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3" r:id="rId5"/>
    <p:sldMasterId id="2147483733" r:id="rId6"/>
  </p:sldMasterIdLst>
  <p:notesMasterIdLst>
    <p:notesMasterId r:id="rId39"/>
  </p:notesMasterIdLst>
  <p:handoutMasterIdLst>
    <p:handoutMasterId r:id="rId40"/>
  </p:handoutMasterIdLst>
  <p:sldIdLst>
    <p:sldId id="2379" r:id="rId7"/>
    <p:sldId id="2335" r:id="rId8"/>
    <p:sldId id="1953" r:id="rId9"/>
    <p:sldId id="341" r:id="rId10"/>
    <p:sldId id="2299" r:id="rId11"/>
    <p:sldId id="2336" r:id="rId12"/>
    <p:sldId id="2394" r:id="rId13"/>
    <p:sldId id="2389" r:id="rId14"/>
    <p:sldId id="2391" r:id="rId15"/>
    <p:sldId id="2392" r:id="rId16"/>
    <p:sldId id="1929" r:id="rId17"/>
    <p:sldId id="2338" r:id="rId18"/>
    <p:sldId id="1946" r:id="rId19"/>
    <p:sldId id="2393" r:id="rId20"/>
    <p:sldId id="2337" r:id="rId21"/>
    <p:sldId id="2355" r:id="rId22"/>
    <p:sldId id="2357" r:id="rId23"/>
    <p:sldId id="2361" r:id="rId24"/>
    <p:sldId id="2345" r:id="rId25"/>
    <p:sldId id="2364" r:id="rId26"/>
    <p:sldId id="2365" r:id="rId27"/>
    <p:sldId id="2396" r:id="rId28"/>
    <p:sldId id="2397" r:id="rId29"/>
    <p:sldId id="2305" r:id="rId30"/>
    <p:sldId id="2343" r:id="rId31"/>
    <p:sldId id="2344" r:id="rId32"/>
    <p:sldId id="2395" r:id="rId33"/>
    <p:sldId id="2346" r:id="rId34"/>
    <p:sldId id="2347" r:id="rId35"/>
    <p:sldId id="2339" r:id="rId36"/>
    <p:sldId id="2360" r:id="rId37"/>
    <p:sldId id="199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70B03142-97FA-4636-8423-B4D9C383E6F8}">
          <p14:sldIdLst>
            <p14:sldId id="2379"/>
            <p14:sldId id="2335"/>
            <p14:sldId id="1953"/>
          </p14:sldIdLst>
        </p14:section>
        <p14:section name="Ci3T: A Framework" id="{2CB7976E-E3E8-429D-A5E9-752CDAA9DFD5}">
          <p14:sldIdLst>
            <p14:sldId id="341"/>
            <p14:sldId id="2299"/>
          </p14:sldIdLst>
        </p14:section>
        <p14:section name="Project ENHANCE Overview" id="{C5001A20-FBED-43F1-B1EC-4D1F96601E07}">
          <p14:sldIdLst>
            <p14:sldId id="2336"/>
            <p14:sldId id="2394"/>
            <p14:sldId id="2389"/>
            <p14:sldId id="2391"/>
            <p14:sldId id="2392"/>
            <p14:sldId id="1929"/>
          </p14:sldIdLst>
        </p14:section>
        <p14:section name="A Look at Two Studies" id="{75086F08-2AE5-4E45-99BE-978631DC664B}">
          <p14:sldIdLst>
            <p14:sldId id="2338"/>
            <p14:sldId id="1946"/>
            <p14:sldId id="2393"/>
            <p14:sldId id="2337"/>
            <p14:sldId id="2355"/>
            <p14:sldId id="2357"/>
            <p14:sldId id="2361"/>
            <p14:sldId id="2345"/>
            <p14:sldId id="2364"/>
            <p14:sldId id="2365"/>
            <p14:sldId id="2396"/>
            <p14:sldId id="2397"/>
            <p14:sldId id="2305"/>
            <p14:sldId id="2343"/>
            <p14:sldId id="2344"/>
            <p14:sldId id="2395"/>
            <p14:sldId id="2346"/>
            <p14:sldId id="2347"/>
          </p14:sldIdLst>
        </p14:section>
        <p14:section name="Next Steps" id="{7130FBA7-46AD-43F7-B9DF-4BEB30D31A85}">
          <p14:sldIdLst>
            <p14:sldId id="2339"/>
            <p14:sldId id="2360"/>
            <p14:sldId id="199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DCE2"/>
    <a:srgbClr val="FFFCCC"/>
    <a:srgbClr val="DBDBDB"/>
    <a:srgbClr val="2F4E6D"/>
    <a:srgbClr val="D7E2D8"/>
    <a:srgbClr val="EBE8DE"/>
    <a:srgbClr val="FCFBD7"/>
    <a:srgbClr val="FFFFFF"/>
    <a:srgbClr val="FFF20C"/>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AB852D-FE81-285B-08B0-1B39A798C2E1}" v="9" dt="2025-11-17T20:40:36.2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01" d="100"/>
          <a:sy n="101" d="100"/>
        </p:scale>
        <p:origin x="876" y="108"/>
      </p:cViewPr>
      <p:guideLst/>
    </p:cSldViewPr>
  </p:slideViewPr>
  <p:notesTextViewPr>
    <p:cViewPr>
      <p:scale>
        <a:sx n="1" d="1"/>
        <a:sy n="1" d="1"/>
      </p:scale>
      <p:origin x="0" y="0"/>
    </p:cViewPr>
  </p:notesTextViewPr>
  <p:sorterViewPr>
    <p:cViewPr>
      <p:scale>
        <a:sx n="100" d="100"/>
        <a:sy n="100" d="100"/>
      </p:scale>
      <p:origin x="0" y="-84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ffington, Amy Andreasen" userId="b608fb05-5811-43f5-a448-39c6c0976a85" providerId="ADAL" clId="{B3EDF138-9ABC-4CF4-9BA5-BCD2FA0BFC49}"/>
    <pc:docChg chg="undo custSel addSld delSld modSld sldOrd modSection">
      <pc:chgData name="Buffington, Amy Andreasen" userId="b608fb05-5811-43f5-a448-39c6c0976a85" providerId="ADAL" clId="{B3EDF138-9ABC-4CF4-9BA5-BCD2FA0BFC49}" dt="2025-11-13T21:59:18.146" v="4695" actId="20577"/>
      <pc:docMkLst>
        <pc:docMk/>
      </pc:docMkLst>
      <pc:sldChg chg="modSp mod">
        <pc:chgData name="Buffington, Amy Andreasen" userId="b608fb05-5811-43f5-a448-39c6c0976a85" providerId="ADAL" clId="{B3EDF138-9ABC-4CF4-9BA5-BCD2FA0BFC49}" dt="2025-11-07T16:33:15.510" v="74" actId="13244"/>
        <pc:sldMkLst>
          <pc:docMk/>
          <pc:sldMk cId="2907856190" sldId="1929"/>
        </pc:sldMkLst>
        <pc:spChg chg="ord">
          <ac:chgData name="Buffington, Amy Andreasen" userId="b608fb05-5811-43f5-a448-39c6c0976a85" providerId="ADAL" clId="{B3EDF138-9ABC-4CF4-9BA5-BCD2FA0BFC49}" dt="2025-11-07T16:33:15.510" v="74" actId="13244"/>
          <ac:spMkLst>
            <pc:docMk/>
            <pc:sldMk cId="2907856190" sldId="1929"/>
            <ac:spMk id="8" creationId="{E6A39CC5-6530-3CB2-2398-F4492CD27043}"/>
          </ac:spMkLst>
        </pc:spChg>
        <pc:spChg chg="mod ord">
          <ac:chgData name="Buffington, Amy Andreasen" userId="b608fb05-5811-43f5-a448-39c6c0976a85" providerId="ADAL" clId="{B3EDF138-9ABC-4CF4-9BA5-BCD2FA0BFC49}" dt="2025-11-07T16:32:45.656" v="71" actId="962"/>
          <ac:spMkLst>
            <pc:docMk/>
            <pc:sldMk cId="2907856190" sldId="1929"/>
            <ac:spMk id="13" creationId="{08F4ADA9-D3F0-7DED-9E0E-918F55320D84}"/>
          </ac:spMkLst>
        </pc:spChg>
        <pc:spChg chg="mod ord">
          <ac:chgData name="Buffington, Amy Andreasen" userId="b608fb05-5811-43f5-a448-39c6c0976a85" providerId="ADAL" clId="{B3EDF138-9ABC-4CF4-9BA5-BCD2FA0BFC49}" dt="2025-11-07T16:32:57.870" v="72" actId="33553"/>
          <ac:spMkLst>
            <pc:docMk/>
            <pc:sldMk cId="2907856190" sldId="1929"/>
            <ac:spMk id="18" creationId="{AC0D4DCD-1690-35EB-D12A-675921C99BCB}"/>
          </ac:spMkLst>
        </pc:spChg>
        <pc:grpChg chg="mod ord">
          <ac:chgData name="Buffington, Amy Andreasen" userId="b608fb05-5811-43f5-a448-39c6c0976a85" providerId="ADAL" clId="{B3EDF138-9ABC-4CF4-9BA5-BCD2FA0BFC49}" dt="2025-11-07T16:33:09.263" v="73" actId="13244"/>
          <ac:grpSpMkLst>
            <pc:docMk/>
            <pc:sldMk cId="2907856190" sldId="1929"/>
            <ac:grpSpMk id="9" creationId="{891E7285-B7C2-A423-112C-098DF4E1EB18}"/>
          </ac:grpSpMkLst>
        </pc:grpChg>
        <pc:picChg chg="mod">
          <ac:chgData name="Buffington, Amy Andreasen" userId="b608fb05-5811-43f5-a448-39c6c0976a85" providerId="ADAL" clId="{B3EDF138-9ABC-4CF4-9BA5-BCD2FA0BFC49}" dt="2025-11-07T16:31:42.888" v="67" actId="962"/>
          <ac:picMkLst>
            <pc:docMk/>
            <pc:sldMk cId="2907856190" sldId="1929"/>
            <ac:picMk id="11" creationId="{01A9ED8C-9CA7-67AF-FD7B-0B826FB5053B}"/>
          </ac:picMkLst>
        </pc:picChg>
      </pc:sldChg>
      <pc:sldChg chg="modSp mod">
        <pc:chgData name="Buffington, Amy Andreasen" userId="b608fb05-5811-43f5-a448-39c6c0976a85" providerId="ADAL" clId="{B3EDF138-9ABC-4CF4-9BA5-BCD2FA0BFC49}" dt="2025-11-07T17:34:21.316" v="526" actId="962"/>
        <pc:sldMkLst>
          <pc:docMk/>
          <pc:sldMk cId="1097141549" sldId="1946"/>
        </pc:sldMkLst>
        <pc:picChg chg="mod">
          <ac:chgData name="Buffington, Amy Andreasen" userId="b608fb05-5811-43f5-a448-39c6c0976a85" providerId="ADAL" clId="{B3EDF138-9ABC-4CF4-9BA5-BCD2FA0BFC49}" dt="2025-11-07T17:34:21.316" v="526" actId="962"/>
          <ac:picMkLst>
            <pc:docMk/>
            <pc:sldMk cId="1097141549" sldId="1946"/>
            <ac:picMk id="3" creationId="{9927B3F7-E306-CDAE-C2C1-A52BEF7AA111}"/>
          </ac:picMkLst>
        </pc:picChg>
      </pc:sldChg>
      <pc:sldChg chg="modSp mod">
        <pc:chgData name="Buffington, Amy Andreasen" userId="b608fb05-5811-43f5-a448-39c6c0976a85" providerId="ADAL" clId="{B3EDF138-9ABC-4CF4-9BA5-BCD2FA0BFC49}" dt="2025-11-07T15:28:56.032" v="1" actId="13244"/>
        <pc:sldMkLst>
          <pc:docMk/>
          <pc:sldMk cId="2794283839" sldId="2335"/>
        </pc:sldMkLst>
      </pc:sldChg>
      <pc:sldChg chg="delSp mod">
        <pc:chgData name="Buffington, Amy Andreasen" userId="b608fb05-5811-43f5-a448-39c6c0976a85" providerId="ADAL" clId="{B3EDF138-9ABC-4CF4-9BA5-BCD2FA0BFC49}" dt="2025-11-07T19:57:54.499" v="1797" actId="478"/>
        <pc:sldMkLst>
          <pc:docMk/>
          <pc:sldMk cId="352563875" sldId="2336"/>
        </pc:sldMkLst>
      </pc:sldChg>
      <pc:sldChg chg="addSp modSp mod">
        <pc:chgData name="Buffington, Amy Andreasen" userId="b608fb05-5811-43f5-a448-39c6c0976a85" providerId="ADAL" clId="{B3EDF138-9ABC-4CF4-9BA5-BCD2FA0BFC49}" dt="2025-11-13T21:31:51.906" v="4572" actId="962"/>
        <pc:sldMkLst>
          <pc:docMk/>
          <pc:sldMk cId="2257155348" sldId="2342"/>
        </pc:sldMkLst>
        <pc:spChg chg="mod">
          <ac:chgData name="Buffington, Amy Andreasen" userId="b608fb05-5811-43f5-a448-39c6c0976a85" providerId="ADAL" clId="{B3EDF138-9ABC-4CF4-9BA5-BCD2FA0BFC49}" dt="2025-11-13T21:31:51.906" v="4572" actId="962"/>
          <ac:spMkLst>
            <pc:docMk/>
            <pc:sldMk cId="2257155348" sldId="2342"/>
            <ac:spMk id="2" creationId="{A1E14038-5C7A-EFC1-79D0-17420F6E6DC4}"/>
          </ac:spMkLst>
        </pc:spChg>
        <pc:spChg chg="add mod ord">
          <ac:chgData name="Buffington, Amy Andreasen" userId="b608fb05-5811-43f5-a448-39c6c0976a85" providerId="ADAL" clId="{B3EDF138-9ABC-4CF4-9BA5-BCD2FA0BFC49}" dt="2025-11-13T21:31:50.396" v="4571" actId="13244"/>
          <ac:spMkLst>
            <pc:docMk/>
            <pc:sldMk cId="2257155348" sldId="2342"/>
            <ac:spMk id="5" creationId="{8C12B5BE-4217-9852-2789-7E6715A9D786}"/>
          </ac:spMkLst>
        </pc:spChg>
        <pc:spChg chg="ord">
          <ac:chgData name="Buffington, Amy Andreasen" userId="b608fb05-5811-43f5-a448-39c6c0976a85" providerId="ADAL" clId="{B3EDF138-9ABC-4CF4-9BA5-BCD2FA0BFC49}" dt="2025-11-07T19:47:04.865" v="1155" actId="13244"/>
          <ac:spMkLst>
            <pc:docMk/>
            <pc:sldMk cId="2257155348" sldId="2342"/>
            <ac:spMk id="6" creationId="{CC24D4A9-18D9-0AB5-FB4D-30C9EFE37DF2}"/>
          </ac:spMkLst>
        </pc:spChg>
        <pc:graphicFrameChg chg="mod">
          <ac:chgData name="Buffington, Amy Andreasen" userId="b608fb05-5811-43f5-a448-39c6c0976a85" providerId="ADAL" clId="{B3EDF138-9ABC-4CF4-9BA5-BCD2FA0BFC49}" dt="2025-11-07T19:49:46.519" v="1333" actId="962"/>
          <ac:graphicFrameMkLst>
            <pc:docMk/>
            <pc:sldMk cId="2257155348" sldId="2342"/>
            <ac:graphicFrameMk id="12" creationId="{C653359E-D161-6EE5-CC0D-C756DF85837C}"/>
          </ac:graphicFrameMkLst>
        </pc:graphicFrameChg>
      </pc:sldChg>
      <pc:sldChg chg="addSp modSp mod">
        <pc:chgData name="Buffington, Amy Andreasen" userId="b608fb05-5811-43f5-a448-39c6c0976a85" providerId="ADAL" clId="{B3EDF138-9ABC-4CF4-9BA5-BCD2FA0BFC49}" dt="2025-11-13T21:31:59.729" v="4574" actId="962"/>
        <pc:sldMkLst>
          <pc:docMk/>
          <pc:sldMk cId="1213176967" sldId="2343"/>
        </pc:sldMkLst>
        <pc:spChg chg="mod">
          <ac:chgData name="Buffington, Amy Andreasen" userId="b608fb05-5811-43f5-a448-39c6c0976a85" providerId="ADAL" clId="{B3EDF138-9ABC-4CF4-9BA5-BCD2FA0BFC49}" dt="2025-11-13T21:31:59.729" v="4574" actId="962"/>
          <ac:spMkLst>
            <pc:docMk/>
            <pc:sldMk cId="1213176967" sldId="2343"/>
            <ac:spMk id="2" creationId="{7512FE02-9575-7E2A-2D0C-22EE040F032A}"/>
          </ac:spMkLst>
        </pc:spChg>
        <pc:spChg chg="mod">
          <ac:chgData name="Buffington, Amy Andreasen" userId="b608fb05-5811-43f5-a448-39c6c0976a85" providerId="ADAL" clId="{B3EDF138-9ABC-4CF4-9BA5-BCD2FA0BFC49}" dt="2025-11-07T16:52:12.660" v="77" actId="962"/>
          <ac:spMkLst>
            <pc:docMk/>
            <pc:sldMk cId="1213176967" sldId="2343"/>
            <ac:spMk id="4" creationId="{C4FD8BB2-5CFF-6715-1BF5-B19D6285C114}"/>
          </ac:spMkLst>
        </pc:spChg>
        <pc:spChg chg="add mod ord">
          <ac:chgData name="Buffington, Amy Andreasen" userId="b608fb05-5811-43f5-a448-39c6c0976a85" providerId="ADAL" clId="{B3EDF138-9ABC-4CF4-9BA5-BCD2FA0BFC49}" dt="2025-11-13T21:31:58.210" v="4573" actId="13244"/>
          <ac:spMkLst>
            <pc:docMk/>
            <pc:sldMk cId="1213176967" sldId="2343"/>
            <ac:spMk id="5" creationId="{7D989BA1-AE9B-FE7B-0404-BFB8CDAECF8C}"/>
          </ac:spMkLst>
        </pc:spChg>
      </pc:sldChg>
      <pc:sldChg chg="addSp modSp mod">
        <pc:chgData name="Buffington, Amy Andreasen" userId="b608fb05-5811-43f5-a448-39c6c0976a85" providerId="ADAL" clId="{B3EDF138-9ABC-4CF4-9BA5-BCD2FA0BFC49}" dt="2025-11-13T21:57:25.449" v="4659" actId="962"/>
        <pc:sldMkLst>
          <pc:docMk/>
          <pc:sldMk cId="950818815" sldId="2344"/>
        </pc:sldMkLst>
        <pc:spChg chg="mod">
          <ac:chgData name="Buffington, Amy Andreasen" userId="b608fb05-5811-43f5-a448-39c6c0976a85" providerId="ADAL" clId="{B3EDF138-9ABC-4CF4-9BA5-BCD2FA0BFC49}" dt="2025-11-13T21:57:25.449" v="4659" actId="962"/>
          <ac:spMkLst>
            <pc:docMk/>
            <pc:sldMk cId="950818815" sldId="2344"/>
            <ac:spMk id="2" creationId="{97CE1F09-1B38-E8F3-07A3-38C18AF61A97}"/>
          </ac:spMkLst>
        </pc:spChg>
        <pc:spChg chg="add mod ord">
          <ac:chgData name="Buffington, Amy Andreasen" userId="b608fb05-5811-43f5-a448-39c6c0976a85" providerId="ADAL" clId="{B3EDF138-9ABC-4CF4-9BA5-BCD2FA0BFC49}" dt="2025-11-13T21:57:24.331" v="4658" actId="13244"/>
          <ac:spMkLst>
            <pc:docMk/>
            <pc:sldMk cId="950818815" sldId="2344"/>
            <ac:spMk id="6" creationId="{F71CB5C7-FE1D-F842-2369-241EDCFDCBDA}"/>
          </ac:spMkLst>
        </pc:spChg>
        <pc:picChg chg="mod">
          <ac:chgData name="Buffington, Amy Andreasen" userId="b608fb05-5811-43f5-a448-39c6c0976a85" providerId="ADAL" clId="{B3EDF138-9ABC-4CF4-9BA5-BCD2FA0BFC49}" dt="2025-11-07T19:51:06.247" v="1461" actId="962"/>
          <ac:picMkLst>
            <pc:docMk/>
            <pc:sldMk cId="950818815" sldId="2344"/>
            <ac:picMk id="5" creationId="{5A2AB92B-35D5-DB14-5546-FDB534198814}"/>
          </ac:picMkLst>
        </pc:picChg>
      </pc:sldChg>
      <pc:sldChg chg="addSp modSp mod">
        <pc:chgData name="Buffington, Amy Andreasen" userId="b608fb05-5811-43f5-a448-39c6c0976a85" providerId="ADAL" clId="{B3EDF138-9ABC-4CF4-9BA5-BCD2FA0BFC49}" dt="2025-11-13T21:58:55.003" v="4680" actId="20577"/>
        <pc:sldMkLst>
          <pc:docMk/>
          <pc:sldMk cId="2809843037" sldId="2345"/>
        </pc:sldMkLst>
        <pc:spChg chg="add mod">
          <ac:chgData name="Buffington, Amy Andreasen" userId="b608fb05-5811-43f5-a448-39c6c0976a85" providerId="ADAL" clId="{B3EDF138-9ABC-4CF4-9BA5-BCD2FA0BFC49}" dt="2025-11-13T21:58:55.003" v="4680" actId="20577"/>
          <ac:spMkLst>
            <pc:docMk/>
            <pc:sldMk cId="2809843037" sldId="2345"/>
            <ac:spMk id="2" creationId="{DFB483AE-1057-9DAE-4E25-BE32C36E5867}"/>
          </ac:spMkLst>
        </pc:spChg>
        <pc:spChg chg="ord">
          <ac:chgData name="Buffington, Amy Andreasen" userId="b608fb05-5811-43f5-a448-39c6c0976a85" providerId="ADAL" clId="{B3EDF138-9ABC-4CF4-9BA5-BCD2FA0BFC49}" dt="2025-11-07T19:43:48.704" v="1153" actId="13244"/>
          <ac:spMkLst>
            <pc:docMk/>
            <pc:sldMk cId="2809843037" sldId="2345"/>
            <ac:spMk id="7" creationId="{8019C805-2516-212F-67AB-196A92B2D733}"/>
          </ac:spMkLst>
        </pc:spChg>
        <pc:picChg chg="mod">
          <ac:chgData name="Buffington, Amy Andreasen" userId="b608fb05-5811-43f5-a448-39c6c0976a85" providerId="ADAL" clId="{B3EDF138-9ABC-4CF4-9BA5-BCD2FA0BFC49}" dt="2025-11-07T19:43:42.772" v="1152" actId="962"/>
          <ac:picMkLst>
            <pc:docMk/>
            <pc:sldMk cId="2809843037" sldId="2345"/>
            <ac:picMk id="4" creationId="{D8CBA33F-3C14-3CAD-21B9-009367C2340D}"/>
          </ac:picMkLst>
        </pc:picChg>
        <pc:picChg chg="mod">
          <ac:chgData name="Buffington, Amy Andreasen" userId="b608fb05-5811-43f5-a448-39c6c0976a85" providerId="ADAL" clId="{B3EDF138-9ABC-4CF4-9BA5-BCD2FA0BFC49}" dt="2025-11-07T17:33:42.262" v="508" actId="962"/>
          <ac:picMkLst>
            <pc:docMk/>
            <pc:sldMk cId="2809843037" sldId="2345"/>
            <ac:picMk id="5" creationId="{0142106F-9E48-C08D-F6A5-91BC4CBBF66F}"/>
          </ac:picMkLst>
        </pc:picChg>
        <pc:picChg chg="mod">
          <ac:chgData name="Buffington, Amy Andreasen" userId="b608fb05-5811-43f5-a448-39c6c0976a85" providerId="ADAL" clId="{B3EDF138-9ABC-4CF4-9BA5-BCD2FA0BFC49}" dt="2025-11-07T19:43:58.070" v="1154" actId="13244"/>
          <ac:picMkLst>
            <pc:docMk/>
            <pc:sldMk cId="2809843037" sldId="2345"/>
            <ac:picMk id="2052" creationId="{81C8D23F-3F29-C682-56AD-6EB2F515C6F5}"/>
          </ac:picMkLst>
        </pc:picChg>
      </pc:sldChg>
      <pc:sldChg chg="addSp modSp mod">
        <pc:chgData name="Buffington, Amy Andreasen" userId="b608fb05-5811-43f5-a448-39c6c0976a85" providerId="ADAL" clId="{B3EDF138-9ABC-4CF4-9BA5-BCD2FA0BFC49}" dt="2025-11-13T21:31:39.953" v="4570" actId="962"/>
        <pc:sldMkLst>
          <pc:docMk/>
          <pc:sldMk cId="2736057216" sldId="2346"/>
        </pc:sldMkLst>
        <pc:spChg chg="mod">
          <ac:chgData name="Buffington, Amy Andreasen" userId="b608fb05-5811-43f5-a448-39c6c0976a85" providerId="ADAL" clId="{B3EDF138-9ABC-4CF4-9BA5-BCD2FA0BFC49}" dt="2025-11-13T21:31:39.953" v="4570" actId="962"/>
          <ac:spMkLst>
            <pc:docMk/>
            <pc:sldMk cId="2736057216" sldId="2346"/>
            <ac:spMk id="2" creationId="{0C0D4F61-6E00-C6BB-2E01-A1D6CBECCB97}"/>
          </ac:spMkLst>
        </pc:spChg>
        <pc:spChg chg="add mod ord">
          <ac:chgData name="Buffington, Amy Andreasen" userId="b608fb05-5811-43f5-a448-39c6c0976a85" providerId="ADAL" clId="{B3EDF138-9ABC-4CF4-9BA5-BCD2FA0BFC49}" dt="2025-11-13T21:31:38.507" v="4569" actId="13244"/>
          <ac:spMkLst>
            <pc:docMk/>
            <pc:sldMk cId="2736057216" sldId="2346"/>
            <ac:spMk id="6" creationId="{9F310EAD-ED04-9009-BB1C-DCA06EFF4C9F}"/>
          </ac:spMkLst>
        </pc:spChg>
      </pc:sldChg>
      <pc:sldChg chg="addSp modSp mod">
        <pc:chgData name="Buffington, Amy Andreasen" userId="b608fb05-5811-43f5-a448-39c6c0976a85" providerId="ADAL" clId="{B3EDF138-9ABC-4CF4-9BA5-BCD2FA0BFC49}" dt="2025-11-13T21:31:32.513" v="4568" actId="962"/>
        <pc:sldMkLst>
          <pc:docMk/>
          <pc:sldMk cId="2623429114" sldId="2347"/>
        </pc:sldMkLst>
        <pc:spChg chg="mod">
          <ac:chgData name="Buffington, Amy Andreasen" userId="b608fb05-5811-43f5-a448-39c6c0976a85" providerId="ADAL" clId="{B3EDF138-9ABC-4CF4-9BA5-BCD2FA0BFC49}" dt="2025-11-13T21:31:32.513" v="4568" actId="962"/>
          <ac:spMkLst>
            <pc:docMk/>
            <pc:sldMk cId="2623429114" sldId="2347"/>
            <ac:spMk id="2" creationId="{3D028EBC-2368-8D09-036A-6E6B9F9DD177}"/>
          </ac:spMkLst>
        </pc:spChg>
        <pc:spChg chg="mod ord">
          <ac:chgData name="Buffington, Amy Andreasen" userId="b608fb05-5811-43f5-a448-39c6c0976a85" providerId="ADAL" clId="{B3EDF138-9ABC-4CF4-9BA5-BCD2FA0BFC49}" dt="2025-11-07T19:54:03.832" v="1796" actId="962"/>
          <ac:spMkLst>
            <pc:docMk/>
            <pc:sldMk cId="2623429114" sldId="2347"/>
            <ac:spMk id="6" creationId="{1BE4F573-E82A-63BC-5F35-573F52BC0CA6}"/>
          </ac:spMkLst>
        </pc:spChg>
        <pc:spChg chg="add mod ord">
          <ac:chgData name="Buffington, Amy Andreasen" userId="b608fb05-5811-43f5-a448-39c6c0976a85" providerId="ADAL" clId="{B3EDF138-9ABC-4CF4-9BA5-BCD2FA0BFC49}" dt="2025-11-13T21:31:31.107" v="4567" actId="13244"/>
          <ac:spMkLst>
            <pc:docMk/>
            <pc:sldMk cId="2623429114" sldId="2347"/>
            <ac:spMk id="7" creationId="{FB85E27F-ADE9-90F0-9756-5332DA4720C0}"/>
          </ac:spMkLst>
        </pc:spChg>
      </pc:sldChg>
      <pc:sldChg chg="addSp modSp mod">
        <pc:chgData name="Buffington, Amy Andreasen" userId="b608fb05-5811-43f5-a448-39c6c0976a85" providerId="ADAL" clId="{B3EDF138-9ABC-4CF4-9BA5-BCD2FA0BFC49}" dt="2025-11-13T21:30:55.893" v="4561" actId="962"/>
        <pc:sldMkLst>
          <pc:docMk/>
          <pc:sldMk cId="491483781" sldId="2351"/>
        </pc:sldMkLst>
        <pc:spChg chg="mod">
          <ac:chgData name="Buffington, Amy Andreasen" userId="b608fb05-5811-43f5-a448-39c6c0976a85" providerId="ADAL" clId="{B3EDF138-9ABC-4CF4-9BA5-BCD2FA0BFC49}" dt="2025-11-13T21:30:55.893" v="4561" actId="962"/>
          <ac:spMkLst>
            <pc:docMk/>
            <pc:sldMk cId="491483781" sldId="2351"/>
            <ac:spMk id="2" creationId="{B067E90D-920F-F3A4-C41D-5DEB26315C36}"/>
          </ac:spMkLst>
        </pc:spChg>
        <pc:spChg chg="add mod ord">
          <ac:chgData name="Buffington, Amy Andreasen" userId="b608fb05-5811-43f5-a448-39c6c0976a85" providerId="ADAL" clId="{B3EDF138-9ABC-4CF4-9BA5-BCD2FA0BFC49}" dt="2025-11-13T21:30:51.611" v="4560" actId="13244"/>
          <ac:spMkLst>
            <pc:docMk/>
            <pc:sldMk cId="491483781" sldId="2351"/>
            <ac:spMk id="5" creationId="{24E21802-8DFA-BB03-5428-0FB2CC1B57E5}"/>
          </ac:spMkLst>
        </pc:spChg>
      </pc:sldChg>
      <pc:sldChg chg="addSp modSp mod">
        <pc:chgData name="Buffington, Amy Andreasen" userId="b608fb05-5811-43f5-a448-39c6c0976a85" providerId="ADAL" clId="{B3EDF138-9ABC-4CF4-9BA5-BCD2FA0BFC49}" dt="2025-11-13T21:34:18.443" v="4609" actId="962"/>
        <pc:sldMkLst>
          <pc:docMk/>
          <pc:sldMk cId="861938683" sldId="2355"/>
        </pc:sldMkLst>
        <pc:spChg chg="mod">
          <ac:chgData name="Buffington, Amy Andreasen" userId="b608fb05-5811-43f5-a448-39c6c0976a85" providerId="ADAL" clId="{B3EDF138-9ABC-4CF4-9BA5-BCD2FA0BFC49}" dt="2025-11-13T21:34:18.443" v="4609" actId="962"/>
          <ac:spMkLst>
            <pc:docMk/>
            <pc:sldMk cId="861938683" sldId="2355"/>
            <ac:spMk id="2" creationId="{FB592ABE-956A-AEA2-916B-F5A26436AEAF}"/>
          </ac:spMkLst>
        </pc:spChg>
        <pc:spChg chg="add mod ord">
          <ac:chgData name="Buffington, Amy Andreasen" userId="b608fb05-5811-43f5-a448-39c6c0976a85" providerId="ADAL" clId="{B3EDF138-9ABC-4CF4-9BA5-BCD2FA0BFC49}" dt="2025-11-13T21:34:17.206" v="4608" actId="13244"/>
          <ac:spMkLst>
            <pc:docMk/>
            <pc:sldMk cId="861938683" sldId="2355"/>
            <ac:spMk id="4" creationId="{5229A929-1557-B920-FAB4-A938B083B748}"/>
          </ac:spMkLst>
        </pc:spChg>
      </pc:sldChg>
      <pc:sldChg chg="addSp modSp mod">
        <pc:chgData name="Buffington, Amy Andreasen" userId="b608fb05-5811-43f5-a448-39c6c0976a85" providerId="ADAL" clId="{B3EDF138-9ABC-4CF4-9BA5-BCD2FA0BFC49}" dt="2025-11-13T21:34:03.567" v="4604" actId="962"/>
        <pc:sldMkLst>
          <pc:docMk/>
          <pc:sldMk cId="3908247786" sldId="2357"/>
        </pc:sldMkLst>
        <pc:spChg chg="mod">
          <ac:chgData name="Buffington, Amy Andreasen" userId="b608fb05-5811-43f5-a448-39c6c0976a85" providerId="ADAL" clId="{B3EDF138-9ABC-4CF4-9BA5-BCD2FA0BFC49}" dt="2025-11-13T21:34:03.567" v="4604" actId="962"/>
          <ac:spMkLst>
            <pc:docMk/>
            <pc:sldMk cId="3908247786" sldId="2357"/>
            <ac:spMk id="2" creationId="{D6BE5502-F2F7-256B-3DA5-71A54FBDB892}"/>
          </ac:spMkLst>
        </pc:spChg>
        <pc:spChg chg="add mod ord">
          <ac:chgData name="Buffington, Amy Andreasen" userId="b608fb05-5811-43f5-a448-39c6c0976a85" providerId="ADAL" clId="{B3EDF138-9ABC-4CF4-9BA5-BCD2FA0BFC49}" dt="2025-11-13T21:34:02.478" v="4603" actId="13244"/>
          <ac:spMkLst>
            <pc:docMk/>
            <pc:sldMk cId="3908247786" sldId="2357"/>
            <ac:spMk id="5" creationId="{382D9C90-EDD3-C71C-C1EE-1FD04B5B79E4}"/>
          </ac:spMkLst>
        </pc:spChg>
        <pc:picChg chg="mod">
          <ac:chgData name="Buffington, Amy Andreasen" userId="b608fb05-5811-43f5-a448-39c6c0976a85" providerId="ADAL" clId="{B3EDF138-9ABC-4CF4-9BA5-BCD2FA0BFC49}" dt="2025-11-07T17:31:28.055" v="268" actId="962"/>
          <ac:picMkLst>
            <pc:docMk/>
            <pc:sldMk cId="3908247786" sldId="2357"/>
            <ac:picMk id="8" creationId="{086D6641-4FB3-D1E6-FF56-B97B65116EAD}"/>
          </ac:picMkLst>
        </pc:picChg>
      </pc:sldChg>
      <pc:sldChg chg="addSp modSp mod">
        <pc:chgData name="Buffington, Amy Andreasen" userId="b608fb05-5811-43f5-a448-39c6c0976a85" providerId="ADAL" clId="{B3EDF138-9ABC-4CF4-9BA5-BCD2FA0BFC49}" dt="2025-11-13T21:33:41.089" v="4598" actId="962"/>
        <pc:sldMkLst>
          <pc:docMk/>
          <pc:sldMk cId="2842606881" sldId="2359"/>
        </pc:sldMkLst>
        <pc:spChg chg="mod">
          <ac:chgData name="Buffington, Amy Andreasen" userId="b608fb05-5811-43f5-a448-39c6c0976a85" providerId="ADAL" clId="{B3EDF138-9ABC-4CF4-9BA5-BCD2FA0BFC49}" dt="2025-11-13T21:33:41.089" v="4598" actId="962"/>
          <ac:spMkLst>
            <pc:docMk/>
            <pc:sldMk cId="2842606881" sldId="2359"/>
            <ac:spMk id="2" creationId="{FC3270E9-2936-0647-298D-25F486D1A193}"/>
          </ac:spMkLst>
        </pc:spChg>
        <pc:spChg chg="add mod ord">
          <ac:chgData name="Buffington, Amy Andreasen" userId="b608fb05-5811-43f5-a448-39c6c0976a85" providerId="ADAL" clId="{B3EDF138-9ABC-4CF4-9BA5-BCD2FA0BFC49}" dt="2025-11-13T21:33:39.975" v="4597" actId="13244"/>
          <ac:spMkLst>
            <pc:docMk/>
            <pc:sldMk cId="2842606881" sldId="2359"/>
            <ac:spMk id="3" creationId="{1725E7C6-4277-6241-EC01-8DC84537C729}"/>
          </ac:spMkLst>
        </pc:spChg>
      </pc:sldChg>
      <pc:sldChg chg="modSp mod">
        <pc:chgData name="Buffington, Amy Andreasen" userId="b608fb05-5811-43f5-a448-39c6c0976a85" providerId="ADAL" clId="{B3EDF138-9ABC-4CF4-9BA5-BCD2FA0BFC49}" dt="2025-11-10T14:45:49.270" v="1980" actId="962"/>
        <pc:sldMkLst>
          <pc:docMk/>
          <pc:sldMk cId="2521810779" sldId="2361"/>
        </pc:sldMkLst>
        <pc:picChg chg="mod">
          <ac:chgData name="Buffington, Amy Andreasen" userId="b608fb05-5811-43f5-a448-39c6c0976a85" providerId="ADAL" clId="{B3EDF138-9ABC-4CF4-9BA5-BCD2FA0BFC49}" dt="2025-11-10T14:45:44.299" v="1979" actId="962"/>
          <ac:picMkLst>
            <pc:docMk/>
            <pc:sldMk cId="2521810779" sldId="2361"/>
            <ac:picMk id="5" creationId="{0F8900A2-51B5-0916-6C8A-FADFE75D515C}"/>
          </ac:picMkLst>
        </pc:picChg>
        <pc:picChg chg="mod">
          <ac:chgData name="Buffington, Amy Andreasen" userId="b608fb05-5811-43f5-a448-39c6c0976a85" providerId="ADAL" clId="{B3EDF138-9ABC-4CF4-9BA5-BCD2FA0BFC49}" dt="2025-11-10T14:45:49.270" v="1980" actId="962"/>
          <ac:picMkLst>
            <pc:docMk/>
            <pc:sldMk cId="2521810779" sldId="2361"/>
            <ac:picMk id="6" creationId="{A8A996D2-7D09-A854-D085-8A08973D4635}"/>
          </ac:picMkLst>
        </pc:picChg>
      </pc:sldChg>
      <pc:sldChg chg="addSp modSp mod">
        <pc:chgData name="Buffington, Amy Andreasen" userId="b608fb05-5811-43f5-a448-39c6c0976a85" providerId="ADAL" clId="{B3EDF138-9ABC-4CF4-9BA5-BCD2FA0BFC49}" dt="2025-11-13T21:33:34.292" v="4596" actId="962"/>
        <pc:sldMkLst>
          <pc:docMk/>
          <pc:sldMk cId="239185541" sldId="2362"/>
        </pc:sldMkLst>
        <pc:spChg chg="mod">
          <ac:chgData name="Buffington, Amy Andreasen" userId="b608fb05-5811-43f5-a448-39c6c0976a85" providerId="ADAL" clId="{B3EDF138-9ABC-4CF4-9BA5-BCD2FA0BFC49}" dt="2025-11-13T21:33:34.292" v="4596" actId="962"/>
          <ac:spMkLst>
            <pc:docMk/>
            <pc:sldMk cId="239185541" sldId="2362"/>
            <ac:spMk id="2" creationId="{4FD9A31A-B13E-77E4-597D-DE16487E73F1}"/>
          </ac:spMkLst>
        </pc:spChg>
        <pc:spChg chg="add mod ord">
          <ac:chgData name="Buffington, Amy Andreasen" userId="b608fb05-5811-43f5-a448-39c6c0976a85" providerId="ADAL" clId="{B3EDF138-9ABC-4CF4-9BA5-BCD2FA0BFC49}" dt="2025-11-13T21:33:33.187" v="4595" actId="13244"/>
          <ac:spMkLst>
            <pc:docMk/>
            <pc:sldMk cId="239185541" sldId="2362"/>
            <ac:spMk id="3" creationId="{8FCFD518-D547-3743-AB6A-C73DF1ABE0C0}"/>
          </ac:spMkLst>
        </pc:spChg>
      </pc:sldChg>
      <pc:sldChg chg="addSp modSp mod">
        <pc:chgData name="Buffington, Amy Andreasen" userId="b608fb05-5811-43f5-a448-39c6c0976a85" providerId="ADAL" clId="{B3EDF138-9ABC-4CF4-9BA5-BCD2FA0BFC49}" dt="2025-11-13T21:33:52.702" v="4602" actId="962"/>
        <pc:sldMkLst>
          <pc:docMk/>
          <pc:sldMk cId="4017619510" sldId="2364"/>
        </pc:sldMkLst>
        <pc:spChg chg="mod">
          <ac:chgData name="Buffington, Amy Andreasen" userId="b608fb05-5811-43f5-a448-39c6c0976a85" providerId="ADAL" clId="{B3EDF138-9ABC-4CF4-9BA5-BCD2FA0BFC49}" dt="2025-11-13T21:33:52.702" v="4602" actId="962"/>
          <ac:spMkLst>
            <pc:docMk/>
            <pc:sldMk cId="4017619510" sldId="2364"/>
            <ac:spMk id="2" creationId="{729D3780-CA83-E4C6-9FCD-822DA7D669FC}"/>
          </ac:spMkLst>
        </pc:spChg>
        <pc:spChg chg="add mod ord">
          <ac:chgData name="Buffington, Amy Andreasen" userId="b608fb05-5811-43f5-a448-39c6c0976a85" providerId="ADAL" clId="{B3EDF138-9ABC-4CF4-9BA5-BCD2FA0BFC49}" dt="2025-11-13T21:33:51.595" v="4601" actId="13244"/>
          <ac:spMkLst>
            <pc:docMk/>
            <pc:sldMk cId="4017619510" sldId="2364"/>
            <ac:spMk id="5" creationId="{A1C046CA-ACE3-E54D-F587-65704656591A}"/>
          </ac:spMkLst>
        </pc:spChg>
      </pc:sldChg>
      <pc:sldChg chg="addSp modSp mod">
        <pc:chgData name="Buffington, Amy Andreasen" userId="b608fb05-5811-43f5-a448-39c6c0976a85" providerId="ADAL" clId="{B3EDF138-9ABC-4CF4-9BA5-BCD2FA0BFC49}" dt="2025-11-13T21:33:46.823" v="4600" actId="962"/>
        <pc:sldMkLst>
          <pc:docMk/>
          <pc:sldMk cId="3656816823" sldId="2365"/>
        </pc:sldMkLst>
        <pc:spChg chg="mod">
          <ac:chgData name="Buffington, Amy Andreasen" userId="b608fb05-5811-43f5-a448-39c6c0976a85" providerId="ADAL" clId="{B3EDF138-9ABC-4CF4-9BA5-BCD2FA0BFC49}" dt="2025-11-13T21:33:46.823" v="4600" actId="962"/>
          <ac:spMkLst>
            <pc:docMk/>
            <pc:sldMk cId="3656816823" sldId="2365"/>
            <ac:spMk id="2" creationId="{2B8547B1-6AAA-16F7-DDEB-C934D8D2E7C2}"/>
          </ac:spMkLst>
        </pc:spChg>
        <pc:spChg chg="add mod ord">
          <ac:chgData name="Buffington, Amy Andreasen" userId="b608fb05-5811-43f5-a448-39c6c0976a85" providerId="ADAL" clId="{B3EDF138-9ABC-4CF4-9BA5-BCD2FA0BFC49}" dt="2025-11-13T21:33:45.683" v="4599" actId="13244"/>
          <ac:spMkLst>
            <pc:docMk/>
            <pc:sldMk cId="3656816823" sldId="2365"/>
            <ac:spMk id="5" creationId="{C119A244-70D3-2E3B-39F6-C437B217079D}"/>
          </ac:spMkLst>
        </pc:spChg>
      </pc:sldChg>
      <pc:sldChg chg="addSp modSp mod">
        <pc:chgData name="Buffington, Amy Andreasen" userId="b608fb05-5811-43f5-a448-39c6c0976a85" providerId="ADAL" clId="{B3EDF138-9ABC-4CF4-9BA5-BCD2FA0BFC49}" dt="2025-11-13T21:33:17.019" v="4590" actId="962"/>
        <pc:sldMkLst>
          <pc:docMk/>
          <pc:sldMk cId="3765233262" sldId="2366"/>
        </pc:sldMkLst>
        <pc:spChg chg="mod">
          <ac:chgData name="Buffington, Amy Andreasen" userId="b608fb05-5811-43f5-a448-39c6c0976a85" providerId="ADAL" clId="{B3EDF138-9ABC-4CF4-9BA5-BCD2FA0BFC49}" dt="2025-11-13T21:33:17.019" v="4590" actId="962"/>
          <ac:spMkLst>
            <pc:docMk/>
            <pc:sldMk cId="3765233262" sldId="2366"/>
            <ac:spMk id="2" creationId="{E6A5BC80-95B2-A871-B87C-6645652049F7}"/>
          </ac:spMkLst>
        </pc:spChg>
        <pc:spChg chg="add mod ord">
          <ac:chgData name="Buffington, Amy Andreasen" userId="b608fb05-5811-43f5-a448-39c6c0976a85" providerId="ADAL" clId="{B3EDF138-9ABC-4CF4-9BA5-BCD2FA0BFC49}" dt="2025-11-13T21:33:15.868" v="4589" actId="13244"/>
          <ac:spMkLst>
            <pc:docMk/>
            <pc:sldMk cId="3765233262" sldId="2366"/>
            <ac:spMk id="3" creationId="{434D622E-7D34-4D08-C3B7-37E080EC935D}"/>
          </ac:spMkLst>
        </pc:spChg>
      </pc:sldChg>
      <pc:sldChg chg="addSp modSp mod">
        <pc:chgData name="Buffington, Amy Andreasen" userId="b608fb05-5811-43f5-a448-39c6c0976a85" providerId="ADAL" clId="{B3EDF138-9ABC-4CF4-9BA5-BCD2FA0BFC49}" dt="2025-11-13T21:33:21.948" v="4592" actId="962"/>
        <pc:sldMkLst>
          <pc:docMk/>
          <pc:sldMk cId="2761985930" sldId="2367"/>
        </pc:sldMkLst>
        <pc:spChg chg="mod">
          <ac:chgData name="Buffington, Amy Andreasen" userId="b608fb05-5811-43f5-a448-39c6c0976a85" providerId="ADAL" clId="{B3EDF138-9ABC-4CF4-9BA5-BCD2FA0BFC49}" dt="2025-11-13T21:33:21.948" v="4592" actId="962"/>
          <ac:spMkLst>
            <pc:docMk/>
            <pc:sldMk cId="2761985930" sldId="2367"/>
            <ac:spMk id="2" creationId="{97303684-7254-02DB-DF0F-B6EF652E4F2B}"/>
          </ac:spMkLst>
        </pc:spChg>
        <pc:spChg chg="add mod ord">
          <ac:chgData name="Buffington, Amy Andreasen" userId="b608fb05-5811-43f5-a448-39c6c0976a85" providerId="ADAL" clId="{B3EDF138-9ABC-4CF4-9BA5-BCD2FA0BFC49}" dt="2025-11-13T21:33:20.886" v="4591" actId="13244"/>
          <ac:spMkLst>
            <pc:docMk/>
            <pc:sldMk cId="2761985930" sldId="2367"/>
            <ac:spMk id="3" creationId="{531AAF49-2EDA-8D03-1C34-EE8E2A608597}"/>
          </ac:spMkLst>
        </pc:spChg>
      </pc:sldChg>
      <pc:sldChg chg="addSp modSp mod">
        <pc:chgData name="Buffington, Amy Andreasen" userId="b608fb05-5811-43f5-a448-39c6c0976a85" providerId="ADAL" clId="{B3EDF138-9ABC-4CF4-9BA5-BCD2FA0BFC49}" dt="2025-11-13T21:33:10.770" v="4588" actId="962"/>
        <pc:sldMkLst>
          <pc:docMk/>
          <pc:sldMk cId="332812262" sldId="2368"/>
        </pc:sldMkLst>
        <pc:spChg chg="mod">
          <ac:chgData name="Buffington, Amy Andreasen" userId="b608fb05-5811-43f5-a448-39c6c0976a85" providerId="ADAL" clId="{B3EDF138-9ABC-4CF4-9BA5-BCD2FA0BFC49}" dt="2025-11-13T21:33:10.770" v="4588" actId="962"/>
          <ac:spMkLst>
            <pc:docMk/>
            <pc:sldMk cId="332812262" sldId="2368"/>
            <ac:spMk id="2" creationId="{D5F92A8F-76DA-A5BD-88C3-192B857142D4}"/>
          </ac:spMkLst>
        </pc:spChg>
        <pc:spChg chg="add mod ord">
          <ac:chgData name="Buffington, Amy Andreasen" userId="b608fb05-5811-43f5-a448-39c6c0976a85" providerId="ADAL" clId="{B3EDF138-9ABC-4CF4-9BA5-BCD2FA0BFC49}" dt="2025-11-13T21:33:09.585" v="4587" actId="13244"/>
          <ac:spMkLst>
            <pc:docMk/>
            <pc:sldMk cId="332812262" sldId="2368"/>
            <ac:spMk id="3" creationId="{D77A3C04-B607-F7AF-2CE4-47D9528D3F1B}"/>
          </ac:spMkLst>
        </pc:spChg>
      </pc:sldChg>
      <pc:sldChg chg="addSp modSp mod">
        <pc:chgData name="Buffington, Amy Andreasen" userId="b608fb05-5811-43f5-a448-39c6c0976a85" providerId="ADAL" clId="{B3EDF138-9ABC-4CF4-9BA5-BCD2FA0BFC49}" dt="2025-11-13T21:33:04.687" v="4586" actId="962"/>
        <pc:sldMkLst>
          <pc:docMk/>
          <pc:sldMk cId="3888410980" sldId="2369"/>
        </pc:sldMkLst>
        <pc:spChg chg="mod">
          <ac:chgData name="Buffington, Amy Andreasen" userId="b608fb05-5811-43f5-a448-39c6c0976a85" providerId="ADAL" clId="{B3EDF138-9ABC-4CF4-9BA5-BCD2FA0BFC49}" dt="2025-11-13T21:33:04.687" v="4586" actId="962"/>
          <ac:spMkLst>
            <pc:docMk/>
            <pc:sldMk cId="3888410980" sldId="2369"/>
            <ac:spMk id="2" creationId="{083EFA57-DE10-EAC6-4939-B45F4C752DF1}"/>
          </ac:spMkLst>
        </pc:spChg>
        <pc:spChg chg="add mod ord">
          <ac:chgData name="Buffington, Amy Andreasen" userId="b608fb05-5811-43f5-a448-39c6c0976a85" providerId="ADAL" clId="{B3EDF138-9ABC-4CF4-9BA5-BCD2FA0BFC49}" dt="2025-11-13T21:33:03.524" v="4585" actId="13244"/>
          <ac:spMkLst>
            <pc:docMk/>
            <pc:sldMk cId="3888410980" sldId="2369"/>
            <ac:spMk id="5" creationId="{18057063-791B-2F05-3824-70294C5176B8}"/>
          </ac:spMkLst>
        </pc:spChg>
      </pc:sldChg>
      <pc:sldChg chg="addSp delSp modSp mod">
        <pc:chgData name="Buffington, Amy Andreasen" userId="b608fb05-5811-43f5-a448-39c6c0976a85" providerId="ADAL" clId="{B3EDF138-9ABC-4CF4-9BA5-BCD2FA0BFC49}" dt="2025-11-13T21:52:06.132" v="4629" actId="20577"/>
        <pc:sldMkLst>
          <pc:docMk/>
          <pc:sldMk cId="37925677" sldId="2370"/>
        </pc:sldMkLst>
        <pc:spChg chg="add mod">
          <ac:chgData name="Buffington, Amy Andreasen" userId="b608fb05-5811-43f5-a448-39c6c0976a85" providerId="ADAL" clId="{B3EDF138-9ABC-4CF4-9BA5-BCD2FA0BFC49}" dt="2025-11-13T21:52:06.132" v="4629" actId="20577"/>
          <ac:spMkLst>
            <pc:docMk/>
            <pc:sldMk cId="37925677" sldId="2370"/>
            <ac:spMk id="4" creationId="{0F5029DA-7A59-7E35-2DB1-6BC9D989055A}"/>
          </ac:spMkLst>
        </pc:spChg>
      </pc:sldChg>
      <pc:sldChg chg="addSp delSp modSp mod">
        <pc:chgData name="Buffington, Amy Andreasen" userId="b608fb05-5811-43f5-a448-39c6c0976a85" providerId="ADAL" clId="{B3EDF138-9ABC-4CF4-9BA5-BCD2FA0BFC49}" dt="2025-11-13T21:53:52.583" v="4652" actId="20577"/>
        <pc:sldMkLst>
          <pc:docMk/>
          <pc:sldMk cId="2018576586" sldId="2371"/>
        </pc:sldMkLst>
        <pc:spChg chg="add mod">
          <ac:chgData name="Buffington, Amy Andreasen" userId="b608fb05-5811-43f5-a448-39c6c0976a85" providerId="ADAL" clId="{B3EDF138-9ABC-4CF4-9BA5-BCD2FA0BFC49}" dt="2025-11-13T21:53:52.583" v="4652" actId="20577"/>
          <ac:spMkLst>
            <pc:docMk/>
            <pc:sldMk cId="2018576586" sldId="2371"/>
            <ac:spMk id="4" creationId="{3E121E13-AC5E-DFCB-BD3C-DD87332F47B9}"/>
          </ac:spMkLst>
        </pc:spChg>
      </pc:sldChg>
      <pc:sldChg chg="addSp modSp mod">
        <pc:chgData name="Buffington, Amy Andreasen" userId="b608fb05-5811-43f5-a448-39c6c0976a85" providerId="ADAL" clId="{B3EDF138-9ABC-4CF4-9BA5-BCD2FA0BFC49}" dt="2025-11-13T21:32:31.131" v="4580" actId="962"/>
        <pc:sldMkLst>
          <pc:docMk/>
          <pc:sldMk cId="1970902956" sldId="2372"/>
        </pc:sldMkLst>
        <pc:spChg chg="mod">
          <ac:chgData name="Buffington, Amy Andreasen" userId="b608fb05-5811-43f5-a448-39c6c0976a85" providerId="ADAL" clId="{B3EDF138-9ABC-4CF4-9BA5-BCD2FA0BFC49}" dt="2025-11-13T21:32:31.131" v="4580" actId="962"/>
          <ac:spMkLst>
            <pc:docMk/>
            <pc:sldMk cId="1970902956" sldId="2372"/>
            <ac:spMk id="2" creationId="{21102F9D-1583-AB39-2D94-63899F3175AF}"/>
          </ac:spMkLst>
        </pc:spChg>
        <pc:spChg chg="add mod ord">
          <ac:chgData name="Buffington, Amy Andreasen" userId="b608fb05-5811-43f5-a448-39c6c0976a85" providerId="ADAL" clId="{B3EDF138-9ABC-4CF4-9BA5-BCD2FA0BFC49}" dt="2025-11-13T21:32:29.935" v="4579" actId="13244"/>
          <ac:spMkLst>
            <pc:docMk/>
            <pc:sldMk cId="1970902956" sldId="2372"/>
            <ac:spMk id="3" creationId="{CE6206DC-60A8-A8DF-A3BB-480849170C58}"/>
          </ac:spMkLst>
        </pc:spChg>
      </pc:sldChg>
      <pc:sldChg chg="addSp modSp mod">
        <pc:chgData name="Buffington, Amy Andreasen" userId="b608fb05-5811-43f5-a448-39c6c0976a85" providerId="ADAL" clId="{B3EDF138-9ABC-4CF4-9BA5-BCD2FA0BFC49}" dt="2025-11-13T21:31:24.189" v="4566" actId="962"/>
        <pc:sldMkLst>
          <pc:docMk/>
          <pc:sldMk cId="859784588" sldId="2375"/>
        </pc:sldMkLst>
        <pc:spChg chg="mod">
          <ac:chgData name="Buffington, Amy Andreasen" userId="b608fb05-5811-43f5-a448-39c6c0976a85" providerId="ADAL" clId="{B3EDF138-9ABC-4CF4-9BA5-BCD2FA0BFC49}" dt="2025-11-13T21:31:24.189" v="4566" actId="962"/>
          <ac:spMkLst>
            <pc:docMk/>
            <pc:sldMk cId="859784588" sldId="2375"/>
            <ac:spMk id="2" creationId="{507B8220-7E4F-DE20-B4D8-FCECB8000717}"/>
          </ac:spMkLst>
        </pc:spChg>
        <pc:spChg chg="add mod ord">
          <ac:chgData name="Buffington, Amy Andreasen" userId="b608fb05-5811-43f5-a448-39c6c0976a85" providerId="ADAL" clId="{B3EDF138-9ABC-4CF4-9BA5-BCD2FA0BFC49}" dt="2025-11-13T21:31:22.936" v="4565" actId="13244"/>
          <ac:spMkLst>
            <pc:docMk/>
            <pc:sldMk cId="859784588" sldId="2375"/>
            <ac:spMk id="6" creationId="{41D179D4-08F9-825B-B14A-FE6156354E93}"/>
          </ac:spMkLst>
        </pc:spChg>
      </pc:sldChg>
      <pc:sldChg chg="addSp modSp mod">
        <pc:chgData name="Buffington, Amy Andreasen" userId="b608fb05-5811-43f5-a448-39c6c0976a85" providerId="ADAL" clId="{B3EDF138-9ABC-4CF4-9BA5-BCD2FA0BFC49}" dt="2025-11-13T21:32:18.372" v="4578" actId="962"/>
        <pc:sldMkLst>
          <pc:docMk/>
          <pc:sldMk cId="118784393" sldId="2376"/>
        </pc:sldMkLst>
        <pc:spChg chg="mod">
          <ac:chgData name="Buffington, Amy Andreasen" userId="b608fb05-5811-43f5-a448-39c6c0976a85" providerId="ADAL" clId="{B3EDF138-9ABC-4CF4-9BA5-BCD2FA0BFC49}" dt="2025-11-13T21:32:18.372" v="4578" actId="962"/>
          <ac:spMkLst>
            <pc:docMk/>
            <pc:sldMk cId="118784393" sldId="2376"/>
            <ac:spMk id="2" creationId="{D926AC90-A1B4-6330-E915-CAFEE5171BA9}"/>
          </ac:spMkLst>
        </pc:spChg>
        <pc:spChg chg="add mod ord">
          <ac:chgData name="Buffington, Amy Andreasen" userId="b608fb05-5811-43f5-a448-39c6c0976a85" providerId="ADAL" clId="{B3EDF138-9ABC-4CF4-9BA5-BCD2FA0BFC49}" dt="2025-11-13T21:32:17.091" v="4577" actId="13244"/>
          <ac:spMkLst>
            <pc:docMk/>
            <pc:sldMk cId="118784393" sldId="2376"/>
            <ac:spMk id="3" creationId="{AB84516C-3AD8-28EE-FC33-EB870A43EE93}"/>
          </ac:spMkLst>
        </pc:spChg>
      </pc:sldChg>
      <pc:sldChg chg="addSp modSp mod">
        <pc:chgData name="Buffington, Amy Andreasen" userId="b608fb05-5811-43f5-a448-39c6c0976a85" providerId="ADAL" clId="{B3EDF138-9ABC-4CF4-9BA5-BCD2FA0BFC49}" dt="2025-11-13T21:32:50.978" v="4584" actId="962"/>
        <pc:sldMkLst>
          <pc:docMk/>
          <pc:sldMk cId="1938341272" sldId="2377"/>
        </pc:sldMkLst>
        <pc:spChg chg="mod">
          <ac:chgData name="Buffington, Amy Andreasen" userId="b608fb05-5811-43f5-a448-39c6c0976a85" providerId="ADAL" clId="{B3EDF138-9ABC-4CF4-9BA5-BCD2FA0BFC49}" dt="2025-11-13T21:32:50.978" v="4584" actId="962"/>
          <ac:spMkLst>
            <pc:docMk/>
            <pc:sldMk cId="1938341272" sldId="2377"/>
            <ac:spMk id="2" creationId="{7E0AC2F3-96DE-7CE9-DC43-E0045A02C5CA}"/>
          </ac:spMkLst>
        </pc:spChg>
        <pc:spChg chg="add mod ord">
          <ac:chgData name="Buffington, Amy Andreasen" userId="b608fb05-5811-43f5-a448-39c6c0976a85" providerId="ADAL" clId="{B3EDF138-9ABC-4CF4-9BA5-BCD2FA0BFC49}" dt="2025-11-13T21:32:49.399" v="4583" actId="13244"/>
          <ac:spMkLst>
            <pc:docMk/>
            <pc:sldMk cId="1938341272" sldId="2377"/>
            <ac:spMk id="3" creationId="{C25ADFB9-63BD-F0CD-A60D-4B6584CCC142}"/>
          </ac:spMkLst>
        </pc:spChg>
      </pc:sldChg>
      <pc:sldChg chg="addSp modSp mod">
        <pc:chgData name="Buffington, Amy Andreasen" userId="b608fb05-5811-43f5-a448-39c6c0976a85" providerId="ADAL" clId="{B3EDF138-9ABC-4CF4-9BA5-BCD2FA0BFC49}" dt="2025-11-13T21:32:42.943" v="4582" actId="962"/>
        <pc:sldMkLst>
          <pc:docMk/>
          <pc:sldMk cId="709578550" sldId="2381"/>
        </pc:sldMkLst>
        <pc:spChg chg="add mod ord">
          <ac:chgData name="Buffington, Amy Andreasen" userId="b608fb05-5811-43f5-a448-39c6c0976a85" providerId="ADAL" clId="{B3EDF138-9ABC-4CF4-9BA5-BCD2FA0BFC49}" dt="2025-11-13T21:32:41.534" v="4581" actId="13244"/>
          <ac:spMkLst>
            <pc:docMk/>
            <pc:sldMk cId="709578550" sldId="2381"/>
            <ac:spMk id="2" creationId="{32C22814-ED37-3648-CBAC-DF8E52BCFEAD}"/>
          </ac:spMkLst>
        </pc:spChg>
        <pc:spChg chg="mod ord">
          <ac:chgData name="Buffington, Amy Andreasen" userId="b608fb05-5811-43f5-a448-39c6c0976a85" providerId="ADAL" clId="{B3EDF138-9ABC-4CF4-9BA5-BCD2FA0BFC49}" dt="2025-11-13T21:32:42.943" v="4582" actId="962"/>
          <ac:spMkLst>
            <pc:docMk/>
            <pc:sldMk cId="709578550" sldId="2381"/>
            <ac:spMk id="6" creationId="{C626BAE1-3301-D4A6-9FDB-4CE0718A8D29}"/>
          </ac:spMkLst>
        </pc:spChg>
        <pc:spChg chg="ord">
          <ac:chgData name="Buffington, Amy Andreasen" userId="b608fb05-5811-43f5-a448-39c6c0976a85" providerId="ADAL" clId="{B3EDF138-9ABC-4CF4-9BA5-BCD2FA0BFC49}" dt="2025-11-07T16:48:04.831" v="76" actId="13244"/>
          <ac:spMkLst>
            <pc:docMk/>
            <pc:sldMk cId="709578550" sldId="2381"/>
            <ac:spMk id="7" creationId="{EC3E74C2-D5AA-BE4A-E5BC-F58076460A88}"/>
          </ac:spMkLst>
        </pc:spChg>
      </pc:sldChg>
      <pc:sldChg chg="addSp modSp mod">
        <pc:chgData name="Buffington, Amy Andreasen" userId="b608fb05-5811-43f5-a448-39c6c0976a85" providerId="ADAL" clId="{B3EDF138-9ABC-4CF4-9BA5-BCD2FA0BFC49}" dt="2025-11-13T21:33:27.894" v="4594" actId="962"/>
        <pc:sldMkLst>
          <pc:docMk/>
          <pc:sldMk cId="837922176" sldId="2382"/>
        </pc:sldMkLst>
        <pc:spChg chg="add mod ord">
          <ac:chgData name="Buffington, Amy Andreasen" userId="b608fb05-5811-43f5-a448-39c6c0976a85" providerId="ADAL" clId="{B3EDF138-9ABC-4CF4-9BA5-BCD2FA0BFC49}" dt="2025-11-13T21:33:26.707" v="4593" actId="13244"/>
          <ac:spMkLst>
            <pc:docMk/>
            <pc:sldMk cId="837922176" sldId="2382"/>
            <ac:spMk id="2" creationId="{29F5BFD2-0739-180B-C5E6-2AB4EE58CD12}"/>
          </ac:spMkLst>
        </pc:spChg>
        <pc:spChg chg="mod">
          <ac:chgData name="Buffington, Amy Andreasen" userId="b608fb05-5811-43f5-a448-39c6c0976a85" providerId="ADAL" clId="{B3EDF138-9ABC-4CF4-9BA5-BCD2FA0BFC49}" dt="2025-11-13T21:33:27.894" v="4594" actId="962"/>
          <ac:spMkLst>
            <pc:docMk/>
            <pc:sldMk cId="837922176" sldId="2382"/>
            <ac:spMk id="4" creationId="{1CFE6A36-1EA9-6D87-F7B8-8EFA79563E79}"/>
          </ac:spMkLst>
        </pc:spChg>
      </pc:sldChg>
      <pc:sldChg chg="addSp modSp mod">
        <pc:chgData name="Buffington, Amy Andreasen" userId="b608fb05-5811-43f5-a448-39c6c0976a85" providerId="ADAL" clId="{B3EDF138-9ABC-4CF4-9BA5-BCD2FA0BFC49}" dt="2025-11-13T21:31:15.111" v="4564" actId="962"/>
        <pc:sldMkLst>
          <pc:docMk/>
          <pc:sldMk cId="1708771487" sldId="2385"/>
        </pc:sldMkLst>
        <pc:spChg chg="add mod ord">
          <ac:chgData name="Buffington, Amy Andreasen" userId="b608fb05-5811-43f5-a448-39c6c0976a85" providerId="ADAL" clId="{B3EDF138-9ABC-4CF4-9BA5-BCD2FA0BFC49}" dt="2025-11-13T21:31:13.875" v="4563" actId="13244"/>
          <ac:spMkLst>
            <pc:docMk/>
            <pc:sldMk cId="1708771487" sldId="2385"/>
            <ac:spMk id="2" creationId="{4B5C5C07-D64A-6CE9-FEA2-33EBD4D233EF}"/>
          </ac:spMkLst>
        </pc:spChg>
        <pc:spChg chg="mod">
          <ac:chgData name="Buffington, Amy Andreasen" userId="b608fb05-5811-43f5-a448-39c6c0976a85" providerId="ADAL" clId="{B3EDF138-9ABC-4CF4-9BA5-BCD2FA0BFC49}" dt="2025-11-13T21:31:15.111" v="4564" actId="962"/>
          <ac:spMkLst>
            <pc:docMk/>
            <pc:sldMk cId="1708771487" sldId="2385"/>
            <ac:spMk id="8" creationId="{ABFDFC14-909A-F838-008F-A8250CF69AF1}"/>
          </ac:spMkLst>
        </pc:spChg>
      </pc:sldChg>
      <pc:sldChg chg="addSp modSp mod">
        <pc:chgData name="Buffington, Amy Andreasen" userId="b608fb05-5811-43f5-a448-39c6c0976a85" providerId="ADAL" clId="{B3EDF138-9ABC-4CF4-9BA5-BCD2FA0BFC49}" dt="2025-11-13T21:31:08.204" v="4562" actId="13244"/>
        <pc:sldMkLst>
          <pc:docMk/>
          <pc:sldMk cId="2101731004" sldId="2386"/>
        </pc:sldMkLst>
        <pc:spChg chg="add mod ord">
          <ac:chgData name="Buffington, Amy Andreasen" userId="b608fb05-5811-43f5-a448-39c6c0976a85" providerId="ADAL" clId="{B3EDF138-9ABC-4CF4-9BA5-BCD2FA0BFC49}" dt="2025-11-13T21:31:08.204" v="4562" actId="13244"/>
          <ac:spMkLst>
            <pc:docMk/>
            <pc:sldMk cId="2101731004" sldId="2386"/>
            <ac:spMk id="2" creationId="{E08FEF3A-BDD9-49CA-F2C2-9E97B7861D2D}"/>
          </ac:spMkLst>
        </pc:spChg>
      </pc:sldChg>
      <pc:sldChg chg="modSp mod">
        <pc:chgData name="Buffington, Amy Andreasen" userId="b608fb05-5811-43f5-a448-39c6c0976a85" providerId="ADAL" clId="{B3EDF138-9ABC-4CF4-9BA5-BCD2FA0BFC49}" dt="2025-11-13T21:23:31.844" v="3735" actId="20577"/>
        <pc:sldMkLst>
          <pc:docMk/>
          <pc:sldMk cId="3452784255" sldId="2387"/>
        </pc:sldMkLst>
        <pc:spChg chg="mod">
          <ac:chgData name="Buffington, Amy Andreasen" userId="b608fb05-5811-43f5-a448-39c6c0976a85" providerId="ADAL" clId="{B3EDF138-9ABC-4CF4-9BA5-BCD2FA0BFC49}" dt="2025-11-13T21:23:31.844" v="3735" actId="20577"/>
          <ac:spMkLst>
            <pc:docMk/>
            <pc:sldMk cId="3452784255" sldId="2387"/>
            <ac:spMk id="3" creationId="{8E7919A9-4B59-4392-D6E3-89A998C67882}"/>
          </ac:spMkLst>
        </pc:spChg>
      </pc:sldChg>
      <pc:sldChg chg="addSp delSp modSp new mod ord">
        <pc:chgData name="Buffington, Amy Andreasen" userId="b608fb05-5811-43f5-a448-39c6c0976a85" providerId="ADAL" clId="{B3EDF138-9ABC-4CF4-9BA5-BCD2FA0BFC49}" dt="2025-11-13T21:10:00.437" v="2775" actId="13244"/>
        <pc:sldMkLst>
          <pc:docMk/>
          <pc:sldMk cId="1933275478" sldId="2389"/>
        </pc:sldMkLst>
        <pc:spChg chg="add mod">
          <ac:chgData name="Buffington, Amy Andreasen" userId="b608fb05-5811-43f5-a448-39c6c0976a85" providerId="ADAL" clId="{B3EDF138-9ABC-4CF4-9BA5-BCD2FA0BFC49}" dt="2025-11-13T17:24:40.985" v="2480" actId="962"/>
          <ac:spMkLst>
            <pc:docMk/>
            <pc:sldMk cId="1933275478" sldId="2389"/>
            <ac:spMk id="4" creationId="{B743489E-2808-5EC4-7CC6-F5F5B27FE637}"/>
          </ac:spMkLst>
        </pc:spChg>
        <pc:spChg chg="add mod ord">
          <ac:chgData name="Buffington, Amy Andreasen" userId="b608fb05-5811-43f5-a448-39c6c0976a85" providerId="ADAL" clId="{B3EDF138-9ABC-4CF4-9BA5-BCD2FA0BFC49}" dt="2025-11-13T21:10:00.437" v="2775" actId="13244"/>
          <ac:spMkLst>
            <pc:docMk/>
            <pc:sldMk cId="1933275478" sldId="2389"/>
            <ac:spMk id="5" creationId="{2A236B19-95EF-B874-72DB-A58F27B209A7}"/>
          </ac:spMkLst>
        </pc:spChg>
        <pc:picChg chg="add del mod">
          <ac:chgData name="Buffington, Amy Andreasen" userId="b608fb05-5811-43f5-a448-39c6c0976a85" providerId="ADAL" clId="{B3EDF138-9ABC-4CF4-9BA5-BCD2FA0BFC49}" dt="2025-11-13T17:01:03.934" v="2462" actId="962"/>
          <ac:picMkLst>
            <pc:docMk/>
            <pc:sldMk cId="1933275478" sldId="2389"/>
            <ac:picMk id="3" creationId="{64C5CA51-3168-2A32-EBBE-E362CD1FB1B7}"/>
          </ac:picMkLst>
        </pc:picChg>
      </pc:sldChg>
      <pc:sldChg chg="addSp delSp modSp add mod">
        <pc:chgData name="Buffington, Amy Andreasen" userId="b608fb05-5811-43f5-a448-39c6c0976a85" providerId="ADAL" clId="{B3EDF138-9ABC-4CF4-9BA5-BCD2FA0BFC49}" dt="2025-11-13T21:10:14.839" v="2776" actId="13244"/>
        <pc:sldMkLst>
          <pc:docMk/>
          <pc:sldMk cId="2276305285" sldId="2391"/>
        </pc:sldMkLst>
        <pc:spChg chg="add mod ord">
          <ac:chgData name="Buffington, Amy Andreasen" userId="b608fb05-5811-43f5-a448-39c6c0976a85" providerId="ADAL" clId="{B3EDF138-9ABC-4CF4-9BA5-BCD2FA0BFC49}" dt="2025-11-13T21:10:14.839" v="2776" actId="13244"/>
          <ac:spMkLst>
            <pc:docMk/>
            <pc:sldMk cId="2276305285" sldId="2391"/>
            <ac:spMk id="2" creationId="{301A2051-E514-EBDD-8B9D-2DE0DD0E9B5F}"/>
          </ac:spMkLst>
        </pc:spChg>
        <pc:spChg chg="mod">
          <ac:chgData name="Buffington, Amy Andreasen" userId="b608fb05-5811-43f5-a448-39c6c0976a85" providerId="ADAL" clId="{B3EDF138-9ABC-4CF4-9BA5-BCD2FA0BFC49}" dt="2025-11-13T17:26:21.686" v="2482" actId="962"/>
          <ac:spMkLst>
            <pc:docMk/>
            <pc:sldMk cId="2276305285" sldId="2391"/>
            <ac:spMk id="4" creationId="{CA6F74CE-0C6B-246B-EF6E-0671836FA039}"/>
          </ac:spMkLst>
        </pc:spChg>
        <pc:picChg chg="mod">
          <ac:chgData name="Buffington, Amy Andreasen" userId="b608fb05-5811-43f5-a448-39c6c0976a85" providerId="ADAL" clId="{B3EDF138-9ABC-4CF4-9BA5-BCD2FA0BFC49}" dt="2025-11-13T17:01:21.944" v="2464" actId="962"/>
          <ac:picMkLst>
            <pc:docMk/>
            <pc:sldMk cId="2276305285" sldId="2391"/>
            <ac:picMk id="3" creationId="{49251D17-79EE-DDA3-A0DA-6EA1574D37F8}"/>
          </ac:picMkLst>
        </pc:picChg>
      </pc:sldChg>
      <pc:sldChg chg="addSp modSp add mod ord">
        <pc:chgData name="Buffington, Amy Andreasen" userId="b608fb05-5811-43f5-a448-39c6c0976a85" providerId="ADAL" clId="{B3EDF138-9ABC-4CF4-9BA5-BCD2FA0BFC49}" dt="2025-11-13T21:10:26.475" v="2778" actId="13244"/>
        <pc:sldMkLst>
          <pc:docMk/>
          <pc:sldMk cId="740085710" sldId="2392"/>
        </pc:sldMkLst>
        <pc:spChg chg="mod">
          <ac:chgData name="Buffington, Amy Andreasen" userId="b608fb05-5811-43f5-a448-39c6c0976a85" providerId="ADAL" clId="{B3EDF138-9ABC-4CF4-9BA5-BCD2FA0BFC49}" dt="2025-11-13T17:27:51.656" v="2484" actId="962"/>
          <ac:spMkLst>
            <pc:docMk/>
            <pc:sldMk cId="740085710" sldId="2392"/>
            <ac:spMk id="4" creationId="{72562ABF-EF39-10ED-4E2B-33D3A9496CBD}"/>
          </ac:spMkLst>
        </pc:spChg>
        <pc:spChg chg="add mod ord">
          <ac:chgData name="Buffington, Amy Andreasen" userId="b608fb05-5811-43f5-a448-39c6c0976a85" providerId="ADAL" clId="{B3EDF138-9ABC-4CF4-9BA5-BCD2FA0BFC49}" dt="2025-11-13T21:10:26.475" v="2778" actId="13244"/>
          <ac:spMkLst>
            <pc:docMk/>
            <pc:sldMk cId="740085710" sldId="2392"/>
            <ac:spMk id="5" creationId="{9540F8B7-1FCD-302E-8F26-365322154F94}"/>
          </ac:spMkLst>
        </pc:spChg>
        <pc:picChg chg="mod">
          <ac:chgData name="Buffington, Amy Andreasen" userId="b608fb05-5811-43f5-a448-39c6c0976a85" providerId="ADAL" clId="{B3EDF138-9ABC-4CF4-9BA5-BCD2FA0BFC49}" dt="2025-11-13T17:01:32.541" v="2466" actId="962"/>
          <ac:picMkLst>
            <pc:docMk/>
            <pc:sldMk cId="740085710" sldId="2392"/>
            <ac:picMk id="3" creationId="{AE035973-EAF5-714D-EF93-4FE6677E137E}"/>
          </ac:picMkLst>
        </pc:picChg>
      </pc:sldChg>
      <pc:sldChg chg="addSp modSp add mod">
        <pc:chgData name="Buffington, Amy Andreasen" userId="b608fb05-5811-43f5-a448-39c6c0976a85" providerId="ADAL" clId="{B3EDF138-9ABC-4CF4-9BA5-BCD2FA0BFC49}" dt="2025-11-13T21:10:45.582" v="2779" actId="13244"/>
        <pc:sldMkLst>
          <pc:docMk/>
          <pc:sldMk cId="308371323" sldId="2393"/>
        </pc:sldMkLst>
        <pc:spChg chg="mod">
          <ac:chgData name="Buffington, Amy Andreasen" userId="b608fb05-5811-43f5-a448-39c6c0976a85" providerId="ADAL" clId="{B3EDF138-9ABC-4CF4-9BA5-BCD2FA0BFC49}" dt="2025-11-13T17:23:51.642" v="2478" actId="962"/>
          <ac:spMkLst>
            <pc:docMk/>
            <pc:sldMk cId="308371323" sldId="2393"/>
            <ac:spMk id="4" creationId="{0BCC937D-A8DC-4452-8F4C-DC64409A66B9}"/>
          </ac:spMkLst>
        </pc:spChg>
        <pc:spChg chg="add mod ord">
          <ac:chgData name="Buffington, Amy Andreasen" userId="b608fb05-5811-43f5-a448-39c6c0976a85" providerId="ADAL" clId="{B3EDF138-9ABC-4CF4-9BA5-BCD2FA0BFC49}" dt="2025-11-13T21:10:45.582" v="2779" actId="13244"/>
          <ac:spMkLst>
            <pc:docMk/>
            <pc:sldMk cId="308371323" sldId="2393"/>
            <ac:spMk id="5" creationId="{24C6CC43-8E16-699E-A159-A014ADC9B09C}"/>
          </ac:spMkLst>
        </pc:spChg>
        <pc:picChg chg="mod">
          <ac:chgData name="Buffington, Amy Andreasen" userId="b608fb05-5811-43f5-a448-39c6c0976a85" providerId="ADAL" clId="{B3EDF138-9ABC-4CF4-9BA5-BCD2FA0BFC49}" dt="2025-11-13T17:01:41.031" v="2468" actId="962"/>
          <ac:picMkLst>
            <pc:docMk/>
            <pc:sldMk cId="308371323" sldId="2393"/>
            <ac:picMk id="3" creationId="{02FA05BC-6EF8-0F4C-BF4A-75D567D32DBF}"/>
          </ac:picMkLst>
        </pc:picChg>
      </pc:sldChg>
      <pc:sldChg chg="addSp modSp mod">
        <pc:chgData name="Buffington, Amy Andreasen" userId="b608fb05-5811-43f5-a448-39c6c0976a85" providerId="ADAL" clId="{B3EDF138-9ABC-4CF4-9BA5-BCD2FA0BFC49}" dt="2025-11-13T21:59:18.146" v="4695" actId="20577"/>
        <pc:sldMkLst>
          <pc:docMk/>
          <pc:sldMk cId="1577939736" sldId="2395"/>
        </pc:sldMkLst>
        <pc:spChg chg="add mod">
          <ac:chgData name="Buffington, Amy Andreasen" userId="b608fb05-5811-43f5-a448-39c6c0976a85" providerId="ADAL" clId="{B3EDF138-9ABC-4CF4-9BA5-BCD2FA0BFC49}" dt="2025-11-13T21:59:18.146" v="4695" actId="20577"/>
          <ac:spMkLst>
            <pc:docMk/>
            <pc:sldMk cId="1577939736" sldId="2395"/>
            <ac:spMk id="2" creationId="{E41025CC-C1BD-DABB-2BA5-9EE21A55FC3E}"/>
          </ac:spMkLst>
        </pc:spChg>
      </pc:sldChg>
      <pc:sldChg chg="modSp add mod">
        <pc:chgData name="Buffington, Amy Andreasen" userId="b608fb05-5811-43f5-a448-39c6c0976a85" providerId="ADAL" clId="{B3EDF138-9ABC-4CF4-9BA5-BCD2FA0BFC49}" dt="2025-11-13T21:32:12.180" v="4576" actId="13244"/>
        <pc:sldMkLst>
          <pc:docMk/>
          <pc:sldMk cId="2926154572" sldId="2396"/>
        </pc:sldMkLst>
        <pc:spChg chg="mod">
          <ac:chgData name="Buffington, Amy Andreasen" userId="b608fb05-5811-43f5-a448-39c6c0976a85" providerId="ADAL" clId="{B3EDF138-9ABC-4CF4-9BA5-BCD2FA0BFC49}" dt="2025-11-13T17:29:53.355" v="2486" actId="962"/>
          <ac:spMkLst>
            <pc:docMk/>
            <pc:sldMk cId="2926154572" sldId="2396"/>
            <ac:spMk id="4" creationId="{4F3FAE16-AE10-7CBB-4477-EF09C8DE8743}"/>
          </ac:spMkLst>
        </pc:spChg>
        <pc:spChg chg="ord">
          <ac:chgData name="Buffington, Amy Andreasen" userId="b608fb05-5811-43f5-a448-39c6c0976a85" providerId="ADAL" clId="{B3EDF138-9ABC-4CF4-9BA5-BCD2FA0BFC49}" dt="2025-11-13T21:32:12.180" v="4576" actId="13244"/>
          <ac:spMkLst>
            <pc:docMk/>
            <pc:sldMk cId="2926154572" sldId="2396"/>
            <ac:spMk id="5" creationId="{265BF70E-085E-869C-B234-FD457789C182}"/>
          </ac:spMkLst>
        </pc:spChg>
      </pc:sldChg>
      <pc:sldChg chg="modSp add mod">
        <pc:chgData name="Buffington, Amy Andreasen" userId="b608fb05-5811-43f5-a448-39c6c0976a85" providerId="ADAL" clId="{B3EDF138-9ABC-4CF4-9BA5-BCD2FA0BFC49}" dt="2025-11-13T21:56:29.031" v="4656" actId="962"/>
        <pc:sldMkLst>
          <pc:docMk/>
          <pc:sldMk cId="932052822" sldId="2397"/>
        </pc:sldMkLst>
        <pc:spChg chg="mod">
          <ac:chgData name="Buffington, Amy Andreasen" userId="b608fb05-5811-43f5-a448-39c6c0976a85" providerId="ADAL" clId="{B3EDF138-9ABC-4CF4-9BA5-BCD2FA0BFC49}" dt="2025-11-13T21:56:10.296" v="4655" actId="962"/>
          <ac:spMkLst>
            <pc:docMk/>
            <pc:sldMk cId="932052822" sldId="2397"/>
            <ac:spMk id="4" creationId="{2E4AE068-0155-B524-AFD4-6ECDD8508338}"/>
          </ac:spMkLst>
        </pc:spChg>
        <pc:spChg chg="ord">
          <ac:chgData name="Buffington, Amy Andreasen" userId="b608fb05-5811-43f5-a448-39c6c0976a85" providerId="ADAL" clId="{B3EDF138-9ABC-4CF4-9BA5-BCD2FA0BFC49}" dt="2025-11-13T21:32:07.478" v="4575" actId="13244"/>
          <ac:spMkLst>
            <pc:docMk/>
            <pc:sldMk cId="932052822" sldId="2397"/>
            <ac:spMk id="5" creationId="{1602A6A3-4E33-3AA0-7612-A9AECB3783C7}"/>
          </ac:spMkLst>
        </pc:spChg>
        <pc:picChg chg="mod">
          <ac:chgData name="Buffington, Amy Andreasen" userId="b608fb05-5811-43f5-a448-39c6c0976a85" providerId="ADAL" clId="{B3EDF138-9ABC-4CF4-9BA5-BCD2FA0BFC49}" dt="2025-11-13T21:56:29.031" v="4656" actId="962"/>
          <ac:picMkLst>
            <pc:docMk/>
            <pc:sldMk cId="932052822" sldId="2397"/>
            <ac:picMk id="3" creationId="{5BA3A59A-8F2B-2F6B-990E-679E1575F211}"/>
          </ac:picMkLst>
        </pc:picChg>
      </pc:sldChg>
    </pc:docChg>
  </pc:docChgLst>
  <pc:docChgLst>
    <pc:chgData name="Sherod, Rebecca Lee" userId="S::r900s667@home.ku.edu::4a5e3857-22b8-48bf-84ca-3e6efb53098b" providerId="AD" clId="Web-{DEAB852D-FE81-285B-08B0-1B39A798C2E1}"/>
    <pc:docChg chg="modSld">
      <pc:chgData name="Sherod, Rebecca Lee" userId="S::r900s667@home.ku.edu::4a5e3857-22b8-48bf-84ca-3e6efb53098b" providerId="AD" clId="Web-{DEAB852D-FE81-285B-08B0-1B39A798C2E1}" dt="2025-11-17T20:40:36.236" v="5" actId="1076"/>
      <pc:docMkLst>
        <pc:docMk/>
      </pc:docMkLst>
      <pc:sldChg chg="delSp modSp">
        <pc:chgData name="Sherod, Rebecca Lee" userId="S::r900s667@home.ku.edu::4a5e3857-22b8-48bf-84ca-3e6efb53098b" providerId="AD" clId="Web-{DEAB852D-FE81-285B-08B0-1B39A798C2E1}" dt="2025-11-17T20:40:36.236" v="5" actId="1076"/>
        <pc:sldMkLst>
          <pc:docMk/>
          <pc:sldMk cId="2794283839" sldId="2335"/>
        </pc:sldMkLst>
        <pc:spChg chg="mod">
          <ac:chgData name="Sherod, Rebecca Lee" userId="S::r900s667@home.ku.edu::4a5e3857-22b8-48bf-84ca-3e6efb53098b" providerId="AD" clId="Web-{DEAB852D-FE81-285B-08B0-1B39A798C2E1}" dt="2025-11-17T20:40:33.595" v="4" actId="1076"/>
          <ac:spMkLst>
            <pc:docMk/>
            <pc:sldMk cId="2794283839" sldId="2335"/>
            <ac:spMk id="2" creationId="{04927264-1352-D7E4-DA41-0E2ADF3BDF7F}"/>
          </ac:spMkLst>
        </pc:spChg>
        <pc:spChg chg="mod">
          <ac:chgData name="Sherod, Rebecca Lee" userId="S::r900s667@home.ku.edu::4a5e3857-22b8-48bf-84ca-3e6efb53098b" providerId="AD" clId="Web-{DEAB852D-FE81-285B-08B0-1B39A798C2E1}" dt="2025-11-17T20:40:36.236" v="5" actId="1076"/>
          <ac:spMkLst>
            <pc:docMk/>
            <pc:sldMk cId="2794283839" sldId="2335"/>
            <ac:spMk id="4" creationId="{C84892E4-ADD8-8F89-3D33-54E11F8CD029}"/>
          </ac:spMkLst>
        </pc:spChg>
        <pc:spChg chg="mod">
          <ac:chgData name="Sherod, Rebecca Lee" userId="S::r900s667@home.ku.edu::4a5e3857-22b8-48bf-84ca-3e6efb53098b" providerId="AD" clId="Web-{DEAB852D-FE81-285B-08B0-1B39A798C2E1}" dt="2025-11-17T20:40:18.408" v="2" actId="1076"/>
          <ac:spMkLst>
            <pc:docMk/>
            <pc:sldMk cId="2794283839" sldId="2335"/>
            <ac:spMk id="8" creationId="{D87A4CED-685F-5123-6632-DDD652EDA4AA}"/>
          </ac:spMkLst>
        </pc:spChg>
        <pc:spChg chg="del">
          <ac:chgData name="Sherod, Rebecca Lee" userId="S::r900s667@home.ku.edu::4a5e3857-22b8-48bf-84ca-3e6efb53098b" providerId="AD" clId="Web-{DEAB852D-FE81-285B-08B0-1B39A798C2E1}" dt="2025-11-17T20:40:31.174" v="3"/>
          <ac:spMkLst>
            <pc:docMk/>
            <pc:sldMk cId="2794283839" sldId="2335"/>
            <ac:spMk id="9" creationId="{22E2ED3F-635C-3468-2C11-908828E1E3E2}"/>
          </ac:spMkLst>
        </pc:spChg>
      </pc:sldChg>
    </pc:docChg>
  </pc:docChgLst>
  <pc:docChgLst>
    <pc:chgData name="Bernard, Allison M" userId="7cd67125-3436-42b8-b83a-bbe37ba15a4e" providerId="ADAL" clId="{AD0D5657-A2E8-4846-9457-002B02CFA32F}"/>
    <pc:docChg chg="delSld modSection">
      <pc:chgData name="Bernard, Allison M" userId="7cd67125-3436-42b8-b83a-bbe37ba15a4e" providerId="ADAL" clId="{AD0D5657-A2E8-4846-9457-002B02CFA32F}" dt="2025-11-17T20:43:46.579" v="3" actId="47"/>
      <pc:docMkLst>
        <pc:docMk/>
      </pc:docMkLst>
      <pc:sldChg chg="del">
        <pc:chgData name="Bernard, Allison M" userId="7cd67125-3436-42b8-b83a-bbe37ba15a4e" providerId="ADAL" clId="{AD0D5657-A2E8-4846-9457-002B02CFA32F}" dt="2025-11-17T20:43:38.979" v="2" actId="47"/>
        <pc:sldMkLst>
          <pc:docMk/>
          <pc:sldMk cId="2257155348" sldId="2342"/>
        </pc:sldMkLst>
      </pc:sldChg>
      <pc:sldChg chg="del">
        <pc:chgData name="Bernard, Allison M" userId="7cd67125-3436-42b8-b83a-bbe37ba15a4e" providerId="ADAL" clId="{AD0D5657-A2E8-4846-9457-002B02CFA32F}" dt="2025-11-17T20:43:46.579" v="3" actId="47"/>
        <pc:sldMkLst>
          <pc:docMk/>
          <pc:sldMk cId="491483781" sldId="2351"/>
        </pc:sldMkLst>
      </pc:sldChg>
      <pc:sldChg chg="del">
        <pc:chgData name="Bernard, Allison M" userId="7cd67125-3436-42b8-b83a-bbe37ba15a4e" providerId="ADAL" clId="{AD0D5657-A2E8-4846-9457-002B02CFA32F}" dt="2025-11-17T20:43:09.307" v="0" actId="47"/>
        <pc:sldMkLst>
          <pc:docMk/>
          <pc:sldMk cId="496270275" sldId="2356"/>
        </pc:sldMkLst>
      </pc:sldChg>
      <pc:sldChg chg="del">
        <pc:chgData name="Bernard, Allison M" userId="7cd67125-3436-42b8-b83a-bbe37ba15a4e" providerId="ADAL" clId="{AD0D5657-A2E8-4846-9457-002B02CFA32F}" dt="2025-11-17T20:43:27.555" v="1" actId="47"/>
        <pc:sldMkLst>
          <pc:docMk/>
          <pc:sldMk cId="2842606881" sldId="2359"/>
        </pc:sldMkLst>
      </pc:sldChg>
      <pc:sldChg chg="del">
        <pc:chgData name="Bernard, Allison M" userId="7cd67125-3436-42b8-b83a-bbe37ba15a4e" providerId="ADAL" clId="{AD0D5657-A2E8-4846-9457-002B02CFA32F}" dt="2025-11-17T20:43:27.555" v="1" actId="47"/>
        <pc:sldMkLst>
          <pc:docMk/>
          <pc:sldMk cId="239185541" sldId="2362"/>
        </pc:sldMkLst>
      </pc:sldChg>
      <pc:sldChg chg="del">
        <pc:chgData name="Bernard, Allison M" userId="7cd67125-3436-42b8-b83a-bbe37ba15a4e" providerId="ADAL" clId="{AD0D5657-A2E8-4846-9457-002B02CFA32F}" dt="2025-11-17T20:43:27.555" v="1" actId="47"/>
        <pc:sldMkLst>
          <pc:docMk/>
          <pc:sldMk cId="3765233262" sldId="2366"/>
        </pc:sldMkLst>
      </pc:sldChg>
      <pc:sldChg chg="del">
        <pc:chgData name="Bernard, Allison M" userId="7cd67125-3436-42b8-b83a-bbe37ba15a4e" providerId="ADAL" clId="{AD0D5657-A2E8-4846-9457-002B02CFA32F}" dt="2025-11-17T20:43:27.555" v="1" actId="47"/>
        <pc:sldMkLst>
          <pc:docMk/>
          <pc:sldMk cId="2761985930" sldId="2367"/>
        </pc:sldMkLst>
      </pc:sldChg>
      <pc:sldChg chg="del">
        <pc:chgData name="Bernard, Allison M" userId="7cd67125-3436-42b8-b83a-bbe37ba15a4e" providerId="ADAL" clId="{AD0D5657-A2E8-4846-9457-002B02CFA32F}" dt="2025-11-17T20:43:27.555" v="1" actId="47"/>
        <pc:sldMkLst>
          <pc:docMk/>
          <pc:sldMk cId="332812262" sldId="2368"/>
        </pc:sldMkLst>
      </pc:sldChg>
      <pc:sldChg chg="del">
        <pc:chgData name="Bernard, Allison M" userId="7cd67125-3436-42b8-b83a-bbe37ba15a4e" providerId="ADAL" clId="{AD0D5657-A2E8-4846-9457-002B02CFA32F}" dt="2025-11-17T20:43:27.555" v="1" actId="47"/>
        <pc:sldMkLst>
          <pc:docMk/>
          <pc:sldMk cId="3888410980" sldId="2369"/>
        </pc:sldMkLst>
      </pc:sldChg>
      <pc:sldChg chg="del">
        <pc:chgData name="Bernard, Allison M" userId="7cd67125-3436-42b8-b83a-bbe37ba15a4e" providerId="ADAL" clId="{AD0D5657-A2E8-4846-9457-002B02CFA32F}" dt="2025-11-17T20:43:27.555" v="1" actId="47"/>
        <pc:sldMkLst>
          <pc:docMk/>
          <pc:sldMk cId="37925677" sldId="2370"/>
        </pc:sldMkLst>
      </pc:sldChg>
      <pc:sldChg chg="del">
        <pc:chgData name="Bernard, Allison M" userId="7cd67125-3436-42b8-b83a-bbe37ba15a4e" providerId="ADAL" clId="{AD0D5657-A2E8-4846-9457-002B02CFA32F}" dt="2025-11-17T20:43:27.555" v="1" actId="47"/>
        <pc:sldMkLst>
          <pc:docMk/>
          <pc:sldMk cId="2018576586" sldId="2371"/>
        </pc:sldMkLst>
      </pc:sldChg>
      <pc:sldChg chg="del">
        <pc:chgData name="Bernard, Allison M" userId="7cd67125-3436-42b8-b83a-bbe37ba15a4e" providerId="ADAL" clId="{AD0D5657-A2E8-4846-9457-002B02CFA32F}" dt="2025-11-17T20:43:27.555" v="1" actId="47"/>
        <pc:sldMkLst>
          <pc:docMk/>
          <pc:sldMk cId="1970902956" sldId="2372"/>
        </pc:sldMkLst>
      </pc:sldChg>
      <pc:sldChg chg="del">
        <pc:chgData name="Bernard, Allison M" userId="7cd67125-3436-42b8-b83a-bbe37ba15a4e" providerId="ADAL" clId="{AD0D5657-A2E8-4846-9457-002B02CFA32F}" dt="2025-11-17T20:43:46.579" v="3" actId="47"/>
        <pc:sldMkLst>
          <pc:docMk/>
          <pc:sldMk cId="859784588" sldId="2375"/>
        </pc:sldMkLst>
      </pc:sldChg>
      <pc:sldChg chg="del">
        <pc:chgData name="Bernard, Allison M" userId="7cd67125-3436-42b8-b83a-bbe37ba15a4e" providerId="ADAL" clId="{AD0D5657-A2E8-4846-9457-002B02CFA32F}" dt="2025-11-17T20:43:27.555" v="1" actId="47"/>
        <pc:sldMkLst>
          <pc:docMk/>
          <pc:sldMk cId="118784393" sldId="2376"/>
        </pc:sldMkLst>
      </pc:sldChg>
      <pc:sldChg chg="del">
        <pc:chgData name="Bernard, Allison M" userId="7cd67125-3436-42b8-b83a-bbe37ba15a4e" providerId="ADAL" clId="{AD0D5657-A2E8-4846-9457-002B02CFA32F}" dt="2025-11-17T20:43:27.555" v="1" actId="47"/>
        <pc:sldMkLst>
          <pc:docMk/>
          <pc:sldMk cId="1938341272" sldId="2377"/>
        </pc:sldMkLst>
      </pc:sldChg>
      <pc:sldChg chg="del">
        <pc:chgData name="Bernard, Allison M" userId="7cd67125-3436-42b8-b83a-bbe37ba15a4e" providerId="ADAL" clId="{AD0D5657-A2E8-4846-9457-002B02CFA32F}" dt="2025-11-17T20:43:27.555" v="1" actId="47"/>
        <pc:sldMkLst>
          <pc:docMk/>
          <pc:sldMk cId="709578550" sldId="2381"/>
        </pc:sldMkLst>
      </pc:sldChg>
      <pc:sldChg chg="del">
        <pc:chgData name="Bernard, Allison M" userId="7cd67125-3436-42b8-b83a-bbe37ba15a4e" providerId="ADAL" clId="{AD0D5657-A2E8-4846-9457-002B02CFA32F}" dt="2025-11-17T20:43:27.555" v="1" actId="47"/>
        <pc:sldMkLst>
          <pc:docMk/>
          <pc:sldMk cId="837922176" sldId="2382"/>
        </pc:sldMkLst>
      </pc:sldChg>
      <pc:sldChg chg="del">
        <pc:chgData name="Bernard, Allison M" userId="7cd67125-3436-42b8-b83a-bbe37ba15a4e" providerId="ADAL" clId="{AD0D5657-A2E8-4846-9457-002B02CFA32F}" dt="2025-11-17T20:43:46.579" v="3" actId="47"/>
        <pc:sldMkLst>
          <pc:docMk/>
          <pc:sldMk cId="1708771487" sldId="2385"/>
        </pc:sldMkLst>
      </pc:sldChg>
      <pc:sldChg chg="del">
        <pc:chgData name="Bernard, Allison M" userId="7cd67125-3436-42b8-b83a-bbe37ba15a4e" providerId="ADAL" clId="{AD0D5657-A2E8-4846-9457-002B02CFA32F}" dt="2025-11-17T20:43:46.579" v="3" actId="47"/>
        <pc:sldMkLst>
          <pc:docMk/>
          <pc:sldMk cId="2101731004" sldId="2386"/>
        </pc:sldMkLst>
      </pc:sldChg>
      <pc:sldChg chg="del">
        <pc:chgData name="Bernard, Allison M" userId="7cd67125-3436-42b8-b83a-bbe37ba15a4e" providerId="ADAL" clId="{AD0D5657-A2E8-4846-9457-002B02CFA32F}" dt="2025-11-17T20:43:27.555" v="1" actId="47"/>
        <pc:sldMkLst>
          <pc:docMk/>
          <pc:sldMk cId="3452784255" sldId="2387"/>
        </pc:sldMkLst>
      </pc:sldChg>
    </pc:docChg>
  </pc:docChgLst>
  <pc:docChgLst>
    <pc:chgData name="Johnson, Kathryn" userId="fc636950-33c7-4c5b-91a9-d3d6a86c01b7" providerId="ADAL" clId="{E949A7CB-FD96-4D97-9610-72060ABE7B91}"/>
    <pc:docChg chg="undo custSel addSld delSld modSld modSection">
      <pc:chgData name="Johnson, Kathryn" userId="fc636950-33c7-4c5b-91a9-d3d6a86c01b7" providerId="ADAL" clId="{E949A7CB-FD96-4D97-9610-72060ABE7B91}" dt="2025-11-14T17:14:45.180" v="1095" actId="962"/>
      <pc:docMkLst>
        <pc:docMk/>
      </pc:docMkLst>
      <pc:sldChg chg="delSp mod">
        <pc:chgData name="Johnson, Kathryn" userId="fc636950-33c7-4c5b-91a9-d3d6a86c01b7" providerId="ADAL" clId="{E949A7CB-FD96-4D97-9610-72060ABE7B91}" dt="2025-11-13T16:25:28.867" v="20" actId="478"/>
        <pc:sldMkLst>
          <pc:docMk/>
          <pc:sldMk cId="3171318754" sldId="341"/>
        </pc:sldMkLst>
      </pc:sldChg>
      <pc:sldChg chg="modSp mod">
        <pc:chgData name="Johnson, Kathryn" userId="fc636950-33c7-4c5b-91a9-d3d6a86c01b7" providerId="ADAL" clId="{E949A7CB-FD96-4D97-9610-72060ABE7B91}" dt="2025-11-13T16:40:12.062" v="1054" actId="962"/>
        <pc:sldMkLst>
          <pc:docMk/>
          <pc:sldMk cId="1179565250" sldId="1995"/>
        </pc:sldMkLst>
        <pc:spChg chg="mod">
          <ac:chgData name="Johnson, Kathryn" userId="fc636950-33c7-4c5b-91a9-d3d6a86c01b7" providerId="ADAL" clId="{E949A7CB-FD96-4D97-9610-72060ABE7B91}" dt="2025-11-13T16:40:12.062" v="1054" actId="962"/>
          <ac:spMkLst>
            <pc:docMk/>
            <pc:sldMk cId="1179565250" sldId="1995"/>
            <ac:spMk id="11" creationId="{18EE93B8-E4E2-FF10-B192-8458FC8A092C}"/>
          </ac:spMkLst>
        </pc:spChg>
        <pc:grpChg chg="mod">
          <ac:chgData name="Johnson, Kathryn" userId="fc636950-33c7-4c5b-91a9-d3d6a86c01b7" providerId="ADAL" clId="{E949A7CB-FD96-4D97-9610-72060ABE7B91}" dt="2025-11-13T16:39:51.202" v="1051" actId="962"/>
          <ac:grpSpMkLst>
            <pc:docMk/>
            <pc:sldMk cId="1179565250" sldId="1995"/>
            <ac:grpSpMk id="9" creationId="{703160FA-C79F-6541-DF48-6F01A6E06107}"/>
          </ac:grpSpMkLst>
        </pc:grpChg>
        <pc:grpChg chg="mod">
          <ac:chgData name="Johnson, Kathryn" userId="fc636950-33c7-4c5b-91a9-d3d6a86c01b7" providerId="ADAL" clId="{E949A7CB-FD96-4D97-9610-72060ABE7B91}" dt="2025-11-13T16:39:53.332" v="1052" actId="962"/>
          <ac:grpSpMkLst>
            <pc:docMk/>
            <pc:sldMk cId="1179565250" sldId="1995"/>
            <ac:grpSpMk id="10" creationId="{BA775C4B-1C2A-34F1-53CD-9609E99C72CD}"/>
          </ac:grpSpMkLst>
        </pc:grpChg>
      </pc:sldChg>
      <pc:sldChg chg="delSp mod">
        <pc:chgData name="Johnson, Kathryn" userId="fc636950-33c7-4c5b-91a9-d3d6a86c01b7" providerId="ADAL" clId="{E949A7CB-FD96-4D97-9610-72060ABE7B91}" dt="2025-11-13T16:39:06.192" v="1048" actId="478"/>
        <pc:sldMkLst>
          <pc:docMk/>
          <pc:sldMk cId="1970592136" sldId="2339"/>
        </pc:sldMkLst>
      </pc:sldChg>
      <pc:sldChg chg="modSp mod">
        <pc:chgData name="Johnson, Kathryn" userId="fc636950-33c7-4c5b-91a9-d3d6a86c01b7" providerId="ADAL" clId="{E949A7CB-FD96-4D97-9610-72060ABE7B91}" dt="2025-11-13T16:37:03.188" v="1036" actId="962"/>
        <pc:sldMkLst>
          <pc:docMk/>
          <pc:sldMk cId="1213176967" sldId="2343"/>
        </pc:sldMkLst>
        <pc:spChg chg="mod">
          <ac:chgData name="Johnson, Kathryn" userId="fc636950-33c7-4c5b-91a9-d3d6a86c01b7" providerId="ADAL" clId="{E949A7CB-FD96-4D97-9610-72060ABE7B91}" dt="2025-11-13T16:37:03.188" v="1036" actId="962"/>
          <ac:spMkLst>
            <pc:docMk/>
            <pc:sldMk cId="1213176967" sldId="2343"/>
            <ac:spMk id="4" creationId="{C4FD8BB2-5CFF-6715-1BF5-B19D6285C114}"/>
          </ac:spMkLst>
        </pc:spChg>
      </pc:sldChg>
      <pc:sldChg chg="modSp mod">
        <pc:chgData name="Johnson, Kathryn" userId="fc636950-33c7-4c5b-91a9-d3d6a86c01b7" providerId="ADAL" clId="{E949A7CB-FD96-4D97-9610-72060ABE7B91}" dt="2025-11-13T16:37:14.030" v="1037" actId="13244"/>
        <pc:sldMkLst>
          <pc:docMk/>
          <pc:sldMk cId="950818815" sldId="2344"/>
        </pc:sldMkLst>
        <pc:spChg chg="ord">
          <ac:chgData name="Johnson, Kathryn" userId="fc636950-33c7-4c5b-91a9-d3d6a86c01b7" providerId="ADAL" clId="{E949A7CB-FD96-4D97-9610-72060ABE7B91}" dt="2025-11-13T16:37:14.030" v="1037" actId="13244"/>
          <ac:spMkLst>
            <pc:docMk/>
            <pc:sldMk cId="950818815" sldId="2344"/>
            <ac:spMk id="4" creationId="{103A5F75-314B-B6F9-A528-10AF36A0ECEE}"/>
          </ac:spMkLst>
        </pc:spChg>
      </pc:sldChg>
      <pc:sldChg chg="modSp mod">
        <pc:chgData name="Johnson, Kathryn" userId="fc636950-33c7-4c5b-91a9-d3d6a86c01b7" providerId="ADAL" clId="{E949A7CB-FD96-4D97-9610-72060ABE7B91}" dt="2025-11-14T17:13:17.881" v="1086" actId="962"/>
        <pc:sldMkLst>
          <pc:docMk/>
          <pc:sldMk cId="2809843037" sldId="2345"/>
        </pc:sldMkLst>
        <pc:spChg chg="ord">
          <ac:chgData name="Johnson, Kathryn" userId="fc636950-33c7-4c5b-91a9-d3d6a86c01b7" providerId="ADAL" clId="{E949A7CB-FD96-4D97-9610-72060ABE7B91}" dt="2025-11-14T17:13:16.593" v="1085" actId="13244"/>
          <ac:spMkLst>
            <pc:docMk/>
            <pc:sldMk cId="2809843037" sldId="2345"/>
            <ac:spMk id="2" creationId="{DFB483AE-1057-9DAE-4E25-BE32C36E5867}"/>
          </ac:spMkLst>
        </pc:spChg>
        <pc:spChg chg="mod">
          <ac:chgData name="Johnson, Kathryn" userId="fc636950-33c7-4c5b-91a9-d3d6a86c01b7" providerId="ADAL" clId="{E949A7CB-FD96-4D97-9610-72060ABE7B91}" dt="2025-11-14T17:13:17.881" v="1086" actId="962"/>
          <ac:spMkLst>
            <pc:docMk/>
            <pc:sldMk cId="2809843037" sldId="2345"/>
            <ac:spMk id="7" creationId="{8019C805-2516-212F-67AB-196A92B2D733}"/>
          </ac:spMkLst>
        </pc:spChg>
        <pc:picChg chg="mod">
          <ac:chgData name="Johnson, Kathryn" userId="fc636950-33c7-4c5b-91a9-d3d6a86c01b7" providerId="ADAL" clId="{E949A7CB-FD96-4D97-9610-72060ABE7B91}" dt="2025-11-13T16:29:40.788" v="312" actId="962"/>
          <ac:picMkLst>
            <pc:docMk/>
            <pc:sldMk cId="2809843037" sldId="2345"/>
            <ac:picMk id="2050" creationId="{D716D892-164B-2E90-E834-24A6844D5926}"/>
          </ac:picMkLst>
        </pc:picChg>
        <pc:picChg chg="mod">
          <ac:chgData name="Johnson, Kathryn" userId="fc636950-33c7-4c5b-91a9-d3d6a86c01b7" providerId="ADAL" clId="{E949A7CB-FD96-4D97-9610-72060ABE7B91}" dt="2025-11-13T16:30:37.653" v="522" actId="962"/>
          <ac:picMkLst>
            <pc:docMk/>
            <pc:sldMk cId="2809843037" sldId="2345"/>
            <ac:picMk id="2052" creationId="{81C8D23F-3F29-C682-56AD-6EB2F515C6F5}"/>
          </ac:picMkLst>
        </pc:picChg>
      </pc:sldChg>
      <pc:sldChg chg="modSp mod">
        <pc:chgData name="Johnson, Kathryn" userId="fc636950-33c7-4c5b-91a9-d3d6a86c01b7" providerId="ADAL" clId="{E949A7CB-FD96-4D97-9610-72060ABE7B91}" dt="2025-11-13T16:39:00.066" v="1047" actId="13244"/>
        <pc:sldMkLst>
          <pc:docMk/>
          <pc:sldMk cId="491483781" sldId="2351"/>
        </pc:sldMkLst>
        <pc:spChg chg="ord">
          <ac:chgData name="Johnson, Kathryn" userId="fc636950-33c7-4c5b-91a9-d3d6a86c01b7" providerId="ADAL" clId="{E949A7CB-FD96-4D97-9610-72060ABE7B91}" dt="2025-11-13T16:38:58.650" v="1046" actId="13244"/>
          <ac:spMkLst>
            <pc:docMk/>
            <pc:sldMk cId="491483781" sldId="2351"/>
            <ac:spMk id="11" creationId="{FD44B0FB-2D93-6191-565E-BBE630A71456}"/>
          </ac:spMkLst>
        </pc:spChg>
        <pc:spChg chg="ord">
          <ac:chgData name="Johnson, Kathryn" userId="fc636950-33c7-4c5b-91a9-d3d6a86c01b7" providerId="ADAL" clId="{E949A7CB-FD96-4D97-9610-72060ABE7B91}" dt="2025-11-13T16:39:00.066" v="1047" actId="13244"/>
          <ac:spMkLst>
            <pc:docMk/>
            <pc:sldMk cId="491483781" sldId="2351"/>
            <ac:spMk id="12" creationId="{4789D1D3-14EF-ABD7-68C4-A1817C5244AA}"/>
          </ac:spMkLst>
        </pc:spChg>
        <pc:graphicFrameChg chg="modGraphic">
          <ac:chgData name="Johnson, Kathryn" userId="fc636950-33c7-4c5b-91a9-d3d6a86c01b7" providerId="ADAL" clId="{E949A7CB-FD96-4D97-9610-72060ABE7B91}" dt="2025-11-13T16:24:06.238" v="19" actId="207"/>
          <ac:graphicFrameMkLst>
            <pc:docMk/>
            <pc:sldMk cId="491483781" sldId="2351"/>
            <ac:graphicFrameMk id="3" creationId="{3E448AF4-2600-C71C-86A0-D3706C7ECB3C}"/>
          </ac:graphicFrameMkLst>
        </pc:graphicFrameChg>
      </pc:sldChg>
      <pc:sldChg chg="modSp mod">
        <pc:chgData name="Johnson, Kathryn" userId="fc636950-33c7-4c5b-91a9-d3d6a86c01b7" providerId="ADAL" clId="{E949A7CB-FD96-4D97-9610-72060ABE7B91}" dt="2025-11-13T16:28:37.166" v="33" actId="13244"/>
        <pc:sldMkLst>
          <pc:docMk/>
          <pc:sldMk cId="3908247786" sldId="2357"/>
        </pc:sldMkLst>
        <pc:spChg chg="ord">
          <ac:chgData name="Johnson, Kathryn" userId="fc636950-33c7-4c5b-91a9-d3d6a86c01b7" providerId="ADAL" clId="{E949A7CB-FD96-4D97-9610-72060ABE7B91}" dt="2025-11-13T16:28:37.166" v="33" actId="13244"/>
          <ac:spMkLst>
            <pc:docMk/>
            <pc:sldMk cId="3908247786" sldId="2357"/>
            <ac:spMk id="4" creationId="{420E76C4-4DE1-1E25-0895-826FE178CE2C}"/>
          </ac:spMkLst>
        </pc:spChg>
      </pc:sldChg>
      <pc:sldChg chg="modSp mod">
        <pc:chgData name="Johnson, Kathryn" userId="fc636950-33c7-4c5b-91a9-d3d6a86c01b7" providerId="ADAL" clId="{E949A7CB-FD96-4D97-9610-72060ABE7B91}" dt="2025-11-13T16:22:59.535" v="14" actId="207"/>
        <pc:sldMkLst>
          <pc:docMk/>
          <pc:sldMk cId="2842606881" sldId="2359"/>
        </pc:sldMkLst>
        <pc:graphicFrameChg chg="modGraphic">
          <ac:chgData name="Johnson, Kathryn" userId="fc636950-33c7-4c5b-91a9-d3d6a86c01b7" providerId="ADAL" clId="{E949A7CB-FD96-4D97-9610-72060ABE7B91}" dt="2025-11-13T16:22:59.535" v="14" actId="207"/>
          <ac:graphicFrameMkLst>
            <pc:docMk/>
            <pc:sldMk cId="2842606881" sldId="2359"/>
            <ac:graphicFrameMk id="6" creationId="{CE1A9B0A-EBA4-F92C-564F-6B0EB8E83021}"/>
          </ac:graphicFrameMkLst>
        </pc:graphicFrameChg>
      </pc:sldChg>
      <pc:sldChg chg="addSp modSp mod">
        <pc:chgData name="Johnson, Kathryn" userId="fc636950-33c7-4c5b-91a9-d3d6a86c01b7" providerId="ADAL" clId="{E949A7CB-FD96-4D97-9610-72060ABE7B91}" dt="2025-11-13T16:40:37.994" v="1076" actId="962"/>
        <pc:sldMkLst>
          <pc:docMk/>
          <pc:sldMk cId="3998248060" sldId="2360"/>
        </pc:sldMkLst>
        <pc:spChg chg="add mod ord">
          <ac:chgData name="Johnson, Kathryn" userId="fc636950-33c7-4c5b-91a9-d3d6a86c01b7" providerId="ADAL" clId="{E949A7CB-FD96-4D97-9610-72060ABE7B91}" dt="2025-11-13T16:40:35.329" v="1075" actId="13244"/>
          <ac:spMkLst>
            <pc:docMk/>
            <pc:sldMk cId="3998248060" sldId="2360"/>
            <ac:spMk id="2" creationId="{5AB406C0-C2F9-D391-FDB1-CE9E6F605019}"/>
          </ac:spMkLst>
        </pc:spChg>
        <pc:spChg chg="ord">
          <ac:chgData name="Johnson, Kathryn" userId="fc636950-33c7-4c5b-91a9-d3d6a86c01b7" providerId="ADAL" clId="{E949A7CB-FD96-4D97-9610-72060ABE7B91}" dt="2025-11-13T16:39:11.783" v="1049" actId="13244"/>
          <ac:spMkLst>
            <pc:docMk/>
            <pc:sldMk cId="3998248060" sldId="2360"/>
            <ac:spMk id="4" creationId="{D814826F-9A5C-DE09-6893-0F3DAE1E6C27}"/>
          </ac:spMkLst>
        </pc:spChg>
        <pc:picChg chg="mod">
          <ac:chgData name="Johnson, Kathryn" userId="fc636950-33c7-4c5b-91a9-d3d6a86c01b7" providerId="ADAL" clId="{E949A7CB-FD96-4D97-9610-72060ABE7B91}" dt="2025-11-13T16:40:37.994" v="1076" actId="962"/>
          <ac:picMkLst>
            <pc:docMk/>
            <pc:sldMk cId="3998248060" sldId="2360"/>
            <ac:picMk id="5" creationId="{F189B969-C58E-7B79-EA01-6A522AEDEABC}"/>
          </ac:picMkLst>
        </pc:picChg>
      </pc:sldChg>
      <pc:sldChg chg="modSp">
        <pc:chgData name="Johnson, Kathryn" userId="fc636950-33c7-4c5b-91a9-d3d6a86c01b7" providerId="ADAL" clId="{E949A7CB-FD96-4D97-9610-72060ABE7B91}" dt="2025-11-13T16:29:15.304" v="182" actId="13244"/>
        <pc:sldMkLst>
          <pc:docMk/>
          <pc:sldMk cId="2521810779" sldId="2361"/>
        </pc:sldMkLst>
        <pc:grpChg chg="mod">
          <ac:chgData name="Johnson, Kathryn" userId="fc636950-33c7-4c5b-91a9-d3d6a86c01b7" providerId="ADAL" clId="{E949A7CB-FD96-4D97-9610-72060ABE7B91}" dt="2025-11-13T16:29:15.304" v="182" actId="13244"/>
          <ac:grpSpMkLst>
            <pc:docMk/>
            <pc:sldMk cId="2521810779" sldId="2361"/>
            <ac:grpSpMk id="4" creationId="{C7D6F243-3568-5100-39A6-A394562BD3B5}"/>
          </ac:grpSpMkLst>
        </pc:grpChg>
      </pc:sldChg>
      <pc:sldChg chg="modSp mod">
        <pc:chgData name="Johnson, Kathryn" userId="fc636950-33c7-4c5b-91a9-d3d6a86c01b7" providerId="ADAL" clId="{E949A7CB-FD96-4D97-9610-72060ABE7B91}" dt="2025-11-13T16:23:09.769" v="15" actId="207"/>
        <pc:sldMkLst>
          <pc:docMk/>
          <pc:sldMk cId="239185541" sldId="2362"/>
        </pc:sldMkLst>
        <pc:graphicFrameChg chg="modGraphic">
          <ac:chgData name="Johnson, Kathryn" userId="fc636950-33c7-4c5b-91a9-d3d6a86c01b7" providerId="ADAL" clId="{E949A7CB-FD96-4D97-9610-72060ABE7B91}" dt="2025-11-13T16:23:09.769" v="15" actId="207"/>
          <ac:graphicFrameMkLst>
            <pc:docMk/>
            <pc:sldMk cId="239185541" sldId="2362"/>
            <ac:graphicFrameMk id="6" creationId="{7C98F981-BA28-5BF6-48B8-5FFBD7AFD321}"/>
          </ac:graphicFrameMkLst>
        </pc:graphicFrameChg>
      </pc:sldChg>
      <pc:sldChg chg="addSp delSp modSp mod">
        <pc:chgData name="Johnson, Kathryn" userId="fc636950-33c7-4c5b-91a9-d3d6a86c01b7" providerId="ADAL" clId="{E949A7CB-FD96-4D97-9610-72060ABE7B91}" dt="2025-11-14T17:14:07.946" v="1091" actId="13244"/>
        <pc:sldMkLst>
          <pc:docMk/>
          <pc:sldMk cId="37925677" sldId="2370"/>
        </pc:sldMkLst>
        <pc:spChg chg="mod ord">
          <ac:chgData name="Johnson, Kathryn" userId="fc636950-33c7-4c5b-91a9-d3d6a86c01b7" providerId="ADAL" clId="{E949A7CB-FD96-4D97-9610-72060ABE7B91}" dt="2025-11-14T17:14:07.946" v="1091" actId="13244"/>
          <ac:spMkLst>
            <pc:docMk/>
            <pc:sldMk cId="37925677" sldId="2370"/>
            <ac:spMk id="4" creationId="{0F5029DA-7A59-7E35-2DB1-6BC9D989055A}"/>
          </ac:spMkLst>
        </pc:spChg>
      </pc:sldChg>
      <pc:sldChg chg="addSp modSp mod">
        <pc:chgData name="Johnson, Kathryn" userId="fc636950-33c7-4c5b-91a9-d3d6a86c01b7" providerId="ADAL" clId="{E949A7CB-FD96-4D97-9610-72060ABE7B91}" dt="2025-11-14T17:14:13.932" v="1093" actId="13244"/>
        <pc:sldMkLst>
          <pc:docMk/>
          <pc:sldMk cId="2018576586" sldId="2371"/>
        </pc:sldMkLst>
        <pc:spChg chg="mod ord">
          <ac:chgData name="Johnson, Kathryn" userId="fc636950-33c7-4c5b-91a9-d3d6a86c01b7" providerId="ADAL" clId="{E949A7CB-FD96-4D97-9610-72060ABE7B91}" dt="2025-11-14T17:14:13.932" v="1093" actId="13244"/>
          <ac:spMkLst>
            <pc:docMk/>
            <pc:sldMk cId="2018576586" sldId="2371"/>
            <ac:spMk id="4" creationId="{3E121E13-AC5E-DFCB-BD3C-DD87332F47B9}"/>
          </ac:spMkLst>
        </pc:spChg>
      </pc:sldChg>
      <pc:sldChg chg="modSp mod">
        <pc:chgData name="Johnson, Kathryn" userId="fc636950-33c7-4c5b-91a9-d3d6a86c01b7" providerId="ADAL" clId="{E949A7CB-FD96-4D97-9610-72060ABE7B91}" dt="2025-11-13T16:23:30.786" v="17" actId="207"/>
        <pc:sldMkLst>
          <pc:docMk/>
          <pc:sldMk cId="1970902956" sldId="2372"/>
        </pc:sldMkLst>
        <pc:graphicFrameChg chg="modGraphic">
          <ac:chgData name="Johnson, Kathryn" userId="fc636950-33c7-4c5b-91a9-d3d6a86c01b7" providerId="ADAL" clId="{E949A7CB-FD96-4D97-9610-72060ABE7B91}" dt="2025-11-13T16:23:30.786" v="17" actId="207"/>
          <ac:graphicFrameMkLst>
            <pc:docMk/>
            <pc:sldMk cId="1970902956" sldId="2372"/>
            <ac:graphicFrameMk id="5" creationId="{F97E093B-FA8F-2A15-0FE9-46CDD5DE552F}"/>
          </ac:graphicFrameMkLst>
        </pc:graphicFrameChg>
      </pc:sldChg>
      <pc:sldChg chg="modSp mod">
        <pc:chgData name="Johnson, Kathryn" userId="fc636950-33c7-4c5b-91a9-d3d6a86c01b7" providerId="ADAL" clId="{E949A7CB-FD96-4D97-9610-72060ABE7B91}" dt="2025-11-13T16:23:59.855" v="18" actId="207"/>
        <pc:sldMkLst>
          <pc:docMk/>
          <pc:sldMk cId="118784393" sldId="2376"/>
        </pc:sldMkLst>
        <pc:graphicFrameChg chg="modGraphic">
          <ac:chgData name="Johnson, Kathryn" userId="fc636950-33c7-4c5b-91a9-d3d6a86c01b7" providerId="ADAL" clId="{E949A7CB-FD96-4D97-9610-72060ABE7B91}" dt="2025-11-13T16:23:59.855" v="18" actId="207"/>
          <ac:graphicFrameMkLst>
            <pc:docMk/>
            <pc:sldMk cId="118784393" sldId="2376"/>
            <ac:graphicFrameMk id="5" creationId="{38E23E27-24AD-54E5-05F5-8DA7C94193B3}"/>
          </ac:graphicFrameMkLst>
        </pc:graphicFrameChg>
      </pc:sldChg>
      <pc:sldChg chg="modSp mod">
        <pc:chgData name="Johnson, Kathryn" userId="fc636950-33c7-4c5b-91a9-d3d6a86c01b7" providerId="ADAL" clId="{E949A7CB-FD96-4D97-9610-72060ABE7B91}" dt="2025-11-13T16:36:07.407" v="999" actId="33553"/>
        <pc:sldMkLst>
          <pc:docMk/>
          <pc:sldMk cId="709578550" sldId="2381"/>
        </pc:sldMkLst>
        <pc:spChg chg="mod">
          <ac:chgData name="Johnson, Kathryn" userId="fc636950-33c7-4c5b-91a9-d3d6a86c01b7" providerId="ADAL" clId="{E949A7CB-FD96-4D97-9610-72060ABE7B91}" dt="2025-11-13T16:36:07.407" v="999" actId="33553"/>
          <ac:spMkLst>
            <pc:docMk/>
            <pc:sldMk cId="709578550" sldId="2381"/>
            <ac:spMk id="6" creationId="{C626BAE1-3301-D4A6-9FDB-4CE0718A8D29}"/>
          </ac:spMkLst>
        </pc:spChg>
        <pc:picChg chg="mod">
          <ac:chgData name="Johnson, Kathryn" userId="fc636950-33c7-4c5b-91a9-d3d6a86c01b7" providerId="ADAL" clId="{E949A7CB-FD96-4D97-9610-72060ABE7B91}" dt="2025-11-13T16:35:21.248" v="992" actId="962"/>
          <ac:picMkLst>
            <pc:docMk/>
            <pc:sldMk cId="709578550" sldId="2381"/>
            <ac:picMk id="5" creationId="{8A681524-4510-4BB1-6396-6AF4981FB308}"/>
          </ac:picMkLst>
        </pc:picChg>
      </pc:sldChg>
      <pc:sldChg chg="modSp mod">
        <pc:chgData name="Johnson, Kathryn" userId="fc636950-33c7-4c5b-91a9-d3d6a86c01b7" providerId="ADAL" clId="{E949A7CB-FD96-4D97-9610-72060ABE7B91}" dt="2025-11-13T16:59:05.781" v="1079" actId="33553"/>
        <pc:sldMkLst>
          <pc:docMk/>
          <pc:sldMk cId="837922176" sldId="2382"/>
        </pc:sldMkLst>
        <pc:spChg chg="mod">
          <ac:chgData name="Johnson, Kathryn" userId="fc636950-33c7-4c5b-91a9-d3d6a86c01b7" providerId="ADAL" clId="{E949A7CB-FD96-4D97-9610-72060ABE7B91}" dt="2025-11-13T16:59:05.781" v="1079" actId="33553"/>
          <ac:spMkLst>
            <pc:docMk/>
            <pc:sldMk cId="837922176" sldId="2382"/>
            <ac:spMk id="4" creationId="{1CFE6A36-1EA9-6D87-F7B8-8EFA79563E79}"/>
          </ac:spMkLst>
        </pc:spChg>
        <pc:graphicFrameChg chg="modGraphic">
          <ac:chgData name="Johnson, Kathryn" userId="fc636950-33c7-4c5b-91a9-d3d6a86c01b7" providerId="ADAL" clId="{E949A7CB-FD96-4D97-9610-72060ABE7B91}" dt="2025-11-13T16:23:19.811" v="16" actId="207"/>
          <ac:graphicFrameMkLst>
            <pc:docMk/>
            <pc:sldMk cId="837922176" sldId="2382"/>
            <ac:graphicFrameMk id="8" creationId="{F1A9C1B8-7B54-F583-A924-B70507906362}"/>
          </ac:graphicFrameMkLst>
        </pc:graphicFrameChg>
      </pc:sldChg>
      <pc:sldChg chg="modSp mod">
        <pc:chgData name="Johnson, Kathryn" userId="fc636950-33c7-4c5b-91a9-d3d6a86c01b7" providerId="ADAL" clId="{E949A7CB-FD96-4D97-9610-72060ABE7B91}" dt="2025-11-13T16:59:25.527" v="1082" actId="33553"/>
        <pc:sldMkLst>
          <pc:docMk/>
          <pc:sldMk cId="1708771487" sldId="2385"/>
        </pc:sldMkLst>
        <pc:spChg chg="mod ord">
          <ac:chgData name="Johnson, Kathryn" userId="fc636950-33c7-4c5b-91a9-d3d6a86c01b7" providerId="ADAL" clId="{E949A7CB-FD96-4D97-9610-72060ABE7B91}" dt="2025-11-13T16:59:25.527" v="1082" actId="33553"/>
          <ac:spMkLst>
            <pc:docMk/>
            <pc:sldMk cId="1708771487" sldId="2385"/>
            <ac:spMk id="8" creationId="{ABFDFC14-909A-F838-008F-A8250CF69AF1}"/>
          </ac:spMkLst>
        </pc:spChg>
        <pc:spChg chg="ord">
          <ac:chgData name="Johnson, Kathryn" userId="fc636950-33c7-4c5b-91a9-d3d6a86c01b7" providerId="ADAL" clId="{E949A7CB-FD96-4D97-9610-72060ABE7B91}" dt="2025-11-13T16:38:17.467" v="1041" actId="13244"/>
          <ac:spMkLst>
            <pc:docMk/>
            <pc:sldMk cId="1708771487" sldId="2385"/>
            <ac:spMk id="9" creationId="{C941474D-B9BE-9664-CB0F-7925D08257B8}"/>
          </ac:spMkLst>
        </pc:spChg>
        <pc:picChg chg="mod">
          <ac:chgData name="Johnson, Kathryn" userId="fc636950-33c7-4c5b-91a9-d3d6a86c01b7" providerId="ADAL" clId="{E949A7CB-FD96-4D97-9610-72060ABE7B91}" dt="2025-11-13T16:38:34.981" v="1043" actId="962"/>
          <ac:picMkLst>
            <pc:docMk/>
            <pc:sldMk cId="1708771487" sldId="2385"/>
            <ac:picMk id="5" creationId="{2F8B5115-4C25-6DE3-4EA0-E13D36925824}"/>
          </ac:picMkLst>
        </pc:picChg>
      </pc:sldChg>
      <pc:sldChg chg="modSp mod">
        <pc:chgData name="Johnson, Kathryn" userId="fc636950-33c7-4c5b-91a9-d3d6a86c01b7" providerId="ADAL" clId="{E949A7CB-FD96-4D97-9610-72060ABE7B91}" dt="2025-11-13T16:38:48.129" v="1045" actId="962"/>
        <pc:sldMkLst>
          <pc:docMk/>
          <pc:sldMk cId="2101731004" sldId="2386"/>
        </pc:sldMkLst>
        <pc:picChg chg="mod">
          <ac:chgData name="Johnson, Kathryn" userId="fc636950-33c7-4c5b-91a9-d3d6a86c01b7" providerId="ADAL" clId="{E949A7CB-FD96-4D97-9610-72060ABE7B91}" dt="2025-11-13T16:38:48.129" v="1045" actId="962"/>
          <ac:picMkLst>
            <pc:docMk/>
            <pc:sldMk cId="2101731004" sldId="2386"/>
            <ac:picMk id="5" creationId="{5D25131A-2C0B-2207-F077-CD0222561A24}"/>
          </ac:picMkLst>
        </pc:picChg>
      </pc:sldChg>
      <pc:sldChg chg="addSp delSp modSp mod">
        <pc:chgData name="Johnson, Kathryn" userId="fc636950-33c7-4c5b-91a9-d3d6a86c01b7" providerId="ADAL" clId="{E949A7CB-FD96-4D97-9610-72060ABE7B91}" dt="2025-11-13T16:36:28.480" v="1000" actId="13244"/>
        <pc:sldMkLst>
          <pc:docMk/>
          <pc:sldMk cId="3452784255" sldId="2387"/>
        </pc:sldMkLst>
        <pc:spChg chg="add mod ord">
          <ac:chgData name="Johnson, Kathryn" userId="fc636950-33c7-4c5b-91a9-d3d6a86c01b7" providerId="ADAL" clId="{E949A7CB-FD96-4D97-9610-72060ABE7B91}" dt="2025-11-13T16:36:28.480" v="1000" actId="13244"/>
          <ac:spMkLst>
            <pc:docMk/>
            <pc:sldMk cId="3452784255" sldId="2387"/>
            <ac:spMk id="3" creationId="{8E7919A9-4B59-4392-D6E3-89A998C67882}"/>
          </ac:spMkLst>
        </pc:spChg>
        <pc:picChg chg="mod">
          <ac:chgData name="Johnson, Kathryn" userId="fc636950-33c7-4c5b-91a9-d3d6a86c01b7" providerId="ADAL" clId="{E949A7CB-FD96-4D97-9610-72060ABE7B91}" dt="2025-11-13T16:35:41.199" v="994" actId="962"/>
          <ac:picMkLst>
            <pc:docMk/>
            <pc:sldMk cId="3452784255" sldId="2387"/>
            <ac:picMk id="5" creationId="{82FDE7DE-37BB-7E15-5320-3D912CD4C4D3}"/>
          </ac:picMkLst>
        </pc:picChg>
      </pc:sldChg>
      <pc:sldChg chg="delSp modSp mod">
        <pc:chgData name="Johnson, Kathryn" userId="fc636950-33c7-4c5b-91a9-d3d6a86c01b7" providerId="ADAL" clId="{E949A7CB-FD96-4D97-9610-72060ABE7B91}" dt="2025-11-13T16:58:56.057" v="1077" actId="33553"/>
        <pc:sldMkLst>
          <pc:docMk/>
          <pc:sldMk cId="1933275478" sldId="2389"/>
        </pc:sldMkLst>
        <pc:spChg chg="mod">
          <ac:chgData name="Johnson, Kathryn" userId="fc636950-33c7-4c5b-91a9-d3d6a86c01b7" providerId="ADAL" clId="{E949A7CB-FD96-4D97-9610-72060ABE7B91}" dt="2025-11-13T16:58:56.057" v="1077" actId="33553"/>
          <ac:spMkLst>
            <pc:docMk/>
            <pc:sldMk cId="1933275478" sldId="2389"/>
            <ac:spMk id="5" creationId="{2A236B19-95EF-B874-72DB-A58F27B209A7}"/>
          </ac:spMkLst>
        </pc:spChg>
        <pc:picChg chg="mod">
          <ac:chgData name="Johnson, Kathryn" userId="fc636950-33c7-4c5b-91a9-d3d6a86c01b7" providerId="ADAL" clId="{E949A7CB-FD96-4D97-9610-72060ABE7B91}" dt="2025-11-13T16:04:29.894" v="4" actId="1582"/>
          <ac:picMkLst>
            <pc:docMk/>
            <pc:sldMk cId="1933275478" sldId="2389"/>
            <ac:picMk id="3" creationId="{64C5CA51-3168-2A32-EBBE-E362CD1FB1B7}"/>
          </ac:picMkLst>
        </pc:picChg>
      </pc:sldChg>
      <pc:sldChg chg="delSp modSp mod">
        <pc:chgData name="Johnson, Kathryn" userId="fc636950-33c7-4c5b-91a9-d3d6a86c01b7" providerId="ADAL" clId="{E949A7CB-FD96-4D97-9610-72060ABE7B91}" dt="2025-11-13T16:59:17.102" v="1080" actId="33553"/>
        <pc:sldMkLst>
          <pc:docMk/>
          <pc:sldMk cId="2276305285" sldId="2391"/>
        </pc:sldMkLst>
        <pc:spChg chg="mod">
          <ac:chgData name="Johnson, Kathryn" userId="fc636950-33c7-4c5b-91a9-d3d6a86c01b7" providerId="ADAL" clId="{E949A7CB-FD96-4D97-9610-72060ABE7B91}" dt="2025-11-13T16:59:17.102" v="1080" actId="33553"/>
          <ac:spMkLst>
            <pc:docMk/>
            <pc:sldMk cId="2276305285" sldId="2391"/>
            <ac:spMk id="2" creationId="{301A2051-E514-EBDD-8B9D-2DE0DD0E9B5F}"/>
          </ac:spMkLst>
        </pc:spChg>
        <pc:picChg chg="mod">
          <ac:chgData name="Johnson, Kathryn" userId="fc636950-33c7-4c5b-91a9-d3d6a86c01b7" providerId="ADAL" clId="{E949A7CB-FD96-4D97-9610-72060ABE7B91}" dt="2025-11-13T16:04:41.613" v="5" actId="1582"/>
          <ac:picMkLst>
            <pc:docMk/>
            <pc:sldMk cId="2276305285" sldId="2391"/>
            <ac:picMk id="3" creationId="{49251D17-79EE-DDA3-A0DA-6EA1574D37F8}"/>
          </ac:picMkLst>
        </pc:picChg>
      </pc:sldChg>
      <pc:sldChg chg="delSp modSp mod">
        <pc:chgData name="Johnson, Kathryn" userId="fc636950-33c7-4c5b-91a9-d3d6a86c01b7" providerId="ADAL" clId="{E949A7CB-FD96-4D97-9610-72060ABE7B91}" dt="2025-11-13T16:59:01.193" v="1078" actId="33553"/>
        <pc:sldMkLst>
          <pc:docMk/>
          <pc:sldMk cId="740085710" sldId="2392"/>
        </pc:sldMkLst>
        <pc:spChg chg="mod">
          <ac:chgData name="Johnson, Kathryn" userId="fc636950-33c7-4c5b-91a9-d3d6a86c01b7" providerId="ADAL" clId="{E949A7CB-FD96-4D97-9610-72060ABE7B91}" dt="2025-11-13T16:59:01.193" v="1078" actId="33553"/>
          <ac:spMkLst>
            <pc:docMk/>
            <pc:sldMk cId="740085710" sldId="2392"/>
            <ac:spMk id="5" creationId="{9540F8B7-1FCD-302E-8F26-365322154F94}"/>
          </ac:spMkLst>
        </pc:spChg>
        <pc:picChg chg="mod">
          <ac:chgData name="Johnson, Kathryn" userId="fc636950-33c7-4c5b-91a9-d3d6a86c01b7" providerId="ADAL" clId="{E949A7CB-FD96-4D97-9610-72060ABE7B91}" dt="2025-11-13T16:05:11.369" v="10" actId="1582"/>
          <ac:picMkLst>
            <pc:docMk/>
            <pc:sldMk cId="740085710" sldId="2392"/>
            <ac:picMk id="3" creationId="{AE035973-EAF5-714D-EF93-4FE6677E137E}"/>
          </ac:picMkLst>
        </pc:picChg>
      </pc:sldChg>
      <pc:sldChg chg="delSp modSp mod">
        <pc:chgData name="Johnson, Kathryn" userId="fc636950-33c7-4c5b-91a9-d3d6a86c01b7" providerId="ADAL" clId="{E949A7CB-FD96-4D97-9610-72060ABE7B91}" dt="2025-11-13T16:59:29.980" v="1083" actId="33553"/>
        <pc:sldMkLst>
          <pc:docMk/>
          <pc:sldMk cId="308371323" sldId="2393"/>
        </pc:sldMkLst>
        <pc:spChg chg="mod">
          <ac:chgData name="Johnson, Kathryn" userId="fc636950-33c7-4c5b-91a9-d3d6a86c01b7" providerId="ADAL" clId="{E949A7CB-FD96-4D97-9610-72060ABE7B91}" dt="2025-11-13T16:59:29.980" v="1083" actId="33553"/>
          <ac:spMkLst>
            <pc:docMk/>
            <pc:sldMk cId="308371323" sldId="2393"/>
            <ac:spMk id="5" creationId="{24C6CC43-8E16-699E-A159-A014ADC9B09C}"/>
          </ac:spMkLst>
        </pc:spChg>
        <pc:picChg chg="mod">
          <ac:chgData name="Johnson, Kathryn" userId="fc636950-33c7-4c5b-91a9-d3d6a86c01b7" providerId="ADAL" clId="{E949A7CB-FD96-4D97-9610-72060ABE7B91}" dt="2025-11-13T16:22:06.515" v="11" actId="1582"/>
          <ac:picMkLst>
            <pc:docMk/>
            <pc:sldMk cId="308371323" sldId="2393"/>
            <ac:picMk id="3" creationId="{02FA05BC-6EF8-0F4C-BF4A-75D567D32DBF}"/>
          </ac:picMkLst>
        </pc:picChg>
      </pc:sldChg>
      <pc:sldChg chg="modSp add mod">
        <pc:chgData name="Johnson, Kathryn" userId="fc636950-33c7-4c5b-91a9-d3d6a86c01b7" providerId="ADAL" clId="{E949A7CB-FD96-4D97-9610-72060ABE7B91}" dt="2025-11-13T16:27:04.073" v="22"/>
        <pc:sldMkLst>
          <pc:docMk/>
          <pc:sldMk cId="2089658938" sldId="2394"/>
        </pc:sldMkLst>
        <pc:spChg chg="mod">
          <ac:chgData name="Johnson, Kathryn" userId="fc636950-33c7-4c5b-91a9-d3d6a86c01b7" providerId="ADAL" clId="{E949A7CB-FD96-4D97-9610-72060ABE7B91}" dt="2025-11-13T16:27:04.073" v="22"/>
          <ac:spMkLst>
            <pc:docMk/>
            <pc:sldMk cId="2089658938" sldId="2394"/>
            <ac:spMk id="2" creationId="{54E25617-C690-917F-4D8E-185851B7E3AC}"/>
          </ac:spMkLst>
        </pc:spChg>
      </pc:sldChg>
      <pc:sldChg chg="modSp add mod">
        <pc:chgData name="Johnson, Kathryn" userId="fc636950-33c7-4c5b-91a9-d3d6a86c01b7" providerId="ADAL" clId="{E949A7CB-FD96-4D97-9610-72060ABE7B91}" dt="2025-11-14T17:14:45.180" v="1095" actId="962"/>
        <pc:sldMkLst>
          <pc:docMk/>
          <pc:sldMk cId="1577939736" sldId="2395"/>
        </pc:sldMkLst>
        <pc:spChg chg="ord">
          <ac:chgData name="Johnson, Kathryn" userId="fc636950-33c7-4c5b-91a9-d3d6a86c01b7" providerId="ADAL" clId="{E949A7CB-FD96-4D97-9610-72060ABE7B91}" dt="2025-11-14T17:14:43.904" v="1094" actId="13244"/>
          <ac:spMkLst>
            <pc:docMk/>
            <pc:sldMk cId="1577939736" sldId="2395"/>
            <ac:spMk id="2" creationId="{E41025CC-C1BD-DABB-2BA5-9EE21A55FC3E}"/>
          </ac:spMkLst>
        </pc:spChg>
        <pc:spChg chg="mod">
          <ac:chgData name="Johnson, Kathryn" userId="fc636950-33c7-4c5b-91a9-d3d6a86c01b7" providerId="ADAL" clId="{E949A7CB-FD96-4D97-9610-72060ABE7B91}" dt="2025-11-14T17:14:45.180" v="1095" actId="962"/>
          <ac:spMkLst>
            <pc:docMk/>
            <pc:sldMk cId="1577939736" sldId="2395"/>
            <ac:spMk id="7" creationId="{ADF31370-03CA-6B15-D83B-468A973670C4}"/>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ata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ata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image" Target="../media/image54.jpeg"/><Relationship Id="rId1" Type="http://schemas.openxmlformats.org/officeDocument/2006/relationships/image" Target="../media/image53.jpeg"/><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image" Target="../media/image54.jpeg"/><Relationship Id="rId1" Type="http://schemas.openxmlformats.org/officeDocument/2006/relationships/image" Target="../media/image53.jpeg"/><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pitchFamily="34" charset="0"/>
              <a:ea typeface="+mn-ea"/>
              <a:cs typeface="Calibri" panose="020F0502020204030204" pitchFamily="34" charset="0"/>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1440" tIns="91440" rIns="91440" bIns="91440"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0DFEB70C-02AC-AF44-BA5D-C8842F80B134}">
      <dgm:prSet custT="1"/>
      <dgm: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nchorCtr="0"/>
        <a:lstStyle/>
        <a:p>
          <a:pPr>
            <a:buNone/>
          </a:pPr>
          <a:r>
            <a:rPr lang="en-US" sz="1800">
              <a:solidFill>
                <a:sysClr val="window" lastClr="FFFFFF"/>
              </a:solidFill>
              <a:latin typeface="Calibri" panose="020F0502020204030204"/>
              <a:ea typeface="+mn-ea"/>
              <a:cs typeface="+mn-cs"/>
            </a:rPr>
            <a:t>SETTING UP FOR SUCCESS</a:t>
          </a:r>
        </a:p>
      </dgm:t>
    </dgm:pt>
    <dgm:pt modelId="{B89F5C70-128D-D946-86F9-738DD04990E9}" type="parTrans" cxnId="{9279CA99-C641-BE42-8C73-7117A2F9102F}">
      <dgm:prSet/>
      <dgm:spPr/>
      <dgm:t>
        <a:bodyPr/>
        <a:lstStyle/>
        <a:p>
          <a:endParaRPr lang="en-US" sz="1800"/>
        </a:p>
      </dgm:t>
    </dgm:pt>
    <dgm:pt modelId="{1E0F5F8C-C0FA-8049-9CD2-98BE7E232B52}" type="sibTrans" cxnId="{9279CA99-C641-BE42-8C73-7117A2F9102F}">
      <dgm:prSet/>
      <dgm:spPr/>
      <dgm:t>
        <a:bodyPr/>
        <a:lstStyle/>
        <a:p>
          <a:endParaRPr lang="en-US" sz="1800"/>
        </a:p>
      </dgm:t>
    </dgm:pt>
    <dgm:pt modelId="{3C38FD12-87B0-464F-A492-9B9A15FB1891}">
      <dgm:prSet custT="1"/>
      <dgm: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nchorCtr="0"/>
        <a:lstStyle/>
        <a:p>
          <a:pPr>
            <a:buNone/>
          </a:pPr>
          <a:endParaRPr lang="en-US" sz="1800">
            <a:solidFill>
              <a:sysClr val="window" lastClr="FFFFFF"/>
            </a:solidFill>
            <a:latin typeface="Calibri" panose="020F0502020204030204"/>
            <a:ea typeface="+mn-ea"/>
            <a:cs typeface="+mn-cs"/>
          </a:endParaRPr>
        </a:p>
      </dgm:t>
    </dgm:pt>
    <dgm:pt modelId="{B53205BA-A281-6949-A492-A68555E9352F}" type="parTrans" cxnId="{8E333071-57EA-D643-9DA7-AC6588A04698}">
      <dgm:prSet/>
      <dgm:spPr/>
      <dgm:t>
        <a:bodyPr/>
        <a:lstStyle/>
        <a:p>
          <a:endParaRPr lang="en-US" sz="1800"/>
        </a:p>
      </dgm:t>
    </dgm:pt>
    <dgm:pt modelId="{7955DDF9-C9AE-7641-B081-FC0C0265DB65}" type="sibTrans" cxnId="{8E333071-57EA-D643-9DA7-AC6588A04698}">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90466D7A-2D4F-1344-B644-D6DCC298509A}" type="pres">
      <dgm:prSet presAssocID="{0DFEB70C-02AC-AF44-BA5D-C8842F80B134}" presName="compNode" presStyleCnt="0"/>
      <dgm:spPr/>
    </dgm:pt>
    <dgm:pt modelId="{CCF769D0-AC55-BC43-BBCF-F4FD2A0BB0B4}" type="pres">
      <dgm:prSet presAssocID="{0DFEB70C-02AC-AF44-BA5D-C8842F80B134}" presName="bkgdShape" presStyleLbl="node1" presStyleIdx="0" presStyleCnt="12"/>
      <dgm:spPr/>
    </dgm:pt>
    <dgm:pt modelId="{63A0A283-9BE1-5848-9AF0-36A6E316D071}" type="pres">
      <dgm:prSet presAssocID="{0DFEB70C-02AC-AF44-BA5D-C8842F80B134}" presName="nodeTx" presStyleLbl="node1" presStyleIdx="0" presStyleCnt="12">
        <dgm:presLayoutVars>
          <dgm:bulletEnabled val="1"/>
        </dgm:presLayoutVars>
      </dgm:prSet>
      <dgm:spPr/>
    </dgm:pt>
    <dgm:pt modelId="{B4220B3E-61C4-684D-B8D5-B2459D51B464}" type="pres">
      <dgm:prSet presAssocID="{0DFEB70C-02AC-AF44-BA5D-C8842F80B134}" presName="invisiNode" presStyleLbl="node1" presStyleIdx="0" presStyleCnt="12"/>
      <dgm:spPr/>
    </dgm:pt>
    <dgm:pt modelId="{8332BB2D-4DA6-AF44-A16C-41A52244ADA5}" type="pres">
      <dgm:prSet presAssocID="{0DFEB70C-02AC-AF44-BA5D-C8842F80B134}" presName="imagNode" presStyleLbl="fgImgPlace1" presStyleIdx="0" presStyleCnt="12"/>
      <dgm:spPr>
        <a:xfrm>
          <a:off x="32954" y="272133"/>
          <a:ext cx="919895" cy="1510342"/>
        </a:xfrm>
        <a:prstGeom prst="ellipse">
          <a:avLst/>
        </a:prstGeom>
        <a:blipFill dpi="0" rotWithShape="1">
          <a:blip xmlns:r="http://schemas.openxmlformats.org/officeDocument/2006/relationships" r:embed="rId1"/>
          <a:srcRect/>
          <a:stretch>
            <a:fillRect l="-2703" t="-24155" r="-12897" b="-26234"/>
          </a:stretch>
        </a:blipFill>
        <a:ln w="12700" cap="flat" cmpd="sng" algn="ctr">
          <a:solidFill>
            <a:sysClr val="window" lastClr="FFFFFF">
              <a:hueOff val="0"/>
              <a:satOff val="0"/>
              <a:lumOff val="0"/>
              <a:alphaOff val="0"/>
            </a:sysClr>
          </a:solidFill>
          <a:prstDash val="solid"/>
          <a:miter lim="800000"/>
        </a:ln>
        <a:effectLst/>
      </dgm:spPr>
    </dgm:pt>
    <dgm:pt modelId="{9AB0C19E-9F21-4546-957D-9D20AF0B7F7D}" type="pres">
      <dgm:prSet presAssocID="{1E0F5F8C-C0FA-8049-9CD2-98BE7E232B52}" presName="sibTrans" presStyleLbl="sibTrans2D1" presStyleIdx="0" presStyleCnt="0"/>
      <dgm:spPr/>
    </dgm:pt>
    <dgm:pt modelId="{B23B278D-7C3C-E540-94D6-D8D3F840ED38}" type="pres">
      <dgm:prSet presAssocID="{3C38FD12-87B0-464F-A492-9B9A15FB1891}" presName="compNode" presStyleCnt="0"/>
      <dgm:spPr/>
    </dgm:pt>
    <dgm:pt modelId="{955D4B7B-55E2-5049-BAD1-F314E49BC1DA}" type="pres">
      <dgm:prSet presAssocID="{3C38FD12-87B0-464F-A492-9B9A15FB1891}" presName="bkgdShape" presStyleLbl="node1" presStyleIdx="1" presStyleCnt="12"/>
      <dgm:spPr/>
    </dgm:pt>
    <dgm:pt modelId="{D37F41FC-D8AB-FB49-A677-51E20658B76C}" type="pres">
      <dgm:prSet presAssocID="{3C38FD12-87B0-464F-A492-9B9A15FB1891}" presName="nodeTx" presStyleLbl="node1" presStyleIdx="1" presStyleCnt="12">
        <dgm:presLayoutVars>
          <dgm:bulletEnabled val="1"/>
        </dgm:presLayoutVars>
      </dgm:prSet>
      <dgm:spPr/>
    </dgm:pt>
    <dgm:pt modelId="{36B99176-46FB-7743-BFD1-ABFEE85BB20C}" type="pres">
      <dgm:prSet presAssocID="{3C38FD12-87B0-464F-A492-9B9A15FB1891}" presName="invisiNode" presStyleLbl="node1" presStyleIdx="1" presStyleCnt="12"/>
      <dgm:spPr/>
    </dgm:pt>
    <dgm:pt modelId="{23CA0A94-3428-454E-9201-9317C0B35E42}" type="pres">
      <dgm:prSet presAssocID="{3C38FD12-87B0-464F-A492-9B9A15FB1891}" presName="imagNode" presStyleLbl="fgImgPlace1" presStyleIdx="1" presStyleCnt="12"/>
      <dgm:spPr>
        <a:xfrm>
          <a:off x="1040925" y="272133"/>
          <a:ext cx="919895" cy="1510342"/>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8643" r="780"/>
          </a:stretch>
        </a:blipFill>
        <a:ln w="12700" cap="flat" cmpd="sng" algn="ctr">
          <a:solidFill>
            <a:sysClr val="window" lastClr="FFFFFF">
              <a:hueOff val="0"/>
              <a:satOff val="0"/>
              <a:lumOff val="0"/>
              <a:alphaOff val="0"/>
            </a:sysClr>
          </a:solidFill>
          <a:prstDash val="solid"/>
          <a:miter lim="800000"/>
        </a:ln>
        <a:effectLst/>
      </dgm:spPr>
    </dgm:pt>
    <dgm:pt modelId="{E4609218-985D-1D4B-966A-C96FA4B2584D}" type="pres">
      <dgm:prSet presAssocID="{7955DDF9-C9AE-7641-B081-FC0C0265DB65}" presName="sibTrans" presStyleLbl="sibTrans2D1" presStyleIdx="0"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2" presStyleCnt="12" custScaleY="99997"/>
      <dgm:spPr/>
    </dgm:pt>
    <dgm:pt modelId="{80C6CD21-4D30-4F02-A5E3-108A4E386C2A}" type="pres">
      <dgm:prSet presAssocID="{82ED9815-0689-437F-AB55-8011A9589219}" presName="nodeTx" presStyleLbl="node1" presStyleIdx="2" presStyleCnt="12">
        <dgm:presLayoutVars>
          <dgm:bulletEnabled val="1"/>
        </dgm:presLayoutVars>
      </dgm:prSet>
      <dgm:spPr/>
    </dgm:pt>
    <dgm:pt modelId="{76216FFC-B42E-47B5-BEF6-E584E61758BE}" type="pres">
      <dgm:prSet presAssocID="{82ED9815-0689-437F-AB55-8011A9589219}" presName="invisiNode" presStyleLbl="node1" presStyleIdx="2" presStyleCnt="12"/>
      <dgm:spPr/>
    </dgm:pt>
    <dgm:pt modelId="{0304F202-A9F3-479D-BEB1-3ABB9CCAFAF9}" type="pres">
      <dgm:prSet presAssocID="{82ED9815-0689-437F-AB55-8011A9589219}" presName="imagNode" presStyleLbl="fgImgPlace1" presStyleIdx="2" presStyleCnt="12"/>
      <dgm:spPr>
        <a:xfrm>
          <a:off x="2048896" y="272133"/>
          <a:ext cx="919895" cy="1510342"/>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3" presStyleCnt="12"/>
      <dgm:spPr/>
    </dgm:pt>
    <dgm:pt modelId="{4010F67F-62A0-45F8-9086-6325303267DE}" type="pres">
      <dgm:prSet presAssocID="{EDE82B6F-CA32-4C6B-8BFB-B30D12284093}" presName="nodeTx" presStyleLbl="node1" presStyleIdx="3" presStyleCnt="12">
        <dgm:presLayoutVars>
          <dgm:bulletEnabled val="1"/>
        </dgm:presLayoutVars>
      </dgm:prSet>
      <dgm:spPr/>
    </dgm:pt>
    <dgm:pt modelId="{BA70FC0A-0E40-43D4-9CED-0E9CD2687E95}" type="pres">
      <dgm:prSet presAssocID="{EDE82B6F-CA32-4C6B-8BFB-B30D12284093}" presName="invisiNode" presStyleLbl="node1" presStyleIdx="3" presStyleCnt="12"/>
      <dgm:spPr/>
    </dgm:pt>
    <dgm:pt modelId="{AF799562-D0FE-4304-8CBE-F6EBFAE4013A}" type="pres">
      <dgm:prSet presAssocID="{EDE82B6F-CA32-4C6B-8BFB-B30D12284093}" presName="imagNode" presStyleLbl="fgImgPlace1" presStyleIdx="3" presStyleCnt="12"/>
      <dgm:spPr>
        <a:xfrm>
          <a:off x="3056867" y="272133"/>
          <a:ext cx="919895" cy="1510342"/>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4" presStyleCnt="12"/>
      <dgm:spPr/>
    </dgm:pt>
    <dgm:pt modelId="{9214762E-771B-4644-B4EF-48158964CAF7}" type="pres">
      <dgm:prSet presAssocID="{0C927F58-D0E1-4B01-A6B6-C603E890F398}" presName="nodeTx" presStyleLbl="node1" presStyleIdx="4" presStyleCnt="12">
        <dgm:presLayoutVars>
          <dgm:bulletEnabled val="1"/>
        </dgm:presLayoutVars>
      </dgm:prSet>
      <dgm:spPr/>
    </dgm:pt>
    <dgm:pt modelId="{FB25865C-F5C6-44CB-B4D2-3814AA594E66}" type="pres">
      <dgm:prSet presAssocID="{0C927F58-D0E1-4B01-A6B6-C603E890F398}" presName="invisiNode" presStyleLbl="node1" presStyleIdx="4" presStyleCnt="12"/>
      <dgm:spPr/>
    </dgm:pt>
    <dgm:pt modelId="{069CDC01-BE12-484D-9486-671E87A5E1A9}" type="pres">
      <dgm:prSet presAssocID="{0C927F58-D0E1-4B01-A6B6-C603E890F398}" presName="imagNode" presStyleLbl="fgImgPlace1" presStyleIdx="4" presStyleCnt="12"/>
      <dgm:spPr>
        <a:xfrm>
          <a:off x="4064837" y="272133"/>
          <a:ext cx="919895" cy="1510342"/>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5" presStyleCnt="12"/>
      <dgm:spPr/>
    </dgm:pt>
    <dgm:pt modelId="{0B0F9D5E-01B5-4D70-8912-3735DC726156}" type="pres">
      <dgm:prSet presAssocID="{167BF358-8434-4987-B85A-37964861114E}" presName="nodeTx" presStyleLbl="node1" presStyleIdx="5" presStyleCnt="12">
        <dgm:presLayoutVars>
          <dgm:bulletEnabled val="1"/>
        </dgm:presLayoutVars>
      </dgm:prSet>
      <dgm:spPr/>
    </dgm:pt>
    <dgm:pt modelId="{FC7B3C5D-EC91-4467-AF60-0E5515B36ED2}" type="pres">
      <dgm:prSet presAssocID="{167BF358-8434-4987-B85A-37964861114E}" presName="invisiNode" presStyleLbl="node1" presStyleIdx="5" presStyleCnt="12"/>
      <dgm:spPr/>
    </dgm:pt>
    <dgm:pt modelId="{640B4EA2-5D13-4CA1-86A9-3221B0994580}" type="pres">
      <dgm:prSet presAssocID="{167BF358-8434-4987-B85A-37964861114E}" presName="imagNode" presStyleLbl="fgImgPlace1" presStyleIdx="5" presStyleCnt="12"/>
      <dgm:spPr>
        <a:xfrm>
          <a:off x="5072808" y="272133"/>
          <a:ext cx="919895" cy="1510342"/>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6" presStyleCnt="12"/>
      <dgm:spPr/>
    </dgm:pt>
    <dgm:pt modelId="{8D07021B-273A-4B9A-9F4E-3DC526DA65BD}" type="pres">
      <dgm:prSet presAssocID="{4F7AD0EE-0E26-4017-9F94-86272D93EFC3}" presName="nodeTx" presStyleLbl="node1" presStyleIdx="6" presStyleCnt="12">
        <dgm:presLayoutVars>
          <dgm:bulletEnabled val="1"/>
        </dgm:presLayoutVars>
      </dgm:prSet>
      <dgm:spPr/>
    </dgm:pt>
    <dgm:pt modelId="{D5E502C2-DE8D-4346-877A-9C40A3864E73}" type="pres">
      <dgm:prSet presAssocID="{4F7AD0EE-0E26-4017-9F94-86272D93EFC3}" presName="invisiNode" presStyleLbl="node1" presStyleIdx="6" presStyleCnt="12"/>
      <dgm:spPr/>
    </dgm:pt>
    <dgm:pt modelId="{1722C8D5-9191-4617-9A5C-B2D813A9D915}" type="pres">
      <dgm:prSet presAssocID="{4F7AD0EE-0E26-4017-9F94-86272D93EFC3}" presName="imagNode" presStyleLbl="fgImgPlace1" presStyleIdx="6" presStyleCnt="12"/>
      <dgm:spPr>
        <a:xfrm>
          <a:off x="6080779" y="272133"/>
          <a:ext cx="919895" cy="1510342"/>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7" presStyleCnt="12"/>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7" presStyleCnt="12">
        <dgm:presLayoutVars>
          <dgm:bulletEnabled val="1"/>
        </dgm:presLayoutVars>
      </dgm:prSet>
      <dgm:spPr/>
    </dgm:pt>
    <dgm:pt modelId="{57AF0E7A-6E2A-4DFD-8782-FF6ACFBFE49A}" type="pres">
      <dgm:prSet presAssocID="{DA761F70-B11F-4EA6-915D-15ADF7DDBA23}" presName="invisiNode" presStyleLbl="node1" presStyleIdx="7" presStyleCnt="12"/>
      <dgm:spPr/>
    </dgm:pt>
    <dgm:pt modelId="{0ED1F304-354B-4320-B27C-70A3951670CA}" type="pres">
      <dgm:prSet presAssocID="{DA761F70-B11F-4EA6-915D-15ADF7DDBA23}" presName="imagNode" presStyleLbl="fgImgPlace1" presStyleIdx="7" presStyleCnt="12"/>
      <dgm:spPr>
        <a:xfrm>
          <a:off x="7088750" y="272133"/>
          <a:ext cx="919895" cy="1510342"/>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8" presStyleCnt="12"/>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8" presStyleCnt="12">
        <dgm:presLayoutVars>
          <dgm:bulletEnabled val="1"/>
        </dgm:presLayoutVars>
      </dgm:prSet>
      <dgm:spPr/>
    </dgm:pt>
    <dgm:pt modelId="{0EA924EF-8D1F-47B0-BF16-25A8EDEA9546}" type="pres">
      <dgm:prSet presAssocID="{87EBC7B2-62CC-4F4D-B8F1-6913234E01AB}" presName="invisiNode" presStyleLbl="node1" presStyleIdx="8" presStyleCnt="12"/>
      <dgm:spPr/>
    </dgm:pt>
    <dgm:pt modelId="{92DE6F99-74F9-48AD-8F0A-3356A4758B7E}" type="pres">
      <dgm:prSet presAssocID="{87EBC7B2-62CC-4F4D-B8F1-6913234E01AB}" presName="imagNode" presStyleLbl="fgImgPlace1" presStyleIdx="8" presStyleCnt="12"/>
      <dgm:spPr>
        <a:xfrm>
          <a:off x="8096721" y="272133"/>
          <a:ext cx="919895" cy="1510342"/>
        </a:xfrm>
        <a:prstGeom prst="ellipse">
          <a:avLst/>
        </a:prstGeom>
        <a:blipFill dpi="0" rotWithShape="1">
          <a:blip xmlns:r="http://schemas.openxmlformats.org/officeDocument/2006/relationships" r:embed="rId9"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9" presStyleCnt="12"/>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9" presStyleCnt="12">
        <dgm:presLayoutVars>
          <dgm:bulletEnabled val="1"/>
        </dgm:presLayoutVars>
      </dgm:prSet>
      <dgm:spPr/>
    </dgm:pt>
    <dgm:pt modelId="{0206AF53-D451-4267-AC81-68C6CC03F37B}" type="pres">
      <dgm:prSet presAssocID="{5DE23A1F-B828-4AED-93AF-CB385BE40F90}" presName="invisiNode" presStyleLbl="node1" presStyleIdx="9" presStyleCnt="12"/>
      <dgm:spPr/>
    </dgm:pt>
    <dgm:pt modelId="{55472D87-4270-4864-9513-C4EF84F48593}" type="pres">
      <dgm:prSet presAssocID="{5DE23A1F-B828-4AED-93AF-CB385BE40F90}" presName="imagNode" presStyleLbl="fgImgPlace1" presStyleIdx="9" presStyleCnt="12"/>
      <dgm:spPr>
        <a:xfrm>
          <a:off x="9104692" y="272133"/>
          <a:ext cx="919895" cy="1510342"/>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10" presStyleCnt="12"/>
      <dgm:spPr/>
    </dgm:pt>
    <dgm:pt modelId="{7A28B743-5308-49B7-A36D-077D307978EA}" type="pres">
      <dgm:prSet presAssocID="{15FAF609-EF06-4219-A9A5-579532B2B0F5}" presName="nodeTx" presStyleLbl="node1" presStyleIdx="10" presStyleCnt="12">
        <dgm:presLayoutVars>
          <dgm:bulletEnabled val="1"/>
        </dgm:presLayoutVars>
      </dgm:prSet>
      <dgm:spPr/>
    </dgm:pt>
    <dgm:pt modelId="{0401C330-83F7-4374-B0FE-4979745BF16D}" type="pres">
      <dgm:prSet presAssocID="{15FAF609-EF06-4219-A9A5-579532B2B0F5}" presName="invisiNode" presStyleLbl="node1" presStyleIdx="10" presStyleCnt="12"/>
      <dgm:spPr/>
    </dgm:pt>
    <dgm:pt modelId="{8B20BB08-94B1-48F9-9897-CB80CA7F6C0C}" type="pres">
      <dgm:prSet presAssocID="{15FAF609-EF06-4219-A9A5-579532B2B0F5}" presName="imagNode" presStyleLbl="fgImgPlace1" presStyleIdx="10" presStyleCnt="12"/>
      <dgm:spPr>
        <a:xfrm>
          <a:off x="10112662" y="272133"/>
          <a:ext cx="919895" cy="1510342"/>
        </a:xfrm>
        <a:prstGeom prst="ellipse">
          <a:avLst/>
        </a:prstGeom>
        <a:blipFill dpi="0" rotWithShape="1">
          <a:blip xmlns:r="http://schemas.openxmlformats.org/officeDocument/2006/relationships" r:embed="rId11"/>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11" presStyleCnt="12"/>
      <dgm:spPr/>
    </dgm:pt>
    <dgm:pt modelId="{D27D4B50-EAD1-4E28-BB95-5202D94609AD}" type="pres">
      <dgm:prSet presAssocID="{312AC8EC-3989-4E6B-A34C-4A44971F8422}" presName="nodeTx" presStyleLbl="node1" presStyleIdx="11" presStyleCnt="12">
        <dgm:presLayoutVars>
          <dgm:bulletEnabled val="1"/>
        </dgm:presLayoutVars>
      </dgm:prSet>
      <dgm:spPr/>
    </dgm:pt>
    <dgm:pt modelId="{7513BE1C-84BB-43A0-B14A-E852AFD3D884}" type="pres">
      <dgm:prSet presAssocID="{312AC8EC-3989-4E6B-A34C-4A44971F8422}" presName="invisiNode" presStyleLbl="node1" presStyleIdx="11" presStyleCnt="12"/>
      <dgm:spPr/>
    </dgm:pt>
    <dgm:pt modelId="{A5E4E931-3070-4D12-BE4A-A7CFF0542571}" type="pres">
      <dgm:prSet presAssocID="{312AC8EC-3989-4E6B-A34C-4A44971F8422}" presName="imagNode" presStyleLbl="fgImgPlace1" presStyleIdx="11" presStyleCnt="12"/>
      <dgm:spPr>
        <a:xfrm>
          <a:off x="11120633" y="272133"/>
          <a:ext cx="919895" cy="1510342"/>
        </a:xfrm>
        <a:prstGeom prst="ellipse">
          <a:avLst/>
        </a:prstGeom>
        <a:blipFill dpi="0" rotWithShape="1">
          <a:blip xmlns:r="http://schemas.openxmlformats.org/officeDocument/2006/relationships" r:embed="rId1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4A9F5802-078F-574B-8A56-84D975CDB361}" type="presOf" srcId="{B3C296FB-3485-4B9E-A81F-C9229475D8E6}" destId="{A1BE973D-2666-428F-968A-6FB64469B94A}" srcOrd="0" destOrd="0" presId="urn:microsoft.com/office/officeart/2005/8/layout/hList7"/>
    <dgm:cxn modelId="{4B83F904-14BD-8043-92DF-3B4E5B985798}" type="presOf" srcId="{DA761F70-B11F-4EA6-915D-15ADF7DDBA23}" destId="{7DF9CCCA-3B9D-4598-9B0D-5726972F0780}" srcOrd="0" destOrd="0" presId="urn:microsoft.com/office/officeart/2005/8/layout/hList7"/>
    <dgm:cxn modelId="{3ECBBC06-2398-834A-8152-23A9B5F95E2A}" type="presOf" srcId="{312AC8EC-3989-4E6B-A34C-4A44971F8422}" destId="{D27D4B50-EAD1-4E28-BB95-5202D94609AD}" srcOrd="1" destOrd="0" presId="urn:microsoft.com/office/officeart/2005/8/layout/hList7"/>
    <dgm:cxn modelId="{CB5E5B09-20CD-4245-A349-FF2971C82599}" srcId="{76CDA518-BC6C-454C-8425-289DBEFA6303}" destId="{0C927F58-D0E1-4B01-A6B6-C603E890F398}" srcOrd="4" destOrd="0" parTransId="{79673275-EAE9-4B21-BD17-BA2A2DC472F8}" sibTransId="{91B44C06-EF03-4B80-B764-56D43105AB17}"/>
    <dgm:cxn modelId="{56FA450B-D6FE-CD43-9648-FFAB42F174C8}" type="presOf" srcId="{15FAF609-EF06-4219-A9A5-579532B2B0F5}" destId="{7A28B743-5308-49B7-A36D-077D307978EA}" srcOrd="1" destOrd="0" presId="urn:microsoft.com/office/officeart/2005/8/layout/hList7"/>
    <dgm:cxn modelId="{4A8A7912-19DD-4170-BE92-5B4CEA10F0F4}" srcId="{76CDA518-BC6C-454C-8425-289DBEFA6303}" destId="{312AC8EC-3989-4E6B-A34C-4A44971F8422}" srcOrd="11" destOrd="0" parTransId="{4C6EC9C3-231F-4CE7-B7C6-B9BD23DC1532}" sibTransId="{9CD2B463-8A90-4055-A6A7-74FFBC8F1CA8}"/>
    <dgm:cxn modelId="{49844915-79B7-4760-B8A6-6358800639E0}" srcId="{76CDA518-BC6C-454C-8425-289DBEFA6303}" destId="{15FAF609-EF06-4219-A9A5-579532B2B0F5}" srcOrd="10" destOrd="0" parTransId="{D2885B8D-6C0A-4181-92C1-3B3291BDFB29}" sibTransId="{6DF72718-445E-4FDC-B1E6-DF26AB44A9AF}"/>
    <dgm:cxn modelId="{C0D76F15-3E25-354A-AB47-3442FD22F260}" type="presOf" srcId="{DA761F70-B11F-4EA6-915D-15ADF7DDBA23}" destId="{3A3CCAAA-9391-4727-92C0-D8017A0163A3}" srcOrd="1" destOrd="0" presId="urn:microsoft.com/office/officeart/2005/8/layout/hList7"/>
    <dgm:cxn modelId="{F1B60C1A-67FF-F24C-97F6-2E862336795E}" type="presOf" srcId="{87EBC7B2-62CC-4F4D-B8F1-6913234E01AB}" destId="{EFEA8269-3FA8-4E67-A41C-D7364A1F0F81}" srcOrd="1" destOrd="0" presId="urn:microsoft.com/office/officeart/2005/8/layout/hList7"/>
    <dgm:cxn modelId="{EE6BF61A-B19F-4C39-8C06-B8706D9BA7BA}" srcId="{76CDA518-BC6C-454C-8425-289DBEFA6303}" destId="{4F7AD0EE-0E26-4017-9F94-86272D93EFC3}" srcOrd="6" destOrd="0" parTransId="{1B378C42-C627-4201-AE52-4BA974618512}" sibTransId="{51654D6A-95A4-4E7F-B6C4-FF063E7F512E}"/>
    <dgm:cxn modelId="{D212281E-07E9-974E-95F4-3C8E1623E71B}" type="presOf" srcId="{3C38FD12-87B0-464F-A492-9B9A15FB1891}" destId="{D37F41FC-D8AB-FB49-A677-51E20658B76C}" srcOrd="1" destOrd="0" presId="urn:microsoft.com/office/officeart/2005/8/layout/hList7"/>
    <dgm:cxn modelId="{F964842A-6408-F84A-95B3-841627BB3168}" type="presOf" srcId="{91B44C06-EF03-4B80-B764-56D43105AB17}" destId="{1F0423FB-D68E-4585-AD64-427F976129F3}" srcOrd="0" destOrd="0" presId="urn:microsoft.com/office/officeart/2005/8/layout/hList7"/>
    <dgm:cxn modelId="{F461BD2A-C157-8A40-83CA-34004594E66A}" type="presOf" srcId="{4F72BF1C-5C6D-4106-A1C4-ECB77BA1216C}" destId="{180CC420-22A6-4967-BD0A-16B1BE5DD723}" srcOrd="0" destOrd="0" presId="urn:microsoft.com/office/officeart/2005/8/layout/hList7"/>
    <dgm:cxn modelId="{B18EE22C-D8FC-FB4C-9E38-A02490D3A48C}" type="presOf" srcId="{0C927F58-D0E1-4B01-A6B6-C603E890F398}" destId="{9214762E-771B-4644-B4EF-48158964CAF7}" srcOrd="1" destOrd="0" presId="urn:microsoft.com/office/officeart/2005/8/layout/hList7"/>
    <dgm:cxn modelId="{83F51F3C-83AA-C940-BB15-4AD83A85010E}" type="presOf" srcId="{167BF358-8434-4987-B85A-37964861114E}" destId="{2E70E187-B08A-486D-8A45-C8A232CC337A}" srcOrd="0" destOrd="0" presId="urn:microsoft.com/office/officeart/2005/8/layout/hList7"/>
    <dgm:cxn modelId="{9697DD3F-1923-415C-B9D3-CEE56720C4CC}" srcId="{76CDA518-BC6C-454C-8425-289DBEFA6303}" destId="{167BF358-8434-4987-B85A-37964861114E}" srcOrd="5" destOrd="0" parTransId="{CAB79F3C-EB84-4F7C-A9F7-2D2507D5DBE7}" sibTransId="{23117442-D303-468D-9B1A-74E04914477C}"/>
    <dgm:cxn modelId="{1AFC345D-BE73-0349-B632-94F85A7393C7}" type="presOf" srcId="{EDE82B6F-CA32-4C6B-8BFB-B30D12284093}" destId="{FA06BBCE-464F-4266-B09B-D42E3ACE62C5}" srcOrd="0" destOrd="0" presId="urn:microsoft.com/office/officeart/2005/8/layout/hList7"/>
    <dgm:cxn modelId="{3FE1FD5F-6F8E-3D47-8118-F24DA306BFC6}" type="presOf" srcId="{8B7B9245-1212-4EA2-8DBA-AB21D24D994E}" destId="{1BFDB655-8D21-4995-B102-9474CBAFCA39}" srcOrd="0" destOrd="0" presId="urn:microsoft.com/office/officeart/2005/8/layout/hList7"/>
    <dgm:cxn modelId="{53AD6868-6A8B-2040-9DB5-CE884A1D2D9D}" type="presOf" srcId="{0C927F58-D0E1-4B01-A6B6-C603E890F398}" destId="{991FE780-09B4-437E-87F1-633B9F17E51A}" srcOrd="0" destOrd="0" presId="urn:microsoft.com/office/officeart/2005/8/layout/hList7"/>
    <dgm:cxn modelId="{F166506A-B0D7-8943-BAFF-48CD4CA8C54F}" type="presOf" srcId="{5DE23A1F-B828-4AED-93AF-CB385BE40F90}" destId="{597A3276-0637-471F-8C39-62B3791F94E7}" srcOrd="1" destOrd="0" presId="urn:microsoft.com/office/officeart/2005/8/layout/hList7"/>
    <dgm:cxn modelId="{F25F754F-A882-304F-BC4A-639316EB73B0}" type="presOf" srcId="{095AE3E2-7CB6-43CA-A532-FBE35E2C2239}" destId="{B403F713-81E6-4AE7-B3A1-1A307AF769A8}" srcOrd="0" destOrd="0" presId="urn:microsoft.com/office/officeart/2005/8/layout/hList7"/>
    <dgm:cxn modelId="{8E333071-57EA-D643-9DA7-AC6588A04698}" srcId="{76CDA518-BC6C-454C-8425-289DBEFA6303}" destId="{3C38FD12-87B0-464F-A492-9B9A15FB1891}" srcOrd="1" destOrd="0" parTransId="{B53205BA-A281-6949-A492-A68555E9352F}" sibTransId="{7955DDF9-C9AE-7641-B081-FC0C0265DB65}"/>
    <dgm:cxn modelId="{A81FDF52-98A1-3D41-809A-83A2B891ED6F}" type="presOf" srcId="{312AC8EC-3989-4E6B-A34C-4A44971F8422}" destId="{046C3189-9723-4D48-AB42-84F0840E98A7}" srcOrd="0" destOrd="0" presId="urn:microsoft.com/office/officeart/2005/8/layout/hList7"/>
    <dgm:cxn modelId="{D4EE0C54-AD0F-BE4E-AEB9-721F81DBB01D}" type="presOf" srcId="{51654D6A-95A4-4E7F-B6C4-FF063E7F512E}" destId="{EBD88C52-2018-48D1-9314-C17CB78960E1}" srcOrd="0" destOrd="0" presId="urn:microsoft.com/office/officeart/2005/8/layout/hList7"/>
    <dgm:cxn modelId="{2E1A1579-A6BA-476F-822B-86009E26C1D5}" srcId="{76CDA518-BC6C-454C-8425-289DBEFA6303}" destId="{87EBC7B2-62CC-4F4D-B8F1-6913234E01AB}" srcOrd="8" destOrd="0" parTransId="{792074DA-5FA9-4FC5-82A0-319076547753}" sibTransId="{B3C296FB-3485-4B9E-A81F-C9229475D8E6}"/>
    <dgm:cxn modelId="{E2821782-CFE7-F640-8F76-09237023F7C7}" type="presOf" srcId="{82ED9815-0689-437F-AB55-8011A9589219}" destId="{80C6CD21-4D30-4F02-A5E3-108A4E386C2A}" srcOrd="1" destOrd="0" presId="urn:microsoft.com/office/officeart/2005/8/layout/hList7"/>
    <dgm:cxn modelId="{6DB3CE84-13CE-7547-AB87-6B3A2DB5430F}" type="presOf" srcId="{4F7AD0EE-0E26-4017-9F94-86272D93EFC3}" destId="{0F17CE07-4E74-4F15-86EB-6C6567CBA919}" srcOrd="0" destOrd="0" presId="urn:microsoft.com/office/officeart/2005/8/layout/hList7"/>
    <dgm:cxn modelId="{A9B5938D-38ED-9B4D-B4B4-01D84BFD3107}" type="presOf" srcId="{6DF72718-445E-4FDC-B1E6-DF26AB44A9AF}" destId="{F67F770D-9EE3-448C-A8A4-D441C2B590E5}" srcOrd="0" destOrd="0" presId="urn:microsoft.com/office/officeart/2005/8/layout/hList7"/>
    <dgm:cxn modelId="{9279CA99-C641-BE42-8C73-7117A2F9102F}" srcId="{76CDA518-BC6C-454C-8425-289DBEFA6303}" destId="{0DFEB70C-02AC-AF44-BA5D-C8842F80B134}" srcOrd="0" destOrd="0" parTransId="{B89F5C70-128D-D946-86F9-738DD04990E9}" sibTransId="{1E0F5F8C-C0FA-8049-9CD2-98BE7E232B52}"/>
    <dgm:cxn modelId="{9E31DBA0-E939-49A6-A6BC-57FBA271E74D}" srcId="{76CDA518-BC6C-454C-8425-289DBEFA6303}" destId="{EDE82B6F-CA32-4C6B-8BFB-B30D12284093}" srcOrd="3" destOrd="0" parTransId="{9B21EF5D-1347-4E9C-B71F-5BDA8B9DA602}" sibTransId="{4B7087D8-60F7-45B3-90E8-83EEE7316E5B}"/>
    <dgm:cxn modelId="{5EE004A5-3774-4BB1-B9EC-EDCC333FB895}" srcId="{76CDA518-BC6C-454C-8425-289DBEFA6303}" destId="{DA761F70-B11F-4EA6-915D-15ADF7DDBA23}" srcOrd="7" destOrd="0" parTransId="{205211D0-56BC-42B4-8B39-5E0986F07326}" sibTransId="{8B7B9245-1212-4EA2-8DBA-AB21D24D994E}"/>
    <dgm:cxn modelId="{72B83BA5-3F68-A94F-8342-1FC688FDD5C9}" type="presOf" srcId="{4F7AD0EE-0E26-4017-9F94-86272D93EFC3}" destId="{8D07021B-273A-4B9A-9F4E-3DC526DA65BD}" srcOrd="1" destOrd="0" presId="urn:microsoft.com/office/officeart/2005/8/layout/hList7"/>
    <dgm:cxn modelId="{1E256FA6-ABAF-B442-8DA6-E66401D180A3}" type="presOf" srcId="{3C38FD12-87B0-464F-A492-9B9A15FB1891}" destId="{955D4B7B-55E2-5049-BAD1-F314E49BC1DA}" srcOrd="0" destOrd="0" presId="urn:microsoft.com/office/officeart/2005/8/layout/hList7"/>
    <dgm:cxn modelId="{1E4ACCA8-BCA7-3742-9C0A-F554DE72F05C}" type="presOf" srcId="{0DFEB70C-02AC-AF44-BA5D-C8842F80B134}" destId="{63A0A283-9BE1-5848-9AF0-36A6E316D071}" srcOrd="1" destOrd="0" presId="urn:microsoft.com/office/officeart/2005/8/layout/hList7"/>
    <dgm:cxn modelId="{5C51D1B5-5990-CB4B-8638-2358BB530D5F}" type="presOf" srcId="{23117442-D303-468D-9B1A-74E04914477C}" destId="{92BB5058-E676-44FD-8396-B1C6E9350E2F}" srcOrd="0" destOrd="0" presId="urn:microsoft.com/office/officeart/2005/8/layout/hList7"/>
    <dgm:cxn modelId="{8DB8FAB8-F8BE-4232-8E1A-61CBAFE1B3A6}" srcId="{76CDA518-BC6C-454C-8425-289DBEFA6303}" destId="{82ED9815-0689-437F-AB55-8011A9589219}" srcOrd="2" destOrd="0" parTransId="{CA69EC14-8F26-4324-9465-B228833C3D9E}" sibTransId="{095AE3E2-7CB6-43CA-A532-FBE35E2C2239}"/>
    <dgm:cxn modelId="{017127BE-0F77-9240-9B3F-3488238084EA}" type="presOf" srcId="{5DE23A1F-B828-4AED-93AF-CB385BE40F90}" destId="{620747C8-B56B-4616-9A1D-BDC76FE2232C}" srcOrd="0" destOrd="0" presId="urn:microsoft.com/office/officeart/2005/8/layout/hList7"/>
    <dgm:cxn modelId="{D4A848BE-2AE5-E747-9302-35405A69ACC4}" type="presOf" srcId="{1E0F5F8C-C0FA-8049-9CD2-98BE7E232B52}" destId="{9AB0C19E-9F21-4546-957D-9D20AF0B7F7D}" srcOrd="0" destOrd="0" presId="urn:microsoft.com/office/officeart/2005/8/layout/hList7"/>
    <dgm:cxn modelId="{DE1F89BE-1D54-F84E-9327-13B74A4AF796}" type="presOf" srcId="{0DFEB70C-02AC-AF44-BA5D-C8842F80B134}" destId="{CCF769D0-AC55-BC43-BBCF-F4FD2A0BB0B4}" srcOrd="0" destOrd="0" presId="urn:microsoft.com/office/officeart/2005/8/layout/hList7"/>
    <dgm:cxn modelId="{F00D34CF-9683-5E4D-A797-482D4EB9C72D}" type="presOf" srcId="{4B7087D8-60F7-45B3-90E8-83EEE7316E5B}" destId="{620E0897-60F4-4FE7-BB5B-EC1118AD18C4}" srcOrd="0"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D7A9F3DA-7851-714B-B80D-57BA2B74AF0C}" type="presOf" srcId="{87EBC7B2-62CC-4F4D-B8F1-6913234E01AB}" destId="{1E2AF601-0E14-41E6-A130-E7A0A9003234}" srcOrd="0" destOrd="0" presId="urn:microsoft.com/office/officeart/2005/8/layout/hList7"/>
    <dgm:cxn modelId="{67E413DF-A3D7-BC4D-B4F4-9FEA3168C34B}" type="presOf" srcId="{7955DDF9-C9AE-7641-B081-FC0C0265DB65}" destId="{E4609218-985D-1D4B-966A-C96FA4B2584D}" srcOrd="0" destOrd="0" presId="urn:microsoft.com/office/officeart/2005/8/layout/hList7"/>
    <dgm:cxn modelId="{256069E3-3936-DC42-9622-6CA26DEDB4A3}" type="presOf" srcId="{167BF358-8434-4987-B85A-37964861114E}" destId="{0B0F9D5E-01B5-4D70-8912-3735DC726156}" srcOrd="1" destOrd="0" presId="urn:microsoft.com/office/officeart/2005/8/layout/hList7"/>
    <dgm:cxn modelId="{D5B4D6E6-3E43-5545-B2DF-DB7FB1B164AF}" type="presOf" srcId="{EDE82B6F-CA32-4C6B-8BFB-B30D12284093}" destId="{4010F67F-62A0-45F8-9086-6325303267DE}" srcOrd="1" destOrd="0" presId="urn:microsoft.com/office/officeart/2005/8/layout/hList7"/>
    <dgm:cxn modelId="{57F181F1-6B71-4EAF-824A-3C3569D63AC5}" srcId="{76CDA518-BC6C-454C-8425-289DBEFA6303}" destId="{5DE23A1F-B828-4AED-93AF-CB385BE40F90}" srcOrd="9" destOrd="0" parTransId="{AC415565-C001-469D-988D-42CCD55DFDCC}" sibTransId="{4F72BF1C-5C6D-4106-A1C4-ECB77BA1216C}"/>
    <dgm:cxn modelId="{C366AAF1-FECE-3D43-B273-17D4D665A051}" type="presOf" srcId="{82ED9815-0689-437F-AB55-8011A9589219}" destId="{33027701-4552-4E82-B8B5-201818F384E1}" srcOrd="0" destOrd="0" presId="urn:microsoft.com/office/officeart/2005/8/layout/hList7"/>
    <dgm:cxn modelId="{5E09FCF1-1109-2E4C-8EE4-28E74BD29A53}" type="presOf" srcId="{15FAF609-EF06-4219-A9A5-579532B2B0F5}" destId="{6C212EEF-C90E-4A39-8624-2778E48E4BE0}" srcOrd="0" destOrd="0" presId="urn:microsoft.com/office/officeart/2005/8/layout/hList7"/>
    <dgm:cxn modelId="{F4E5CFFA-AF8D-7D4C-BDA6-93AE43D21E58}" type="presParOf" srcId="{700DEE2E-009E-4920-8919-3EBA1BD25605}" destId="{6CA53C31-027B-47B6-99A7-1B4548807CCF}" srcOrd="0" destOrd="0" presId="urn:microsoft.com/office/officeart/2005/8/layout/hList7"/>
    <dgm:cxn modelId="{999C9443-2446-4741-B2BF-E21B1509E037}" type="presParOf" srcId="{700DEE2E-009E-4920-8919-3EBA1BD25605}" destId="{474004DD-83D6-490F-8C13-1D7113C388B6}" srcOrd="1" destOrd="0" presId="urn:microsoft.com/office/officeart/2005/8/layout/hList7"/>
    <dgm:cxn modelId="{950C4A47-9629-4D49-8C26-84319D6BA347}" type="presParOf" srcId="{474004DD-83D6-490F-8C13-1D7113C388B6}" destId="{90466D7A-2D4F-1344-B644-D6DCC298509A}" srcOrd="0" destOrd="0" presId="urn:microsoft.com/office/officeart/2005/8/layout/hList7"/>
    <dgm:cxn modelId="{D3E27B53-21CF-B44C-A2B2-AE8B4D160D5F}" type="presParOf" srcId="{90466D7A-2D4F-1344-B644-D6DCC298509A}" destId="{CCF769D0-AC55-BC43-BBCF-F4FD2A0BB0B4}" srcOrd="0" destOrd="0" presId="urn:microsoft.com/office/officeart/2005/8/layout/hList7"/>
    <dgm:cxn modelId="{34E71552-0742-CE4D-BB54-9F5080174528}" type="presParOf" srcId="{90466D7A-2D4F-1344-B644-D6DCC298509A}" destId="{63A0A283-9BE1-5848-9AF0-36A6E316D071}" srcOrd="1" destOrd="0" presId="urn:microsoft.com/office/officeart/2005/8/layout/hList7"/>
    <dgm:cxn modelId="{97F75A6F-F67E-5F4F-A1FE-05FA2F19D302}" type="presParOf" srcId="{90466D7A-2D4F-1344-B644-D6DCC298509A}" destId="{B4220B3E-61C4-684D-B8D5-B2459D51B464}" srcOrd="2" destOrd="0" presId="urn:microsoft.com/office/officeart/2005/8/layout/hList7"/>
    <dgm:cxn modelId="{E645974E-087D-024D-A4F9-72116201E163}" type="presParOf" srcId="{90466D7A-2D4F-1344-B644-D6DCC298509A}" destId="{8332BB2D-4DA6-AF44-A16C-41A52244ADA5}" srcOrd="3" destOrd="0" presId="urn:microsoft.com/office/officeart/2005/8/layout/hList7"/>
    <dgm:cxn modelId="{AF2C933C-BF53-2749-8C99-E64219E45B1E}" type="presParOf" srcId="{474004DD-83D6-490F-8C13-1D7113C388B6}" destId="{9AB0C19E-9F21-4546-957D-9D20AF0B7F7D}" srcOrd="1" destOrd="0" presId="urn:microsoft.com/office/officeart/2005/8/layout/hList7"/>
    <dgm:cxn modelId="{BBE78EDC-A63E-874F-986A-32308F4860AA}" type="presParOf" srcId="{474004DD-83D6-490F-8C13-1D7113C388B6}" destId="{B23B278D-7C3C-E540-94D6-D8D3F840ED38}" srcOrd="2" destOrd="0" presId="urn:microsoft.com/office/officeart/2005/8/layout/hList7"/>
    <dgm:cxn modelId="{A280A357-B474-FB44-BE13-5BEDC6F438FE}" type="presParOf" srcId="{B23B278D-7C3C-E540-94D6-D8D3F840ED38}" destId="{955D4B7B-55E2-5049-BAD1-F314E49BC1DA}" srcOrd="0" destOrd="0" presId="urn:microsoft.com/office/officeart/2005/8/layout/hList7"/>
    <dgm:cxn modelId="{007A5DB9-2C57-104B-977A-1C56E5A98B6F}" type="presParOf" srcId="{B23B278D-7C3C-E540-94D6-D8D3F840ED38}" destId="{D37F41FC-D8AB-FB49-A677-51E20658B76C}" srcOrd="1" destOrd="0" presId="urn:microsoft.com/office/officeart/2005/8/layout/hList7"/>
    <dgm:cxn modelId="{FF0E82A0-82A4-DD44-B4AC-FC3978101371}" type="presParOf" srcId="{B23B278D-7C3C-E540-94D6-D8D3F840ED38}" destId="{36B99176-46FB-7743-BFD1-ABFEE85BB20C}" srcOrd="2" destOrd="0" presId="urn:microsoft.com/office/officeart/2005/8/layout/hList7"/>
    <dgm:cxn modelId="{99C4A549-65FC-7D49-9624-032CB2B20787}" type="presParOf" srcId="{B23B278D-7C3C-E540-94D6-D8D3F840ED38}" destId="{23CA0A94-3428-454E-9201-9317C0B35E42}" srcOrd="3" destOrd="0" presId="urn:microsoft.com/office/officeart/2005/8/layout/hList7"/>
    <dgm:cxn modelId="{CCCAA060-FB1F-5342-BA19-A18F11310E1B}" type="presParOf" srcId="{474004DD-83D6-490F-8C13-1D7113C388B6}" destId="{E4609218-985D-1D4B-966A-C96FA4B2584D}" srcOrd="3" destOrd="0" presId="urn:microsoft.com/office/officeart/2005/8/layout/hList7"/>
    <dgm:cxn modelId="{4CF3C526-90FA-7A40-89F0-5B6401125C55}" type="presParOf" srcId="{474004DD-83D6-490F-8C13-1D7113C388B6}" destId="{1596B23E-FF3A-4F13-8B81-DB82401CB8A2}" srcOrd="4" destOrd="0" presId="urn:microsoft.com/office/officeart/2005/8/layout/hList7"/>
    <dgm:cxn modelId="{FBF70D2C-396A-C44F-898E-5B36FD154A84}" type="presParOf" srcId="{1596B23E-FF3A-4F13-8B81-DB82401CB8A2}" destId="{33027701-4552-4E82-B8B5-201818F384E1}" srcOrd="0" destOrd="0" presId="urn:microsoft.com/office/officeart/2005/8/layout/hList7"/>
    <dgm:cxn modelId="{192B4961-C345-0348-8B37-0C2968714E93}" type="presParOf" srcId="{1596B23E-FF3A-4F13-8B81-DB82401CB8A2}" destId="{80C6CD21-4D30-4F02-A5E3-108A4E386C2A}" srcOrd="1" destOrd="0" presId="urn:microsoft.com/office/officeart/2005/8/layout/hList7"/>
    <dgm:cxn modelId="{845E8CE9-7F0F-A342-83D3-CF3EE9D796CF}" type="presParOf" srcId="{1596B23E-FF3A-4F13-8B81-DB82401CB8A2}" destId="{76216FFC-B42E-47B5-BEF6-E584E61758BE}" srcOrd="2" destOrd="0" presId="urn:microsoft.com/office/officeart/2005/8/layout/hList7"/>
    <dgm:cxn modelId="{EF282CB8-1A33-794F-A946-D94CF3FC84C0}" type="presParOf" srcId="{1596B23E-FF3A-4F13-8B81-DB82401CB8A2}" destId="{0304F202-A9F3-479D-BEB1-3ABB9CCAFAF9}" srcOrd="3" destOrd="0" presId="urn:microsoft.com/office/officeart/2005/8/layout/hList7"/>
    <dgm:cxn modelId="{E84213ED-95D7-B943-BA5A-455631CC967B}" type="presParOf" srcId="{474004DD-83D6-490F-8C13-1D7113C388B6}" destId="{B403F713-81E6-4AE7-B3A1-1A307AF769A8}" srcOrd="5" destOrd="0" presId="urn:microsoft.com/office/officeart/2005/8/layout/hList7"/>
    <dgm:cxn modelId="{C0E3FBEB-C48A-1441-B5AE-29B7667010F0}" type="presParOf" srcId="{474004DD-83D6-490F-8C13-1D7113C388B6}" destId="{B9908DC9-75CD-470F-86E2-F7B565FA29D9}" srcOrd="6" destOrd="0" presId="urn:microsoft.com/office/officeart/2005/8/layout/hList7"/>
    <dgm:cxn modelId="{46269875-FA29-FF4A-ADFF-A46D5D54ADA8}" type="presParOf" srcId="{B9908DC9-75CD-470F-86E2-F7B565FA29D9}" destId="{FA06BBCE-464F-4266-B09B-D42E3ACE62C5}" srcOrd="0" destOrd="0" presId="urn:microsoft.com/office/officeart/2005/8/layout/hList7"/>
    <dgm:cxn modelId="{A6FDCD0C-738A-9341-B360-47734464B0A1}" type="presParOf" srcId="{B9908DC9-75CD-470F-86E2-F7B565FA29D9}" destId="{4010F67F-62A0-45F8-9086-6325303267DE}" srcOrd="1" destOrd="0" presId="urn:microsoft.com/office/officeart/2005/8/layout/hList7"/>
    <dgm:cxn modelId="{5AF2A563-C2B1-8B4A-A25E-44A3147593BA}" type="presParOf" srcId="{B9908DC9-75CD-470F-86E2-F7B565FA29D9}" destId="{BA70FC0A-0E40-43D4-9CED-0E9CD2687E95}" srcOrd="2" destOrd="0" presId="urn:microsoft.com/office/officeart/2005/8/layout/hList7"/>
    <dgm:cxn modelId="{356997F3-BA19-2C4B-8FD7-FCC50A2444AD}" type="presParOf" srcId="{B9908DC9-75CD-470F-86E2-F7B565FA29D9}" destId="{AF799562-D0FE-4304-8CBE-F6EBFAE4013A}" srcOrd="3" destOrd="0" presId="urn:microsoft.com/office/officeart/2005/8/layout/hList7"/>
    <dgm:cxn modelId="{F6252333-0626-CB4D-A7B4-583DA6C945E8}" type="presParOf" srcId="{474004DD-83D6-490F-8C13-1D7113C388B6}" destId="{620E0897-60F4-4FE7-BB5B-EC1118AD18C4}" srcOrd="7" destOrd="0" presId="urn:microsoft.com/office/officeart/2005/8/layout/hList7"/>
    <dgm:cxn modelId="{E6775D23-CEBA-9C41-A079-22EE8212568F}" type="presParOf" srcId="{474004DD-83D6-490F-8C13-1D7113C388B6}" destId="{D8032356-C94D-4EB5-BD43-52AF1F0DC0DA}" srcOrd="8" destOrd="0" presId="urn:microsoft.com/office/officeart/2005/8/layout/hList7"/>
    <dgm:cxn modelId="{0778E312-2798-5748-9241-88EAF746B1AA}" type="presParOf" srcId="{D8032356-C94D-4EB5-BD43-52AF1F0DC0DA}" destId="{991FE780-09B4-437E-87F1-633B9F17E51A}" srcOrd="0" destOrd="0" presId="urn:microsoft.com/office/officeart/2005/8/layout/hList7"/>
    <dgm:cxn modelId="{F3C2DEAC-C151-8C44-A00A-68CE2B98709E}" type="presParOf" srcId="{D8032356-C94D-4EB5-BD43-52AF1F0DC0DA}" destId="{9214762E-771B-4644-B4EF-48158964CAF7}" srcOrd="1" destOrd="0" presId="urn:microsoft.com/office/officeart/2005/8/layout/hList7"/>
    <dgm:cxn modelId="{31A7800A-B6CE-524D-8C8B-2E86DC40BEAC}" type="presParOf" srcId="{D8032356-C94D-4EB5-BD43-52AF1F0DC0DA}" destId="{FB25865C-F5C6-44CB-B4D2-3814AA594E66}" srcOrd="2" destOrd="0" presId="urn:microsoft.com/office/officeart/2005/8/layout/hList7"/>
    <dgm:cxn modelId="{DE4F7163-8375-3741-9286-D9C100AFCD34}" type="presParOf" srcId="{D8032356-C94D-4EB5-BD43-52AF1F0DC0DA}" destId="{069CDC01-BE12-484D-9486-671E87A5E1A9}" srcOrd="3" destOrd="0" presId="urn:microsoft.com/office/officeart/2005/8/layout/hList7"/>
    <dgm:cxn modelId="{E36097F0-742B-8D42-B214-EA74ED01A21F}" type="presParOf" srcId="{474004DD-83D6-490F-8C13-1D7113C388B6}" destId="{1F0423FB-D68E-4585-AD64-427F976129F3}" srcOrd="9" destOrd="0" presId="urn:microsoft.com/office/officeart/2005/8/layout/hList7"/>
    <dgm:cxn modelId="{73B32F99-2872-8248-8045-DCA23423081B}" type="presParOf" srcId="{474004DD-83D6-490F-8C13-1D7113C388B6}" destId="{67FA1698-9E24-4229-A2FA-F4674B67919C}" srcOrd="10" destOrd="0" presId="urn:microsoft.com/office/officeart/2005/8/layout/hList7"/>
    <dgm:cxn modelId="{3F747737-B76D-1344-8F8A-147C6AE642A1}" type="presParOf" srcId="{67FA1698-9E24-4229-A2FA-F4674B67919C}" destId="{2E70E187-B08A-486D-8A45-C8A232CC337A}" srcOrd="0" destOrd="0" presId="urn:microsoft.com/office/officeart/2005/8/layout/hList7"/>
    <dgm:cxn modelId="{AA572BAC-DC90-3640-9369-EFFEA0F01A44}" type="presParOf" srcId="{67FA1698-9E24-4229-A2FA-F4674B67919C}" destId="{0B0F9D5E-01B5-4D70-8912-3735DC726156}" srcOrd="1" destOrd="0" presId="urn:microsoft.com/office/officeart/2005/8/layout/hList7"/>
    <dgm:cxn modelId="{BC27C514-D0B9-FA4E-AAFE-14804DFBFCD7}" type="presParOf" srcId="{67FA1698-9E24-4229-A2FA-F4674B67919C}" destId="{FC7B3C5D-EC91-4467-AF60-0E5515B36ED2}" srcOrd="2" destOrd="0" presId="urn:microsoft.com/office/officeart/2005/8/layout/hList7"/>
    <dgm:cxn modelId="{0CF9B645-312C-B74B-BA65-A93B85DDFCC2}" type="presParOf" srcId="{67FA1698-9E24-4229-A2FA-F4674B67919C}" destId="{640B4EA2-5D13-4CA1-86A9-3221B0994580}" srcOrd="3" destOrd="0" presId="urn:microsoft.com/office/officeart/2005/8/layout/hList7"/>
    <dgm:cxn modelId="{4946360C-5279-5743-BF53-CBF19A8DDAFA}" type="presParOf" srcId="{474004DD-83D6-490F-8C13-1D7113C388B6}" destId="{92BB5058-E676-44FD-8396-B1C6E9350E2F}" srcOrd="11" destOrd="0" presId="urn:microsoft.com/office/officeart/2005/8/layout/hList7"/>
    <dgm:cxn modelId="{77924CF8-D963-B748-9C1D-0D1AEC986703}" type="presParOf" srcId="{474004DD-83D6-490F-8C13-1D7113C388B6}" destId="{44F6A7E9-A24E-43F1-8876-7D150D31E9D4}" srcOrd="12" destOrd="0" presId="urn:microsoft.com/office/officeart/2005/8/layout/hList7"/>
    <dgm:cxn modelId="{FD2E39ED-98F9-0A44-A01F-3B15C71FEA28}" type="presParOf" srcId="{44F6A7E9-A24E-43F1-8876-7D150D31E9D4}" destId="{0F17CE07-4E74-4F15-86EB-6C6567CBA919}" srcOrd="0" destOrd="0" presId="urn:microsoft.com/office/officeart/2005/8/layout/hList7"/>
    <dgm:cxn modelId="{63918DD6-C4F0-5C43-A5C6-8F11FAEE29D3}" type="presParOf" srcId="{44F6A7E9-A24E-43F1-8876-7D150D31E9D4}" destId="{8D07021B-273A-4B9A-9F4E-3DC526DA65BD}" srcOrd="1" destOrd="0" presId="urn:microsoft.com/office/officeart/2005/8/layout/hList7"/>
    <dgm:cxn modelId="{11838221-C447-3F4E-9CB5-B1709B4D576A}" type="presParOf" srcId="{44F6A7E9-A24E-43F1-8876-7D150D31E9D4}" destId="{D5E502C2-DE8D-4346-877A-9C40A3864E73}" srcOrd="2" destOrd="0" presId="urn:microsoft.com/office/officeart/2005/8/layout/hList7"/>
    <dgm:cxn modelId="{6B1151E5-9A61-204F-B6EE-C3EB89BE328E}" type="presParOf" srcId="{44F6A7E9-A24E-43F1-8876-7D150D31E9D4}" destId="{1722C8D5-9191-4617-9A5C-B2D813A9D915}" srcOrd="3" destOrd="0" presId="urn:microsoft.com/office/officeart/2005/8/layout/hList7"/>
    <dgm:cxn modelId="{5AB2B1AE-79D4-1F41-979A-C599024739CE}" type="presParOf" srcId="{474004DD-83D6-490F-8C13-1D7113C388B6}" destId="{EBD88C52-2018-48D1-9314-C17CB78960E1}" srcOrd="13" destOrd="0" presId="urn:microsoft.com/office/officeart/2005/8/layout/hList7"/>
    <dgm:cxn modelId="{101DA583-92DB-AC4B-AC4C-C6BC7FE4D6BC}" type="presParOf" srcId="{474004DD-83D6-490F-8C13-1D7113C388B6}" destId="{0F54D2C3-2473-46B1-B62D-6D975835F768}" srcOrd="14" destOrd="0" presId="urn:microsoft.com/office/officeart/2005/8/layout/hList7"/>
    <dgm:cxn modelId="{3F5BF4DE-9AE3-F146-A71E-BB75B58E306F}" type="presParOf" srcId="{0F54D2C3-2473-46B1-B62D-6D975835F768}" destId="{7DF9CCCA-3B9D-4598-9B0D-5726972F0780}" srcOrd="0" destOrd="0" presId="urn:microsoft.com/office/officeart/2005/8/layout/hList7"/>
    <dgm:cxn modelId="{5E4FF4DC-F2D0-C04D-AF69-7F0291EC3FBA}" type="presParOf" srcId="{0F54D2C3-2473-46B1-B62D-6D975835F768}" destId="{3A3CCAAA-9391-4727-92C0-D8017A0163A3}" srcOrd="1" destOrd="0" presId="urn:microsoft.com/office/officeart/2005/8/layout/hList7"/>
    <dgm:cxn modelId="{99A56C7F-B09D-2242-88D5-BF423B1519B0}" type="presParOf" srcId="{0F54D2C3-2473-46B1-B62D-6D975835F768}" destId="{57AF0E7A-6E2A-4DFD-8782-FF6ACFBFE49A}" srcOrd="2" destOrd="0" presId="urn:microsoft.com/office/officeart/2005/8/layout/hList7"/>
    <dgm:cxn modelId="{9E290489-5BCD-3745-958B-29A0B36F6A65}" type="presParOf" srcId="{0F54D2C3-2473-46B1-B62D-6D975835F768}" destId="{0ED1F304-354B-4320-B27C-70A3951670CA}" srcOrd="3" destOrd="0" presId="urn:microsoft.com/office/officeart/2005/8/layout/hList7"/>
    <dgm:cxn modelId="{E37FFDE5-C8D1-9B4C-9BEF-98AF35ACCB95}" type="presParOf" srcId="{474004DD-83D6-490F-8C13-1D7113C388B6}" destId="{1BFDB655-8D21-4995-B102-9474CBAFCA39}" srcOrd="15" destOrd="0" presId="urn:microsoft.com/office/officeart/2005/8/layout/hList7"/>
    <dgm:cxn modelId="{72C4F31E-C10A-4044-8B46-A515D80C2E6A}" type="presParOf" srcId="{474004DD-83D6-490F-8C13-1D7113C388B6}" destId="{E3D4926D-D56C-4D55-82B1-FA30BBB9C0E6}" srcOrd="16" destOrd="0" presId="urn:microsoft.com/office/officeart/2005/8/layout/hList7"/>
    <dgm:cxn modelId="{90F5A23C-7D05-0247-BFF5-55FCA4B301B1}" type="presParOf" srcId="{E3D4926D-D56C-4D55-82B1-FA30BBB9C0E6}" destId="{1E2AF601-0E14-41E6-A130-E7A0A9003234}" srcOrd="0" destOrd="0" presId="urn:microsoft.com/office/officeart/2005/8/layout/hList7"/>
    <dgm:cxn modelId="{A63A2420-D625-D647-BD61-75D987B6CDF1}" type="presParOf" srcId="{E3D4926D-D56C-4D55-82B1-FA30BBB9C0E6}" destId="{EFEA8269-3FA8-4E67-A41C-D7364A1F0F81}" srcOrd="1" destOrd="0" presId="urn:microsoft.com/office/officeart/2005/8/layout/hList7"/>
    <dgm:cxn modelId="{5C4C75F5-12DB-F941-B9E2-BF1EE3749366}" type="presParOf" srcId="{E3D4926D-D56C-4D55-82B1-FA30BBB9C0E6}" destId="{0EA924EF-8D1F-47B0-BF16-25A8EDEA9546}" srcOrd="2" destOrd="0" presId="urn:microsoft.com/office/officeart/2005/8/layout/hList7"/>
    <dgm:cxn modelId="{CAA0C6C5-0789-B349-96F0-4067EA095280}" type="presParOf" srcId="{E3D4926D-D56C-4D55-82B1-FA30BBB9C0E6}" destId="{92DE6F99-74F9-48AD-8F0A-3356A4758B7E}" srcOrd="3" destOrd="0" presId="urn:microsoft.com/office/officeart/2005/8/layout/hList7"/>
    <dgm:cxn modelId="{24AD61F0-BCC9-4E44-88F3-9166FDB25B85}" type="presParOf" srcId="{474004DD-83D6-490F-8C13-1D7113C388B6}" destId="{A1BE973D-2666-428F-968A-6FB64469B94A}" srcOrd="17" destOrd="0" presId="urn:microsoft.com/office/officeart/2005/8/layout/hList7"/>
    <dgm:cxn modelId="{0897CFAE-464B-9D4A-A4AC-3D3141E4B5BF}" type="presParOf" srcId="{474004DD-83D6-490F-8C13-1D7113C388B6}" destId="{FB0C6E0C-92BE-4A54-B44D-FD3B9DEFEEF5}" srcOrd="18" destOrd="0" presId="urn:microsoft.com/office/officeart/2005/8/layout/hList7"/>
    <dgm:cxn modelId="{EB8C670D-752C-554D-BC0B-84A5A3166126}" type="presParOf" srcId="{FB0C6E0C-92BE-4A54-B44D-FD3B9DEFEEF5}" destId="{620747C8-B56B-4616-9A1D-BDC76FE2232C}" srcOrd="0" destOrd="0" presId="urn:microsoft.com/office/officeart/2005/8/layout/hList7"/>
    <dgm:cxn modelId="{8EEE6C1D-10AF-1148-B1F8-C6BEEC4E47BE}" type="presParOf" srcId="{FB0C6E0C-92BE-4A54-B44D-FD3B9DEFEEF5}" destId="{597A3276-0637-471F-8C39-62B3791F94E7}" srcOrd="1" destOrd="0" presId="urn:microsoft.com/office/officeart/2005/8/layout/hList7"/>
    <dgm:cxn modelId="{A3FA70F1-921A-8148-A51A-9AE84D7110FC}" type="presParOf" srcId="{FB0C6E0C-92BE-4A54-B44D-FD3B9DEFEEF5}" destId="{0206AF53-D451-4267-AC81-68C6CC03F37B}" srcOrd="2" destOrd="0" presId="urn:microsoft.com/office/officeart/2005/8/layout/hList7"/>
    <dgm:cxn modelId="{460E46D2-BBD5-CE44-ADC4-EA66328C9642}" type="presParOf" srcId="{FB0C6E0C-92BE-4A54-B44D-FD3B9DEFEEF5}" destId="{55472D87-4270-4864-9513-C4EF84F48593}" srcOrd="3" destOrd="0" presId="urn:microsoft.com/office/officeart/2005/8/layout/hList7"/>
    <dgm:cxn modelId="{3E9F8986-61B4-6445-B9D0-97041303EBD0}" type="presParOf" srcId="{474004DD-83D6-490F-8C13-1D7113C388B6}" destId="{180CC420-22A6-4967-BD0A-16B1BE5DD723}" srcOrd="19" destOrd="0" presId="urn:microsoft.com/office/officeart/2005/8/layout/hList7"/>
    <dgm:cxn modelId="{413385EA-3C62-344B-8928-46CFB3311DCC}" type="presParOf" srcId="{474004DD-83D6-490F-8C13-1D7113C388B6}" destId="{3209A560-3317-4B8E-947C-607FD3DF3066}" srcOrd="20" destOrd="0" presId="urn:microsoft.com/office/officeart/2005/8/layout/hList7"/>
    <dgm:cxn modelId="{AFBD1BE5-053E-0C4C-99C1-F1FC48EB506C}" type="presParOf" srcId="{3209A560-3317-4B8E-947C-607FD3DF3066}" destId="{6C212EEF-C90E-4A39-8624-2778E48E4BE0}" srcOrd="0" destOrd="0" presId="urn:microsoft.com/office/officeart/2005/8/layout/hList7"/>
    <dgm:cxn modelId="{43E75591-E71D-C14B-A16E-64E3CEAEA6B2}" type="presParOf" srcId="{3209A560-3317-4B8E-947C-607FD3DF3066}" destId="{7A28B743-5308-49B7-A36D-077D307978EA}" srcOrd="1" destOrd="0" presId="urn:microsoft.com/office/officeart/2005/8/layout/hList7"/>
    <dgm:cxn modelId="{F9A2BEC5-2132-B643-A4C8-A819E2891059}" type="presParOf" srcId="{3209A560-3317-4B8E-947C-607FD3DF3066}" destId="{0401C330-83F7-4374-B0FE-4979745BF16D}" srcOrd="2" destOrd="0" presId="urn:microsoft.com/office/officeart/2005/8/layout/hList7"/>
    <dgm:cxn modelId="{76F873A4-19C1-5345-B27E-B9D519D47939}" type="presParOf" srcId="{3209A560-3317-4B8E-947C-607FD3DF3066}" destId="{8B20BB08-94B1-48F9-9897-CB80CA7F6C0C}" srcOrd="3" destOrd="0" presId="urn:microsoft.com/office/officeart/2005/8/layout/hList7"/>
    <dgm:cxn modelId="{6B662F7E-7F15-F24B-9E60-DDE214F2FDE8}" type="presParOf" srcId="{474004DD-83D6-490F-8C13-1D7113C388B6}" destId="{F67F770D-9EE3-448C-A8A4-D441C2B590E5}" srcOrd="21" destOrd="0" presId="urn:microsoft.com/office/officeart/2005/8/layout/hList7"/>
    <dgm:cxn modelId="{FC443F6D-DC7E-6446-B47C-76D5B77FE061}" type="presParOf" srcId="{474004DD-83D6-490F-8C13-1D7113C388B6}" destId="{DEE6476C-3C9B-4114-B5E6-B41D5B87BEDA}" srcOrd="22" destOrd="0" presId="urn:microsoft.com/office/officeart/2005/8/layout/hList7"/>
    <dgm:cxn modelId="{E88E1D92-7FC8-B44A-900E-2E40F84D40CC}" type="presParOf" srcId="{DEE6476C-3C9B-4114-B5E6-B41D5B87BEDA}" destId="{046C3189-9723-4D48-AB42-84F0840E98A7}" srcOrd="0" destOrd="0" presId="urn:microsoft.com/office/officeart/2005/8/layout/hList7"/>
    <dgm:cxn modelId="{D163E2BE-5A37-E94A-BC06-A49685EA435E}" type="presParOf" srcId="{DEE6476C-3C9B-4114-B5E6-B41D5B87BEDA}" destId="{D27D4B50-EAD1-4E28-BB95-5202D94609AD}" srcOrd="1" destOrd="0" presId="urn:microsoft.com/office/officeart/2005/8/layout/hList7"/>
    <dgm:cxn modelId="{C0130CBE-99E1-C843-939D-FE47FC9BB8C8}" type="presParOf" srcId="{DEE6476C-3C9B-4114-B5E6-B41D5B87BEDA}" destId="{7513BE1C-84BB-43A0-B14A-E852AFD3D884}" srcOrd="2" destOrd="0" presId="urn:microsoft.com/office/officeart/2005/8/layout/hList7"/>
    <dgm:cxn modelId="{B4E4928D-A1AF-114A-A948-9AC63A4E87B3}"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1440" tIns="91440" rIns="91440" bIns="91440"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0DFEB70C-02AC-AF44-BA5D-C8842F80B134}">
      <dgm:prSet custT="1"/>
      <dgm: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nchorCtr="0"/>
        <a:lstStyle/>
        <a:p>
          <a:pPr>
            <a:buNone/>
          </a:pPr>
          <a:r>
            <a:rPr lang="en-US" sz="1800">
              <a:solidFill>
                <a:sysClr val="window" lastClr="FFFFFF"/>
              </a:solidFill>
              <a:latin typeface="Calibri" panose="020F0502020204030204"/>
              <a:ea typeface="+mn-ea"/>
              <a:cs typeface="+mn-cs"/>
            </a:rPr>
            <a:t>SETTING UP FOR SUCCESS</a:t>
          </a:r>
        </a:p>
      </dgm:t>
    </dgm:pt>
    <dgm:pt modelId="{B89F5C70-128D-D946-86F9-738DD04990E9}" type="parTrans" cxnId="{9279CA99-C641-BE42-8C73-7117A2F9102F}">
      <dgm:prSet/>
      <dgm:spPr/>
      <dgm:t>
        <a:bodyPr/>
        <a:lstStyle/>
        <a:p>
          <a:endParaRPr lang="en-US" sz="1800"/>
        </a:p>
      </dgm:t>
    </dgm:pt>
    <dgm:pt modelId="{1E0F5F8C-C0FA-8049-9CD2-98BE7E232B52}" type="sibTrans" cxnId="{9279CA99-C641-BE42-8C73-7117A2F9102F}">
      <dgm:prSet/>
      <dgm:spPr/>
      <dgm:t>
        <a:bodyPr/>
        <a:lstStyle/>
        <a:p>
          <a:endParaRPr lang="en-US" sz="1800"/>
        </a:p>
      </dgm:t>
    </dgm:pt>
    <dgm:pt modelId="{3C38FD12-87B0-464F-A492-9B9A15FB1891}">
      <dgm:prSet custT="1"/>
      <dgm: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nchorCtr="0"/>
        <a:lstStyle/>
        <a:p>
          <a:pPr>
            <a:buNone/>
          </a:pPr>
          <a:endParaRPr lang="en-US" sz="1800">
            <a:solidFill>
              <a:sysClr val="window" lastClr="FFFFFF"/>
            </a:solidFill>
            <a:latin typeface="Calibri" panose="020F0502020204030204"/>
            <a:ea typeface="+mn-ea"/>
            <a:cs typeface="+mn-cs"/>
          </a:endParaRPr>
        </a:p>
      </dgm:t>
    </dgm:pt>
    <dgm:pt modelId="{B53205BA-A281-6949-A492-A68555E9352F}" type="parTrans" cxnId="{8E333071-57EA-D643-9DA7-AC6588A04698}">
      <dgm:prSet/>
      <dgm:spPr/>
      <dgm:t>
        <a:bodyPr/>
        <a:lstStyle/>
        <a:p>
          <a:endParaRPr lang="en-US" sz="1800"/>
        </a:p>
      </dgm:t>
    </dgm:pt>
    <dgm:pt modelId="{7955DDF9-C9AE-7641-B081-FC0C0265DB65}" type="sibTrans" cxnId="{8E333071-57EA-D643-9DA7-AC6588A04698}">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90466D7A-2D4F-1344-B644-D6DCC298509A}" type="pres">
      <dgm:prSet presAssocID="{0DFEB70C-02AC-AF44-BA5D-C8842F80B134}" presName="compNode" presStyleCnt="0"/>
      <dgm:spPr/>
    </dgm:pt>
    <dgm:pt modelId="{CCF769D0-AC55-BC43-BBCF-F4FD2A0BB0B4}" type="pres">
      <dgm:prSet presAssocID="{0DFEB70C-02AC-AF44-BA5D-C8842F80B134}" presName="bkgdShape" presStyleLbl="node1" presStyleIdx="0" presStyleCnt="12"/>
      <dgm:spPr/>
    </dgm:pt>
    <dgm:pt modelId="{63A0A283-9BE1-5848-9AF0-36A6E316D071}" type="pres">
      <dgm:prSet presAssocID="{0DFEB70C-02AC-AF44-BA5D-C8842F80B134}" presName="nodeTx" presStyleLbl="node1" presStyleIdx="0" presStyleCnt="12">
        <dgm:presLayoutVars>
          <dgm:bulletEnabled val="1"/>
        </dgm:presLayoutVars>
      </dgm:prSet>
      <dgm:spPr/>
    </dgm:pt>
    <dgm:pt modelId="{B4220B3E-61C4-684D-B8D5-B2459D51B464}" type="pres">
      <dgm:prSet presAssocID="{0DFEB70C-02AC-AF44-BA5D-C8842F80B134}" presName="invisiNode" presStyleLbl="node1" presStyleIdx="0" presStyleCnt="12"/>
      <dgm:spPr/>
    </dgm:pt>
    <dgm:pt modelId="{8332BB2D-4DA6-AF44-A16C-41A52244ADA5}" type="pres">
      <dgm:prSet presAssocID="{0DFEB70C-02AC-AF44-BA5D-C8842F80B134}" presName="imagNode" presStyleLbl="fgImgPlace1" presStyleIdx="0" presStyleCnt="12"/>
      <dgm:spPr>
        <a:xfrm>
          <a:off x="32954" y="272133"/>
          <a:ext cx="919895" cy="1510342"/>
        </a:xfrm>
        <a:prstGeom prst="ellipse">
          <a:avLst/>
        </a:prstGeom>
        <a:solidFill>
          <a:srgbClr val="44546A">
            <a:lumMod val="75000"/>
          </a:srgbClr>
        </a:solidFill>
        <a:ln w="12700" cap="flat" cmpd="sng" algn="ctr">
          <a:noFill/>
          <a:prstDash val="solid"/>
          <a:miter lim="800000"/>
        </a:ln>
        <a:effectLst/>
      </dgm:spPr>
    </dgm:pt>
    <dgm:pt modelId="{9AB0C19E-9F21-4546-957D-9D20AF0B7F7D}" type="pres">
      <dgm:prSet presAssocID="{1E0F5F8C-C0FA-8049-9CD2-98BE7E232B52}" presName="sibTrans" presStyleLbl="sibTrans2D1" presStyleIdx="0" presStyleCnt="0"/>
      <dgm:spPr/>
    </dgm:pt>
    <dgm:pt modelId="{B23B278D-7C3C-E540-94D6-D8D3F840ED38}" type="pres">
      <dgm:prSet presAssocID="{3C38FD12-87B0-464F-A492-9B9A15FB1891}" presName="compNode" presStyleCnt="0"/>
      <dgm:spPr/>
    </dgm:pt>
    <dgm:pt modelId="{955D4B7B-55E2-5049-BAD1-F314E49BC1DA}" type="pres">
      <dgm:prSet presAssocID="{3C38FD12-87B0-464F-A492-9B9A15FB1891}" presName="bkgdShape" presStyleLbl="node1" presStyleIdx="1" presStyleCnt="12"/>
      <dgm:spPr/>
    </dgm:pt>
    <dgm:pt modelId="{D37F41FC-D8AB-FB49-A677-51E20658B76C}" type="pres">
      <dgm:prSet presAssocID="{3C38FD12-87B0-464F-A492-9B9A15FB1891}" presName="nodeTx" presStyleLbl="node1" presStyleIdx="1" presStyleCnt="12">
        <dgm:presLayoutVars>
          <dgm:bulletEnabled val="1"/>
        </dgm:presLayoutVars>
      </dgm:prSet>
      <dgm:spPr/>
    </dgm:pt>
    <dgm:pt modelId="{36B99176-46FB-7743-BFD1-ABFEE85BB20C}" type="pres">
      <dgm:prSet presAssocID="{3C38FD12-87B0-464F-A492-9B9A15FB1891}" presName="invisiNode" presStyleLbl="node1" presStyleIdx="1" presStyleCnt="12"/>
      <dgm:spPr/>
    </dgm:pt>
    <dgm:pt modelId="{23CA0A94-3428-454E-9201-9317C0B35E42}" type="pres">
      <dgm:prSet presAssocID="{3C38FD12-87B0-464F-A492-9B9A15FB1891}" presName="imagNode" presStyleLbl="fgImgPlace1" presStyleIdx="1" presStyleCnt="12" custScaleX="63245" custScaleY="68412"/>
      <dgm:spPr>
        <a:xfrm>
          <a:off x="1209979" y="510677"/>
          <a:ext cx="581788" cy="1033255"/>
        </a:xfrm>
        <a:prstGeom prst="rect">
          <a:avLst/>
        </a:prstGeom>
        <a:solidFill>
          <a:srgbClr val="44546A">
            <a:lumMod val="75000"/>
          </a:srgbClr>
        </a:solidFill>
        <a:ln w="12700" cap="flat" cmpd="sng" algn="ctr">
          <a:noFill/>
          <a:prstDash val="solid"/>
          <a:miter lim="800000"/>
        </a:ln>
        <a:effectLst/>
      </dgm:spPr>
    </dgm:pt>
    <dgm:pt modelId="{E4609218-985D-1D4B-966A-C96FA4B2584D}" type="pres">
      <dgm:prSet presAssocID="{7955DDF9-C9AE-7641-B081-FC0C0265DB65}" presName="sibTrans" presStyleLbl="sibTrans2D1" presStyleIdx="0"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2" presStyleCnt="12"/>
      <dgm:spPr/>
    </dgm:pt>
    <dgm:pt modelId="{80C6CD21-4D30-4F02-A5E3-108A4E386C2A}" type="pres">
      <dgm:prSet presAssocID="{82ED9815-0689-437F-AB55-8011A9589219}" presName="nodeTx" presStyleLbl="node1" presStyleIdx="2" presStyleCnt="12">
        <dgm:presLayoutVars>
          <dgm:bulletEnabled val="1"/>
        </dgm:presLayoutVars>
      </dgm:prSet>
      <dgm:spPr/>
    </dgm:pt>
    <dgm:pt modelId="{76216FFC-B42E-47B5-BEF6-E584E61758BE}" type="pres">
      <dgm:prSet presAssocID="{82ED9815-0689-437F-AB55-8011A9589219}" presName="invisiNode" presStyleLbl="node1" presStyleIdx="2" presStyleCnt="12"/>
      <dgm:spPr/>
    </dgm:pt>
    <dgm:pt modelId="{0304F202-A9F3-479D-BEB1-3ABB9CCAFAF9}" type="pres">
      <dgm:prSet presAssocID="{82ED9815-0689-437F-AB55-8011A9589219}" presName="imagNode" presStyleLbl="fgImgPlace1" presStyleIdx="2" presStyleCnt="12"/>
      <dgm:spPr>
        <a:xfrm>
          <a:off x="2048896" y="272133"/>
          <a:ext cx="919895" cy="1510342"/>
        </a:xfrm>
        <a:prstGeom prst="rect">
          <a:avLst/>
        </a:prstGeom>
        <a:solidFill>
          <a:srgbClr val="5B9BD5">
            <a:lumMod val="75000"/>
          </a:srgbClr>
        </a:solidFill>
        <a:ln w="12700" cap="flat" cmpd="sng" algn="ctr">
          <a:no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3" presStyleCnt="12"/>
      <dgm:spPr/>
    </dgm:pt>
    <dgm:pt modelId="{4010F67F-62A0-45F8-9086-6325303267DE}" type="pres">
      <dgm:prSet presAssocID="{EDE82B6F-CA32-4C6B-8BFB-B30D12284093}" presName="nodeTx" presStyleLbl="node1" presStyleIdx="3" presStyleCnt="12">
        <dgm:presLayoutVars>
          <dgm:bulletEnabled val="1"/>
        </dgm:presLayoutVars>
      </dgm:prSet>
      <dgm:spPr/>
    </dgm:pt>
    <dgm:pt modelId="{BA70FC0A-0E40-43D4-9CED-0E9CD2687E95}" type="pres">
      <dgm:prSet presAssocID="{EDE82B6F-CA32-4C6B-8BFB-B30D12284093}" presName="invisiNode" presStyleLbl="node1" presStyleIdx="3" presStyleCnt="12"/>
      <dgm:spPr/>
    </dgm:pt>
    <dgm:pt modelId="{AF799562-D0FE-4304-8CBE-F6EBFAE4013A}" type="pres">
      <dgm:prSet presAssocID="{EDE82B6F-CA32-4C6B-8BFB-B30D12284093}" presName="imagNode" presStyleLbl="fgImgPlace1" presStyleIdx="3" presStyleCnt="12"/>
      <dgm:spPr>
        <a:xfrm>
          <a:off x="3056867" y="272133"/>
          <a:ext cx="919895" cy="1510342"/>
        </a:xfrm>
        <a:prstGeom prst="rect">
          <a:avLst/>
        </a:prstGeom>
        <a:solidFill>
          <a:srgbClr val="5B9BD5">
            <a:lumMod val="75000"/>
          </a:srgbClr>
        </a:solidFill>
        <a:ln w="12700" cap="flat" cmpd="sng" algn="ctr">
          <a:no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4" presStyleCnt="12"/>
      <dgm:spPr/>
    </dgm:pt>
    <dgm:pt modelId="{9214762E-771B-4644-B4EF-48158964CAF7}" type="pres">
      <dgm:prSet presAssocID="{0C927F58-D0E1-4B01-A6B6-C603E890F398}" presName="nodeTx" presStyleLbl="node1" presStyleIdx="4" presStyleCnt="12">
        <dgm:presLayoutVars>
          <dgm:bulletEnabled val="1"/>
        </dgm:presLayoutVars>
      </dgm:prSet>
      <dgm:spPr/>
    </dgm:pt>
    <dgm:pt modelId="{FB25865C-F5C6-44CB-B4D2-3814AA594E66}" type="pres">
      <dgm:prSet presAssocID="{0C927F58-D0E1-4B01-A6B6-C603E890F398}" presName="invisiNode" presStyleLbl="node1" presStyleIdx="4" presStyleCnt="12"/>
      <dgm:spPr/>
    </dgm:pt>
    <dgm:pt modelId="{069CDC01-BE12-484D-9486-671E87A5E1A9}" type="pres">
      <dgm:prSet presAssocID="{0C927F58-D0E1-4B01-A6B6-C603E890F398}" presName="imagNode" presStyleLbl="fgImgPlace1" presStyleIdx="4" presStyleCnt="12"/>
      <dgm:spPr>
        <a:xfrm>
          <a:off x="4064837" y="272133"/>
          <a:ext cx="919895" cy="1510342"/>
        </a:xfrm>
        <a:prstGeom prst="rect">
          <a:avLst/>
        </a:prstGeom>
        <a:solidFill>
          <a:srgbClr val="70AD47">
            <a:lumMod val="75000"/>
          </a:srgbClr>
        </a:solidFill>
        <a:ln w="12700" cap="flat" cmpd="sng" algn="ctr">
          <a:no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5" presStyleCnt="12"/>
      <dgm:spPr/>
    </dgm:pt>
    <dgm:pt modelId="{0B0F9D5E-01B5-4D70-8912-3735DC726156}" type="pres">
      <dgm:prSet presAssocID="{167BF358-8434-4987-B85A-37964861114E}" presName="nodeTx" presStyleLbl="node1" presStyleIdx="5" presStyleCnt="12">
        <dgm:presLayoutVars>
          <dgm:bulletEnabled val="1"/>
        </dgm:presLayoutVars>
      </dgm:prSet>
      <dgm:spPr/>
    </dgm:pt>
    <dgm:pt modelId="{FC7B3C5D-EC91-4467-AF60-0E5515B36ED2}" type="pres">
      <dgm:prSet presAssocID="{167BF358-8434-4987-B85A-37964861114E}" presName="invisiNode" presStyleLbl="node1" presStyleIdx="5" presStyleCnt="12"/>
      <dgm:spPr/>
    </dgm:pt>
    <dgm:pt modelId="{640B4EA2-5D13-4CA1-86A9-3221B0994580}" type="pres">
      <dgm:prSet presAssocID="{167BF358-8434-4987-B85A-37964861114E}" presName="imagNode" presStyleLbl="fgImgPlace1" presStyleIdx="5" presStyleCnt="12"/>
      <dgm:spPr>
        <a:xfrm>
          <a:off x="5072808" y="272133"/>
          <a:ext cx="919895" cy="1510342"/>
        </a:xfrm>
        <a:prstGeom prst="rect">
          <a:avLst/>
        </a:prstGeom>
        <a:solidFill>
          <a:srgbClr val="70AD47">
            <a:lumMod val="75000"/>
          </a:srgbClr>
        </a:solidFill>
        <a:ln w="12700" cap="flat" cmpd="sng" algn="ctr">
          <a:no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6" presStyleCnt="12"/>
      <dgm:spPr/>
    </dgm:pt>
    <dgm:pt modelId="{8D07021B-273A-4B9A-9F4E-3DC526DA65BD}" type="pres">
      <dgm:prSet presAssocID="{4F7AD0EE-0E26-4017-9F94-86272D93EFC3}" presName="nodeTx" presStyleLbl="node1" presStyleIdx="6" presStyleCnt="12">
        <dgm:presLayoutVars>
          <dgm:bulletEnabled val="1"/>
        </dgm:presLayoutVars>
      </dgm:prSet>
      <dgm:spPr/>
    </dgm:pt>
    <dgm:pt modelId="{D5E502C2-DE8D-4346-877A-9C40A3864E73}" type="pres">
      <dgm:prSet presAssocID="{4F7AD0EE-0E26-4017-9F94-86272D93EFC3}" presName="invisiNode" presStyleLbl="node1" presStyleIdx="6" presStyleCnt="12"/>
      <dgm:spPr/>
    </dgm:pt>
    <dgm:pt modelId="{1722C8D5-9191-4617-9A5C-B2D813A9D915}" type="pres">
      <dgm:prSet presAssocID="{4F7AD0EE-0E26-4017-9F94-86272D93EFC3}" presName="imagNode" presStyleLbl="fgImgPlace1" presStyleIdx="6" presStyleCnt="12"/>
      <dgm:spPr>
        <a:xfrm>
          <a:off x="6080779" y="272133"/>
          <a:ext cx="919895" cy="1510342"/>
        </a:xfrm>
        <a:prstGeom prst="rect">
          <a:avLst/>
        </a:prstGeom>
        <a:solidFill>
          <a:srgbClr val="DAA600"/>
        </a:solidFill>
        <a:ln w="12700" cap="flat" cmpd="sng" algn="ctr">
          <a:no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7" presStyleCnt="12"/>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7" presStyleCnt="12">
        <dgm:presLayoutVars>
          <dgm:bulletEnabled val="1"/>
        </dgm:presLayoutVars>
      </dgm:prSet>
      <dgm:spPr/>
    </dgm:pt>
    <dgm:pt modelId="{57AF0E7A-6E2A-4DFD-8782-FF6ACFBFE49A}" type="pres">
      <dgm:prSet presAssocID="{DA761F70-B11F-4EA6-915D-15ADF7DDBA23}" presName="invisiNode" presStyleLbl="node1" presStyleIdx="7" presStyleCnt="12"/>
      <dgm:spPr/>
    </dgm:pt>
    <dgm:pt modelId="{0ED1F304-354B-4320-B27C-70A3951670CA}" type="pres">
      <dgm:prSet presAssocID="{DA761F70-B11F-4EA6-915D-15ADF7DDBA23}" presName="imagNode" presStyleLbl="fgImgPlace1" presStyleIdx="7" presStyleCnt="12"/>
      <dgm:spPr>
        <a:xfrm>
          <a:off x="7088750" y="272133"/>
          <a:ext cx="919895" cy="1510342"/>
        </a:xfrm>
        <a:prstGeom prst="rect">
          <a:avLst/>
        </a:prstGeom>
        <a:solidFill>
          <a:srgbClr val="DAA600"/>
        </a:solidFill>
        <a:ln w="12700" cap="flat" cmpd="sng" algn="ctr">
          <a:no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8" presStyleCnt="12"/>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8" presStyleCnt="12">
        <dgm:presLayoutVars>
          <dgm:bulletEnabled val="1"/>
        </dgm:presLayoutVars>
      </dgm:prSet>
      <dgm:spPr/>
    </dgm:pt>
    <dgm:pt modelId="{0EA924EF-8D1F-47B0-BF16-25A8EDEA9546}" type="pres">
      <dgm:prSet presAssocID="{87EBC7B2-62CC-4F4D-B8F1-6913234E01AB}" presName="invisiNode" presStyleLbl="node1" presStyleIdx="8" presStyleCnt="12"/>
      <dgm:spPr/>
    </dgm:pt>
    <dgm:pt modelId="{92DE6F99-74F9-48AD-8F0A-3356A4758B7E}" type="pres">
      <dgm:prSet presAssocID="{87EBC7B2-62CC-4F4D-B8F1-6913234E01AB}" presName="imagNode" presStyleLbl="fgImgPlace1" presStyleIdx="8" presStyleCnt="12"/>
      <dgm:spPr>
        <a:xfrm>
          <a:off x="8096721" y="272133"/>
          <a:ext cx="919895" cy="1510342"/>
        </a:xfrm>
        <a:prstGeom prst="rect">
          <a:avLst/>
        </a:prstGeom>
        <a:solidFill>
          <a:srgbClr val="ED7D31">
            <a:lumMod val="75000"/>
          </a:srgbClr>
        </a:solidFill>
        <a:ln w="12700" cap="flat" cmpd="sng" algn="ctr">
          <a:no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9" presStyleCnt="12"/>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9" presStyleCnt="12">
        <dgm:presLayoutVars>
          <dgm:bulletEnabled val="1"/>
        </dgm:presLayoutVars>
      </dgm:prSet>
      <dgm:spPr/>
    </dgm:pt>
    <dgm:pt modelId="{0206AF53-D451-4267-AC81-68C6CC03F37B}" type="pres">
      <dgm:prSet presAssocID="{5DE23A1F-B828-4AED-93AF-CB385BE40F90}" presName="invisiNode" presStyleLbl="node1" presStyleIdx="9" presStyleCnt="12"/>
      <dgm:spPr/>
    </dgm:pt>
    <dgm:pt modelId="{55472D87-4270-4864-9513-C4EF84F48593}" type="pres">
      <dgm:prSet presAssocID="{5DE23A1F-B828-4AED-93AF-CB385BE40F90}" presName="imagNode" presStyleLbl="fgImgPlace1" presStyleIdx="9" presStyleCnt="12"/>
      <dgm:spPr>
        <a:xfrm>
          <a:off x="9104692" y="272133"/>
          <a:ext cx="919895" cy="1510342"/>
        </a:xfrm>
        <a:prstGeom prst="rect">
          <a:avLst/>
        </a:prstGeom>
        <a:solidFill>
          <a:srgbClr val="ED7D31">
            <a:lumMod val="75000"/>
          </a:srgbClr>
        </a:solidFill>
        <a:ln w="12700" cap="flat" cmpd="sng" algn="ctr">
          <a:no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10" presStyleCnt="12"/>
      <dgm:spPr/>
    </dgm:pt>
    <dgm:pt modelId="{7A28B743-5308-49B7-A36D-077D307978EA}" type="pres">
      <dgm:prSet presAssocID="{15FAF609-EF06-4219-A9A5-579532B2B0F5}" presName="nodeTx" presStyleLbl="node1" presStyleIdx="10" presStyleCnt="12">
        <dgm:presLayoutVars>
          <dgm:bulletEnabled val="1"/>
        </dgm:presLayoutVars>
      </dgm:prSet>
      <dgm:spPr/>
    </dgm:pt>
    <dgm:pt modelId="{0401C330-83F7-4374-B0FE-4979745BF16D}" type="pres">
      <dgm:prSet presAssocID="{15FAF609-EF06-4219-A9A5-579532B2B0F5}" presName="invisiNode" presStyleLbl="node1" presStyleIdx="10" presStyleCnt="12"/>
      <dgm:spPr/>
    </dgm:pt>
    <dgm:pt modelId="{8B20BB08-94B1-48F9-9897-CB80CA7F6C0C}" type="pres">
      <dgm:prSet presAssocID="{15FAF609-EF06-4219-A9A5-579532B2B0F5}" presName="imagNode" presStyleLbl="fgImgPlace1" presStyleIdx="10" presStyleCnt="12"/>
      <dgm:spPr>
        <a:xfrm>
          <a:off x="10112662" y="272133"/>
          <a:ext cx="919895" cy="1510342"/>
        </a:xfrm>
        <a:prstGeom prst="ellipse">
          <a:avLst/>
        </a:prstGeom>
        <a:solidFill>
          <a:srgbClr val="941100"/>
        </a:solidFill>
        <a:ln w="12700" cap="flat" cmpd="sng" algn="ctr">
          <a:no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11" presStyleCnt="12"/>
      <dgm:spPr/>
    </dgm:pt>
    <dgm:pt modelId="{D27D4B50-EAD1-4E28-BB95-5202D94609AD}" type="pres">
      <dgm:prSet presAssocID="{312AC8EC-3989-4E6B-A34C-4A44971F8422}" presName="nodeTx" presStyleLbl="node1" presStyleIdx="11" presStyleCnt="12">
        <dgm:presLayoutVars>
          <dgm:bulletEnabled val="1"/>
        </dgm:presLayoutVars>
      </dgm:prSet>
      <dgm:spPr/>
    </dgm:pt>
    <dgm:pt modelId="{7513BE1C-84BB-43A0-B14A-E852AFD3D884}" type="pres">
      <dgm:prSet presAssocID="{312AC8EC-3989-4E6B-A34C-4A44971F8422}" presName="invisiNode" presStyleLbl="node1" presStyleIdx="11" presStyleCnt="12"/>
      <dgm:spPr/>
    </dgm:pt>
    <dgm:pt modelId="{A5E4E931-3070-4D12-BE4A-A7CFF0542571}" type="pres">
      <dgm:prSet presAssocID="{312AC8EC-3989-4E6B-A34C-4A44971F8422}" presName="imagNode" presStyleLbl="fgImgPlace1" presStyleIdx="11" presStyleCnt="12" custScaleY="93841" custLinFactNeighborY="1476"/>
      <dgm:spPr>
        <a:xfrm>
          <a:off x="11120633" y="340937"/>
          <a:ext cx="919895" cy="1417320"/>
        </a:xfrm>
        <a:prstGeom prst="rect">
          <a:avLst/>
        </a:prstGeom>
        <a:solidFill>
          <a:srgbClr val="941100"/>
        </a:solidFill>
        <a:ln w="12700" cap="flat" cmpd="sng" algn="ctr">
          <a:noFill/>
          <a:prstDash val="solid"/>
          <a:miter lim="800000"/>
        </a:ln>
        <a:effectLst/>
      </dgm:spPr>
    </dgm:pt>
  </dgm:ptLst>
  <dgm:cxnLst>
    <dgm:cxn modelId="{4A9F5802-078F-574B-8A56-84D975CDB361}" type="presOf" srcId="{B3C296FB-3485-4B9E-A81F-C9229475D8E6}" destId="{A1BE973D-2666-428F-968A-6FB64469B94A}" srcOrd="0" destOrd="0" presId="urn:microsoft.com/office/officeart/2005/8/layout/hList7"/>
    <dgm:cxn modelId="{4B83F904-14BD-8043-92DF-3B4E5B985798}" type="presOf" srcId="{DA761F70-B11F-4EA6-915D-15ADF7DDBA23}" destId="{7DF9CCCA-3B9D-4598-9B0D-5726972F0780}" srcOrd="0" destOrd="0" presId="urn:microsoft.com/office/officeart/2005/8/layout/hList7"/>
    <dgm:cxn modelId="{3ECBBC06-2398-834A-8152-23A9B5F95E2A}" type="presOf" srcId="{312AC8EC-3989-4E6B-A34C-4A44971F8422}" destId="{D27D4B50-EAD1-4E28-BB95-5202D94609AD}" srcOrd="1" destOrd="0" presId="urn:microsoft.com/office/officeart/2005/8/layout/hList7"/>
    <dgm:cxn modelId="{CB5E5B09-20CD-4245-A349-FF2971C82599}" srcId="{76CDA518-BC6C-454C-8425-289DBEFA6303}" destId="{0C927F58-D0E1-4B01-A6B6-C603E890F398}" srcOrd="4" destOrd="0" parTransId="{79673275-EAE9-4B21-BD17-BA2A2DC472F8}" sibTransId="{91B44C06-EF03-4B80-B764-56D43105AB17}"/>
    <dgm:cxn modelId="{56FA450B-D6FE-CD43-9648-FFAB42F174C8}" type="presOf" srcId="{15FAF609-EF06-4219-A9A5-579532B2B0F5}" destId="{7A28B743-5308-49B7-A36D-077D307978EA}" srcOrd="1" destOrd="0" presId="urn:microsoft.com/office/officeart/2005/8/layout/hList7"/>
    <dgm:cxn modelId="{4A8A7912-19DD-4170-BE92-5B4CEA10F0F4}" srcId="{76CDA518-BC6C-454C-8425-289DBEFA6303}" destId="{312AC8EC-3989-4E6B-A34C-4A44971F8422}" srcOrd="11" destOrd="0" parTransId="{4C6EC9C3-231F-4CE7-B7C6-B9BD23DC1532}" sibTransId="{9CD2B463-8A90-4055-A6A7-74FFBC8F1CA8}"/>
    <dgm:cxn modelId="{49844915-79B7-4760-B8A6-6358800639E0}" srcId="{76CDA518-BC6C-454C-8425-289DBEFA6303}" destId="{15FAF609-EF06-4219-A9A5-579532B2B0F5}" srcOrd="10" destOrd="0" parTransId="{D2885B8D-6C0A-4181-92C1-3B3291BDFB29}" sibTransId="{6DF72718-445E-4FDC-B1E6-DF26AB44A9AF}"/>
    <dgm:cxn modelId="{C0D76F15-3E25-354A-AB47-3442FD22F260}" type="presOf" srcId="{DA761F70-B11F-4EA6-915D-15ADF7DDBA23}" destId="{3A3CCAAA-9391-4727-92C0-D8017A0163A3}" srcOrd="1" destOrd="0" presId="urn:microsoft.com/office/officeart/2005/8/layout/hList7"/>
    <dgm:cxn modelId="{F1B60C1A-67FF-F24C-97F6-2E862336795E}" type="presOf" srcId="{87EBC7B2-62CC-4F4D-B8F1-6913234E01AB}" destId="{EFEA8269-3FA8-4E67-A41C-D7364A1F0F81}" srcOrd="1" destOrd="0" presId="urn:microsoft.com/office/officeart/2005/8/layout/hList7"/>
    <dgm:cxn modelId="{EE6BF61A-B19F-4C39-8C06-B8706D9BA7BA}" srcId="{76CDA518-BC6C-454C-8425-289DBEFA6303}" destId="{4F7AD0EE-0E26-4017-9F94-86272D93EFC3}" srcOrd="6" destOrd="0" parTransId="{1B378C42-C627-4201-AE52-4BA974618512}" sibTransId="{51654D6A-95A4-4E7F-B6C4-FF063E7F512E}"/>
    <dgm:cxn modelId="{D212281E-07E9-974E-95F4-3C8E1623E71B}" type="presOf" srcId="{3C38FD12-87B0-464F-A492-9B9A15FB1891}" destId="{D37F41FC-D8AB-FB49-A677-51E20658B76C}" srcOrd="1" destOrd="0" presId="urn:microsoft.com/office/officeart/2005/8/layout/hList7"/>
    <dgm:cxn modelId="{F964842A-6408-F84A-95B3-841627BB3168}" type="presOf" srcId="{91B44C06-EF03-4B80-B764-56D43105AB17}" destId="{1F0423FB-D68E-4585-AD64-427F976129F3}" srcOrd="0" destOrd="0" presId="urn:microsoft.com/office/officeart/2005/8/layout/hList7"/>
    <dgm:cxn modelId="{F461BD2A-C157-8A40-83CA-34004594E66A}" type="presOf" srcId="{4F72BF1C-5C6D-4106-A1C4-ECB77BA1216C}" destId="{180CC420-22A6-4967-BD0A-16B1BE5DD723}" srcOrd="0" destOrd="0" presId="urn:microsoft.com/office/officeart/2005/8/layout/hList7"/>
    <dgm:cxn modelId="{B18EE22C-D8FC-FB4C-9E38-A02490D3A48C}" type="presOf" srcId="{0C927F58-D0E1-4B01-A6B6-C603E890F398}" destId="{9214762E-771B-4644-B4EF-48158964CAF7}" srcOrd="1" destOrd="0" presId="urn:microsoft.com/office/officeart/2005/8/layout/hList7"/>
    <dgm:cxn modelId="{83F51F3C-83AA-C940-BB15-4AD83A85010E}" type="presOf" srcId="{167BF358-8434-4987-B85A-37964861114E}" destId="{2E70E187-B08A-486D-8A45-C8A232CC337A}" srcOrd="0" destOrd="0" presId="urn:microsoft.com/office/officeart/2005/8/layout/hList7"/>
    <dgm:cxn modelId="{9697DD3F-1923-415C-B9D3-CEE56720C4CC}" srcId="{76CDA518-BC6C-454C-8425-289DBEFA6303}" destId="{167BF358-8434-4987-B85A-37964861114E}" srcOrd="5" destOrd="0" parTransId="{CAB79F3C-EB84-4F7C-A9F7-2D2507D5DBE7}" sibTransId="{23117442-D303-468D-9B1A-74E04914477C}"/>
    <dgm:cxn modelId="{1AFC345D-BE73-0349-B632-94F85A7393C7}" type="presOf" srcId="{EDE82B6F-CA32-4C6B-8BFB-B30D12284093}" destId="{FA06BBCE-464F-4266-B09B-D42E3ACE62C5}" srcOrd="0" destOrd="0" presId="urn:microsoft.com/office/officeart/2005/8/layout/hList7"/>
    <dgm:cxn modelId="{3FE1FD5F-6F8E-3D47-8118-F24DA306BFC6}" type="presOf" srcId="{8B7B9245-1212-4EA2-8DBA-AB21D24D994E}" destId="{1BFDB655-8D21-4995-B102-9474CBAFCA39}" srcOrd="0" destOrd="0" presId="urn:microsoft.com/office/officeart/2005/8/layout/hList7"/>
    <dgm:cxn modelId="{53AD6868-6A8B-2040-9DB5-CE884A1D2D9D}" type="presOf" srcId="{0C927F58-D0E1-4B01-A6B6-C603E890F398}" destId="{991FE780-09B4-437E-87F1-633B9F17E51A}" srcOrd="0" destOrd="0" presId="urn:microsoft.com/office/officeart/2005/8/layout/hList7"/>
    <dgm:cxn modelId="{F166506A-B0D7-8943-BAFF-48CD4CA8C54F}" type="presOf" srcId="{5DE23A1F-B828-4AED-93AF-CB385BE40F90}" destId="{597A3276-0637-471F-8C39-62B3791F94E7}" srcOrd="1" destOrd="0" presId="urn:microsoft.com/office/officeart/2005/8/layout/hList7"/>
    <dgm:cxn modelId="{F25F754F-A882-304F-BC4A-639316EB73B0}" type="presOf" srcId="{095AE3E2-7CB6-43CA-A532-FBE35E2C2239}" destId="{B403F713-81E6-4AE7-B3A1-1A307AF769A8}" srcOrd="0" destOrd="0" presId="urn:microsoft.com/office/officeart/2005/8/layout/hList7"/>
    <dgm:cxn modelId="{8E333071-57EA-D643-9DA7-AC6588A04698}" srcId="{76CDA518-BC6C-454C-8425-289DBEFA6303}" destId="{3C38FD12-87B0-464F-A492-9B9A15FB1891}" srcOrd="1" destOrd="0" parTransId="{B53205BA-A281-6949-A492-A68555E9352F}" sibTransId="{7955DDF9-C9AE-7641-B081-FC0C0265DB65}"/>
    <dgm:cxn modelId="{A81FDF52-98A1-3D41-809A-83A2B891ED6F}" type="presOf" srcId="{312AC8EC-3989-4E6B-A34C-4A44971F8422}" destId="{046C3189-9723-4D48-AB42-84F0840E98A7}" srcOrd="0" destOrd="0" presId="urn:microsoft.com/office/officeart/2005/8/layout/hList7"/>
    <dgm:cxn modelId="{D4EE0C54-AD0F-BE4E-AEB9-721F81DBB01D}" type="presOf" srcId="{51654D6A-95A4-4E7F-B6C4-FF063E7F512E}" destId="{EBD88C52-2018-48D1-9314-C17CB78960E1}" srcOrd="0" destOrd="0" presId="urn:microsoft.com/office/officeart/2005/8/layout/hList7"/>
    <dgm:cxn modelId="{2E1A1579-A6BA-476F-822B-86009E26C1D5}" srcId="{76CDA518-BC6C-454C-8425-289DBEFA6303}" destId="{87EBC7B2-62CC-4F4D-B8F1-6913234E01AB}" srcOrd="8" destOrd="0" parTransId="{792074DA-5FA9-4FC5-82A0-319076547753}" sibTransId="{B3C296FB-3485-4B9E-A81F-C9229475D8E6}"/>
    <dgm:cxn modelId="{E2821782-CFE7-F640-8F76-09237023F7C7}" type="presOf" srcId="{82ED9815-0689-437F-AB55-8011A9589219}" destId="{80C6CD21-4D30-4F02-A5E3-108A4E386C2A}" srcOrd="1" destOrd="0" presId="urn:microsoft.com/office/officeart/2005/8/layout/hList7"/>
    <dgm:cxn modelId="{6DB3CE84-13CE-7547-AB87-6B3A2DB5430F}" type="presOf" srcId="{4F7AD0EE-0E26-4017-9F94-86272D93EFC3}" destId="{0F17CE07-4E74-4F15-86EB-6C6567CBA919}" srcOrd="0" destOrd="0" presId="urn:microsoft.com/office/officeart/2005/8/layout/hList7"/>
    <dgm:cxn modelId="{A9B5938D-38ED-9B4D-B4B4-01D84BFD3107}" type="presOf" srcId="{6DF72718-445E-4FDC-B1E6-DF26AB44A9AF}" destId="{F67F770D-9EE3-448C-A8A4-D441C2B590E5}" srcOrd="0" destOrd="0" presId="urn:microsoft.com/office/officeart/2005/8/layout/hList7"/>
    <dgm:cxn modelId="{9279CA99-C641-BE42-8C73-7117A2F9102F}" srcId="{76CDA518-BC6C-454C-8425-289DBEFA6303}" destId="{0DFEB70C-02AC-AF44-BA5D-C8842F80B134}" srcOrd="0" destOrd="0" parTransId="{B89F5C70-128D-D946-86F9-738DD04990E9}" sibTransId="{1E0F5F8C-C0FA-8049-9CD2-98BE7E232B52}"/>
    <dgm:cxn modelId="{9E31DBA0-E939-49A6-A6BC-57FBA271E74D}" srcId="{76CDA518-BC6C-454C-8425-289DBEFA6303}" destId="{EDE82B6F-CA32-4C6B-8BFB-B30D12284093}" srcOrd="3" destOrd="0" parTransId="{9B21EF5D-1347-4E9C-B71F-5BDA8B9DA602}" sibTransId="{4B7087D8-60F7-45B3-90E8-83EEE7316E5B}"/>
    <dgm:cxn modelId="{5EE004A5-3774-4BB1-B9EC-EDCC333FB895}" srcId="{76CDA518-BC6C-454C-8425-289DBEFA6303}" destId="{DA761F70-B11F-4EA6-915D-15ADF7DDBA23}" srcOrd="7" destOrd="0" parTransId="{205211D0-56BC-42B4-8B39-5E0986F07326}" sibTransId="{8B7B9245-1212-4EA2-8DBA-AB21D24D994E}"/>
    <dgm:cxn modelId="{72B83BA5-3F68-A94F-8342-1FC688FDD5C9}" type="presOf" srcId="{4F7AD0EE-0E26-4017-9F94-86272D93EFC3}" destId="{8D07021B-273A-4B9A-9F4E-3DC526DA65BD}" srcOrd="1" destOrd="0" presId="urn:microsoft.com/office/officeart/2005/8/layout/hList7"/>
    <dgm:cxn modelId="{1E256FA6-ABAF-B442-8DA6-E66401D180A3}" type="presOf" srcId="{3C38FD12-87B0-464F-A492-9B9A15FB1891}" destId="{955D4B7B-55E2-5049-BAD1-F314E49BC1DA}" srcOrd="0" destOrd="0" presId="urn:microsoft.com/office/officeart/2005/8/layout/hList7"/>
    <dgm:cxn modelId="{1E4ACCA8-BCA7-3742-9C0A-F554DE72F05C}" type="presOf" srcId="{0DFEB70C-02AC-AF44-BA5D-C8842F80B134}" destId="{63A0A283-9BE1-5848-9AF0-36A6E316D071}" srcOrd="1" destOrd="0" presId="urn:microsoft.com/office/officeart/2005/8/layout/hList7"/>
    <dgm:cxn modelId="{5C51D1B5-5990-CB4B-8638-2358BB530D5F}" type="presOf" srcId="{23117442-D303-468D-9B1A-74E04914477C}" destId="{92BB5058-E676-44FD-8396-B1C6E9350E2F}" srcOrd="0" destOrd="0" presId="urn:microsoft.com/office/officeart/2005/8/layout/hList7"/>
    <dgm:cxn modelId="{8DB8FAB8-F8BE-4232-8E1A-61CBAFE1B3A6}" srcId="{76CDA518-BC6C-454C-8425-289DBEFA6303}" destId="{82ED9815-0689-437F-AB55-8011A9589219}" srcOrd="2" destOrd="0" parTransId="{CA69EC14-8F26-4324-9465-B228833C3D9E}" sibTransId="{095AE3E2-7CB6-43CA-A532-FBE35E2C2239}"/>
    <dgm:cxn modelId="{017127BE-0F77-9240-9B3F-3488238084EA}" type="presOf" srcId="{5DE23A1F-B828-4AED-93AF-CB385BE40F90}" destId="{620747C8-B56B-4616-9A1D-BDC76FE2232C}" srcOrd="0" destOrd="0" presId="urn:microsoft.com/office/officeart/2005/8/layout/hList7"/>
    <dgm:cxn modelId="{D4A848BE-2AE5-E747-9302-35405A69ACC4}" type="presOf" srcId="{1E0F5F8C-C0FA-8049-9CD2-98BE7E232B52}" destId="{9AB0C19E-9F21-4546-957D-9D20AF0B7F7D}" srcOrd="0" destOrd="0" presId="urn:microsoft.com/office/officeart/2005/8/layout/hList7"/>
    <dgm:cxn modelId="{DE1F89BE-1D54-F84E-9327-13B74A4AF796}" type="presOf" srcId="{0DFEB70C-02AC-AF44-BA5D-C8842F80B134}" destId="{CCF769D0-AC55-BC43-BBCF-F4FD2A0BB0B4}" srcOrd="0" destOrd="0" presId="urn:microsoft.com/office/officeart/2005/8/layout/hList7"/>
    <dgm:cxn modelId="{F00D34CF-9683-5E4D-A797-482D4EB9C72D}" type="presOf" srcId="{4B7087D8-60F7-45B3-90E8-83EEE7316E5B}" destId="{620E0897-60F4-4FE7-BB5B-EC1118AD18C4}" srcOrd="0"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D7A9F3DA-7851-714B-B80D-57BA2B74AF0C}" type="presOf" srcId="{87EBC7B2-62CC-4F4D-B8F1-6913234E01AB}" destId="{1E2AF601-0E14-41E6-A130-E7A0A9003234}" srcOrd="0" destOrd="0" presId="urn:microsoft.com/office/officeart/2005/8/layout/hList7"/>
    <dgm:cxn modelId="{67E413DF-A3D7-BC4D-B4F4-9FEA3168C34B}" type="presOf" srcId="{7955DDF9-C9AE-7641-B081-FC0C0265DB65}" destId="{E4609218-985D-1D4B-966A-C96FA4B2584D}" srcOrd="0" destOrd="0" presId="urn:microsoft.com/office/officeart/2005/8/layout/hList7"/>
    <dgm:cxn modelId="{256069E3-3936-DC42-9622-6CA26DEDB4A3}" type="presOf" srcId="{167BF358-8434-4987-B85A-37964861114E}" destId="{0B0F9D5E-01B5-4D70-8912-3735DC726156}" srcOrd="1" destOrd="0" presId="urn:microsoft.com/office/officeart/2005/8/layout/hList7"/>
    <dgm:cxn modelId="{D5B4D6E6-3E43-5545-B2DF-DB7FB1B164AF}" type="presOf" srcId="{EDE82B6F-CA32-4C6B-8BFB-B30D12284093}" destId="{4010F67F-62A0-45F8-9086-6325303267DE}" srcOrd="1" destOrd="0" presId="urn:microsoft.com/office/officeart/2005/8/layout/hList7"/>
    <dgm:cxn modelId="{57F181F1-6B71-4EAF-824A-3C3569D63AC5}" srcId="{76CDA518-BC6C-454C-8425-289DBEFA6303}" destId="{5DE23A1F-B828-4AED-93AF-CB385BE40F90}" srcOrd="9" destOrd="0" parTransId="{AC415565-C001-469D-988D-42CCD55DFDCC}" sibTransId="{4F72BF1C-5C6D-4106-A1C4-ECB77BA1216C}"/>
    <dgm:cxn modelId="{C366AAF1-FECE-3D43-B273-17D4D665A051}" type="presOf" srcId="{82ED9815-0689-437F-AB55-8011A9589219}" destId="{33027701-4552-4E82-B8B5-201818F384E1}" srcOrd="0" destOrd="0" presId="urn:microsoft.com/office/officeart/2005/8/layout/hList7"/>
    <dgm:cxn modelId="{5E09FCF1-1109-2E4C-8EE4-28E74BD29A53}" type="presOf" srcId="{15FAF609-EF06-4219-A9A5-579532B2B0F5}" destId="{6C212EEF-C90E-4A39-8624-2778E48E4BE0}" srcOrd="0" destOrd="0" presId="urn:microsoft.com/office/officeart/2005/8/layout/hList7"/>
    <dgm:cxn modelId="{F4E5CFFA-AF8D-7D4C-BDA6-93AE43D21E58}" type="presParOf" srcId="{700DEE2E-009E-4920-8919-3EBA1BD25605}" destId="{6CA53C31-027B-47B6-99A7-1B4548807CCF}" srcOrd="0" destOrd="0" presId="urn:microsoft.com/office/officeart/2005/8/layout/hList7"/>
    <dgm:cxn modelId="{999C9443-2446-4741-B2BF-E21B1509E037}" type="presParOf" srcId="{700DEE2E-009E-4920-8919-3EBA1BD25605}" destId="{474004DD-83D6-490F-8C13-1D7113C388B6}" srcOrd="1" destOrd="0" presId="urn:microsoft.com/office/officeart/2005/8/layout/hList7"/>
    <dgm:cxn modelId="{950C4A47-9629-4D49-8C26-84319D6BA347}" type="presParOf" srcId="{474004DD-83D6-490F-8C13-1D7113C388B6}" destId="{90466D7A-2D4F-1344-B644-D6DCC298509A}" srcOrd="0" destOrd="0" presId="urn:microsoft.com/office/officeart/2005/8/layout/hList7"/>
    <dgm:cxn modelId="{D3E27B53-21CF-B44C-A2B2-AE8B4D160D5F}" type="presParOf" srcId="{90466D7A-2D4F-1344-B644-D6DCC298509A}" destId="{CCF769D0-AC55-BC43-BBCF-F4FD2A0BB0B4}" srcOrd="0" destOrd="0" presId="urn:microsoft.com/office/officeart/2005/8/layout/hList7"/>
    <dgm:cxn modelId="{34E71552-0742-CE4D-BB54-9F5080174528}" type="presParOf" srcId="{90466D7A-2D4F-1344-B644-D6DCC298509A}" destId="{63A0A283-9BE1-5848-9AF0-36A6E316D071}" srcOrd="1" destOrd="0" presId="urn:microsoft.com/office/officeart/2005/8/layout/hList7"/>
    <dgm:cxn modelId="{97F75A6F-F67E-5F4F-A1FE-05FA2F19D302}" type="presParOf" srcId="{90466D7A-2D4F-1344-B644-D6DCC298509A}" destId="{B4220B3E-61C4-684D-B8D5-B2459D51B464}" srcOrd="2" destOrd="0" presId="urn:microsoft.com/office/officeart/2005/8/layout/hList7"/>
    <dgm:cxn modelId="{E645974E-087D-024D-A4F9-72116201E163}" type="presParOf" srcId="{90466D7A-2D4F-1344-B644-D6DCC298509A}" destId="{8332BB2D-4DA6-AF44-A16C-41A52244ADA5}" srcOrd="3" destOrd="0" presId="urn:microsoft.com/office/officeart/2005/8/layout/hList7"/>
    <dgm:cxn modelId="{AF2C933C-BF53-2749-8C99-E64219E45B1E}" type="presParOf" srcId="{474004DD-83D6-490F-8C13-1D7113C388B6}" destId="{9AB0C19E-9F21-4546-957D-9D20AF0B7F7D}" srcOrd="1" destOrd="0" presId="urn:microsoft.com/office/officeart/2005/8/layout/hList7"/>
    <dgm:cxn modelId="{BBE78EDC-A63E-874F-986A-32308F4860AA}" type="presParOf" srcId="{474004DD-83D6-490F-8C13-1D7113C388B6}" destId="{B23B278D-7C3C-E540-94D6-D8D3F840ED38}" srcOrd="2" destOrd="0" presId="urn:microsoft.com/office/officeart/2005/8/layout/hList7"/>
    <dgm:cxn modelId="{A280A357-B474-FB44-BE13-5BEDC6F438FE}" type="presParOf" srcId="{B23B278D-7C3C-E540-94D6-D8D3F840ED38}" destId="{955D4B7B-55E2-5049-BAD1-F314E49BC1DA}" srcOrd="0" destOrd="0" presId="urn:microsoft.com/office/officeart/2005/8/layout/hList7"/>
    <dgm:cxn modelId="{007A5DB9-2C57-104B-977A-1C56E5A98B6F}" type="presParOf" srcId="{B23B278D-7C3C-E540-94D6-D8D3F840ED38}" destId="{D37F41FC-D8AB-FB49-A677-51E20658B76C}" srcOrd="1" destOrd="0" presId="urn:microsoft.com/office/officeart/2005/8/layout/hList7"/>
    <dgm:cxn modelId="{FF0E82A0-82A4-DD44-B4AC-FC3978101371}" type="presParOf" srcId="{B23B278D-7C3C-E540-94D6-D8D3F840ED38}" destId="{36B99176-46FB-7743-BFD1-ABFEE85BB20C}" srcOrd="2" destOrd="0" presId="urn:microsoft.com/office/officeart/2005/8/layout/hList7"/>
    <dgm:cxn modelId="{99C4A549-65FC-7D49-9624-032CB2B20787}" type="presParOf" srcId="{B23B278D-7C3C-E540-94D6-D8D3F840ED38}" destId="{23CA0A94-3428-454E-9201-9317C0B35E42}" srcOrd="3" destOrd="0" presId="urn:microsoft.com/office/officeart/2005/8/layout/hList7"/>
    <dgm:cxn modelId="{CCCAA060-FB1F-5342-BA19-A18F11310E1B}" type="presParOf" srcId="{474004DD-83D6-490F-8C13-1D7113C388B6}" destId="{E4609218-985D-1D4B-966A-C96FA4B2584D}" srcOrd="3" destOrd="0" presId="urn:microsoft.com/office/officeart/2005/8/layout/hList7"/>
    <dgm:cxn modelId="{4CF3C526-90FA-7A40-89F0-5B6401125C55}" type="presParOf" srcId="{474004DD-83D6-490F-8C13-1D7113C388B6}" destId="{1596B23E-FF3A-4F13-8B81-DB82401CB8A2}" srcOrd="4" destOrd="0" presId="urn:microsoft.com/office/officeart/2005/8/layout/hList7"/>
    <dgm:cxn modelId="{FBF70D2C-396A-C44F-898E-5B36FD154A84}" type="presParOf" srcId="{1596B23E-FF3A-4F13-8B81-DB82401CB8A2}" destId="{33027701-4552-4E82-B8B5-201818F384E1}" srcOrd="0" destOrd="0" presId="urn:microsoft.com/office/officeart/2005/8/layout/hList7"/>
    <dgm:cxn modelId="{192B4961-C345-0348-8B37-0C2968714E93}" type="presParOf" srcId="{1596B23E-FF3A-4F13-8B81-DB82401CB8A2}" destId="{80C6CD21-4D30-4F02-A5E3-108A4E386C2A}" srcOrd="1" destOrd="0" presId="urn:microsoft.com/office/officeart/2005/8/layout/hList7"/>
    <dgm:cxn modelId="{845E8CE9-7F0F-A342-83D3-CF3EE9D796CF}" type="presParOf" srcId="{1596B23E-FF3A-4F13-8B81-DB82401CB8A2}" destId="{76216FFC-B42E-47B5-BEF6-E584E61758BE}" srcOrd="2" destOrd="0" presId="urn:microsoft.com/office/officeart/2005/8/layout/hList7"/>
    <dgm:cxn modelId="{EF282CB8-1A33-794F-A946-D94CF3FC84C0}" type="presParOf" srcId="{1596B23E-FF3A-4F13-8B81-DB82401CB8A2}" destId="{0304F202-A9F3-479D-BEB1-3ABB9CCAFAF9}" srcOrd="3" destOrd="0" presId="urn:microsoft.com/office/officeart/2005/8/layout/hList7"/>
    <dgm:cxn modelId="{E84213ED-95D7-B943-BA5A-455631CC967B}" type="presParOf" srcId="{474004DD-83D6-490F-8C13-1D7113C388B6}" destId="{B403F713-81E6-4AE7-B3A1-1A307AF769A8}" srcOrd="5" destOrd="0" presId="urn:microsoft.com/office/officeart/2005/8/layout/hList7"/>
    <dgm:cxn modelId="{C0E3FBEB-C48A-1441-B5AE-29B7667010F0}" type="presParOf" srcId="{474004DD-83D6-490F-8C13-1D7113C388B6}" destId="{B9908DC9-75CD-470F-86E2-F7B565FA29D9}" srcOrd="6" destOrd="0" presId="urn:microsoft.com/office/officeart/2005/8/layout/hList7"/>
    <dgm:cxn modelId="{46269875-FA29-FF4A-ADFF-A46D5D54ADA8}" type="presParOf" srcId="{B9908DC9-75CD-470F-86E2-F7B565FA29D9}" destId="{FA06BBCE-464F-4266-B09B-D42E3ACE62C5}" srcOrd="0" destOrd="0" presId="urn:microsoft.com/office/officeart/2005/8/layout/hList7"/>
    <dgm:cxn modelId="{A6FDCD0C-738A-9341-B360-47734464B0A1}" type="presParOf" srcId="{B9908DC9-75CD-470F-86E2-F7B565FA29D9}" destId="{4010F67F-62A0-45F8-9086-6325303267DE}" srcOrd="1" destOrd="0" presId="urn:microsoft.com/office/officeart/2005/8/layout/hList7"/>
    <dgm:cxn modelId="{5AF2A563-C2B1-8B4A-A25E-44A3147593BA}" type="presParOf" srcId="{B9908DC9-75CD-470F-86E2-F7B565FA29D9}" destId="{BA70FC0A-0E40-43D4-9CED-0E9CD2687E95}" srcOrd="2" destOrd="0" presId="urn:microsoft.com/office/officeart/2005/8/layout/hList7"/>
    <dgm:cxn modelId="{356997F3-BA19-2C4B-8FD7-FCC50A2444AD}" type="presParOf" srcId="{B9908DC9-75CD-470F-86E2-F7B565FA29D9}" destId="{AF799562-D0FE-4304-8CBE-F6EBFAE4013A}" srcOrd="3" destOrd="0" presId="urn:microsoft.com/office/officeart/2005/8/layout/hList7"/>
    <dgm:cxn modelId="{F6252333-0626-CB4D-A7B4-583DA6C945E8}" type="presParOf" srcId="{474004DD-83D6-490F-8C13-1D7113C388B6}" destId="{620E0897-60F4-4FE7-BB5B-EC1118AD18C4}" srcOrd="7" destOrd="0" presId="urn:microsoft.com/office/officeart/2005/8/layout/hList7"/>
    <dgm:cxn modelId="{E6775D23-CEBA-9C41-A079-22EE8212568F}" type="presParOf" srcId="{474004DD-83D6-490F-8C13-1D7113C388B6}" destId="{D8032356-C94D-4EB5-BD43-52AF1F0DC0DA}" srcOrd="8" destOrd="0" presId="urn:microsoft.com/office/officeart/2005/8/layout/hList7"/>
    <dgm:cxn modelId="{0778E312-2798-5748-9241-88EAF746B1AA}" type="presParOf" srcId="{D8032356-C94D-4EB5-BD43-52AF1F0DC0DA}" destId="{991FE780-09B4-437E-87F1-633B9F17E51A}" srcOrd="0" destOrd="0" presId="urn:microsoft.com/office/officeart/2005/8/layout/hList7"/>
    <dgm:cxn modelId="{F3C2DEAC-C151-8C44-A00A-68CE2B98709E}" type="presParOf" srcId="{D8032356-C94D-4EB5-BD43-52AF1F0DC0DA}" destId="{9214762E-771B-4644-B4EF-48158964CAF7}" srcOrd="1" destOrd="0" presId="urn:microsoft.com/office/officeart/2005/8/layout/hList7"/>
    <dgm:cxn modelId="{31A7800A-B6CE-524D-8C8B-2E86DC40BEAC}" type="presParOf" srcId="{D8032356-C94D-4EB5-BD43-52AF1F0DC0DA}" destId="{FB25865C-F5C6-44CB-B4D2-3814AA594E66}" srcOrd="2" destOrd="0" presId="urn:microsoft.com/office/officeart/2005/8/layout/hList7"/>
    <dgm:cxn modelId="{DE4F7163-8375-3741-9286-D9C100AFCD34}" type="presParOf" srcId="{D8032356-C94D-4EB5-BD43-52AF1F0DC0DA}" destId="{069CDC01-BE12-484D-9486-671E87A5E1A9}" srcOrd="3" destOrd="0" presId="urn:microsoft.com/office/officeart/2005/8/layout/hList7"/>
    <dgm:cxn modelId="{E36097F0-742B-8D42-B214-EA74ED01A21F}" type="presParOf" srcId="{474004DD-83D6-490F-8C13-1D7113C388B6}" destId="{1F0423FB-D68E-4585-AD64-427F976129F3}" srcOrd="9" destOrd="0" presId="urn:microsoft.com/office/officeart/2005/8/layout/hList7"/>
    <dgm:cxn modelId="{73B32F99-2872-8248-8045-DCA23423081B}" type="presParOf" srcId="{474004DD-83D6-490F-8C13-1D7113C388B6}" destId="{67FA1698-9E24-4229-A2FA-F4674B67919C}" srcOrd="10" destOrd="0" presId="urn:microsoft.com/office/officeart/2005/8/layout/hList7"/>
    <dgm:cxn modelId="{3F747737-B76D-1344-8F8A-147C6AE642A1}" type="presParOf" srcId="{67FA1698-9E24-4229-A2FA-F4674B67919C}" destId="{2E70E187-B08A-486D-8A45-C8A232CC337A}" srcOrd="0" destOrd="0" presId="urn:microsoft.com/office/officeart/2005/8/layout/hList7"/>
    <dgm:cxn modelId="{AA572BAC-DC90-3640-9369-EFFEA0F01A44}" type="presParOf" srcId="{67FA1698-9E24-4229-A2FA-F4674B67919C}" destId="{0B0F9D5E-01B5-4D70-8912-3735DC726156}" srcOrd="1" destOrd="0" presId="urn:microsoft.com/office/officeart/2005/8/layout/hList7"/>
    <dgm:cxn modelId="{BC27C514-D0B9-FA4E-AAFE-14804DFBFCD7}" type="presParOf" srcId="{67FA1698-9E24-4229-A2FA-F4674B67919C}" destId="{FC7B3C5D-EC91-4467-AF60-0E5515B36ED2}" srcOrd="2" destOrd="0" presId="urn:microsoft.com/office/officeart/2005/8/layout/hList7"/>
    <dgm:cxn modelId="{0CF9B645-312C-B74B-BA65-A93B85DDFCC2}" type="presParOf" srcId="{67FA1698-9E24-4229-A2FA-F4674B67919C}" destId="{640B4EA2-5D13-4CA1-86A9-3221B0994580}" srcOrd="3" destOrd="0" presId="urn:microsoft.com/office/officeart/2005/8/layout/hList7"/>
    <dgm:cxn modelId="{4946360C-5279-5743-BF53-CBF19A8DDAFA}" type="presParOf" srcId="{474004DD-83D6-490F-8C13-1D7113C388B6}" destId="{92BB5058-E676-44FD-8396-B1C6E9350E2F}" srcOrd="11" destOrd="0" presId="urn:microsoft.com/office/officeart/2005/8/layout/hList7"/>
    <dgm:cxn modelId="{77924CF8-D963-B748-9C1D-0D1AEC986703}" type="presParOf" srcId="{474004DD-83D6-490F-8C13-1D7113C388B6}" destId="{44F6A7E9-A24E-43F1-8876-7D150D31E9D4}" srcOrd="12" destOrd="0" presId="urn:microsoft.com/office/officeart/2005/8/layout/hList7"/>
    <dgm:cxn modelId="{FD2E39ED-98F9-0A44-A01F-3B15C71FEA28}" type="presParOf" srcId="{44F6A7E9-A24E-43F1-8876-7D150D31E9D4}" destId="{0F17CE07-4E74-4F15-86EB-6C6567CBA919}" srcOrd="0" destOrd="0" presId="urn:microsoft.com/office/officeart/2005/8/layout/hList7"/>
    <dgm:cxn modelId="{63918DD6-C4F0-5C43-A5C6-8F11FAEE29D3}" type="presParOf" srcId="{44F6A7E9-A24E-43F1-8876-7D150D31E9D4}" destId="{8D07021B-273A-4B9A-9F4E-3DC526DA65BD}" srcOrd="1" destOrd="0" presId="urn:microsoft.com/office/officeart/2005/8/layout/hList7"/>
    <dgm:cxn modelId="{11838221-C447-3F4E-9CB5-B1709B4D576A}" type="presParOf" srcId="{44F6A7E9-A24E-43F1-8876-7D150D31E9D4}" destId="{D5E502C2-DE8D-4346-877A-9C40A3864E73}" srcOrd="2" destOrd="0" presId="urn:microsoft.com/office/officeart/2005/8/layout/hList7"/>
    <dgm:cxn modelId="{6B1151E5-9A61-204F-B6EE-C3EB89BE328E}" type="presParOf" srcId="{44F6A7E9-A24E-43F1-8876-7D150D31E9D4}" destId="{1722C8D5-9191-4617-9A5C-B2D813A9D915}" srcOrd="3" destOrd="0" presId="urn:microsoft.com/office/officeart/2005/8/layout/hList7"/>
    <dgm:cxn modelId="{5AB2B1AE-79D4-1F41-979A-C599024739CE}" type="presParOf" srcId="{474004DD-83D6-490F-8C13-1D7113C388B6}" destId="{EBD88C52-2018-48D1-9314-C17CB78960E1}" srcOrd="13" destOrd="0" presId="urn:microsoft.com/office/officeart/2005/8/layout/hList7"/>
    <dgm:cxn modelId="{101DA583-92DB-AC4B-AC4C-C6BC7FE4D6BC}" type="presParOf" srcId="{474004DD-83D6-490F-8C13-1D7113C388B6}" destId="{0F54D2C3-2473-46B1-B62D-6D975835F768}" srcOrd="14" destOrd="0" presId="urn:microsoft.com/office/officeart/2005/8/layout/hList7"/>
    <dgm:cxn modelId="{3F5BF4DE-9AE3-F146-A71E-BB75B58E306F}" type="presParOf" srcId="{0F54D2C3-2473-46B1-B62D-6D975835F768}" destId="{7DF9CCCA-3B9D-4598-9B0D-5726972F0780}" srcOrd="0" destOrd="0" presId="urn:microsoft.com/office/officeart/2005/8/layout/hList7"/>
    <dgm:cxn modelId="{5E4FF4DC-F2D0-C04D-AF69-7F0291EC3FBA}" type="presParOf" srcId="{0F54D2C3-2473-46B1-B62D-6D975835F768}" destId="{3A3CCAAA-9391-4727-92C0-D8017A0163A3}" srcOrd="1" destOrd="0" presId="urn:microsoft.com/office/officeart/2005/8/layout/hList7"/>
    <dgm:cxn modelId="{99A56C7F-B09D-2242-88D5-BF423B1519B0}" type="presParOf" srcId="{0F54D2C3-2473-46B1-B62D-6D975835F768}" destId="{57AF0E7A-6E2A-4DFD-8782-FF6ACFBFE49A}" srcOrd="2" destOrd="0" presId="urn:microsoft.com/office/officeart/2005/8/layout/hList7"/>
    <dgm:cxn modelId="{9E290489-5BCD-3745-958B-29A0B36F6A65}" type="presParOf" srcId="{0F54D2C3-2473-46B1-B62D-6D975835F768}" destId="{0ED1F304-354B-4320-B27C-70A3951670CA}" srcOrd="3" destOrd="0" presId="urn:microsoft.com/office/officeart/2005/8/layout/hList7"/>
    <dgm:cxn modelId="{E37FFDE5-C8D1-9B4C-9BEF-98AF35ACCB95}" type="presParOf" srcId="{474004DD-83D6-490F-8C13-1D7113C388B6}" destId="{1BFDB655-8D21-4995-B102-9474CBAFCA39}" srcOrd="15" destOrd="0" presId="urn:microsoft.com/office/officeart/2005/8/layout/hList7"/>
    <dgm:cxn modelId="{72C4F31E-C10A-4044-8B46-A515D80C2E6A}" type="presParOf" srcId="{474004DD-83D6-490F-8C13-1D7113C388B6}" destId="{E3D4926D-D56C-4D55-82B1-FA30BBB9C0E6}" srcOrd="16" destOrd="0" presId="urn:microsoft.com/office/officeart/2005/8/layout/hList7"/>
    <dgm:cxn modelId="{90F5A23C-7D05-0247-BFF5-55FCA4B301B1}" type="presParOf" srcId="{E3D4926D-D56C-4D55-82B1-FA30BBB9C0E6}" destId="{1E2AF601-0E14-41E6-A130-E7A0A9003234}" srcOrd="0" destOrd="0" presId="urn:microsoft.com/office/officeart/2005/8/layout/hList7"/>
    <dgm:cxn modelId="{A63A2420-D625-D647-BD61-75D987B6CDF1}" type="presParOf" srcId="{E3D4926D-D56C-4D55-82B1-FA30BBB9C0E6}" destId="{EFEA8269-3FA8-4E67-A41C-D7364A1F0F81}" srcOrd="1" destOrd="0" presId="urn:microsoft.com/office/officeart/2005/8/layout/hList7"/>
    <dgm:cxn modelId="{5C4C75F5-12DB-F941-B9E2-BF1EE3749366}" type="presParOf" srcId="{E3D4926D-D56C-4D55-82B1-FA30BBB9C0E6}" destId="{0EA924EF-8D1F-47B0-BF16-25A8EDEA9546}" srcOrd="2" destOrd="0" presId="urn:microsoft.com/office/officeart/2005/8/layout/hList7"/>
    <dgm:cxn modelId="{CAA0C6C5-0789-B349-96F0-4067EA095280}" type="presParOf" srcId="{E3D4926D-D56C-4D55-82B1-FA30BBB9C0E6}" destId="{92DE6F99-74F9-48AD-8F0A-3356A4758B7E}" srcOrd="3" destOrd="0" presId="urn:microsoft.com/office/officeart/2005/8/layout/hList7"/>
    <dgm:cxn modelId="{24AD61F0-BCC9-4E44-88F3-9166FDB25B85}" type="presParOf" srcId="{474004DD-83D6-490F-8C13-1D7113C388B6}" destId="{A1BE973D-2666-428F-968A-6FB64469B94A}" srcOrd="17" destOrd="0" presId="urn:microsoft.com/office/officeart/2005/8/layout/hList7"/>
    <dgm:cxn modelId="{0897CFAE-464B-9D4A-A4AC-3D3141E4B5BF}" type="presParOf" srcId="{474004DD-83D6-490F-8C13-1D7113C388B6}" destId="{FB0C6E0C-92BE-4A54-B44D-FD3B9DEFEEF5}" srcOrd="18" destOrd="0" presId="urn:microsoft.com/office/officeart/2005/8/layout/hList7"/>
    <dgm:cxn modelId="{EB8C670D-752C-554D-BC0B-84A5A3166126}" type="presParOf" srcId="{FB0C6E0C-92BE-4A54-B44D-FD3B9DEFEEF5}" destId="{620747C8-B56B-4616-9A1D-BDC76FE2232C}" srcOrd="0" destOrd="0" presId="urn:microsoft.com/office/officeart/2005/8/layout/hList7"/>
    <dgm:cxn modelId="{8EEE6C1D-10AF-1148-B1F8-C6BEEC4E47BE}" type="presParOf" srcId="{FB0C6E0C-92BE-4A54-B44D-FD3B9DEFEEF5}" destId="{597A3276-0637-471F-8C39-62B3791F94E7}" srcOrd="1" destOrd="0" presId="urn:microsoft.com/office/officeart/2005/8/layout/hList7"/>
    <dgm:cxn modelId="{A3FA70F1-921A-8148-A51A-9AE84D7110FC}" type="presParOf" srcId="{FB0C6E0C-92BE-4A54-B44D-FD3B9DEFEEF5}" destId="{0206AF53-D451-4267-AC81-68C6CC03F37B}" srcOrd="2" destOrd="0" presId="urn:microsoft.com/office/officeart/2005/8/layout/hList7"/>
    <dgm:cxn modelId="{460E46D2-BBD5-CE44-ADC4-EA66328C9642}" type="presParOf" srcId="{FB0C6E0C-92BE-4A54-B44D-FD3B9DEFEEF5}" destId="{55472D87-4270-4864-9513-C4EF84F48593}" srcOrd="3" destOrd="0" presId="urn:microsoft.com/office/officeart/2005/8/layout/hList7"/>
    <dgm:cxn modelId="{3E9F8986-61B4-6445-B9D0-97041303EBD0}" type="presParOf" srcId="{474004DD-83D6-490F-8C13-1D7113C388B6}" destId="{180CC420-22A6-4967-BD0A-16B1BE5DD723}" srcOrd="19" destOrd="0" presId="urn:microsoft.com/office/officeart/2005/8/layout/hList7"/>
    <dgm:cxn modelId="{413385EA-3C62-344B-8928-46CFB3311DCC}" type="presParOf" srcId="{474004DD-83D6-490F-8C13-1D7113C388B6}" destId="{3209A560-3317-4B8E-947C-607FD3DF3066}" srcOrd="20" destOrd="0" presId="urn:microsoft.com/office/officeart/2005/8/layout/hList7"/>
    <dgm:cxn modelId="{AFBD1BE5-053E-0C4C-99C1-F1FC48EB506C}" type="presParOf" srcId="{3209A560-3317-4B8E-947C-607FD3DF3066}" destId="{6C212EEF-C90E-4A39-8624-2778E48E4BE0}" srcOrd="0" destOrd="0" presId="urn:microsoft.com/office/officeart/2005/8/layout/hList7"/>
    <dgm:cxn modelId="{43E75591-E71D-C14B-A16E-64E3CEAEA6B2}" type="presParOf" srcId="{3209A560-3317-4B8E-947C-607FD3DF3066}" destId="{7A28B743-5308-49B7-A36D-077D307978EA}" srcOrd="1" destOrd="0" presId="urn:microsoft.com/office/officeart/2005/8/layout/hList7"/>
    <dgm:cxn modelId="{F9A2BEC5-2132-B643-A4C8-A819E2891059}" type="presParOf" srcId="{3209A560-3317-4B8E-947C-607FD3DF3066}" destId="{0401C330-83F7-4374-B0FE-4979745BF16D}" srcOrd="2" destOrd="0" presId="urn:microsoft.com/office/officeart/2005/8/layout/hList7"/>
    <dgm:cxn modelId="{76F873A4-19C1-5345-B27E-B9D519D47939}" type="presParOf" srcId="{3209A560-3317-4B8E-947C-607FD3DF3066}" destId="{8B20BB08-94B1-48F9-9897-CB80CA7F6C0C}" srcOrd="3" destOrd="0" presId="urn:microsoft.com/office/officeart/2005/8/layout/hList7"/>
    <dgm:cxn modelId="{6B662F7E-7F15-F24B-9E60-DDE214F2FDE8}" type="presParOf" srcId="{474004DD-83D6-490F-8C13-1D7113C388B6}" destId="{F67F770D-9EE3-448C-A8A4-D441C2B590E5}" srcOrd="21" destOrd="0" presId="urn:microsoft.com/office/officeart/2005/8/layout/hList7"/>
    <dgm:cxn modelId="{FC443F6D-DC7E-6446-B47C-76D5B77FE061}" type="presParOf" srcId="{474004DD-83D6-490F-8C13-1D7113C388B6}" destId="{DEE6476C-3C9B-4114-B5E6-B41D5B87BEDA}" srcOrd="22" destOrd="0" presId="urn:microsoft.com/office/officeart/2005/8/layout/hList7"/>
    <dgm:cxn modelId="{E88E1D92-7FC8-B44A-900E-2E40F84D40CC}" type="presParOf" srcId="{DEE6476C-3C9B-4114-B5E6-B41D5B87BEDA}" destId="{046C3189-9723-4D48-AB42-84F0840E98A7}" srcOrd="0" destOrd="0" presId="urn:microsoft.com/office/officeart/2005/8/layout/hList7"/>
    <dgm:cxn modelId="{D163E2BE-5A37-E94A-BC06-A49685EA435E}" type="presParOf" srcId="{DEE6476C-3C9B-4114-B5E6-B41D5B87BEDA}" destId="{D27D4B50-EAD1-4E28-BB95-5202D94609AD}" srcOrd="1" destOrd="0" presId="urn:microsoft.com/office/officeart/2005/8/layout/hList7"/>
    <dgm:cxn modelId="{C0130CBE-99E1-C843-939D-FE47FC9BB8C8}" type="presParOf" srcId="{DEE6476C-3C9B-4114-B5E6-B41D5B87BEDA}" destId="{7513BE1C-84BB-43A0-B14A-E852AFD3D884}" srcOrd="2" destOrd="0" presId="urn:microsoft.com/office/officeart/2005/8/layout/hList7"/>
    <dgm:cxn modelId="{B4E4928D-A1AF-114A-A948-9AC63A4E87B3}"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769D0-AC55-BC43-BBCF-F4FD2A0BB0B4}">
      <dsp:nvSpPr>
        <dsp:cNvPr id="0" name=""/>
        <dsp:cNvSpPr/>
      </dsp:nvSpPr>
      <dsp: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SETTING UP FOR SUCCESS</a:t>
          </a:r>
        </a:p>
      </dsp:txBody>
      <dsp:txXfrm>
        <a:off x="32259" y="1842888"/>
        <a:ext cx="921286" cy="1756899"/>
      </dsp:txXfrm>
    </dsp:sp>
    <dsp:sp modelId="{8332BB2D-4DA6-AF44-A16C-41A52244ADA5}">
      <dsp:nvSpPr>
        <dsp:cNvPr id="0" name=""/>
        <dsp:cNvSpPr/>
      </dsp:nvSpPr>
      <dsp:spPr>
        <a:xfrm>
          <a:off x="32954" y="272133"/>
          <a:ext cx="919895" cy="1510342"/>
        </a:xfrm>
        <a:prstGeom prst="ellipse">
          <a:avLst/>
        </a:prstGeom>
        <a:blipFill dpi="0" rotWithShape="1">
          <a:blip xmlns:r="http://schemas.openxmlformats.org/officeDocument/2006/relationships" r:embed="rId1"/>
          <a:srcRect/>
          <a:stretch>
            <a:fillRect l="-2703" t="-24155" r="-12897" b="-26234"/>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55D4B7B-55E2-5049-BAD1-F314E49BC1DA}">
      <dsp:nvSpPr>
        <dsp:cNvPr id="0" name=""/>
        <dsp:cNvSpPr/>
      </dsp:nvSpPr>
      <dsp: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1040229" y="1842888"/>
        <a:ext cx="921286" cy="1756899"/>
      </dsp:txXfrm>
    </dsp:sp>
    <dsp:sp modelId="{23CA0A94-3428-454E-9201-9317C0B35E42}">
      <dsp:nvSpPr>
        <dsp:cNvPr id="0" name=""/>
        <dsp:cNvSpPr/>
      </dsp:nvSpPr>
      <dsp:spPr>
        <a:xfrm>
          <a:off x="1040925" y="272133"/>
          <a:ext cx="919895" cy="1510342"/>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8643" r="78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33027701-4552-4E82-B8B5-201818F384E1}">
      <dsp:nvSpPr>
        <dsp:cNvPr id="0" name=""/>
        <dsp:cNvSpPr/>
      </dsp:nvSpPr>
      <dsp:spPr>
        <a:xfrm>
          <a:off x="2019537" y="102"/>
          <a:ext cx="978612" cy="4535427"/>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pitchFamily="34" charset="0"/>
              <a:ea typeface="+mn-ea"/>
              <a:cs typeface="Calibri" panose="020F0502020204030204" pitchFamily="34" charset="0"/>
            </a:rPr>
            <a:t>SESSION 1</a:t>
          </a:r>
        </a:p>
      </dsp:txBody>
      <dsp:txXfrm>
        <a:off x="2048200" y="1842936"/>
        <a:ext cx="921286" cy="1756845"/>
      </dsp:txXfrm>
    </dsp:sp>
    <dsp:sp modelId="{0304F202-A9F3-479D-BEB1-3ABB9CCAFAF9}">
      <dsp:nvSpPr>
        <dsp:cNvPr id="0" name=""/>
        <dsp:cNvSpPr/>
      </dsp:nvSpPr>
      <dsp:spPr>
        <a:xfrm>
          <a:off x="2048896" y="272167"/>
          <a:ext cx="919895" cy="1510342"/>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rgbClr val="FFC000"/>
            </a:solidFill>
            <a:latin typeface="Calibri" panose="020F0502020204030204"/>
            <a:ea typeface="+mn-ea"/>
            <a:cs typeface="+mn-cs"/>
          </a:endParaRPr>
        </a:p>
      </dsp:txBody>
      <dsp:txXfrm>
        <a:off x="3056171" y="1842888"/>
        <a:ext cx="921286" cy="1756899"/>
      </dsp:txXfrm>
    </dsp:sp>
    <dsp:sp modelId="{AF799562-D0FE-4304-8CBE-F6EBFAE4013A}">
      <dsp:nvSpPr>
        <dsp:cNvPr id="0" name=""/>
        <dsp:cNvSpPr/>
      </dsp:nvSpPr>
      <dsp:spPr>
        <a:xfrm>
          <a:off x="3056867" y="272133"/>
          <a:ext cx="919895" cy="1510342"/>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p>
      </dsp:txBody>
      <dsp:txXfrm>
        <a:off x="4064142" y="1842888"/>
        <a:ext cx="921286" cy="1756899"/>
      </dsp:txXfrm>
    </dsp:sp>
    <dsp:sp modelId="{069CDC01-BE12-484D-9486-671E87A5E1A9}">
      <dsp:nvSpPr>
        <dsp:cNvPr id="0" name=""/>
        <dsp:cNvSpPr/>
      </dsp:nvSpPr>
      <dsp:spPr>
        <a:xfrm>
          <a:off x="4064837" y="272133"/>
          <a:ext cx="919895" cy="1510342"/>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5072113" y="1842888"/>
        <a:ext cx="921286" cy="1756899"/>
      </dsp:txXfrm>
    </dsp:sp>
    <dsp:sp modelId="{640B4EA2-5D13-4CA1-86A9-3221B0994580}">
      <dsp:nvSpPr>
        <dsp:cNvPr id="0" name=""/>
        <dsp:cNvSpPr/>
      </dsp:nvSpPr>
      <dsp:spPr>
        <a:xfrm>
          <a:off x="5072808" y="272133"/>
          <a:ext cx="919895" cy="1510342"/>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p>
      </dsp:txBody>
      <dsp:txXfrm>
        <a:off x="6080084" y="1842888"/>
        <a:ext cx="921286" cy="1756899"/>
      </dsp:txXfrm>
    </dsp:sp>
    <dsp:sp modelId="{1722C8D5-9191-4617-9A5C-B2D813A9D915}">
      <dsp:nvSpPr>
        <dsp:cNvPr id="0" name=""/>
        <dsp:cNvSpPr/>
      </dsp:nvSpPr>
      <dsp:spPr>
        <a:xfrm>
          <a:off x="6080779" y="272133"/>
          <a:ext cx="919895" cy="1510342"/>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sp:txBody>
      <dsp:txXfrm>
        <a:off x="7088055" y="1842888"/>
        <a:ext cx="921286" cy="1756899"/>
      </dsp:txXfrm>
    </dsp:sp>
    <dsp:sp modelId="{0ED1F304-354B-4320-B27C-70A3951670CA}">
      <dsp:nvSpPr>
        <dsp:cNvPr id="0" name=""/>
        <dsp:cNvSpPr/>
      </dsp:nvSpPr>
      <dsp:spPr>
        <a:xfrm>
          <a:off x="7088750" y="272133"/>
          <a:ext cx="919895" cy="1510342"/>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8096025" y="1842888"/>
        <a:ext cx="921286" cy="1756899"/>
      </dsp:txXfrm>
    </dsp:sp>
    <dsp:sp modelId="{92DE6F99-74F9-48AD-8F0A-3356A4758B7E}">
      <dsp:nvSpPr>
        <dsp:cNvPr id="0" name=""/>
        <dsp:cNvSpPr/>
      </dsp:nvSpPr>
      <dsp:spPr>
        <a:xfrm>
          <a:off x="8096721" y="272133"/>
          <a:ext cx="919895" cy="1510342"/>
        </a:xfrm>
        <a:prstGeom prst="ellipse">
          <a:avLst/>
        </a:prstGeom>
        <a:blipFill dpi="0" rotWithShape="1">
          <a:blip xmlns:r="http://schemas.openxmlformats.org/officeDocument/2006/relationships" r:embed="rId9"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9103996" y="1842888"/>
        <a:ext cx="921286" cy="1756899"/>
      </dsp:txXfrm>
    </dsp:sp>
    <dsp:sp modelId="{55472D87-4270-4864-9513-C4EF84F48593}">
      <dsp:nvSpPr>
        <dsp:cNvPr id="0" name=""/>
        <dsp:cNvSpPr/>
      </dsp:nvSpPr>
      <dsp:spPr>
        <a:xfrm>
          <a:off x="9104692" y="272133"/>
          <a:ext cx="919895" cy="1510342"/>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10111967" y="1842888"/>
        <a:ext cx="921286" cy="1756899"/>
      </dsp:txXfrm>
    </dsp:sp>
    <dsp:sp modelId="{8B20BB08-94B1-48F9-9897-CB80CA7F6C0C}">
      <dsp:nvSpPr>
        <dsp:cNvPr id="0" name=""/>
        <dsp:cNvSpPr/>
      </dsp:nvSpPr>
      <dsp:spPr>
        <a:xfrm>
          <a:off x="10112662" y="272133"/>
          <a:ext cx="919895" cy="1510342"/>
        </a:xfrm>
        <a:prstGeom prst="ellipse">
          <a:avLst/>
        </a:prstGeom>
        <a:blipFill dpi="0" rotWithShape="1">
          <a:blip xmlns:r="http://schemas.openxmlformats.org/officeDocument/2006/relationships" r:embed="rId11"/>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1119938" y="1842888"/>
        <a:ext cx="921286" cy="1756899"/>
      </dsp:txXfrm>
    </dsp:sp>
    <dsp:sp modelId="{A5E4E931-3070-4D12-BE4A-A7CFF0542571}">
      <dsp:nvSpPr>
        <dsp:cNvPr id="0" name=""/>
        <dsp:cNvSpPr/>
      </dsp:nvSpPr>
      <dsp:spPr>
        <a:xfrm>
          <a:off x="11120633" y="272133"/>
          <a:ext cx="919895" cy="1510342"/>
        </a:xfrm>
        <a:prstGeom prst="ellipse">
          <a:avLst/>
        </a:prstGeom>
        <a:blipFill dpi="0" rotWithShape="1">
          <a:blip xmlns:r="http://schemas.openxmlformats.org/officeDocument/2006/relationships" r:embed="rId1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769D0-AC55-BC43-BBCF-F4FD2A0BB0B4}">
      <dsp:nvSpPr>
        <dsp:cNvPr id="0" name=""/>
        <dsp:cNvSpPr/>
      </dsp:nvSpPr>
      <dsp: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SETTING UP FOR SUCCESS</a:t>
          </a:r>
        </a:p>
      </dsp:txBody>
      <dsp:txXfrm>
        <a:off x="32259" y="1842888"/>
        <a:ext cx="921286" cy="1756899"/>
      </dsp:txXfrm>
    </dsp:sp>
    <dsp:sp modelId="{8332BB2D-4DA6-AF44-A16C-41A52244ADA5}">
      <dsp:nvSpPr>
        <dsp:cNvPr id="0" name=""/>
        <dsp:cNvSpPr/>
      </dsp:nvSpPr>
      <dsp:spPr>
        <a:xfrm>
          <a:off x="32954" y="272133"/>
          <a:ext cx="919895" cy="1510342"/>
        </a:xfrm>
        <a:prstGeom prst="ellipse">
          <a:avLst/>
        </a:prstGeom>
        <a:solidFill>
          <a:srgbClr val="44546A">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55D4B7B-55E2-5049-BAD1-F314E49BC1DA}">
      <dsp:nvSpPr>
        <dsp:cNvPr id="0" name=""/>
        <dsp:cNvSpPr/>
      </dsp:nvSpPr>
      <dsp: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1040229" y="1842888"/>
        <a:ext cx="921286" cy="1756899"/>
      </dsp:txXfrm>
    </dsp:sp>
    <dsp:sp modelId="{23CA0A94-3428-454E-9201-9317C0B35E42}">
      <dsp:nvSpPr>
        <dsp:cNvPr id="0" name=""/>
        <dsp:cNvSpPr/>
      </dsp:nvSpPr>
      <dsp:spPr>
        <a:xfrm>
          <a:off x="1209979" y="510677"/>
          <a:ext cx="581788" cy="1033255"/>
        </a:xfrm>
        <a:prstGeom prst="rect">
          <a:avLst/>
        </a:prstGeom>
        <a:solidFill>
          <a:srgbClr val="44546A">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3027701-4552-4E82-B8B5-201818F384E1}">
      <dsp:nvSpPr>
        <dsp:cNvPr id="0" name=""/>
        <dsp:cNvSpPr/>
      </dsp:nvSpPr>
      <dsp: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2048200" y="1842888"/>
        <a:ext cx="921286" cy="1756899"/>
      </dsp:txXfrm>
    </dsp:sp>
    <dsp:sp modelId="{0304F202-A9F3-479D-BEB1-3ABB9CCAFAF9}">
      <dsp:nvSpPr>
        <dsp:cNvPr id="0" name=""/>
        <dsp:cNvSpPr/>
      </dsp:nvSpPr>
      <dsp:spPr>
        <a:xfrm>
          <a:off x="2048896" y="272133"/>
          <a:ext cx="919895" cy="1510342"/>
        </a:xfrm>
        <a:prstGeom prst="rect">
          <a:avLst/>
        </a:prstGeom>
        <a:solidFill>
          <a:srgbClr val="5B9BD5">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rgbClr val="FFC000"/>
            </a:solidFill>
            <a:latin typeface="Calibri" panose="020F0502020204030204"/>
            <a:ea typeface="+mn-ea"/>
            <a:cs typeface="+mn-cs"/>
          </a:endParaRPr>
        </a:p>
      </dsp:txBody>
      <dsp:txXfrm>
        <a:off x="3056171" y="1842888"/>
        <a:ext cx="921286" cy="1756899"/>
      </dsp:txXfrm>
    </dsp:sp>
    <dsp:sp modelId="{AF799562-D0FE-4304-8CBE-F6EBFAE4013A}">
      <dsp:nvSpPr>
        <dsp:cNvPr id="0" name=""/>
        <dsp:cNvSpPr/>
      </dsp:nvSpPr>
      <dsp:spPr>
        <a:xfrm>
          <a:off x="3056867" y="272133"/>
          <a:ext cx="919895" cy="1510342"/>
        </a:xfrm>
        <a:prstGeom prst="rect">
          <a:avLst/>
        </a:prstGeom>
        <a:solidFill>
          <a:srgbClr val="5B9BD5">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p>
      </dsp:txBody>
      <dsp:txXfrm>
        <a:off x="4064142" y="1842888"/>
        <a:ext cx="921286" cy="1756899"/>
      </dsp:txXfrm>
    </dsp:sp>
    <dsp:sp modelId="{069CDC01-BE12-484D-9486-671E87A5E1A9}">
      <dsp:nvSpPr>
        <dsp:cNvPr id="0" name=""/>
        <dsp:cNvSpPr/>
      </dsp:nvSpPr>
      <dsp:spPr>
        <a:xfrm>
          <a:off x="4064837" y="272133"/>
          <a:ext cx="919895" cy="1510342"/>
        </a:xfrm>
        <a:prstGeom prst="rect">
          <a:avLst/>
        </a:prstGeom>
        <a:solidFill>
          <a:srgbClr val="70AD47">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5072113" y="1842888"/>
        <a:ext cx="921286" cy="1756899"/>
      </dsp:txXfrm>
    </dsp:sp>
    <dsp:sp modelId="{640B4EA2-5D13-4CA1-86A9-3221B0994580}">
      <dsp:nvSpPr>
        <dsp:cNvPr id="0" name=""/>
        <dsp:cNvSpPr/>
      </dsp:nvSpPr>
      <dsp:spPr>
        <a:xfrm>
          <a:off x="5072808" y="272133"/>
          <a:ext cx="919895" cy="1510342"/>
        </a:xfrm>
        <a:prstGeom prst="rect">
          <a:avLst/>
        </a:prstGeom>
        <a:solidFill>
          <a:srgbClr val="70AD47">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p>
      </dsp:txBody>
      <dsp:txXfrm>
        <a:off x="6080084" y="1842888"/>
        <a:ext cx="921286" cy="1756899"/>
      </dsp:txXfrm>
    </dsp:sp>
    <dsp:sp modelId="{1722C8D5-9191-4617-9A5C-B2D813A9D915}">
      <dsp:nvSpPr>
        <dsp:cNvPr id="0" name=""/>
        <dsp:cNvSpPr/>
      </dsp:nvSpPr>
      <dsp:spPr>
        <a:xfrm>
          <a:off x="6080779" y="272133"/>
          <a:ext cx="919895" cy="1510342"/>
        </a:xfrm>
        <a:prstGeom prst="rect">
          <a:avLst/>
        </a:prstGeom>
        <a:solidFill>
          <a:srgbClr val="DAA6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sp:txBody>
      <dsp:txXfrm>
        <a:off x="7088055" y="1842888"/>
        <a:ext cx="921286" cy="1756899"/>
      </dsp:txXfrm>
    </dsp:sp>
    <dsp:sp modelId="{0ED1F304-354B-4320-B27C-70A3951670CA}">
      <dsp:nvSpPr>
        <dsp:cNvPr id="0" name=""/>
        <dsp:cNvSpPr/>
      </dsp:nvSpPr>
      <dsp:spPr>
        <a:xfrm>
          <a:off x="7088750" y="272133"/>
          <a:ext cx="919895" cy="1510342"/>
        </a:xfrm>
        <a:prstGeom prst="rect">
          <a:avLst/>
        </a:prstGeom>
        <a:solidFill>
          <a:srgbClr val="DAA6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8096025" y="1842888"/>
        <a:ext cx="921286" cy="1756899"/>
      </dsp:txXfrm>
    </dsp:sp>
    <dsp:sp modelId="{92DE6F99-74F9-48AD-8F0A-3356A4758B7E}">
      <dsp:nvSpPr>
        <dsp:cNvPr id="0" name=""/>
        <dsp:cNvSpPr/>
      </dsp:nvSpPr>
      <dsp:spPr>
        <a:xfrm>
          <a:off x="8096721" y="272133"/>
          <a:ext cx="919895" cy="1510342"/>
        </a:xfrm>
        <a:prstGeom prst="rect">
          <a:avLst/>
        </a:prstGeom>
        <a:solidFill>
          <a:srgbClr val="ED7D31">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9103996" y="1842888"/>
        <a:ext cx="921286" cy="1756899"/>
      </dsp:txXfrm>
    </dsp:sp>
    <dsp:sp modelId="{55472D87-4270-4864-9513-C4EF84F48593}">
      <dsp:nvSpPr>
        <dsp:cNvPr id="0" name=""/>
        <dsp:cNvSpPr/>
      </dsp:nvSpPr>
      <dsp:spPr>
        <a:xfrm>
          <a:off x="9104692" y="272133"/>
          <a:ext cx="919895" cy="1510342"/>
        </a:xfrm>
        <a:prstGeom prst="rect">
          <a:avLst/>
        </a:prstGeom>
        <a:solidFill>
          <a:srgbClr val="ED7D31">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10111967" y="1842888"/>
        <a:ext cx="921286" cy="1756899"/>
      </dsp:txXfrm>
    </dsp:sp>
    <dsp:sp modelId="{8B20BB08-94B1-48F9-9897-CB80CA7F6C0C}">
      <dsp:nvSpPr>
        <dsp:cNvPr id="0" name=""/>
        <dsp:cNvSpPr/>
      </dsp:nvSpPr>
      <dsp:spPr>
        <a:xfrm>
          <a:off x="10112662" y="272133"/>
          <a:ext cx="919895" cy="1510342"/>
        </a:xfrm>
        <a:prstGeom prst="ellipse">
          <a:avLst/>
        </a:prstGeom>
        <a:solidFill>
          <a:srgbClr val="9411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1119938" y="1842888"/>
        <a:ext cx="921286" cy="1756899"/>
      </dsp:txXfrm>
    </dsp:sp>
    <dsp:sp modelId="{A5E4E931-3070-4D12-BE4A-A7CFF0542571}">
      <dsp:nvSpPr>
        <dsp:cNvPr id="0" name=""/>
        <dsp:cNvSpPr/>
      </dsp:nvSpPr>
      <dsp:spPr>
        <a:xfrm>
          <a:off x="11120633" y="340937"/>
          <a:ext cx="919895" cy="1417320"/>
        </a:xfrm>
        <a:prstGeom prst="rect">
          <a:avLst/>
        </a:prstGeom>
        <a:solidFill>
          <a:srgbClr val="9411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11/17/2025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11/17/2025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48F61-0353-9F92-9035-37F15FFE1B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A283C8-6ACB-8437-3834-5FE0DB3739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FAA79C-377B-359D-8ED9-B3B422AC9C6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Purpose:</a:t>
            </a:r>
            <a:r>
              <a:rPr lang="en-US" sz="1200" kern="1200">
                <a:solidFill>
                  <a:schemeClr val="tx1"/>
                </a:solidFill>
                <a:effectLst/>
                <a:latin typeface="+mn-lt"/>
                <a:ea typeface="+mn-ea"/>
                <a:cs typeface="+mn-cs"/>
              </a:rPr>
              <a:t> This strand reviews works in progress that focus on students with or at risk for emotional and behavioral disorders (EBD) across the K-12 grade span. Specifically, presentations focus on providing supports within Ci3T models of prevention, with an emphasis on systematic screening.</a:t>
            </a:r>
          </a:p>
          <a:p>
            <a:endParaRPr lang="en-US"/>
          </a:p>
        </p:txBody>
      </p:sp>
      <p:sp>
        <p:nvSpPr>
          <p:cNvPr id="4" name="Slide Number Placeholder 3">
            <a:extLst>
              <a:ext uri="{FF2B5EF4-FFF2-40B4-BE49-F238E27FC236}">
                <a16:creationId xmlns:a16="http://schemas.microsoft.com/office/drawing/2014/main" id="{6B7AB59C-B045-AEAB-B638-3F0AFFEA29B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BDACA8-45AF-461A-9F93-73E959B08D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37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1C1DD-1439-38A2-46D1-64FE9E92F7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E60A09-25B0-A090-6B68-F8F58360E4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CF13FE-43F0-03E4-AFCF-157C29F56B5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290B1FA-09DA-DDE9-2162-D592BEA863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BDACA8-45AF-461A-9F93-73E959B08D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531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a:t>
            </a:fld>
            <a:endParaRPr lang="en-US"/>
          </a:p>
        </p:txBody>
      </p:sp>
    </p:spTree>
    <p:extLst>
      <p:ext uri="{BB962C8B-B14F-4D97-AF65-F5344CB8AC3E}">
        <p14:creationId xmlns:p14="http://schemas.microsoft.com/office/powerpoint/2010/main" val="2345085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B547A0-2066-4CB6-B242-D34CE16870C3}" type="slidenum">
              <a:rPr lang="en-US" smtClean="0"/>
              <a:t>11</a:t>
            </a:fld>
            <a:endParaRPr lang="en-US"/>
          </a:p>
        </p:txBody>
      </p:sp>
    </p:spTree>
    <p:extLst>
      <p:ext uri="{BB962C8B-B14F-4D97-AF65-F5344CB8AC3E}">
        <p14:creationId xmlns:p14="http://schemas.microsoft.com/office/powerpoint/2010/main" val="1247719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 would love to see Ci3T in action! Follow us on Instagram for updates and links to resources! @Ci3TModel</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5707-476E-F540-B8FF-8E5DB928D0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4340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3" Type="http://schemas.openxmlformats.org/officeDocument/2006/relationships/image" Target="../media/image32.svg"/><Relationship Id="rId18" Type="http://schemas.openxmlformats.org/officeDocument/2006/relationships/image" Target="../media/image37.png"/><Relationship Id="rId26" Type="http://schemas.openxmlformats.org/officeDocument/2006/relationships/image" Target="../media/image45.svg"/><Relationship Id="rId3" Type="http://schemas.openxmlformats.org/officeDocument/2006/relationships/image" Target="../media/image22.svg"/><Relationship Id="rId21" Type="http://schemas.openxmlformats.org/officeDocument/2006/relationships/image" Target="../media/image40.png"/><Relationship Id="rId34" Type="http://schemas.microsoft.com/office/2007/relationships/hdphoto" Target="../media/hdphoto1.wdp"/><Relationship Id="rId7" Type="http://schemas.openxmlformats.org/officeDocument/2006/relationships/image" Target="../media/image26.svg"/><Relationship Id="rId12" Type="http://schemas.openxmlformats.org/officeDocument/2006/relationships/image" Target="../media/image31.png"/><Relationship Id="rId17" Type="http://schemas.openxmlformats.org/officeDocument/2006/relationships/image" Target="../media/image36.emf"/><Relationship Id="rId25" Type="http://schemas.openxmlformats.org/officeDocument/2006/relationships/image" Target="../media/image44.png"/><Relationship Id="rId33" Type="http://schemas.openxmlformats.org/officeDocument/2006/relationships/image" Target="../media/image52.png"/><Relationship Id="rId2" Type="http://schemas.openxmlformats.org/officeDocument/2006/relationships/image" Target="../media/image21.png"/><Relationship Id="rId16" Type="http://schemas.openxmlformats.org/officeDocument/2006/relationships/image" Target="../media/image35.emf"/><Relationship Id="rId20" Type="http://schemas.openxmlformats.org/officeDocument/2006/relationships/image" Target="../media/image39.png"/><Relationship Id="rId29" Type="http://schemas.openxmlformats.org/officeDocument/2006/relationships/image" Target="../media/image48.png"/><Relationship Id="rId1" Type="http://schemas.openxmlformats.org/officeDocument/2006/relationships/slideMaster" Target="../slideMasters/slideMaster2.xml"/><Relationship Id="rId6" Type="http://schemas.openxmlformats.org/officeDocument/2006/relationships/image" Target="../media/image25.png"/><Relationship Id="rId11" Type="http://schemas.openxmlformats.org/officeDocument/2006/relationships/image" Target="../media/image30.svg"/><Relationship Id="rId24" Type="http://schemas.openxmlformats.org/officeDocument/2006/relationships/image" Target="../media/image43.jpeg"/><Relationship Id="rId32" Type="http://schemas.openxmlformats.org/officeDocument/2006/relationships/image" Target="../media/image51.jpeg"/><Relationship Id="rId5" Type="http://schemas.openxmlformats.org/officeDocument/2006/relationships/image" Target="../media/image24.svg"/><Relationship Id="rId15" Type="http://schemas.openxmlformats.org/officeDocument/2006/relationships/image" Target="../media/image34.svg"/><Relationship Id="rId23" Type="http://schemas.openxmlformats.org/officeDocument/2006/relationships/image" Target="../media/image42.jpeg"/><Relationship Id="rId28" Type="http://schemas.openxmlformats.org/officeDocument/2006/relationships/image" Target="../media/image47.emf"/><Relationship Id="rId10" Type="http://schemas.openxmlformats.org/officeDocument/2006/relationships/image" Target="../media/image29.png"/><Relationship Id="rId19" Type="http://schemas.openxmlformats.org/officeDocument/2006/relationships/image" Target="../media/image38.png"/><Relationship Id="rId31" Type="http://schemas.openxmlformats.org/officeDocument/2006/relationships/image" Target="../media/image50.jpe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 Id="rId22" Type="http://schemas.openxmlformats.org/officeDocument/2006/relationships/image" Target="../media/image41.jpeg"/><Relationship Id="rId27" Type="http://schemas.openxmlformats.org/officeDocument/2006/relationships/image" Target="../media/image46.png"/><Relationship Id="rId30" Type="http://schemas.openxmlformats.org/officeDocument/2006/relationships/image" Target="../media/image49.png"/><Relationship Id="rId8" Type="http://schemas.openxmlformats.org/officeDocument/2006/relationships/image" Target="../media/image27.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Master" Target="../slideMasters/slideMaster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Layouts/_rels/slideLayout4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Master" Target="../slideMasters/slideMaster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3.png"/><Relationship Id="rId3" Type="http://schemas.openxmlformats.org/officeDocument/2006/relationships/image" Target="../media/image56.sv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image" Target="../media/image55.png"/><Relationship Id="rId1" Type="http://schemas.openxmlformats.org/officeDocument/2006/relationships/slideMaster" Target="../slideMasters/slideMaster2.xml"/><Relationship Id="rId6" Type="http://schemas.openxmlformats.org/officeDocument/2006/relationships/image" Target="../media/image59.emf"/><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69.png"/><Relationship Id="rId3" Type="http://schemas.openxmlformats.org/officeDocument/2006/relationships/image" Target="../media/image58.png"/><Relationship Id="rId7" Type="http://schemas.openxmlformats.org/officeDocument/2006/relationships/image" Target="../media/image67.png"/><Relationship Id="rId12" Type="http://schemas.openxmlformats.org/officeDocument/2006/relationships/image" Target="../media/image57.png"/><Relationship Id="rId2" Type="http://schemas.openxmlformats.org/officeDocument/2006/relationships/image" Target="../media/image66.png"/><Relationship Id="rId1" Type="http://schemas.openxmlformats.org/officeDocument/2006/relationships/slideMaster" Target="../slideMasters/slideMaster2.xml"/><Relationship Id="rId6" Type="http://schemas.openxmlformats.org/officeDocument/2006/relationships/image" Target="../media/image61.svg"/><Relationship Id="rId11" Type="http://schemas.openxmlformats.org/officeDocument/2006/relationships/image" Target="../media/image56.sv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55.png"/><Relationship Id="rId4" Type="http://schemas.openxmlformats.org/officeDocument/2006/relationships/image" Target="../media/image59.emf"/><Relationship Id="rId9" Type="http://schemas.openxmlformats.org/officeDocument/2006/relationships/image" Target="../media/image62.png"/><Relationship Id="rId14" Type="http://schemas.openxmlformats.org/officeDocument/2006/relationships/image" Target="../media/image63.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emf"/><Relationship Id="rId2" Type="http://schemas.openxmlformats.org/officeDocument/2006/relationships/image" Target="../media/image66.png"/><Relationship Id="rId1" Type="http://schemas.openxmlformats.org/officeDocument/2006/relationships/slideMaster" Target="../slideMasters/slideMaster2.xml"/><Relationship Id="rId6" Type="http://schemas.openxmlformats.org/officeDocument/2006/relationships/image" Target="../media/image58.png"/><Relationship Id="rId11" Type="http://schemas.openxmlformats.org/officeDocument/2006/relationships/image" Target="../media/image70.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svg"/><Relationship Id="rId9" Type="http://schemas.openxmlformats.org/officeDocument/2006/relationships/image" Target="../media/image61.sv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59.emf"/><Relationship Id="rId13" Type="http://schemas.openxmlformats.org/officeDocument/2006/relationships/image" Target="../media/image72.svg"/><Relationship Id="rId3" Type="http://schemas.openxmlformats.org/officeDocument/2006/relationships/image" Target="../media/image68.png"/><Relationship Id="rId7" Type="http://schemas.openxmlformats.org/officeDocument/2006/relationships/image" Target="../media/image58.png"/><Relationship Id="rId12" Type="http://schemas.openxmlformats.org/officeDocument/2006/relationships/image" Target="../media/image71.png"/><Relationship Id="rId2" Type="http://schemas.openxmlformats.org/officeDocument/2006/relationships/image" Target="../media/image66.png"/><Relationship Id="rId16" Type="http://schemas.openxmlformats.org/officeDocument/2006/relationships/image" Target="../media/image70.png"/><Relationship Id="rId1" Type="http://schemas.openxmlformats.org/officeDocument/2006/relationships/slideMaster" Target="../slideMasters/slideMaster2.xml"/><Relationship Id="rId6" Type="http://schemas.openxmlformats.org/officeDocument/2006/relationships/image" Target="../media/image63.png"/><Relationship Id="rId11" Type="http://schemas.openxmlformats.org/officeDocument/2006/relationships/image" Target="../media/image62.png"/><Relationship Id="rId5" Type="http://schemas.openxmlformats.org/officeDocument/2006/relationships/image" Target="../media/image67.png"/><Relationship Id="rId15" Type="http://schemas.openxmlformats.org/officeDocument/2006/relationships/image" Target="../media/image56.svg"/><Relationship Id="rId10" Type="http://schemas.openxmlformats.org/officeDocument/2006/relationships/image" Target="../media/image61.svg"/><Relationship Id="rId4" Type="http://schemas.openxmlformats.org/officeDocument/2006/relationships/image" Target="../media/image69.png"/><Relationship Id="rId9" Type="http://schemas.openxmlformats.org/officeDocument/2006/relationships/image" Target="../media/image60.png"/><Relationship Id="rId14" Type="http://schemas.openxmlformats.org/officeDocument/2006/relationships/image" Target="../media/image55.pn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58.png"/><Relationship Id="rId3" Type="http://schemas.openxmlformats.org/officeDocument/2006/relationships/image" Target="../media/image68.png"/><Relationship Id="rId7" Type="http://schemas.openxmlformats.org/officeDocument/2006/relationships/image" Target="../media/image62.png"/><Relationship Id="rId12" Type="http://schemas.openxmlformats.org/officeDocument/2006/relationships/image" Target="../media/image57.png"/><Relationship Id="rId2" Type="http://schemas.openxmlformats.org/officeDocument/2006/relationships/image" Target="../media/image66.png"/><Relationship Id="rId16" Type="http://schemas.openxmlformats.org/officeDocument/2006/relationships/image" Target="../media/image61.svg"/><Relationship Id="rId1" Type="http://schemas.openxmlformats.org/officeDocument/2006/relationships/slideMaster" Target="../slideMasters/slideMaster2.xml"/><Relationship Id="rId6" Type="http://schemas.openxmlformats.org/officeDocument/2006/relationships/image" Target="../media/image63.png"/><Relationship Id="rId11" Type="http://schemas.openxmlformats.org/officeDocument/2006/relationships/image" Target="../media/image56.svg"/><Relationship Id="rId5" Type="http://schemas.openxmlformats.org/officeDocument/2006/relationships/image" Target="../media/image67.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69.png"/><Relationship Id="rId9" Type="http://schemas.openxmlformats.org/officeDocument/2006/relationships/image" Target="../media/image72.svg"/><Relationship Id="rId14" Type="http://schemas.openxmlformats.org/officeDocument/2006/relationships/image" Target="../media/image59.emf"/></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2.png"/><Relationship Id="rId18" Type="http://schemas.openxmlformats.org/officeDocument/2006/relationships/image" Target="../media/image59.emf"/><Relationship Id="rId3" Type="http://schemas.openxmlformats.org/officeDocument/2006/relationships/image" Target="../media/image73.tiff"/><Relationship Id="rId21" Type="http://schemas.openxmlformats.org/officeDocument/2006/relationships/image" Target="../media/image62.png"/><Relationship Id="rId7" Type="http://schemas.openxmlformats.org/officeDocument/2006/relationships/image" Target="../media/image76.png"/><Relationship Id="rId12" Type="http://schemas.openxmlformats.org/officeDocument/2006/relationships/image" Target="../media/image81.svg"/><Relationship Id="rId17" Type="http://schemas.openxmlformats.org/officeDocument/2006/relationships/image" Target="../media/image58.png"/><Relationship Id="rId2" Type="http://schemas.openxmlformats.org/officeDocument/2006/relationships/image" Target="../media/image57.png"/><Relationship Id="rId16" Type="http://schemas.openxmlformats.org/officeDocument/2006/relationships/image" Target="../media/image63.png"/><Relationship Id="rId20" Type="http://schemas.openxmlformats.org/officeDocument/2006/relationships/image" Target="../media/image85.svg"/><Relationship Id="rId1" Type="http://schemas.openxmlformats.org/officeDocument/2006/relationships/slideMaster" Target="../slideMasters/slideMaster3.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svg"/><Relationship Id="rId15" Type="http://schemas.openxmlformats.org/officeDocument/2006/relationships/image" Target="../media/image84.png"/><Relationship Id="rId10" Type="http://schemas.openxmlformats.org/officeDocument/2006/relationships/image" Target="../media/image79.svg"/><Relationship Id="rId19"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78.png"/><Relationship Id="rId14" Type="http://schemas.openxmlformats.org/officeDocument/2006/relationships/image" Target="../media/image83.sv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70.png"/><Relationship Id="rId3" Type="http://schemas.openxmlformats.org/officeDocument/2006/relationships/image" Target="../media/image62.png"/><Relationship Id="rId7" Type="http://schemas.openxmlformats.org/officeDocument/2006/relationships/image" Target="../media/image69.pn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image" Target="../media/image66.png"/><Relationship Id="rId16" Type="http://schemas.openxmlformats.org/officeDocument/2006/relationships/image" Target="../media/image67.png"/><Relationship Id="rId1" Type="http://schemas.openxmlformats.org/officeDocument/2006/relationships/slideMaster" Target="../slideMasters/slideMaster3.xml"/><Relationship Id="rId6" Type="http://schemas.openxmlformats.org/officeDocument/2006/relationships/image" Target="../media/image57.png"/><Relationship Id="rId11" Type="http://schemas.openxmlformats.org/officeDocument/2006/relationships/image" Target="../media/image85.svg"/><Relationship Id="rId5" Type="http://schemas.openxmlformats.org/officeDocument/2006/relationships/image" Target="../media/image74.svg"/><Relationship Id="rId15" Type="http://schemas.openxmlformats.org/officeDocument/2006/relationships/image" Target="../media/image86.svg"/><Relationship Id="rId10"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59.emf"/><Relationship Id="rId14" Type="http://schemas.openxmlformats.org/officeDocument/2006/relationships/image" Target="../media/image71.pn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86.sv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71.png"/><Relationship Id="rId17" Type="http://schemas.openxmlformats.org/officeDocument/2006/relationships/image" Target="../media/image68.png"/><Relationship Id="rId2" Type="http://schemas.openxmlformats.org/officeDocument/2006/relationships/image" Target="../media/image66.png"/><Relationship Id="rId16" Type="http://schemas.openxmlformats.org/officeDocument/2006/relationships/image" Target="../media/image67.png"/><Relationship Id="rId1" Type="http://schemas.openxmlformats.org/officeDocument/2006/relationships/slideMaster" Target="../slideMasters/slideMaster3.xml"/><Relationship Id="rId6" Type="http://schemas.openxmlformats.org/officeDocument/2006/relationships/image" Target="../media/image85.svg"/><Relationship Id="rId11" Type="http://schemas.openxmlformats.org/officeDocument/2006/relationships/image" Target="../media/image70.png"/><Relationship Id="rId5" Type="http://schemas.openxmlformats.org/officeDocument/2006/relationships/image" Target="../media/image60.png"/><Relationship Id="rId15" Type="http://schemas.openxmlformats.org/officeDocument/2006/relationships/image" Target="../media/image63.png"/><Relationship Id="rId10" Type="http://schemas.openxmlformats.org/officeDocument/2006/relationships/image" Target="../media/image57.png"/><Relationship Id="rId4" Type="http://schemas.openxmlformats.org/officeDocument/2006/relationships/image" Target="../media/image59.emf"/><Relationship Id="rId9" Type="http://schemas.openxmlformats.org/officeDocument/2006/relationships/image" Target="../media/image74.svg"/><Relationship Id="rId14" Type="http://schemas.openxmlformats.org/officeDocument/2006/relationships/image" Target="../media/image69.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59.emf"/><Relationship Id="rId12" Type="http://schemas.openxmlformats.org/officeDocument/2006/relationships/image" Target="../media/image85.svg"/><Relationship Id="rId2" Type="http://schemas.openxmlformats.org/officeDocument/2006/relationships/image" Target="../media/image66.png"/><Relationship Id="rId1" Type="http://schemas.openxmlformats.org/officeDocument/2006/relationships/slideMaster" Target="../slideMasters/slideMaster3.xml"/><Relationship Id="rId6" Type="http://schemas.openxmlformats.org/officeDocument/2006/relationships/image" Target="../media/image57.png"/><Relationship Id="rId11" Type="http://schemas.openxmlformats.org/officeDocument/2006/relationships/image" Target="../media/image60.png"/><Relationship Id="rId5" Type="http://schemas.openxmlformats.org/officeDocument/2006/relationships/image" Target="../media/image74.sv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image" Target="../media/image70.png"/><Relationship Id="rId14" Type="http://schemas.openxmlformats.org/officeDocument/2006/relationships/image" Target="../media/image68.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emf"/><Relationship Id="rId2" Type="http://schemas.openxmlformats.org/officeDocument/2006/relationships/image" Target="../media/image66.png"/><Relationship Id="rId1" Type="http://schemas.openxmlformats.org/officeDocument/2006/relationships/slideMaster" Target="../slideMasters/slideMaster3.xml"/><Relationship Id="rId6" Type="http://schemas.openxmlformats.org/officeDocument/2006/relationships/image" Target="../media/image58.png"/><Relationship Id="rId11" Type="http://schemas.openxmlformats.org/officeDocument/2006/relationships/image" Target="../media/image70.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74.svg"/><Relationship Id="rId9" Type="http://schemas.openxmlformats.org/officeDocument/2006/relationships/image" Target="../media/image85.svg"/></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58.png"/><Relationship Id="rId3" Type="http://schemas.openxmlformats.org/officeDocument/2006/relationships/image" Target="../media/image68.png"/><Relationship Id="rId7" Type="http://schemas.openxmlformats.org/officeDocument/2006/relationships/image" Target="../media/image62.png"/><Relationship Id="rId12" Type="http://schemas.openxmlformats.org/officeDocument/2006/relationships/image" Target="../media/image57.png"/><Relationship Id="rId2" Type="http://schemas.openxmlformats.org/officeDocument/2006/relationships/image" Target="../media/image66.png"/><Relationship Id="rId16" Type="http://schemas.openxmlformats.org/officeDocument/2006/relationships/image" Target="../media/image85.svg"/><Relationship Id="rId1" Type="http://schemas.openxmlformats.org/officeDocument/2006/relationships/slideMaster" Target="../slideMasters/slideMaster3.xml"/><Relationship Id="rId6" Type="http://schemas.openxmlformats.org/officeDocument/2006/relationships/image" Target="../media/image63.png"/><Relationship Id="rId11" Type="http://schemas.openxmlformats.org/officeDocument/2006/relationships/image" Target="../media/image74.svg"/><Relationship Id="rId5" Type="http://schemas.openxmlformats.org/officeDocument/2006/relationships/image" Target="../media/image67.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69.png"/><Relationship Id="rId9" Type="http://schemas.openxmlformats.org/officeDocument/2006/relationships/image" Target="../media/image86.svg"/><Relationship Id="rId14" Type="http://schemas.openxmlformats.org/officeDocument/2006/relationships/image" Target="../media/image59.emf"/></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59.emf"/><Relationship Id="rId13" Type="http://schemas.openxmlformats.org/officeDocument/2006/relationships/image" Target="../media/image86.svg"/><Relationship Id="rId3" Type="http://schemas.openxmlformats.org/officeDocument/2006/relationships/image" Target="../media/image68.png"/><Relationship Id="rId7" Type="http://schemas.openxmlformats.org/officeDocument/2006/relationships/image" Target="../media/image58.png"/><Relationship Id="rId12" Type="http://schemas.openxmlformats.org/officeDocument/2006/relationships/image" Target="../media/image71.png"/><Relationship Id="rId2" Type="http://schemas.openxmlformats.org/officeDocument/2006/relationships/image" Target="../media/image66.png"/><Relationship Id="rId16" Type="http://schemas.openxmlformats.org/officeDocument/2006/relationships/image" Target="../media/image70.png"/><Relationship Id="rId1" Type="http://schemas.openxmlformats.org/officeDocument/2006/relationships/slideMaster" Target="../slideMasters/slideMaster3.xml"/><Relationship Id="rId6" Type="http://schemas.openxmlformats.org/officeDocument/2006/relationships/image" Target="../media/image63.png"/><Relationship Id="rId11" Type="http://schemas.openxmlformats.org/officeDocument/2006/relationships/image" Target="../media/image62.png"/><Relationship Id="rId5" Type="http://schemas.openxmlformats.org/officeDocument/2006/relationships/image" Target="../media/image67.png"/><Relationship Id="rId15" Type="http://schemas.openxmlformats.org/officeDocument/2006/relationships/image" Target="../media/image74.svg"/><Relationship Id="rId10" Type="http://schemas.openxmlformats.org/officeDocument/2006/relationships/image" Target="../media/image85.svg"/><Relationship Id="rId4" Type="http://schemas.openxmlformats.org/officeDocument/2006/relationships/image" Target="../media/image69.png"/><Relationship Id="rId9" Type="http://schemas.openxmlformats.org/officeDocument/2006/relationships/image" Target="../media/image60.png"/><Relationship Id="rId14" Type="http://schemas.openxmlformats.org/officeDocument/2006/relationships/image" Target="../media/image55.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890BC6AC-0E00-E049-AD53-FF2F2C9DEFB0}"/>
              </a:ext>
            </a:extLst>
          </p:cNvPr>
          <p:cNvPicPr>
            <a:picLocks noChangeAspect="1"/>
          </p:cNvPicPr>
          <p:nvPr userDrawn="1"/>
        </p:nvPicPr>
        <p:blipFill>
          <a:blip r:embed="rId2"/>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8871131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EA4A31EE-B5D9-A641-88B9-DE234CBD9B2C}"/>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353042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9" name="Picture 8">
            <a:extLst>
              <a:ext uri="{FF2B5EF4-FFF2-40B4-BE49-F238E27FC236}">
                <a16:creationId xmlns:a16="http://schemas.microsoft.com/office/drawing/2014/main" id="{595C48A4-5428-BB4D-B262-742061F9BC6F}"/>
              </a:ext>
            </a:extLst>
          </p:cNvPr>
          <p:cNvPicPr>
            <a:picLocks noChangeAspect="1"/>
          </p:cNvPicPr>
          <p:nvPr userDrawn="1"/>
        </p:nvPicPr>
        <p:blipFill>
          <a:blip r:embed="rId2"/>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945508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39" y="6173954"/>
            <a:ext cx="3624061" cy="593150"/>
          </a:xfrm>
          <a:prstGeom prst="rect">
            <a:avLst/>
          </a:prstGeom>
        </p:spPr>
      </p:pic>
    </p:spTree>
    <p:extLst>
      <p:ext uri="{BB962C8B-B14F-4D97-AF65-F5344CB8AC3E}">
        <p14:creationId xmlns:p14="http://schemas.microsoft.com/office/powerpoint/2010/main" val="9445594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703280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72582"/>
            <a:ext cx="1632848" cy="957938"/>
          </a:xfrm>
          <a:prstGeom prst="rect">
            <a:avLst/>
          </a:prstGeom>
        </p:spPr>
      </p:pic>
    </p:spTree>
    <p:extLst>
      <p:ext uri="{BB962C8B-B14F-4D97-AF65-F5344CB8AC3E}">
        <p14:creationId xmlns:p14="http://schemas.microsoft.com/office/powerpoint/2010/main" val="8323596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6040703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1345558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2DB449F4-D990-3248-8DF3-76B31B9D093C}"/>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4053919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F944C484-679D-EE42-8547-1C89D449E86F}"/>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3111463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1_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9789904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1_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2134363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814599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3815980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P.EN PIs+">
    <p:bg>
      <p:bgPr>
        <a:gradFill flip="none" rotWithShape="1">
          <a:gsLst>
            <a:gs pos="0">
              <a:srgbClr val="B4C7E7"/>
            </a:gs>
            <a:gs pos="46000">
              <a:srgbClr val="4D79C7"/>
            </a:gs>
            <a:gs pos="100000">
              <a:srgbClr val="264478"/>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 name="USA map">
            <a:extLst>
              <a:ext uri="{FF2B5EF4-FFF2-40B4-BE49-F238E27FC236}">
                <a16:creationId xmlns:a16="http://schemas.microsoft.com/office/drawing/2014/main" id="{BE505EF7-CB2A-007C-9686-2E4EBD034B1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1830050" cy="6858000"/>
          </a:xfrm>
          <a:prstGeom prst="rect">
            <a:avLst/>
          </a:prstGeom>
        </p:spPr>
      </p:pic>
      <p:pic>
        <p:nvPicPr>
          <p:cNvPr id="3" name="AZ">
            <a:extLst>
              <a:ext uri="{FF2B5EF4-FFF2-40B4-BE49-F238E27FC236}">
                <a16:creationId xmlns:a16="http://schemas.microsoft.com/office/drawing/2014/main" id="{287BB524-B78D-6D92-1547-4F8D6A31675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610259" y="3101937"/>
            <a:ext cx="1818526" cy="2093021"/>
          </a:xfrm>
          <a:prstGeom prst="rect">
            <a:avLst/>
          </a:prstGeom>
        </p:spPr>
      </p:pic>
      <p:pic>
        <p:nvPicPr>
          <p:cNvPr id="4" name="MI">
            <a:extLst>
              <a:ext uri="{FF2B5EF4-FFF2-40B4-BE49-F238E27FC236}">
                <a16:creationId xmlns:a16="http://schemas.microsoft.com/office/drawing/2014/main" id="{415A2EF2-2E66-4A6E-D1CC-8BDC5C3E6B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202076" y="1436528"/>
            <a:ext cx="1033999" cy="1009380"/>
          </a:xfrm>
          <a:prstGeom prst="rect">
            <a:avLst/>
          </a:prstGeom>
        </p:spPr>
      </p:pic>
      <p:pic>
        <p:nvPicPr>
          <p:cNvPr id="5" name="MI2">
            <a:extLst>
              <a:ext uri="{FF2B5EF4-FFF2-40B4-BE49-F238E27FC236}">
                <a16:creationId xmlns:a16="http://schemas.microsoft.com/office/drawing/2014/main" id="{C9C22DB3-72A7-423F-D3E3-76C4045F9AA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617493" y="1023682"/>
            <a:ext cx="1219906" cy="609953"/>
          </a:xfrm>
          <a:prstGeom prst="rect">
            <a:avLst/>
          </a:prstGeom>
        </p:spPr>
      </p:pic>
      <p:pic>
        <p:nvPicPr>
          <p:cNvPr id="6" name="CN">
            <a:extLst>
              <a:ext uri="{FF2B5EF4-FFF2-40B4-BE49-F238E27FC236}">
                <a16:creationId xmlns:a16="http://schemas.microsoft.com/office/drawing/2014/main" id="{EABE28BC-2A02-196D-DC7A-9A2961D6156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535109" y="1865947"/>
            <a:ext cx="601489" cy="587168"/>
          </a:xfrm>
          <a:prstGeom prst="rect">
            <a:avLst/>
          </a:prstGeom>
        </p:spPr>
      </p:pic>
      <p:pic>
        <p:nvPicPr>
          <p:cNvPr id="7" name="MA">
            <a:extLst>
              <a:ext uri="{FF2B5EF4-FFF2-40B4-BE49-F238E27FC236}">
                <a16:creationId xmlns:a16="http://schemas.microsoft.com/office/drawing/2014/main" id="{67B29F03-F4D7-04CD-8C6E-8DFA66A261E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0627802" y="1530566"/>
            <a:ext cx="809073" cy="789809"/>
          </a:xfrm>
          <a:prstGeom prst="rect">
            <a:avLst/>
          </a:prstGeom>
        </p:spPr>
      </p:pic>
      <p:pic>
        <p:nvPicPr>
          <p:cNvPr id="8" name="KS blue">
            <a:extLst>
              <a:ext uri="{FF2B5EF4-FFF2-40B4-BE49-F238E27FC236}">
                <a16:creationId xmlns:a16="http://schemas.microsoft.com/office/drawing/2014/main" id="{26A6C0C8-BEC4-62C0-6DAC-15D792588F26}"/>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4326" r="1897"/>
          <a:stretch/>
        </p:blipFill>
        <p:spPr>
          <a:xfrm>
            <a:off x="5462546" y="2830002"/>
            <a:ext cx="1576497" cy="1280822"/>
          </a:xfrm>
          <a:prstGeom prst="rect">
            <a:avLst/>
          </a:prstGeom>
        </p:spPr>
      </p:pic>
      <p:pic>
        <p:nvPicPr>
          <p:cNvPr id="9" name="ASU">
            <a:extLst>
              <a:ext uri="{FF2B5EF4-FFF2-40B4-BE49-F238E27FC236}">
                <a16:creationId xmlns:a16="http://schemas.microsoft.com/office/drawing/2014/main" id="{96A42AE2-9CEA-D7F7-AFE3-95D5DE85624B}"/>
              </a:ext>
            </a:extLst>
          </p:cNvPr>
          <p:cNvPicPr>
            <a:picLocks noChangeAspect="1" noChangeArrowheads="1"/>
          </p:cNvPicPr>
          <p:nvPr userDrawn="1"/>
        </p:nvPicPr>
        <p:blipFill>
          <a:blip r:embed="rId16">
            <a:extLst>
              <a:ext uri="{28A0092B-C50C-407E-A947-70E740481C1C}">
                <a14:useLocalDpi xmlns:a14="http://schemas.microsoft.com/office/drawing/2010/main"/>
              </a:ext>
            </a:extLst>
          </a:blip>
          <a:srcRect/>
          <a:stretch>
            <a:fillRect/>
          </a:stretch>
        </p:blipFill>
        <p:spPr bwMode="auto">
          <a:xfrm>
            <a:off x="3323558" y="4173434"/>
            <a:ext cx="1065270" cy="454184"/>
          </a:xfrm>
          <a:prstGeom prst="rect">
            <a:avLst/>
          </a:prstGeom>
          <a:noFill/>
          <a:ln>
            <a:noFill/>
          </a:ln>
          <a:effectLst>
            <a:glow rad="12700">
              <a:sysClr val="window" lastClr="FFFFFF"/>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KU">
            <a:extLst>
              <a:ext uri="{FF2B5EF4-FFF2-40B4-BE49-F238E27FC236}">
                <a16:creationId xmlns:a16="http://schemas.microsoft.com/office/drawing/2014/main" id="{AE0C04F5-35F6-F8CF-8F98-B7EAF10D617E}"/>
              </a:ext>
            </a:extLst>
          </p:cNvPr>
          <p:cNvPicPr>
            <a:picLocks noChangeAspect="1" noChangeArrowheads="1"/>
          </p:cNvPicPr>
          <p:nvPr userDrawn="1"/>
        </p:nvPicPr>
        <p:blipFill>
          <a:blip r:embed="rId17"/>
          <a:stretch>
            <a:fillRect/>
          </a:stretch>
        </p:blipFill>
        <p:spPr bwMode="auto">
          <a:xfrm>
            <a:off x="6185145" y="3283411"/>
            <a:ext cx="925771" cy="588104"/>
          </a:xfrm>
          <a:prstGeom prst="rect">
            <a:avLst/>
          </a:prstGeom>
          <a:noFill/>
          <a:effectLst>
            <a:glow rad="12700">
              <a:sysClr val="window" lastClr="FFFFFF"/>
            </a:glow>
          </a:effectLst>
          <a:extLst>
            <a:ext uri="{909E8E84-426E-40DD-AFC4-6F175D3DCCD1}">
              <a14:hiddenFill xmlns:a14="http://schemas.microsoft.com/office/drawing/2010/main">
                <a:solidFill>
                  <a:srgbClr val="FFFFFF"/>
                </a:solidFill>
              </a14:hiddenFill>
            </a:ext>
          </a:extLst>
        </p:spPr>
      </p:pic>
      <p:pic>
        <p:nvPicPr>
          <p:cNvPr id="11" name="UCONN">
            <a:extLst>
              <a:ext uri="{FF2B5EF4-FFF2-40B4-BE49-F238E27FC236}">
                <a16:creationId xmlns:a16="http://schemas.microsoft.com/office/drawing/2014/main" id="{4FC9CBD8-A47B-5176-F5C4-CED6AC4D9B2E}"/>
              </a:ext>
            </a:extLst>
          </p:cNvPr>
          <p:cNvPicPr>
            <a:picLocks noChangeAspect="1" noChangeArrowheads="1"/>
          </p:cNvPicPr>
          <p:nvPr userDrawn="1"/>
        </p:nvPicPr>
        <p:blipFill>
          <a:blip r:embed="rId18"/>
          <a:stretch>
            <a:fillRect/>
          </a:stretch>
        </p:blipFill>
        <p:spPr bwMode="auto">
          <a:xfrm>
            <a:off x="10779699" y="2248060"/>
            <a:ext cx="1322211" cy="394517"/>
          </a:xfrm>
          <a:prstGeom prst="rect">
            <a:avLst/>
          </a:prstGeom>
          <a:noFill/>
          <a:effectLst>
            <a:glow rad="12700">
              <a:sysClr val="window" lastClr="FFFFFF"/>
            </a:glow>
          </a:effectLst>
          <a:extLst>
            <a:ext uri="{909E8E84-426E-40DD-AFC4-6F175D3DCCD1}">
              <a14:hiddenFill xmlns:a14="http://schemas.microsoft.com/office/drawing/2010/main">
                <a:solidFill>
                  <a:srgbClr val="FFFFFF"/>
                </a:solidFill>
              </a14:hiddenFill>
            </a:ext>
          </a:extLst>
        </p:spPr>
      </p:pic>
      <p:pic>
        <p:nvPicPr>
          <p:cNvPr id="12" name="Northeastern">
            <a:extLst>
              <a:ext uri="{FF2B5EF4-FFF2-40B4-BE49-F238E27FC236}">
                <a16:creationId xmlns:a16="http://schemas.microsoft.com/office/drawing/2014/main" id="{0DB23D45-375A-9E77-FDD6-2EEDEA92679B}"/>
              </a:ext>
            </a:extLst>
          </p:cNvPr>
          <p:cNvPicPr>
            <a:picLocks noChangeAspect="1" noChangeArrowheads="1"/>
          </p:cNvPicPr>
          <p:nvPr userDrawn="1"/>
        </p:nvPicPr>
        <p:blipFill>
          <a:blip r:embed="rId19"/>
          <a:srcRect/>
          <a:stretch/>
        </p:blipFill>
        <p:spPr bwMode="auto">
          <a:xfrm>
            <a:off x="11336475" y="1349885"/>
            <a:ext cx="765435" cy="765435"/>
          </a:xfrm>
          <a:prstGeom prst="ellipse">
            <a:avLst/>
          </a:prstGeom>
          <a:solidFill>
            <a:sysClr val="window" lastClr="FFFFFF"/>
          </a:solidFill>
        </p:spPr>
      </p:pic>
      <p:pic>
        <p:nvPicPr>
          <p:cNvPr id="13" name="UMFlint">
            <a:extLst>
              <a:ext uri="{FF2B5EF4-FFF2-40B4-BE49-F238E27FC236}">
                <a16:creationId xmlns:a16="http://schemas.microsoft.com/office/drawing/2014/main" id="{09DB8503-9E6F-C09B-E0A3-0D1C3EF6DC56}"/>
              </a:ext>
            </a:extLst>
          </p:cNvPr>
          <p:cNvPicPr>
            <a:picLocks noChangeAspect="1"/>
          </p:cNvPicPr>
          <p:nvPr userDrawn="1"/>
        </p:nvPicPr>
        <p:blipFill rotWithShape="1">
          <a:blip r:embed="rId20"/>
          <a:srcRect t="2064"/>
          <a:stretch/>
        </p:blipFill>
        <p:spPr>
          <a:xfrm>
            <a:off x="8774187" y="2085666"/>
            <a:ext cx="654209" cy="644608"/>
          </a:xfrm>
          <a:prstGeom prst="rect">
            <a:avLst/>
          </a:prstGeom>
        </p:spPr>
      </p:pic>
      <p:pic>
        <p:nvPicPr>
          <p:cNvPr id="14" name="EAC">
            <a:extLst>
              <a:ext uri="{FF2B5EF4-FFF2-40B4-BE49-F238E27FC236}">
                <a16:creationId xmlns:a16="http://schemas.microsoft.com/office/drawing/2014/main" id="{AF33F50C-359E-6CA5-1355-1DEA935594B7}"/>
              </a:ext>
            </a:extLst>
          </p:cNvPr>
          <p:cNvPicPr>
            <a:picLocks noChangeAspect="1" noChangeArrowheads="1"/>
          </p:cNvPicPr>
          <p:nvPr userDrawn="1"/>
        </p:nvPicPr>
        <p:blipFill rotWithShape="1">
          <a:blip r:embed="rId21"/>
          <a:srcRect l="16313" t="16313" r="11120" b="11120"/>
          <a:stretch/>
        </p:blipFill>
        <p:spPr bwMode="auto">
          <a:xfrm>
            <a:off x="8021519" y="805817"/>
            <a:ext cx="1088136"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5" name="WPO">
            <a:extLst>
              <a:ext uri="{FF2B5EF4-FFF2-40B4-BE49-F238E27FC236}">
                <a16:creationId xmlns:a16="http://schemas.microsoft.com/office/drawing/2014/main" id="{202BC3E1-6E7E-E0D7-A9A1-BD42ED6D34CE}"/>
              </a:ext>
            </a:extLst>
          </p:cNvPr>
          <p:cNvPicPr>
            <a:picLocks noChangeAspect="1" noChangeArrowheads="1"/>
          </p:cNvPicPr>
          <p:nvPr userDrawn="1"/>
        </p:nvPicPr>
        <p:blipFill rotWithShape="1">
          <a:blip r:embed="rId22"/>
          <a:srcRect l="11417" t="7624" r="11048" b="30286"/>
          <a:stretch/>
        </p:blipFill>
        <p:spPr bwMode="auto">
          <a:xfrm>
            <a:off x="3229563" y="2926345"/>
            <a:ext cx="1087041"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6" name="Picture 10" descr="Image result for amy briesch northeastern university">
            <a:extLst>
              <a:ext uri="{FF2B5EF4-FFF2-40B4-BE49-F238E27FC236}">
                <a16:creationId xmlns:a16="http://schemas.microsoft.com/office/drawing/2014/main" id="{50A4809A-9B25-43AA-1655-C9B2660FDF45}"/>
              </a:ext>
            </a:extLst>
          </p:cNvPr>
          <p:cNvPicPr>
            <a:picLocks noChangeAspect="1" noChangeArrowheads="1"/>
          </p:cNvPicPr>
          <p:nvPr userDrawn="1"/>
        </p:nvPicPr>
        <p:blipFill rotWithShape="1">
          <a:blip r:embed="rId23">
            <a:extLst>
              <a:ext uri="{28A0092B-C50C-407E-A947-70E740481C1C}">
                <a14:useLocalDpi xmlns:a14="http://schemas.microsoft.com/office/drawing/2010/main" val="0"/>
              </a:ext>
            </a:extLst>
          </a:blip>
          <a:srcRect l="6133" t="1510" r="4599" b="28534"/>
          <a:stretch/>
        </p:blipFill>
        <p:spPr bwMode="auto">
          <a:xfrm>
            <a:off x="10207079" y="597061"/>
            <a:ext cx="1083050"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7" name="Picture 12" descr="Image result for sandra chafouleas university of connecticut">
            <a:extLst>
              <a:ext uri="{FF2B5EF4-FFF2-40B4-BE49-F238E27FC236}">
                <a16:creationId xmlns:a16="http://schemas.microsoft.com/office/drawing/2014/main" id="{385CC711-F217-B320-AA8D-C6975DA7910F}"/>
              </a:ext>
            </a:extLst>
          </p:cNvPr>
          <p:cNvPicPr>
            <a:picLocks noChangeAspect="1" noChangeArrowheads="1"/>
          </p:cNvPicPr>
          <p:nvPr userDrawn="1"/>
        </p:nvPicPr>
        <p:blipFill rotWithShape="1">
          <a:blip r:embed="rId24" cstate="print">
            <a:extLst>
              <a:ext uri="{28A0092B-C50C-407E-A947-70E740481C1C}">
                <a14:useLocalDpi xmlns:a14="http://schemas.microsoft.com/office/drawing/2010/main" val="0"/>
              </a:ext>
            </a:extLst>
          </a:blip>
          <a:srcRect l="5843" t="-287" r="8661" b="14791"/>
          <a:stretch/>
        </p:blipFill>
        <p:spPr bwMode="auto">
          <a:xfrm>
            <a:off x="10772493" y="2743375"/>
            <a:ext cx="1088136"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8" name="Title 2">
            <a:extLst>
              <a:ext uri="{FF2B5EF4-FFF2-40B4-BE49-F238E27FC236}">
                <a16:creationId xmlns:a16="http://schemas.microsoft.com/office/drawing/2014/main" id="{EE4B171C-8B6B-9496-0623-A04038FD61B3}"/>
              </a:ext>
            </a:extLst>
          </p:cNvPr>
          <p:cNvSpPr txBox="1">
            <a:spLocks/>
          </p:cNvSpPr>
          <p:nvPr userDrawn="1"/>
        </p:nvSpPr>
        <p:spPr>
          <a:xfrm>
            <a:off x="195094" y="158546"/>
            <a:ext cx="6703679" cy="1348791"/>
          </a:xfrm>
          <a:prstGeom prst="rect">
            <a:avLst/>
          </a:prstGeom>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sz="4000" b="1">
                <a:ln w="12700">
                  <a:solidFill>
                    <a:prstClr val="white"/>
                  </a:solidFill>
                </a:ln>
                <a:solidFill>
                  <a:prstClr val="black"/>
                </a:solidFill>
                <a:latin typeface="Calibri" panose="020F0502020204030204"/>
              </a:rPr>
              <a:t>Institute of Education Sciences </a:t>
            </a:r>
            <a:r>
              <a:rPr lang="en-US" altLang="en-US" sz="4800" b="1">
                <a:ln w="12700">
                  <a:solidFill>
                    <a:prstClr val="white"/>
                  </a:solidFill>
                </a:ln>
                <a:solidFill>
                  <a:prstClr val="black"/>
                </a:solidFill>
                <a:effectLst>
                  <a:glow rad="63500">
                    <a:srgbClr val="70AD47">
                      <a:satMod val="175000"/>
                      <a:alpha val="30000"/>
                    </a:srgbClr>
                  </a:glow>
                </a:effectLst>
                <a:latin typeface="Calibri" panose="020F0502020204030204"/>
              </a:rPr>
              <a:t>Project ENHANCE</a:t>
            </a:r>
            <a:endParaRPr lang="en-US" altLang="en-US" b="1">
              <a:ln w="12700">
                <a:solidFill>
                  <a:prstClr val="white"/>
                </a:solidFill>
              </a:ln>
              <a:solidFill>
                <a:prstClr val="black"/>
              </a:solidFill>
              <a:effectLst>
                <a:glow rad="63500">
                  <a:srgbClr val="70AD47">
                    <a:satMod val="175000"/>
                    <a:alpha val="30000"/>
                  </a:srgbClr>
                </a:glow>
              </a:effectLst>
              <a:latin typeface="Calibri" panose="020F0502020204030204"/>
            </a:endParaRPr>
          </a:p>
        </p:txBody>
      </p:sp>
      <p:pic>
        <p:nvPicPr>
          <p:cNvPr id="19" name="Graphic 18">
            <a:extLst>
              <a:ext uri="{FF2B5EF4-FFF2-40B4-BE49-F238E27FC236}">
                <a16:creationId xmlns:a16="http://schemas.microsoft.com/office/drawing/2014/main" id="{42987D76-E8DF-AC75-A870-330FBBD5C2F0}"/>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7805531" y="3039764"/>
            <a:ext cx="1599168" cy="834348"/>
          </a:xfrm>
          <a:prstGeom prst="rect">
            <a:avLst/>
          </a:prstGeom>
        </p:spPr>
      </p:pic>
      <p:pic>
        <p:nvPicPr>
          <p:cNvPr id="20" name="DJR">
            <a:extLst>
              <a:ext uri="{FF2B5EF4-FFF2-40B4-BE49-F238E27FC236}">
                <a16:creationId xmlns:a16="http://schemas.microsoft.com/office/drawing/2014/main" id="{FB75D6EE-3669-AEAC-7181-0A0894ECF78B}"/>
              </a:ext>
            </a:extLst>
          </p:cNvPr>
          <p:cNvPicPr>
            <a:picLocks noChangeAspect="1" noChangeArrowheads="1"/>
          </p:cNvPicPr>
          <p:nvPr userDrawn="1"/>
        </p:nvPicPr>
        <p:blipFill>
          <a:blip r:embed="rId27"/>
          <a:srcRect/>
          <a:stretch/>
        </p:blipFill>
        <p:spPr bwMode="auto">
          <a:xfrm>
            <a:off x="7533671" y="2533182"/>
            <a:ext cx="1086875" cy="1086873"/>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EB25F55-7959-BC37-7C42-991AC5970B6D}"/>
              </a:ext>
            </a:extLst>
          </p:cNvPr>
          <p:cNvPicPr>
            <a:picLocks noChangeAspect="1"/>
          </p:cNvPicPr>
          <p:nvPr userDrawn="1"/>
        </p:nvPicPr>
        <p:blipFill rotWithShape="1">
          <a:blip r:embed="rId28"/>
          <a:srcRect l="14165" t="18982" r="18122" b="21628"/>
          <a:stretch/>
        </p:blipFill>
        <p:spPr>
          <a:xfrm>
            <a:off x="8535707" y="3425248"/>
            <a:ext cx="898839" cy="588105"/>
          </a:xfrm>
          <a:prstGeom prst="rect">
            <a:avLst/>
          </a:prstGeom>
          <a:effectLst>
            <a:glow rad="12700">
              <a:sysClr val="window" lastClr="FFFFFF"/>
            </a:glow>
          </a:effectLst>
        </p:spPr>
      </p:pic>
      <p:pic>
        <p:nvPicPr>
          <p:cNvPr id="22" name="Picture 21">
            <a:extLst>
              <a:ext uri="{FF2B5EF4-FFF2-40B4-BE49-F238E27FC236}">
                <a16:creationId xmlns:a16="http://schemas.microsoft.com/office/drawing/2014/main" id="{6523C026-767E-952F-5562-4179C7B27E93}"/>
              </a:ext>
            </a:extLst>
          </p:cNvPr>
          <p:cNvPicPr>
            <a:picLocks noChangeAspect="1"/>
          </p:cNvPicPr>
          <p:nvPr userDrawn="1"/>
        </p:nvPicPr>
        <p:blipFill rotWithShape="1">
          <a:blip r:embed="rId29"/>
          <a:srcRect l="5416" t="5738" r="10781" b="10459"/>
          <a:stretch/>
        </p:blipFill>
        <p:spPr>
          <a:xfrm>
            <a:off x="273386" y="1534640"/>
            <a:ext cx="914400" cy="914400"/>
          </a:xfrm>
          <a:prstGeom prst="ellipse">
            <a:avLst/>
          </a:prstGeom>
          <a:ln>
            <a:solidFill>
              <a:sysClr val="window" lastClr="FFFFFF"/>
            </a:solidFill>
          </a:ln>
        </p:spPr>
      </p:pic>
      <p:pic>
        <p:nvPicPr>
          <p:cNvPr id="23" name="Picture 22">
            <a:extLst>
              <a:ext uri="{FF2B5EF4-FFF2-40B4-BE49-F238E27FC236}">
                <a16:creationId xmlns:a16="http://schemas.microsoft.com/office/drawing/2014/main" id="{BE767356-09D2-BDF4-58BE-FE72F2880FD0}"/>
              </a:ext>
            </a:extLst>
          </p:cNvPr>
          <p:cNvPicPr>
            <a:picLocks noChangeAspect="1"/>
          </p:cNvPicPr>
          <p:nvPr userDrawn="1"/>
        </p:nvPicPr>
        <p:blipFill rotWithShape="1">
          <a:blip r:embed="rId30"/>
          <a:srcRect l="6665" t="6113" r="9109" b="9661"/>
          <a:stretch/>
        </p:blipFill>
        <p:spPr>
          <a:xfrm>
            <a:off x="1219602" y="1534640"/>
            <a:ext cx="914400" cy="914400"/>
          </a:xfrm>
          <a:prstGeom prst="ellipse">
            <a:avLst/>
          </a:prstGeom>
          <a:ln>
            <a:solidFill>
              <a:sysClr val="window" lastClr="FFFFFF"/>
            </a:solidFill>
          </a:ln>
        </p:spPr>
      </p:pic>
      <p:pic>
        <p:nvPicPr>
          <p:cNvPr id="24" name="Picture 23" descr="A close-up of a person smiling&#10;&#10;Description automatically generated">
            <a:extLst>
              <a:ext uri="{FF2B5EF4-FFF2-40B4-BE49-F238E27FC236}">
                <a16:creationId xmlns:a16="http://schemas.microsoft.com/office/drawing/2014/main" id="{A49EE037-E691-2393-C60F-7B5176FF3DC9}"/>
              </a:ext>
            </a:extLst>
          </p:cNvPr>
          <p:cNvPicPr>
            <a:picLocks noChangeAspect="1"/>
          </p:cNvPicPr>
          <p:nvPr userDrawn="1"/>
        </p:nvPicPr>
        <p:blipFill rotWithShape="1">
          <a:blip r:embed="rId31"/>
          <a:srcRect b="32053"/>
          <a:stretch/>
        </p:blipFill>
        <p:spPr>
          <a:xfrm>
            <a:off x="5344966" y="2138318"/>
            <a:ext cx="1143600" cy="1086873"/>
          </a:xfrm>
          <a:prstGeom prst="ellipse">
            <a:avLst/>
          </a:prstGeom>
          <a:noFill/>
          <a:ln>
            <a:solidFill>
              <a:sysClr val="window" lastClr="FFFFFF"/>
            </a:solidFill>
          </a:ln>
          <a:effectLst>
            <a:outerShdw blurRad="76200" dir="18900000" sy="23000" kx="-1200000" algn="bl" rotWithShape="0">
              <a:prstClr val="black">
                <a:alpha val="20000"/>
              </a:prstClr>
            </a:outerShdw>
          </a:effectLst>
        </p:spPr>
      </p:pic>
      <p:pic>
        <p:nvPicPr>
          <p:cNvPr id="25" name="Picture 24" descr="A picture of Rebecca Sherod">
            <a:extLst>
              <a:ext uri="{FF2B5EF4-FFF2-40B4-BE49-F238E27FC236}">
                <a16:creationId xmlns:a16="http://schemas.microsoft.com/office/drawing/2014/main" id="{4B0BF917-7F47-8B0D-8CBD-1D02392CB694}"/>
              </a:ext>
            </a:extLst>
          </p:cNvPr>
          <p:cNvPicPr>
            <a:picLocks noChangeAspect="1"/>
          </p:cNvPicPr>
          <p:nvPr userDrawn="1"/>
        </p:nvPicPr>
        <p:blipFill rotWithShape="1">
          <a:blip r:embed="rId32" cstate="print">
            <a:extLst>
              <a:ext uri="{28A0092B-C50C-407E-A947-70E740481C1C}">
                <a14:useLocalDpi xmlns:a14="http://schemas.microsoft.com/office/drawing/2010/main" val="0"/>
              </a:ext>
            </a:extLst>
          </a:blip>
          <a:srcRect l="24420" t="18741" r="32006" b="29659"/>
          <a:stretch/>
        </p:blipFill>
        <p:spPr>
          <a:xfrm>
            <a:off x="2165818" y="1534640"/>
            <a:ext cx="915401" cy="914400"/>
          </a:xfrm>
          <a:prstGeom prst="flowChartConnector">
            <a:avLst/>
          </a:prstGeom>
          <a:blipFill dpi="0" rotWithShape="1">
            <a:blip r:embed="rId33" cstate="print">
              <a:extLst>
                <a:ext uri="{BEBA8EAE-BF5A-486C-A8C5-ECC9F3942E4B}">
                  <a14:imgProps xmlns:a14="http://schemas.microsoft.com/office/drawing/2010/main">
                    <a14:imgLayer r:embed="rId34">
                      <a14:imgEffect>
                        <a14:brightnessContrast bright="20000"/>
                      </a14:imgEffect>
                    </a14:imgLayer>
                  </a14:imgProps>
                </a:ext>
                <a:ext uri="{28A0092B-C50C-407E-A947-70E740481C1C}">
                  <a14:useLocalDpi xmlns:a14="http://schemas.microsoft.com/office/drawing/2010/main" val="0"/>
                </a:ext>
              </a:extLst>
            </a:blip>
            <a:srcRect/>
            <a:stretch>
              <a:fillRect l="-29748" t="-12473" r="-25119" b="-42393"/>
            </a:stretch>
          </a:blipFill>
          <a:ln w="12700" cap="flat" cmpd="sng" algn="ctr">
            <a:solidFill>
              <a:sysClr val="window" lastClr="FFFFFF"/>
            </a:solidFill>
            <a:prstDash val="solid"/>
            <a:miter lim="800000"/>
          </a:ln>
          <a:effectLst/>
        </p:spPr>
      </p:pic>
    </p:spTree>
    <p:extLst>
      <p:ext uri="{BB962C8B-B14F-4D97-AF65-F5344CB8AC3E}">
        <p14:creationId xmlns:p14="http://schemas.microsoft.com/office/powerpoint/2010/main" val="37135712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1154832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35416767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42643534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21077912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31918195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Ci3T Imp Series with setup">
    <p:spTree>
      <p:nvGrpSpPr>
        <p:cNvPr id="1" name=""/>
        <p:cNvGrpSpPr/>
        <p:nvPr/>
      </p:nvGrpSpPr>
      <p:grpSpPr>
        <a:xfrm>
          <a:off x="0" y="0"/>
          <a:ext cx="0" cy="0"/>
          <a:chOff x="0" y="0"/>
          <a:chExt cx="0" cy="0"/>
        </a:xfrm>
      </p:grpSpPr>
      <p:graphicFrame>
        <p:nvGraphicFramePr>
          <p:cNvPr id="23" name="Diagram 22">
            <a:extLst>
              <a:ext uri="{FF2B5EF4-FFF2-40B4-BE49-F238E27FC236}">
                <a16:creationId xmlns:a16="http://schemas.microsoft.com/office/drawing/2014/main" id="{7618DE65-8D1F-EDAD-0EE9-7B26203BF50B}"/>
              </a:ext>
            </a:extLst>
          </p:cNvPr>
          <p:cNvGraphicFramePr/>
          <p:nvPr userDrawn="1">
            <p:extLst>
              <p:ext uri="{D42A27DB-BD31-4B8C-83A1-F6EECF244321}">
                <p14:modId xmlns:p14="http://schemas.microsoft.com/office/powerpoint/2010/main" val="2011963648"/>
              </p:ext>
            </p:extLst>
          </p:nvPr>
        </p:nvGraphicFramePr>
        <p:xfrm>
          <a:off x="59258" y="1476873"/>
          <a:ext cx="12073484" cy="4535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TextBox 23">
            <a:extLst>
              <a:ext uri="{FF2B5EF4-FFF2-40B4-BE49-F238E27FC236}">
                <a16:creationId xmlns:a16="http://schemas.microsoft.com/office/drawing/2014/main" id="{88C6D5C2-3344-12A8-558A-615FB4F2FB59}"/>
              </a:ext>
            </a:extLst>
          </p:cNvPr>
          <p:cNvSpPr txBox="1"/>
          <p:nvPr userDrawn="1"/>
        </p:nvSpPr>
        <p:spPr>
          <a:xfrm>
            <a:off x="2942086" y="5893676"/>
            <a:ext cx="2279186" cy="770362"/>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89100"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4</a:t>
            </a:r>
            <a:r>
              <a:rPr kumimoji="0" lang="en-US" sz="1600" b="0" i="0" u="none" strike="noStrike" kern="0" cap="none" spc="0" normalizeH="0" baseline="30000" noProof="0">
                <a:ln>
                  <a:noFill/>
                </a:ln>
                <a:solidFill>
                  <a:prstClr val="black"/>
                </a:solidFill>
                <a:effectLst/>
                <a:uLnTx/>
                <a:uFillTx/>
                <a:latin typeface="Calibri" panose="020F0502020204030204"/>
              </a:rPr>
              <a:t>th</a:t>
            </a:r>
            <a:r>
              <a:rPr kumimoji="0" lang="en-US" sz="1600" b="0" i="0" u="none" strike="noStrike" kern="0" cap="none" spc="0" normalizeH="0" baseline="0" noProof="0">
                <a:ln>
                  <a:noFill/>
                </a:ln>
                <a:solidFill>
                  <a:prstClr val="black"/>
                </a:solidFill>
                <a:effectLst/>
                <a:uLnTx/>
                <a:uFillTx/>
                <a:latin typeface="Calibri" panose="020F0502020204030204"/>
              </a:rPr>
              <a:t> Monday – 3</a:t>
            </a:r>
            <a:r>
              <a:rPr kumimoji="0" lang="en-US" sz="1600" b="0" i="0" u="none" strike="noStrike" kern="0" cap="none" spc="0" normalizeH="0" baseline="30000" noProof="0">
                <a:ln>
                  <a:noFill/>
                </a:ln>
                <a:solidFill>
                  <a:prstClr val="black"/>
                </a:solidFill>
                <a:effectLst/>
                <a:uLnTx/>
                <a:uFillTx/>
                <a:latin typeface="Calibri" panose="020F0502020204030204"/>
              </a:rPr>
              <a:t>rd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25" name="TextBox 24">
            <a:extLst>
              <a:ext uri="{FF2B5EF4-FFF2-40B4-BE49-F238E27FC236}">
                <a16:creationId xmlns:a16="http://schemas.microsoft.com/office/drawing/2014/main" id="{36BDCA4D-F400-7A16-1B22-937F08AC6C88}"/>
              </a:ext>
            </a:extLst>
          </p:cNvPr>
          <p:cNvSpPr txBox="1"/>
          <p:nvPr userDrawn="1"/>
        </p:nvSpPr>
        <p:spPr>
          <a:xfrm>
            <a:off x="6988458" y="5893677"/>
            <a:ext cx="2273915" cy="770362"/>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54175"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Monday – 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26" name="TextBox 25">
            <a:extLst>
              <a:ext uri="{FF2B5EF4-FFF2-40B4-BE49-F238E27FC236}">
                <a16:creationId xmlns:a16="http://schemas.microsoft.com/office/drawing/2014/main" id="{46AC8742-023C-85D5-31E4-1C0029F26F5A}"/>
              </a:ext>
            </a:extLst>
          </p:cNvPr>
          <p:cNvSpPr txBox="1"/>
          <p:nvPr userDrawn="1"/>
        </p:nvSpPr>
        <p:spPr>
          <a:xfrm>
            <a:off x="0" y="0"/>
            <a:ext cx="12192000" cy="1427442"/>
          </a:xfrm>
          <a:prstGeom prst="rect">
            <a:avLst/>
          </a:prstGeom>
          <a:noFill/>
        </p:spPr>
        <p:txBody>
          <a:bodyPr wrap="square" tIns="182880" rtlCol="0">
            <a:spAutoFit/>
          </a:bodyPr>
          <a:lstStyle/>
          <a:p>
            <a:pPr defTabSz="457200">
              <a:lnSpc>
                <a:spcPct val="80000"/>
              </a:lnSpc>
            </a:pPr>
            <a:r>
              <a:rPr lang="en-US" sz="4800">
                <a:solidFill>
                  <a:prstClr val="black"/>
                </a:solidFill>
                <a:latin typeface="Calibri" panose="020F0502020204030204"/>
              </a:rPr>
              <a:t>Ci3T </a:t>
            </a:r>
            <a:r>
              <a:rPr lang="en-US" sz="4800" b="1" cap="small">
                <a:ln w="3175">
                  <a:solidFill>
                    <a:prstClr val="black"/>
                  </a:solidFill>
                </a:ln>
                <a:solidFill>
                  <a:srgbClr val="5B9BD5"/>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27" name="TextBox 26">
            <a:extLst>
              <a:ext uri="{FF2B5EF4-FFF2-40B4-BE49-F238E27FC236}">
                <a16:creationId xmlns:a16="http://schemas.microsoft.com/office/drawing/2014/main" id="{2A04B8E2-682A-60EA-AAB5-979330DA8B48}"/>
              </a:ext>
            </a:extLst>
          </p:cNvPr>
          <p:cNvSpPr txBox="1"/>
          <p:nvPr userDrawn="1"/>
        </p:nvSpPr>
        <p:spPr>
          <a:xfrm>
            <a:off x="2495170" y="4028882"/>
            <a:ext cx="1159488" cy="175938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28" name="TextBox 27">
            <a:extLst>
              <a:ext uri="{FF2B5EF4-FFF2-40B4-BE49-F238E27FC236}">
                <a16:creationId xmlns:a16="http://schemas.microsoft.com/office/drawing/2014/main" id="{B454DFBE-78C6-7BD5-0C43-E90FDED0CDE7}"/>
              </a:ext>
            </a:extLst>
          </p:cNvPr>
          <p:cNvSpPr txBox="1"/>
          <p:nvPr userDrawn="1"/>
        </p:nvSpPr>
        <p:spPr>
          <a:xfrm>
            <a:off x="5004315" y="4028882"/>
            <a:ext cx="1164100" cy="1759389"/>
          </a:xfrm>
          <a:prstGeom prst="roundRect">
            <a:avLst/>
          </a:prstGeom>
          <a:solidFill>
            <a:srgbClr val="98BDE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29" name="TextBox 28">
            <a:extLst>
              <a:ext uri="{FF2B5EF4-FFF2-40B4-BE49-F238E27FC236}">
                <a16:creationId xmlns:a16="http://schemas.microsoft.com/office/drawing/2014/main" id="{E1F741DC-9BC4-4974-A226-0508A8254D61}"/>
              </a:ext>
            </a:extLst>
          </p:cNvPr>
          <p:cNvSpPr txBox="1"/>
          <p:nvPr userDrawn="1"/>
        </p:nvSpPr>
        <p:spPr>
          <a:xfrm>
            <a:off x="9553117" y="4028882"/>
            <a:ext cx="1164100" cy="1759389"/>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1879502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Ci3T Imp Series with setup 0-11 v2">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393D74FE-8426-FFC6-9D4C-3E4543FB64C8}"/>
              </a:ext>
            </a:extLst>
          </p:cNvPr>
          <p:cNvGraphicFramePr/>
          <p:nvPr userDrawn="1">
            <p:extLst>
              <p:ext uri="{D42A27DB-BD31-4B8C-83A1-F6EECF244321}">
                <p14:modId xmlns:p14="http://schemas.microsoft.com/office/powerpoint/2010/main" val="2868381551"/>
              </p:ext>
            </p:extLst>
          </p:nvPr>
        </p:nvGraphicFramePr>
        <p:xfrm>
          <a:off x="59258" y="1476873"/>
          <a:ext cx="12073484" cy="4535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B384CFFC-9C86-0D14-7E12-A873D6F04D36}"/>
              </a:ext>
            </a:extLst>
          </p:cNvPr>
          <p:cNvSpPr txBox="1"/>
          <p:nvPr userDrawn="1"/>
        </p:nvSpPr>
        <p:spPr>
          <a:xfrm>
            <a:off x="2942086" y="5893676"/>
            <a:ext cx="2279186" cy="770362"/>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89100"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4</a:t>
            </a:r>
            <a:r>
              <a:rPr kumimoji="0" lang="en-US" sz="1600" b="0" i="0" u="none" strike="noStrike" kern="0" cap="none" spc="0" normalizeH="0" baseline="30000" noProof="0">
                <a:ln>
                  <a:noFill/>
                </a:ln>
                <a:solidFill>
                  <a:prstClr val="black"/>
                </a:solidFill>
                <a:effectLst/>
                <a:uLnTx/>
                <a:uFillTx/>
                <a:latin typeface="Calibri" panose="020F0502020204030204"/>
              </a:rPr>
              <a:t>th</a:t>
            </a:r>
            <a:r>
              <a:rPr kumimoji="0" lang="en-US" sz="1600" b="0" i="0" u="none" strike="noStrike" kern="0" cap="none" spc="0" normalizeH="0" baseline="0" noProof="0">
                <a:ln>
                  <a:noFill/>
                </a:ln>
                <a:solidFill>
                  <a:prstClr val="black"/>
                </a:solidFill>
                <a:effectLst/>
                <a:uLnTx/>
                <a:uFillTx/>
                <a:latin typeface="Calibri" panose="020F0502020204030204"/>
              </a:rPr>
              <a:t> Monday – 3</a:t>
            </a:r>
            <a:r>
              <a:rPr kumimoji="0" lang="en-US" sz="1600" b="0" i="0" u="none" strike="noStrike" kern="0" cap="none" spc="0" normalizeH="0" baseline="30000" noProof="0">
                <a:ln>
                  <a:noFill/>
                </a:ln>
                <a:solidFill>
                  <a:prstClr val="black"/>
                </a:solidFill>
                <a:effectLst/>
                <a:uLnTx/>
                <a:uFillTx/>
                <a:latin typeface="Calibri" panose="020F0502020204030204"/>
              </a:rPr>
              <a:t>rd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12" name="TextBox 11">
            <a:extLst>
              <a:ext uri="{FF2B5EF4-FFF2-40B4-BE49-F238E27FC236}">
                <a16:creationId xmlns:a16="http://schemas.microsoft.com/office/drawing/2014/main" id="{8699CF93-A6C4-5C6A-1059-A56C493D5767}"/>
              </a:ext>
            </a:extLst>
          </p:cNvPr>
          <p:cNvSpPr txBox="1"/>
          <p:nvPr userDrawn="1"/>
        </p:nvSpPr>
        <p:spPr>
          <a:xfrm>
            <a:off x="6988458" y="5893677"/>
            <a:ext cx="2273915" cy="770362"/>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54175"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Monday – 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13" name="TextBox 12">
            <a:extLst>
              <a:ext uri="{FF2B5EF4-FFF2-40B4-BE49-F238E27FC236}">
                <a16:creationId xmlns:a16="http://schemas.microsoft.com/office/drawing/2014/main" id="{8AD2B766-513E-6031-B300-1040FB06A9E3}"/>
              </a:ext>
            </a:extLst>
          </p:cNvPr>
          <p:cNvSpPr txBox="1"/>
          <p:nvPr userDrawn="1"/>
        </p:nvSpPr>
        <p:spPr>
          <a:xfrm>
            <a:off x="0" y="0"/>
            <a:ext cx="12192000" cy="1427442"/>
          </a:xfrm>
          <a:prstGeom prst="rect">
            <a:avLst/>
          </a:prstGeom>
          <a:noFill/>
        </p:spPr>
        <p:txBody>
          <a:bodyPr wrap="square" tIns="182880" rtlCol="0">
            <a:spAutoFit/>
          </a:bodyPr>
          <a:lstStyle/>
          <a:p>
            <a:pPr defTabSz="457200">
              <a:lnSpc>
                <a:spcPct val="80000"/>
              </a:lnSpc>
            </a:pPr>
            <a:r>
              <a:rPr lang="en-US" sz="4800">
                <a:solidFill>
                  <a:prstClr val="black"/>
                </a:solidFill>
                <a:latin typeface="Calibri" panose="020F0502020204030204"/>
              </a:rPr>
              <a:t>Ci3T </a:t>
            </a:r>
            <a:r>
              <a:rPr lang="en-US" sz="4800" b="1" cap="small">
                <a:ln w="3175">
                  <a:solidFill>
                    <a:prstClr val="black"/>
                  </a:solidFill>
                </a:ln>
                <a:solidFill>
                  <a:srgbClr val="5B9BD5"/>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4" name="TextBox 13">
            <a:extLst>
              <a:ext uri="{FF2B5EF4-FFF2-40B4-BE49-F238E27FC236}">
                <a16:creationId xmlns:a16="http://schemas.microsoft.com/office/drawing/2014/main" id="{A896330F-3A43-E6B5-4C7B-32977FAC1FD7}"/>
              </a:ext>
            </a:extLst>
          </p:cNvPr>
          <p:cNvSpPr txBox="1"/>
          <p:nvPr userDrawn="1"/>
        </p:nvSpPr>
        <p:spPr>
          <a:xfrm>
            <a:off x="2495170" y="4028882"/>
            <a:ext cx="1159488" cy="175938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5" name="TextBox 14">
            <a:extLst>
              <a:ext uri="{FF2B5EF4-FFF2-40B4-BE49-F238E27FC236}">
                <a16:creationId xmlns:a16="http://schemas.microsoft.com/office/drawing/2014/main" id="{B5A74DAF-5B0F-BDA9-B4FE-545707ED10AA}"/>
              </a:ext>
            </a:extLst>
          </p:cNvPr>
          <p:cNvSpPr txBox="1"/>
          <p:nvPr userDrawn="1"/>
        </p:nvSpPr>
        <p:spPr>
          <a:xfrm>
            <a:off x="5004315" y="4028882"/>
            <a:ext cx="1164100" cy="1759389"/>
          </a:xfrm>
          <a:prstGeom prst="roundRect">
            <a:avLst/>
          </a:prstGeom>
          <a:solidFill>
            <a:srgbClr val="98BDE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6" name="TextBox 15">
            <a:extLst>
              <a:ext uri="{FF2B5EF4-FFF2-40B4-BE49-F238E27FC236}">
                <a16:creationId xmlns:a16="http://schemas.microsoft.com/office/drawing/2014/main" id="{3EAE7121-DEC1-3410-A7AE-EFF88DB2CA53}"/>
              </a:ext>
            </a:extLst>
          </p:cNvPr>
          <p:cNvSpPr txBox="1"/>
          <p:nvPr userDrawn="1"/>
        </p:nvSpPr>
        <p:spPr>
          <a:xfrm>
            <a:off x="9553117" y="4028882"/>
            <a:ext cx="1164100" cy="1759389"/>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before school ends</a:t>
            </a:r>
          </a:p>
        </p:txBody>
      </p:sp>
      <p:sp>
        <p:nvSpPr>
          <p:cNvPr id="17" name="TextBox 16">
            <a:extLst>
              <a:ext uri="{FF2B5EF4-FFF2-40B4-BE49-F238E27FC236}">
                <a16:creationId xmlns:a16="http://schemas.microsoft.com/office/drawing/2014/main" id="{BC4B2F21-EE66-F95C-E243-72FDB4FBA722}"/>
              </a:ext>
            </a:extLst>
          </p:cNvPr>
          <p:cNvSpPr txBox="1"/>
          <p:nvPr userDrawn="1"/>
        </p:nvSpPr>
        <p:spPr>
          <a:xfrm>
            <a:off x="59258" y="1645919"/>
            <a:ext cx="12073484" cy="1200329"/>
          </a:xfrm>
          <a:prstGeom prst="rect">
            <a:avLst/>
          </a:prstGeom>
          <a:noFill/>
        </p:spPr>
        <p:txBody>
          <a:bodyPr wrap="square" rtlCol="0">
            <a:spAutoFit/>
          </a:bodyPr>
          <a:lstStyle/>
          <a:p>
            <a:pPr>
              <a:tabLst>
                <a:tab pos="395288" algn="ctr"/>
                <a:tab pos="1360488" algn="ctr"/>
                <a:tab pos="2392363" algn="ctr"/>
                <a:tab pos="3424238" algn="ctr"/>
                <a:tab pos="4398963" algn="ctr"/>
                <a:tab pos="5419725" algn="ctr"/>
                <a:tab pos="6427788" algn="ctr"/>
                <a:tab pos="7448550" algn="ctr"/>
                <a:tab pos="8447088" algn="ctr"/>
                <a:tab pos="9478963" algn="ctr"/>
                <a:tab pos="10420350" algn="ctr"/>
                <a:tab pos="11441113" algn="ctr"/>
              </a:tabLst>
            </a:pPr>
            <a:r>
              <a:rPr lang="en-US" sz="7200" b="1">
                <a:solidFill>
                  <a:schemeClr val="bg1"/>
                </a:solidFill>
                <a:latin typeface="Calibri" panose="020F0502020204030204" pitchFamily="34" charset="0"/>
                <a:cs typeface="Calibri" panose="020F0502020204030204" pitchFamily="34" charset="0"/>
              </a:rPr>
              <a:t>	0	1	2	3	4	5	6	7	8	9	</a:t>
            </a:r>
            <a:r>
              <a:rPr lang="en-US" sz="7200" b="1" spc="-700">
                <a:solidFill>
                  <a:schemeClr val="bg1"/>
                </a:solidFill>
                <a:latin typeface="Calibri" panose="020F0502020204030204" pitchFamily="34" charset="0"/>
                <a:cs typeface="Calibri" panose="020F0502020204030204" pitchFamily="34" charset="0"/>
              </a:rPr>
              <a:t>10	11</a:t>
            </a:r>
          </a:p>
        </p:txBody>
      </p:sp>
      <p:sp>
        <p:nvSpPr>
          <p:cNvPr id="18" name="TextBox 17">
            <a:extLst>
              <a:ext uri="{FF2B5EF4-FFF2-40B4-BE49-F238E27FC236}">
                <a16:creationId xmlns:a16="http://schemas.microsoft.com/office/drawing/2014/main" id="{B2597653-E9DC-6A97-BB15-ED2A901A4DD5}"/>
              </a:ext>
            </a:extLst>
          </p:cNvPr>
          <p:cNvSpPr txBox="1"/>
          <p:nvPr userDrawn="1"/>
        </p:nvSpPr>
        <p:spPr>
          <a:xfrm>
            <a:off x="59258" y="1591172"/>
            <a:ext cx="11858422" cy="276999"/>
          </a:xfrm>
          <a:prstGeom prst="rect">
            <a:avLst/>
          </a:prstGeom>
          <a:noFill/>
        </p:spPr>
        <p:txBody>
          <a:bodyPr wrap="square" tIns="0" bIns="0" rtlCol="0">
            <a:spAutoFit/>
          </a:bodyPr>
          <a:lstStyle/>
          <a:p>
            <a:pPr algn="ctr"/>
            <a:r>
              <a:rPr lang="en-US" cap="small">
                <a:solidFill>
                  <a:schemeClr val="bg1">
                    <a:lumMod val="85000"/>
                  </a:schemeClr>
                </a:solidFill>
                <a:latin typeface="Calibri" panose="020F0502020204030204" pitchFamily="34" charset="0"/>
                <a:cs typeface="Calibri" panose="020F0502020204030204" pitchFamily="34" charset="0"/>
              </a:rPr>
              <a:t>—— academic month ——</a:t>
            </a:r>
          </a:p>
        </p:txBody>
      </p:sp>
    </p:spTree>
    <p:extLst>
      <p:ext uri="{BB962C8B-B14F-4D97-AF65-F5344CB8AC3E}">
        <p14:creationId xmlns:p14="http://schemas.microsoft.com/office/powerpoint/2010/main" val="454218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a:alphaModFix amt="50000"/>
          </a:blip>
          <a:srcRect r="27907"/>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a:alphaModFix amt="85000"/>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a:alphaModFix amt="20000"/>
            <a:extLs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4"/>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9"/>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3"/>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265296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ENHANCE C2-4 flipped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35142172"/>
              </p:ext>
            </p:extLst>
          </p:nvPr>
        </p:nvGraphicFramePr>
        <p:xfrm>
          <a:off x="-9663" y="315627"/>
          <a:ext cx="12189242" cy="6542475"/>
        </p:xfrm>
        <a:graphic>
          <a:graphicData uri="http://schemas.openxmlformats.org/drawingml/2006/table">
            <a:tbl>
              <a:tblPr>
                <a:tableStyleId>{2D5ABB26-0587-4C30-8999-92F81FD0307C}</a:tableStyleId>
              </a:tblPr>
              <a:tblGrid>
                <a:gridCol w="654908">
                  <a:extLst>
                    <a:ext uri="{9D8B030D-6E8A-4147-A177-3AD203B41FA5}">
                      <a16:colId xmlns:a16="http://schemas.microsoft.com/office/drawing/2014/main" val="2750378661"/>
                    </a:ext>
                  </a:extLst>
                </a:gridCol>
                <a:gridCol w="2116014">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157362">
                <a:tc>
                  <a:txBody>
                    <a:bodyPr/>
                    <a:lstStyle/>
                    <a:p>
                      <a:pPr algn="ctr"/>
                      <a:endParaRPr lang="en-US">
                        <a:latin typeface="Calibri" panose="020F0502020204030204" pitchFamily="34" charset="0"/>
                        <a:cs typeface="Calibri" panose="020F0502020204030204" pitchFamily="34" charset="0"/>
                      </a:endParaRPr>
                    </a:p>
                  </a:txBody>
                  <a:tcPr marT="0" marB="0" vert="vert2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endParaRPr lang="en-US" sz="1800" kern="120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kern="1200">
                          <a:solidFill>
                            <a:schemeClr val="tx1"/>
                          </a:solidFill>
                          <a:latin typeface="Calibri" panose="020F0502020204030204" pitchFamily="34" charset="0"/>
                          <a:ea typeface="+mn-ea"/>
                          <a:cs typeface="Calibri" panose="020F0502020204030204" pitchFamily="34" charset="0"/>
                        </a:rPr>
                        <a:t>Implementation</a:t>
                      </a:r>
                      <a:r>
                        <a:rPr lang="en-US">
                          <a:latin typeface="Calibri" panose="020F0502020204030204" pitchFamily="34" charset="0"/>
                          <a:cs typeface="Calibri" panose="020F0502020204030204" pitchFamily="34" charset="0"/>
                        </a:rPr>
                        <a:t> Support</a:t>
                      </a:r>
                    </a:p>
                  </a:txBody>
                  <a:tcPr anchor="ctr">
                    <a:lnL w="381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algn="ctr"/>
                      <a:endParaRPr lang="en-US">
                        <a:solidFill>
                          <a:schemeClr val="accent4"/>
                        </a:solidFill>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3405746704"/>
                  </a:ext>
                </a:extLst>
              </a:tr>
              <a:tr h="557081">
                <a:tc rowSpan="3">
                  <a:txBody>
                    <a:bodyPr/>
                    <a:lstStyle/>
                    <a:p>
                      <a:pPr algn="ctr"/>
                      <a:r>
                        <a:rPr lang="en-US">
                          <a:latin typeface="Calibri" panose="020F0502020204030204" pitchFamily="34" charset="0"/>
                          <a:cs typeface="Calibri" panose="020F0502020204030204" pitchFamily="34" charset="0"/>
                        </a:rPr>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atin typeface="Calibri" panose="020F0502020204030204" pitchFamily="34" charset="0"/>
                          <a:cs typeface="Calibri" panose="020F0502020204030204" pitchFamily="34" charset="0"/>
                        </a:rPr>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1378427393"/>
                  </a:ext>
                </a:extLst>
              </a:tr>
              <a:tr h="557081">
                <a:tc vMerge="1">
                  <a:txBody>
                    <a:bodyPr/>
                    <a:lstStyle/>
                    <a:p>
                      <a:endParaRPr lang="en-US"/>
                    </a:p>
                  </a:txBody>
                  <a:tcPr/>
                </a:tc>
                <a:tc>
                  <a:txBody>
                    <a:bodyPr/>
                    <a:lstStyle/>
                    <a:p>
                      <a:pPr algn="l">
                        <a:lnSpc>
                          <a:spcPct val="80000"/>
                        </a:lnSpc>
                      </a:pPr>
                      <a:r>
                        <a:rPr lang="en-US">
                          <a:latin typeface="Calibri" panose="020F0502020204030204" pitchFamily="34" charset="0"/>
                          <a:cs typeface="Calibri" panose="020F0502020204030204" pitchFamily="34" charset="0"/>
                        </a:rPr>
                        <a:t>Building</a:t>
                      </a:r>
                    </a:p>
                    <a:p>
                      <a:pPr algn="l">
                        <a:lnSpc>
                          <a:spcPct val="80000"/>
                        </a:lnSpc>
                      </a:pPr>
                      <a:r>
                        <a:rPr lang="en-US">
                          <a:latin typeface="Calibri" panose="020F0502020204030204" pitchFamily="34" charset="0"/>
                          <a:cs typeface="Calibri" panose="020F0502020204030204" pitchFamily="34"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57081">
                <a:tc vMerge="1">
                  <a:txBody>
                    <a:bodyPr/>
                    <a:lstStyle/>
                    <a:p>
                      <a:endParaRPr lang="en-US"/>
                    </a:p>
                  </a:txBody>
                  <a:tcPr/>
                </a:tc>
                <a:tc>
                  <a:txBody>
                    <a:bodyPr/>
                    <a:lstStyle/>
                    <a:p>
                      <a:pPr algn="l"/>
                      <a:r>
                        <a:rPr lang="en-US">
                          <a:latin typeface="Calibri" panose="020F0502020204030204" pitchFamily="34" charset="0"/>
                          <a:cs typeface="Calibri" panose="020F0502020204030204" pitchFamily="34" charset="0"/>
                        </a:rPr>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114161">
                <a:tc rowSpan="3">
                  <a:txBody>
                    <a:bodyPr/>
                    <a:lstStyle/>
                    <a:p>
                      <a:pPr algn="ctr"/>
                      <a:r>
                        <a:rPr lang="en-US">
                          <a:latin typeface="Calibri" panose="020F0502020204030204" pitchFamily="34" charset="0"/>
                          <a:cs typeface="Calibri" panose="020F0502020204030204" pitchFamily="34" charset="0"/>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D966"/>
                    </a:solidFill>
                  </a:tcPr>
                </a:tc>
                <a:extLst>
                  <a:ext uri="{0D108BD9-81ED-4DB2-BD59-A6C34878D82A}">
                    <a16:rowId xmlns:a16="http://schemas.microsoft.com/office/drawing/2014/main" val="811098830"/>
                  </a:ext>
                </a:extLst>
              </a:tr>
              <a:tr h="1114161">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515938" indent="0" algn="l">
                        <a:tabLst/>
                      </a:pPr>
                      <a:r>
                        <a:rPr lang="en-US">
                          <a:solidFill>
                            <a:schemeClr val="tx1"/>
                          </a:solidFill>
                          <a:latin typeface="Calibri" panose="020F0502020204030204" pitchFamily="34" charset="0"/>
                          <a:cs typeface="Calibri" panose="020F0502020204030204" pitchFamily="34" charset="0"/>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algn="ct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704379319"/>
                  </a:ext>
                </a:extLst>
              </a:tr>
              <a:tr h="111416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758986038"/>
                  </a:ext>
                </a:extLst>
              </a:tr>
              <a:tr h="371387">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4929" y="6267713"/>
            <a:ext cx="1216465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a:stretch>
            <a:fillRect/>
          </a:stretch>
        </p:blipFill>
        <p:spPr>
          <a:xfrm>
            <a:off x="147149" y="496979"/>
            <a:ext cx="4425699" cy="724355"/>
          </a:xfrm>
          <a:prstGeom prst="rect">
            <a:avLst/>
          </a:prstGeom>
        </p:spPr>
      </p:pic>
      <p:grpSp>
        <p:nvGrpSpPr>
          <p:cNvPr id="136" name="Group 135">
            <a:extLst>
              <a:ext uri="{FF2B5EF4-FFF2-40B4-BE49-F238E27FC236}">
                <a16:creationId xmlns:a16="http://schemas.microsoft.com/office/drawing/2014/main" id="{405DD507-92A5-099C-B9BC-7B281C74DAB8}"/>
              </a:ext>
            </a:extLst>
          </p:cNvPr>
          <p:cNvGrpSpPr/>
          <p:nvPr userDrawn="1"/>
        </p:nvGrpSpPr>
        <p:grpSpPr>
          <a:xfrm>
            <a:off x="6612399" y="4319201"/>
            <a:ext cx="3634688" cy="1011656"/>
            <a:chOff x="6612399" y="4319201"/>
            <a:chExt cx="3634688" cy="1011656"/>
          </a:xfrm>
        </p:grpSpPr>
        <p:grpSp>
          <p:nvGrpSpPr>
            <p:cNvPr id="135" name="Group 134">
              <a:extLst>
                <a:ext uri="{FF2B5EF4-FFF2-40B4-BE49-F238E27FC236}">
                  <a16:creationId xmlns:a16="http://schemas.microsoft.com/office/drawing/2014/main" id="{968DDFD6-1DB5-574C-6791-A973936D1479}"/>
                </a:ext>
              </a:extLst>
            </p:cNvPr>
            <p:cNvGrpSpPr/>
            <p:nvPr userDrawn="1"/>
          </p:nvGrpSpPr>
          <p:grpSpPr>
            <a:xfrm>
              <a:off x="8771734" y="4319201"/>
              <a:ext cx="1475353" cy="1005840"/>
              <a:chOff x="8727558" y="4341547"/>
              <a:chExt cx="1475353" cy="1005840"/>
            </a:xfrm>
          </p:grpSpPr>
          <p:sp>
            <p:nvSpPr>
              <p:cNvPr id="8" name="Freeform: Shape 132">
                <a:extLst>
                  <a:ext uri="{FF2B5EF4-FFF2-40B4-BE49-F238E27FC236}">
                    <a16:creationId xmlns:a16="http://schemas.microsoft.com/office/drawing/2014/main" id="{7AA48F27-01CE-3D7D-DC65-D4755162AA8E}"/>
                  </a:ext>
                </a:extLst>
              </p:cNvPr>
              <p:cNvSpPr/>
              <p:nvPr userDrawn="1"/>
            </p:nvSpPr>
            <p:spPr>
              <a:xfrm>
                <a:off x="998345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9" name="Freeform: Shape 21">
                <a:extLst>
                  <a:ext uri="{FF2B5EF4-FFF2-40B4-BE49-F238E27FC236}">
                    <a16:creationId xmlns:a16="http://schemas.microsoft.com/office/drawing/2014/main" id="{2A5BB247-3B6E-840F-2D2C-66C1C85053D9}"/>
                  </a:ext>
                </a:extLst>
              </p:cNvPr>
              <p:cNvSpPr/>
              <p:nvPr userDrawn="1"/>
            </p:nvSpPr>
            <p:spPr>
              <a:xfrm>
                <a:off x="8978737"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0" name="Freeform: Shape 22">
                <a:extLst>
                  <a:ext uri="{FF2B5EF4-FFF2-40B4-BE49-F238E27FC236}">
                    <a16:creationId xmlns:a16="http://schemas.microsoft.com/office/drawing/2014/main" id="{674DD76A-7E92-5E1D-EDD4-7EED31DEB014}"/>
                  </a:ext>
                </a:extLst>
              </p:cNvPr>
              <p:cNvSpPr/>
              <p:nvPr userDrawn="1"/>
            </p:nvSpPr>
            <p:spPr>
              <a:xfrm>
                <a:off x="9229916"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1" name="Freeform: Shape 23">
                <a:extLst>
                  <a:ext uri="{FF2B5EF4-FFF2-40B4-BE49-F238E27FC236}">
                    <a16:creationId xmlns:a16="http://schemas.microsoft.com/office/drawing/2014/main" id="{5BFC7987-7590-8A38-A47F-01F5A4D63482}"/>
                  </a:ext>
                </a:extLst>
              </p:cNvPr>
              <p:cNvSpPr/>
              <p:nvPr userDrawn="1"/>
            </p:nvSpPr>
            <p:spPr>
              <a:xfrm>
                <a:off x="948109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2" name="Freeform: Shape 24">
                <a:extLst>
                  <a:ext uri="{FF2B5EF4-FFF2-40B4-BE49-F238E27FC236}">
                    <a16:creationId xmlns:a16="http://schemas.microsoft.com/office/drawing/2014/main" id="{5E5EEF8D-30DF-3DF2-D677-BD69E8CD1674}"/>
                  </a:ext>
                </a:extLst>
              </p:cNvPr>
              <p:cNvSpPr/>
              <p:nvPr userDrawn="1"/>
            </p:nvSpPr>
            <p:spPr>
              <a:xfrm>
                <a:off x="9732274"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3" name="Freeform: Shape 21">
                <a:extLst>
                  <a:ext uri="{FF2B5EF4-FFF2-40B4-BE49-F238E27FC236}">
                    <a16:creationId xmlns:a16="http://schemas.microsoft.com/office/drawing/2014/main" id="{BFDE5A55-B8A2-5EDD-C26E-34E6FAE58F5B}"/>
                  </a:ext>
                </a:extLst>
              </p:cNvPr>
              <p:cNvSpPr/>
              <p:nvPr userDrawn="1"/>
            </p:nvSpPr>
            <p:spPr>
              <a:xfrm>
                <a:off x="8727558"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134" name="Group 133">
              <a:extLst>
                <a:ext uri="{FF2B5EF4-FFF2-40B4-BE49-F238E27FC236}">
                  <a16:creationId xmlns:a16="http://schemas.microsoft.com/office/drawing/2014/main" id="{6FC72322-5686-0FEE-E458-7F007BA2263B}"/>
                </a:ext>
              </a:extLst>
            </p:cNvPr>
            <p:cNvGrpSpPr/>
            <p:nvPr userDrawn="1"/>
          </p:nvGrpSpPr>
          <p:grpSpPr>
            <a:xfrm>
              <a:off x="6612399" y="4325017"/>
              <a:ext cx="1475353" cy="1005840"/>
              <a:chOff x="6558850" y="4338330"/>
              <a:chExt cx="1475353" cy="1005840"/>
            </a:xfrm>
          </p:grpSpPr>
          <p:sp>
            <p:nvSpPr>
              <p:cNvPr id="14" name="Freeform: Shape 132">
                <a:extLst>
                  <a:ext uri="{FF2B5EF4-FFF2-40B4-BE49-F238E27FC236}">
                    <a16:creationId xmlns:a16="http://schemas.microsoft.com/office/drawing/2014/main" id="{3CF80414-DA33-D845-98CD-DE5B2B0C3AFC}"/>
                  </a:ext>
                </a:extLst>
              </p:cNvPr>
              <p:cNvSpPr/>
              <p:nvPr userDrawn="1"/>
            </p:nvSpPr>
            <p:spPr>
              <a:xfrm>
                <a:off x="781474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5" name="Freeform: Shape 21">
                <a:extLst>
                  <a:ext uri="{FF2B5EF4-FFF2-40B4-BE49-F238E27FC236}">
                    <a16:creationId xmlns:a16="http://schemas.microsoft.com/office/drawing/2014/main" id="{2B48398B-6A9B-2AA1-D419-D2B2BAA7B298}"/>
                  </a:ext>
                </a:extLst>
              </p:cNvPr>
              <p:cNvSpPr/>
              <p:nvPr userDrawn="1"/>
            </p:nvSpPr>
            <p:spPr>
              <a:xfrm>
                <a:off x="6810029"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6" name="Freeform: Shape 22">
                <a:extLst>
                  <a:ext uri="{FF2B5EF4-FFF2-40B4-BE49-F238E27FC236}">
                    <a16:creationId xmlns:a16="http://schemas.microsoft.com/office/drawing/2014/main" id="{BC52F9A7-E464-B8B0-BBF8-E0E9CF1EBD6C}"/>
                  </a:ext>
                </a:extLst>
              </p:cNvPr>
              <p:cNvSpPr/>
              <p:nvPr userDrawn="1"/>
            </p:nvSpPr>
            <p:spPr>
              <a:xfrm>
                <a:off x="7061208"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7" name="Freeform: Shape 23">
                <a:extLst>
                  <a:ext uri="{FF2B5EF4-FFF2-40B4-BE49-F238E27FC236}">
                    <a16:creationId xmlns:a16="http://schemas.microsoft.com/office/drawing/2014/main" id="{77A43D74-9A26-29A6-842C-EC59B7756849}"/>
                  </a:ext>
                </a:extLst>
              </p:cNvPr>
              <p:cNvSpPr/>
              <p:nvPr userDrawn="1"/>
            </p:nvSpPr>
            <p:spPr>
              <a:xfrm>
                <a:off x="731238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8" name="Freeform: Shape 24">
                <a:extLst>
                  <a:ext uri="{FF2B5EF4-FFF2-40B4-BE49-F238E27FC236}">
                    <a16:creationId xmlns:a16="http://schemas.microsoft.com/office/drawing/2014/main" id="{EFAA8E69-341A-EB06-B901-C607A03EEF36}"/>
                  </a:ext>
                </a:extLst>
              </p:cNvPr>
              <p:cNvSpPr/>
              <p:nvPr userDrawn="1"/>
            </p:nvSpPr>
            <p:spPr>
              <a:xfrm>
                <a:off x="7563566"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9" name="Freeform: Shape 21">
                <a:extLst>
                  <a:ext uri="{FF2B5EF4-FFF2-40B4-BE49-F238E27FC236}">
                    <a16:creationId xmlns:a16="http://schemas.microsoft.com/office/drawing/2014/main" id="{B09E1638-4334-E88B-E487-06223F09C231}"/>
                  </a:ext>
                </a:extLst>
              </p:cNvPr>
              <p:cNvSpPr/>
              <p:nvPr userDrawn="1"/>
            </p:nvSpPr>
            <p:spPr>
              <a:xfrm>
                <a:off x="6558850"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sp>
        <p:nvSpPr>
          <p:cNvPr id="24" name="TextBox 23">
            <a:extLst>
              <a:ext uri="{FF2B5EF4-FFF2-40B4-BE49-F238E27FC236}">
                <a16:creationId xmlns:a16="http://schemas.microsoft.com/office/drawing/2014/main" id="{905CDE59-C277-61EA-1DB7-869A0923569A}"/>
              </a:ext>
            </a:extLst>
          </p:cNvPr>
          <p:cNvSpPr txBox="1"/>
          <p:nvPr userDrawn="1"/>
        </p:nvSpPr>
        <p:spPr>
          <a:xfrm>
            <a:off x="3994810" y="5843127"/>
            <a:ext cx="1669126" cy="541046"/>
          </a:xfrm>
          <a:prstGeom prst="rect">
            <a:avLst/>
          </a:prstGeom>
          <a:noFill/>
        </p:spPr>
        <p:txBody>
          <a:bodyPr wrap="square" rtlCol="0">
            <a:spAutoFit/>
          </a:bodyPr>
          <a:lstStyle/>
          <a:p>
            <a:pPr algn="ctr">
              <a:lnSpc>
                <a:spcPct val="80000"/>
              </a:lnSpc>
            </a:pPr>
            <a:r>
              <a:rPr lang="en-US">
                <a:latin typeface="Calibri" panose="020F0502020204030204" pitchFamily="34" charset="0"/>
                <a:cs typeface="Calibri" panose="020F0502020204030204" pitchFamily="34" charset="0"/>
              </a:rPr>
              <a:t>22 Elementary Schools</a:t>
            </a:r>
          </a:p>
        </p:txBody>
      </p:sp>
      <p:sp>
        <p:nvSpPr>
          <p:cNvPr id="25" name="Left-Up Arrow 24">
            <a:extLst>
              <a:ext uri="{FF2B5EF4-FFF2-40B4-BE49-F238E27FC236}">
                <a16:creationId xmlns:a16="http://schemas.microsoft.com/office/drawing/2014/main" id="{47F22524-2F71-5535-C1DE-053E295B880B}"/>
              </a:ext>
            </a:extLst>
          </p:cNvPr>
          <p:cNvSpPr/>
          <p:nvPr userDrawn="1"/>
        </p:nvSpPr>
        <p:spPr>
          <a:xfrm rot="8100000">
            <a:off x="5881456" y="4361109"/>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D5690D81-C3D7-629A-3EB7-2FB2B2E42E08}"/>
              </a:ext>
            </a:extLst>
          </p:cNvPr>
          <p:cNvPicPr>
            <a:picLocks noChangeAspect="1"/>
          </p:cNvPicPr>
          <p:nvPr userDrawn="1"/>
        </p:nvPicPr>
        <p:blipFill rotWithShape="1">
          <a:blip r:embed="rId3">
            <a:alphaModFix/>
          </a:blip>
          <a:srcRect r="27907"/>
          <a:stretch/>
        </p:blipFill>
        <p:spPr>
          <a:xfrm>
            <a:off x="10306459" y="4711164"/>
            <a:ext cx="1876684" cy="1159222"/>
          </a:xfrm>
          <a:prstGeom prst="rect">
            <a:avLst/>
          </a:prstGeom>
        </p:spPr>
      </p:pic>
      <p:pic>
        <p:nvPicPr>
          <p:cNvPr id="28" name="Picture 27">
            <a:extLst>
              <a:ext uri="{FF2B5EF4-FFF2-40B4-BE49-F238E27FC236}">
                <a16:creationId xmlns:a16="http://schemas.microsoft.com/office/drawing/2014/main" id="{7A4464B5-E880-6287-90BC-BEAEEE68FFB6}"/>
              </a:ext>
            </a:extLst>
          </p:cNvPr>
          <p:cNvPicPr>
            <a:picLocks noChangeAspect="1"/>
          </p:cNvPicPr>
          <p:nvPr userDrawn="1"/>
        </p:nvPicPr>
        <p:blipFill>
          <a:blip r:embed="rId4">
            <a:alphaModFix/>
          </a:blip>
          <a:stretch>
            <a:fillRect/>
          </a:stretch>
        </p:blipFill>
        <p:spPr>
          <a:xfrm>
            <a:off x="10786676" y="809799"/>
            <a:ext cx="914400" cy="1183503"/>
          </a:xfrm>
          <a:prstGeom prst="roundRect">
            <a:avLst>
              <a:gd name="adj" fmla="val 12358"/>
            </a:avLst>
          </a:prstGeom>
          <a:ln>
            <a:solidFill>
              <a:schemeClr val="tx1">
                <a:lumMod val="50000"/>
                <a:lumOff val="50000"/>
              </a:schemeClr>
            </a:solidFill>
          </a:ln>
        </p:spPr>
      </p:pic>
      <p:sp>
        <p:nvSpPr>
          <p:cNvPr id="29" name="TextBox 28">
            <a:extLst>
              <a:ext uri="{FF2B5EF4-FFF2-40B4-BE49-F238E27FC236}">
                <a16:creationId xmlns:a16="http://schemas.microsoft.com/office/drawing/2014/main" id="{9ABE4ACC-F51E-2080-2131-22440E0A4F33}"/>
              </a:ext>
            </a:extLst>
          </p:cNvPr>
          <p:cNvSpPr txBox="1"/>
          <p:nvPr userDrawn="1"/>
        </p:nvSpPr>
        <p:spPr>
          <a:xfrm>
            <a:off x="10446398" y="1825406"/>
            <a:ext cx="1594956"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rPr>
              <a:t>Analyze</a:t>
            </a:r>
          </a:p>
        </p:txBody>
      </p:sp>
      <p:pic>
        <p:nvPicPr>
          <p:cNvPr id="30" name="Graphic 29">
            <a:extLst>
              <a:ext uri="{FF2B5EF4-FFF2-40B4-BE49-F238E27FC236}">
                <a16:creationId xmlns:a16="http://schemas.microsoft.com/office/drawing/2014/main" id="{3FEA7F19-C592-51FC-970B-189A33B7C507}"/>
              </a:ext>
            </a:extLst>
          </p:cNvPr>
          <p:cNvPicPr>
            <a:picLocks noChangeAspect="1"/>
          </p:cNvPicPr>
          <p:nvPr userDrawn="1"/>
        </p:nvPicPr>
        <p:blipFill>
          <a:blip r:embed="rId5">
            <a:alphaModFix/>
            <a:extLst>
              <a:ext uri="{96DAC541-7B7A-43D3-8B79-37D633B846F1}">
                <asvg:svgBlip xmlns:asvg="http://schemas.microsoft.com/office/drawing/2016/SVG/main" r:embed="rId6"/>
              </a:ext>
            </a:extLst>
          </a:blip>
          <a:stretch>
            <a:fillRect/>
          </a:stretch>
        </p:blipFill>
        <p:spPr>
          <a:xfrm>
            <a:off x="10603796" y="3090036"/>
            <a:ext cx="1280160" cy="841891"/>
          </a:xfrm>
          <a:prstGeom prst="rect">
            <a:avLst/>
          </a:prstGeom>
        </p:spPr>
      </p:pic>
      <p:sp>
        <p:nvSpPr>
          <p:cNvPr id="31" name="TextBox 30">
            <a:extLst>
              <a:ext uri="{FF2B5EF4-FFF2-40B4-BE49-F238E27FC236}">
                <a16:creationId xmlns:a16="http://schemas.microsoft.com/office/drawing/2014/main" id="{A8130955-3EEA-9F2C-A79F-807E686B9434}"/>
              </a:ext>
            </a:extLst>
          </p:cNvPr>
          <p:cNvSpPr txBox="1"/>
          <p:nvPr userDrawn="1"/>
        </p:nvSpPr>
        <p:spPr>
          <a:xfrm>
            <a:off x="10487949" y="3646517"/>
            <a:ext cx="1511854"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rPr>
              <a:t>Finalize</a:t>
            </a:r>
          </a:p>
        </p:txBody>
      </p:sp>
      <p:sp>
        <p:nvSpPr>
          <p:cNvPr id="32" name="TextBox 31">
            <a:extLst>
              <a:ext uri="{FF2B5EF4-FFF2-40B4-BE49-F238E27FC236}">
                <a16:creationId xmlns:a16="http://schemas.microsoft.com/office/drawing/2014/main" id="{12F58A47-105C-63AD-563A-1A09082D0E24}"/>
              </a:ext>
            </a:extLst>
          </p:cNvPr>
          <p:cNvSpPr txBox="1"/>
          <p:nvPr userDrawn="1"/>
        </p:nvSpPr>
        <p:spPr>
          <a:xfrm rot="19463535">
            <a:off x="10077290" y="5030697"/>
            <a:ext cx="2360942" cy="523220"/>
          </a:xfrm>
          <a:prstGeom prst="rect">
            <a:avLst/>
          </a:prstGeom>
          <a:noFill/>
        </p:spPr>
        <p:txBody>
          <a:bodyPr wrap="square" rtlCol="0">
            <a:spAutoFit/>
          </a:bodyPr>
          <a:lstStyle/>
          <a:p>
            <a:r>
              <a:rPr lang="en-US" sz="2800" b="1">
                <a:ln w="12700">
                  <a:solidFill>
                    <a:schemeClr val="bg1"/>
                  </a:solidFill>
                </a:ln>
                <a:effectLst>
                  <a:outerShdw blurRad="50800" dist="38100" dir="2700000" algn="tl" rotWithShape="0">
                    <a:prstClr val="black">
                      <a:alpha val="40000"/>
                    </a:prstClr>
                  </a:outerShdw>
                </a:effectLst>
              </a:rPr>
              <a:t>Disseminate</a:t>
            </a:r>
          </a:p>
        </p:txBody>
      </p:sp>
      <p:grpSp>
        <p:nvGrpSpPr>
          <p:cNvPr id="26" name="Group 25">
            <a:extLst>
              <a:ext uri="{FF2B5EF4-FFF2-40B4-BE49-F238E27FC236}">
                <a16:creationId xmlns:a16="http://schemas.microsoft.com/office/drawing/2014/main" id="{31ECE6B0-E222-A348-EEE5-985E18FBB559}"/>
              </a:ext>
            </a:extLst>
          </p:cNvPr>
          <p:cNvGrpSpPr/>
          <p:nvPr userDrawn="1"/>
        </p:nvGrpSpPr>
        <p:grpSpPr>
          <a:xfrm>
            <a:off x="4534282" y="3876670"/>
            <a:ext cx="517111" cy="422918"/>
            <a:chOff x="4644725" y="3375518"/>
            <a:chExt cx="517111" cy="422918"/>
          </a:xfrm>
        </p:grpSpPr>
        <p:pic>
          <p:nvPicPr>
            <p:cNvPr id="33" name="Picture 32">
              <a:extLst>
                <a:ext uri="{FF2B5EF4-FFF2-40B4-BE49-F238E27FC236}">
                  <a16:creationId xmlns:a16="http://schemas.microsoft.com/office/drawing/2014/main" id="{56A4163E-7235-1A77-7E6A-F572F2E39EE2}"/>
                </a:ext>
              </a:extLst>
            </p:cNvPr>
            <p:cNvPicPr>
              <a:picLocks noChangeAspect="1"/>
            </p:cNvPicPr>
            <p:nvPr userDrawn="1"/>
          </p:nvPicPr>
          <p:blipFill>
            <a:blip r:embed="rId7"/>
            <a:srcRect/>
            <a:stretch/>
          </p:blipFill>
          <p:spPr>
            <a:xfrm>
              <a:off x="4732902" y="3375518"/>
              <a:ext cx="223925" cy="225992"/>
            </a:xfrm>
            <a:prstGeom prst="rect">
              <a:avLst/>
            </a:prstGeom>
          </p:spPr>
        </p:pic>
        <p:pic>
          <p:nvPicPr>
            <p:cNvPr id="42" name="Picture 41">
              <a:extLst>
                <a:ext uri="{FF2B5EF4-FFF2-40B4-BE49-F238E27FC236}">
                  <a16:creationId xmlns:a16="http://schemas.microsoft.com/office/drawing/2014/main" id="{BB6BC1F8-CD77-907E-731A-648140C60ED3}"/>
                </a:ext>
              </a:extLst>
            </p:cNvPr>
            <p:cNvPicPr>
              <a:picLocks noChangeAspect="1"/>
            </p:cNvPicPr>
            <p:nvPr userDrawn="1"/>
          </p:nvPicPr>
          <p:blipFill>
            <a:blip r:embed="rId8"/>
            <a:srcRect/>
            <a:stretch/>
          </p:blipFill>
          <p:spPr>
            <a:xfrm>
              <a:off x="4644725" y="3542971"/>
              <a:ext cx="223925" cy="225992"/>
            </a:xfrm>
            <a:prstGeom prst="rect">
              <a:avLst/>
            </a:prstGeom>
          </p:spPr>
        </p:pic>
        <p:pic>
          <p:nvPicPr>
            <p:cNvPr id="44" name="Picture 43">
              <a:extLst>
                <a:ext uri="{FF2B5EF4-FFF2-40B4-BE49-F238E27FC236}">
                  <a16:creationId xmlns:a16="http://schemas.microsoft.com/office/drawing/2014/main" id="{EF3A49A2-B816-5753-320E-F53698AC7C6F}"/>
                </a:ext>
              </a:extLst>
            </p:cNvPr>
            <p:cNvPicPr>
              <a:picLocks noChangeAspect="1"/>
            </p:cNvPicPr>
            <p:nvPr userDrawn="1"/>
          </p:nvPicPr>
          <p:blipFill>
            <a:blip r:embed="rId8"/>
            <a:srcRect/>
            <a:stretch/>
          </p:blipFill>
          <p:spPr>
            <a:xfrm>
              <a:off x="4937911" y="3392107"/>
              <a:ext cx="223925" cy="225992"/>
            </a:xfrm>
            <a:prstGeom prst="rect">
              <a:avLst/>
            </a:prstGeom>
          </p:spPr>
        </p:pic>
        <p:pic>
          <p:nvPicPr>
            <p:cNvPr id="45" name="Picture 44">
              <a:extLst>
                <a:ext uri="{FF2B5EF4-FFF2-40B4-BE49-F238E27FC236}">
                  <a16:creationId xmlns:a16="http://schemas.microsoft.com/office/drawing/2014/main" id="{12F7C945-6D4A-F03E-1F78-74B220582ABA}"/>
                </a:ext>
              </a:extLst>
            </p:cNvPr>
            <p:cNvPicPr>
              <a:picLocks noChangeAspect="1"/>
            </p:cNvPicPr>
            <p:nvPr userDrawn="1"/>
          </p:nvPicPr>
          <p:blipFill>
            <a:blip r:embed="rId7"/>
            <a:srcRect/>
            <a:stretch/>
          </p:blipFill>
          <p:spPr>
            <a:xfrm>
              <a:off x="4857253" y="3572444"/>
              <a:ext cx="223925" cy="225992"/>
            </a:xfrm>
            <a:prstGeom prst="rect">
              <a:avLst/>
            </a:prstGeom>
          </p:spPr>
        </p:pic>
      </p:grpSp>
      <p:pic>
        <p:nvPicPr>
          <p:cNvPr id="55" name="Picture 54">
            <a:extLst>
              <a:ext uri="{FF2B5EF4-FFF2-40B4-BE49-F238E27FC236}">
                <a16:creationId xmlns:a16="http://schemas.microsoft.com/office/drawing/2014/main" id="{AEC18C82-C8C3-5795-46E7-961AC777E6B7}"/>
              </a:ext>
            </a:extLst>
          </p:cNvPr>
          <p:cNvPicPr>
            <a:picLocks noChangeAspect="1"/>
          </p:cNvPicPr>
          <p:nvPr userDrawn="1"/>
        </p:nvPicPr>
        <p:blipFill>
          <a:blip r:embed="rId9"/>
          <a:stretch>
            <a:fillRect/>
          </a:stretch>
        </p:blipFill>
        <p:spPr>
          <a:xfrm>
            <a:off x="1971218" y="2114877"/>
            <a:ext cx="273725" cy="398146"/>
          </a:xfrm>
          <a:prstGeom prst="rect">
            <a:avLst/>
          </a:prstGeom>
        </p:spPr>
      </p:pic>
      <p:pic>
        <p:nvPicPr>
          <p:cNvPr id="56" name="Graphic 55">
            <a:extLst>
              <a:ext uri="{FF2B5EF4-FFF2-40B4-BE49-F238E27FC236}">
                <a16:creationId xmlns:a16="http://schemas.microsoft.com/office/drawing/2014/main" id="{2A88140E-84D5-9A25-729E-85088F494F7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639049" y="2143340"/>
            <a:ext cx="331788" cy="331788"/>
          </a:xfrm>
          <a:prstGeom prst="rect">
            <a:avLst/>
          </a:prstGeom>
        </p:spPr>
      </p:pic>
      <p:pic>
        <p:nvPicPr>
          <p:cNvPr id="57" name="Graphic 56">
            <a:extLst>
              <a:ext uri="{FF2B5EF4-FFF2-40B4-BE49-F238E27FC236}">
                <a16:creationId xmlns:a16="http://schemas.microsoft.com/office/drawing/2014/main" id="{E5C40F68-1339-4A03-25D3-6144DB26DE6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929487" y="2701316"/>
            <a:ext cx="331788" cy="331788"/>
          </a:xfrm>
          <a:prstGeom prst="rect">
            <a:avLst/>
          </a:prstGeom>
        </p:spPr>
      </p:pic>
      <p:pic>
        <p:nvPicPr>
          <p:cNvPr id="58" name="Picture 57">
            <a:extLst>
              <a:ext uri="{FF2B5EF4-FFF2-40B4-BE49-F238E27FC236}">
                <a16:creationId xmlns:a16="http://schemas.microsoft.com/office/drawing/2014/main" id="{FF70EFB3-0399-2ADC-F5B4-3531399F42F8}"/>
              </a:ext>
            </a:extLst>
          </p:cNvPr>
          <p:cNvPicPr>
            <a:picLocks noChangeAspect="1"/>
          </p:cNvPicPr>
          <p:nvPr userDrawn="1"/>
        </p:nvPicPr>
        <p:blipFill>
          <a:blip r:embed="rId12"/>
          <a:stretch>
            <a:fillRect/>
          </a:stretch>
        </p:blipFill>
        <p:spPr>
          <a:xfrm>
            <a:off x="2218177" y="1581557"/>
            <a:ext cx="474714" cy="389765"/>
          </a:xfrm>
          <a:prstGeom prst="rect">
            <a:avLst/>
          </a:prstGeom>
        </p:spPr>
      </p:pic>
      <p:pic>
        <p:nvPicPr>
          <p:cNvPr id="59" name="Picture 58">
            <a:extLst>
              <a:ext uri="{FF2B5EF4-FFF2-40B4-BE49-F238E27FC236}">
                <a16:creationId xmlns:a16="http://schemas.microsoft.com/office/drawing/2014/main" id="{DD84ADB5-334B-CC31-7D4A-7261E3195CE0}"/>
              </a:ext>
            </a:extLst>
          </p:cNvPr>
          <p:cNvPicPr>
            <a:picLocks noChangeAspect="1"/>
          </p:cNvPicPr>
          <p:nvPr userDrawn="1"/>
        </p:nvPicPr>
        <p:blipFill>
          <a:blip r:embed="rId12"/>
          <a:stretch>
            <a:fillRect/>
          </a:stretch>
        </p:blipFill>
        <p:spPr>
          <a:xfrm>
            <a:off x="2246983" y="2151852"/>
            <a:ext cx="445908" cy="366114"/>
          </a:xfrm>
          <a:prstGeom prst="rect">
            <a:avLst/>
          </a:prstGeom>
        </p:spPr>
      </p:pic>
      <p:pic>
        <p:nvPicPr>
          <p:cNvPr id="60" name="Picture 59">
            <a:extLst>
              <a:ext uri="{FF2B5EF4-FFF2-40B4-BE49-F238E27FC236}">
                <a16:creationId xmlns:a16="http://schemas.microsoft.com/office/drawing/2014/main" id="{93A5D185-F163-2C25-1594-FDC88C7D09F9}"/>
              </a:ext>
            </a:extLst>
          </p:cNvPr>
          <p:cNvPicPr>
            <a:picLocks noChangeAspect="1"/>
          </p:cNvPicPr>
          <p:nvPr userDrawn="1"/>
        </p:nvPicPr>
        <p:blipFill>
          <a:blip r:embed="rId9"/>
          <a:stretch>
            <a:fillRect/>
          </a:stretch>
        </p:blipFill>
        <p:spPr>
          <a:xfrm>
            <a:off x="1841908" y="1553374"/>
            <a:ext cx="273725" cy="398146"/>
          </a:xfrm>
          <a:prstGeom prst="rect">
            <a:avLst/>
          </a:prstGeom>
        </p:spPr>
      </p:pic>
      <p:grpSp>
        <p:nvGrpSpPr>
          <p:cNvPr id="132" name="Group 131">
            <a:extLst>
              <a:ext uri="{FF2B5EF4-FFF2-40B4-BE49-F238E27FC236}">
                <a16:creationId xmlns:a16="http://schemas.microsoft.com/office/drawing/2014/main" id="{925ACA57-E218-728F-2C26-B0EDE4C301DA}"/>
              </a:ext>
            </a:extLst>
          </p:cNvPr>
          <p:cNvGrpSpPr/>
          <p:nvPr userDrawn="1"/>
        </p:nvGrpSpPr>
        <p:grpSpPr>
          <a:xfrm>
            <a:off x="4898048" y="1537141"/>
            <a:ext cx="1197952" cy="1486817"/>
            <a:chOff x="4898048" y="1553374"/>
            <a:chExt cx="1197952" cy="1486817"/>
          </a:xfrm>
        </p:grpSpPr>
        <p:sp>
          <p:nvSpPr>
            <p:cNvPr id="61" name="Freeform: Shape 132">
              <a:extLst>
                <a:ext uri="{FF2B5EF4-FFF2-40B4-BE49-F238E27FC236}">
                  <a16:creationId xmlns:a16="http://schemas.microsoft.com/office/drawing/2014/main" id="{858872E0-9373-0254-7241-592D26501B08}"/>
                </a:ext>
              </a:extLst>
            </p:cNvPr>
            <p:cNvSpPr/>
            <p:nvPr userDrawn="1"/>
          </p:nvSpPr>
          <p:spPr>
            <a:xfrm>
              <a:off x="588080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2" name="Freeform: Shape 21">
              <a:extLst>
                <a:ext uri="{FF2B5EF4-FFF2-40B4-BE49-F238E27FC236}">
                  <a16:creationId xmlns:a16="http://schemas.microsoft.com/office/drawing/2014/main" id="{6426154E-D906-D561-7710-DC3976FD92CD}"/>
                </a:ext>
              </a:extLst>
            </p:cNvPr>
            <p:cNvSpPr/>
            <p:nvPr userDrawn="1"/>
          </p:nvSpPr>
          <p:spPr>
            <a:xfrm>
              <a:off x="4898048"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3" name="Freeform: Shape 22">
              <a:extLst>
                <a:ext uri="{FF2B5EF4-FFF2-40B4-BE49-F238E27FC236}">
                  <a16:creationId xmlns:a16="http://schemas.microsoft.com/office/drawing/2014/main" id="{4532E28A-1885-E781-E74E-749062D56181}"/>
                </a:ext>
              </a:extLst>
            </p:cNvPr>
            <p:cNvSpPr/>
            <p:nvPr userDrawn="1"/>
          </p:nvSpPr>
          <p:spPr>
            <a:xfrm>
              <a:off x="5143737"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4" name="Freeform: Shape 23">
              <a:extLst>
                <a:ext uri="{FF2B5EF4-FFF2-40B4-BE49-F238E27FC236}">
                  <a16:creationId xmlns:a16="http://schemas.microsoft.com/office/drawing/2014/main" id="{119F912B-9AEE-FDAF-C4EA-C3962BBD66C6}"/>
                </a:ext>
              </a:extLst>
            </p:cNvPr>
            <p:cNvSpPr/>
            <p:nvPr userDrawn="1"/>
          </p:nvSpPr>
          <p:spPr>
            <a:xfrm>
              <a:off x="5389426"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5" name="Freeform: Shape 24">
              <a:extLst>
                <a:ext uri="{FF2B5EF4-FFF2-40B4-BE49-F238E27FC236}">
                  <a16:creationId xmlns:a16="http://schemas.microsoft.com/office/drawing/2014/main" id="{D1589264-36B5-CD2B-FCDD-A0764903C8A9}"/>
                </a:ext>
              </a:extLst>
            </p:cNvPr>
            <p:cNvSpPr/>
            <p:nvPr userDrawn="1"/>
          </p:nvSpPr>
          <p:spPr>
            <a:xfrm>
              <a:off x="563511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grpSp>
        <p:nvGrpSpPr>
          <p:cNvPr id="138" name="Group 137">
            <a:extLst>
              <a:ext uri="{FF2B5EF4-FFF2-40B4-BE49-F238E27FC236}">
                <a16:creationId xmlns:a16="http://schemas.microsoft.com/office/drawing/2014/main" id="{A4DD286B-305D-00D5-C889-1179C1D50078}"/>
              </a:ext>
            </a:extLst>
          </p:cNvPr>
          <p:cNvGrpSpPr/>
          <p:nvPr userDrawn="1"/>
        </p:nvGrpSpPr>
        <p:grpSpPr>
          <a:xfrm>
            <a:off x="8772684" y="1541232"/>
            <a:ext cx="1475353" cy="1490472"/>
            <a:chOff x="8772684" y="1541232"/>
            <a:chExt cx="1475353" cy="1490472"/>
          </a:xfrm>
        </p:grpSpPr>
        <p:sp>
          <p:nvSpPr>
            <p:cNvPr id="49" name="Freeform: Shape 132">
              <a:extLst>
                <a:ext uri="{FF2B5EF4-FFF2-40B4-BE49-F238E27FC236}">
                  <a16:creationId xmlns:a16="http://schemas.microsoft.com/office/drawing/2014/main" id="{4795ABD0-D76A-CD0F-E10B-88CC6F6494BD}"/>
                </a:ext>
              </a:extLst>
            </p:cNvPr>
            <p:cNvSpPr/>
            <p:nvPr userDrawn="1"/>
          </p:nvSpPr>
          <p:spPr>
            <a:xfrm>
              <a:off x="1002858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0" name="Freeform: Shape 21">
              <a:extLst>
                <a:ext uri="{FF2B5EF4-FFF2-40B4-BE49-F238E27FC236}">
                  <a16:creationId xmlns:a16="http://schemas.microsoft.com/office/drawing/2014/main" id="{CE16EE38-7F78-F633-ABE4-E9A442B373FF}"/>
                </a:ext>
              </a:extLst>
            </p:cNvPr>
            <p:cNvSpPr/>
            <p:nvPr userDrawn="1"/>
          </p:nvSpPr>
          <p:spPr>
            <a:xfrm>
              <a:off x="9023863"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1" name="Freeform: Shape 22">
              <a:extLst>
                <a:ext uri="{FF2B5EF4-FFF2-40B4-BE49-F238E27FC236}">
                  <a16:creationId xmlns:a16="http://schemas.microsoft.com/office/drawing/2014/main" id="{81FC5E3A-22F4-B7F3-76D2-C1F979F4A6C1}"/>
                </a:ext>
              </a:extLst>
            </p:cNvPr>
            <p:cNvSpPr/>
            <p:nvPr userDrawn="1"/>
          </p:nvSpPr>
          <p:spPr>
            <a:xfrm>
              <a:off x="9275042"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2" name="Freeform: Shape 23">
              <a:extLst>
                <a:ext uri="{FF2B5EF4-FFF2-40B4-BE49-F238E27FC236}">
                  <a16:creationId xmlns:a16="http://schemas.microsoft.com/office/drawing/2014/main" id="{51E181F2-19AE-1CD5-43BE-D7C0CF085E36}"/>
                </a:ext>
              </a:extLst>
            </p:cNvPr>
            <p:cNvSpPr/>
            <p:nvPr userDrawn="1"/>
          </p:nvSpPr>
          <p:spPr>
            <a:xfrm>
              <a:off x="952622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3" name="Freeform: Shape 24">
              <a:extLst>
                <a:ext uri="{FF2B5EF4-FFF2-40B4-BE49-F238E27FC236}">
                  <a16:creationId xmlns:a16="http://schemas.microsoft.com/office/drawing/2014/main" id="{0B7BD078-D577-BDBC-8DB9-77BF05EA5F38}"/>
                </a:ext>
              </a:extLst>
            </p:cNvPr>
            <p:cNvSpPr/>
            <p:nvPr userDrawn="1"/>
          </p:nvSpPr>
          <p:spPr>
            <a:xfrm>
              <a:off x="977740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4" name="Freeform: Shape 21">
              <a:extLst>
                <a:ext uri="{FF2B5EF4-FFF2-40B4-BE49-F238E27FC236}">
                  <a16:creationId xmlns:a16="http://schemas.microsoft.com/office/drawing/2014/main" id="{FCD17E21-ABA6-2BFE-2735-BF8207E19A35}"/>
                </a:ext>
              </a:extLst>
            </p:cNvPr>
            <p:cNvSpPr/>
            <p:nvPr userDrawn="1"/>
          </p:nvSpPr>
          <p:spPr>
            <a:xfrm>
              <a:off x="8772684"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137" name="Group 136">
            <a:extLst>
              <a:ext uri="{FF2B5EF4-FFF2-40B4-BE49-F238E27FC236}">
                <a16:creationId xmlns:a16="http://schemas.microsoft.com/office/drawing/2014/main" id="{D05C58DE-6AA1-57AF-DBDB-746B3236B4F6}"/>
              </a:ext>
            </a:extLst>
          </p:cNvPr>
          <p:cNvGrpSpPr/>
          <p:nvPr userDrawn="1"/>
        </p:nvGrpSpPr>
        <p:grpSpPr>
          <a:xfrm>
            <a:off x="6615930" y="1541232"/>
            <a:ext cx="1475353" cy="1490472"/>
            <a:chOff x="6615930" y="1541232"/>
            <a:chExt cx="1475353" cy="1490472"/>
          </a:xfrm>
        </p:grpSpPr>
        <p:sp>
          <p:nvSpPr>
            <p:cNvPr id="69" name="Freeform: Shape 132">
              <a:extLst>
                <a:ext uri="{FF2B5EF4-FFF2-40B4-BE49-F238E27FC236}">
                  <a16:creationId xmlns:a16="http://schemas.microsoft.com/office/drawing/2014/main" id="{2FB0E4BF-DE9C-3E2A-74C9-3FAACB297FA9}"/>
                </a:ext>
              </a:extLst>
            </p:cNvPr>
            <p:cNvSpPr/>
            <p:nvPr userDrawn="1"/>
          </p:nvSpPr>
          <p:spPr>
            <a:xfrm>
              <a:off x="787182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21">
              <a:extLst>
                <a:ext uri="{FF2B5EF4-FFF2-40B4-BE49-F238E27FC236}">
                  <a16:creationId xmlns:a16="http://schemas.microsoft.com/office/drawing/2014/main" id="{359643BA-F679-525E-4F86-0821B3BF37DF}"/>
                </a:ext>
              </a:extLst>
            </p:cNvPr>
            <p:cNvSpPr/>
            <p:nvPr userDrawn="1"/>
          </p:nvSpPr>
          <p:spPr>
            <a:xfrm>
              <a:off x="6867109"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2">
              <a:extLst>
                <a:ext uri="{FF2B5EF4-FFF2-40B4-BE49-F238E27FC236}">
                  <a16:creationId xmlns:a16="http://schemas.microsoft.com/office/drawing/2014/main" id="{22FA4199-879D-3460-F165-31527A73A19C}"/>
                </a:ext>
              </a:extLst>
            </p:cNvPr>
            <p:cNvSpPr/>
            <p:nvPr userDrawn="1"/>
          </p:nvSpPr>
          <p:spPr>
            <a:xfrm>
              <a:off x="7118288"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2" name="Freeform: Shape 23">
              <a:extLst>
                <a:ext uri="{FF2B5EF4-FFF2-40B4-BE49-F238E27FC236}">
                  <a16:creationId xmlns:a16="http://schemas.microsoft.com/office/drawing/2014/main" id="{41165F87-0EBA-80D6-0371-CA87A5976F32}"/>
                </a:ext>
              </a:extLst>
            </p:cNvPr>
            <p:cNvSpPr/>
            <p:nvPr userDrawn="1"/>
          </p:nvSpPr>
          <p:spPr>
            <a:xfrm>
              <a:off x="736946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3" name="Freeform: Shape 24">
              <a:extLst>
                <a:ext uri="{FF2B5EF4-FFF2-40B4-BE49-F238E27FC236}">
                  <a16:creationId xmlns:a16="http://schemas.microsoft.com/office/drawing/2014/main" id="{E93307B5-7D5B-BA4E-4E0C-E793B19BEE5D}"/>
                </a:ext>
              </a:extLst>
            </p:cNvPr>
            <p:cNvSpPr/>
            <p:nvPr userDrawn="1"/>
          </p:nvSpPr>
          <p:spPr>
            <a:xfrm>
              <a:off x="7620646"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4" name="Freeform: Shape 21">
              <a:extLst>
                <a:ext uri="{FF2B5EF4-FFF2-40B4-BE49-F238E27FC236}">
                  <a16:creationId xmlns:a16="http://schemas.microsoft.com/office/drawing/2014/main" id="{D299FBEF-0C5E-A73A-7600-6F7D9AC63C28}"/>
                </a:ext>
              </a:extLst>
            </p:cNvPr>
            <p:cNvSpPr/>
            <p:nvPr userDrawn="1"/>
          </p:nvSpPr>
          <p:spPr>
            <a:xfrm>
              <a:off x="661593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131" name="Group 130">
            <a:extLst>
              <a:ext uri="{FF2B5EF4-FFF2-40B4-BE49-F238E27FC236}">
                <a16:creationId xmlns:a16="http://schemas.microsoft.com/office/drawing/2014/main" id="{1DFCF287-3A59-5607-0D8D-441850D44277}"/>
              </a:ext>
            </a:extLst>
          </p:cNvPr>
          <p:cNvGrpSpPr/>
          <p:nvPr userDrawn="1"/>
        </p:nvGrpSpPr>
        <p:grpSpPr>
          <a:xfrm>
            <a:off x="3020408" y="1535313"/>
            <a:ext cx="1205029" cy="1490472"/>
            <a:chOff x="3020408" y="1520907"/>
            <a:chExt cx="1205029" cy="1490472"/>
          </a:xfrm>
        </p:grpSpPr>
        <p:sp>
          <p:nvSpPr>
            <p:cNvPr id="80" name="Freeform: Shape 132">
              <a:extLst>
                <a:ext uri="{FF2B5EF4-FFF2-40B4-BE49-F238E27FC236}">
                  <a16:creationId xmlns:a16="http://schemas.microsoft.com/office/drawing/2014/main" id="{2DD331AF-60FF-28C8-C59F-AD64702B1D87}"/>
                </a:ext>
              </a:extLst>
            </p:cNvPr>
            <p:cNvSpPr/>
            <p:nvPr userDrawn="1"/>
          </p:nvSpPr>
          <p:spPr>
            <a:xfrm>
              <a:off x="400316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1" name="Freeform: Shape 21">
              <a:extLst>
                <a:ext uri="{FF2B5EF4-FFF2-40B4-BE49-F238E27FC236}">
                  <a16:creationId xmlns:a16="http://schemas.microsoft.com/office/drawing/2014/main" id="{4B26BC5D-8213-86D0-D317-0834F6C1CEB6}"/>
                </a:ext>
              </a:extLst>
            </p:cNvPr>
            <p:cNvSpPr/>
            <p:nvPr userDrawn="1"/>
          </p:nvSpPr>
          <p:spPr>
            <a:xfrm>
              <a:off x="3020408"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2" name="Freeform: Shape 22">
              <a:extLst>
                <a:ext uri="{FF2B5EF4-FFF2-40B4-BE49-F238E27FC236}">
                  <a16:creationId xmlns:a16="http://schemas.microsoft.com/office/drawing/2014/main" id="{1A173E31-3B07-AC38-B3A3-B8140EBA86C6}"/>
                </a:ext>
              </a:extLst>
            </p:cNvPr>
            <p:cNvSpPr/>
            <p:nvPr userDrawn="1"/>
          </p:nvSpPr>
          <p:spPr>
            <a:xfrm>
              <a:off x="3266097"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3" name="Freeform: Shape 23">
              <a:extLst>
                <a:ext uri="{FF2B5EF4-FFF2-40B4-BE49-F238E27FC236}">
                  <a16:creationId xmlns:a16="http://schemas.microsoft.com/office/drawing/2014/main" id="{A232DADA-F77D-6B79-2E5B-899A9210AB76}"/>
                </a:ext>
              </a:extLst>
            </p:cNvPr>
            <p:cNvSpPr/>
            <p:nvPr userDrawn="1"/>
          </p:nvSpPr>
          <p:spPr>
            <a:xfrm>
              <a:off x="3511786"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4" name="Freeform: Shape 24">
              <a:extLst>
                <a:ext uri="{FF2B5EF4-FFF2-40B4-BE49-F238E27FC236}">
                  <a16:creationId xmlns:a16="http://schemas.microsoft.com/office/drawing/2014/main" id="{023F775B-81DB-F665-14CE-3BAD1C65ED99}"/>
                </a:ext>
              </a:extLst>
            </p:cNvPr>
            <p:cNvSpPr/>
            <p:nvPr userDrawn="1"/>
          </p:nvSpPr>
          <p:spPr>
            <a:xfrm>
              <a:off x="375747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grpSp>
        <p:nvGrpSpPr>
          <p:cNvPr id="88" name="Group 87">
            <a:extLst>
              <a:ext uri="{FF2B5EF4-FFF2-40B4-BE49-F238E27FC236}">
                <a16:creationId xmlns:a16="http://schemas.microsoft.com/office/drawing/2014/main" id="{8E48184E-D421-0FDD-B906-035C7905FCDB}"/>
              </a:ext>
            </a:extLst>
          </p:cNvPr>
          <p:cNvGrpSpPr/>
          <p:nvPr userDrawn="1"/>
        </p:nvGrpSpPr>
        <p:grpSpPr>
          <a:xfrm>
            <a:off x="6015360" y="3308032"/>
            <a:ext cx="747764" cy="821495"/>
            <a:chOff x="5146723" y="1710684"/>
            <a:chExt cx="747764" cy="821495"/>
          </a:xfrm>
        </p:grpSpPr>
        <p:pic>
          <p:nvPicPr>
            <p:cNvPr id="89" name="Picture 88">
              <a:extLst>
                <a:ext uri="{FF2B5EF4-FFF2-40B4-BE49-F238E27FC236}">
                  <a16:creationId xmlns:a16="http://schemas.microsoft.com/office/drawing/2014/main" id="{7446EB57-A2EA-7F6B-7DF8-0EC4632750C6}"/>
                </a:ext>
              </a:extLst>
            </p:cNvPr>
            <p:cNvPicPr>
              <a:picLocks noChangeAspect="1"/>
            </p:cNvPicPr>
            <p:nvPr/>
          </p:nvPicPr>
          <p:blipFill>
            <a:blip r:embed="rId7"/>
            <a:srcRect/>
            <a:stretch/>
          </p:blipFill>
          <p:spPr>
            <a:xfrm>
              <a:off x="5148924" y="1759026"/>
              <a:ext cx="223925" cy="225992"/>
            </a:xfrm>
            <a:prstGeom prst="rect">
              <a:avLst/>
            </a:prstGeom>
          </p:spPr>
        </p:pic>
        <p:pic>
          <p:nvPicPr>
            <p:cNvPr id="90" name="Picture 89">
              <a:extLst>
                <a:ext uri="{FF2B5EF4-FFF2-40B4-BE49-F238E27FC236}">
                  <a16:creationId xmlns:a16="http://schemas.microsoft.com/office/drawing/2014/main" id="{C4E975F8-1F93-E887-7E84-B8EF94F16374}"/>
                </a:ext>
              </a:extLst>
            </p:cNvPr>
            <p:cNvPicPr>
              <a:picLocks noChangeAspect="1"/>
            </p:cNvPicPr>
            <p:nvPr/>
          </p:nvPicPr>
          <p:blipFill>
            <a:blip r:embed="rId7"/>
            <a:srcRect/>
            <a:stretch/>
          </p:blipFill>
          <p:spPr>
            <a:xfrm>
              <a:off x="5363485" y="1720003"/>
              <a:ext cx="223925" cy="225992"/>
            </a:xfrm>
            <a:prstGeom prst="rect">
              <a:avLst/>
            </a:prstGeom>
          </p:spPr>
        </p:pic>
        <p:pic>
          <p:nvPicPr>
            <p:cNvPr id="91" name="Picture 90">
              <a:extLst>
                <a:ext uri="{FF2B5EF4-FFF2-40B4-BE49-F238E27FC236}">
                  <a16:creationId xmlns:a16="http://schemas.microsoft.com/office/drawing/2014/main" id="{D7DEE1D6-E97A-3D3F-C7D2-87AD85609A62}"/>
                </a:ext>
              </a:extLst>
            </p:cNvPr>
            <p:cNvPicPr>
              <a:picLocks noChangeAspect="1"/>
            </p:cNvPicPr>
            <p:nvPr/>
          </p:nvPicPr>
          <p:blipFill>
            <a:blip r:embed="rId7"/>
            <a:srcRect/>
            <a:stretch/>
          </p:blipFill>
          <p:spPr>
            <a:xfrm>
              <a:off x="5590319" y="1710684"/>
              <a:ext cx="223925" cy="225992"/>
            </a:xfrm>
            <a:prstGeom prst="rect">
              <a:avLst/>
            </a:prstGeom>
          </p:spPr>
        </p:pic>
        <p:pic>
          <p:nvPicPr>
            <p:cNvPr id="92" name="Picture 91">
              <a:extLst>
                <a:ext uri="{FF2B5EF4-FFF2-40B4-BE49-F238E27FC236}">
                  <a16:creationId xmlns:a16="http://schemas.microsoft.com/office/drawing/2014/main" id="{FA6D4BA6-3C42-0720-267F-F4A8E8FF0E6B}"/>
                </a:ext>
              </a:extLst>
            </p:cNvPr>
            <p:cNvPicPr>
              <a:picLocks noChangeAspect="1"/>
            </p:cNvPicPr>
            <p:nvPr/>
          </p:nvPicPr>
          <p:blipFill>
            <a:blip r:embed="rId7"/>
            <a:srcRect/>
            <a:stretch/>
          </p:blipFill>
          <p:spPr>
            <a:xfrm>
              <a:off x="5248279" y="1918757"/>
              <a:ext cx="223925" cy="225992"/>
            </a:xfrm>
            <a:prstGeom prst="rect">
              <a:avLst/>
            </a:prstGeom>
          </p:spPr>
        </p:pic>
        <p:pic>
          <p:nvPicPr>
            <p:cNvPr id="93" name="Picture 92">
              <a:extLst>
                <a:ext uri="{FF2B5EF4-FFF2-40B4-BE49-F238E27FC236}">
                  <a16:creationId xmlns:a16="http://schemas.microsoft.com/office/drawing/2014/main" id="{C2AEDAFB-CE20-E062-3E3D-655807EC9A78}"/>
                </a:ext>
              </a:extLst>
            </p:cNvPr>
            <p:cNvPicPr>
              <a:picLocks noChangeAspect="1"/>
            </p:cNvPicPr>
            <p:nvPr/>
          </p:nvPicPr>
          <p:blipFill>
            <a:blip r:embed="rId7"/>
            <a:srcRect/>
            <a:stretch/>
          </p:blipFill>
          <p:spPr>
            <a:xfrm>
              <a:off x="5456446" y="1939088"/>
              <a:ext cx="223925" cy="225992"/>
            </a:xfrm>
            <a:prstGeom prst="rect">
              <a:avLst/>
            </a:prstGeom>
          </p:spPr>
        </p:pic>
        <p:pic>
          <p:nvPicPr>
            <p:cNvPr id="94" name="Picture 93">
              <a:extLst>
                <a:ext uri="{FF2B5EF4-FFF2-40B4-BE49-F238E27FC236}">
                  <a16:creationId xmlns:a16="http://schemas.microsoft.com/office/drawing/2014/main" id="{3EA77ED4-DB9B-EA36-17A2-2A6A75D3CAB8}"/>
                </a:ext>
              </a:extLst>
            </p:cNvPr>
            <p:cNvPicPr>
              <a:picLocks noChangeAspect="1"/>
            </p:cNvPicPr>
            <p:nvPr/>
          </p:nvPicPr>
          <p:blipFill>
            <a:blip r:embed="rId7"/>
            <a:srcRect/>
            <a:stretch/>
          </p:blipFill>
          <p:spPr>
            <a:xfrm>
              <a:off x="5345723" y="2121684"/>
              <a:ext cx="223925" cy="225992"/>
            </a:xfrm>
            <a:prstGeom prst="rect">
              <a:avLst/>
            </a:prstGeom>
          </p:spPr>
        </p:pic>
        <p:pic>
          <p:nvPicPr>
            <p:cNvPr id="95" name="Picture 94">
              <a:extLst>
                <a:ext uri="{FF2B5EF4-FFF2-40B4-BE49-F238E27FC236}">
                  <a16:creationId xmlns:a16="http://schemas.microsoft.com/office/drawing/2014/main" id="{DD1B90CB-C9AA-426C-C41B-ED5CDA2C6F04}"/>
                </a:ext>
              </a:extLst>
            </p:cNvPr>
            <p:cNvPicPr>
              <a:picLocks noChangeAspect="1"/>
            </p:cNvPicPr>
            <p:nvPr/>
          </p:nvPicPr>
          <p:blipFill>
            <a:blip r:embed="rId7"/>
            <a:srcRect/>
            <a:stretch/>
          </p:blipFill>
          <p:spPr>
            <a:xfrm>
              <a:off x="5563504" y="2106340"/>
              <a:ext cx="223925" cy="225992"/>
            </a:xfrm>
            <a:prstGeom prst="rect">
              <a:avLst/>
            </a:prstGeom>
          </p:spPr>
        </p:pic>
        <p:pic>
          <p:nvPicPr>
            <p:cNvPr id="96" name="Picture 95">
              <a:extLst>
                <a:ext uri="{FF2B5EF4-FFF2-40B4-BE49-F238E27FC236}">
                  <a16:creationId xmlns:a16="http://schemas.microsoft.com/office/drawing/2014/main" id="{49E13B30-A8C3-0638-4B9E-742351B78831}"/>
                </a:ext>
              </a:extLst>
            </p:cNvPr>
            <p:cNvPicPr>
              <a:picLocks noChangeAspect="1"/>
            </p:cNvPicPr>
            <p:nvPr/>
          </p:nvPicPr>
          <p:blipFill>
            <a:blip r:embed="rId7"/>
            <a:srcRect/>
            <a:stretch/>
          </p:blipFill>
          <p:spPr>
            <a:xfrm>
              <a:off x="5426811" y="2306187"/>
              <a:ext cx="223925" cy="225992"/>
            </a:xfrm>
            <a:prstGeom prst="rect">
              <a:avLst/>
            </a:prstGeom>
          </p:spPr>
        </p:pic>
        <p:pic>
          <p:nvPicPr>
            <p:cNvPr id="97" name="Picture 96">
              <a:extLst>
                <a:ext uri="{FF2B5EF4-FFF2-40B4-BE49-F238E27FC236}">
                  <a16:creationId xmlns:a16="http://schemas.microsoft.com/office/drawing/2014/main" id="{EB061E61-0E6F-CA86-6FDE-3FB952B6342A}"/>
                </a:ext>
              </a:extLst>
            </p:cNvPr>
            <p:cNvPicPr>
              <a:picLocks noChangeAspect="1"/>
            </p:cNvPicPr>
            <p:nvPr/>
          </p:nvPicPr>
          <p:blipFill>
            <a:blip r:embed="rId7"/>
            <a:srcRect/>
            <a:stretch/>
          </p:blipFill>
          <p:spPr>
            <a:xfrm>
              <a:off x="5670562" y="2269321"/>
              <a:ext cx="223925" cy="225992"/>
            </a:xfrm>
            <a:prstGeom prst="rect">
              <a:avLst/>
            </a:prstGeom>
          </p:spPr>
        </p:pic>
        <p:pic>
          <p:nvPicPr>
            <p:cNvPr id="98" name="Picture 97">
              <a:extLst>
                <a:ext uri="{FF2B5EF4-FFF2-40B4-BE49-F238E27FC236}">
                  <a16:creationId xmlns:a16="http://schemas.microsoft.com/office/drawing/2014/main" id="{06F0D0D2-3D93-2BF3-3777-E6091ADE0672}"/>
                </a:ext>
              </a:extLst>
            </p:cNvPr>
            <p:cNvPicPr>
              <a:picLocks noChangeAspect="1"/>
            </p:cNvPicPr>
            <p:nvPr/>
          </p:nvPicPr>
          <p:blipFill>
            <a:blip r:embed="rId7"/>
            <a:srcRect/>
            <a:stretch/>
          </p:blipFill>
          <p:spPr>
            <a:xfrm>
              <a:off x="5181967" y="2286912"/>
              <a:ext cx="223925" cy="225992"/>
            </a:xfrm>
            <a:prstGeom prst="rect">
              <a:avLst/>
            </a:prstGeom>
          </p:spPr>
        </p:pic>
        <p:pic>
          <p:nvPicPr>
            <p:cNvPr id="99" name="Picture 98">
              <a:extLst>
                <a:ext uri="{FF2B5EF4-FFF2-40B4-BE49-F238E27FC236}">
                  <a16:creationId xmlns:a16="http://schemas.microsoft.com/office/drawing/2014/main" id="{697756D5-5779-A37D-0014-360F5C1FDA17}"/>
                </a:ext>
              </a:extLst>
            </p:cNvPr>
            <p:cNvPicPr>
              <a:picLocks noChangeAspect="1"/>
            </p:cNvPicPr>
            <p:nvPr/>
          </p:nvPicPr>
          <p:blipFill>
            <a:blip r:embed="rId7"/>
            <a:srcRect/>
            <a:stretch/>
          </p:blipFill>
          <p:spPr>
            <a:xfrm>
              <a:off x="5146723" y="2090877"/>
              <a:ext cx="223925" cy="225992"/>
            </a:xfrm>
            <a:prstGeom prst="rect">
              <a:avLst/>
            </a:prstGeom>
          </p:spPr>
        </p:pic>
      </p:grpSp>
      <p:grpSp>
        <p:nvGrpSpPr>
          <p:cNvPr id="2" name="Group 1">
            <a:extLst>
              <a:ext uri="{FF2B5EF4-FFF2-40B4-BE49-F238E27FC236}">
                <a16:creationId xmlns:a16="http://schemas.microsoft.com/office/drawing/2014/main" id="{F6426BCE-53B7-541C-81BB-C9A32EF7790F}"/>
              </a:ext>
            </a:extLst>
          </p:cNvPr>
          <p:cNvGrpSpPr/>
          <p:nvPr userDrawn="1"/>
        </p:nvGrpSpPr>
        <p:grpSpPr>
          <a:xfrm>
            <a:off x="5989742" y="5560865"/>
            <a:ext cx="799001" cy="795622"/>
            <a:chOff x="6183335" y="4993261"/>
            <a:chExt cx="799001" cy="795622"/>
          </a:xfrm>
        </p:grpSpPr>
        <p:pic>
          <p:nvPicPr>
            <p:cNvPr id="21" name="Picture 20">
              <a:extLst>
                <a:ext uri="{FF2B5EF4-FFF2-40B4-BE49-F238E27FC236}">
                  <a16:creationId xmlns:a16="http://schemas.microsoft.com/office/drawing/2014/main" id="{DDB67470-645D-7EF6-026F-E626E4B146E9}"/>
                </a:ext>
              </a:extLst>
            </p:cNvPr>
            <p:cNvPicPr>
              <a:picLocks noChangeAspect="1"/>
            </p:cNvPicPr>
            <p:nvPr userDrawn="1"/>
          </p:nvPicPr>
          <p:blipFill>
            <a:blip r:embed="rId8"/>
            <a:srcRect/>
            <a:stretch/>
          </p:blipFill>
          <p:spPr>
            <a:xfrm>
              <a:off x="6758411" y="5431254"/>
              <a:ext cx="223925" cy="225992"/>
            </a:xfrm>
            <a:prstGeom prst="rect">
              <a:avLst/>
            </a:prstGeom>
          </p:spPr>
        </p:pic>
        <p:pic>
          <p:nvPicPr>
            <p:cNvPr id="22" name="Picture 21">
              <a:extLst>
                <a:ext uri="{FF2B5EF4-FFF2-40B4-BE49-F238E27FC236}">
                  <a16:creationId xmlns:a16="http://schemas.microsoft.com/office/drawing/2014/main" id="{2D51268E-2363-0FE9-DA08-0F64939B0F9F}"/>
                </a:ext>
              </a:extLst>
            </p:cNvPr>
            <p:cNvPicPr>
              <a:picLocks noChangeAspect="1"/>
            </p:cNvPicPr>
            <p:nvPr userDrawn="1"/>
          </p:nvPicPr>
          <p:blipFill>
            <a:blip r:embed="rId8"/>
            <a:srcRect/>
            <a:stretch/>
          </p:blipFill>
          <p:spPr>
            <a:xfrm>
              <a:off x="6206589" y="5008074"/>
              <a:ext cx="223925" cy="225992"/>
            </a:xfrm>
            <a:prstGeom prst="rect">
              <a:avLst/>
            </a:prstGeom>
          </p:spPr>
        </p:pic>
        <p:pic>
          <p:nvPicPr>
            <p:cNvPr id="23" name="Picture 22">
              <a:extLst>
                <a:ext uri="{FF2B5EF4-FFF2-40B4-BE49-F238E27FC236}">
                  <a16:creationId xmlns:a16="http://schemas.microsoft.com/office/drawing/2014/main" id="{C803AB52-64CE-68FA-4FAD-CB37168C7F45}"/>
                </a:ext>
              </a:extLst>
            </p:cNvPr>
            <p:cNvPicPr>
              <a:picLocks noChangeAspect="1"/>
            </p:cNvPicPr>
            <p:nvPr userDrawn="1"/>
          </p:nvPicPr>
          <p:blipFill>
            <a:blip r:embed="rId8"/>
            <a:srcRect/>
            <a:stretch/>
          </p:blipFill>
          <p:spPr>
            <a:xfrm>
              <a:off x="6433293" y="4993261"/>
              <a:ext cx="223925" cy="225992"/>
            </a:xfrm>
            <a:prstGeom prst="rect">
              <a:avLst/>
            </a:prstGeom>
          </p:spPr>
        </p:pic>
        <p:pic>
          <p:nvPicPr>
            <p:cNvPr id="100" name="Picture 99">
              <a:extLst>
                <a:ext uri="{FF2B5EF4-FFF2-40B4-BE49-F238E27FC236}">
                  <a16:creationId xmlns:a16="http://schemas.microsoft.com/office/drawing/2014/main" id="{591B7D38-30F4-CFC6-26E6-F31308C89188}"/>
                </a:ext>
              </a:extLst>
            </p:cNvPr>
            <p:cNvPicPr>
              <a:picLocks noChangeAspect="1"/>
            </p:cNvPicPr>
            <p:nvPr userDrawn="1"/>
          </p:nvPicPr>
          <p:blipFill>
            <a:blip r:embed="rId8"/>
            <a:srcRect/>
            <a:stretch/>
          </p:blipFill>
          <p:spPr>
            <a:xfrm>
              <a:off x="6255922" y="5162008"/>
              <a:ext cx="223925" cy="225992"/>
            </a:xfrm>
            <a:prstGeom prst="rect">
              <a:avLst/>
            </a:prstGeom>
          </p:spPr>
        </p:pic>
        <p:pic>
          <p:nvPicPr>
            <p:cNvPr id="101" name="Picture 100">
              <a:extLst>
                <a:ext uri="{FF2B5EF4-FFF2-40B4-BE49-F238E27FC236}">
                  <a16:creationId xmlns:a16="http://schemas.microsoft.com/office/drawing/2014/main" id="{0C1B1851-1D93-CBC7-74C0-728B90377BCD}"/>
                </a:ext>
              </a:extLst>
            </p:cNvPr>
            <p:cNvPicPr>
              <a:picLocks noChangeAspect="1"/>
            </p:cNvPicPr>
            <p:nvPr userDrawn="1"/>
          </p:nvPicPr>
          <p:blipFill>
            <a:blip r:embed="rId8"/>
            <a:srcRect/>
            <a:stretch/>
          </p:blipFill>
          <p:spPr>
            <a:xfrm>
              <a:off x="6448006" y="5188216"/>
              <a:ext cx="223925" cy="225992"/>
            </a:xfrm>
            <a:prstGeom prst="rect">
              <a:avLst/>
            </a:prstGeom>
          </p:spPr>
        </p:pic>
        <p:pic>
          <p:nvPicPr>
            <p:cNvPr id="102" name="Picture 101">
              <a:extLst>
                <a:ext uri="{FF2B5EF4-FFF2-40B4-BE49-F238E27FC236}">
                  <a16:creationId xmlns:a16="http://schemas.microsoft.com/office/drawing/2014/main" id="{868C0945-9C33-EB74-22C6-B9CDD814A17E}"/>
                </a:ext>
              </a:extLst>
            </p:cNvPr>
            <p:cNvPicPr>
              <a:picLocks noChangeAspect="1"/>
            </p:cNvPicPr>
            <p:nvPr userDrawn="1"/>
          </p:nvPicPr>
          <p:blipFill>
            <a:blip r:embed="rId8"/>
            <a:srcRect/>
            <a:stretch/>
          </p:blipFill>
          <p:spPr>
            <a:xfrm>
              <a:off x="6183335" y="5516739"/>
              <a:ext cx="223925" cy="225992"/>
            </a:xfrm>
            <a:prstGeom prst="rect">
              <a:avLst/>
            </a:prstGeom>
          </p:spPr>
        </p:pic>
        <p:pic>
          <p:nvPicPr>
            <p:cNvPr id="103" name="Picture 102">
              <a:extLst>
                <a:ext uri="{FF2B5EF4-FFF2-40B4-BE49-F238E27FC236}">
                  <a16:creationId xmlns:a16="http://schemas.microsoft.com/office/drawing/2014/main" id="{F6F4859D-A0B7-FDF6-E6AF-120B0FA9883D}"/>
                </a:ext>
              </a:extLst>
            </p:cNvPr>
            <p:cNvPicPr>
              <a:picLocks noChangeAspect="1"/>
            </p:cNvPicPr>
            <p:nvPr userDrawn="1"/>
          </p:nvPicPr>
          <p:blipFill>
            <a:blip r:embed="rId8"/>
            <a:srcRect/>
            <a:stretch/>
          </p:blipFill>
          <p:spPr>
            <a:xfrm>
              <a:off x="6371539" y="5357021"/>
              <a:ext cx="223925" cy="225992"/>
            </a:xfrm>
            <a:prstGeom prst="rect">
              <a:avLst/>
            </a:prstGeom>
          </p:spPr>
        </p:pic>
        <p:pic>
          <p:nvPicPr>
            <p:cNvPr id="104" name="Picture 103">
              <a:extLst>
                <a:ext uri="{FF2B5EF4-FFF2-40B4-BE49-F238E27FC236}">
                  <a16:creationId xmlns:a16="http://schemas.microsoft.com/office/drawing/2014/main" id="{9E8815A7-CECD-96A3-9896-AF0743F0C54F}"/>
                </a:ext>
              </a:extLst>
            </p:cNvPr>
            <p:cNvPicPr>
              <a:picLocks noChangeAspect="1"/>
            </p:cNvPicPr>
            <p:nvPr userDrawn="1"/>
          </p:nvPicPr>
          <p:blipFill>
            <a:blip r:embed="rId8"/>
            <a:srcRect/>
            <a:stretch/>
          </p:blipFill>
          <p:spPr>
            <a:xfrm>
              <a:off x="6576463" y="5381333"/>
              <a:ext cx="223925" cy="225992"/>
            </a:xfrm>
            <a:prstGeom prst="rect">
              <a:avLst/>
            </a:prstGeom>
          </p:spPr>
        </p:pic>
        <p:pic>
          <p:nvPicPr>
            <p:cNvPr id="105" name="Picture 104">
              <a:extLst>
                <a:ext uri="{FF2B5EF4-FFF2-40B4-BE49-F238E27FC236}">
                  <a16:creationId xmlns:a16="http://schemas.microsoft.com/office/drawing/2014/main" id="{F947F92B-4A5E-A3A3-3EC2-C2D6CB9B00A8}"/>
                </a:ext>
              </a:extLst>
            </p:cNvPr>
            <p:cNvPicPr>
              <a:picLocks noChangeAspect="1"/>
            </p:cNvPicPr>
            <p:nvPr userDrawn="1"/>
          </p:nvPicPr>
          <p:blipFill>
            <a:blip r:embed="rId8"/>
            <a:srcRect/>
            <a:stretch/>
          </p:blipFill>
          <p:spPr>
            <a:xfrm>
              <a:off x="6397488" y="5547718"/>
              <a:ext cx="223925" cy="225992"/>
            </a:xfrm>
            <a:prstGeom prst="rect">
              <a:avLst/>
            </a:prstGeom>
          </p:spPr>
        </p:pic>
        <p:pic>
          <p:nvPicPr>
            <p:cNvPr id="106" name="Picture 105">
              <a:extLst>
                <a:ext uri="{FF2B5EF4-FFF2-40B4-BE49-F238E27FC236}">
                  <a16:creationId xmlns:a16="http://schemas.microsoft.com/office/drawing/2014/main" id="{2DA8B204-735E-DE4A-8BBB-F360629DD0AF}"/>
                </a:ext>
              </a:extLst>
            </p:cNvPr>
            <p:cNvPicPr>
              <a:picLocks noChangeAspect="1"/>
            </p:cNvPicPr>
            <p:nvPr userDrawn="1"/>
          </p:nvPicPr>
          <p:blipFill>
            <a:blip r:embed="rId8"/>
            <a:srcRect/>
            <a:stretch/>
          </p:blipFill>
          <p:spPr>
            <a:xfrm>
              <a:off x="6616785" y="5562891"/>
              <a:ext cx="223925" cy="225992"/>
            </a:xfrm>
            <a:prstGeom prst="rect">
              <a:avLst/>
            </a:prstGeom>
          </p:spPr>
        </p:pic>
        <p:pic>
          <p:nvPicPr>
            <p:cNvPr id="107" name="Picture 106">
              <a:extLst>
                <a:ext uri="{FF2B5EF4-FFF2-40B4-BE49-F238E27FC236}">
                  <a16:creationId xmlns:a16="http://schemas.microsoft.com/office/drawing/2014/main" id="{FFFEC551-E310-5097-147B-25E42DC771E9}"/>
                </a:ext>
              </a:extLst>
            </p:cNvPr>
            <p:cNvPicPr>
              <a:picLocks noChangeAspect="1"/>
            </p:cNvPicPr>
            <p:nvPr userDrawn="1"/>
          </p:nvPicPr>
          <p:blipFill>
            <a:blip r:embed="rId8"/>
            <a:srcRect/>
            <a:stretch/>
          </p:blipFill>
          <p:spPr>
            <a:xfrm>
              <a:off x="6183336" y="5329290"/>
              <a:ext cx="223925" cy="225992"/>
            </a:xfrm>
            <a:prstGeom prst="rect">
              <a:avLst/>
            </a:prstGeom>
          </p:spPr>
        </p:pic>
      </p:grpSp>
      <p:grpSp>
        <p:nvGrpSpPr>
          <p:cNvPr id="4" name="Group 3">
            <a:extLst>
              <a:ext uri="{FF2B5EF4-FFF2-40B4-BE49-F238E27FC236}">
                <a16:creationId xmlns:a16="http://schemas.microsoft.com/office/drawing/2014/main" id="{E7BB4972-7FFF-FCA1-D88A-5688EDBCF5D9}"/>
              </a:ext>
            </a:extLst>
          </p:cNvPr>
          <p:cNvGrpSpPr/>
          <p:nvPr userDrawn="1"/>
        </p:nvGrpSpPr>
        <p:grpSpPr>
          <a:xfrm>
            <a:off x="4520036" y="4362282"/>
            <a:ext cx="643320" cy="863265"/>
            <a:chOff x="4630479" y="3861130"/>
            <a:chExt cx="643320" cy="863265"/>
          </a:xfrm>
        </p:grpSpPr>
        <p:pic>
          <p:nvPicPr>
            <p:cNvPr id="34" name="Picture 33">
              <a:extLst>
                <a:ext uri="{FF2B5EF4-FFF2-40B4-BE49-F238E27FC236}">
                  <a16:creationId xmlns:a16="http://schemas.microsoft.com/office/drawing/2014/main" id="{F929A2FE-9BCA-02F0-3490-F5029D7D26DC}"/>
                </a:ext>
              </a:extLst>
            </p:cNvPr>
            <p:cNvPicPr>
              <a:picLocks noChangeAspect="1"/>
            </p:cNvPicPr>
            <p:nvPr userDrawn="1"/>
          </p:nvPicPr>
          <p:blipFill>
            <a:blip r:embed="rId8"/>
            <a:srcRect/>
            <a:stretch/>
          </p:blipFill>
          <p:spPr>
            <a:xfrm>
              <a:off x="4630479" y="4050223"/>
              <a:ext cx="223925" cy="225992"/>
            </a:xfrm>
            <a:prstGeom prst="rect">
              <a:avLst/>
            </a:prstGeom>
          </p:spPr>
        </p:pic>
        <p:pic>
          <p:nvPicPr>
            <p:cNvPr id="35" name="Picture 34">
              <a:extLst>
                <a:ext uri="{FF2B5EF4-FFF2-40B4-BE49-F238E27FC236}">
                  <a16:creationId xmlns:a16="http://schemas.microsoft.com/office/drawing/2014/main" id="{EDA634DA-1485-D670-B3BC-490BACCE78A0}"/>
                </a:ext>
              </a:extLst>
            </p:cNvPr>
            <p:cNvPicPr>
              <a:picLocks noChangeAspect="1"/>
            </p:cNvPicPr>
            <p:nvPr userDrawn="1"/>
          </p:nvPicPr>
          <p:blipFill>
            <a:blip r:embed="rId8"/>
            <a:srcRect/>
            <a:stretch/>
          </p:blipFill>
          <p:spPr>
            <a:xfrm>
              <a:off x="4839006" y="4084593"/>
              <a:ext cx="223925" cy="225992"/>
            </a:xfrm>
            <a:prstGeom prst="rect">
              <a:avLst/>
            </a:prstGeom>
          </p:spPr>
        </p:pic>
        <p:pic>
          <p:nvPicPr>
            <p:cNvPr id="37" name="Picture 36">
              <a:extLst>
                <a:ext uri="{FF2B5EF4-FFF2-40B4-BE49-F238E27FC236}">
                  <a16:creationId xmlns:a16="http://schemas.microsoft.com/office/drawing/2014/main" id="{4E9865BB-4C18-D8FF-13BD-6C2721794B5E}"/>
                </a:ext>
              </a:extLst>
            </p:cNvPr>
            <p:cNvPicPr>
              <a:picLocks noChangeAspect="1"/>
            </p:cNvPicPr>
            <p:nvPr userDrawn="1"/>
          </p:nvPicPr>
          <p:blipFill>
            <a:blip r:embed="rId8"/>
            <a:srcRect/>
            <a:stretch/>
          </p:blipFill>
          <p:spPr>
            <a:xfrm>
              <a:off x="4874924" y="3894280"/>
              <a:ext cx="223925" cy="225992"/>
            </a:xfrm>
            <a:prstGeom prst="rect">
              <a:avLst/>
            </a:prstGeom>
          </p:spPr>
        </p:pic>
        <p:pic>
          <p:nvPicPr>
            <p:cNvPr id="38" name="Picture 37">
              <a:extLst>
                <a:ext uri="{FF2B5EF4-FFF2-40B4-BE49-F238E27FC236}">
                  <a16:creationId xmlns:a16="http://schemas.microsoft.com/office/drawing/2014/main" id="{2FB72312-B546-5F1F-134E-2EB85E97DC09}"/>
                </a:ext>
              </a:extLst>
            </p:cNvPr>
            <p:cNvPicPr>
              <a:picLocks noChangeAspect="1"/>
            </p:cNvPicPr>
            <p:nvPr userDrawn="1"/>
          </p:nvPicPr>
          <p:blipFill>
            <a:blip r:embed="rId7"/>
            <a:srcRect/>
            <a:stretch/>
          </p:blipFill>
          <p:spPr>
            <a:xfrm>
              <a:off x="4683291" y="4453843"/>
              <a:ext cx="223925" cy="225992"/>
            </a:xfrm>
            <a:prstGeom prst="rect">
              <a:avLst/>
            </a:prstGeom>
          </p:spPr>
        </p:pic>
        <p:pic>
          <p:nvPicPr>
            <p:cNvPr id="39" name="Picture 38">
              <a:extLst>
                <a:ext uri="{FF2B5EF4-FFF2-40B4-BE49-F238E27FC236}">
                  <a16:creationId xmlns:a16="http://schemas.microsoft.com/office/drawing/2014/main" id="{291CA2E4-1C0A-849D-FCCC-0836731FABD3}"/>
                </a:ext>
              </a:extLst>
            </p:cNvPr>
            <p:cNvPicPr>
              <a:picLocks noChangeAspect="1"/>
            </p:cNvPicPr>
            <p:nvPr userDrawn="1"/>
          </p:nvPicPr>
          <p:blipFill>
            <a:blip r:embed="rId7"/>
            <a:srcRect/>
            <a:stretch/>
          </p:blipFill>
          <p:spPr>
            <a:xfrm>
              <a:off x="4644726" y="4257607"/>
              <a:ext cx="223925" cy="225992"/>
            </a:xfrm>
            <a:prstGeom prst="rect">
              <a:avLst/>
            </a:prstGeom>
          </p:spPr>
        </p:pic>
        <p:pic>
          <p:nvPicPr>
            <p:cNvPr id="40" name="Picture 39">
              <a:extLst>
                <a:ext uri="{FF2B5EF4-FFF2-40B4-BE49-F238E27FC236}">
                  <a16:creationId xmlns:a16="http://schemas.microsoft.com/office/drawing/2014/main" id="{2D95C389-3CA4-031E-CDAB-FA9F6E018DB4}"/>
                </a:ext>
              </a:extLst>
            </p:cNvPr>
            <p:cNvPicPr>
              <a:picLocks noChangeAspect="1"/>
            </p:cNvPicPr>
            <p:nvPr userDrawn="1"/>
          </p:nvPicPr>
          <p:blipFill>
            <a:blip r:embed="rId7"/>
            <a:srcRect/>
            <a:stretch/>
          </p:blipFill>
          <p:spPr>
            <a:xfrm>
              <a:off x="4869577" y="4282736"/>
              <a:ext cx="223925" cy="225992"/>
            </a:xfrm>
            <a:prstGeom prst="rect">
              <a:avLst/>
            </a:prstGeom>
          </p:spPr>
        </p:pic>
        <p:pic>
          <p:nvPicPr>
            <p:cNvPr id="43" name="Picture 42">
              <a:extLst>
                <a:ext uri="{FF2B5EF4-FFF2-40B4-BE49-F238E27FC236}">
                  <a16:creationId xmlns:a16="http://schemas.microsoft.com/office/drawing/2014/main" id="{47CCBD9F-2789-C758-336C-E7FC5DCF34D4}"/>
                </a:ext>
              </a:extLst>
            </p:cNvPr>
            <p:cNvPicPr>
              <a:picLocks noChangeAspect="1"/>
            </p:cNvPicPr>
            <p:nvPr userDrawn="1"/>
          </p:nvPicPr>
          <p:blipFill>
            <a:blip r:embed="rId8"/>
            <a:srcRect/>
            <a:stretch/>
          </p:blipFill>
          <p:spPr>
            <a:xfrm>
              <a:off x="5039960" y="4440128"/>
              <a:ext cx="223925" cy="225992"/>
            </a:xfrm>
            <a:prstGeom prst="rect">
              <a:avLst/>
            </a:prstGeom>
          </p:spPr>
        </p:pic>
        <p:pic>
          <p:nvPicPr>
            <p:cNvPr id="48" name="Picture 47">
              <a:extLst>
                <a:ext uri="{FF2B5EF4-FFF2-40B4-BE49-F238E27FC236}">
                  <a16:creationId xmlns:a16="http://schemas.microsoft.com/office/drawing/2014/main" id="{CFEE6D09-AF22-040C-87A5-F223B966DBCE}"/>
                </a:ext>
              </a:extLst>
            </p:cNvPr>
            <p:cNvPicPr>
              <a:picLocks noChangeAspect="1"/>
            </p:cNvPicPr>
            <p:nvPr userDrawn="1"/>
          </p:nvPicPr>
          <p:blipFill>
            <a:blip r:embed="rId7"/>
            <a:srcRect/>
            <a:stretch/>
          </p:blipFill>
          <p:spPr>
            <a:xfrm>
              <a:off x="4679086" y="3861130"/>
              <a:ext cx="223925" cy="225992"/>
            </a:xfrm>
            <a:prstGeom prst="rect">
              <a:avLst/>
            </a:prstGeom>
          </p:spPr>
        </p:pic>
        <p:pic>
          <p:nvPicPr>
            <p:cNvPr id="108" name="Picture 107">
              <a:extLst>
                <a:ext uri="{FF2B5EF4-FFF2-40B4-BE49-F238E27FC236}">
                  <a16:creationId xmlns:a16="http://schemas.microsoft.com/office/drawing/2014/main" id="{84904DC8-71B1-FDD7-CCDE-4A05552CFE26}"/>
                </a:ext>
              </a:extLst>
            </p:cNvPr>
            <p:cNvPicPr>
              <a:picLocks noChangeAspect="1"/>
            </p:cNvPicPr>
            <p:nvPr userDrawn="1"/>
          </p:nvPicPr>
          <p:blipFill>
            <a:blip r:embed="rId8"/>
            <a:srcRect/>
            <a:stretch/>
          </p:blipFill>
          <p:spPr>
            <a:xfrm>
              <a:off x="4854404" y="4498403"/>
              <a:ext cx="223925" cy="225992"/>
            </a:xfrm>
            <a:prstGeom prst="rect">
              <a:avLst/>
            </a:prstGeom>
          </p:spPr>
        </p:pic>
        <p:pic>
          <p:nvPicPr>
            <p:cNvPr id="109" name="Picture 108">
              <a:extLst>
                <a:ext uri="{FF2B5EF4-FFF2-40B4-BE49-F238E27FC236}">
                  <a16:creationId xmlns:a16="http://schemas.microsoft.com/office/drawing/2014/main" id="{953B7AA5-0ACD-A881-8B38-9261268355BB}"/>
                </a:ext>
              </a:extLst>
            </p:cNvPr>
            <p:cNvPicPr>
              <a:picLocks noChangeAspect="1"/>
            </p:cNvPicPr>
            <p:nvPr userDrawn="1"/>
          </p:nvPicPr>
          <p:blipFill>
            <a:blip r:embed="rId8"/>
            <a:srcRect/>
            <a:stretch/>
          </p:blipFill>
          <p:spPr>
            <a:xfrm>
              <a:off x="5049874" y="3881373"/>
              <a:ext cx="223925" cy="225992"/>
            </a:xfrm>
            <a:prstGeom prst="rect">
              <a:avLst/>
            </a:prstGeom>
          </p:spPr>
        </p:pic>
        <p:pic>
          <p:nvPicPr>
            <p:cNvPr id="110" name="Picture 109">
              <a:extLst>
                <a:ext uri="{FF2B5EF4-FFF2-40B4-BE49-F238E27FC236}">
                  <a16:creationId xmlns:a16="http://schemas.microsoft.com/office/drawing/2014/main" id="{826F9659-C733-AD87-AEEE-C408D800411C}"/>
                </a:ext>
              </a:extLst>
            </p:cNvPr>
            <p:cNvPicPr>
              <a:picLocks noChangeAspect="1"/>
            </p:cNvPicPr>
            <p:nvPr userDrawn="1"/>
          </p:nvPicPr>
          <p:blipFill>
            <a:blip r:embed="rId7"/>
            <a:srcRect/>
            <a:stretch/>
          </p:blipFill>
          <p:spPr>
            <a:xfrm>
              <a:off x="5012325" y="4050223"/>
              <a:ext cx="223925" cy="225992"/>
            </a:xfrm>
            <a:prstGeom prst="rect">
              <a:avLst/>
            </a:prstGeom>
          </p:spPr>
        </p:pic>
      </p:grpSp>
      <p:grpSp>
        <p:nvGrpSpPr>
          <p:cNvPr id="3" name="Group 2">
            <a:extLst>
              <a:ext uri="{FF2B5EF4-FFF2-40B4-BE49-F238E27FC236}">
                <a16:creationId xmlns:a16="http://schemas.microsoft.com/office/drawing/2014/main" id="{53585F50-0792-D1B3-70E0-2F9586CAD18B}"/>
              </a:ext>
            </a:extLst>
          </p:cNvPr>
          <p:cNvGrpSpPr/>
          <p:nvPr userDrawn="1"/>
        </p:nvGrpSpPr>
        <p:grpSpPr>
          <a:xfrm>
            <a:off x="4493446" y="5264752"/>
            <a:ext cx="647556" cy="562096"/>
            <a:chOff x="4603889" y="4763600"/>
            <a:chExt cx="647556" cy="562096"/>
          </a:xfrm>
        </p:grpSpPr>
        <p:pic>
          <p:nvPicPr>
            <p:cNvPr id="20" name="Picture 19">
              <a:extLst>
                <a:ext uri="{FF2B5EF4-FFF2-40B4-BE49-F238E27FC236}">
                  <a16:creationId xmlns:a16="http://schemas.microsoft.com/office/drawing/2014/main" id="{7B59CDCD-76B5-284F-B70D-35E799FC87E5}"/>
                </a:ext>
              </a:extLst>
            </p:cNvPr>
            <p:cNvPicPr>
              <a:picLocks noChangeAspect="1"/>
            </p:cNvPicPr>
            <p:nvPr userDrawn="1"/>
          </p:nvPicPr>
          <p:blipFill>
            <a:blip r:embed="rId8"/>
            <a:srcRect/>
            <a:stretch/>
          </p:blipFill>
          <p:spPr>
            <a:xfrm>
              <a:off x="4868650" y="4763600"/>
              <a:ext cx="223925" cy="225992"/>
            </a:xfrm>
            <a:prstGeom prst="rect">
              <a:avLst/>
            </a:prstGeom>
          </p:spPr>
        </p:pic>
        <p:pic>
          <p:nvPicPr>
            <p:cNvPr id="36" name="Picture 35">
              <a:extLst>
                <a:ext uri="{FF2B5EF4-FFF2-40B4-BE49-F238E27FC236}">
                  <a16:creationId xmlns:a16="http://schemas.microsoft.com/office/drawing/2014/main" id="{53544685-D9CF-9843-89CC-366968CA1636}"/>
                </a:ext>
              </a:extLst>
            </p:cNvPr>
            <p:cNvPicPr>
              <a:picLocks noChangeAspect="1"/>
            </p:cNvPicPr>
            <p:nvPr userDrawn="1"/>
          </p:nvPicPr>
          <p:blipFill>
            <a:blip r:embed="rId7"/>
            <a:srcRect/>
            <a:stretch/>
          </p:blipFill>
          <p:spPr>
            <a:xfrm>
              <a:off x="5004775" y="4869018"/>
              <a:ext cx="223925" cy="225992"/>
            </a:xfrm>
            <a:prstGeom prst="rect">
              <a:avLst/>
            </a:prstGeom>
          </p:spPr>
        </p:pic>
        <p:pic>
          <p:nvPicPr>
            <p:cNvPr id="41" name="Picture 40">
              <a:extLst>
                <a:ext uri="{FF2B5EF4-FFF2-40B4-BE49-F238E27FC236}">
                  <a16:creationId xmlns:a16="http://schemas.microsoft.com/office/drawing/2014/main" id="{EF3AD151-0833-7AFE-4F6D-62421DBA5C38}"/>
                </a:ext>
              </a:extLst>
            </p:cNvPr>
            <p:cNvPicPr>
              <a:picLocks noChangeAspect="1"/>
            </p:cNvPicPr>
            <p:nvPr userDrawn="1"/>
          </p:nvPicPr>
          <p:blipFill>
            <a:blip r:embed="rId8"/>
            <a:srcRect/>
            <a:stretch/>
          </p:blipFill>
          <p:spPr>
            <a:xfrm>
              <a:off x="5027520" y="5022760"/>
              <a:ext cx="223925" cy="225992"/>
            </a:xfrm>
            <a:prstGeom prst="rect">
              <a:avLst/>
            </a:prstGeom>
          </p:spPr>
        </p:pic>
        <p:pic>
          <p:nvPicPr>
            <p:cNvPr id="46" name="Picture 45">
              <a:extLst>
                <a:ext uri="{FF2B5EF4-FFF2-40B4-BE49-F238E27FC236}">
                  <a16:creationId xmlns:a16="http://schemas.microsoft.com/office/drawing/2014/main" id="{41C88B1D-8A5B-8396-02C8-6E5D9835B808}"/>
                </a:ext>
              </a:extLst>
            </p:cNvPr>
            <p:cNvPicPr>
              <a:picLocks noChangeAspect="1"/>
            </p:cNvPicPr>
            <p:nvPr userDrawn="1"/>
          </p:nvPicPr>
          <p:blipFill>
            <a:blip r:embed="rId7"/>
            <a:srcRect/>
            <a:stretch/>
          </p:blipFill>
          <p:spPr>
            <a:xfrm>
              <a:off x="4623862" y="4811478"/>
              <a:ext cx="223925" cy="225992"/>
            </a:xfrm>
            <a:prstGeom prst="rect">
              <a:avLst/>
            </a:prstGeom>
          </p:spPr>
        </p:pic>
        <p:pic>
          <p:nvPicPr>
            <p:cNvPr id="47" name="Picture 46">
              <a:extLst>
                <a:ext uri="{FF2B5EF4-FFF2-40B4-BE49-F238E27FC236}">
                  <a16:creationId xmlns:a16="http://schemas.microsoft.com/office/drawing/2014/main" id="{A0D75CEA-4185-07D3-0A91-1C184F3390E9}"/>
                </a:ext>
              </a:extLst>
            </p:cNvPr>
            <p:cNvPicPr>
              <a:picLocks noChangeAspect="1"/>
            </p:cNvPicPr>
            <p:nvPr userDrawn="1"/>
          </p:nvPicPr>
          <p:blipFill>
            <a:blip r:embed="rId7"/>
            <a:srcRect/>
            <a:stretch/>
          </p:blipFill>
          <p:spPr>
            <a:xfrm>
              <a:off x="4782957" y="4937489"/>
              <a:ext cx="223925" cy="225992"/>
            </a:xfrm>
            <a:prstGeom prst="rect">
              <a:avLst/>
            </a:prstGeom>
          </p:spPr>
        </p:pic>
        <p:pic>
          <p:nvPicPr>
            <p:cNvPr id="111" name="Picture 110">
              <a:extLst>
                <a:ext uri="{FF2B5EF4-FFF2-40B4-BE49-F238E27FC236}">
                  <a16:creationId xmlns:a16="http://schemas.microsoft.com/office/drawing/2014/main" id="{BE1210D4-C61A-44D1-9688-C35B64BC74B7}"/>
                </a:ext>
              </a:extLst>
            </p:cNvPr>
            <p:cNvPicPr>
              <a:picLocks noChangeAspect="1"/>
            </p:cNvPicPr>
            <p:nvPr userDrawn="1"/>
          </p:nvPicPr>
          <p:blipFill>
            <a:blip r:embed="rId8"/>
            <a:srcRect/>
            <a:stretch/>
          </p:blipFill>
          <p:spPr>
            <a:xfrm>
              <a:off x="4603889" y="5061244"/>
              <a:ext cx="223925" cy="225992"/>
            </a:xfrm>
            <a:prstGeom prst="rect">
              <a:avLst/>
            </a:prstGeom>
          </p:spPr>
        </p:pic>
        <p:pic>
          <p:nvPicPr>
            <p:cNvPr id="112" name="Picture 111">
              <a:extLst>
                <a:ext uri="{FF2B5EF4-FFF2-40B4-BE49-F238E27FC236}">
                  <a16:creationId xmlns:a16="http://schemas.microsoft.com/office/drawing/2014/main" id="{407F2685-9F47-7223-2180-010E8DD90528}"/>
                </a:ext>
              </a:extLst>
            </p:cNvPr>
            <p:cNvPicPr>
              <a:picLocks noChangeAspect="1"/>
            </p:cNvPicPr>
            <p:nvPr userDrawn="1"/>
          </p:nvPicPr>
          <p:blipFill>
            <a:blip r:embed="rId7"/>
            <a:srcRect/>
            <a:stretch/>
          </p:blipFill>
          <p:spPr>
            <a:xfrm>
              <a:off x="4850559" y="5099704"/>
              <a:ext cx="223925" cy="225992"/>
            </a:xfrm>
            <a:prstGeom prst="rect">
              <a:avLst/>
            </a:prstGeom>
          </p:spPr>
        </p:pic>
      </p:grpSp>
      <p:sp>
        <p:nvSpPr>
          <p:cNvPr id="113" name="TextBox 112">
            <a:extLst>
              <a:ext uri="{FF2B5EF4-FFF2-40B4-BE49-F238E27FC236}">
                <a16:creationId xmlns:a16="http://schemas.microsoft.com/office/drawing/2014/main" id="{70EB2982-D8A1-0734-6F6A-EE279983B8BA}"/>
              </a:ext>
            </a:extLst>
          </p:cNvPr>
          <p:cNvSpPr txBox="1"/>
          <p:nvPr userDrawn="1"/>
        </p:nvSpPr>
        <p:spPr>
          <a:xfrm rot="18900000">
            <a:off x="5715006" y="4373190"/>
            <a:ext cx="595035" cy="246221"/>
          </a:xfrm>
          <a:prstGeom prst="rect">
            <a:avLst/>
          </a:prstGeom>
          <a:noFill/>
        </p:spPr>
        <p:txBody>
          <a:bodyPr wrap="none" rtlCol="0">
            <a:spAutoFit/>
          </a:bodyPr>
          <a:lstStyle/>
          <a:p>
            <a:r>
              <a:rPr lang="en-US" sz="1000"/>
              <a:t>random</a:t>
            </a:r>
          </a:p>
        </p:txBody>
      </p:sp>
      <p:sp>
        <p:nvSpPr>
          <p:cNvPr id="114" name="TextBox 113">
            <a:extLst>
              <a:ext uri="{FF2B5EF4-FFF2-40B4-BE49-F238E27FC236}">
                <a16:creationId xmlns:a16="http://schemas.microsoft.com/office/drawing/2014/main" id="{5C1BC0E7-DF2F-BC6E-5719-DF61188A3248}"/>
              </a:ext>
            </a:extLst>
          </p:cNvPr>
          <p:cNvSpPr txBox="1"/>
          <p:nvPr userDrawn="1"/>
        </p:nvSpPr>
        <p:spPr>
          <a:xfrm rot="2700000">
            <a:off x="5724299" y="4930264"/>
            <a:ext cx="779381" cy="246221"/>
          </a:xfrm>
          <a:prstGeom prst="rect">
            <a:avLst/>
          </a:prstGeom>
          <a:noFill/>
        </p:spPr>
        <p:txBody>
          <a:bodyPr wrap="none" rtlCol="0">
            <a:spAutoFit/>
          </a:bodyPr>
          <a:lstStyle/>
          <a:p>
            <a:r>
              <a:rPr lang="en-US" sz="1000"/>
              <a:t>assignment</a:t>
            </a:r>
          </a:p>
        </p:txBody>
      </p:sp>
      <p:pic>
        <p:nvPicPr>
          <p:cNvPr id="116" name="Picture 115">
            <a:extLst>
              <a:ext uri="{FF2B5EF4-FFF2-40B4-BE49-F238E27FC236}">
                <a16:creationId xmlns:a16="http://schemas.microsoft.com/office/drawing/2014/main" id="{E474E81C-C039-80E4-8E70-C63F1B00C802}"/>
              </a:ext>
            </a:extLst>
          </p:cNvPr>
          <p:cNvPicPr>
            <a:picLocks noChangeAspect="1"/>
          </p:cNvPicPr>
          <p:nvPr userDrawn="1"/>
        </p:nvPicPr>
        <p:blipFill>
          <a:blip r:embed="rId13"/>
          <a:srcRect/>
          <a:stretch/>
        </p:blipFill>
        <p:spPr>
          <a:xfrm>
            <a:off x="8087752" y="3584876"/>
            <a:ext cx="652196" cy="565716"/>
          </a:xfrm>
          <a:prstGeom prst="rect">
            <a:avLst/>
          </a:prstGeom>
          <a:effectLst>
            <a:glow rad="139700">
              <a:schemeClr val="accent6">
                <a:lumMod val="50000"/>
                <a:alpha val="30000"/>
              </a:schemeClr>
            </a:glow>
          </a:effectLst>
        </p:spPr>
      </p:pic>
      <p:pic>
        <p:nvPicPr>
          <p:cNvPr id="117" name="Picture 116">
            <a:extLst>
              <a:ext uri="{FF2B5EF4-FFF2-40B4-BE49-F238E27FC236}">
                <a16:creationId xmlns:a16="http://schemas.microsoft.com/office/drawing/2014/main" id="{C273A5F1-5C5F-908D-6966-544CBB95B83B}"/>
              </a:ext>
            </a:extLst>
          </p:cNvPr>
          <p:cNvPicPr>
            <a:picLocks noChangeAspect="1"/>
          </p:cNvPicPr>
          <p:nvPr userDrawn="1"/>
        </p:nvPicPr>
        <p:blipFill>
          <a:blip r:embed="rId14"/>
          <a:stretch>
            <a:fillRect/>
          </a:stretch>
        </p:blipFill>
        <p:spPr>
          <a:xfrm>
            <a:off x="8147645" y="5761452"/>
            <a:ext cx="562826" cy="562826"/>
          </a:xfrm>
          <a:prstGeom prst="rect">
            <a:avLst/>
          </a:prstGeom>
        </p:spPr>
      </p:pic>
      <p:sp>
        <p:nvSpPr>
          <p:cNvPr id="125" name="enhance/trad ci3t text box">
            <a:extLst>
              <a:ext uri="{FF2B5EF4-FFF2-40B4-BE49-F238E27FC236}">
                <a16:creationId xmlns:a16="http://schemas.microsoft.com/office/drawing/2014/main" id="{7B80548F-4EF8-F0BD-0DE0-9203B37FF08D}"/>
              </a:ext>
            </a:extLst>
          </p:cNvPr>
          <p:cNvSpPr txBox="1"/>
          <p:nvPr userDrawn="1"/>
        </p:nvSpPr>
        <p:spPr>
          <a:xfrm>
            <a:off x="7616908" y="5304702"/>
            <a:ext cx="1512209" cy="461665"/>
          </a:xfrm>
          <a:prstGeom prst="rect">
            <a:avLst/>
          </a:prstGeom>
          <a:noFill/>
        </p:spPr>
        <p:txBody>
          <a:bodyPr wrap="none" rtlCol="0">
            <a:spAutoFit/>
          </a:bodyPr>
          <a:lstStyle/>
          <a:p>
            <a:pPr algn="ctr"/>
            <a:r>
              <a:rPr lang="en-US" sz="2400">
                <a:ln w="6350">
                  <a:noFill/>
                </a:ln>
                <a:latin typeface="Calibri" panose="020F0502020204030204" pitchFamily="34" charset="0"/>
                <a:cs typeface="Calibri" panose="020F0502020204030204" pitchFamily="34" charset="0"/>
              </a:rPr>
              <a:t>Traditional</a:t>
            </a:r>
          </a:p>
        </p:txBody>
      </p:sp>
      <p:sp>
        <p:nvSpPr>
          <p:cNvPr id="126" name="enhance/trad ci3t text box">
            <a:extLst>
              <a:ext uri="{FF2B5EF4-FFF2-40B4-BE49-F238E27FC236}">
                <a16:creationId xmlns:a16="http://schemas.microsoft.com/office/drawing/2014/main" id="{FCC6659D-C064-43D3-5B3F-5453DC95CFAC}"/>
              </a:ext>
            </a:extLst>
          </p:cNvPr>
          <p:cNvSpPr txBox="1"/>
          <p:nvPr userDrawn="1"/>
        </p:nvSpPr>
        <p:spPr>
          <a:xfrm>
            <a:off x="7713157" y="252019"/>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pic>
        <p:nvPicPr>
          <p:cNvPr id="127" name="Picture 126">
            <a:extLst>
              <a:ext uri="{FF2B5EF4-FFF2-40B4-BE49-F238E27FC236}">
                <a16:creationId xmlns:a16="http://schemas.microsoft.com/office/drawing/2014/main" id="{EA62593A-283E-5F9D-D4D6-8CBAC22BD836}"/>
              </a:ext>
            </a:extLst>
          </p:cNvPr>
          <p:cNvPicPr>
            <a:picLocks noChangeAspect="1"/>
          </p:cNvPicPr>
          <p:nvPr userDrawn="1"/>
        </p:nvPicPr>
        <p:blipFill>
          <a:blip r:embed="rId13"/>
          <a:srcRect/>
          <a:stretch/>
        </p:blipFill>
        <p:spPr>
          <a:xfrm>
            <a:off x="8126766" y="816157"/>
            <a:ext cx="619980" cy="537772"/>
          </a:xfrm>
          <a:prstGeom prst="rect">
            <a:avLst/>
          </a:prstGeom>
          <a:effectLst>
            <a:glow rad="139700">
              <a:schemeClr val="accent6">
                <a:lumMod val="50000"/>
                <a:alpha val="30000"/>
              </a:schemeClr>
            </a:glow>
          </a:effectLst>
        </p:spPr>
      </p:pic>
      <p:sp>
        <p:nvSpPr>
          <p:cNvPr id="130" name="enhance/trad ci3t text box">
            <a:extLst>
              <a:ext uri="{FF2B5EF4-FFF2-40B4-BE49-F238E27FC236}">
                <a16:creationId xmlns:a16="http://schemas.microsoft.com/office/drawing/2014/main" id="{CD6857CC-F8C4-B419-C45D-40CDA53598FC}"/>
              </a:ext>
            </a:extLst>
          </p:cNvPr>
          <p:cNvSpPr txBox="1"/>
          <p:nvPr userDrawn="1"/>
        </p:nvSpPr>
        <p:spPr>
          <a:xfrm>
            <a:off x="7657111" y="3098514"/>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pic>
        <p:nvPicPr>
          <p:cNvPr id="144" name="Graphic 143">
            <a:extLst>
              <a:ext uri="{FF2B5EF4-FFF2-40B4-BE49-F238E27FC236}">
                <a16:creationId xmlns:a16="http://schemas.microsoft.com/office/drawing/2014/main" id="{81351150-9FB7-8A2B-63FA-FF1131DE77D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270270" y="2150424"/>
            <a:ext cx="341342" cy="341342"/>
          </a:xfrm>
          <a:prstGeom prst="rect">
            <a:avLst/>
          </a:prstGeom>
        </p:spPr>
      </p:pic>
      <p:pic>
        <p:nvPicPr>
          <p:cNvPr id="145" name="Picture 144">
            <a:extLst>
              <a:ext uri="{FF2B5EF4-FFF2-40B4-BE49-F238E27FC236}">
                <a16:creationId xmlns:a16="http://schemas.microsoft.com/office/drawing/2014/main" id="{4297B110-57FD-D252-DE09-563D7E30CD91}"/>
              </a:ext>
            </a:extLst>
          </p:cNvPr>
          <p:cNvPicPr>
            <a:picLocks noChangeAspect="1"/>
          </p:cNvPicPr>
          <p:nvPr userDrawn="1"/>
        </p:nvPicPr>
        <p:blipFill>
          <a:blip r:embed="rId9"/>
          <a:stretch>
            <a:fillRect/>
          </a:stretch>
        </p:blipFill>
        <p:spPr>
          <a:xfrm>
            <a:off x="8298166" y="1634074"/>
            <a:ext cx="273725" cy="398146"/>
          </a:xfrm>
          <a:prstGeom prst="rect">
            <a:avLst/>
          </a:prstGeom>
        </p:spPr>
      </p:pic>
      <p:pic>
        <p:nvPicPr>
          <p:cNvPr id="146" name="Picture 145">
            <a:extLst>
              <a:ext uri="{FF2B5EF4-FFF2-40B4-BE49-F238E27FC236}">
                <a16:creationId xmlns:a16="http://schemas.microsoft.com/office/drawing/2014/main" id="{3F2F9B1C-374B-0608-0715-02EDCA442A09}"/>
              </a:ext>
            </a:extLst>
          </p:cNvPr>
          <p:cNvPicPr>
            <a:picLocks noChangeAspect="1"/>
          </p:cNvPicPr>
          <p:nvPr userDrawn="1"/>
        </p:nvPicPr>
        <p:blipFill>
          <a:blip r:embed="rId15"/>
          <a:srcRect/>
          <a:stretch/>
        </p:blipFill>
        <p:spPr>
          <a:xfrm>
            <a:off x="8170677" y="2551100"/>
            <a:ext cx="522938" cy="370414"/>
          </a:xfrm>
          <a:prstGeom prst="rect">
            <a:avLst/>
          </a:prstGeom>
        </p:spPr>
      </p:pic>
      <p:grpSp>
        <p:nvGrpSpPr>
          <p:cNvPr id="151" name="Group 150">
            <a:extLst>
              <a:ext uri="{FF2B5EF4-FFF2-40B4-BE49-F238E27FC236}">
                <a16:creationId xmlns:a16="http://schemas.microsoft.com/office/drawing/2014/main" id="{ECCB1DEB-31FF-10B3-256A-882A316F6F09}"/>
              </a:ext>
            </a:extLst>
          </p:cNvPr>
          <p:cNvGrpSpPr/>
          <p:nvPr userDrawn="1"/>
        </p:nvGrpSpPr>
        <p:grpSpPr>
          <a:xfrm>
            <a:off x="8199851" y="4340684"/>
            <a:ext cx="421775" cy="971946"/>
            <a:chOff x="8177157" y="4342077"/>
            <a:chExt cx="421775" cy="971946"/>
          </a:xfrm>
        </p:grpSpPr>
        <p:pic>
          <p:nvPicPr>
            <p:cNvPr id="147" name="Graphic 146">
              <a:extLst>
                <a:ext uri="{FF2B5EF4-FFF2-40B4-BE49-F238E27FC236}">
                  <a16:creationId xmlns:a16="http://schemas.microsoft.com/office/drawing/2014/main" id="{99DA0564-1717-918A-5175-9B2A9F86A02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250390" y="4701579"/>
              <a:ext cx="275309" cy="275309"/>
            </a:xfrm>
            <a:prstGeom prst="rect">
              <a:avLst/>
            </a:prstGeom>
          </p:spPr>
        </p:pic>
        <p:pic>
          <p:nvPicPr>
            <p:cNvPr id="148" name="Picture 147">
              <a:extLst>
                <a:ext uri="{FF2B5EF4-FFF2-40B4-BE49-F238E27FC236}">
                  <a16:creationId xmlns:a16="http://schemas.microsoft.com/office/drawing/2014/main" id="{038153B5-CAB4-977F-C097-77C6F277A3CC}"/>
                </a:ext>
              </a:extLst>
            </p:cNvPr>
            <p:cNvPicPr>
              <a:picLocks noChangeAspect="1"/>
            </p:cNvPicPr>
            <p:nvPr userDrawn="1"/>
          </p:nvPicPr>
          <p:blipFill>
            <a:blip r:embed="rId9"/>
            <a:stretch>
              <a:fillRect/>
            </a:stretch>
          </p:blipFill>
          <p:spPr>
            <a:xfrm>
              <a:off x="8277658" y="4342077"/>
              <a:ext cx="220773" cy="321125"/>
            </a:xfrm>
            <a:prstGeom prst="rect">
              <a:avLst/>
            </a:prstGeom>
          </p:spPr>
        </p:pic>
        <p:pic>
          <p:nvPicPr>
            <p:cNvPr id="149" name="Picture 148">
              <a:extLst>
                <a:ext uri="{FF2B5EF4-FFF2-40B4-BE49-F238E27FC236}">
                  <a16:creationId xmlns:a16="http://schemas.microsoft.com/office/drawing/2014/main" id="{60A7D6D4-0FD2-915E-F865-9BE6AF3B7256}"/>
                </a:ext>
              </a:extLst>
            </p:cNvPr>
            <p:cNvPicPr>
              <a:picLocks noChangeAspect="1"/>
            </p:cNvPicPr>
            <p:nvPr userDrawn="1"/>
          </p:nvPicPr>
          <p:blipFill>
            <a:blip r:embed="rId15"/>
            <a:srcRect/>
            <a:stretch/>
          </p:blipFill>
          <p:spPr>
            <a:xfrm>
              <a:off x="8177157" y="5015266"/>
              <a:ext cx="421775" cy="298757"/>
            </a:xfrm>
            <a:prstGeom prst="rect">
              <a:avLst/>
            </a:prstGeom>
          </p:spPr>
        </p:pic>
      </p:grpSp>
      <p:grpSp>
        <p:nvGrpSpPr>
          <p:cNvPr id="152" name="Group 151">
            <a:extLst>
              <a:ext uri="{FF2B5EF4-FFF2-40B4-BE49-F238E27FC236}">
                <a16:creationId xmlns:a16="http://schemas.microsoft.com/office/drawing/2014/main" id="{EDFF68B1-16E3-93CB-A1D3-A9645EF41DFE}"/>
              </a:ext>
            </a:extLst>
          </p:cNvPr>
          <p:cNvGrpSpPr/>
          <p:nvPr userDrawn="1"/>
        </p:nvGrpSpPr>
        <p:grpSpPr>
          <a:xfrm>
            <a:off x="6138581" y="1824734"/>
            <a:ext cx="421775" cy="971946"/>
            <a:chOff x="8177157" y="4342077"/>
            <a:chExt cx="421775" cy="971946"/>
          </a:xfrm>
        </p:grpSpPr>
        <p:pic>
          <p:nvPicPr>
            <p:cNvPr id="153" name="Graphic 152">
              <a:extLst>
                <a:ext uri="{FF2B5EF4-FFF2-40B4-BE49-F238E27FC236}">
                  <a16:creationId xmlns:a16="http://schemas.microsoft.com/office/drawing/2014/main" id="{9DF5284F-2244-A082-D551-4ABB4CEE68D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250390" y="4701579"/>
              <a:ext cx="275309" cy="275309"/>
            </a:xfrm>
            <a:prstGeom prst="rect">
              <a:avLst/>
            </a:prstGeom>
          </p:spPr>
        </p:pic>
        <p:pic>
          <p:nvPicPr>
            <p:cNvPr id="154" name="Picture 153">
              <a:extLst>
                <a:ext uri="{FF2B5EF4-FFF2-40B4-BE49-F238E27FC236}">
                  <a16:creationId xmlns:a16="http://schemas.microsoft.com/office/drawing/2014/main" id="{2D7D6705-16C1-C030-511F-D35E4D19DB3A}"/>
                </a:ext>
              </a:extLst>
            </p:cNvPr>
            <p:cNvPicPr>
              <a:picLocks noChangeAspect="1"/>
            </p:cNvPicPr>
            <p:nvPr userDrawn="1"/>
          </p:nvPicPr>
          <p:blipFill>
            <a:blip r:embed="rId9"/>
            <a:stretch>
              <a:fillRect/>
            </a:stretch>
          </p:blipFill>
          <p:spPr>
            <a:xfrm>
              <a:off x="8277658" y="4342077"/>
              <a:ext cx="220773" cy="321125"/>
            </a:xfrm>
            <a:prstGeom prst="rect">
              <a:avLst/>
            </a:prstGeom>
          </p:spPr>
        </p:pic>
        <p:pic>
          <p:nvPicPr>
            <p:cNvPr id="155" name="Picture 154">
              <a:extLst>
                <a:ext uri="{FF2B5EF4-FFF2-40B4-BE49-F238E27FC236}">
                  <a16:creationId xmlns:a16="http://schemas.microsoft.com/office/drawing/2014/main" id="{41D0ECEE-34BC-9962-342D-7F2D04D7AD71}"/>
                </a:ext>
              </a:extLst>
            </p:cNvPr>
            <p:cNvPicPr>
              <a:picLocks noChangeAspect="1"/>
            </p:cNvPicPr>
            <p:nvPr userDrawn="1"/>
          </p:nvPicPr>
          <p:blipFill>
            <a:blip r:embed="rId15"/>
            <a:srcRect/>
            <a:stretch/>
          </p:blipFill>
          <p:spPr>
            <a:xfrm>
              <a:off x="8177157" y="5015266"/>
              <a:ext cx="421775" cy="298757"/>
            </a:xfrm>
            <a:prstGeom prst="rect">
              <a:avLst/>
            </a:prstGeom>
          </p:spPr>
        </p:pic>
      </p:grpSp>
      <p:grpSp>
        <p:nvGrpSpPr>
          <p:cNvPr id="160" name="Group 159">
            <a:extLst>
              <a:ext uri="{FF2B5EF4-FFF2-40B4-BE49-F238E27FC236}">
                <a16:creationId xmlns:a16="http://schemas.microsoft.com/office/drawing/2014/main" id="{9A066F34-395F-A280-6643-0E0240C0F1FD}"/>
              </a:ext>
            </a:extLst>
          </p:cNvPr>
          <p:cNvGrpSpPr/>
          <p:nvPr userDrawn="1"/>
        </p:nvGrpSpPr>
        <p:grpSpPr>
          <a:xfrm>
            <a:off x="4342960" y="1993302"/>
            <a:ext cx="275309" cy="634811"/>
            <a:chOff x="8250390" y="4342077"/>
            <a:chExt cx="275309" cy="634811"/>
          </a:xfrm>
        </p:grpSpPr>
        <p:pic>
          <p:nvPicPr>
            <p:cNvPr id="161" name="Graphic 160">
              <a:extLst>
                <a:ext uri="{FF2B5EF4-FFF2-40B4-BE49-F238E27FC236}">
                  <a16:creationId xmlns:a16="http://schemas.microsoft.com/office/drawing/2014/main" id="{B320608B-327B-1AA2-3506-1B48EE9BC2B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250390" y="4701579"/>
              <a:ext cx="275309" cy="275309"/>
            </a:xfrm>
            <a:prstGeom prst="rect">
              <a:avLst/>
            </a:prstGeom>
          </p:spPr>
        </p:pic>
        <p:pic>
          <p:nvPicPr>
            <p:cNvPr id="162" name="Picture 161">
              <a:extLst>
                <a:ext uri="{FF2B5EF4-FFF2-40B4-BE49-F238E27FC236}">
                  <a16:creationId xmlns:a16="http://schemas.microsoft.com/office/drawing/2014/main" id="{170BA927-199B-58A1-3573-CC5322898E1F}"/>
                </a:ext>
              </a:extLst>
            </p:cNvPr>
            <p:cNvPicPr>
              <a:picLocks noChangeAspect="1"/>
            </p:cNvPicPr>
            <p:nvPr userDrawn="1"/>
          </p:nvPicPr>
          <p:blipFill>
            <a:blip r:embed="rId9"/>
            <a:stretch>
              <a:fillRect/>
            </a:stretch>
          </p:blipFill>
          <p:spPr>
            <a:xfrm>
              <a:off x="8277658" y="4342077"/>
              <a:ext cx="220773" cy="321125"/>
            </a:xfrm>
            <a:prstGeom prst="rect">
              <a:avLst/>
            </a:prstGeom>
          </p:spPr>
        </p:pic>
      </p:grpSp>
    </p:spTree>
    <p:extLst>
      <p:ext uri="{BB962C8B-B14F-4D97-AF65-F5344CB8AC3E}">
        <p14:creationId xmlns:p14="http://schemas.microsoft.com/office/powerpoint/2010/main" val="23078817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HANCE C2 v4">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1336108490"/>
              </p:ext>
            </p:extLst>
          </p:nvPr>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1341366">
                  <a:extLst>
                    <a:ext uri="{9D8B030D-6E8A-4147-A177-3AD203B41FA5}">
                      <a16:colId xmlns:a16="http://schemas.microsoft.com/office/drawing/2014/main" val="1639233194"/>
                    </a:ext>
                  </a:extLst>
                </a:gridCol>
                <a:gridCol w="4411958">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latin typeface="Calibri" panose="020F0502020204030204" pitchFamily="34" charset="0"/>
                          <a:cs typeface="Calibri" panose="020F0502020204030204" pitchFamily="34" charset="0"/>
                        </a:rPr>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latin typeface="Calibri" panose="020F0502020204030204" pitchFamily="34" charset="0"/>
                          <a:cs typeface="Calibri" panose="020F0502020204030204" pitchFamily="34" charset="0"/>
                        </a:rPr>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atin typeface="Calibri" panose="020F0502020204030204" pitchFamily="34" charset="0"/>
                          <a:cs typeface="Calibri" panose="020F0502020204030204" pitchFamily="34" charset="0"/>
                        </a:rPr>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a:stretch>
            <a:fillRect/>
          </a:stretch>
        </p:blipFill>
        <p:spPr>
          <a:xfrm>
            <a:off x="178190" y="142592"/>
            <a:ext cx="7768296" cy="1271439"/>
          </a:xfrm>
          <a:prstGeom prst="rect">
            <a:avLst/>
          </a:prstGeom>
        </p:spPr>
      </p:pic>
      <p:pic>
        <p:nvPicPr>
          <p:cNvPr id="79" name="Graphic 78">
            <a:extLst>
              <a:ext uri="{FF2B5EF4-FFF2-40B4-BE49-F238E27FC236}">
                <a16:creationId xmlns:a16="http://schemas.microsoft.com/office/drawing/2014/main" id="{A6732A17-CCF9-2E3F-50A8-A86F9F206ED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97881" y="3668242"/>
            <a:ext cx="562478" cy="562478"/>
          </a:xfrm>
          <a:prstGeom prst="rect">
            <a:avLst/>
          </a:prstGeom>
        </p:spPr>
      </p:pic>
      <p:pic>
        <p:nvPicPr>
          <p:cNvPr id="80" name="Picture 79">
            <a:extLst>
              <a:ext uri="{FF2B5EF4-FFF2-40B4-BE49-F238E27FC236}">
                <a16:creationId xmlns:a16="http://schemas.microsoft.com/office/drawing/2014/main" id="{CB9A97F3-E64E-2C04-7C5B-3FC7661902FE}"/>
              </a:ext>
            </a:extLst>
          </p:cNvPr>
          <p:cNvPicPr>
            <a:picLocks noChangeAspect="1"/>
          </p:cNvPicPr>
          <p:nvPr userDrawn="1"/>
        </p:nvPicPr>
        <p:blipFill>
          <a:blip r:embed="rId5"/>
          <a:stretch>
            <a:fillRect/>
          </a:stretch>
        </p:blipFill>
        <p:spPr>
          <a:xfrm>
            <a:off x="1282393" y="2545372"/>
            <a:ext cx="593454" cy="487257"/>
          </a:xfrm>
          <a:prstGeom prst="rect">
            <a:avLst/>
          </a:prstGeom>
        </p:spPr>
      </p:pic>
      <p:pic>
        <p:nvPicPr>
          <p:cNvPr id="81" name="Picture 80">
            <a:extLst>
              <a:ext uri="{FF2B5EF4-FFF2-40B4-BE49-F238E27FC236}">
                <a16:creationId xmlns:a16="http://schemas.microsoft.com/office/drawing/2014/main" id="{32E7195E-A5FD-4DFE-59CF-CA2ED43AFFB3}"/>
              </a:ext>
            </a:extLst>
          </p:cNvPr>
          <p:cNvPicPr>
            <a:picLocks noChangeAspect="1"/>
          </p:cNvPicPr>
          <p:nvPr userDrawn="1"/>
        </p:nvPicPr>
        <p:blipFill rotWithShape="1">
          <a:blip r:embed="rId6">
            <a:alphaModFix amt="50000"/>
          </a:blip>
          <a:srcRect r="27907"/>
          <a:stretch/>
        </p:blipFill>
        <p:spPr>
          <a:xfrm>
            <a:off x="10833753" y="5197604"/>
            <a:ext cx="1374607" cy="849091"/>
          </a:xfrm>
          <a:prstGeom prst="rect">
            <a:avLst/>
          </a:prstGeom>
        </p:spPr>
      </p:pic>
      <p:pic>
        <p:nvPicPr>
          <p:cNvPr id="82" name="Picture 81">
            <a:extLst>
              <a:ext uri="{FF2B5EF4-FFF2-40B4-BE49-F238E27FC236}">
                <a16:creationId xmlns:a16="http://schemas.microsoft.com/office/drawing/2014/main" id="{7A8F2547-F303-D453-5AB3-40DD1323BB68}"/>
              </a:ext>
            </a:extLst>
          </p:cNvPr>
          <p:cNvPicPr>
            <a:picLocks noChangeAspect="1"/>
          </p:cNvPicPr>
          <p:nvPr userDrawn="1"/>
        </p:nvPicPr>
        <p:blipFill>
          <a:blip r:embed="rId7">
            <a:alphaModFix amt="85000"/>
          </a:blip>
          <a:stretch>
            <a:fillRect/>
          </a:stretch>
        </p:blipFill>
        <p:spPr>
          <a:xfrm>
            <a:off x="11062526" y="1805769"/>
            <a:ext cx="884341" cy="1144598"/>
          </a:xfrm>
          <a:prstGeom prst="rect">
            <a:avLst/>
          </a:prstGeom>
        </p:spPr>
      </p:pic>
      <p:sp>
        <p:nvSpPr>
          <p:cNvPr id="83" name="TextBox 82">
            <a:extLst>
              <a:ext uri="{FF2B5EF4-FFF2-40B4-BE49-F238E27FC236}">
                <a16:creationId xmlns:a16="http://schemas.microsoft.com/office/drawing/2014/main" id="{F7B34AB2-A498-2049-0164-A76626368236}"/>
              </a:ext>
            </a:extLst>
          </p:cNvPr>
          <p:cNvSpPr txBox="1"/>
          <p:nvPr userDrawn="1"/>
        </p:nvSpPr>
        <p:spPr>
          <a:xfrm>
            <a:off x="10927455" y="2793974"/>
            <a:ext cx="115448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rPr>
              <a:t>Analyze</a:t>
            </a:r>
          </a:p>
        </p:txBody>
      </p:sp>
      <p:pic>
        <p:nvPicPr>
          <p:cNvPr id="84" name="Graphic 83">
            <a:extLst>
              <a:ext uri="{FF2B5EF4-FFF2-40B4-BE49-F238E27FC236}">
                <a16:creationId xmlns:a16="http://schemas.microsoft.com/office/drawing/2014/main" id="{B093334A-16CF-389D-3D21-35449B3E091D}"/>
              </a:ext>
            </a:extLst>
          </p:cNvPr>
          <p:cNvPicPr>
            <a:picLocks noChangeAspect="1"/>
          </p:cNvPicPr>
          <p:nvPr userDrawn="1"/>
        </p:nvPicPr>
        <p:blipFill>
          <a:blip r:embed="rId8">
            <a:alphaModFix amt="20000"/>
            <a:extLst>
              <a:ext uri="{96DAC541-7B7A-43D3-8B79-37D633B846F1}">
                <asvg:svgBlip xmlns:asvg="http://schemas.microsoft.com/office/drawing/2016/SVG/main" r:embed="rId9"/>
              </a:ext>
            </a:extLst>
          </a:blip>
          <a:stretch>
            <a:fillRect/>
          </a:stretch>
        </p:blipFill>
        <p:spPr>
          <a:xfrm>
            <a:off x="10861020" y="3500236"/>
            <a:ext cx="1287353" cy="846622"/>
          </a:xfrm>
          <a:prstGeom prst="rect">
            <a:avLst/>
          </a:prstGeom>
        </p:spPr>
      </p:pic>
      <p:sp>
        <p:nvSpPr>
          <p:cNvPr id="85" name="TextBox 84">
            <a:extLst>
              <a:ext uri="{FF2B5EF4-FFF2-40B4-BE49-F238E27FC236}">
                <a16:creationId xmlns:a16="http://schemas.microsoft.com/office/drawing/2014/main" id="{E7A40973-AE50-CF39-2B9F-A5F311054DD6}"/>
              </a:ext>
            </a:extLst>
          </p:cNvPr>
          <p:cNvSpPr txBox="1"/>
          <p:nvPr userDrawn="1"/>
        </p:nvSpPr>
        <p:spPr>
          <a:xfrm>
            <a:off x="10942683" y="4230720"/>
            <a:ext cx="1124026"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rPr>
              <a:t>Finalize</a:t>
            </a:r>
          </a:p>
        </p:txBody>
      </p:sp>
      <p:sp>
        <p:nvSpPr>
          <p:cNvPr id="86" name="TextBox 85">
            <a:extLst>
              <a:ext uri="{FF2B5EF4-FFF2-40B4-BE49-F238E27FC236}">
                <a16:creationId xmlns:a16="http://schemas.microsoft.com/office/drawing/2014/main" id="{A68CBD3B-D9C4-8865-16D5-903849732E2A}"/>
              </a:ext>
            </a:extLst>
          </p:cNvPr>
          <p:cNvSpPr txBox="1"/>
          <p:nvPr userDrawn="1"/>
        </p:nvSpPr>
        <p:spPr>
          <a:xfrm rot="18953579">
            <a:off x="10593092" y="5407869"/>
            <a:ext cx="1694695"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rPr>
              <a:t>Disseminate</a:t>
            </a:r>
          </a:p>
        </p:txBody>
      </p:sp>
      <p:pic>
        <p:nvPicPr>
          <p:cNvPr id="87" name="Picture 86">
            <a:extLst>
              <a:ext uri="{FF2B5EF4-FFF2-40B4-BE49-F238E27FC236}">
                <a16:creationId xmlns:a16="http://schemas.microsoft.com/office/drawing/2014/main" id="{43C1B655-136A-3C70-15E3-B8F4FD96AB01}"/>
              </a:ext>
            </a:extLst>
          </p:cNvPr>
          <p:cNvPicPr>
            <a:picLocks noChangeAspect="1"/>
          </p:cNvPicPr>
          <p:nvPr userDrawn="1"/>
        </p:nvPicPr>
        <p:blipFill>
          <a:blip r:embed="rId10"/>
          <a:stretch>
            <a:fillRect/>
          </a:stretch>
        </p:blipFill>
        <p:spPr>
          <a:xfrm>
            <a:off x="1401149" y="1823944"/>
            <a:ext cx="355942" cy="517734"/>
          </a:xfrm>
          <a:prstGeom prst="rect">
            <a:avLst/>
          </a:prstGeom>
        </p:spPr>
      </p:pic>
      <p:pic>
        <p:nvPicPr>
          <p:cNvPr id="88" name="Graphic 87">
            <a:extLst>
              <a:ext uri="{FF2B5EF4-FFF2-40B4-BE49-F238E27FC236}">
                <a16:creationId xmlns:a16="http://schemas.microsoft.com/office/drawing/2014/main" id="{5D1597D6-5D30-516F-4669-FCDBFAC004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96892" y="4937827"/>
            <a:ext cx="364457" cy="364457"/>
          </a:xfrm>
          <a:prstGeom prst="rect">
            <a:avLst/>
          </a:prstGeom>
        </p:spPr>
      </p:pic>
      <p:pic>
        <p:nvPicPr>
          <p:cNvPr id="89" name="Picture 88">
            <a:extLst>
              <a:ext uri="{FF2B5EF4-FFF2-40B4-BE49-F238E27FC236}">
                <a16:creationId xmlns:a16="http://schemas.microsoft.com/office/drawing/2014/main" id="{C0D2276A-E08F-F0D4-55AE-A1694CF0AC1D}"/>
              </a:ext>
            </a:extLst>
          </p:cNvPr>
          <p:cNvPicPr>
            <a:picLocks noChangeAspect="1"/>
          </p:cNvPicPr>
          <p:nvPr userDrawn="1"/>
        </p:nvPicPr>
        <p:blipFill>
          <a:blip r:embed="rId5"/>
          <a:stretch>
            <a:fillRect/>
          </a:stretch>
        </p:blipFill>
        <p:spPr>
          <a:xfrm>
            <a:off x="1356382" y="5848197"/>
            <a:ext cx="445477" cy="365760"/>
          </a:xfrm>
          <a:prstGeom prst="rect">
            <a:avLst/>
          </a:prstGeom>
        </p:spPr>
      </p:pic>
      <p:pic>
        <p:nvPicPr>
          <p:cNvPr id="90" name="Picture 89">
            <a:extLst>
              <a:ext uri="{FF2B5EF4-FFF2-40B4-BE49-F238E27FC236}">
                <a16:creationId xmlns:a16="http://schemas.microsoft.com/office/drawing/2014/main" id="{7ADD047E-F2BD-8CC1-9346-82CF1C822AE4}"/>
              </a:ext>
            </a:extLst>
          </p:cNvPr>
          <p:cNvPicPr>
            <a:picLocks noChangeAspect="1"/>
          </p:cNvPicPr>
          <p:nvPr userDrawn="1"/>
        </p:nvPicPr>
        <p:blipFill>
          <a:blip r:embed="rId10"/>
          <a:stretch>
            <a:fillRect/>
          </a:stretch>
        </p:blipFill>
        <p:spPr>
          <a:xfrm>
            <a:off x="1453390" y="5392360"/>
            <a:ext cx="251460" cy="365760"/>
          </a:xfrm>
          <a:prstGeom prst="rect">
            <a:avLst/>
          </a:prstGeom>
        </p:spPr>
      </p:pic>
      <p:sp>
        <p:nvSpPr>
          <p:cNvPr id="91" name="Sun half left">
            <a:extLst>
              <a:ext uri="{FF2B5EF4-FFF2-40B4-BE49-F238E27FC236}">
                <a16:creationId xmlns:a16="http://schemas.microsoft.com/office/drawing/2014/main" id="{79E9D817-32BC-8C44-1138-D72C517F1DAB}"/>
              </a:ext>
            </a:extLst>
          </p:cNvPr>
          <p:cNvSpPr>
            <a:spLocks noChangeAspect="1"/>
          </p:cNvSpPr>
          <p:nvPr userDrawn="1"/>
        </p:nvSpPr>
        <p:spPr>
          <a:xfrm rot="5400000">
            <a:off x="5936091" y="1984056"/>
            <a:ext cx="346045" cy="684280"/>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Rectangle: Rounded Corners 109">
            <a:extLst>
              <a:ext uri="{FF2B5EF4-FFF2-40B4-BE49-F238E27FC236}">
                <a16:creationId xmlns:a16="http://schemas.microsoft.com/office/drawing/2014/main" id="{79178A98-8482-103D-ECD6-6AEE4CE7A9C4}"/>
              </a:ext>
            </a:extLst>
          </p:cNvPr>
          <p:cNvSpPr/>
          <p:nvPr userDrawn="1"/>
        </p:nvSpPr>
        <p:spPr>
          <a:xfrm>
            <a:off x="2081352" y="2138133"/>
            <a:ext cx="2688075" cy="301752"/>
          </a:xfrm>
          <a:prstGeom prst="roundRect">
            <a:avLst/>
          </a:prstGeom>
          <a:solidFill>
            <a:srgbClr val="D3E2D3"/>
          </a:solidFill>
          <a:ln w="12700" cap="flat" cmpd="sng" algn="ctr">
            <a:solidFill>
              <a:srgbClr val="4472C4">
                <a:lumMod val="50000"/>
              </a:srgbClr>
            </a:solidFill>
            <a:prstDash val="solid"/>
            <a:miter lim="800000"/>
          </a:ln>
          <a:effectLst/>
        </p:spPr>
        <p:txBody>
          <a:bodyPr spcFirstLastPara="0" vert="horz" wrap="square" lIns="72785" tIns="72785" rIns="72785"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Calibri"/>
              </a:rPr>
              <a:t>Expert panel feedback</a:t>
            </a:r>
          </a:p>
        </p:txBody>
      </p:sp>
      <p:sp>
        <p:nvSpPr>
          <p:cNvPr id="93" name="Freeform: Shape 132">
            <a:extLst>
              <a:ext uri="{FF2B5EF4-FFF2-40B4-BE49-F238E27FC236}">
                <a16:creationId xmlns:a16="http://schemas.microsoft.com/office/drawing/2014/main" id="{440ED20D-DB0D-8779-F6A7-AC7ABCF7FE76}"/>
              </a:ext>
            </a:extLst>
          </p:cNvPr>
          <p:cNvSpPr/>
          <p:nvPr userDrawn="1"/>
        </p:nvSpPr>
        <p:spPr>
          <a:xfrm>
            <a:off x="5058904"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66308" rIns="0" bIns="66308" numCol="1" spcCol="1270" anchor="t"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94" name="Freeform: Shape 21">
            <a:extLst>
              <a:ext uri="{FF2B5EF4-FFF2-40B4-BE49-F238E27FC236}">
                <a16:creationId xmlns:a16="http://schemas.microsoft.com/office/drawing/2014/main" id="{CDF80AC6-EF72-CA71-F55B-6E27D18BC133}"/>
              </a:ext>
            </a:extLst>
          </p:cNvPr>
          <p:cNvSpPr/>
          <p:nvPr userDrawn="1"/>
        </p:nvSpPr>
        <p:spPr>
          <a:xfrm>
            <a:off x="2081352"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72785" rIns="0" bIns="72785" numCol="1" spcCol="1270" anchor="t"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a:p>
            <a:pPr marL="48578" marR="0" lvl="1" indent="-48578" algn="ctr" defTabSz="415608" eaLnBrk="1" fontAlgn="auto" latinLnBrk="0" hangingPunct="1">
              <a:lnSpc>
                <a:spcPct val="90000"/>
              </a:lnSpc>
              <a:spcBef>
                <a:spcPct val="0"/>
              </a:spcBef>
              <a:spcAft>
                <a:spcPct val="15000"/>
              </a:spcAft>
              <a:buClrTx/>
              <a:buSzTx/>
              <a:buFontTx/>
              <a:buChar char="•"/>
              <a:tabLst/>
              <a:defRPr/>
            </a:pPr>
            <a:endParaRPr kumimoji="0" lang="en-US" sz="1400" b="0" i="0" u="none" strike="noStrike" kern="0" cap="none" spc="0" normalizeH="0" baseline="0" noProof="0">
              <a:ln>
                <a:noFill/>
              </a:ln>
              <a:solidFill>
                <a:prstClr val="black"/>
              </a:solidFill>
              <a:effectLst/>
              <a:uLnTx/>
              <a:uFillTx/>
              <a:latin typeface="+mn-lt"/>
              <a:ea typeface="+mn-ea"/>
              <a:cs typeface="+mn-cs"/>
            </a:endParaRPr>
          </a:p>
        </p:txBody>
      </p:sp>
      <p:sp>
        <p:nvSpPr>
          <p:cNvPr id="95" name="Freeform: Shape 22">
            <a:extLst>
              <a:ext uri="{FF2B5EF4-FFF2-40B4-BE49-F238E27FC236}">
                <a16:creationId xmlns:a16="http://schemas.microsoft.com/office/drawing/2014/main" id="{49B23F9A-F6E3-6E75-C92C-3050C1D210DD}"/>
              </a:ext>
            </a:extLst>
          </p:cNvPr>
          <p:cNvSpPr/>
          <p:nvPr userDrawn="1"/>
        </p:nvSpPr>
        <p:spPr>
          <a:xfrm>
            <a:off x="2825740"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96" name="Freeform: Shape 23">
            <a:extLst>
              <a:ext uri="{FF2B5EF4-FFF2-40B4-BE49-F238E27FC236}">
                <a16:creationId xmlns:a16="http://schemas.microsoft.com/office/drawing/2014/main" id="{F5FC1739-12B0-A7B5-D88D-F78A7CEE7554}"/>
              </a:ext>
            </a:extLst>
          </p:cNvPr>
          <p:cNvSpPr/>
          <p:nvPr userDrawn="1"/>
        </p:nvSpPr>
        <p:spPr>
          <a:xfrm>
            <a:off x="3570128"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97" name="Freeform: Shape 24">
            <a:extLst>
              <a:ext uri="{FF2B5EF4-FFF2-40B4-BE49-F238E27FC236}">
                <a16:creationId xmlns:a16="http://schemas.microsoft.com/office/drawing/2014/main" id="{6DCC02AB-7EF5-8CF8-5C30-2CABA662C870}"/>
              </a:ext>
            </a:extLst>
          </p:cNvPr>
          <p:cNvSpPr/>
          <p:nvPr userDrawn="1"/>
        </p:nvSpPr>
        <p:spPr>
          <a:xfrm>
            <a:off x="4314516"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98" name="Rectangle: Rounded Corners 121">
            <a:extLst>
              <a:ext uri="{FF2B5EF4-FFF2-40B4-BE49-F238E27FC236}">
                <a16:creationId xmlns:a16="http://schemas.microsoft.com/office/drawing/2014/main" id="{55A0528F-A9D7-1676-6F9C-5E3DA1A89ED2}"/>
              </a:ext>
            </a:extLst>
          </p:cNvPr>
          <p:cNvSpPr/>
          <p:nvPr userDrawn="1"/>
        </p:nvSpPr>
        <p:spPr>
          <a:xfrm>
            <a:off x="2081352" y="2499218"/>
            <a:ext cx="3709072" cy="301751"/>
          </a:xfrm>
          <a:prstGeom prst="roundRect">
            <a:avLst/>
          </a:prstGeom>
          <a:solidFill>
            <a:srgbClr val="80B284"/>
          </a:solidFill>
          <a:ln w="12700" cap="flat" cmpd="sng" algn="ctr">
            <a:solidFill>
              <a:sysClr val="window" lastClr="FFFFFF"/>
            </a:solidFill>
            <a:prstDash val="solid"/>
            <a:miter lim="800000"/>
          </a:ln>
          <a:effectLst/>
        </p:spPr>
        <p:txBody>
          <a:bodyPr spcFirstLastPara="0" vert="horz" wrap="square" lIns="0" tIns="0" rIns="0" bIns="0"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Phase 1: Ci3T Leadership Teams</a:t>
            </a:r>
          </a:p>
        </p:txBody>
      </p:sp>
      <p:sp>
        <p:nvSpPr>
          <p:cNvPr id="99" name="Freeform: Shape 134">
            <a:extLst>
              <a:ext uri="{FF2B5EF4-FFF2-40B4-BE49-F238E27FC236}">
                <a16:creationId xmlns:a16="http://schemas.microsoft.com/office/drawing/2014/main" id="{952927C7-7AAD-7D20-316E-54EB1FB3F809}"/>
              </a:ext>
            </a:extLst>
          </p:cNvPr>
          <p:cNvSpPr/>
          <p:nvPr userDrawn="1"/>
        </p:nvSpPr>
        <p:spPr>
          <a:xfrm>
            <a:off x="5834793" y="2853433"/>
            <a:ext cx="5486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cap="flat" cmpd="sng" algn="ctr">
            <a:solidFill>
              <a:srgbClr val="FFC000"/>
            </a:solidFill>
            <a:prstDash val="solid"/>
            <a:miter lim="800000"/>
          </a:ln>
          <a:effectLst/>
        </p:spPr>
        <p:txBody>
          <a:bodyPr spcFirstLastPara="0" vert="vert270" wrap="square" lIns="0" tIns="0" rIns="0" bIns="0"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      Module v2 Review</a:t>
            </a:r>
          </a:p>
        </p:txBody>
      </p:sp>
      <p:pic>
        <p:nvPicPr>
          <p:cNvPr id="100" name="Focus Group">
            <a:extLst>
              <a:ext uri="{FF2B5EF4-FFF2-40B4-BE49-F238E27FC236}">
                <a16:creationId xmlns:a16="http://schemas.microsoft.com/office/drawing/2014/main" id="{EF6FBEC0-6457-24C5-CA9D-67328D1D35FB}"/>
              </a:ext>
            </a:extLst>
          </p:cNvPr>
          <p:cNvPicPr>
            <a:picLocks noChangeAspect="1" noChangeArrowheads="1"/>
          </p:cNvPicPr>
          <p:nvPr userDrawn="1"/>
        </p:nvPicPr>
        <p:blipFill>
          <a:blip r:embed="rId11"/>
          <a:srcRect/>
          <a:stretch/>
        </p:blipFill>
        <p:spPr bwMode="auto">
          <a:xfrm>
            <a:off x="5885070" y="4757828"/>
            <a:ext cx="468752" cy="332032"/>
          </a:xfrm>
          <a:prstGeom prst="rect">
            <a:avLst/>
          </a:prstGeom>
          <a:noFill/>
          <a:ln w="9525">
            <a:noFill/>
            <a:miter lim="800000"/>
            <a:headEnd/>
            <a:tailEnd/>
          </a:ln>
          <a:effectLst/>
        </p:spPr>
      </p:pic>
      <p:sp>
        <p:nvSpPr>
          <p:cNvPr id="101" name="Rectangle: Rounded Corners 122">
            <a:extLst>
              <a:ext uri="{FF2B5EF4-FFF2-40B4-BE49-F238E27FC236}">
                <a16:creationId xmlns:a16="http://schemas.microsoft.com/office/drawing/2014/main" id="{B47A6CAD-E41F-5019-C000-62B38C6D49F3}"/>
              </a:ext>
            </a:extLst>
          </p:cNvPr>
          <p:cNvSpPr/>
          <p:nvPr userDrawn="1"/>
        </p:nvSpPr>
        <p:spPr>
          <a:xfrm>
            <a:off x="5834793" y="2499218"/>
            <a:ext cx="548640" cy="301751"/>
          </a:xfrm>
          <a:prstGeom prst="roundRect">
            <a:avLst/>
          </a:prstGeom>
          <a:solidFill>
            <a:srgbClr val="80B284"/>
          </a:solidFill>
          <a:ln w="19050" cap="flat" cmpd="sng" algn="ctr">
            <a:solidFill>
              <a:srgbClr val="FFC000"/>
            </a:solidFill>
            <a:prstDash val="solid"/>
            <a:miter lim="800000"/>
          </a:ln>
          <a:effectLst/>
        </p:spPr>
        <p:txBody>
          <a:bodyPr spcFirstLastPara="0" vert="horz" wrap="square" lIns="0" tIns="0" rIns="0" bIns="0"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Phase 3</a:t>
            </a:r>
          </a:p>
        </p:txBody>
      </p:sp>
      <p:sp>
        <p:nvSpPr>
          <p:cNvPr id="102" name="TextBox 101">
            <a:extLst>
              <a:ext uri="{FF2B5EF4-FFF2-40B4-BE49-F238E27FC236}">
                <a16:creationId xmlns:a16="http://schemas.microsoft.com/office/drawing/2014/main" id="{7DA4E250-47D8-EB3F-2BC7-A06B1082AC5B}"/>
              </a:ext>
            </a:extLst>
          </p:cNvPr>
          <p:cNvSpPr txBox="1"/>
          <p:nvPr userDrawn="1"/>
        </p:nvSpPr>
        <p:spPr>
          <a:xfrm>
            <a:off x="2296075" y="5276380"/>
            <a:ext cx="4034905"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rPr>
              <a:t>Stakeholder field testing</a:t>
            </a:r>
          </a:p>
          <a:p>
            <a:pPr marL="173038" marR="0" lvl="0" indent="-112713" defTabSz="914400" eaLnBrk="1" fontAlgn="auto" latinLnBrk="0" hangingPunct="1">
              <a:lnSpc>
                <a:spcPct val="100000"/>
              </a:lnSpc>
              <a:spcBef>
                <a:spcPts val="0"/>
              </a:spcBef>
              <a:spcAft>
                <a:spcPts val="0"/>
              </a:spcAft>
              <a:buClrTx/>
              <a:buSzTx/>
              <a:buFont typeface="Arial" panose="020B0604020202020204" pitchFamily="34" charset="0"/>
              <a:buChar char="•"/>
              <a:tabLst>
                <a:tab pos="1597025" algn="l"/>
              </a:tabLst>
              <a:defRPr/>
            </a:pPr>
            <a:r>
              <a:rPr kumimoji="0" lang="en-US" sz="1400" b="0" i="0" u="none" strike="noStrike" kern="0" cap="none" spc="0" normalizeH="0" baseline="0" noProof="0">
                <a:ln>
                  <a:noFill/>
                </a:ln>
                <a:solidFill>
                  <a:prstClr val="black"/>
                </a:solidFill>
                <a:effectLst/>
                <a:uLnTx/>
                <a:uFillTx/>
                <a:latin typeface="+mn-lt"/>
              </a:rPr>
              <a:t>Students	• Ci3T Leadership Teams</a:t>
            </a:r>
          </a:p>
          <a:p>
            <a:pPr marL="173038" marR="0" lvl="0" indent="-112713" defTabSz="914400" eaLnBrk="1" fontAlgn="auto" latinLnBrk="0" hangingPunct="1">
              <a:lnSpc>
                <a:spcPct val="100000"/>
              </a:lnSpc>
              <a:spcBef>
                <a:spcPts val="0"/>
              </a:spcBef>
              <a:spcAft>
                <a:spcPts val="0"/>
              </a:spcAft>
              <a:buClrTx/>
              <a:buSzTx/>
              <a:buFont typeface="Arial" panose="020B0604020202020204" pitchFamily="34" charset="0"/>
              <a:buChar char="•"/>
              <a:tabLst>
                <a:tab pos="1597025" algn="l"/>
              </a:tabLst>
              <a:defRPr/>
            </a:pPr>
            <a:r>
              <a:rPr kumimoji="0" lang="en-US" sz="1400" b="0" i="0" u="none" strike="noStrike" kern="0" cap="none" spc="0" normalizeH="0" baseline="0" noProof="0">
                <a:ln>
                  <a:noFill/>
                </a:ln>
                <a:solidFill>
                  <a:prstClr val="black"/>
                </a:solidFill>
                <a:effectLst/>
                <a:uLnTx/>
                <a:uFillTx/>
                <a:latin typeface="+mn-lt"/>
              </a:rPr>
              <a:t>Families	• Principal leaders</a:t>
            </a:r>
          </a:p>
          <a:p>
            <a:pPr marL="173038" marR="0" lvl="0" indent="-112713" defTabSz="914400" eaLnBrk="1" fontAlgn="auto" latinLnBrk="0" hangingPunct="1">
              <a:lnSpc>
                <a:spcPct val="100000"/>
              </a:lnSpc>
              <a:spcBef>
                <a:spcPts val="0"/>
              </a:spcBef>
              <a:spcAft>
                <a:spcPts val="0"/>
              </a:spcAft>
              <a:buClrTx/>
              <a:buSzTx/>
              <a:buFont typeface="Arial" panose="020B0604020202020204" pitchFamily="34" charset="0"/>
              <a:buChar char="•"/>
              <a:tabLst>
                <a:tab pos="1597025" algn="l"/>
              </a:tabLst>
              <a:defRPr/>
            </a:pPr>
            <a:r>
              <a:rPr kumimoji="0" lang="en-US" sz="1400" b="0" i="0" u="none" strike="noStrike" kern="0" cap="none" spc="0" normalizeH="0" baseline="0" noProof="0">
                <a:ln>
                  <a:noFill/>
                </a:ln>
                <a:solidFill>
                  <a:prstClr val="black"/>
                </a:solidFill>
                <a:effectLst/>
                <a:uLnTx/>
                <a:uFillTx/>
                <a:latin typeface="+mn-lt"/>
              </a:rPr>
              <a:t>Faculty &amp; staff	• District administrators</a:t>
            </a:r>
          </a:p>
        </p:txBody>
      </p:sp>
      <p:sp>
        <p:nvSpPr>
          <p:cNvPr id="103" name="Freeform: Shape 126">
            <a:extLst>
              <a:ext uri="{FF2B5EF4-FFF2-40B4-BE49-F238E27FC236}">
                <a16:creationId xmlns:a16="http://schemas.microsoft.com/office/drawing/2014/main" id="{AA71043B-52F5-F0D2-BE63-2E03F53CA67B}"/>
              </a:ext>
            </a:extLst>
          </p:cNvPr>
          <p:cNvSpPr/>
          <p:nvPr userDrawn="1"/>
        </p:nvSpPr>
        <p:spPr>
          <a:xfrm>
            <a:off x="2160993" y="4970507"/>
            <a:ext cx="3556694"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4472C4">
              <a:lumMod val="50000"/>
            </a:srgbClr>
          </a:solidFill>
          <a:ln w="12700" cap="flat" cmpd="sng" algn="ctr">
            <a:solidFill>
              <a:sysClr val="windowText" lastClr="000000"/>
            </a:solidFill>
            <a:prstDash val="solid"/>
            <a:miter lim="800000"/>
          </a:ln>
          <a:effectLst/>
        </p:spPr>
        <p:txBody>
          <a:bodyPr spcFirstLastPara="0" vert="horz" wrap="square" lIns="72785" tIns="73152" rIns="72785"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white"/>
                </a:solidFill>
                <a:effectLst/>
                <a:uLnTx/>
                <a:uFillTx/>
                <a:latin typeface="+mn-lt"/>
                <a:ea typeface="+mn-ea"/>
                <a:cs typeface="+mn-cs"/>
              </a:rPr>
              <a:t>Phase 2: Module testing with stakeholders</a:t>
            </a:r>
          </a:p>
        </p:txBody>
      </p:sp>
      <p:pic>
        <p:nvPicPr>
          <p:cNvPr id="104" name="Graphic 103">
            <a:extLst>
              <a:ext uri="{FF2B5EF4-FFF2-40B4-BE49-F238E27FC236}">
                <a16:creationId xmlns:a16="http://schemas.microsoft.com/office/drawing/2014/main" id="{A3BF7AB3-6A52-8182-2099-6DE69D4583E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80108" y="2526005"/>
            <a:ext cx="251460" cy="251460"/>
          </a:xfrm>
          <a:prstGeom prst="rect">
            <a:avLst/>
          </a:prstGeom>
        </p:spPr>
      </p:pic>
      <p:pic>
        <p:nvPicPr>
          <p:cNvPr id="105" name="Picture 104">
            <a:extLst>
              <a:ext uri="{FF2B5EF4-FFF2-40B4-BE49-F238E27FC236}">
                <a16:creationId xmlns:a16="http://schemas.microsoft.com/office/drawing/2014/main" id="{4C2E91FC-8B0C-086D-73B7-04A7CA081535}"/>
              </a:ext>
            </a:extLst>
          </p:cNvPr>
          <p:cNvPicPr>
            <a:picLocks noChangeAspect="1"/>
          </p:cNvPicPr>
          <p:nvPr userDrawn="1"/>
        </p:nvPicPr>
        <p:blipFill>
          <a:blip r:embed="rId10"/>
          <a:stretch>
            <a:fillRect/>
          </a:stretch>
        </p:blipFill>
        <p:spPr>
          <a:xfrm>
            <a:off x="5323636" y="2438989"/>
            <a:ext cx="251460" cy="365760"/>
          </a:xfrm>
          <a:prstGeom prst="rect">
            <a:avLst/>
          </a:prstGeom>
        </p:spPr>
      </p:pic>
      <p:sp>
        <p:nvSpPr>
          <p:cNvPr id="106" name="Freeform: Shape 132">
            <a:extLst>
              <a:ext uri="{FF2B5EF4-FFF2-40B4-BE49-F238E27FC236}">
                <a16:creationId xmlns:a16="http://schemas.microsoft.com/office/drawing/2014/main" id="{46F54F98-043C-E405-1D17-8353CE3B7568}"/>
              </a:ext>
            </a:extLst>
          </p:cNvPr>
          <p:cNvSpPr/>
          <p:nvPr userDrawn="1"/>
        </p:nvSpPr>
        <p:spPr>
          <a:xfrm>
            <a:off x="10095158"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6308" rIns="0" bIns="66308" numCol="1" spcCol="1270" anchor="t"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07" name="Freeform: Shape 21">
            <a:extLst>
              <a:ext uri="{FF2B5EF4-FFF2-40B4-BE49-F238E27FC236}">
                <a16:creationId xmlns:a16="http://schemas.microsoft.com/office/drawing/2014/main" id="{BFE15CBB-AF6F-4D9E-D27C-2C4D668C0351}"/>
              </a:ext>
            </a:extLst>
          </p:cNvPr>
          <p:cNvSpPr/>
          <p:nvPr userDrawn="1"/>
        </p:nvSpPr>
        <p:spPr>
          <a:xfrm>
            <a:off x="7203990"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72785" rIns="0" bIns="72785" numCol="1" spcCol="1270" anchor="t"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a:p>
            <a:pPr marL="48578" marR="0" lvl="1" indent="-48578" algn="ctr" defTabSz="415608" eaLnBrk="1" fontAlgn="auto" latinLnBrk="0" hangingPunct="1">
              <a:lnSpc>
                <a:spcPct val="90000"/>
              </a:lnSpc>
              <a:spcBef>
                <a:spcPct val="0"/>
              </a:spcBef>
              <a:spcAft>
                <a:spcPct val="15000"/>
              </a:spcAft>
              <a:buClrTx/>
              <a:buSzTx/>
              <a:buFontTx/>
              <a:buChar char="•"/>
              <a:tabLst/>
              <a:defRPr/>
            </a:pPr>
            <a:endParaRPr kumimoji="0" lang="en-US" sz="1400" b="0" i="0" u="none" strike="noStrike" kern="0" cap="none" spc="0" normalizeH="0" baseline="0" noProof="0">
              <a:ln>
                <a:noFill/>
              </a:ln>
              <a:solidFill>
                <a:prstClr val="black"/>
              </a:solidFill>
              <a:effectLst/>
              <a:uLnTx/>
              <a:uFillTx/>
              <a:latin typeface="+mn-lt"/>
              <a:ea typeface="+mn-ea"/>
              <a:cs typeface="+mn-cs"/>
            </a:endParaRPr>
          </a:p>
        </p:txBody>
      </p:sp>
      <p:sp>
        <p:nvSpPr>
          <p:cNvPr id="108" name="Freeform: Shape 22">
            <a:extLst>
              <a:ext uri="{FF2B5EF4-FFF2-40B4-BE49-F238E27FC236}">
                <a16:creationId xmlns:a16="http://schemas.microsoft.com/office/drawing/2014/main" id="{DEEB4464-3E79-CBC4-A236-2EE48DE0061E}"/>
              </a:ext>
            </a:extLst>
          </p:cNvPr>
          <p:cNvSpPr/>
          <p:nvPr userDrawn="1"/>
        </p:nvSpPr>
        <p:spPr>
          <a:xfrm>
            <a:off x="7926782"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09" name="Freeform: Shape 23">
            <a:extLst>
              <a:ext uri="{FF2B5EF4-FFF2-40B4-BE49-F238E27FC236}">
                <a16:creationId xmlns:a16="http://schemas.microsoft.com/office/drawing/2014/main" id="{EBED05ED-0BCE-7AB7-91A7-395373133D5D}"/>
              </a:ext>
            </a:extLst>
          </p:cNvPr>
          <p:cNvSpPr/>
          <p:nvPr userDrawn="1"/>
        </p:nvSpPr>
        <p:spPr>
          <a:xfrm>
            <a:off x="8649574"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10" name="Freeform: Shape 24">
            <a:extLst>
              <a:ext uri="{FF2B5EF4-FFF2-40B4-BE49-F238E27FC236}">
                <a16:creationId xmlns:a16="http://schemas.microsoft.com/office/drawing/2014/main" id="{049F6AB9-F8F0-4DDC-27EA-475AC9FAC553}"/>
              </a:ext>
            </a:extLst>
          </p:cNvPr>
          <p:cNvSpPr/>
          <p:nvPr userDrawn="1"/>
        </p:nvSpPr>
        <p:spPr>
          <a:xfrm>
            <a:off x="9372366"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11" name="Freeform: Shape 132">
            <a:extLst>
              <a:ext uri="{FF2B5EF4-FFF2-40B4-BE49-F238E27FC236}">
                <a16:creationId xmlns:a16="http://schemas.microsoft.com/office/drawing/2014/main" id="{1FAD16A4-4311-31EA-94D6-91C9F78EB508}"/>
              </a:ext>
            </a:extLst>
          </p:cNvPr>
          <p:cNvSpPr/>
          <p:nvPr userDrawn="1"/>
        </p:nvSpPr>
        <p:spPr>
          <a:xfrm>
            <a:off x="6481198" y="2840894"/>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6308" rIns="0" bIns="66308" numCol="1" spcCol="1270" anchor="t"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Setting up for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pic>
        <p:nvPicPr>
          <p:cNvPr id="112" name="Graphic 111">
            <a:extLst>
              <a:ext uri="{FF2B5EF4-FFF2-40B4-BE49-F238E27FC236}">
                <a16:creationId xmlns:a16="http://schemas.microsoft.com/office/drawing/2014/main" id="{E7F928EF-FF93-E25D-DF56-3648357E7C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93651" y="5373636"/>
            <a:ext cx="685800" cy="685800"/>
          </a:xfrm>
          <a:prstGeom prst="rect">
            <a:avLst/>
          </a:prstGeom>
        </p:spPr>
      </p:pic>
      <p:pic>
        <p:nvPicPr>
          <p:cNvPr id="113" name="Picture 112">
            <a:extLst>
              <a:ext uri="{FF2B5EF4-FFF2-40B4-BE49-F238E27FC236}">
                <a16:creationId xmlns:a16="http://schemas.microsoft.com/office/drawing/2014/main" id="{C2D574E4-AEF6-4C1C-2518-0DDD3B8DC5DE}"/>
              </a:ext>
            </a:extLst>
          </p:cNvPr>
          <p:cNvPicPr>
            <a:picLocks noChangeAspect="1"/>
          </p:cNvPicPr>
          <p:nvPr userDrawn="1"/>
        </p:nvPicPr>
        <p:blipFill>
          <a:blip r:embed="rId10"/>
          <a:stretch>
            <a:fillRect/>
          </a:stretch>
        </p:blipFill>
        <p:spPr>
          <a:xfrm>
            <a:off x="8297507" y="5276380"/>
            <a:ext cx="628650" cy="914400"/>
          </a:xfrm>
          <a:prstGeom prst="rect">
            <a:avLst/>
          </a:prstGeom>
        </p:spPr>
      </p:pic>
      <p:pic>
        <p:nvPicPr>
          <p:cNvPr id="114" name="Focus Group">
            <a:extLst>
              <a:ext uri="{FF2B5EF4-FFF2-40B4-BE49-F238E27FC236}">
                <a16:creationId xmlns:a16="http://schemas.microsoft.com/office/drawing/2014/main" id="{E5742F76-E361-2909-6C4D-B09A2E08A07B}"/>
              </a:ext>
            </a:extLst>
          </p:cNvPr>
          <p:cNvPicPr>
            <a:picLocks noChangeAspect="1" noChangeArrowheads="1"/>
          </p:cNvPicPr>
          <p:nvPr userDrawn="1"/>
        </p:nvPicPr>
        <p:blipFill>
          <a:blip r:embed="rId11"/>
          <a:srcRect/>
          <a:stretch/>
        </p:blipFill>
        <p:spPr bwMode="auto">
          <a:xfrm>
            <a:off x="8968719" y="5269737"/>
            <a:ext cx="1290920" cy="914400"/>
          </a:xfrm>
          <a:prstGeom prst="rect">
            <a:avLst/>
          </a:prstGeom>
          <a:noFill/>
          <a:ln w="9525">
            <a:noFill/>
            <a:miter lim="800000"/>
            <a:headEnd/>
            <a:tailEnd/>
          </a:ln>
          <a:effectLst/>
        </p:spPr>
      </p:pic>
    </p:spTree>
    <p:extLst>
      <p:ext uri="{BB962C8B-B14F-4D97-AF65-F5344CB8AC3E}">
        <p14:creationId xmlns:p14="http://schemas.microsoft.com/office/powerpoint/2010/main" val="3259652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ENHANCE C2 RCT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849771437"/>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latin typeface="Calibri" panose="020F0502020204030204" pitchFamily="34" charset="0"/>
                          <a:cs typeface="Calibri" panose="020F0502020204030204" pitchFamily="34" charset="0"/>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62363" indent="0" algn="ctr">
                        <a:tabLst/>
                      </a:pPr>
                      <a:endParaRPr lang="en-US" sz="2400">
                        <a:latin typeface="Calibri" panose="020F0502020204030204" pitchFamily="34" charset="0"/>
                        <a:cs typeface="Calibri" panose="020F0502020204030204" pitchFamily="34" charset="0"/>
                      </a:endParaRPr>
                    </a:p>
                    <a:p>
                      <a:pPr marL="3662363" indent="0" algn="ctr">
                        <a:tabLst/>
                      </a:pPr>
                      <a:endParaRPr lang="en-US" sz="2400">
                        <a:latin typeface="Calibri" panose="020F0502020204030204" pitchFamily="34" charset="0"/>
                        <a:cs typeface="Calibri" panose="020F0502020204030204" pitchFamily="34" charset="0"/>
                      </a:endParaRPr>
                    </a:p>
                    <a:p>
                      <a:pPr marL="3662363" indent="0" algn="ctr">
                        <a:tabLst/>
                      </a:pPr>
                      <a:r>
                        <a:rPr lang="en-US" sz="2400">
                          <a:latin typeface="Calibri" panose="020F0502020204030204" pitchFamily="34" charset="0"/>
                          <a:cs typeface="Calibri" panose="020F0502020204030204" pitchFamily="34" charset="0"/>
                        </a:rPr>
                        <a:t>Implementation</a:t>
                      </a:r>
                    </a:p>
                    <a:p>
                      <a:pPr marL="3662363" indent="0" algn="ctr">
                        <a:tabLst/>
                      </a:pPr>
                      <a:r>
                        <a:rPr lang="en-US" sz="2400">
                          <a:latin typeface="Calibri" panose="020F0502020204030204" pitchFamily="34" charset="0"/>
                          <a:cs typeface="Calibri" panose="020F0502020204030204" pitchFamily="34" charset="0"/>
                        </a:rPr>
                        <a:t>Support</a:t>
                      </a:r>
                      <a:endParaRPr lang="en-US" sz="160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latin typeface="Calibri" panose="020F0502020204030204" pitchFamily="34" charset="0"/>
                        <a:cs typeface="Calibri" panose="020F0502020204030204" pitchFamily="34" charset="0"/>
                      </a:endParaRPr>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3662363" indent="0" algn="ctr">
                        <a:tabLst/>
                      </a:pPr>
                      <a:endParaRPr lang="en-US" sz="2000">
                        <a:latin typeface="Calibri" panose="020F0502020204030204" pitchFamily="34" charset="0"/>
                        <a:cs typeface="Calibri" panose="020F0502020204030204" pitchFamily="34" charset="0"/>
                      </a:endParaRPr>
                    </a:p>
                    <a:p>
                      <a:pPr marL="3662363" indent="0" algn="ctr">
                        <a:tabLst/>
                      </a:pPr>
                      <a:endParaRPr lang="en-US" sz="2000">
                        <a:latin typeface="Calibri" panose="020F0502020204030204" pitchFamily="34" charset="0"/>
                        <a:cs typeface="Calibri" panose="020F0502020204030204" pitchFamily="34" charset="0"/>
                      </a:endParaRPr>
                    </a:p>
                    <a:p>
                      <a:pPr marL="3662363" indent="0" algn="ctr">
                        <a:tabLst/>
                      </a:pPr>
                      <a:r>
                        <a:rPr lang="en-US" sz="2400">
                          <a:latin typeface="Calibri" panose="020F0502020204030204" pitchFamily="34" charset="0"/>
                          <a:cs typeface="Calibri" panose="020F0502020204030204" pitchFamily="34" charset="0"/>
                        </a:rPr>
                        <a:t>Implementation</a:t>
                      </a:r>
                    </a:p>
                    <a:p>
                      <a:pPr marL="3662363" indent="0" algn="ctr">
                        <a:tabLst/>
                      </a:pPr>
                      <a:r>
                        <a:rPr lang="en-US" sz="2400">
                          <a:latin typeface="Calibri" panose="020F0502020204030204" pitchFamily="34" charset="0"/>
                          <a:cs typeface="Calibri" panose="020F0502020204030204" pitchFamily="34" charset="0"/>
                        </a:rPr>
                        <a:t>Support</a:t>
                      </a: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latin typeface="Calibri" panose="020F0502020204030204" pitchFamily="34" charset="0"/>
                          <a:cs typeface="Calibri" panose="020F0502020204030204" pitchFamily="34" charset="0"/>
                        </a:rPr>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a:stretch>
            <a:fillRect/>
          </a:stretch>
        </p:blipFill>
        <p:spPr>
          <a:xfrm>
            <a:off x="178190" y="142592"/>
            <a:ext cx="7768296" cy="1271439"/>
          </a:xfrm>
          <a:prstGeom prst="rect">
            <a:avLst/>
          </a:prstGeom>
        </p:spPr>
      </p:pic>
      <p:sp>
        <p:nvSpPr>
          <p:cNvPr id="89" name="TextBox 88">
            <a:extLst>
              <a:ext uri="{FF2B5EF4-FFF2-40B4-BE49-F238E27FC236}">
                <a16:creationId xmlns:a16="http://schemas.microsoft.com/office/drawing/2014/main" id="{F8AA112A-4FE2-C636-B0C1-348D4FE50D09}"/>
              </a:ext>
            </a:extLst>
          </p:cNvPr>
          <p:cNvSpPr txBox="1"/>
          <p:nvPr userDrawn="1"/>
        </p:nvSpPr>
        <p:spPr>
          <a:xfrm>
            <a:off x="6438417" y="1619644"/>
            <a:ext cx="1843773" cy="3756413"/>
          </a:xfrm>
          <a:prstGeom prst="rect">
            <a:avLst/>
          </a:prstGeom>
          <a:noFill/>
        </p:spPr>
        <p:txBody>
          <a:bodyPr wrap="none" rtlCol="0">
            <a:spAutoFit/>
          </a:bodyPr>
          <a:lstStyle/>
          <a:p>
            <a:pPr algn="ctr"/>
            <a:r>
              <a:rPr lang="en-US" sz="3200" b="1">
                <a:ln w="6350">
                  <a:solidFill>
                    <a:prstClr val="white"/>
                  </a:solidFill>
                </a:ln>
                <a:solidFill>
                  <a:prstClr val="black"/>
                </a:solidFill>
                <a:effectLst>
                  <a:outerShdw blurRad="50800" dist="38100" dir="9600000" sx="104000" sy="104000" algn="tl" rotWithShape="0">
                    <a:srgbClr val="70AD47">
                      <a:lumMod val="50000"/>
                      <a:alpha val="50000"/>
                    </a:srgbClr>
                  </a:outerShdw>
                </a:effectLst>
                <a:latin typeface="Calibri" panose="020F0502020204030204"/>
              </a:rPr>
              <a:t>Enhanced</a:t>
            </a: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r>
              <a:rPr lang="en-US" sz="2800">
                <a:ln w="6350">
                  <a:noFill/>
                </a:ln>
                <a:solidFill>
                  <a:prstClr val="black"/>
                </a:solidFill>
                <a:latin typeface="Calibri" panose="020F0502020204030204"/>
              </a:rPr>
              <a:t>Traditional</a:t>
            </a:r>
            <a:endParaRPr lang="en-US" sz="2400">
              <a:ln w="6350">
                <a:noFill/>
              </a:ln>
              <a:solidFill>
                <a:prstClr val="black"/>
              </a:solidFill>
              <a:latin typeface="Calibri" panose="020F0502020204030204"/>
            </a:endParaRPr>
          </a:p>
        </p:txBody>
      </p:sp>
      <p:pic>
        <p:nvPicPr>
          <p:cNvPr id="90" name="Picture 89">
            <a:extLst>
              <a:ext uri="{FF2B5EF4-FFF2-40B4-BE49-F238E27FC236}">
                <a16:creationId xmlns:a16="http://schemas.microsoft.com/office/drawing/2014/main" id="{D02064C2-0F16-F3CF-F72B-69A74DE6D6BF}"/>
              </a:ext>
            </a:extLst>
          </p:cNvPr>
          <p:cNvPicPr>
            <a:picLocks noChangeAspect="1"/>
          </p:cNvPicPr>
          <p:nvPr userDrawn="1"/>
        </p:nvPicPr>
        <p:blipFill>
          <a:blip r:embed="rId3"/>
          <a:srcRect/>
          <a:stretch/>
        </p:blipFill>
        <p:spPr>
          <a:xfrm>
            <a:off x="1477070" y="4318778"/>
            <a:ext cx="457200" cy="461420"/>
          </a:xfrm>
          <a:prstGeom prst="rect">
            <a:avLst/>
          </a:prstGeom>
        </p:spPr>
      </p:pic>
      <p:pic>
        <p:nvPicPr>
          <p:cNvPr id="91" name="Picture 90">
            <a:extLst>
              <a:ext uri="{FF2B5EF4-FFF2-40B4-BE49-F238E27FC236}">
                <a16:creationId xmlns:a16="http://schemas.microsoft.com/office/drawing/2014/main" id="{C93D0683-3276-D4E2-FD3D-0C40F9A04012}"/>
              </a:ext>
            </a:extLst>
          </p:cNvPr>
          <p:cNvPicPr>
            <a:picLocks noChangeAspect="1"/>
          </p:cNvPicPr>
          <p:nvPr userDrawn="1"/>
        </p:nvPicPr>
        <p:blipFill>
          <a:blip r:embed="rId3"/>
          <a:srcRect/>
          <a:stretch/>
        </p:blipFill>
        <p:spPr>
          <a:xfrm>
            <a:off x="1405970" y="1786315"/>
            <a:ext cx="457200" cy="461420"/>
          </a:xfrm>
          <a:prstGeom prst="rect">
            <a:avLst/>
          </a:prstGeom>
        </p:spPr>
      </p:pic>
      <p:sp>
        <p:nvSpPr>
          <p:cNvPr id="92" name="TextBox 91">
            <a:extLst>
              <a:ext uri="{FF2B5EF4-FFF2-40B4-BE49-F238E27FC236}">
                <a16:creationId xmlns:a16="http://schemas.microsoft.com/office/drawing/2014/main" id="{28DB35A1-5EE0-D91F-61C5-0D3BDB5D740A}"/>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solidFill>
                  <a:prstClr val="black"/>
                </a:solidFill>
                <a:latin typeface="Calibri" panose="020F0502020204030204"/>
              </a:rPr>
              <a:t>22 Elementary Schools</a:t>
            </a:r>
          </a:p>
        </p:txBody>
      </p:sp>
      <p:sp>
        <p:nvSpPr>
          <p:cNvPr id="93" name="Left-Up Arrow 92">
            <a:extLst>
              <a:ext uri="{FF2B5EF4-FFF2-40B4-BE49-F238E27FC236}">
                <a16:creationId xmlns:a16="http://schemas.microsoft.com/office/drawing/2014/main" id="{E053F895-2792-5394-7404-5010A8BA72D8}"/>
              </a:ext>
            </a:extLst>
          </p:cNvPr>
          <p:cNvSpPr/>
          <p:nvPr userDrawn="1"/>
        </p:nvSpPr>
        <p:spPr>
          <a:xfrm rot="8100000">
            <a:off x="3170057" y="3062053"/>
            <a:ext cx="1880839" cy="1801043"/>
          </a:xfrm>
          <a:prstGeom prst="leftUpArrow">
            <a:avLst>
              <a:gd name="adj1" fmla="val 3324"/>
              <a:gd name="adj2" fmla="val 5861"/>
              <a:gd name="adj3" fmla="val 16503"/>
            </a:avLst>
          </a:prstGeom>
          <a:solidFill>
            <a:srgbClr val="70AD47">
              <a:lumMod val="50000"/>
            </a:srgbClr>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4" name="Picture 93">
            <a:extLst>
              <a:ext uri="{FF2B5EF4-FFF2-40B4-BE49-F238E27FC236}">
                <a16:creationId xmlns:a16="http://schemas.microsoft.com/office/drawing/2014/main" id="{0E31D347-7B7F-AD95-B45F-65FABCC4513B}"/>
              </a:ext>
            </a:extLst>
          </p:cNvPr>
          <p:cNvPicPr>
            <a:picLocks noChangeAspect="1"/>
          </p:cNvPicPr>
          <p:nvPr userDrawn="1"/>
        </p:nvPicPr>
        <p:blipFill>
          <a:blip r:embed="rId4"/>
          <a:srcRect/>
          <a:stretch/>
        </p:blipFill>
        <p:spPr>
          <a:xfrm>
            <a:off x="6838035" y="2127558"/>
            <a:ext cx="1044536" cy="906032"/>
          </a:xfrm>
          <a:prstGeom prst="rect">
            <a:avLst/>
          </a:prstGeom>
          <a:effectLst>
            <a:glow rad="139700">
              <a:srgbClr val="70AD47">
                <a:lumMod val="50000"/>
                <a:alpha val="30000"/>
              </a:srgbClr>
            </a:glow>
          </a:effectLst>
        </p:spPr>
      </p:pic>
      <p:pic>
        <p:nvPicPr>
          <p:cNvPr id="95" name="Picture 94">
            <a:extLst>
              <a:ext uri="{FF2B5EF4-FFF2-40B4-BE49-F238E27FC236}">
                <a16:creationId xmlns:a16="http://schemas.microsoft.com/office/drawing/2014/main" id="{5AC442FA-FD21-4B56-BFC9-A0420F9851D1}"/>
              </a:ext>
            </a:extLst>
          </p:cNvPr>
          <p:cNvPicPr>
            <a:picLocks noChangeAspect="1"/>
          </p:cNvPicPr>
          <p:nvPr userDrawn="1"/>
        </p:nvPicPr>
        <p:blipFill>
          <a:blip r:embed="rId5"/>
          <a:srcRect/>
          <a:stretch/>
        </p:blipFill>
        <p:spPr>
          <a:xfrm>
            <a:off x="1383933" y="3191440"/>
            <a:ext cx="457200" cy="461420"/>
          </a:xfrm>
          <a:prstGeom prst="rect">
            <a:avLst/>
          </a:prstGeom>
        </p:spPr>
      </p:pic>
      <p:pic>
        <p:nvPicPr>
          <p:cNvPr id="96" name="Picture 95">
            <a:extLst>
              <a:ext uri="{FF2B5EF4-FFF2-40B4-BE49-F238E27FC236}">
                <a16:creationId xmlns:a16="http://schemas.microsoft.com/office/drawing/2014/main" id="{BB28F09B-2CBD-4F1F-A5BD-B6BC08E2B035}"/>
              </a:ext>
            </a:extLst>
          </p:cNvPr>
          <p:cNvPicPr>
            <a:picLocks noChangeAspect="1"/>
          </p:cNvPicPr>
          <p:nvPr userDrawn="1"/>
        </p:nvPicPr>
        <p:blipFill>
          <a:blip r:embed="rId3"/>
          <a:srcRect/>
          <a:stretch/>
        </p:blipFill>
        <p:spPr>
          <a:xfrm>
            <a:off x="833039" y="4844058"/>
            <a:ext cx="457200" cy="461420"/>
          </a:xfrm>
          <a:prstGeom prst="rect">
            <a:avLst/>
          </a:prstGeom>
        </p:spPr>
      </p:pic>
      <p:pic>
        <p:nvPicPr>
          <p:cNvPr id="97" name="Picture 96">
            <a:extLst>
              <a:ext uri="{FF2B5EF4-FFF2-40B4-BE49-F238E27FC236}">
                <a16:creationId xmlns:a16="http://schemas.microsoft.com/office/drawing/2014/main" id="{1F37BE35-2B8C-221F-C674-C5D94DDBDA55}"/>
              </a:ext>
            </a:extLst>
          </p:cNvPr>
          <p:cNvPicPr>
            <a:picLocks noChangeAspect="1"/>
          </p:cNvPicPr>
          <p:nvPr userDrawn="1"/>
        </p:nvPicPr>
        <p:blipFill>
          <a:blip r:embed="rId3"/>
          <a:srcRect/>
          <a:stretch/>
        </p:blipFill>
        <p:spPr>
          <a:xfrm>
            <a:off x="1255440" y="4699350"/>
            <a:ext cx="457200" cy="461420"/>
          </a:xfrm>
          <a:prstGeom prst="rect">
            <a:avLst/>
          </a:prstGeom>
        </p:spPr>
      </p:pic>
      <p:pic>
        <p:nvPicPr>
          <p:cNvPr id="98" name="Picture 97">
            <a:extLst>
              <a:ext uri="{FF2B5EF4-FFF2-40B4-BE49-F238E27FC236}">
                <a16:creationId xmlns:a16="http://schemas.microsoft.com/office/drawing/2014/main" id="{C24A97D1-634E-E694-C1B6-F6F0A8757447}"/>
              </a:ext>
            </a:extLst>
          </p:cNvPr>
          <p:cNvPicPr>
            <a:picLocks noChangeAspect="1"/>
          </p:cNvPicPr>
          <p:nvPr userDrawn="1"/>
        </p:nvPicPr>
        <p:blipFill>
          <a:blip r:embed="rId5"/>
          <a:srcRect/>
          <a:stretch/>
        </p:blipFill>
        <p:spPr>
          <a:xfrm>
            <a:off x="1924097" y="1957761"/>
            <a:ext cx="457200" cy="461420"/>
          </a:xfrm>
          <a:prstGeom prst="rect">
            <a:avLst/>
          </a:prstGeom>
        </p:spPr>
      </p:pic>
      <p:pic>
        <p:nvPicPr>
          <p:cNvPr id="99" name="Picture 98">
            <a:extLst>
              <a:ext uri="{FF2B5EF4-FFF2-40B4-BE49-F238E27FC236}">
                <a16:creationId xmlns:a16="http://schemas.microsoft.com/office/drawing/2014/main" id="{D79CF3E0-6257-9CC7-AC39-F0E544F2AFE7}"/>
              </a:ext>
            </a:extLst>
          </p:cNvPr>
          <p:cNvPicPr>
            <a:picLocks noChangeAspect="1"/>
          </p:cNvPicPr>
          <p:nvPr userDrawn="1"/>
        </p:nvPicPr>
        <p:blipFill>
          <a:blip r:embed="rId5"/>
          <a:srcRect/>
          <a:stretch/>
        </p:blipFill>
        <p:spPr>
          <a:xfrm>
            <a:off x="1063937" y="5154394"/>
            <a:ext cx="457200" cy="461420"/>
          </a:xfrm>
          <a:prstGeom prst="rect">
            <a:avLst/>
          </a:prstGeom>
        </p:spPr>
      </p:pic>
      <p:pic>
        <p:nvPicPr>
          <p:cNvPr id="100" name="Picture 99">
            <a:extLst>
              <a:ext uri="{FF2B5EF4-FFF2-40B4-BE49-F238E27FC236}">
                <a16:creationId xmlns:a16="http://schemas.microsoft.com/office/drawing/2014/main" id="{D5B0F7E7-3891-F9BF-B0E5-FC98DBCDAA7F}"/>
              </a:ext>
            </a:extLst>
          </p:cNvPr>
          <p:cNvPicPr>
            <a:picLocks noChangeAspect="1"/>
          </p:cNvPicPr>
          <p:nvPr userDrawn="1"/>
        </p:nvPicPr>
        <p:blipFill>
          <a:blip r:embed="rId5"/>
          <a:srcRect/>
          <a:stretch/>
        </p:blipFill>
        <p:spPr>
          <a:xfrm>
            <a:off x="1516998" y="4997917"/>
            <a:ext cx="457200" cy="461420"/>
          </a:xfrm>
          <a:prstGeom prst="rect">
            <a:avLst/>
          </a:prstGeom>
        </p:spPr>
      </p:pic>
      <p:pic>
        <p:nvPicPr>
          <p:cNvPr id="101" name="Picture 100">
            <a:extLst>
              <a:ext uri="{FF2B5EF4-FFF2-40B4-BE49-F238E27FC236}">
                <a16:creationId xmlns:a16="http://schemas.microsoft.com/office/drawing/2014/main" id="{D76B6AC5-DA5D-BEBA-0D4A-D5A50ACDF499}"/>
              </a:ext>
            </a:extLst>
          </p:cNvPr>
          <p:cNvPicPr>
            <a:picLocks noChangeAspect="1"/>
          </p:cNvPicPr>
          <p:nvPr userDrawn="1"/>
        </p:nvPicPr>
        <p:blipFill>
          <a:blip r:embed="rId5"/>
          <a:srcRect/>
          <a:stretch/>
        </p:blipFill>
        <p:spPr>
          <a:xfrm>
            <a:off x="1774363" y="4617994"/>
            <a:ext cx="457200" cy="461420"/>
          </a:xfrm>
          <a:prstGeom prst="rect">
            <a:avLst/>
          </a:prstGeom>
        </p:spPr>
      </p:pic>
      <p:pic>
        <p:nvPicPr>
          <p:cNvPr id="102" name="Picture 101">
            <a:extLst>
              <a:ext uri="{FF2B5EF4-FFF2-40B4-BE49-F238E27FC236}">
                <a16:creationId xmlns:a16="http://schemas.microsoft.com/office/drawing/2014/main" id="{B083AC48-8D79-8647-1D0F-031C57D818E4}"/>
              </a:ext>
            </a:extLst>
          </p:cNvPr>
          <p:cNvPicPr>
            <a:picLocks noChangeAspect="1"/>
          </p:cNvPicPr>
          <p:nvPr userDrawn="1"/>
        </p:nvPicPr>
        <p:blipFill>
          <a:blip r:embed="rId3"/>
          <a:srcRect/>
          <a:stretch/>
        </p:blipFill>
        <p:spPr>
          <a:xfrm>
            <a:off x="2029010" y="2369891"/>
            <a:ext cx="457200" cy="461420"/>
          </a:xfrm>
          <a:prstGeom prst="rect">
            <a:avLst/>
          </a:prstGeom>
        </p:spPr>
      </p:pic>
      <p:pic>
        <p:nvPicPr>
          <p:cNvPr id="103" name="Picture 102">
            <a:extLst>
              <a:ext uri="{FF2B5EF4-FFF2-40B4-BE49-F238E27FC236}">
                <a16:creationId xmlns:a16="http://schemas.microsoft.com/office/drawing/2014/main" id="{933CDAC7-A749-D2B1-B1C4-47A877B70071}"/>
              </a:ext>
            </a:extLst>
          </p:cNvPr>
          <p:cNvPicPr>
            <a:picLocks noChangeAspect="1"/>
          </p:cNvPicPr>
          <p:nvPr userDrawn="1"/>
        </p:nvPicPr>
        <p:blipFill>
          <a:blip r:embed="rId3"/>
          <a:srcRect/>
          <a:stretch/>
        </p:blipFill>
        <p:spPr>
          <a:xfrm>
            <a:off x="927709" y="3567462"/>
            <a:ext cx="457200" cy="461420"/>
          </a:xfrm>
          <a:prstGeom prst="rect">
            <a:avLst/>
          </a:prstGeom>
        </p:spPr>
      </p:pic>
      <p:pic>
        <p:nvPicPr>
          <p:cNvPr id="104" name="Picture 103">
            <a:extLst>
              <a:ext uri="{FF2B5EF4-FFF2-40B4-BE49-F238E27FC236}">
                <a16:creationId xmlns:a16="http://schemas.microsoft.com/office/drawing/2014/main" id="{54E636DC-9CC0-69EE-2CA6-E29B957DB010}"/>
              </a:ext>
            </a:extLst>
          </p:cNvPr>
          <p:cNvPicPr>
            <a:picLocks noChangeAspect="1"/>
          </p:cNvPicPr>
          <p:nvPr userDrawn="1"/>
        </p:nvPicPr>
        <p:blipFill>
          <a:blip r:embed="rId3"/>
          <a:srcRect/>
          <a:stretch/>
        </p:blipFill>
        <p:spPr>
          <a:xfrm>
            <a:off x="2375684" y="5083402"/>
            <a:ext cx="457200" cy="461420"/>
          </a:xfrm>
          <a:prstGeom prst="rect">
            <a:avLst/>
          </a:prstGeom>
        </p:spPr>
      </p:pic>
      <p:pic>
        <p:nvPicPr>
          <p:cNvPr id="105" name="Picture 104">
            <a:extLst>
              <a:ext uri="{FF2B5EF4-FFF2-40B4-BE49-F238E27FC236}">
                <a16:creationId xmlns:a16="http://schemas.microsoft.com/office/drawing/2014/main" id="{7300B745-E412-10A1-5E40-06BEF67D1D2C}"/>
              </a:ext>
            </a:extLst>
          </p:cNvPr>
          <p:cNvPicPr>
            <a:picLocks noChangeAspect="1"/>
          </p:cNvPicPr>
          <p:nvPr userDrawn="1"/>
        </p:nvPicPr>
        <p:blipFill>
          <a:blip r:embed="rId3"/>
          <a:srcRect/>
          <a:stretch/>
        </p:blipFill>
        <p:spPr>
          <a:xfrm>
            <a:off x="1843204" y="3354679"/>
            <a:ext cx="457200" cy="461420"/>
          </a:xfrm>
          <a:prstGeom prst="rect">
            <a:avLst/>
          </a:prstGeom>
        </p:spPr>
      </p:pic>
      <p:pic>
        <p:nvPicPr>
          <p:cNvPr id="106" name="Picture 105">
            <a:extLst>
              <a:ext uri="{FF2B5EF4-FFF2-40B4-BE49-F238E27FC236}">
                <a16:creationId xmlns:a16="http://schemas.microsoft.com/office/drawing/2014/main" id="{B7A8E780-1275-FDE4-B144-8632D5F47F4F}"/>
              </a:ext>
            </a:extLst>
          </p:cNvPr>
          <p:cNvPicPr>
            <a:picLocks noChangeAspect="1"/>
          </p:cNvPicPr>
          <p:nvPr userDrawn="1"/>
        </p:nvPicPr>
        <p:blipFill>
          <a:blip r:embed="rId5"/>
          <a:srcRect/>
          <a:stretch/>
        </p:blipFill>
        <p:spPr>
          <a:xfrm>
            <a:off x="1412625" y="3628850"/>
            <a:ext cx="457200" cy="461420"/>
          </a:xfrm>
          <a:prstGeom prst="rect">
            <a:avLst/>
          </a:prstGeom>
        </p:spPr>
      </p:pic>
      <p:pic>
        <p:nvPicPr>
          <p:cNvPr id="107" name="Picture 106">
            <a:extLst>
              <a:ext uri="{FF2B5EF4-FFF2-40B4-BE49-F238E27FC236}">
                <a16:creationId xmlns:a16="http://schemas.microsoft.com/office/drawing/2014/main" id="{8FCC2C3A-57F5-5324-30E8-D54CDB1F27F2}"/>
              </a:ext>
            </a:extLst>
          </p:cNvPr>
          <p:cNvPicPr>
            <a:picLocks noChangeAspect="1"/>
          </p:cNvPicPr>
          <p:nvPr userDrawn="1"/>
        </p:nvPicPr>
        <p:blipFill>
          <a:blip r:embed="rId5"/>
          <a:srcRect/>
          <a:stretch/>
        </p:blipFill>
        <p:spPr>
          <a:xfrm>
            <a:off x="966393" y="2045171"/>
            <a:ext cx="457200" cy="461420"/>
          </a:xfrm>
          <a:prstGeom prst="rect">
            <a:avLst/>
          </a:prstGeom>
        </p:spPr>
      </p:pic>
      <p:pic>
        <p:nvPicPr>
          <p:cNvPr id="108" name="Picture 107">
            <a:extLst>
              <a:ext uri="{FF2B5EF4-FFF2-40B4-BE49-F238E27FC236}">
                <a16:creationId xmlns:a16="http://schemas.microsoft.com/office/drawing/2014/main" id="{D4F2CDF0-ECF7-005A-3B0F-583B7BDEA87F}"/>
              </a:ext>
            </a:extLst>
          </p:cNvPr>
          <p:cNvPicPr>
            <a:picLocks noChangeAspect="1"/>
          </p:cNvPicPr>
          <p:nvPr userDrawn="1"/>
        </p:nvPicPr>
        <p:blipFill>
          <a:blip r:embed="rId5"/>
          <a:srcRect/>
          <a:stretch/>
        </p:blipFill>
        <p:spPr>
          <a:xfrm>
            <a:off x="1475768" y="2133062"/>
            <a:ext cx="457200" cy="461420"/>
          </a:xfrm>
          <a:prstGeom prst="rect">
            <a:avLst/>
          </a:prstGeom>
        </p:spPr>
      </p:pic>
      <p:pic>
        <p:nvPicPr>
          <p:cNvPr id="109" name="Picture 108">
            <a:extLst>
              <a:ext uri="{FF2B5EF4-FFF2-40B4-BE49-F238E27FC236}">
                <a16:creationId xmlns:a16="http://schemas.microsoft.com/office/drawing/2014/main" id="{0E27CA34-1C0E-0E27-3BA1-796614D8903D}"/>
              </a:ext>
            </a:extLst>
          </p:cNvPr>
          <p:cNvPicPr>
            <a:picLocks noChangeAspect="1"/>
          </p:cNvPicPr>
          <p:nvPr userDrawn="1"/>
        </p:nvPicPr>
        <p:blipFill>
          <a:blip r:embed="rId5"/>
          <a:srcRect/>
          <a:stretch/>
        </p:blipFill>
        <p:spPr>
          <a:xfrm>
            <a:off x="976141" y="4392951"/>
            <a:ext cx="457200" cy="461420"/>
          </a:xfrm>
          <a:prstGeom prst="rect">
            <a:avLst/>
          </a:prstGeom>
        </p:spPr>
      </p:pic>
      <p:grpSp>
        <p:nvGrpSpPr>
          <p:cNvPr id="110" name="Group 109">
            <a:extLst>
              <a:ext uri="{FF2B5EF4-FFF2-40B4-BE49-F238E27FC236}">
                <a16:creationId xmlns:a16="http://schemas.microsoft.com/office/drawing/2014/main" id="{7DFA416A-559D-D426-C99C-63A81A752F4B}"/>
              </a:ext>
            </a:extLst>
          </p:cNvPr>
          <p:cNvGrpSpPr>
            <a:grpSpLocks noChangeAspect="1"/>
          </p:cNvGrpSpPr>
          <p:nvPr userDrawn="1"/>
        </p:nvGrpSpPr>
        <p:grpSpPr>
          <a:xfrm>
            <a:off x="6857383" y="5268806"/>
            <a:ext cx="1005840" cy="1005840"/>
            <a:chOff x="7369455" y="2721180"/>
            <a:chExt cx="682296" cy="682296"/>
          </a:xfrm>
        </p:grpSpPr>
        <p:cxnSp>
          <p:nvCxnSpPr>
            <p:cNvPr id="111" name="Straight Connector 110">
              <a:extLst>
                <a:ext uri="{FF2B5EF4-FFF2-40B4-BE49-F238E27FC236}">
                  <a16:creationId xmlns:a16="http://schemas.microsoft.com/office/drawing/2014/main" id="{15A85EC5-3480-8E7A-3743-FC5B65CD1173}"/>
                </a:ext>
              </a:extLst>
            </p:cNvPr>
            <p:cNvCxnSpPr/>
            <p:nvPr/>
          </p:nvCxnSpPr>
          <p:spPr>
            <a:xfrm flipV="1">
              <a:off x="7710603" y="2757550"/>
              <a:ext cx="0" cy="547573"/>
            </a:xfrm>
            <a:prstGeom prst="line">
              <a:avLst/>
            </a:prstGeom>
            <a:noFill/>
            <a:ln w="38100" cap="flat" cmpd="sng" algn="ctr">
              <a:solidFill>
                <a:srgbClr val="70AD47"/>
              </a:solidFill>
              <a:prstDash val="solid"/>
              <a:miter lim="800000"/>
            </a:ln>
            <a:effectLst/>
          </p:spPr>
        </p:cxnSp>
        <p:pic>
          <p:nvPicPr>
            <p:cNvPr id="112" name="Picture 111">
              <a:extLst>
                <a:ext uri="{FF2B5EF4-FFF2-40B4-BE49-F238E27FC236}">
                  <a16:creationId xmlns:a16="http://schemas.microsoft.com/office/drawing/2014/main" id="{A3DDE205-24F6-E176-2DF4-D65AA56CF931}"/>
                </a:ext>
              </a:extLst>
            </p:cNvPr>
            <p:cNvPicPr>
              <a:picLocks noChangeAspect="1"/>
            </p:cNvPicPr>
            <p:nvPr/>
          </p:nvPicPr>
          <p:blipFill>
            <a:blip r:embed="rId6"/>
            <a:stretch>
              <a:fillRect/>
            </a:stretch>
          </p:blipFill>
          <p:spPr>
            <a:xfrm>
              <a:off x="7369455" y="2721180"/>
              <a:ext cx="682296" cy="682296"/>
            </a:xfrm>
            <a:prstGeom prst="rect">
              <a:avLst/>
            </a:prstGeom>
          </p:spPr>
        </p:pic>
      </p:grpSp>
      <p:pic>
        <p:nvPicPr>
          <p:cNvPr id="113" name="Picture 112">
            <a:extLst>
              <a:ext uri="{FF2B5EF4-FFF2-40B4-BE49-F238E27FC236}">
                <a16:creationId xmlns:a16="http://schemas.microsoft.com/office/drawing/2014/main" id="{7049D8A2-5D96-8A7C-03AB-2F77BC501160}"/>
              </a:ext>
            </a:extLst>
          </p:cNvPr>
          <p:cNvPicPr>
            <a:picLocks noChangeAspect="1"/>
          </p:cNvPicPr>
          <p:nvPr userDrawn="1"/>
        </p:nvPicPr>
        <p:blipFill>
          <a:blip r:embed="rId5"/>
          <a:srcRect/>
          <a:stretch/>
        </p:blipFill>
        <p:spPr>
          <a:xfrm>
            <a:off x="4443539" y="1670062"/>
            <a:ext cx="457200" cy="460162"/>
          </a:xfrm>
          <a:prstGeom prst="rect">
            <a:avLst/>
          </a:prstGeom>
        </p:spPr>
      </p:pic>
      <p:pic>
        <p:nvPicPr>
          <p:cNvPr id="114" name="Picture 113">
            <a:extLst>
              <a:ext uri="{FF2B5EF4-FFF2-40B4-BE49-F238E27FC236}">
                <a16:creationId xmlns:a16="http://schemas.microsoft.com/office/drawing/2014/main" id="{ADF64C11-C9E8-D8BD-B5D5-A515F8906EA0}"/>
              </a:ext>
            </a:extLst>
          </p:cNvPr>
          <p:cNvPicPr>
            <a:picLocks noChangeAspect="1"/>
          </p:cNvPicPr>
          <p:nvPr userDrawn="1"/>
        </p:nvPicPr>
        <p:blipFill>
          <a:blip r:embed="rId5"/>
          <a:srcRect/>
          <a:stretch/>
        </p:blipFill>
        <p:spPr>
          <a:xfrm>
            <a:off x="5269981" y="1639947"/>
            <a:ext cx="457200" cy="460162"/>
          </a:xfrm>
          <a:prstGeom prst="rect">
            <a:avLst/>
          </a:prstGeom>
        </p:spPr>
      </p:pic>
      <p:pic>
        <p:nvPicPr>
          <p:cNvPr id="115" name="Picture 114">
            <a:extLst>
              <a:ext uri="{FF2B5EF4-FFF2-40B4-BE49-F238E27FC236}">
                <a16:creationId xmlns:a16="http://schemas.microsoft.com/office/drawing/2014/main" id="{12083212-D500-26B0-BDFA-E112BAD0AC0A}"/>
              </a:ext>
            </a:extLst>
          </p:cNvPr>
          <p:cNvPicPr>
            <a:picLocks noChangeAspect="1"/>
          </p:cNvPicPr>
          <p:nvPr userDrawn="1"/>
        </p:nvPicPr>
        <p:blipFill>
          <a:blip r:embed="rId5"/>
          <a:srcRect/>
          <a:stretch/>
        </p:blipFill>
        <p:spPr>
          <a:xfrm>
            <a:off x="5740173" y="1749680"/>
            <a:ext cx="457200" cy="460162"/>
          </a:xfrm>
          <a:prstGeom prst="rect">
            <a:avLst/>
          </a:prstGeom>
        </p:spPr>
      </p:pic>
      <p:pic>
        <p:nvPicPr>
          <p:cNvPr id="116" name="Picture 115">
            <a:extLst>
              <a:ext uri="{FF2B5EF4-FFF2-40B4-BE49-F238E27FC236}">
                <a16:creationId xmlns:a16="http://schemas.microsoft.com/office/drawing/2014/main" id="{DEB4F518-7130-2E6B-4C6D-C89335381522}"/>
              </a:ext>
            </a:extLst>
          </p:cNvPr>
          <p:cNvPicPr>
            <a:picLocks noChangeAspect="1"/>
          </p:cNvPicPr>
          <p:nvPr userDrawn="1"/>
        </p:nvPicPr>
        <p:blipFill>
          <a:blip r:embed="rId5"/>
          <a:srcRect/>
          <a:stretch/>
        </p:blipFill>
        <p:spPr>
          <a:xfrm>
            <a:off x="4822630" y="1812799"/>
            <a:ext cx="457200" cy="460162"/>
          </a:xfrm>
          <a:prstGeom prst="rect">
            <a:avLst/>
          </a:prstGeom>
        </p:spPr>
      </p:pic>
      <p:pic>
        <p:nvPicPr>
          <p:cNvPr id="117" name="Picture 116">
            <a:extLst>
              <a:ext uri="{FF2B5EF4-FFF2-40B4-BE49-F238E27FC236}">
                <a16:creationId xmlns:a16="http://schemas.microsoft.com/office/drawing/2014/main" id="{A5AAD521-9233-ECE6-B329-F8C1CCEBC3CC}"/>
              </a:ext>
            </a:extLst>
          </p:cNvPr>
          <p:cNvPicPr>
            <a:picLocks noChangeAspect="1"/>
          </p:cNvPicPr>
          <p:nvPr userDrawn="1"/>
        </p:nvPicPr>
        <p:blipFill>
          <a:blip r:embed="rId5"/>
          <a:srcRect/>
          <a:stretch/>
        </p:blipFill>
        <p:spPr>
          <a:xfrm>
            <a:off x="5384052" y="2065801"/>
            <a:ext cx="457200" cy="460162"/>
          </a:xfrm>
          <a:prstGeom prst="rect">
            <a:avLst/>
          </a:prstGeom>
        </p:spPr>
      </p:pic>
      <p:pic>
        <p:nvPicPr>
          <p:cNvPr id="118" name="Picture 117">
            <a:extLst>
              <a:ext uri="{FF2B5EF4-FFF2-40B4-BE49-F238E27FC236}">
                <a16:creationId xmlns:a16="http://schemas.microsoft.com/office/drawing/2014/main" id="{5DB5AB50-2E2C-B01B-583A-4C602B31390C}"/>
              </a:ext>
            </a:extLst>
          </p:cNvPr>
          <p:cNvPicPr>
            <a:picLocks noChangeAspect="1"/>
          </p:cNvPicPr>
          <p:nvPr userDrawn="1"/>
        </p:nvPicPr>
        <p:blipFill>
          <a:blip r:embed="rId5"/>
          <a:srcRect/>
          <a:stretch/>
        </p:blipFill>
        <p:spPr>
          <a:xfrm>
            <a:off x="5642872" y="2706027"/>
            <a:ext cx="457200" cy="460162"/>
          </a:xfrm>
          <a:prstGeom prst="rect">
            <a:avLst/>
          </a:prstGeom>
        </p:spPr>
      </p:pic>
      <p:pic>
        <p:nvPicPr>
          <p:cNvPr id="119" name="Picture 118">
            <a:extLst>
              <a:ext uri="{FF2B5EF4-FFF2-40B4-BE49-F238E27FC236}">
                <a16:creationId xmlns:a16="http://schemas.microsoft.com/office/drawing/2014/main" id="{8137939E-0BE1-9129-25D2-B7D34702E6D8}"/>
              </a:ext>
            </a:extLst>
          </p:cNvPr>
          <p:cNvPicPr>
            <a:picLocks noChangeAspect="1"/>
          </p:cNvPicPr>
          <p:nvPr userDrawn="1"/>
        </p:nvPicPr>
        <p:blipFill>
          <a:blip r:embed="rId5"/>
          <a:srcRect/>
          <a:stretch/>
        </p:blipFill>
        <p:spPr>
          <a:xfrm>
            <a:off x="4926852" y="2246672"/>
            <a:ext cx="457200" cy="460162"/>
          </a:xfrm>
          <a:prstGeom prst="rect">
            <a:avLst/>
          </a:prstGeom>
        </p:spPr>
      </p:pic>
      <p:pic>
        <p:nvPicPr>
          <p:cNvPr id="120" name="Picture 119">
            <a:extLst>
              <a:ext uri="{FF2B5EF4-FFF2-40B4-BE49-F238E27FC236}">
                <a16:creationId xmlns:a16="http://schemas.microsoft.com/office/drawing/2014/main" id="{983B58FD-5699-F3F9-E82C-829CA219F0EE}"/>
              </a:ext>
            </a:extLst>
          </p:cNvPr>
          <p:cNvPicPr>
            <a:picLocks noChangeAspect="1"/>
          </p:cNvPicPr>
          <p:nvPr userDrawn="1"/>
        </p:nvPicPr>
        <p:blipFill>
          <a:blip r:embed="rId5"/>
          <a:srcRect/>
          <a:stretch/>
        </p:blipFill>
        <p:spPr>
          <a:xfrm>
            <a:off x="5101111" y="2642088"/>
            <a:ext cx="457200" cy="460162"/>
          </a:xfrm>
          <a:prstGeom prst="rect">
            <a:avLst/>
          </a:prstGeom>
        </p:spPr>
      </p:pic>
      <p:pic>
        <p:nvPicPr>
          <p:cNvPr id="121" name="Picture 120">
            <a:extLst>
              <a:ext uri="{FF2B5EF4-FFF2-40B4-BE49-F238E27FC236}">
                <a16:creationId xmlns:a16="http://schemas.microsoft.com/office/drawing/2014/main" id="{722A7FD1-1F54-D233-200E-085EB6FC82B2}"/>
              </a:ext>
            </a:extLst>
          </p:cNvPr>
          <p:cNvPicPr>
            <a:picLocks noChangeAspect="1"/>
          </p:cNvPicPr>
          <p:nvPr userDrawn="1"/>
        </p:nvPicPr>
        <p:blipFill>
          <a:blip r:embed="rId5"/>
          <a:srcRect/>
          <a:stretch/>
        </p:blipFill>
        <p:spPr>
          <a:xfrm>
            <a:off x="5716874" y="2257708"/>
            <a:ext cx="457200" cy="460162"/>
          </a:xfrm>
          <a:prstGeom prst="rect">
            <a:avLst/>
          </a:prstGeom>
        </p:spPr>
      </p:pic>
      <p:pic>
        <p:nvPicPr>
          <p:cNvPr id="122" name="Picture 121">
            <a:extLst>
              <a:ext uri="{FF2B5EF4-FFF2-40B4-BE49-F238E27FC236}">
                <a16:creationId xmlns:a16="http://schemas.microsoft.com/office/drawing/2014/main" id="{825B14B7-1221-5FFB-1780-47B8DD9FC0C2}"/>
              </a:ext>
            </a:extLst>
          </p:cNvPr>
          <p:cNvPicPr>
            <a:picLocks noChangeAspect="1"/>
          </p:cNvPicPr>
          <p:nvPr userDrawn="1"/>
        </p:nvPicPr>
        <p:blipFill>
          <a:blip r:embed="rId5"/>
          <a:srcRect/>
          <a:stretch/>
        </p:blipFill>
        <p:spPr>
          <a:xfrm>
            <a:off x="4574940" y="2600779"/>
            <a:ext cx="457200" cy="460162"/>
          </a:xfrm>
          <a:prstGeom prst="rect">
            <a:avLst/>
          </a:prstGeom>
        </p:spPr>
      </p:pic>
      <p:pic>
        <p:nvPicPr>
          <p:cNvPr id="123" name="Picture 122">
            <a:extLst>
              <a:ext uri="{FF2B5EF4-FFF2-40B4-BE49-F238E27FC236}">
                <a16:creationId xmlns:a16="http://schemas.microsoft.com/office/drawing/2014/main" id="{4DBF636C-9F27-4F36-C397-4BBA21C6F0D5}"/>
              </a:ext>
            </a:extLst>
          </p:cNvPr>
          <p:cNvPicPr>
            <a:picLocks noChangeAspect="1"/>
          </p:cNvPicPr>
          <p:nvPr userDrawn="1"/>
        </p:nvPicPr>
        <p:blipFill>
          <a:blip r:embed="rId5"/>
          <a:srcRect/>
          <a:stretch/>
        </p:blipFill>
        <p:spPr>
          <a:xfrm>
            <a:off x="4499201" y="2180648"/>
            <a:ext cx="457200" cy="460162"/>
          </a:xfrm>
          <a:prstGeom prst="rect">
            <a:avLst/>
          </a:prstGeom>
        </p:spPr>
      </p:pic>
      <p:pic>
        <p:nvPicPr>
          <p:cNvPr id="124" name="Picture 123">
            <a:extLst>
              <a:ext uri="{FF2B5EF4-FFF2-40B4-BE49-F238E27FC236}">
                <a16:creationId xmlns:a16="http://schemas.microsoft.com/office/drawing/2014/main" id="{09163CE2-4112-36A0-07C5-722BB5C4A5AB}"/>
              </a:ext>
            </a:extLst>
          </p:cNvPr>
          <p:cNvPicPr>
            <a:picLocks noChangeAspect="1"/>
          </p:cNvPicPr>
          <p:nvPr userDrawn="1"/>
        </p:nvPicPr>
        <p:blipFill>
          <a:blip r:embed="rId3"/>
          <a:srcRect/>
          <a:stretch/>
        </p:blipFill>
        <p:spPr>
          <a:xfrm>
            <a:off x="5781529" y="5467724"/>
            <a:ext cx="457200" cy="461420"/>
          </a:xfrm>
          <a:prstGeom prst="rect">
            <a:avLst/>
          </a:prstGeom>
        </p:spPr>
      </p:pic>
      <p:pic>
        <p:nvPicPr>
          <p:cNvPr id="125" name="Picture 124">
            <a:extLst>
              <a:ext uri="{FF2B5EF4-FFF2-40B4-BE49-F238E27FC236}">
                <a16:creationId xmlns:a16="http://schemas.microsoft.com/office/drawing/2014/main" id="{515907C4-FD1A-4E15-4969-F827713FF51B}"/>
              </a:ext>
            </a:extLst>
          </p:cNvPr>
          <p:cNvPicPr>
            <a:picLocks noChangeAspect="1"/>
          </p:cNvPicPr>
          <p:nvPr userDrawn="1"/>
        </p:nvPicPr>
        <p:blipFill>
          <a:blip r:embed="rId3"/>
          <a:srcRect/>
          <a:stretch/>
        </p:blipFill>
        <p:spPr>
          <a:xfrm>
            <a:off x="4938214" y="4953807"/>
            <a:ext cx="457200" cy="461420"/>
          </a:xfrm>
          <a:prstGeom prst="rect">
            <a:avLst/>
          </a:prstGeom>
        </p:spPr>
      </p:pic>
      <p:pic>
        <p:nvPicPr>
          <p:cNvPr id="126" name="Picture 125">
            <a:extLst>
              <a:ext uri="{FF2B5EF4-FFF2-40B4-BE49-F238E27FC236}">
                <a16:creationId xmlns:a16="http://schemas.microsoft.com/office/drawing/2014/main" id="{B0D5D47B-C0FF-7A43-F89C-0D7A4AD35983}"/>
              </a:ext>
            </a:extLst>
          </p:cNvPr>
          <p:cNvPicPr>
            <a:picLocks noChangeAspect="1"/>
          </p:cNvPicPr>
          <p:nvPr userDrawn="1"/>
        </p:nvPicPr>
        <p:blipFill>
          <a:blip r:embed="rId3"/>
          <a:srcRect/>
          <a:stretch/>
        </p:blipFill>
        <p:spPr>
          <a:xfrm>
            <a:off x="5818270" y="4918880"/>
            <a:ext cx="457200" cy="461420"/>
          </a:xfrm>
          <a:prstGeom prst="rect">
            <a:avLst/>
          </a:prstGeom>
        </p:spPr>
      </p:pic>
      <p:pic>
        <p:nvPicPr>
          <p:cNvPr id="127" name="Picture 126">
            <a:extLst>
              <a:ext uri="{FF2B5EF4-FFF2-40B4-BE49-F238E27FC236}">
                <a16:creationId xmlns:a16="http://schemas.microsoft.com/office/drawing/2014/main" id="{094176AF-E25D-AD6D-0519-8B0778A2EC00}"/>
              </a:ext>
            </a:extLst>
          </p:cNvPr>
          <p:cNvPicPr>
            <a:picLocks noChangeAspect="1"/>
          </p:cNvPicPr>
          <p:nvPr userDrawn="1"/>
        </p:nvPicPr>
        <p:blipFill>
          <a:blip r:embed="rId3"/>
          <a:srcRect/>
          <a:stretch/>
        </p:blipFill>
        <p:spPr>
          <a:xfrm>
            <a:off x="4497329" y="4855347"/>
            <a:ext cx="457200" cy="461420"/>
          </a:xfrm>
          <a:prstGeom prst="rect">
            <a:avLst/>
          </a:prstGeom>
        </p:spPr>
      </p:pic>
      <p:pic>
        <p:nvPicPr>
          <p:cNvPr id="128" name="Picture 127">
            <a:extLst>
              <a:ext uri="{FF2B5EF4-FFF2-40B4-BE49-F238E27FC236}">
                <a16:creationId xmlns:a16="http://schemas.microsoft.com/office/drawing/2014/main" id="{9E1BDF42-BC5D-56F4-22C8-C619FA1E3C30}"/>
              </a:ext>
            </a:extLst>
          </p:cNvPr>
          <p:cNvPicPr>
            <a:picLocks noChangeAspect="1"/>
          </p:cNvPicPr>
          <p:nvPr userDrawn="1"/>
        </p:nvPicPr>
        <p:blipFill>
          <a:blip r:embed="rId3"/>
          <a:srcRect/>
          <a:stretch/>
        </p:blipFill>
        <p:spPr>
          <a:xfrm>
            <a:off x="5395414" y="4831456"/>
            <a:ext cx="457200" cy="461420"/>
          </a:xfrm>
          <a:prstGeom prst="rect">
            <a:avLst/>
          </a:prstGeom>
        </p:spPr>
      </p:pic>
      <p:pic>
        <p:nvPicPr>
          <p:cNvPr id="129" name="Picture 128">
            <a:extLst>
              <a:ext uri="{FF2B5EF4-FFF2-40B4-BE49-F238E27FC236}">
                <a16:creationId xmlns:a16="http://schemas.microsoft.com/office/drawing/2014/main" id="{F8A7A9DC-3666-2E27-071F-CBC352DBBE28}"/>
              </a:ext>
            </a:extLst>
          </p:cNvPr>
          <p:cNvPicPr>
            <a:picLocks noChangeAspect="1"/>
          </p:cNvPicPr>
          <p:nvPr userDrawn="1"/>
        </p:nvPicPr>
        <p:blipFill>
          <a:blip r:embed="rId3"/>
          <a:srcRect/>
          <a:stretch/>
        </p:blipFill>
        <p:spPr>
          <a:xfrm>
            <a:off x="4457241" y="5726509"/>
            <a:ext cx="457200" cy="461420"/>
          </a:xfrm>
          <a:prstGeom prst="rect">
            <a:avLst/>
          </a:prstGeom>
        </p:spPr>
      </p:pic>
      <p:pic>
        <p:nvPicPr>
          <p:cNvPr id="130" name="Picture 129">
            <a:extLst>
              <a:ext uri="{FF2B5EF4-FFF2-40B4-BE49-F238E27FC236}">
                <a16:creationId xmlns:a16="http://schemas.microsoft.com/office/drawing/2014/main" id="{EF95ECB4-5865-FAE9-A63A-664879DC7128}"/>
              </a:ext>
            </a:extLst>
          </p:cNvPr>
          <p:cNvPicPr>
            <a:picLocks noChangeAspect="1"/>
          </p:cNvPicPr>
          <p:nvPr userDrawn="1"/>
        </p:nvPicPr>
        <p:blipFill>
          <a:blip r:embed="rId3"/>
          <a:srcRect/>
          <a:stretch/>
        </p:blipFill>
        <p:spPr>
          <a:xfrm>
            <a:off x="4981052" y="5409364"/>
            <a:ext cx="457200" cy="461420"/>
          </a:xfrm>
          <a:prstGeom prst="rect">
            <a:avLst/>
          </a:prstGeom>
        </p:spPr>
      </p:pic>
      <p:pic>
        <p:nvPicPr>
          <p:cNvPr id="131" name="Picture 130">
            <a:extLst>
              <a:ext uri="{FF2B5EF4-FFF2-40B4-BE49-F238E27FC236}">
                <a16:creationId xmlns:a16="http://schemas.microsoft.com/office/drawing/2014/main" id="{054377CC-B08B-0D2B-1687-C311052E6E5E}"/>
              </a:ext>
            </a:extLst>
          </p:cNvPr>
          <p:cNvPicPr>
            <a:picLocks noChangeAspect="1"/>
          </p:cNvPicPr>
          <p:nvPr userDrawn="1"/>
        </p:nvPicPr>
        <p:blipFill>
          <a:blip r:embed="rId3"/>
          <a:srcRect/>
          <a:stretch/>
        </p:blipFill>
        <p:spPr>
          <a:xfrm>
            <a:off x="5419126" y="5248545"/>
            <a:ext cx="457200" cy="461420"/>
          </a:xfrm>
          <a:prstGeom prst="rect">
            <a:avLst/>
          </a:prstGeom>
        </p:spPr>
      </p:pic>
      <p:pic>
        <p:nvPicPr>
          <p:cNvPr id="132" name="Picture 131">
            <a:extLst>
              <a:ext uri="{FF2B5EF4-FFF2-40B4-BE49-F238E27FC236}">
                <a16:creationId xmlns:a16="http://schemas.microsoft.com/office/drawing/2014/main" id="{B54D62E2-D17D-3837-F8F2-3A09B29F5FDE}"/>
              </a:ext>
            </a:extLst>
          </p:cNvPr>
          <p:cNvPicPr>
            <a:picLocks noChangeAspect="1"/>
          </p:cNvPicPr>
          <p:nvPr userDrawn="1"/>
        </p:nvPicPr>
        <p:blipFill>
          <a:blip r:embed="rId3"/>
          <a:srcRect/>
          <a:stretch/>
        </p:blipFill>
        <p:spPr>
          <a:xfrm>
            <a:off x="4914441" y="5849764"/>
            <a:ext cx="457200" cy="461420"/>
          </a:xfrm>
          <a:prstGeom prst="rect">
            <a:avLst/>
          </a:prstGeom>
        </p:spPr>
      </p:pic>
      <p:pic>
        <p:nvPicPr>
          <p:cNvPr id="133" name="Picture 132">
            <a:extLst>
              <a:ext uri="{FF2B5EF4-FFF2-40B4-BE49-F238E27FC236}">
                <a16:creationId xmlns:a16="http://schemas.microsoft.com/office/drawing/2014/main" id="{651EF34D-0485-A4C7-D1DA-4DF7A60C45E5}"/>
              </a:ext>
            </a:extLst>
          </p:cNvPr>
          <p:cNvPicPr>
            <a:picLocks noChangeAspect="1"/>
          </p:cNvPicPr>
          <p:nvPr userDrawn="1"/>
        </p:nvPicPr>
        <p:blipFill>
          <a:blip r:embed="rId3"/>
          <a:srcRect/>
          <a:stretch/>
        </p:blipFill>
        <p:spPr>
          <a:xfrm>
            <a:off x="5403973" y="5808920"/>
            <a:ext cx="457200" cy="461420"/>
          </a:xfrm>
          <a:prstGeom prst="rect">
            <a:avLst/>
          </a:prstGeom>
        </p:spPr>
      </p:pic>
      <p:pic>
        <p:nvPicPr>
          <p:cNvPr id="134" name="Picture 133">
            <a:extLst>
              <a:ext uri="{FF2B5EF4-FFF2-40B4-BE49-F238E27FC236}">
                <a16:creationId xmlns:a16="http://schemas.microsoft.com/office/drawing/2014/main" id="{63141787-51D8-8877-419D-74A69B8F7B5F}"/>
              </a:ext>
            </a:extLst>
          </p:cNvPr>
          <p:cNvPicPr>
            <a:picLocks noChangeAspect="1"/>
          </p:cNvPicPr>
          <p:nvPr userDrawn="1"/>
        </p:nvPicPr>
        <p:blipFill>
          <a:blip r:embed="rId3"/>
          <a:srcRect/>
          <a:stretch/>
        </p:blipFill>
        <p:spPr>
          <a:xfrm>
            <a:off x="4530376" y="5283061"/>
            <a:ext cx="457200" cy="461420"/>
          </a:xfrm>
          <a:prstGeom prst="rect">
            <a:avLst/>
          </a:prstGeom>
        </p:spPr>
      </p:pic>
      <p:pic>
        <p:nvPicPr>
          <p:cNvPr id="135" name="Picture 134">
            <a:extLst>
              <a:ext uri="{FF2B5EF4-FFF2-40B4-BE49-F238E27FC236}">
                <a16:creationId xmlns:a16="http://schemas.microsoft.com/office/drawing/2014/main" id="{B29C48FA-5EAE-6815-5A76-9233F5BC6F0B}"/>
              </a:ext>
            </a:extLst>
          </p:cNvPr>
          <p:cNvPicPr>
            <a:picLocks noChangeAspect="1"/>
          </p:cNvPicPr>
          <p:nvPr userDrawn="1"/>
        </p:nvPicPr>
        <p:blipFill>
          <a:blip r:embed="rId3"/>
          <a:srcRect/>
          <a:stretch/>
        </p:blipFill>
        <p:spPr>
          <a:xfrm>
            <a:off x="1886536" y="5189558"/>
            <a:ext cx="457200" cy="461420"/>
          </a:xfrm>
          <a:prstGeom prst="rect">
            <a:avLst/>
          </a:prstGeom>
        </p:spPr>
      </p:pic>
      <p:pic>
        <p:nvPicPr>
          <p:cNvPr id="136" name="Picture 135">
            <a:extLst>
              <a:ext uri="{FF2B5EF4-FFF2-40B4-BE49-F238E27FC236}">
                <a16:creationId xmlns:a16="http://schemas.microsoft.com/office/drawing/2014/main" id="{E550093D-2EBC-0B8A-8F4E-81E455AA5690}"/>
              </a:ext>
            </a:extLst>
          </p:cNvPr>
          <p:cNvPicPr>
            <a:picLocks noChangeAspect="1"/>
          </p:cNvPicPr>
          <p:nvPr userDrawn="1"/>
        </p:nvPicPr>
        <p:blipFill>
          <a:blip r:embed="rId3"/>
          <a:srcRect/>
          <a:stretch/>
        </p:blipFill>
        <p:spPr>
          <a:xfrm>
            <a:off x="2174649" y="4299046"/>
            <a:ext cx="457200" cy="461420"/>
          </a:xfrm>
          <a:prstGeom prst="rect">
            <a:avLst/>
          </a:prstGeom>
        </p:spPr>
      </p:pic>
      <p:pic>
        <p:nvPicPr>
          <p:cNvPr id="137" name="Picture 136">
            <a:extLst>
              <a:ext uri="{FF2B5EF4-FFF2-40B4-BE49-F238E27FC236}">
                <a16:creationId xmlns:a16="http://schemas.microsoft.com/office/drawing/2014/main" id="{B8AF79F0-3574-45D8-3CA4-1642F529141D}"/>
              </a:ext>
            </a:extLst>
          </p:cNvPr>
          <p:cNvPicPr>
            <a:picLocks noChangeAspect="1"/>
          </p:cNvPicPr>
          <p:nvPr userDrawn="1"/>
        </p:nvPicPr>
        <p:blipFill>
          <a:blip r:embed="rId5"/>
          <a:srcRect/>
          <a:stretch/>
        </p:blipFill>
        <p:spPr>
          <a:xfrm>
            <a:off x="2167999" y="4767207"/>
            <a:ext cx="457200" cy="461420"/>
          </a:xfrm>
          <a:prstGeom prst="rect">
            <a:avLst/>
          </a:prstGeom>
        </p:spPr>
      </p:pic>
      <p:pic>
        <p:nvPicPr>
          <p:cNvPr id="138" name="Picture 137">
            <a:extLst>
              <a:ext uri="{FF2B5EF4-FFF2-40B4-BE49-F238E27FC236}">
                <a16:creationId xmlns:a16="http://schemas.microsoft.com/office/drawing/2014/main" id="{5B02EFEF-27BF-9C24-8D97-BC617C94B629}"/>
              </a:ext>
            </a:extLst>
          </p:cNvPr>
          <p:cNvPicPr>
            <a:picLocks noChangeAspect="1"/>
          </p:cNvPicPr>
          <p:nvPr userDrawn="1"/>
        </p:nvPicPr>
        <p:blipFill>
          <a:blip r:embed="rId3"/>
          <a:srcRect/>
          <a:stretch/>
        </p:blipFill>
        <p:spPr>
          <a:xfrm>
            <a:off x="1044803" y="2475317"/>
            <a:ext cx="457200" cy="461420"/>
          </a:xfrm>
          <a:prstGeom prst="rect">
            <a:avLst/>
          </a:prstGeom>
        </p:spPr>
      </p:pic>
      <p:pic>
        <p:nvPicPr>
          <p:cNvPr id="139" name="Picture 138">
            <a:extLst>
              <a:ext uri="{FF2B5EF4-FFF2-40B4-BE49-F238E27FC236}">
                <a16:creationId xmlns:a16="http://schemas.microsoft.com/office/drawing/2014/main" id="{E15CDF3A-5FF9-377A-9DB1-281BBA86CBA9}"/>
              </a:ext>
            </a:extLst>
          </p:cNvPr>
          <p:cNvPicPr>
            <a:picLocks noChangeAspect="1"/>
          </p:cNvPicPr>
          <p:nvPr userDrawn="1"/>
        </p:nvPicPr>
        <p:blipFill>
          <a:blip r:embed="rId5"/>
          <a:srcRect/>
          <a:stretch/>
        </p:blipFill>
        <p:spPr>
          <a:xfrm>
            <a:off x="1522477" y="2502312"/>
            <a:ext cx="457200" cy="461420"/>
          </a:xfrm>
          <a:prstGeom prst="rect">
            <a:avLst/>
          </a:prstGeom>
        </p:spPr>
      </p:pic>
      <p:sp>
        <p:nvSpPr>
          <p:cNvPr id="140" name="TextBox 139">
            <a:extLst>
              <a:ext uri="{FF2B5EF4-FFF2-40B4-BE49-F238E27FC236}">
                <a16:creationId xmlns:a16="http://schemas.microsoft.com/office/drawing/2014/main" id="{3C6F7ED5-40BD-3C5D-3641-BE68A84C107C}"/>
              </a:ext>
            </a:extLst>
          </p:cNvPr>
          <p:cNvSpPr txBox="1"/>
          <p:nvPr userDrawn="1"/>
        </p:nvSpPr>
        <p:spPr>
          <a:xfrm rot="18900000">
            <a:off x="3129371" y="3247796"/>
            <a:ext cx="595035" cy="246221"/>
          </a:xfrm>
          <a:prstGeom prst="rect">
            <a:avLst/>
          </a:prstGeom>
          <a:noFill/>
        </p:spPr>
        <p:txBody>
          <a:bodyPr wrap="none" rtlCol="0">
            <a:spAutoFit/>
          </a:bodyPr>
          <a:lstStyle/>
          <a:p>
            <a:r>
              <a:rPr lang="en-US" sz="1000">
                <a:solidFill>
                  <a:prstClr val="black"/>
                </a:solidFill>
                <a:latin typeface="Calibri" panose="020F0502020204030204"/>
              </a:rPr>
              <a:t>random</a:t>
            </a:r>
          </a:p>
        </p:txBody>
      </p:sp>
      <p:sp>
        <p:nvSpPr>
          <p:cNvPr id="141" name="TextBox 140">
            <a:extLst>
              <a:ext uri="{FF2B5EF4-FFF2-40B4-BE49-F238E27FC236}">
                <a16:creationId xmlns:a16="http://schemas.microsoft.com/office/drawing/2014/main" id="{44EFE118-6290-E5F2-EC47-6BE848D5A8FD}"/>
              </a:ext>
            </a:extLst>
          </p:cNvPr>
          <p:cNvSpPr txBox="1"/>
          <p:nvPr userDrawn="1"/>
        </p:nvSpPr>
        <p:spPr>
          <a:xfrm rot="2700000">
            <a:off x="3168810" y="4285269"/>
            <a:ext cx="779381" cy="246221"/>
          </a:xfrm>
          <a:prstGeom prst="rect">
            <a:avLst/>
          </a:prstGeom>
          <a:noFill/>
        </p:spPr>
        <p:txBody>
          <a:bodyPr wrap="none" rtlCol="0">
            <a:spAutoFit/>
          </a:bodyPr>
          <a:lstStyle/>
          <a:p>
            <a:r>
              <a:rPr lang="en-US" sz="1000">
                <a:solidFill>
                  <a:prstClr val="black"/>
                </a:solidFill>
                <a:latin typeface="Calibri" panose="020F0502020204030204"/>
              </a:rPr>
              <a:t>assignment</a:t>
            </a:r>
          </a:p>
        </p:txBody>
      </p:sp>
      <p:pic>
        <p:nvPicPr>
          <p:cNvPr id="142" name="Picture 141">
            <a:extLst>
              <a:ext uri="{FF2B5EF4-FFF2-40B4-BE49-F238E27FC236}">
                <a16:creationId xmlns:a16="http://schemas.microsoft.com/office/drawing/2014/main" id="{9D0EA3F1-25DD-DAB5-3572-7D9157FE28DE}"/>
              </a:ext>
            </a:extLst>
          </p:cNvPr>
          <p:cNvPicPr>
            <a:picLocks noChangeAspect="1"/>
          </p:cNvPicPr>
          <p:nvPr userDrawn="1"/>
        </p:nvPicPr>
        <p:blipFill rotWithShape="1">
          <a:blip r:embed="rId7">
            <a:alphaModFix/>
          </a:blip>
          <a:srcRect r="27907"/>
          <a:stretch/>
        </p:blipFill>
        <p:spPr>
          <a:xfrm>
            <a:off x="10340908" y="5021667"/>
            <a:ext cx="1876684" cy="1159222"/>
          </a:xfrm>
          <a:prstGeom prst="rect">
            <a:avLst/>
          </a:prstGeom>
        </p:spPr>
      </p:pic>
      <p:pic>
        <p:nvPicPr>
          <p:cNvPr id="143" name="Picture 142">
            <a:extLst>
              <a:ext uri="{FF2B5EF4-FFF2-40B4-BE49-F238E27FC236}">
                <a16:creationId xmlns:a16="http://schemas.microsoft.com/office/drawing/2014/main" id="{FC28164F-371E-3E38-4FC4-EF49B2041A76}"/>
              </a:ext>
            </a:extLst>
          </p:cNvPr>
          <p:cNvPicPr>
            <a:picLocks noChangeAspect="1"/>
          </p:cNvPicPr>
          <p:nvPr userDrawn="1"/>
        </p:nvPicPr>
        <p:blipFill>
          <a:blip r:embed="rId8">
            <a:alphaModFix amt="85000"/>
          </a:blip>
          <a:stretch>
            <a:fillRect/>
          </a:stretch>
        </p:blipFill>
        <p:spPr>
          <a:xfrm>
            <a:off x="10793124" y="1758774"/>
            <a:ext cx="884341" cy="1144598"/>
          </a:xfrm>
          <a:prstGeom prst="rect">
            <a:avLst/>
          </a:prstGeom>
        </p:spPr>
      </p:pic>
      <p:sp>
        <p:nvSpPr>
          <p:cNvPr id="144" name="TextBox 143">
            <a:extLst>
              <a:ext uri="{FF2B5EF4-FFF2-40B4-BE49-F238E27FC236}">
                <a16:creationId xmlns:a16="http://schemas.microsoft.com/office/drawing/2014/main" id="{C79FC043-0082-183A-D7EF-8830C9AA8A88}"/>
              </a:ext>
            </a:extLst>
          </p:cNvPr>
          <p:cNvSpPr txBox="1"/>
          <p:nvPr userDrawn="1"/>
        </p:nvSpPr>
        <p:spPr>
          <a:xfrm>
            <a:off x="10562257" y="2657813"/>
            <a:ext cx="1346074"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Analyze</a:t>
            </a:r>
          </a:p>
        </p:txBody>
      </p:sp>
      <p:pic>
        <p:nvPicPr>
          <p:cNvPr id="145" name="Graphic 144">
            <a:extLst>
              <a:ext uri="{FF2B5EF4-FFF2-40B4-BE49-F238E27FC236}">
                <a16:creationId xmlns:a16="http://schemas.microsoft.com/office/drawing/2014/main" id="{15E55A9C-8C53-3D30-D3ED-2FD126D779A9}"/>
              </a:ext>
            </a:extLst>
          </p:cNvPr>
          <p:cNvPicPr>
            <a:picLocks noChangeAspect="1"/>
          </p:cNvPicPr>
          <p:nvPr userDrawn="1"/>
        </p:nvPicPr>
        <p:blipFill>
          <a:blip r:embed="rId9">
            <a:alphaModFix amt="40000"/>
            <a:extLst>
              <a:ext uri="{96DAC541-7B7A-43D3-8B79-37D633B846F1}">
                <asvg:svgBlip xmlns:asvg="http://schemas.microsoft.com/office/drawing/2016/SVG/main" r:embed="rId10"/>
              </a:ext>
            </a:extLst>
          </a:blip>
          <a:stretch>
            <a:fillRect/>
          </a:stretch>
        </p:blipFill>
        <p:spPr>
          <a:xfrm>
            <a:off x="10591618" y="3552610"/>
            <a:ext cx="1287353" cy="846622"/>
          </a:xfrm>
          <a:prstGeom prst="rect">
            <a:avLst/>
          </a:prstGeom>
        </p:spPr>
      </p:pic>
      <p:sp>
        <p:nvSpPr>
          <p:cNvPr id="146" name="TextBox 145">
            <a:extLst>
              <a:ext uri="{FF2B5EF4-FFF2-40B4-BE49-F238E27FC236}">
                <a16:creationId xmlns:a16="http://schemas.microsoft.com/office/drawing/2014/main" id="{454C463F-6FD0-408B-46A5-8E3542F34CFD}"/>
              </a:ext>
            </a:extLst>
          </p:cNvPr>
          <p:cNvSpPr txBox="1"/>
          <p:nvPr userDrawn="1"/>
        </p:nvSpPr>
        <p:spPr>
          <a:xfrm>
            <a:off x="10584443" y="4043100"/>
            <a:ext cx="1301703"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Finalize</a:t>
            </a:r>
          </a:p>
        </p:txBody>
      </p:sp>
      <p:sp>
        <p:nvSpPr>
          <p:cNvPr id="147" name="TextBox 146">
            <a:extLst>
              <a:ext uri="{FF2B5EF4-FFF2-40B4-BE49-F238E27FC236}">
                <a16:creationId xmlns:a16="http://schemas.microsoft.com/office/drawing/2014/main" id="{5A5B0BB4-EF49-5619-D109-1E36EF708218}"/>
              </a:ext>
            </a:extLst>
          </p:cNvPr>
          <p:cNvSpPr txBox="1"/>
          <p:nvPr userDrawn="1"/>
        </p:nvSpPr>
        <p:spPr>
          <a:xfrm rot="20361813">
            <a:off x="10222900" y="5241215"/>
            <a:ext cx="2014013"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Disseminate</a:t>
            </a:r>
          </a:p>
        </p:txBody>
      </p:sp>
      <p:sp>
        <p:nvSpPr>
          <p:cNvPr id="148" name="Freeform: Shape 132">
            <a:extLst>
              <a:ext uri="{FF2B5EF4-FFF2-40B4-BE49-F238E27FC236}">
                <a16:creationId xmlns:a16="http://schemas.microsoft.com/office/drawing/2014/main" id="{9C3D1967-B427-8C8C-4CA5-CA56E0034967}"/>
              </a:ext>
            </a:extLst>
          </p:cNvPr>
          <p:cNvSpPr/>
          <p:nvPr userDrawn="1"/>
        </p:nvSpPr>
        <p:spPr>
          <a:xfrm>
            <a:off x="646555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6308" rIns="0" bIns="66308" numCol="1" spcCol="1270" anchor="ctr"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49" name="Freeform: Shape 21">
            <a:extLst>
              <a:ext uri="{FF2B5EF4-FFF2-40B4-BE49-F238E27FC236}">
                <a16:creationId xmlns:a16="http://schemas.microsoft.com/office/drawing/2014/main" id="{336CB580-A0DB-8A80-210C-6578FD17D06A}"/>
              </a:ext>
            </a:extLst>
          </p:cNvPr>
          <p:cNvSpPr/>
          <p:nvPr userDrawn="1"/>
        </p:nvSpPr>
        <p:spPr>
          <a:xfrm>
            <a:off x="490132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0" name="Freeform: Shape 22">
            <a:extLst>
              <a:ext uri="{FF2B5EF4-FFF2-40B4-BE49-F238E27FC236}">
                <a16:creationId xmlns:a16="http://schemas.microsoft.com/office/drawing/2014/main" id="{DA688BD3-578E-144A-DC98-82536D3AD4A1}"/>
              </a:ext>
            </a:extLst>
          </p:cNvPr>
          <p:cNvSpPr/>
          <p:nvPr userDrawn="1"/>
        </p:nvSpPr>
        <p:spPr>
          <a:xfrm>
            <a:off x="529238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1" name="Freeform: Shape 23">
            <a:extLst>
              <a:ext uri="{FF2B5EF4-FFF2-40B4-BE49-F238E27FC236}">
                <a16:creationId xmlns:a16="http://schemas.microsoft.com/office/drawing/2014/main" id="{EC5B1403-B98A-9FAA-085E-CF97982F8EF4}"/>
              </a:ext>
            </a:extLst>
          </p:cNvPr>
          <p:cNvSpPr/>
          <p:nvPr userDrawn="1"/>
        </p:nvSpPr>
        <p:spPr>
          <a:xfrm>
            <a:off x="568343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2" name="Freeform: Shape 24">
            <a:extLst>
              <a:ext uri="{FF2B5EF4-FFF2-40B4-BE49-F238E27FC236}">
                <a16:creationId xmlns:a16="http://schemas.microsoft.com/office/drawing/2014/main" id="{D2C21C2D-ED2B-F2F2-8416-5F3D5BADB66E}"/>
              </a:ext>
            </a:extLst>
          </p:cNvPr>
          <p:cNvSpPr/>
          <p:nvPr userDrawn="1"/>
        </p:nvSpPr>
        <p:spPr>
          <a:xfrm>
            <a:off x="607449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3" name="Freeform: Shape 21">
            <a:extLst>
              <a:ext uri="{FF2B5EF4-FFF2-40B4-BE49-F238E27FC236}">
                <a16:creationId xmlns:a16="http://schemas.microsoft.com/office/drawing/2014/main" id="{FADCCE2D-B254-C6E0-E115-EE81BA1D9A10}"/>
              </a:ext>
            </a:extLst>
          </p:cNvPr>
          <p:cNvSpPr/>
          <p:nvPr userDrawn="1"/>
        </p:nvSpPr>
        <p:spPr>
          <a:xfrm>
            <a:off x="4418825"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Setting up for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pic>
        <p:nvPicPr>
          <p:cNvPr id="154" name="Picture 153">
            <a:extLst>
              <a:ext uri="{FF2B5EF4-FFF2-40B4-BE49-F238E27FC236}">
                <a16:creationId xmlns:a16="http://schemas.microsoft.com/office/drawing/2014/main" id="{792FD7FF-D69F-20D7-BE69-19100916C67C}"/>
              </a:ext>
            </a:extLst>
          </p:cNvPr>
          <p:cNvPicPr>
            <a:picLocks noChangeAspect="1"/>
          </p:cNvPicPr>
          <p:nvPr userDrawn="1"/>
        </p:nvPicPr>
        <p:blipFill>
          <a:blip r:embed="rId11"/>
          <a:stretch>
            <a:fillRect/>
          </a:stretch>
        </p:blipFill>
        <p:spPr>
          <a:xfrm>
            <a:off x="9938657" y="3256324"/>
            <a:ext cx="365760" cy="532015"/>
          </a:xfrm>
          <a:prstGeom prst="rect">
            <a:avLst/>
          </a:prstGeom>
        </p:spPr>
      </p:pic>
      <p:sp>
        <p:nvSpPr>
          <p:cNvPr id="155" name="Freeform: Shape 132">
            <a:extLst>
              <a:ext uri="{FF2B5EF4-FFF2-40B4-BE49-F238E27FC236}">
                <a16:creationId xmlns:a16="http://schemas.microsoft.com/office/drawing/2014/main" id="{C218E98F-734B-9218-65CB-9F6F36DAF29E}"/>
              </a:ext>
            </a:extLst>
          </p:cNvPr>
          <p:cNvSpPr/>
          <p:nvPr userDrawn="1"/>
        </p:nvSpPr>
        <p:spPr>
          <a:xfrm>
            <a:off x="953180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6308" rIns="0" bIns="66308" numCol="1" spcCol="1270" anchor="ctr"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6" name="Freeform: Shape 21">
            <a:extLst>
              <a:ext uri="{FF2B5EF4-FFF2-40B4-BE49-F238E27FC236}">
                <a16:creationId xmlns:a16="http://schemas.microsoft.com/office/drawing/2014/main" id="{9C4F28BC-9A24-F8BB-9866-6AAD59353544}"/>
              </a:ext>
            </a:extLst>
          </p:cNvPr>
          <p:cNvSpPr/>
          <p:nvPr userDrawn="1"/>
        </p:nvSpPr>
        <p:spPr>
          <a:xfrm>
            <a:off x="796756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7" name="Freeform: Shape 22">
            <a:extLst>
              <a:ext uri="{FF2B5EF4-FFF2-40B4-BE49-F238E27FC236}">
                <a16:creationId xmlns:a16="http://schemas.microsoft.com/office/drawing/2014/main" id="{70C53B88-2219-6507-E652-0AF3E5EB7254}"/>
              </a:ext>
            </a:extLst>
          </p:cNvPr>
          <p:cNvSpPr/>
          <p:nvPr userDrawn="1"/>
        </p:nvSpPr>
        <p:spPr>
          <a:xfrm>
            <a:off x="835862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8" name="Freeform: Shape 23">
            <a:extLst>
              <a:ext uri="{FF2B5EF4-FFF2-40B4-BE49-F238E27FC236}">
                <a16:creationId xmlns:a16="http://schemas.microsoft.com/office/drawing/2014/main" id="{E130038C-0699-5CAA-6C63-7FA0FC810E2B}"/>
              </a:ext>
            </a:extLst>
          </p:cNvPr>
          <p:cNvSpPr/>
          <p:nvPr userDrawn="1"/>
        </p:nvSpPr>
        <p:spPr>
          <a:xfrm>
            <a:off x="874968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9" name="Freeform: Shape 24">
            <a:extLst>
              <a:ext uri="{FF2B5EF4-FFF2-40B4-BE49-F238E27FC236}">
                <a16:creationId xmlns:a16="http://schemas.microsoft.com/office/drawing/2014/main" id="{8A26A82C-137E-25C2-0561-A4AF95707B12}"/>
              </a:ext>
            </a:extLst>
          </p:cNvPr>
          <p:cNvSpPr/>
          <p:nvPr userDrawn="1"/>
        </p:nvSpPr>
        <p:spPr>
          <a:xfrm>
            <a:off x="914074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60" name="Freeform: Shape 21">
            <a:extLst>
              <a:ext uri="{FF2B5EF4-FFF2-40B4-BE49-F238E27FC236}">
                <a16:creationId xmlns:a16="http://schemas.microsoft.com/office/drawing/2014/main" id="{B0A3449C-3FF2-D402-8F87-23F9F67839B1}"/>
              </a:ext>
            </a:extLst>
          </p:cNvPr>
          <p:cNvSpPr/>
          <p:nvPr userDrawn="1"/>
        </p:nvSpPr>
        <p:spPr>
          <a:xfrm>
            <a:off x="7485071"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Setting up for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pic>
        <p:nvPicPr>
          <p:cNvPr id="161" name="Graphic 160">
            <a:extLst>
              <a:ext uri="{FF2B5EF4-FFF2-40B4-BE49-F238E27FC236}">
                <a16:creationId xmlns:a16="http://schemas.microsoft.com/office/drawing/2014/main" id="{CF3A2519-1308-370D-A519-D10EDB1320CA}"/>
              </a:ext>
            </a:extLst>
          </p:cNvPr>
          <p:cNvPicPr>
            <a:picLocks noChangeAspect="1"/>
          </p:cNvPicPr>
          <p:nvPr userDrawn="1"/>
        </p:nvPicPr>
        <p:blipFill>
          <a:blip r:embed="rId12">
            <a:duotone>
              <a:srgbClr val="FFC000">
                <a:shade val="45000"/>
                <a:satMod val="135000"/>
              </a:srgbClr>
              <a:prstClr val="white"/>
            </a:duotone>
            <a:extLst>
              <a:ext uri="{96DAC541-7B7A-43D3-8B79-37D633B846F1}">
                <asvg:svgBlip xmlns:asvg="http://schemas.microsoft.com/office/drawing/2016/SVG/main" r:embed="rId13"/>
              </a:ext>
            </a:extLst>
          </a:blip>
          <a:stretch>
            <a:fillRect/>
          </a:stretch>
        </p:blipFill>
        <p:spPr>
          <a:xfrm>
            <a:off x="9897270" y="3816451"/>
            <a:ext cx="320040" cy="320040"/>
          </a:xfrm>
          <a:prstGeom prst="rect">
            <a:avLst/>
          </a:prstGeom>
        </p:spPr>
      </p:pic>
      <p:pic>
        <p:nvPicPr>
          <p:cNvPr id="162" name="Graphic 161">
            <a:extLst>
              <a:ext uri="{FF2B5EF4-FFF2-40B4-BE49-F238E27FC236}">
                <a16:creationId xmlns:a16="http://schemas.microsoft.com/office/drawing/2014/main" id="{A6F7A7EC-D574-0FC5-1C72-502B9312DCCA}"/>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023483" y="3926493"/>
            <a:ext cx="320040" cy="320040"/>
          </a:xfrm>
          <a:prstGeom prst="rect">
            <a:avLst/>
          </a:prstGeom>
        </p:spPr>
      </p:pic>
      <p:pic>
        <p:nvPicPr>
          <p:cNvPr id="163" name="Picture 162">
            <a:extLst>
              <a:ext uri="{FF2B5EF4-FFF2-40B4-BE49-F238E27FC236}">
                <a16:creationId xmlns:a16="http://schemas.microsoft.com/office/drawing/2014/main" id="{41F0BC43-3037-C4DD-2922-9453F27C20EA}"/>
              </a:ext>
            </a:extLst>
          </p:cNvPr>
          <p:cNvPicPr>
            <a:picLocks noChangeAspect="1"/>
          </p:cNvPicPr>
          <p:nvPr userDrawn="1"/>
        </p:nvPicPr>
        <p:blipFill>
          <a:blip r:embed="rId16"/>
          <a:srcRect/>
          <a:stretch/>
        </p:blipFill>
        <p:spPr>
          <a:xfrm>
            <a:off x="9840201" y="4319898"/>
            <a:ext cx="580428" cy="411136"/>
          </a:xfrm>
          <a:prstGeom prst="rect">
            <a:avLst/>
          </a:prstGeom>
        </p:spPr>
      </p:pic>
      <p:pic>
        <p:nvPicPr>
          <p:cNvPr id="164" name="Picture 163">
            <a:extLst>
              <a:ext uri="{FF2B5EF4-FFF2-40B4-BE49-F238E27FC236}">
                <a16:creationId xmlns:a16="http://schemas.microsoft.com/office/drawing/2014/main" id="{F1F80C39-4955-CACD-1DD1-44C92B057FE1}"/>
              </a:ext>
            </a:extLst>
          </p:cNvPr>
          <p:cNvPicPr>
            <a:picLocks noChangeAspect="1"/>
          </p:cNvPicPr>
          <p:nvPr userDrawn="1"/>
        </p:nvPicPr>
        <p:blipFill>
          <a:blip r:embed="rId11"/>
          <a:stretch>
            <a:fillRect/>
          </a:stretch>
        </p:blipFill>
        <p:spPr>
          <a:xfrm>
            <a:off x="6857896" y="3248350"/>
            <a:ext cx="365760" cy="532015"/>
          </a:xfrm>
          <a:prstGeom prst="rect">
            <a:avLst/>
          </a:prstGeom>
        </p:spPr>
      </p:pic>
      <p:pic>
        <p:nvPicPr>
          <p:cNvPr id="165" name="Picture 164">
            <a:extLst>
              <a:ext uri="{FF2B5EF4-FFF2-40B4-BE49-F238E27FC236}">
                <a16:creationId xmlns:a16="http://schemas.microsoft.com/office/drawing/2014/main" id="{A742F79C-58D6-9918-BD30-12485E0B6E79}"/>
              </a:ext>
            </a:extLst>
          </p:cNvPr>
          <p:cNvPicPr>
            <a:picLocks noChangeAspect="1"/>
          </p:cNvPicPr>
          <p:nvPr userDrawn="1"/>
        </p:nvPicPr>
        <p:blipFill>
          <a:blip r:embed="rId16"/>
          <a:srcRect/>
          <a:stretch/>
        </p:blipFill>
        <p:spPr>
          <a:xfrm>
            <a:off x="6750562" y="4311924"/>
            <a:ext cx="580428" cy="411136"/>
          </a:xfrm>
          <a:prstGeom prst="rect">
            <a:avLst/>
          </a:prstGeom>
        </p:spPr>
      </p:pic>
      <p:pic>
        <p:nvPicPr>
          <p:cNvPr id="166" name="Graphic 165">
            <a:extLst>
              <a:ext uri="{FF2B5EF4-FFF2-40B4-BE49-F238E27FC236}">
                <a16:creationId xmlns:a16="http://schemas.microsoft.com/office/drawing/2014/main" id="{CD52DE1B-8308-623B-6712-D89CC5F0AFF3}"/>
              </a:ext>
            </a:extLst>
          </p:cNvPr>
          <p:cNvPicPr>
            <a:picLocks noChangeAspect="1"/>
          </p:cNvPicPr>
          <p:nvPr userDrawn="1"/>
        </p:nvPicPr>
        <p:blipFill>
          <a:blip r:embed="rId12">
            <a:duotone>
              <a:srgbClr val="FFC000">
                <a:shade val="45000"/>
                <a:satMod val="135000"/>
              </a:srgbClr>
              <a:prstClr val="white"/>
            </a:duotone>
            <a:extLst>
              <a:ext uri="{96DAC541-7B7A-43D3-8B79-37D633B846F1}">
                <asvg:svgBlip xmlns:asvg="http://schemas.microsoft.com/office/drawing/2016/SVG/main" r:embed="rId13"/>
              </a:ext>
            </a:extLst>
          </a:blip>
          <a:stretch>
            <a:fillRect/>
          </a:stretch>
        </p:blipFill>
        <p:spPr>
          <a:xfrm>
            <a:off x="6820947" y="3808477"/>
            <a:ext cx="320040" cy="320040"/>
          </a:xfrm>
          <a:prstGeom prst="rect">
            <a:avLst/>
          </a:prstGeom>
        </p:spPr>
      </p:pic>
      <p:pic>
        <p:nvPicPr>
          <p:cNvPr id="167" name="Graphic 166">
            <a:extLst>
              <a:ext uri="{FF2B5EF4-FFF2-40B4-BE49-F238E27FC236}">
                <a16:creationId xmlns:a16="http://schemas.microsoft.com/office/drawing/2014/main" id="{38C85FE5-B685-EC63-CF93-6950ECD54CFE}"/>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947160" y="3918519"/>
            <a:ext cx="320040" cy="320040"/>
          </a:xfrm>
          <a:prstGeom prst="rect">
            <a:avLst/>
          </a:prstGeom>
        </p:spPr>
      </p:pic>
    </p:spTree>
    <p:extLst>
      <p:ext uri="{BB962C8B-B14F-4D97-AF65-F5344CB8AC3E}">
        <p14:creationId xmlns:p14="http://schemas.microsoft.com/office/powerpoint/2010/main" val="42708877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NHANCE C2 RCT">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735331485"/>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latin typeface="Calibri" panose="020F0502020204030204" pitchFamily="34" charset="0"/>
                          <a:cs typeface="Calibri" panose="020F0502020204030204" pitchFamily="34" charset="0"/>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latin typeface="Calibri" panose="020F0502020204030204" pitchFamily="34" charset="0"/>
                        <a:cs typeface="Calibri" panose="020F0502020204030204" pitchFamily="34" charset="0"/>
                      </a:endParaRPr>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algn="ctr"/>
                      <a:r>
                        <a:rPr lang="en-US">
                          <a:latin typeface="Calibri" panose="020F0502020204030204" pitchFamily="34" charset="0"/>
                          <a:cs typeface="Calibri" panose="020F0502020204030204" pitchFamily="34" charset="0"/>
                        </a:rPr>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latin typeface="Calibri" panose="020F0502020204030204" pitchFamily="34" charset="0"/>
                          <a:cs typeface="Calibri" panose="020F0502020204030204" pitchFamily="34" charset="0"/>
                        </a:rPr>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a:stretch>
            <a:fillRect/>
          </a:stretch>
        </p:blipFill>
        <p:spPr>
          <a:xfrm>
            <a:off x="178190" y="142592"/>
            <a:ext cx="7768296" cy="1271439"/>
          </a:xfrm>
          <a:prstGeom prst="rect">
            <a:avLst/>
          </a:prstGeom>
        </p:spPr>
      </p:pic>
      <p:pic>
        <p:nvPicPr>
          <p:cNvPr id="90" name="Picture 89">
            <a:extLst>
              <a:ext uri="{FF2B5EF4-FFF2-40B4-BE49-F238E27FC236}">
                <a16:creationId xmlns:a16="http://schemas.microsoft.com/office/drawing/2014/main" id="{71734EFE-B362-EBAA-AC8B-112B5DB1E31C}"/>
              </a:ext>
            </a:extLst>
          </p:cNvPr>
          <p:cNvPicPr>
            <a:picLocks noChangeAspect="1"/>
          </p:cNvPicPr>
          <p:nvPr userDrawn="1"/>
        </p:nvPicPr>
        <p:blipFill>
          <a:blip r:embed="rId3"/>
          <a:srcRect/>
          <a:stretch/>
        </p:blipFill>
        <p:spPr>
          <a:xfrm>
            <a:off x="1477070" y="4318778"/>
            <a:ext cx="457200" cy="461420"/>
          </a:xfrm>
          <a:prstGeom prst="rect">
            <a:avLst/>
          </a:prstGeom>
        </p:spPr>
      </p:pic>
      <p:pic>
        <p:nvPicPr>
          <p:cNvPr id="91" name="Picture 90">
            <a:extLst>
              <a:ext uri="{FF2B5EF4-FFF2-40B4-BE49-F238E27FC236}">
                <a16:creationId xmlns:a16="http://schemas.microsoft.com/office/drawing/2014/main" id="{34C2CBA8-E1E0-C35D-56B7-848A65B4672D}"/>
              </a:ext>
            </a:extLst>
          </p:cNvPr>
          <p:cNvPicPr>
            <a:picLocks noChangeAspect="1"/>
          </p:cNvPicPr>
          <p:nvPr userDrawn="1"/>
        </p:nvPicPr>
        <p:blipFill>
          <a:blip r:embed="rId3"/>
          <a:srcRect/>
          <a:stretch/>
        </p:blipFill>
        <p:spPr>
          <a:xfrm>
            <a:off x="1405970" y="1786315"/>
            <a:ext cx="457200" cy="461420"/>
          </a:xfrm>
          <a:prstGeom prst="rect">
            <a:avLst/>
          </a:prstGeom>
        </p:spPr>
      </p:pic>
      <p:sp>
        <p:nvSpPr>
          <p:cNvPr id="92" name="TextBox 91">
            <a:extLst>
              <a:ext uri="{FF2B5EF4-FFF2-40B4-BE49-F238E27FC236}">
                <a16:creationId xmlns:a16="http://schemas.microsoft.com/office/drawing/2014/main" id="{1A802DC3-E144-0F44-98B8-B1B5611EA323}"/>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solidFill>
                  <a:prstClr val="black"/>
                </a:solidFill>
                <a:latin typeface="Calibri" panose="020F0502020204030204"/>
              </a:rPr>
              <a:t>22 Elementary Schools</a:t>
            </a:r>
          </a:p>
        </p:txBody>
      </p:sp>
      <p:sp>
        <p:nvSpPr>
          <p:cNvPr id="93" name="Left-Up Arrow 92">
            <a:extLst>
              <a:ext uri="{FF2B5EF4-FFF2-40B4-BE49-F238E27FC236}">
                <a16:creationId xmlns:a16="http://schemas.microsoft.com/office/drawing/2014/main" id="{93D10580-7B72-67D0-6A5E-9E4020E7EBC6}"/>
              </a:ext>
            </a:extLst>
          </p:cNvPr>
          <p:cNvSpPr/>
          <p:nvPr userDrawn="1"/>
        </p:nvSpPr>
        <p:spPr>
          <a:xfrm rot="8100000">
            <a:off x="3170057" y="3062053"/>
            <a:ext cx="1880839" cy="1801043"/>
          </a:xfrm>
          <a:prstGeom prst="leftUpArrow">
            <a:avLst>
              <a:gd name="adj1" fmla="val 3324"/>
              <a:gd name="adj2" fmla="val 5861"/>
              <a:gd name="adj3" fmla="val 16503"/>
            </a:avLst>
          </a:prstGeom>
          <a:solidFill>
            <a:srgbClr val="70AD47">
              <a:lumMod val="50000"/>
            </a:srgbClr>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4" name="Picture 93">
            <a:extLst>
              <a:ext uri="{FF2B5EF4-FFF2-40B4-BE49-F238E27FC236}">
                <a16:creationId xmlns:a16="http://schemas.microsoft.com/office/drawing/2014/main" id="{5245D979-0BD4-D304-186F-BD6425058994}"/>
              </a:ext>
            </a:extLst>
          </p:cNvPr>
          <p:cNvPicPr>
            <a:picLocks noChangeAspect="1"/>
          </p:cNvPicPr>
          <p:nvPr userDrawn="1"/>
        </p:nvPicPr>
        <p:blipFill>
          <a:blip r:embed="rId4"/>
          <a:srcRect/>
          <a:stretch/>
        </p:blipFill>
        <p:spPr>
          <a:xfrm>
            <a:off x="6838035" y="1942203"/>
            <a:ext cx="1044536" cy="906032"/>
          </a:xfrm>
          <a:prstGeom prst="rect">
            <a:avLst/>
          </a:prstGeom>
          <a:effectLst>
            <a:glow rad="139700">
              <a:srgbClr val="70AD47">
                <a:lumMod val="50000"/>
                <a:alpha val="30000"/>
              </a:srgbClr>
            </a:glow>
          </a:effectLst>
        </p:spPr>
      </p:pic>
      <p:sp>
        <p:nvSpPr>
          <p:cNvPr id="95" name="TextBox 94">
            <a:extLst>
              <a:ext uri="{FF2B5EF4-FFF2-40B4-BE49-F238E27FC236}">
                <a16:creationId xmlns:a16="http://schemas.microsoft.com/office/drawing/2014/main" id="{8024CFE3-D53B-C2AB-CDD5-29A960E784A0}"/>
              </a:ext>
            </a:extLst>
          </p:cNvPr>
          <p:cNvSpPr txBox="1"/>
          <p:nvPr userDrawn="1"/>
        </p:nvSpPr>
        <p:spPr>
          <a:xfrm>
            <a:off x="6438417" y="1496074"/>
            <a:ext cx="1843773" cy="3756413"/>
          </a:xfrm>
          <a:prstGeom prst="rect">
            <a:avLst/>
          </a:prstGeom>
          <a:noFill/>
        </p:spPr>
        <p:txBody>
          <a:bodyPr wrap="none" rtlCol="0">
            <a:spAutoFit/>
          </a:bodyPr>
          <a:lstStyle/>
          <a:p>
            <a:pPr algn="ctr"/>
            <a:r>
              <a:rPr lang="en-US" sz="3200" b="1">
                <a:ln w="6350">
                  <a:solidFill>
                    <a:prstClr val="white"/>
                  </a:solidFill>
                </a:ln>
                <a:solidFill>
                  <a:prstClr val="black"/>
                </a:solidFill>
                <a:effectLst>
                  <a:outerShdw blurRad="50800" dist="38100" dir="9600000" sx="104000" sy="104000" algn="tl" rotWithShape="0">
                    <a:srgbClr val="70AD47">
                      <a:lumMod val="50000"/>
                      <a:alpha val="50000"/>
                    </a:srgbClr>
                  </a:outerShdw>
                </a:effectLst>
                <a:latin typeface="Calibri" panose="020F0502020204030204"/>
              </a:rPr>
              <a:t>Enhanced</a:t>
            </a: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r>
              <a:rPr lang="en-US" sz="2800">
                <a:ln w="6350">
                  <a:noFill/>
                </a:ln>
                <a:solidFill>
                  <a:prstClr val="black"/>
                </a:solidFill>
                <a:latin typeface="Calibri" panose="020F0502020204030204"/>
              </a:rPr>
              <a:t>Traditional</a:t>
            </a:r>
            <a:endParaRPr lang="en-US" sz="2400">
              <a:ln w="6350">
                <a:noFill/>
              </a:ln>
              <a:solidFill>
                <a:prstClr val="black"/>
              </a:solidFill>
              <a:latin typeface="Calibri" panose="020F0502020204030204"/>
            </a:endParaRPr>
          </a:p>
        </p:txBody>
      </p:sp>
      <p:pic>
        <p:nvPicPr>
          <p:cNvPr id="96" name="Picture 95">
            <a:extLst>
              <a:ext uri="{FF2B5EF4-FFF2-40B4-BE49-F238E27FC236}">
                <a16:creationId xmlns:a16="http://schemas.microsoft.com/office/drawing/2014/main" id="{7586BCA9-F652-C06D-24CC-D4D66F50765D}"/>
              </a:ext>
            </a:extLst>
          </p:cNvPr>
          <p:cNvPicPr>
            <a:picLocks noChangeAspect="1"/>
          </p:cNvPicPr>
          <p:nvPr userDrawn="1"/>
        </p:nvPicPr>
        <p:blipFill>
          <a:blip r:embed="rId5"/>
          <a:srcRect/>
          <a:stretch/>
        </p:blipFill>
        <p:spPr>
          <a:xfrm>
            <a:off x="1383933" y="3191440"/>
            <a:ext cx="457200" cy="461420"/>
          </a:xfrm>
          <a:prstGeom prst="rect">
            <a:avLst/>
          </a:prstGeom>
        </p:spPr>
      </p:pic>
      <p:pic>
        <p:nvPicPr>
          <p:cNvPr id="97" name="Picture 96">
            <a:extLst>
              <a:ext uri="{FF2B5EF4-FFF2-40B4-BE49-F238E27FC236}">
                <a16:creationId xmlns:a16="http://schemas.microsoft.com/office/drawing/2014/main" id="{2CBE912E-E219-7C31-6F9F-CB6FA1D935EF}"/>
              </a:ext>
            </a:extLst>
          </p:cNvPr>
          <p:cNvPicPr>
            <a:picLocks noChangeAspect="1"/>
          </p:cNvPicPr>
          <p:nvPr userDrawn="1"/>
        </p:nvPicPr>
        <p:blipFill>
          <a:blip r:embed="rId3"/>
          <a:srcRect/>
          <a:stretch/>
        </p:blipFill>
        <p:spPr>
          <a:xfrm>
            <a:off x="833039" y="4844058"/>
            <a:ext cx="457200" cy="461420"/>
          </a:xfrm>
          <a:prstGeom prst="rect">
            <a:avLst/>
          </a:prstGeom>
        </p:spPr>
      </p:pic>
      <p:pic>
        <p:nvPicPr>
          <p:cNvPr id="98" name="Picture 97">
            <a:extLst>
              <a:ext uri="{FF2B5EF4-FFF2-40B4-BE49-F238E27FC236}">
                <a16:creationId xmlns:a16="http://schemas.microsoft.com/office/drawing/2014/main" id="{CA499AD6-0761-9DF1-2F37-9C661A3A1150}"/>
              </a:ext>
            </a:extLst>
          </p:cNvPr>
          <p:cNvPicPr>
            <a:picLocks noChangeAspect="1"/>
          </p:cNvPicPr>
          <p:nvPr userDrawn="1"/>
        </p:nvPicPr>
        <p:blipFill>
          <a:blip r:embed="rId3"/>
          <a:srcRect/>
          <a:stretch/>
        </p:blipFill>
        <p:spPr>
          <a:xfrm>
            <a:off x="1255440" y="4699350"/>
            <a:ext cx="457200" cy="461420"/>
          </a:xfrm>
          <a:prstGeom prst="rect">
            <a:avLst/>
          </a:prstGeom>
        </p:spPr>
      </p:pic>
      <p:pic>
        <p:nvPicPr>
          <p:cNvPr id="99" name="Picture 98">
            <a:extLst>
              <a:ext uri="{FF2B5EF4-FFF2-40B4-BE49-F238E27FC236}">
                <a16:creationId xmlns:a16="http://schemas.microsoft.com/office/drawing/2014/main" id="{5DAB3B09-4EB0-1D22-A5E5-0F58EEEFC0C0}"/>
              </a:ext>
            </a:extLst>
          </p:cNvPr>
          <p:cNvPicPr>
            <a:picLocks noChangeAspect="1"/>
          </p:cNvPicPr>
          <p:nvPr userDrawn="1"/>
        </p:nvPicPr>
        <p:blipFill>
          <a:blip r:embed="rId5"/>
          <a:srcRect/>
          <a:stretch/>
        </p:blipFill>
        <p:spPr>
          <a:xfrm>
            <a:off x="1924097" y="1957761"/>
            <a:ext cx="457200" cy="461420"/>
          </a:xfrm>
          <a:prstGeom prst="rect">
            <a:avLst/>
          </a:prstGeom>
        </p:spPr>
      </p:pic>
      <p:pic>
        <p:nvPicPr>
          <p:cNvPr id="100" name="Picture 99">
            <a:extLst>
              <a:ext uri="{FF2B5EF4-FFF2-40B4-BE49-F238E27FC236}">
                <a16:creationId xmlns:a16="http://schemas.microsoft.com/office/drawing/2014/main" id="{D5A9A1D7-0F82-B2F8-98D1-03DC4E3D9F22}"/>
              </a:ext>
            </a:extLst>
          </p:cNvPr>
          <p:cNvPicPr>
            <a:picLocks noChangeAspect="1"/>
          </p:cNvPicPr>
          <p:nvPr userDrawn="1"/>
        </p:nvPicPr>
        <p:blipFill>
          <a:blip r:embed="rId5"/>
          <a:srcRect/>
          <a:stretch/>
        </p:blipFill>
        <p:spPr>
          <a:xfrm>
            <a:off x="1063937" y="5154394"/>
            <a:ext cx="457200" cy="461420"/>
          </a:xfrm>
          <a:prstGeom prst="rect">
            <a:avLst/>
          </a:prstGeom>
        </p:spPr>
      </p:pic>
      <p:pic>
        <p:nvPicPr>
          <p:cNvPr id="101" name="Picture 100">
            <a:extLst>
              <a:ext uri="{FF2B5EF4-FFF2-40B4-BE49-F238E27FC236}">
                <a16:creationId xmlns:a16="http://schemas.microsoft.com/office/drawing/2014/main" id="{B59781CC-7AEA-A829-F2F9-EC60B558E2C6}"/>
              </a:ext>
            </a:extLst>
          </p:cNvPr>
          <p:cNvPicPr>
            <a:picLocks noChangeAspect="1"/>
          </p:cNvPicPr>
          <p:nvPr userDrawn="1"/>
        </p:nvPicPr>
        <p:blipFill>
          <a:blip r:embed="rId5"/>
          <a:srcRect/>
          <a:stretch/>
        </p:blipFill>
        <p:spPr>
          <a:xfrm>
            <a:off x="1516998" y="4997917"/>
            <a:ext cx="457200" cy="461420"/>
          </a:xfrm>
          <a:prstGeom prst="rect">
            <a:avLst/>
          </a:prstGeom>
        </p:spPr>
      </p:pic>
      <p:pic>
        <p:nvPicPr>
          <p:cNvPr id="102" name="Picture 101">
            <a:extLst>
              <a:ext uri="{FF2B5EF4-FFF2-40B4-BE49-F238E27FC236}">
                <a16:creationId xmlns:a16="http://schemas.microsoft.com/office/drawing/2014/main" id="{D51E429B-A060-541B-898C-6C0DA3EB00B3}"/>
              </a:ext>
            </a:extLst>
          </p:cNvPr>
          <p:cNvPicPr>
            <a:picLocks noChangeAspect="1"/>
          </p:cNvPicPr>
          <p:nvPr userDrawn="1"/>
        </p:nvPicPr>
        <p:blipFill>
          <a:blip r:embed="rId5"/>
          <a:srcRect/>
          <a:stretch/>
        </p:blipFill>
        <p:spPr>
          <a:xfrm>
            <a:off x="1774363" y="4617994"/>
            <a:ext cx="457200" cy="461420"/>
          </a:xfrm>
          <a:prstGeom prst="rect">
            <a:avLst/>
          </a:prstGeom>
        </p:spPr>
      </p:pic>
      <p:pic>
        <p:nvPicPr>
          <p:cNvPr id="103" name="Picture 102">
            <a:extLst>
              <a:ext uri="{FF2B5EF4-FFF2-40B4-BE49-F238E27FC236}">
                <a16:creationId xmlns:a16="http://schemas.microsoft.com/office/drawing/2014/main" id="{B84785C8-0FB7-2191-376F-AD73AB83EB6C}"/>
              </a:ext>
            </a:extLst>
          </p:cNvPr>
          <p:cNvPicPr>
            <a:picLocks noChangeAspect="1"/>
          </p:cNvPicPr>
          <p:nvPr userDrawn="1"/>
        </p:nvPicPr>
        <p:blipFill>
          <a:blip r:embed="rId3"/>
          <a:srcRect/>
          <a:stretch/>
        </p:blipFill>
        <p:spPr>
          <a:xfrm>
            <a:off x="2029010" y="2369891"/>
            <a:ext cx="457200" cy="461420"/>
          </a:xfrm>
          <a:prstGeom prst="rect">
            <a:avLst/>
          </a:prstGeom>
        </p:spPr>
      </p:pic>
      <p:pic>
        <p:nvPicPr>
          <p:cNvPr id="104" name="Picture 103">
            <a:extLst>
              <a:ext uri="{FF2B5EF4-FFF2-40B4-BE49-F238E27FC236}">
                <a16:creationId xmlns:a16="http://schemas.microsoft.com/office/drawing/2014/main" id="{7E45205D-672F-C01F-9C26-2CA7E062016B}"/>
              </a:ext>
            </a:extLst>
          </p:cNvPr>
          <p:cNvPicPr>
            <a:picLocks noChangeAspect="1"/>
          </p:cNvPicPr>
          <p:nvPr userDrawn="1"/>
        </p:nvPicPr>
        <p:blipFill>
          <a:blip r:embed="rId3"/>
          <a:srcRect/>
          <a:stretch/>
        </p:blipFill>
        <p:spPr>
          <a:xfrm>
            <a:off x="927709" y="3567462"/>
            <a:ext cx="457200" cy="461420"/>
          </a:xfrm>
          <a:prstGeom prst="rect">
            <a:avLst/>
          </a:prstGeom>
        </p:spPr>
      </p:pic>
      <p:pic>
        <p:nvPicPr>
          <p:cNvPr id="105" name="Picture 104">
            <a:extLst>
              <a:ext uri="{FF2B5EF4-FFF2-40B4-BE49-F238E27FC236}">
                <a16:creationId xmlns:a16="http://schemas.microsoft.com/office/drawing/2014/main" id="{F549C3D8-808B-762A-F39B-716597111892}"/>
              </a:ext>
            </a:extLst>
          </p:cNvPr>
          <p:cNvPicPr>
            <a:picLocks noChangeAspect="1"/>
          </p:cNvPicPr>
          <p:nvPr userDrawn="1"/>
        </p:nvPicPr>
        <p:blipFill>
          <a:blip r:embed="rId3"/>
          <a:srcRect/>
          <a:stretch/>
        </p:blipFill>
        <p:spPr>
          <a:xfrm>
            <a:off x="2375684" y="5083402"/>
            <a:ext cx="457200" cy="461420"/>
          </a:xfrm>
          <a:prstGeom prst="rect">
            <a:avLst/>
          </a:prstGeom>
        </p:spPr>
      </p:pic>
      <p:pic>
        <p:nvPicPr>
          <p:cNvPr id="106" name="Picture 105">
            <a:extLst>
              <a:ext uri="{FF2B5EF4-FFF2-40B4-BE49-F238E27FC236}">
                <a16:creationId xmlns:a16="http://schemas.microsoft.com/office/drawing/2014/main" id="{6324F3DB-7770-415E-586D-4E622520DF69}"/>
              </a:ext>
            </a:extLst>
          </p:cNvPr>
          <p:cNvPicPr>
            <a:picLocks noChangeAspect="1"/>
          </p:cNvPicPr>
          <p:nvPr userDrawn="1"/>
        </p:nvPicPr>
        <p:blipFill>
          <a:blip r:embed="rId3"/>
          <a:srcRect/>
          <a:stretch/>
        </p:blipFill>
        <p:spPr>
          <a:xfrm>
            <a:off x="1843204" y="3354679"/>
            <a:ext cx="457200" cy="461420"/>
          </a:xfrm>
          <a:prstGeom prst="rect">
            <a:avLst/>
          </a:prstGeom>
        </p:spPr>
      </p:pic>
      <p:pic>
        <p:nvPicPr>
          <p:cNvPr id="107" name="Picture 106">
            <a:extLst>
              <a:ext uri="{FF2B5EF4-FFF2-40B4-BE49-F238E27FC236}">
                <a16:creationId xmlns:a16="http://schemas.microsoft.com/office/drawing/2014/main" id="{6364BE4B-D23A-AF30-3D3A-84E9C3E1E1AF}"/>
              </a:ext>
            </a:extLst>
          </p:cNvPr>
          <p:cNvPicPr>
            <a:picLocks noChangeAspect="1"/>
          </p:cNvPicPr>
          <p:nvPr userDrawn="1"/>
        </p:nvPicPr>
        <p:blipFill>
          <a:blip r:embed="rId5"/>
          <a:srcRect/>
          <a:stretch/>
        </p:blipFill>
        <p:spPr>
          <a:xfrm>
            <a:off x="1412625" y="3628850"/>
            <a:ext cx="457200" cy="461420"/>
          </a:xfrm>
          <a:prstGeom prst="rect">
            <a:avLst/>
          </a:prstGeom>
        </p:spPr>
      </p:pic>
      <p:pic>
        <p:nvPicPr>
          <p:cNvPr id="108" name="Picture 107">
            <a:extLst>
              <a:ext uri="{FF2B5EF4-FFF2-40B4-BE49-F238E27FC236}">
                <a16:creationId xmlns:a16="http://schemas.microsoft.com/office/drawing/2014/main" id="{16A9150C-AADD-C9DD-4499-2C2FF371E881}"/>
              </a:ext>
            </a:extLst>
          </p:cNvPr>
          <p:cNvPicPr>
            <a:picLocks noChangeAspect="1"/>
          </p:cNvPicPr>
          <p:nvPr userDrawn="1"/>
        </p:nvPicPr>
        <p:blipFill>
          <a:blip r:embed="rId5"/>
          <a:srcRect/>
          <a:stretch/>
        </p:blipFill>
        <p:spPr>
          <a:xfrm>
            <a:off x="966393" y="2045171"/>
            <a:ext cx="457200" cy="461420"/>
          </a:xfrm>
          <a:prstGeom prst="rect">
            <a:avLst/>
          </a:prstGeom>
        </p:spPr>
      </p:pic>
      <p:pic>
        <p:nvPicPr>
          <p:cNvPr id="109" name="Picture 108">
            <a:extLst>
              <a:ext uri="{FF2B5EF4-FFF2-40B4-BE49-F238E27FC236}">
                <a16:creationId xmlns:a16="http://schemas.microsoft.com/office/drawing/2014/main" id="{8BC107B3-99F0-1BC2-6E00-B33611AA9433}"/>
              </a:ext>
            </a:extLst>
          </p:cNvPr>
          <p:cNvPicPr>
            <a:picLocks noChangeAspect="1"/>
          </p:cNvPicPr>
          <p:nvPr userDrawn="1"/>
        </p:nvPicPr>
        <p:blipFill>
          <a:blip r:embed="rId5"/>
          <a:srcRect/>
          <a:stretch/>
        </p:blipFill>
        <p:spPr>
          <a:xfrm>
            <a:off x="1475768" y="2133062"/>
            <a:ext cx="457200" cy="461420"/>
          </a:xfrm>
          <a:prstGeom prst="rect">
            <a:avLst/>
          </a:prstGeom>
        </p:spPr>
      </p:pic>
      <p:pic>
        <p:nvPicPr>
          <p:cNvPr id="110" name="Picture 109">
            <a:extLst>
              <a:ext uri="{FF2B5EF4-FFF2-40B4-BE49-F238E27FC236}">
                <a16:creationId xmlns:a16="http://schemas.microsoft.com/office/drawing/2014/main" id="{232F8A8B-CA26-C35D-1530-09749AFC5EA1}"/>
              </a:ext>
            </a:extLst>
          </p:cNvPr>
          <p:cNvPicPr>
            <a:picLocks noChangeAspect="1"/>
          </p:cNvPicPr>
          <p:nvPr userDrawn="1"/>
        </p:nvPicPr>
        <p:blipFill>
          <a:blip r:embed="rId5"/>
          <a:srcRect/>
          <a:stretch/>
        </p:blipFill>
        <p:spPr>
          <a:xfrm>
            <a:off x="976141" y="4392951"/>
            <a:ext cx="457200" cy="461420"/>
          </a:xfrm>
          <a:prstGeom prst="rect">
            <a:avLst/>
          </a:prstGeom>
        </p:spPr>
      </p:pic>
      <p:grpSp>
        <p:nvGrpSpPr>
          <p:cNvPr id="111" name="Group 110">
            <a:extLst>
              <a:ext uri="{FF2B5EF4-FFF2-40B4-BE49-F238E27FC236}">
                <a16:creationId xmlns:a16="http://schemas.microsoft.com/office/drawing/2014/main" id="{9D5A8A37-EB6F-8096-107D-C4D7B96B8077}"/>
              </a:ext>
            </a:extLst>
          </p:cNvPr>
          <p:cNvGrpSpPr>
            <a:grpSpLocks noChangeAspect="1"/>
          </p:cNvGrpSpPr>
          <p:nvPr userDrawn="1"/>
        </p:nvGrpSpPr>
        <p:grpSpPr>
          <a:xfrm>
            <a:off x="6857383" y="5083452"/>
            <a:ext cx="1005840" cy="1005840"/>
            <a:chOff x="7369455" y="2721180"/>
            <a:chExt cx="682296" cy="682296"/>
          </a:xfrm>
        </p:grpSpPr>
        <p:cxnSp>
          <p:nvCxnSpPr>
            <p:cNvPr id="112" name="Straight Connector 111">
              <a:extLst>
                <a:ext uri="{FF2B5EF4-FFF2-40B4-BE49-F238E27FC236}">
                  <a16:creationId xmlns:a16="http://schemas.microsoft.com/office/drawing/2014/main" id="{779AE580-CB7F-BF6E-9415-CF7D4834F2AD}"/>
                </a:ext>
              </a:extLst>
            </p:cNvPr>
            <p:cNvCxnSpPr/>
            <p:nvPr/>
          </p:nvCxnSpPr>
          <p:spPr>
            <a:xfrm flipV="1">
              <a:off x="7710603" y="2757550"/>
              <a:ext cx="0" cy="547573"/>
            </a:xfrm>
            <a:prstGeom prst="line">
              <a:avLst/>
            </a:prstGeom>
            <a:noFill/>
            <a:ln w="38100" cap="flat" cmpd="sng" algn="ctr">
              <a:solidFill>
                <a:srgbClr val="70AD47"/>
              </a:solidFill>
              <a:prstDash val="solid"/>
              <a:miter lim="800000"/>
            </a:ln>
            <a:effectLst/>
          </p:spPr>
        </p:cxnSp>
        <p:pic>
          <p:nvPicPr>
            <p:cNvPr id="113" name="Picture 112">
              <a:extLst>
                <a:ext uri="{FF2B5EF4-FFF2-40B4-BE49-F238E27FC236}">
                  <a16:creationId xmlns:a16="http://schemas.microsoft.com/office/drawing/2014/main" id="{7B6B4D95-53C6-ACDB-3843-CDF1EA9C36A8}"/>
                </a:ext>
              </a:extLst>
            </p:cNvPr>
            <p:cNvPicPr>
              <a:picLocks noChangeAspect="1"/>
            </p:cNvPicPr>
            <p:nvPr/>
          </p:nvPicPr>
          <p:blipFill>
            <a:blip r:embed="rId6"/>
            <a:stretch>
              <a:fillRect/>
            </a:stretch>
          </p:blipFill>
          <p:spPr>
            <a:xfrm>
              <a:off x="7369455" y="2721180"/>
              <a:ext cx="682296" cy="682296"/>
            </a:xfrm>
            <a:prstGeom prst="rect">
              <a:avLst/>
            </a:prstGeom>
          </p:spPr>
        </p:pic>
      </p:grpSp>
      <p:pic>
        <p:nvPicPr>
          <p:cNvPr id="114" name="Picture 113">
            <a:extLst>
              <a:ext uri="{FF2B5EF4-FFF2-40B4-BE49-F238E27FC236}">
                <a16:creationId xmlns:a16="http://schemas.microsoft.com/office/drawing/2014/main" id="{98E9B7B9-61D8-8294-7BB6-BDEA9155CF67}"/>
              </a:ext>
            </a:extLst>
          </p:cNvPr>
          <p:cNvPicPr>
            <a:picLocks noChangeAspect="1"/>
          </p:cNvPicPr>
          <p:nvPr userDrawn="1"/>
        </p:nvPicPr>
        <p:blipFill>
          <a:blip r:embed="rId5"/>
          <a:srcRect/>
          <a:stretch/>
        </p:blipFill>
        <p:spPr>
          <a:xfrm>
            <a:off x="4443539" y="1670062"/>
            <a:ext cx="457200" cy="460162"/>
          </a:xfrm>
          <a:prstGeom prst="rect">
            <a:avLst/>
          </a:prstGeom>
        </p:spPr>
      </p:pic>
      <p:pic>
        <p:nvPicPr>
          <p:cNvPr id="115" name="Picture 114">
            <a:extLst>
              <a:ext uri="{FF2B5EF4-FFF2-40B4-BE49-F238E27FC236}">
                <a16:creationId xmlns:a16="http://schemas.microsoft.com/office/drawing/2014/main" id="{ACE6EE39-F279-9EFE-29F9-ADD30FCE1258}"/>
              </a:ext>
            </a:extLst>
          </p:cNvPr>
          <p:cNvPicPr>
            <a:picLocks noChangeAspect="1"/>
          </p:cNvPicPr>
          <p:nvPr userDrawn="1"/>
        </p:nvPicPr>
        <p:blipFill>
          <a:blip r:embed="rId5"/>
          <a:srcRect/>
          <a:stretch/>
        </p:blipFill>
        <p:spPr>
          <a:xfrm>
            <a:off x="5269981" y="1639947"/>
            <a:ext cx="457200" cy="460162"/>
          </a:xfrm>
          <a:prstGeom prst="rect">
            <a:avLst/>
          </a:prstGeom>
        </p:spPr>
      </p:pic>
      <p:pic>
        <p:nvPicPr>
          <p:cNvPr id="116" name="Picture 115">
            <a:extLst>
              <a:ext uri="{FF2B5EF4-FFF2-40B4-BE49-F238E27FC236}">
                <a16:creationId xmlns:a16="http://schemas.microsoft.com/office/drawing/2014/main" id="{936B15B1-BCD3-EA58-752C-61595E559B4E}"/>
              </a:ext>
            </a:extLst>
          </p:cNvPr>
          <p:cNvPicPr>
            <a:picLocks noChangeAspect="1"/>
          </p:cNvPicPr>
          <p:nvPr userDrawn="1"/>
        </p:nvPicPr>
        <p:blipFill>
          <a:blip r:embed="rId5"/>
          <a:srcRect/>
          <a:stretch/>
        </p:blipFill>
        <p:spPr>
          <a:xfrm>
            <a:off x="5740173" y="1749680"/>
            <a:ext cx="457200" cy="460162"/>
          </a:xfrm>
          <a:prstGeom prst="rect">
            <a:avLst/>
          </a:prstGeom>
        </p:spPr>
      </p:pic>
      <p:pic>
        <p:nvPicPr>
          <p:cNvPr id="117" name="Picture 116">
            <a:extLst>
              <a:ext uri="{FF2B5EF4-FFF2-40B4-BE49-F238E27FC236}">
                <a16:creationId xmlns:a16="http://schemas.microsoft.com/office/drawing/2014/main" id="{5A5AB2D3-1915-E2FF-0C16-EDD91F370062}"/>
              </a:ext>
            </a:extLst>
          </p:cNvPr>
          <p:cNvPicPr>
            <a:picLocks noChangeAspect="1"/>
          </p:cNvPicPr>
          <p:nvPr userDrawn="1"/>
        </p:nvPicPr>
        <p:blipFill>
          <a:blip r:embed="rId5"/>
          <a:srcRect/>
          <a:stretch/>
        </p:blipFill>
        <p:spPr>
          <a:xfrm>
            <a:off x="4822630" y="1812799"/>
            <a:ext cx="457200" cy="460162"/>
          </a:xfrm>
          <a:prstGeom prst="rect">
            <a:avLst/>
          </a:prstGeom>
        </p:spPr>
      </p:pic>
      <p:pic>
        <p:nvPicPr>
          <p:cNvPr id="118" name="Picture 117">
            <a:extLst>
              <a:ext uri="{FF2B5EF4-FFF2-40B4-BE49-F238E27FC236}">
                <a16:creationId xmlns:a16="http://schemas.microsoft.com/office/drawing/2014/main" id="{F929040F-D6FF-105A-7739-78F38A4FB18F}"/>
              </a:ext>
            </a:extLst>
          </p:cNvPr>
          <p:cNvPicPr>
            <a:picLocks noChangeAspect="1"/>
          </p:cNvPicPr>
          <p:nvPr userDrawn="1"/>
        </p:nvPicPr>
        <p:blipFill>
          <a:blip r:embed="rId5"/>
          <a:srcRect/>
          <a:stretch/>
        </p:blipFill>
        <p:spPr>
          <a:xfrm>
            <a:off x="5384052" y="2065801"/>
            <a:ext cx="457200" cy="460162"/>
          </a:xfrm>
          <a:prstGeom prst="rect">
            <a:avLst/>
          </a:prstGeom>
        </p:spPr>
      </p:pic>
      <p:pic>
        <p:nvPicPr>
          <p:cNvPr id="119" name="Picture 118">
            <a:extLst>
              <a:ext uri="{FF2B5EF4-FFF2-40B4-BE49-F238E27FC236}">
                <a16:creationId xmlns:a16="http://schemas.microsoft.com/office/drawing/2014/main" id="{5D1DB61C-AB58-C9DA-999F-90D014EDF79D}"/>
              </a:ext>
            </a:extLst>
          </p:cNvPr>
          <p:cNvPicPr>
            <a:picLocks noChangeAspect="1"/>
          </p:cNvPicPr>
          <p:nvPr userDrawn="1"/>
        </p:nvPicPr>
        <p:blipFill>
          <a:blip r:embed="rId5"/>
          <a:srcRect/>
          <a:stretch/>
        </p:blipFill>
        <p:spPr>
          <a:xfrm>
            <a:off x="5642872" y="2706027"/>
            <a:ext cx="457200" cy="460162"/>
          </a:xfrm>
          <a:prstGeom prst="rect">
            <a:avLst/>
          </a:prstGeom>
        </p:spPr>
      </p:pic>
      <p:pic>
        <p:nvPicPr>
          <p:cNvPr id="120" name="Picture 119">
            <a:extLst>
              <a:ext uri="{FF2B5EF4-FFF2-40B4-BE49-F238E27FC236}">
                <a16:creationId xmlns:a16="http://schemas.microsoft.com/office/drawing/2014/main" id="{547CFE13-AF0C-3BD6-6140-183DE66A4EC0}"/>
              </a:ext>
            </a:extLst>
          </p:cNvPr>
          <p:cNvPicPr>
            <a:picLocks noChangeAspect="1"/>
          </p:cNvPicPr>
          <p:nvPr userDrawn="1"/>
        </p:nvPicPr>
        <p:blipFill>
          <a:blip r:embed="rId5"/>
          <a:srcRect/>
          <a:stretch/>
        </p:blipFill>
        <p:spPr>
          <a:xfrm>
            <a:off x="4926852" y="2246672"/>
            <a:ext cx="457200" cy="460162"/>
          </a:xfrm>
          <a:prstGeom prst="rect">
            <a:avLst/>
          </a:prstGeom>
        </p:spPr>
      </p:pic>
      <p:pic>
        <p:nvPicPr>
          <p:cNvPr id="121" name="Picture 120">
            <a:extLst>
              <a:ext uri="{FF2B5EF4-FFF2-40B4-BE49-F238E27FC236}">
                <a16:creationId xmlns:a16="http://schemas.microsoft.com/office/drawing/2014/main" id="{A878A7AE-1D23-DA45-51BC-01801B580994}"/>
              </a:ext>
            </a:extLst>
          </p:cNvPr>
          <p:cNvPicPr>
            <a:picLocks noChangeAspect="1"/>
          </p:cNvPicPr>
          <p:nvPr userDrawn="1"/>
        </p:nvPicPr>
        <p:blipFill>
          <a:blip r:embed="rId5"/>
          <a:srcRect/>
          <a:stretch/>
        </p:blipFill>
        <p:spPr>
          <a:xfrm>
            <a:off x="5101111" y="2642088"/>
            <a:ext cx="457200" cy="460162"/>
          </a:xfrm>
          <a:prstGeom prst="rect">
            <a:avLst/>
          </a:prstGeom>
        </p:spPr>
      </p:pic>
      <p:pic>
        <p:nvPicPr>
          <p:cNvPr id="122" name="Picture 121">
            <a:extLst>
              <a:ext uri="{FF2B5EF4-FFF2-40B4-BE49-F238E27FC236}">
                <a16:creationId xmlns:a16="http://schemas.microsoft.com/office/drawing/2014/main" id="{970FE4CB-8860-2423-89C5-3E3F458A2E0F}"/>
              </a:ext>
            </a:extLst>
          </p:cNvPr>
          <p:cNvPicPr>
            <a:picLocks noChangeAspect="1"/>
          </p:cNvPicPr>
          <p:nvPr userDrawn="1"/>
        </p:nvPicPr>
        <p:blipFill>
          <a:blip r:embed="rId5"/>
          <a:srcRect/>
          <a:stretch/>
        </p:blipFill>
        <p:spPr>
          <a:xfrm>
            <a:off x="5716874" y="2257708"/>
            <a:ext cx="457200" cy="460162"/>
          </a:xfrm>
          <a:prstGeom prst="rect">
            <a:avLst/>
          </a:prstGeom>
        </p:spPr>
      </p:pic>
      <p:pic>
        <p:nvPicPr>
          <p:cNvPr id="123" name="Picture 122">
            <a:extLst>
              <a:ext uri="{FF2B5EF4-FFF2-40B4-BE49-F238E27FC236}">
                <a16:creationId xmlns:a16="http://schemas.microsoft.com/office/drawing/2014/main" id="{03DC2BE9-92E2-0528-B576-733C83669458}"/>
              </a:ext>
            </a:extLst>
          </p:cNvPr>
          <p:cNvPicPr>
            <a:picLocks noChangeAspect="1"/>
          </p:cNvPicPr>
          <p:nvPr userDrawn="1"/>
        </p:nvPicPr>
        <p:blipFill>
          <a:blip r:embed="rId5"/>
          <a:srcRect/>
          <a:stretch/>
        </p:blipFill>
        <p:spPr>
          <a:xfrm>
            <a:off x="4574940" y="2600779"/>
            <a:ext cx="457200" cy="460162"/>
          </a:xfrm>
          <a:prstGeom prst="rect">
            <a:avLst/>
          </a:prstGeom>
        </p:spPr>
      </p:pic>
      <p:pic>
        <p:nvPicPr>
          <p:cNvPr id="124" name="Picture 123">
            <a:extLst>
              <a:ext uri="{FF2B5EF4-FFF2-40B4-BE49-F238E27FC236}">
                <a16:creationId xmlns:a16="http://schemas.microsoft.com/office/drawing/2014/main" id="{93C218BD-F48D-616D-6481-0B620968F6FA}"/>
              </a:ext>
            </a:extLst>
          </p:cNvPr>
          <p:cNvPicPr>
            <a:picLocks noChangeAspect="1"/>
          </p:cNvPicPr>
          <p:nvPr userDrawn="1"/>
        </p:nvPicPr>
        <p:blipFill>
          <a:blip r:embed="rId5"/>
          <a:srcRect/>
          <a:stretch/>
        </p:blipFill>
        <p:spPr>
          <a:xfrm>
            <a:off x="4499201" y="2180648"/>
            <a:ext cx="457200" cy="460162"/>
          </a:xfrm>
          <a:prstGeom prst="rect">
            <a:avLst/>
          </a:prstGeom>
        </p:spPr>
      </p:pic>
      <p:pic>
        <p:nvPicPr>
          <p:cNvPr id="125" name="Picture 124">
            <a:extLst>
              <a:ext uri="{FF2B5EF4-FFF2-40B4-BE49-F238E27FC236}">
                <a16:creationId xmlns:a16="http://schemas.microsoft.com/office/drawing/2014/main" id="{7574C5BC-7663-FFB3-904D-10F9C8F56384}"/>
              </a:ext>
            </a:extLst>
          </p:cNvPr>
          <p:cNvPicPr>
            <a:picLocks noChangeAspect="1"/>
          </p:cNvPicPr>
          <p:nvPr userDrawn="1"/>
        </p:nvPicPr>
        <p:blipFill>
          <a:blip r:embed="rId3"/>
          <a:srcRect/>
          <a:stretch/>
        </p:blipFill>
        <p:spPr>
          <a:xfrm>
            <a:off x="5781529" y="5467724"/>
            <a:ext cx="457200" cy="461420"/>
          </a:xfrm>
          <a:prstGeom prst="rect">
            <a:avLst/>
          </a:prstGeom>
        </p:spPr>
      </p:pic>
      <p:pic>
        <p:nvPicPr>
          <p:cNvPr id="126" name="Picture 125">
            <a:extLst>
              <a:ext uri="{FF2B5EF4-FFF2-40B4-BE49-F238E27FC236}">
                <a16:creationId xmlns:a16="http://schemas.microsoft.com/office/drawing/2014/main" id="{A62B23D7-4278-C5D2-6F56-161F90FA1048}"/>
              </a:ext>
            </a:extLst>
          </p:cNvPr>
          <p:cNvPicPr>
            <a:picLocks noChangeAspect="1"/>
          </p:cNvPicPr>
          <p:nvPr userDrawn="1"/>
        </p:nvPicPr>
        <p:blipFill>
          <a:blip r:embed="rId3"/>
          <a:srcRect/>
          <a:stretch/>
        </p:blipFill>
        <p:spPr>
          <a:xfrm>
            <a:off x="4938214" y="4953807"/>
            <a:ext cx="457200" cy="461420"/>
          </a:xfrm>
          <a:prstGeom prst="rect">
            <a:avLst/>
          </a:prstGeom>
        </p:spPr>
      </p:pic>
      <p:pic>
        <p:nvPicPr>
          <p:cNvPr id="127" name="Picture 126">
            <a:extLst>
              <a:ext uri="{FF2B5EF4-FFF2-40B4-BE49-F238E27FC236}">
                <a16:creationId xmlns:a16="http://schemas.microsoft.com/office/drawing/2014/main" id="{9C8F3E3C-0ABA-76F2-0F53-3970957C8FEB}"/>
              </a:ext>
            </a:extLst>
          </p:cNvPr>
          <p:cNvPicPr>
            <a:picLocks noChangeAspect="1"/>
          </p:cNvPicPr>
          <p:nvPr userDrawn="1"/>
        </p:nvPicPr>
        <p:blipFill>
          <a:blip r:embed="rId3"/>
          <a:srcRect/>
          <a:stretch/>
        </p:blipFill>
        <p:spPr>
          <a:xfrm>
            <a:off x="5818270" y="4918880"/>
            <a:ext cx="457200" cy="461420"/>
          </a:xfrm>
          <a:prstGeom prst="rect">
            <a:avLst/>
          </a:prstGeom>
        </p:spPr>
      </p:pic>
      <p:pic>
        <p:nvPicPr>
          <p:cNvPr id="128" name="Picture 127">
            <a:extLst>
              <a:ext uri="{FF2B5EF4-FFF2-40B4-BE49-F238E27FC236}">
                <a16:creationId xmlns:a16="http://schemas.microsoft.com/office/drawing/2014/main" id="{39C9F477-7D0C-64D5-A76B-755F1AD2D1A2}"/>
              </a:ext>
            </a:extLst>
          </p:cNvPr>
          <p:cNvPicPr>
            <a:picLocks noChangeAspect="1"/>
          </p:cNvPicPr>
          <p:nvPr userDrawn="1"/>
        </p:nvPicPr>
        <p:blipFill>
          <a:blip r:embed="rId3"/>
          <a:srcRect/>
          <a:stretch/>
        </p:blipFill>
        <p:spPr>
          <a:xfrm>
            <a:off x="4497329" y="4855347"/>
            <a:ext cx="457200" cy="461420"/>
          </a:xfrm>
          <a:prstGeom prst="rect">
            <a:avLst/>
          </a:prstGeom>
        </p:spPr>
      </p:pic>
      <p:pic>
        <p:nvPicPr>
          <p:cNvPr id="129" name="Picture 128">
            <a:extLst>
              <a:ext uri="{FF2B5EF4-FFF2-40B4-BE49-F238E27FC236}">
                <a16:creationId xmlns:a16="http://schemas.microsoft.com/office/drawing/2014/main" id="{BD136794-D281-5790-9DBA-456D14952091}"/>
              </a:ext>
            </a:extLst>
          </p:cNvPr>
          <p:cNvPicPr>
            <a:picLocks noChangeAspect="1"/>
          </p:cNvPicPr>
          <p:nvPr userDrawn="1"/>
        </p:nvPicPr>
        <p:blipFill>
          <a:blip r:embed="rId3"/>
          <a:srcRect/>
          <a:stretch/>
        </p:blipFill>
        <p:spPr>
          <a:xfrm>
            <a:off x="5395414" y="4831456"/>
            <a:ext cx="457200" cy="461420"/>
          </a:xfrm>
          <a:prstGeom prst="rect">
            <a:avLst/>
          </a:prstGeom>
        </p:spPr>
      </p:pic>
      <p:pic>
        <p:nvPicPr>
          <p:cNvPr id="130" name="Picture 129">
            <a:extLst>
              <a:ext uri="{FF2B5EF4-FFF2-40B4-BE49-F238E27FC236}">
                <a16:creationId xmlns:a16="http://schemas.microsoft.com/office/drawing/2014/main" id="{431D4CCA-D089-55C7-68F9-06093D3D06DC}"/>
              </a:ext>
            </a:extLst>
          </p:cNvPr>
          <p:cNvPicPr>
            <a:picLocks noChangeAspect="1"/>
          </p:cNvPicPr>
          <p:nvPr userDrawn="1"/>
        </p:nvPicPr>
        <p:blipFill>
          <a:blip r:embed="rId3"/>
          <a:srcRect/>
          <a:stretch/>
        </p:blipFill>
        <p:spPr>
          <a:xfrm>
            <a:off x="4457241" y="5726509"/>
            <a:ext cx="457200" cy="461420"/>
          </a:xfrm>
          <a:prstGeom prst="rect">
            <a:avLst/>
          </a:prstGeom>
        </p:spPr>
      </p:pic>
      <p:pic>
        <p:nvPicPr>
          <p:cNvPr id="131" name="Picture 130">
            <a:extLst>
              <a:ext uri="{FF2B5EF4-FFF2-40B4-BE49-F238E27FC236}">
                <a16:creationId xmlns:a16="http://schemas.microsoft.com/office/drawing/2014/main" id="{C82F85A3-960E-FDBA-4678-826F9C1E6D0A}"/>
              </a:ext>
            </a:extLst>
          </p:cNvPr>
          <p:cNvPicPr>
            <a:picLocks noChangeAspect="1"/>
          </p:cNvPicPr>
          <p:nvPr userDrawn="1"/>
        </p:nvPicPr>
        <p:blipFill>
          <a:blip r:embed="rId3"/>
          <a:srcRect/>
          <a:stretch/>
        </p:blipFill>
        <p:spPr>
          <a:xfrm>
            <a:off x="4981052" y="5409364"/>
            <a:ext cx="457200" cy="461420"/>
          </a:xfrm>
          <a:prstGeom prst="rect">
            <a:avLst/>
          </a:prstGeom>
        </p:spPr>
      </p:pic>
      <p:pic>
        <p:nvPicPr>
          <p:cNvPr id="132" name="Picture 131">
            <a:extLst>
              <a:ext uri="{FF2B5EF4-FFF2-40B4-BE49-F238E27FC236}">
                <a16:creationId xmlns:a16="http://schemas.microsoft.com/office/drawing/2014/main" id="{2B6BCEB5-4798-1056-1826-0E8F5FCB69AD}"/>
              </a:ext>
            </a:extLst>
          </p:cNvPr>
          <p:cNvPicPr>
            <a:picLocks noChangeAspect="1"/>
          </p:cNvPicPr>
          <p:nvPr userDrawn="1"/>
        </p:nvPicPr>
        <p:blipFill>
          <a:blip r:embed="rId3"/>
          <a:srcRect/>
          <a:stretch/>
        </p:blipFill>
        <p:spPr>
          <a:xfrm>
            <a:off x="5419126" y="5248545"/>
            <a:ext cx="457200" cy="461420"/>
          </a:xfrm>
          <a:prstGeom prst="rect">
            <a:avLst/>
          </a:prstGeom>
        </p:spPr>
      </p:pic>
      <p:pic>
        <p:nvPicPr>
          <p:cNvPr id="133" name="Picture 132">
            <a:extLst>
              <a:ext uri="{FF2B5EF4-FFF2-40B4-BE49-F238E27FC236}">
                <a16:creationId xmlns:a16="http://schemas.microsoft.com/office/drawing/2014/main" id="{EF0A22B2-FDED-F6DC-8E89-0E828EB8DC9C}"/>
              </a:ext>
            </a:extLst>
          </p:cNvPr>
          <p:cNvPicPr>
            <a:picLocks noChangeAspect="1"/>
          </p:cNvPicPr>
          <p:nvPr userDrawn="1"/>
        </p:nvPicPr>
        <p:blipFill>
          <a:blip r:embed="rId3"/>
          <a:srcRect/>
          <a:stretch/>
        </p:blipFill>
        <p:spPr>
          <a:xfrm>
            <a:off x="4914441" y="5849764"/>
            <a:ext cx="457200" cy="461420"/>
          </a:xfrm>
          <a:prstGeom prst="rect">
            <a:avLst/>
          </a:prstGeom>
        </p:spPr>
      </p:pic>
      <p:pic>
        <p:nvPicPr>
          <p:cNvPr id="134" name="Picture 133">
            <a:extLst>
              <a:ext uri="{FF2B5EF4-FFF2-40B4-BE49-F238E27FC236}">
                <a16:creationId xmlns:a16="http://schemas.microsoft.com/office/drawing/2014/main" id="{B4D7B8C0-6033-7692-355C-F9013B062037}"/>
              </a:ext>
            </a:extLst>
          </p:cNvPr>
          <p:cNvPicPr>
            <a:picLocks noChangeAspect="1"/>
          </p:cNvPicPr>
          <p:nvPr userDrawn="1"/>
        </p:nvPicPr>
        <p:blipFill>
          <a:blip r:embed="rId3"/>
          <a:srcRect/>
          <a:stretch/>
        </p:blipFill>
        <p:spPr>
          <a:xfrm>
            <a:off x="5403973" y="5808920"/>
            <a:ext cx="457200" cy="461420"/>
          </a:xfrm>
          <a:prstGeom prst="rect">
            <a:avLst/>
          </a:prstGeom>
        </p:spPr>
      </p:pic>
      <p:pic>
        <p:nvPicPr>
          <p:cNvPr id="135" name="Picture 134">
            <a:extLst>
              <a:ext uri="{FF2B5EF4-FFF2-40B4-BE49-F238E27FC236}">
                <a16:creationId xmlns:a16="http://schemas.microsoft.com/office/drawing/2014/main" id="{6EEB889F-02E4-B55D-1D0E-BF85CA936123}"/>
              </a:ext>
            </a:extLst>
          </p:cNvPr>
          <p:cNvPicPr>
            <a:picLocks noChangeAspect="1"/>
          </p:cNvPicPr>
          <p:nvPr userDrawn="1"/>
        </p:nvPicPr>
        <p:blipFill>
          <a:blip r:embed="rId3"/>
          <a:srcRect/>
          <a:stretch/>
        </p:blipFill>
        <p:spPr>
          <a:xfrm>
            <a:off x="4530376" y="5283061"/>
            <a:ext cx="457200" cy="461420"/>
          </a:xfrm>
          <a:prstGeom prst="rect">
            <a:avLst/>
          </a:prstGeom>
        </p:spPr>
      </p:pic>
      <p:pic>
        <p:nvPicPr>
          <p:cNvPr id="136" name="Picture 135">
            <a:extLst>
              <a:ext uri="{FF2B5EF4-FFF2-40B4-BE49-F238E27FC236}">
                <a16:creationId xmlns:a16="http://schemas.microsoft.com/office/drawing/2014/main" id="{4813EB71-CC43-01B9-4A1F-998B89F6890C}"/>
              </a:ext>
            </a:extLst>
          </p:cNvPr>
          <p:cNvPicPr>
            <a:picLocks noChangeAspect="1"/>
          </p:cNvPicPr>
          <p:nvPr userDrawn="1"/>
        </p:nvPicPr>
        <p:blipFill>
          <a:blip r:embed="rId3"/>
          <a:srcRect/>
          <a:stretch/>
        </p:blipFill>
        <p:spPr>
          <a:xfrm>
            <a:off x="1886536" y="5189558"/>
            <a:ext cx="457200" cy="461420"/>
          </a:xfrm>
          <a:prstGeom prst="rect">
            <a:avLst/>
          </a:prstGeom>
        </p:spPr>
      </p:pic>
      <p:pic>
        <p:nvPicPr>
          <p:cNvPr id="137" name="Picture 136">
            <a:extLst>
              <a:ext uri="{FF2B5EF4-FFF2-40B4-BE49-F238E27FC236}">
                <a16:creationId xmlns:a16="http://schemas.microsoft.com/office/drawing/2014/main" id="{5CBD4018-95FF-A415-B8EB-B87BA483658D}"/>
              </a:ext>
            </a:extLst>
          </p:cNvPr>
          <p:cNvPicPr>
            <a:picLocks noChangeAspect="1"/>
          </p:cNvPicPr>
          <p:nvPr userDrawn="1"/>
        </p:nvPicPr>
        <p:blipFill>
          <a:blip r:embed="rId3"/>
          <a:srcRect/>
          <a:stretch/>
        </p:blipFill>
        <p:spPr>
          <a:xfrm>
            <a:off x="2174649" y="4299046"/>
            <a:ext cx="457200" cy="461420"/>
          </a:xfrm>
          <a:prstGeom prst="rect">
            <a:avLst/>
          </a:prstGeom>
        </p:spPr>
      </p:pic>
      <p:pic>
        <p:nvPicPr>
          <p:cNvPr id="138" name="Picture 137">
            <a:extLst>
              <a:ext uri="{FF2B5EF4-FFF2-40B4-BE49-F238E27FC236}">
                <a16:creationId xmlns:a16="http://schemas.microsoft.com/office/drawing/2014/main" id="{230B5C2B-133C-A40A-738A-DFF2BF10B5A1}"/>
              </a:ext>
            </a:extLst>
          </p:cNvPr>
          <p:cNvPicPr>
            <a:picLocks noChangeAspect="1"/>
          </p:cNvPicPr>
          <p:nvPr userDrawn="1"/>
        </p:nvPicPr>
        <p:blipFill>
          <a:blip r:embed="rId5"/>
          <a:srcRect/>
          <a:stretch/>
        </p:blipFill>
        <p:spPr>
          <a:xfrm>
            <a:off x="2167999" y="4767207"/>
            <a:ext cx="457200" cy="461420"/>
          </a:xfrm>
          <a:prstGeom prst="rect">
            <a:avLst/>
          </a:prstGeom>
        </p:spPr>
      </p:pic>
      <p:pic>
        <p:nvPicPr>
          <p:cNvPr id="139" name="Picture 138">
            <a:extLst>
              <a:ext uri="{FF2B5EF4-FFF2-40B4-BE49-F238E27FC236}">
                <a16:creationId xmlns:a16="http://schemas.microsoft.com/office/drawing/2014/main" id="{3F7D876F-4F87-0E14-8E4A-E8B73B475FF6}"/>
              </a:ext>
            </a:extLst>
          </p:cNvPr>
          <p:cNvPicPr>
            <a:picLocks noChangeAspect="1"/>
          </p:cNvPicPr>
          <p:nvPr userDrawn="1"/>
        </p:nvPicPr>
        <p:blipFill>
          <a:blip r:embed="rId3"/>
          <a:srcRect/>
          <a:stretch/>
        </p:blipFill>
        <p:spPr>
          <a:xfrm>
            <a:off x="1044803" y="2475317"/>
            <a:ext cx="457200" cy="461420"/>
          </a:xfrm>
          <a:prstGeom prst="rect">
            <a:avLst/>
          </a:prstGeom>
        </p:spPr>
      </p:pic>
      <p:pic>
        <p:nvPicPr>
          <p:cNvPr id="140" name="Picture 139">
            <a:extLst>
              <a:ext uri="{FF2B5EF4-FFF2-40B4-BE49-F238E27FC236}">
                <a16:creationId xmlns:a16="http://schemas.microsoft.com/office/drawing/2014/main" id="{D27EDA53-2660-28DE-03CC-46E4997C1762}"/>
              </a:ext>
            </a:extLst>
          </p:cNvPr>
          <p:cNvPicPr>
            <a:picLocks noChangeAspect="1"/>
          </p:cNvPicPr>
          <p:nvPr userDrawn="1"/>
        </p:nvPicPr>
        <p:blipFill>
          <a:blip r:embed="rId5"/>
          <a:srcRect/>
          <a:stretch/>
        </p:blipFill>
        <p:spPr>
          <a:xfrm>
            <a:off x="1522477" y="2502312"/>
            <a:ext cx="457200" cy="461420"/>
          </a:xfrm>
          <a:prstGeom prst="rect">
            <a:avLst/>
          </a:prstGeom>
        </p:spPr>
      </p:pic>
      <p:pic>
        <p:nvPicPr>
          <p:cNvPr id="141" name="Picture 140">
            <a:extLst>
              <a:ext uri="{FF2B5EF4-FFF2-40B4-BE49-F238E27FC236}">
                <a16:creationId xmlns:a16="http://schemas.microsoft.com/office/drawing/2014/main" id="{74C6DD22-7102-05E0-0B4F-3B7A7CC48A2F}"/>
              </a:ext>
            </a:extLst>
          </p:cNvPr>
          <p:cNvPicPr>
            <a:picLocks noChangeAspect="1"/>
          </p:cNvPicPr>
          <p:nvPr userDrawn="1"/>
        </p:nvPicPr>
        <p:blipFill>
          <a:blip r:embed="rId7"/>
          <a:stretch>
            <a:fillRect/>
          </a:stretch>
        </p:blipFill>
        <p:spPr>
          <a:xfrm>
            <a:off x="5761727" y="3360571"/>
            <a:ext cx="863591" cy="1256134"/>
          </a:xfrm>
          <a:prstGeom prst="rect">
            <a:avLst/>
          </a:prstGeom>
        </p:spPr>
      </p:pic>
      <p:pic>
        <p:nvPicPr>
          <p:cNvPr id="142" name="Graphic 141">
            <a:extLst>
              <a:ext uri="{FF2B5EF4-FFF2-40B4-BE49-F238E27FC236}">
                <a16:creationId xmlns:a16="http://schemas.microsoft.com/office/drawing/2014/main" id="{D6E70BFC-9BA9-D5D7-5DD9-9647BD139298}"/>
              </a:ext>
            </a:extLst>
          </p:cNvPr>
          <p:cNvPicPr>
            <a:picLocks noChangeAspect="1"/>
          </p:cNvPicPr>
          <p:nvPr userDrawn="1"/>
        </p:nvPicPr>
        <p:blipFill>
          <a:blip r:embed="rId8">
            <a:duotone>
              <a:srgbClr val="FFC000">
                <a:shade val="45000"/>
                <a:satMod val="135000"/>
              </a:srgbClr>
              <a:prstClr val="white"/>
            </a:duotone>
            <a:extLst>
              <a:ext uri="{96DAC541-7B7A-43D3-8B79-37D633B846F1}">
                <asvg:svgBlip xmlns:asvg="http://schemas.microsoft.com/office/drawing/2016/SVG/main" r:embed="rId9"/>
              </a:ext>
            </a:extLst>
          </a:blip>
          <a:stretch>
            <a:fillRect/>
          </a:stretch>
        </p:blipFill>
        <p:spPr>
          <a:xfrm>
            <a:off x="6782843" y="3365559"/>
            <a:ext cx="794936" cy="794936"/>
          </a:xfrm>
          <a:prstGeom prst="rect">
            <a:avLst/>
          </a:prstGeom>
        </p:spPr>
      </p:pic>
      <p:pic>
        <p:nvPicPr>
          <p:cNvPr id="143" name="Graphic 142">
            <a:extLst>
              <a:ext uri="{FF2B5EF4-FFF2-40B4-BE49-F238E27FC236}">
                <a16:creationId xmlns:a16="http://schemas.microsoft.com/office/drawing/2014/main" id="{8FB667E8-B697-D637-E119-67B5B4A0A34D}"/>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888709" y="3764653"/>
            <a:ext cx="794936" cy="794936"/>
          </a:xfrm>
          <a:prstGeom prst="rect">
            <a:avLst/>
          </a:prstGeom>
        </p:spPr>
      </p:pic>
      <p:sp>
        <p:nvSpPr>
          <p:cNvPr id="144" name="TextBox 143">
            <a:extLst>
              <a:ext uri="{FF2B5EF4-FFF2-40B4-BE49-F238E27FC236}">
                <a16:creationId xmlns:a16="http://schemas.microsoft.com/office/drawing/2014/main" id="{C80994B4-3A02-22F5-086A-0214782E8C32}"/>
              </a:ext>
            </a:extLst>
          </p:cNvPr>
          <p:cNvSpPr txBox="1"/>
          <p:nvPr userDrawn="1"/>
        </p:nvSpPr>
        <p:spPr>
          <a:xfrm rot="18900000">
            <a:off x="3129371" y="3247796"/>
            <a:ext cx="595035" cy="246221"/>
          </a:xfrm>
          <a:prstGeom prst="rect">
            <a:avLst/>
          </a:prstGeom>
          <a:noFill/>
        </p:spPr>
        <p:txBody>
          <a:bodyPr wrap="none" rtlCol="0">
            <a:spAutoFit/>
          </a:bodyPr>
          <a:lstStyle/>
          <a:p>
            <a:r>
              <a:rPr lang="en-US" sz="1000">
                <a:solidFill>
                  <a:prstClr val="black"/>
                </a:solidFill>
                <a:latin typeface="Calibri" panose="020F0502020204030204"/>
              </a:rPr>
              <a:t>random</a:t>
            </a:r>
          </a:p>
        </p:txBody>
      </p:sp>
      <p:sp>
        <p:nvSpPr>
          <p:cNvPr id="145" name="TextBox 144">
            <a:extLst>
              <a:ext uri="{FF2B5EF4-FFF2-40B4-BE49-F238E27FC236}">
                <a16:creationId xmlns:a16="http://schemas.microsoft.com/office/drawing/2014/main" id="{17B8237A-B3D4-00B4-EF4E-9FF6B3ED2ED0}"/>
              </a:ext>
            </a:extLst>
          </p:cNvPr>
          <p:cNvSpPr txBox="1"/>
          <p:nvPr userDrawn="1"/>
        </p:nvSpPr>
        <p:spPr>
          <a:xfrm rot="2700000">
            <a:off x="3168810" y="4285269"/>
            <a:ext cx="779381" cy="246221"/>
          </a:xfrm>
          <a:prstGeom prst="rect">
            <a:avLst/>
          </a:prstGeom>
          <a:noFill/>
        </p:spPr>
        <p:txBody>
          <a:bodyPr wrap="none" rtlCol="0">
            <a:spAutoFit/>
          </a:bodyPr>
          <a:lstStyle/>
          <a:p>
            <a:r>
              <a:rPr lang="en-US" sz="1000">
                <a:solidFill>
                  <a:prstClr val="black"/>
                </a:solidFill>
                <a:latin typeface="Calibri" panose="020F0502020204030204"/>
              </a:rPr>
              <a:t>assignment</a:t>
            </a:r>
          </a:p>
        </p:txBody>
      </p:sp>
      <p:pic>
        <p:nvPicPr>
          <p:cNvPr id="146" name="Picture 145">
            <a:extLst>
              <a:ext uri="{FF2B5EF4-FFF2-40B4-BE49-F238E27FC236}">
                <a16:creationId xmlns:a16="http://schemas.microsoft.com/office/drawing/2014/main" id="{B2AF805B-3C5A-192F-9996-D2E681575CAC}"/>
              </a:ext>
            </a:extLst>
          </p:cNvPr>
          <p:cNvPicPr>
            <a:picLocks noChangeAspect="1"/>
          </p:cNvPicPr>
          <p:nvPr userDrawn="1"/>
        </p:nvPicPr>
        <p:blipFill>
          <a:blip r:embed="rId12"/>
          <a:stretch>
            <a:fillRect/>
          </a:stretch>
        </p:blipFill>
        <p:spPr>
          <a:xfrm>
            <a:off x="7904996" y="3341019"/>
            <a:ext cx="1675562" cy="1375725"/>
          </a:xfrm>
          <a:prstGeom prst="rect">
            <a:avLst/>
          </a:prstGeom>
        </p:spPr>
      </p:pic>
      <p:sp>
        <p:nvSpPr>
          <p:cNvPr id="147" name="Freeform: Shape 132">
            <a:extLst>
              <a:ext uri="{FF2B5EF4-FFF2-40B4-BE49-F238E27FC236}">
                <a16:creationId xmlns:a16="http://schemas.microsoft.com/office/drawing/2014/main" id="{E3400AB6-1FE9-E8FD-1E70-67EE66ABD9B3}"/>
              </a:ext>
            </a:extLst>
          </p:cNvPr>
          <p:cNvSpPr/>
          <p:nvPr userDrawn="1"/>
        </p:nvSpPr>
        <p:spPr>
          <a:xfrm>
            <a:off x="10029836"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6308" rIns="0" bIns="66308" numCol="1" spcCol="1270" anchor="ctr"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48" name="Freeform: Shape 21">
            <a:extLst>
              <a:ext uri="{FF2B5EF4-FFF2-40B4-BE49-F238E27FC236}">
                <a16:creationId xmlns:a16="http://schemas.microsoft.com/office/drawing/2014/main" id="{320C9B64-3714-0A81-08A9-69D5B03A529E}"/>
              </a:ext>
            </a:extLst>
          </p:cNvPr>
          <p:cNvSpPr/>
          <p:nvPr userDrawn="1"/>
        </p:nvSpPr>
        <p:spPr>
          <a:xfrm>
            <a:off x="8965805"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49" name="Freeform: Shape 22">
            <a:extLst>
              <a:ext uri="{FF2B5EF4-FFF2-40B4-BE49-F238E27FC236}">
                <a16:creationId xmlns:a16="http://schemas.microsoft.com/office/drawing/2014/main" id="{084D65C3-774D-6E9F-2B7C-0DAE0A24E06F}"/>
              </a:ext>
            </a:extLst>
          </p:cNvPr>
          <p:cNvSpPr/>
          <p:nvPr userDrawn="1"/>
        </p:nvSpPr>
        <p:spPr>
          <a:xfrm>
            <a:off x="9231813"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0" name="Freeform: Shape 23">
            <a:extLst>
              <a:ext uri="{FF2B5EF4-FFF2-40B4-BE49-F238E27FC236}">
                <a16:creationId xmlns:a16="http://schemas.microsoft.com/office/drawing/2014/main" id="{059C981B-EC6F-EDF1-6694-F5E6E629237C}"/>
              </a:ext>
            </a:extLst>
          </p:cNvPr>
          <p:cNvSpPr/>
          <p:nvPr userDrawn="1"/>
        </p:nvSpPr>
        <p:spPr>
          <a:xfrm>
            <a:off x="9497821"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1" name="Freeform: Shape 24">
            <a:extLst>
              <a:ext uri="{FF2B5EF4-FFF2-40B4-BE49-F238E27FC236}">
                <a16:creationId xmlns:a16="http://schemas.microsoft.com/office/drawing/2014/main" id="{11FBDE30-0422-1528-286E-1209D880DB0B}"/>
              </a:ext>
            </a:extLst>
          </p:cNvPr>
          <p:cNvSpPr/>
          <p:nvPr userDrawn="1"/>
        </p:nvSpPr>
        <p:spPr>
          <a:xfrm>
            <a:off x="9763829"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2" name="Freeform: Shape 21">
            <a:extLst>
              <a:ext uri="{FF2B5EF4-FFF2-40B4-BE49-F238E27FC236}">
                <a16:creationId xmlns:a16="http://schemas.microsoft.com/office/drawing/2014/main" id="{1B4CB0AA-A6CD-5294-1D0A-7ECEBBB925D7}"/>
              </a:ext>
            </a:extLst>
          </p:cNvPr>
          <p:cNvSpPr/>
          <p:nvPr userDrawn="1"/>
        </p:nvSpPr>
        <p:spPr>
          <a:xfrm>
            <a:off x="8699797"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 up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3" name="Freeform: Shape 132">
            <a:extLst>
              <a:ext uri="{FF2B5EF4-FFF2-40B4-BE49-F238E27FC236}">
                <a16:creationId xmlns:a16="http://schemas.microsoft.com/office/drawing/2014/main" id="{44919B1C-D2DE-78D9-0B78-FC619359C835}"/>
              </a:ext>
            </a:extLst>
          </p:cNvPr>
          <p:cNvSpPr/>
          <p:nvPr userDrawn="1"/>
        </p:nvSpPr>
        <p:spPr>
          <a:xfrm>
            <a:off x="10031553"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6308" rIns="0" bIns="66308" numCol="1" spcCol="1270" anchor="ctr"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4" name="Freeform: Shape 21">
            <a:extLst>
              <a:ext uri="{FF2B5EF4-FFF2-40B4-BE49-F238E27FC236}">
                <a16:creationId xmlns:a16="http://schemas.microsoft.com/office/drawing/2014/main" id="{E8503777-41D6-AD05-1F10-C2EC0ED12A50}"/>
              </a:ext>
            </a:extLst>
          </p:cNvPr>
          <p:cNvSpPr/>
          <p:nvPr userDrawn="1"/>
        </p:nvSpPr>
        <p:spPr>
          <a:xfrm>
            <a:off x="8967522"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5" name="Freeform: Shape 22">
            <a:extLst>
              <a:ext uri="{FF2B5EF4-FFF2-40B4-BE49-F238E27FC236}">
                <a16:creationId xmlns:a16="http://schemas.microsoft.com/office/drawing/2014/main" id="{5AC10229-B078-6F02-2E97-84729E9C32CA}"/>
              </a:ext>
            </a:extLst>
          </p:cNvPr>
          <p:cNvSpPr/>
          <p:nvPr userDrawn="1"/>
        </p:nvSpPr>
        <p:spPr>
          <a:xfrm>
            <a:off x="9233530"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6" name="Freeform: Shape 23">
            <a:extLst>
              <a:ext uri="{FF2B5EF4-FFF2-40B4-BE49-F238E27FC236}">
                <a16:creationId xmlns:a16="http://schemas.microsoft.com/office/drawing/2014/main" id="{1A4C1197-40FA-605F-1377-4E56BF23EF17}"/>
              </a:ext>
            </a:extLst>
          </p:cNvPr>
          <p:cNvSpPr/>
          <p:nvPr userDrawn="1"/>
        </p:nvSpPr>
        <p:spPr>
          <a:xfrm>
            <a:off x="9499538"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7" name="Freeform: Shape 24">
            <a:extLst>
              <a:ext uri="{FF2B5EF4-FFF2-40B4-BE49-F238E27FC236}">
                <a16:creationId xmlns:a16="http://schemas.microsoft.com/office/drawing/2014/main" id="{12495508-E618-9725-7021-1D24F7203181}"/>
              </a:ext>
            </a:extLst>
          </p:cNvPr>
          <p:cNvSpPr/>
          <p:nvPr userDrawn="1"/>
        </p:nvSpPr>
        <p:spPr>
          <a:xfrm>
            <a:off x="9765546"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8" name="Freeform: Shape 21">
            <a:extLst>
              <a:ext uri="{FF2B5EF4-FFF2-40B4-BE49-F238E27FC236}">
                <a16:creationId xmlns:a16="http://schemas.microsoft.com/office/drawing/2014/main" id="{58B8EA7D-AC12-9468-3B5C-F8E70A1226B0}"/>
              </a:ext>
            </a:extLst>
          </p:cNvPr>
          <p:cNvSpPr/>
          <p:nvPr userDrawn="1"/>
        </p:nvSpPr>
        <p:spPr>
          <a:xfrm>
            <a:off x="8701514"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 up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pic>
        <p:nvPicPr>
          <p:cNvPr id="159" name="Picture 158">
            <a:extLst>
              <a:ext uri="{FF2B5EF4-FFF2-40B4-BE49-F238E27FC236}">
                <a16:creationId xmlns:a16="http://schemas.microsoft.com/office/drawing/2014/main" id="{B86F554C-2BD3-45AE-4328-DD153E49157D}"/>
              </a:ext>
            </a:extLst>
          </p:cNvPr>
          <p:cNvPicPr>
            <a:picLocks noChangeAspect="1"/>
          </p:cNvPicPr>
          <p:nvPr userDrawn="1"/>
        </p:nvPicPr>
        <p:blipFill rotWithShape="1">
          <a:blip r:embed="rId13">
            <a:alphaModFix/>
          </a:blip>
          <a:srcRect r="27907"/>
          <a:stretch/>
        </p:blipFill>
        <p:spPr>
          <a:xfrm>
            <a:off x="10340908" y="5021667"/>
            <a:ext cx="1876684" cy="1159222"/>
          </a:xfrm>
          <a:prstGeom prst="rect">
            <a:avLst/>
          </a:prstGeom>
        </p:spPr>
      </p:pic>
      <p:pic>
        <p:nvPicPr>
          <p:cNvPr id="160" name="Picture 159">
            <a:extLst>
              <a:ext uri="{FF2B5EF4-FFF2-40B4-BE49-F238E27FC236}">
                <a16:creationId xmlns:a16="http://schemas.microsoft.com/office/drawing/2014/main" id="{EF4F7CC4-11AE-D176-43AF-96A4B4537D1D}"/>
              </a:ext>
            </a:extLst>
          </p:cNvPr>
          <p:cNvPicPr>
            <a:picLocks noChangeAspect="1"/>
          </p:cNvPicPr>
          <p:nvPr userDrawn="1"/>
        </p:nvPicPr>
        <p:blipFill>
          <a:blip r:embed="rId14">
            <a:alphaModFix amt="85000"/>
          </a:blip>
          <a:stretch>
            <a:fillRect/>
          </a:stretch>
        </p:blipFill>
        <p:spPr>
          <a:xfrm>
            <a:off x="10793124" y="1758774"/>
            <a:ext cx="884341" cy="1144598"/>
          </a:xfrm>
          <a:prstGeom prst="rect">
            <a:avLst/>
          </a:prstGeom>
        </p:spPr>
      </p:pic>
      <p:sp>
        <p:nvSpPr>
          <p:cNvPr id="161" name="TextBox 160">
            <a:extLst>
              <a:ext uri="{FF2B5EF4-FFF2-40B4-BE49-F238E27FC236}">
                <a16:creationId xmlns:a16="http://schemas.microsoft.com/office/drawing/2014/main" id="{2183A092-71EF-DC88-58D9-32FAF6AA1C89}"/>
              </a:ext>
            </a:extLst>
          </p:cNvPr>
          <p:cNvSpPr txBox="1"/>
          <p:nvPr userDrawn="1"/>
        </p:nvSpPr>
        <p:spPr>
          <a:xfrm>
            <a:off x="10562257" y="2657813"/>
            <a:ext cx="1346074"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Analyze</a:t>
            </a:r>
          </a:p>
        </p:txBody>
      </p:sp>
      <p:pic>
        <p:nvPicPr>
          <p:cNvPr id="162" name="Graphic 161">
            <a:extLst>
              <a:ext uri="{FF2B5EF4-FFF2-40B4-BE49-F238E27FC236}">
                <a16:creationId xmlns:a16="http://schemas.microsoft.com/office/drawing/2014/main" id="{CBB5F0C8-ED87-0F81-22D7-61315DA58FA2}"/>
              </a:ext>
            </a:extLst>
          </p:cNvPr>
          <p:cNvPicPr>
            <a:picLocks noChangeAspect="1"/>
          </p:cNvPicPr>
          <p:nvPr userDrawn="1"/>
        </p:nvPicPr>
        <p:blipFill>
          <a:blip r:embed="rId15">
            <a:alphaModFix amt="40000"/>
            <a:extLst>
              <a:ext uri="{96DAC541-7B7A-43D3-8B79-37D633B846F1}">
                <asvg:svgBlip xmlns:asvg="http://schemas.microsoft.com/office/drawing/2016/SVG/main" r:embed="rId16"/>
              </a:ext>
            </a:extLst>
          </a:blip>
          <a:stretch>
            <a:fillRect/>
          </a:stretch>
        </p:blipFill>
        <p:spPr>
          <a:xfrm>
            <a:off x="10591618" y="3538563"/>
            <a:ext cx="1287353" cy="846622"/>
          </a:xfrm>
          <a:prstGeom prst="rect">
            <a:avLst/>
          </a:prstGeom>
        </p:spPr>
      </p:pic>
      <p:sp>
        <p:nvSpPr>
          <p:cNvPr id="163" name="TextBox 162">
            <a:extLst>
              <a:ext uri="{FF2B5EF4-FFF2-40B4-BE49-F238E27FC236}">
                <a16:creationId xmlns:a16="http://schemas.microsoft.com/office/drawing/2014/main" id="{281E9BAA-B3DD-07C1-020D-6B731B451107}"/>
              </a:ext>
            </a:extLst>
          </p:cNvPr>
          <p:cNvSpPr txBox="1"/>
          <p:nvPr userDrawn="1"/>
        </p:nvSpPr>
        <p:spPr>
          <a:xfrm>
            <a:off x="10584443" y="4029053"/>
            <a:ext cx="1301703"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Finalize</a:t>
            </a:r>
          </a:p>
        </p:txBody>
      </p:sp>
      <p:sp>
        <p:nvSpPr>
          <p:cNvPr id="164" name="TextBox 163">
            <a:extLst>
              <a:ext uri="{FF2B5EF4-FFF2-40B4-BE49-F238E27FC236}">
                <a16:creationId xmlns:a16="http://schemas.microsoft.com/office/drawing/2014/main" id="{0356A64D-F512-32F1-08C5-ED6107BC1C32}"/>
              </a:ext>
            </a:extLst>
          </p:cNvPr>
          <p:cNvSpPr txBox="1"/>
          <p:nvPr userDrawn="1"/>
        </p:nvSpPr>
        <p:spPr>
          <a:xfrm rot="20361813">
            <a:off x="10222900" y="5241215"/>
            <a:ext cx="2014013"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Disseminate</a:t>
            </a:r>
          </a:p>
        </p:txBody>
      </p:sp>
    </p:spTree>
    <p:extLst>
      <p:ext uri="{BB962C8B-B14F-4D97-AF65-F5344CB8AC3E}">
        <p14:creationId xmlns:p14="http://schemas.microsoft.com/office/powerpoint/2010/main" val="2874949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403642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655722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457675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927248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74989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5631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290881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025238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8394324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811639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lvl="0" indent="-285750">
              <a:buFont typeface="Arial" panose="020B0604020202020204" pitchFamily="34" charset="0"/>
              <a:buChar cha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40468942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72D42D-5ED3-5042-B3E8-36CAAF96C7E0}"/>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2171594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8CF22-C7CA-7648-B8C8-06E425EE5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BF3293-15F8-5048-ACB2-E3E21BA3F5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EC6B95-49EE-114E-8186-CBFCCD5F5089}"/>
              </a:ext>
            </a:extLst>
          </p:cNvPr>
          <p:cNvSpPr>
            <a:spLocks noGrp="1"/>
          </p:cNvSpPr>
          <p:nvPr>
            <p:ph type="dt" sz="half" idx="10"/>
          </p:nvPr>
        </p:nvSpPr>
        <p:spPr/>
        <p:txBody>
          <a:bodyPr/>
          <a:lstStyle/>
          <a:p>
            <a:fld id="{ECFACC7A-0FFB-4944-A41E-1BCEBF78ECE6}" type="datetimeFigureOut">
              <a:rPr lang="en-US" smtClean="0"/>
              <a:t>11/17/2025</a:t>
            </a:fld>
            <a:endParaRPr lang="en-US"/>
          </a:p>
        </p:txBody>
      </p:sp>
      <p:sp>
        <p:nvSpPr>
          <p:cNvPr id="5" name="Footer Placeholder 4">
            <a:extLst>
              <a:ext uri="{FF2B5EF4-FFF2-40B4-BE49-F238E27FC236}">
                <a16:creationId xmlns:a16="http://schemas.microsoft.com/office/drawing/2014/main" id="{2647B053-9DEE-DD4F-B411-0373697AD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62CC8-E9D2-7246-9B67-8E4E87A17CD7}"/>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24407087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D5771-C343-9E4A-B890-892F7DA91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4BF61B-149C-AF4C-B423-BF9862C90C3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AAF17-225E-554F-80F3-FE7EDC53616C}"/>
              </a:ext>
            </a:extLst>
          </p:cNvPr>
          <p:cNvSpPr>
            <a:spLocks noGrp="1"/>
          </p:cNvSpPr>
          <p:nvPr>
            <p:ph type="dt" sz="half" idx="10"/>
          </p:nvPr>
        </p:nvSpPr>
        <p:spPr/>
        <p:txBody>
          <a:bodyPr/>
          <a:lstStyle/>
          <a:p>
            <a:fld id="{ECFACC7A-0FFB-4944-A41E-1BCEBF78ECE6}" type="datetimeFigureOut">
              <a:rPr lang="en-US" smtClean="0"/>
              <a:t>11/17/2025</a:t>
            </a:fld>
            <a:endParaRPr lang="en-US"/>
          </a:p>
        </p:txBody>
      </p:sp>
      <p:sp>
        <p:nvSpPr>
          <p:cNvPr id="5" name="Footer Placeholder 4">
            <a:extLst>
              <a:ext uri="{FF2B5EF4-FFF2-40B4-BE49-F238E27FC236}">
                <a16:creationId xmlns:a16="http://schemas.microsoft.com/office/drawing/2014/main" id="{5A802D62-49F0-CC4D-B93F-9C650D74D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E7884B-F7E6-1647-B3D4-329910DC8F8A}"/>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32722984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46C1E-3750-A74D-B309-4E48E4A4A4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64C4D8-F241-C446-9CB1-DACCAF32FE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E0DF547-81E7-B740-98C2-C98DAE784020}"/>
              </a:ext>
            </a:extLst>
          </p:cNvPr>
          <p:cNvSpPr>
            <a:spLocks noGrp="1"/>
          </p:cNvSpPr>
          <p:nvPr>
            <p:ph type="dt" sz="half" idx="10"/>
          </p:nvPr>
        </p:nvSpPr>
        <p:spPr/>
        <p:txBody>
          <a:bodyPr/>
          <a:lstStyle/>
          <a:p>
            <a:fld id="{ECFACC7A-0FFB-4944-A41E-1BCEBF78ECE6}" type="datetimeFigureOut">
              <a:rPr lang="en-US" smtClean="0"/>
              <a:t>11/17/2025</a:t>
            </a:fld>
            <a:endParaRPr lang="en-US"/>
          </a:p>
        </p:txBody>
      </p:sp>
      <p:sp>
        <p:nvSpPr>
          <p:cNvPr id="5" name="Footer Placeholder 4">
            <a:extLst>
              <a:ext uri="{FF2B5EF4-FFF2-40B4-BE49-F238E27FC236}">
                <a16:creationId xmlns:a16="http://schemas.microsoft.com/office/drawing/2014/main" id="{E358AD26-69FB-9343-B619-F9725966A5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AFC51B-0128-9C41-8EBF-49D6C9F64A70}"/>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9666590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1B920-1138-3A4E-917F-ED3ADE3828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BF57C0-22E1-D946-813C-7379B724841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2BC58C-D22D-3144-83DD-978A77F0BBF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E1BC8F-8666-4E41-B708-A0BD628D26B8}"/>
              </a:ext>
            </a:extLst>
          </p:cNvPr>
          <p:cNvSpPr>
            <a:spLocks noGrp="1"/>
          </p:cNvSpPr>
          <p:nvPr>
            <p:ph type="dt" sz="half" idx="10"/>
          </p:nvPr>
        </p:nvSpPr>
        <p:spPr/>
        <p:txBody>
          <a:bodyPr/>
          <a:lstStyle/>
          <a:p>
            <a:fld id="{ECFACC7A-0FFB-4944-A41E-1BCEBF78ECE6}" type="datetimeFigureOut">
              <a:rPr lang="en-US" smtClean="0"/>
              <a:t>11/17/2025</a:t>
            </a:fld>
            <a:endParaRPr lang="en-US"/>
          </a:p>
        </p:txBody>
      </p:sp>
      <p:sp>
        <p:nvSpPr>
          <p:cNvPr id="6" name="Footer Placeholder 5">
            <a:extLst>
              <a:ext uri="{FF2B5EF4-FFF2-40B4-BE49-F238E27FC236}">
                <a16:creationId xmlns:a16="http://schemas.microsoft.com/office/drawing/2014/main" id="{C1C63B16-6BFC-344F-9CAE-4C2B4875FA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145916-3AE2-264C-824F-BBEAFA7F0F89}"/>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1756768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204FE-BC39-2845-A221-51D78D35B0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ECB7B-220D-9F44-8F74-57C6F4BDA6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49B8DA-FF78-FB4A-B9F8-E5E6E04FE09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83DF94-D658-C847-9497-09337AE73E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C8DC7C9-2BD0-C843-8947-7D63B17EF7C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9EE8C5-81C1-6C49-8291-96CBAB0937C1}"/>
              </a:ext>
            </a:extLst>
          </p:cNvPr>
          <p:cNvSpPr>
            <a:spLocks noGrp="1"/>
          </p:cNvSpPr>
          <p:nvPr>
            <p:ph type="dt" sz="half" idx="10"/>
          </p:nvPr>
        </p:nvSpPr>
        <p:spPr/>
        <p:txBody>
          <a:bodyPr/>
          <a:lstStyle/>
          <a:p>
            <a:fld id="{ECFACC7A-0FFB-4944-A41E-1BCEBF78ECE6}" type="datetimeFigureOut">
              <a:rPr lang="en-US" smtClean="0"/>
              <a:t>11/17/2025</a:t>
            </a:fld>
            <a:endParaRPr lang="en-US"/>
          </a:p>
        </p:txBody>
      </p:sp>
      <p:sp>
        <p:nvSpPr>
          <p:cNvPr id="8" name="Footer Placeholder 7">
            <a:extLst>
              <a:ext uri="{FF2B5EF4-FFF2-40B4-BE49-F238E27FC236}">
                <a16:creationId xmlns:a16="http://schemas.microsoft.com/office/drawing/2014/main" id="{2961A0F3-B933-CA44-8DD3-5E8425A9EF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5936A7-BFC4-C448-B141-CEAF33CA8C97}"/>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20212817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C4E82-E196-FE4D-8DA0-644C9F7FDD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1B922C-9F14-8A4A-9AE1-AD23EB9EB300}"/>
              </a:ext>
            </a:extLst>
          </p:cNvPr>
          <p:cNvSpPr>
            <a:spLocks noGrp="1"/>
          </p:cNvSpPr>
          <p:nvPr>
            <p:ph type="dt" sz="half" idx="10"/>
          </p:nvPr>
        </p:nvSpPr>
        <p:spPr/>
        <p:txBody>
          <a:bodyPr/>
          <a:lstStyle/>
          <a:p>
            <a:fld id="{ECFACC7A-0FFB-4944-A41E-1BCEBF78ECE6}" type="datetimeFigureOut">
              <a:rPr lang="en-US" smtClean="0"/>
              <a:t>11/17/2025</a:t>
            </a:fld>
            <a:endParaRPr lang="en-US"/>
          </a:p>
        </p:txBody>
      </p:sp>
      <p:sp>
        <p:nvSpPr>
          <p:cNvPr id="4" name="Footer Placeholder 3">
            <a:extLst>
              <a:ext uri="{FF2B5EF4-FFF2-40B4-BE49-F238E27FC236}">
                <a16:creationId xmlns:a16="http://schemas.microsoft.com/office/drawing/2014/main" id="{C03B4D9E-47AF-E24F-B367-CE89009B4C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4305F3-B087-3A40-BD4E-E86C5CCB4D4B}"/>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8628563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47E45B-EB97-1244-84A7-812AC3E8154A}"/>
              </a:ext>
            </a:extLst>
          </p:cNvPr>
          <p:cNvSpPr>
            <a:spLocks noGrp="1"/>
          </p:cNvSpPr>
          <p:nvPr>
            <p:ph type="dt" sz="half" idx="10"/>
          </p:nvPr>
        </p:nvSpPr>
        <p:spPr/>
        <p:txBody>
          <a:bodyPr/>
          <a:lstStyle/>
          <a:p>
            <a:fld id="{ECFACC7A-0FFB-4944-A41E-1BCEBF78ECE6}" type="datetimeFigureOut">
              <a:rPr lang="en-US" smtClean="0"/>
              <a:t>11/17/2025</a:t>
            </a:fld>
            <a:endParaRPr lang="en-US"/>
          </a:p>
        </p:txBody>
      </p:sp>
      <p:sp>
        <p:nvSpPr>
          <p:cNvPr id="3" name="Footer Placeholder 2">
            <a:extLst>
              <a:ext uri="{FF2B5EF4-FFF2-40B4-BE49-F238E27FC236}">
                <a16:creationId xmlns:a16="http://schemas.microsoft.com/office/drawing/2014/main" id="{25994E7B-34AA-4841-AE7C-FA70536200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A06378-808E-E04E-87AB-21E954C83D00}"/>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9231353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ENHANCE">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192852477"/>
              </p:ext>
            </p:extLst>
          </p:nvPr>
        </p:nvGraphicFramePr>
        <p:xfrm>
          <a:off x="0" y="0"/>
          <a:ext cx="12181116" cy="6867144"/>
        </p:xfrm>
        <a:graphic>
          <a:graphicData uri="http://schemas.openxmlformats.org/drawingml/2006/table">
            <a:tbl>
              <a:tblPr>
                <a:tableStyleId>{2D5ABB26-0587-4C30-8999-92F81FD0307C}</a:tableStyleId>
              </a:tblPr>
              <a:tblGrid>
                <a:gridCol w="640080">
                  <a:extLst>
                    <a:ext uri="{9D8B030D-6E8A-4147-A177-3AD203B41FA5}">
                      <a16:colId xmlns:a16="http://schemas.microsoft.com/office/drawing/2014/main" val="2750378661"/>
                    </a:ext>
                  </a:extLst>
                </a:gridCol>
                <a:gridCol w="640080">
                  <a:extLst>
                    <a:ext uri="{9D8B030D-6E8A-4147-A177-3AD203B41FA5}">
                      <a16:colId xmlns:a16="http://schemas.microsoft.com/office/drawing/2014/main" val="1720634993"/>
                    </a:ext>
                  </a:extLst>
                </a:gridCol>
                <a:gridCol w="1771426">
                  <a:extLst>
                    <a:ext uri="{9D8B030D-6E8A-4147-A177-3AD203B41FA5}">
                      <a16:colId xmlns:a16="http://schemas.microsoft.com/office/drawing/2014/main" val="1363387475"/>
                    </a:ext>
                  </a:extLst>
                </a:gridCol>
                <a:gridCol w="1825906">
                  <a:extLst>
                    <a:ext uri="{9D8B030D-6E8A-4147-A177-3AD203B41FA5}">
                      <a16:colId xmlns:a16="http://schemas.microsoft.com/office/drawing/2014/main" val="1222386896"/>
                    </a:ext>
                  </a:extLst>
                </a:gridCol>
                <a:gridCol w="1825906">
                  <a:extLst>
                    <a:ext uri="{9D8B030D-6E8A-4147-A177-3AD203B41FA5}">
                      <a16:colId xmlns:a16="http://schemas.microsoft.com/office/drawing/2014/main" val="3006897056"/>
                    </a:ext>
                  </a:extLst>
                </a:gridCol>
                <a:gridCol w="1825906">
                  <a:extLst>
                    <a:ext uri="{9D8B030D-6E8A-4147-A177-3AD203B41FA5}">
                      <a16:colId xmlns:a16="http://schemas.microsoft.com/office/drawing/2014/main" val="1639233194"/>
                    </a:ext>
                  </a:extLst>
                </a:gridCol>
                <a:gridCol w="1825906">
                  <a:extLst>
                    <a:ext uri="{9D8B030D-6E8A-4147-A177-3AD203B41FA5}">
                      <a16:colId xmlns:a16="http://schemas.microsoft.com/office/drawing/2014/main" val="897606555"/>
                    </a:ext>
                  </a:extLst>
                </a:gridCol>
                <a:gridCol w="1825906">
                  <a:extLst>
                    <a:ext uri="{9D8B030D-6E8A-4147-A177-3AD203B41FA5}">
                      <a16:colId xmlns:a16="http://schemas.microsoft.com/office/drawing/2014/main" val="1714857302"/>
                    </a:ext>
                  </a:extLst>
                </a:gridCol>
              </a:tblGrid>
              <a:tr h="795528">
                <a:tc rowSpan="2">
                  <a:txBody>
                    <a:bodyPr/>
                    <a:lstStyle/>
                    <a:p>
                      <a:pPr algn="ctr"/>
                      <a:r>
                        <a:rPr lang="en-US"/>
                        <a:t>Component 1 </a:t>
                      </a:r>
                      <a:r>
                        <a:rPr lang="en-US" sz="1400" spc="-100" baseline="0">
                          <a:solidFill>
                            <a:schemeClr val="tx2"/>
                          </a:solidFill>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2"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chemeClr val="bg1"/>
                          </a:solidFill>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r>
                        <a:rPr lang="en-US"/>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tc>
                  <a:txBody>
                    <a:bodyPr/>
                    <a:lstStyle/>
                    <a:p>
                      <a:pPr algn="ctr"/>
                      <a:r>
                        <a:rPr lang="en-US"/>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solidFill>
                            <a:schemeClr val="bg1"/>
                          </a:solidFill>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758986038"/>
                  </a:ext>
                </a:extLst>
              </a:tr>
              <a:tr h="1591056">
                <a:tc rowSpan="3">
                  <a:txBody>
                    <a:bodyPr/>
                    <a:lstStyle/>
                    <a:p>
                      <a:pPr algn="ctr"/>
                      <a:r>
                        <a:rPr lang="en-US"/>
                        <a:t>Component 2</a:t>
                      </a:r>
                    </a:p>
                    <a:p>
                      <a:pPr algn="ctr"/>
                      <a:r>
                        <a:rPr lang="en-US" sz="1400">
                          <a:solidFill>
                            <a:schemeClr val="tx2"/>
                          </a:solidFill>
                        </a:rPr>
                        <a:t>Design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208582"/>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Brace 1">
            <a:extLst>
              <a:ext uri="{FF2B5EF4-FFF2-40B4-BE49-F238E27FC236}">
                <a16:creationId xmlns:a16="http://schemas.microsoft.com/office/drawing/2014/main" id="{E83E41FC-5194-5E47-9ABA-3C46439F1798}"/>
              </a:ext>
            </a:extLst>
          </p:cNvPr>
          <p:cNvSpPr/>
          <p:nvPr userDrawn="1"/>
        </p:nvSpPr>
        <p:spPr>
          <a:xfrm>
            <a:off x="8410352" y="1679945"/>
            <a:ext cx="265814" cy="4549903"/>
          </a:xfrm>
          <a:prstGeom prst="rightBrace">
            <a:avLst>
              <a:gd name="adj1" fmla="val 159477"/>
              <a:gd name="adj2" fmla="val 59815"/>
            </a:avLst>
          </a:prstGeom>
          <a:ln w="57150">
            <a:solidFill>
              <a:schemeClr val="accent6">
                <a:lumMod val="50000"/>
              </a:schemeClr>
            </a:solidFill>
          </a:ln>
          <a:effectLst>
            <a:glow rad="25400">
              <a:srgbClr val="00B050"/>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1B894AD9-D5F2-C355-F7C0-2BEC0B870503}"/>
              </a:ext>
            </a:extLst>
          </p:cNvPr>
          <p:cNvPicPr>
            <a:picLocks noChangeAspect="1"/>
          </p:cNvPicPr>
          <p:nvPr userDrawn="1"/>
        </p:nvPicPr>
        <p:blipFill>
          <a:blip r:embed="rId2"/>
          <a:stretch>
            <a:fillRect/>
          </a:stretch>
        </p:blipFill>
        <p:spPr>
          <a:xfrm>
            <a:off x="9430076" y="5097331"/>
            <a:ext cx="756654" cy="621253"/>
          </a:xfrm>
          <a:prstGeom prst="rect">
            <a:avLst/>
          </a:prstGeom>
        </p:spPr>
      </p:pic>
      <p:sp>
        <p:nvSpPr>
          <p:cNvPr id="8" name="TextBox 7">
            <a:extLst>
              <a:ext uri="{FF2B5EF4-FFF2-40B4-BE49-F238E27FC236}">
                <a16:creationId xmlns:a16="http://schemas.microsoft.com/office/drawing/2014/main" id="{7DC4C58E-6F8F-4183-152B-2DF64C5781ED}"/>
              </a:ext>
            </a:extLst>
          </p:cNvPr>
          <p:cNvSpPr txBox="1"/>
          <p:nvPr userDrawn="1"/>
        </p:nvSpPr>
        <p:spPr>
          <a:xfrm>
            <a:off x="2349795" y="212650"/>
            <a:ext cx="680484" cy="369332"/>
          </a:xfrm>
          <a:prstGeom prst="rect">
            <a:avLst/>
          </a:prstGeom>
          <a:noFill/>
        </p:spPr>
        <p:txBody>
          <a:bodyPr wrap="square" rIns="0" rtlCol="0">
            <a:spAutoFit/>
          </a:bodyPr>
          <a:lstStyle/>
          <a:p>
            <a:pPr algn="r"/>
            <a:r>
              <a:rPr lang="en-US"/>
              <a:t>T-Ci3T</a:t>
            </a:r>
          </a:p>
        </p:txBody>
      </p:sp>
      <p:sp>
        <p:nvSpPr>
          <p:cNvPr id="9" name="TextBox 8">
            <a:extLst>
              <a:ext uri="{FF2B5EF4-FFF2-40B4-BE49-F238E27FC236}">
                <a16:creationId xmlns:a16="http://schemas.microsoft.com/office/drawing/2014/main" id="{BFE87645-7167-8126-2017-C133D3C4B432}"/>
              </a:ext>
            </a:extLst>
          </p:cNvPr>
          <p:cNvSpPr txBox="1"/>
          <p:nvPr userDrawn="1"/>
        </p:nvSpPr>
        <p:spPr>
          <a:xfrm>
            <a:off x="2200940" y="946227"/>
            <a:ext cx="829339" cy="541046"/>
          </a:xfrm>
          <a:prstGeom prst="rect">
            <a:avLst/>
          </a:prstGeom>
          <a:noFill/>
        </p:spPr>
        <p:txBody>
          <a:bodyPr wrap="square" rIns="0" rtlCol="0" anchor="ctr">
            <a:spAutoFit/>
          </a:bodyPr>
          <a:lstStyle/>
          <a:p>
            <a:pPr algn="r">
              <a:lnSpc>
                <a:spcPct val="80000"/>
              </a:lnSpc>
            </a:pPr>
            <a:r>
              <a:rPr lang="en-US"/>
              <a:t>Waitlist Control</a:t>
            </a:r>
          </a:p>
        </p:txBody>
      </p:sp>
      <p:sp>
        <p:nvSpPr>
          <p:cNvPr id="10" name="TextBox 9">
            <a:extLst>
              <a:ext uri="{FF2B5EF4-FFF2-40B4-BE49-F238E27FC236}">
                <a16:creationId xmlns:a16="http://schemas.microsoft.com/office/drawing/2014/main" id="{A2D1466E-770D-1C45-2ADD-14862811294C}"/>
              </a:ext>
            </a:extLst>
          </p:cNvPr>
          <p:cNvSpPr txBox="1"/>
          <p:nvPr userDrawn="1"/>
        </p:nvSpPr>
        <p:spPr>
          <a:xfrm>
            <a:off x="606055" y="1085319"/>
            <a:ext cx="1573620" cy="541046"/>
          </a:xfrm>
          <a:prstGeom prst="rect">
            <a:avLst/>
          </a:prstGeom>
          <a:noFill/>
        </p:spPr>
        <p:txBody>
          <a:bodyPr wrap="square" rtlCol="0">
            <a:spAutoFit/>
          </a:bodyPr>
          <a:lstStyle/>
          <a:p>
            <a:pPr algn="ctr">
              <a:lnSpc>
                <a:spcPct val="80000"/>
              </a:lnSpc>
            </a:pPr>
            <a:r>
              <a:rPr lang="en-US"/>
              <a:t>21 Elementary Schools</a:t>
            </a:r>
          </a:p>
        </p:txBody>
      </p:sp>
      <p:sp>
        <p:nvSpPr>
          <p:cNvPr id="11" name="Left-Up Arrow 10">
            <a:extLst>
              <a:ext uri="{FF2B5EF4-FFF2-40B4-BE49-F238E27FC236}">
                <a16:creationId xmlns:a16="http://schemas.microsoft.com/office/drawing/2014/main" id="{4FD160E0-D1DC-DE2F-51E6-3EA68C0D811F}"/>
              </a:ext>
            </a:extLst>
          </p:cNvPr>
          <p:cNvSpPr/>
          <p:nvPr userDrawn="1"/>
        </p:nvSpPr>
        <p:spPr>
          <a:xfrm rot="8100000">
            <a:off x="1868807" y="443673"/>
            <a:ext cx="640080" cy="635683"/>
          </a:xfrm>
          <a:prstGeom prst="leftUpArrow">
            <a:avLst>
              <a:gd name="adj1" fmla="val 9090"/>
              <a:gd name="adj2" fmla="val 13068"/>
              <a:gd name="adj3" fmla="val 32071"/>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A24A976-074B-170D-DD73-2C5EC45F8BDB}"/>
              </a:ext>
            </a:extLst>
          </p:cNvPr>
          <p:cNvGrpSpPr/>
          <p:nvPr userDrawn="1"/>
        </p:nvGrpSpPr>
        <p:grpSpPr>
          <a:xfrm>
            <a:off x="673882" y="35126"/>
            <a:ext cx="1127878" cy="1119952"/>
            <a:chOff x="399144" y="-7136"/>
            <a:chExt cx="1127878" cy="1119952"/>
          </a:xfrm>
        </p:grpSpPr>
        <p:pic>
          <p:nvPicPr>
            <p:cNvPr id="13" name="Picture 12">
              <a:extLst>
                <a:ext uri="{FF2B5EF4-FFF2-40B4-BE49-F238E27FC236}">
                  <a16:creationId xmlns:a16="http://schemas.microsoft.com/office/drawing/2014/main" id="{390D576D-52BE-81F7-952A-3AF6DB8B6BCC}"/>
                </a:ext>
              </a:extLst>
            </p:cNvPr>
            <p:cNvPicPr>
              <a:picLocks noChangeAspect="1"/>
            </p:cNvPicPr>
            <p:nvPr/>
          </p:nvPicPr>
          <p:blipFill>
            <a:blip r:embed="rId3"/>
            <a:stretch>
              <a:fillRect/>
            </a:stretch>
          </p:blipFill>
          <p:spPr>
            <a:xfrm>
              <a:off x="399144" y="-7136"/>
              <a:ext cx="225992" cy="225992"/>
            </a:xfrm>
            <a:prstGeom prst="rect">
              <a:avLst/>
            </a:prstGeom>
          </p:spPr>
        </p:pic>
        <p:pic>
          <p:nvPicPr>
            <p:cNvPr id="14" name="Picture 13">
              <a:extLst>
                <a:ext uri="{FF2B5EF4-FFF2-40B4-BE49-F238E27FC236}">
                  <a16:creationId xmlns:a16="http://schemas.microsoft.com/office/drawing/2014/main" id="{FED19CD4-B754-642B-CFE8-390B9F9E6D1C}"/>
                </a:ext>
              </a:extLst>
            </p:cNvPr>
            <p:cNvPicPr>
              <a:picLocks noChangeAspect="1"/>
            </p:cNvPicPr>
            <p:nvPr/>
          </p:nvPicPr>
          <p:blipFill>
            <a:blip r:embed="rId3"/>
            <a:stretch>
              <a:fillRect/>
            </a:stretch>
          </p:blipFill>
          <p:spPr>
            <a:xfrm>
              <a:off x="837105" y="209648"/>
              <a:ext cx="225992" cy="225992"/>
            </a:xfrm>
            <a:prstGeom prst="rect">
              <a:avLst/>
            </a:prstGeom>
          </p:spPr>
        </p:pic>
        <p:pic>
          <p:nvPicPr>
            <p:cNvPr id="15" name="Picture 14">
              <a:extLst>
                <a:ext uri="{FF2B5EF4-FFF2-40B4-BE49-F238E27FC236}">
                  <a16:creationId xmlns:a16="http://schemas.microsoft.com/office/drawing/2014/main" id="{7D803439-26B1-A545-6EC7-B801B6F333D9}"/>
                </a:ext>
              </a:extLst>
            </p:cNvPr>
            <p:cNvPicPr>
              <a:picLocks noChangeAspect="1"/>
            </p:cNvPicPr>
            <p:nvPr/>
          </p:nvPicPr>
          <p:blipFill>
            <a:blip r:embed="rId3"/>
            <a:stretch>
              <a:fillRect/>
            </a:stretch>
          </p:blipFill>
          <p:spPr>
            <a:xfrm>
              <a:off x="1081691" y="238230"/>
              <a:ext cx="225992" cy="225992"/>
            </a:xfrm>
            <a:prstGeom prst="rect">
              <a:avLst/>
            </a:prstGeom>
          </p:spPr>
        </p:pic>
        <p:pic>
          <p:nvPicPr>
            <p:cNvPr id="16" name="Picture 15">
              <a:extLst>
                <a:ext uri="{FF2B5EF4-FFF2-40B4-BE49-F238E27FC236}">
                  <a16:creationId xmlns:a16="http://schemas.microsoft.com/office/drawing/2014/main" id="{B22C7D87-B6A9-9BF5-B984-83E1EC6442C2}"/>
                </a:ext>
              </a:extLst>
            </p:cNvPr>
            <p:cNvPicPr>
              <a:picLocks noChangeAspect="1"/>
            </p:cNvPicPr>
            <p:nvPr/>
          </p:nvPicPr>
          <p:blipFill>
            <a:blip r:embed="rId3"/>
            <a:stretch>
              <a:fillRect/>
            </a:stretch>
          </p:blipFill>
          <p:spPr>
            <a:xfrm>
              <a:off x="1063873" y="517466"/>
              <a:ext cx="225992" cy="225992"/>
            </a:xfrm>
            <a:prstGeom prst="rect">
              <a:avLst/>
            </a:prstGeom>
          </p:spPr>
        </p:pic>
        <p:pic>
          <p:nvPicPr>
            <p:cNvPr id="17" name="Picture 16">
              <a:extLst>
                <a:ext uri="{FF2B5EF4-FFF2-40B4-BE49-F238E27FC236}">
                  <a16:creationId xmlns:a16="http://schemas.microsoft.com/office/drawing/2014/main" id="{93F56411-1BBD-2A48-C77D-3CF1F34B94BB}"/>
                </a:ext>
              </a:extLst>
            </p:cNvPr>
            <p:cNvPicPr>
              <a:picLocks noChangeAspect="1"/>
            </p:cNvPicPr>
            <p:nvPr/>
          </p:nvPicPr>
          <p:blipFill>
            <a:blip r:embed="rId3"/>
            <a:stretch>
              <a:fillRect/>
            </a:stretch>
          </p:blipFill>
          <p:spPr>
            <a:xfrm>
              <a:off x="1166671" y="697618"/>
              <a:ext cx="225992" cy="225992"/>
            </a:xfrm>
            <a:prstGeom prst="rect">
              <a:avLst/>
            </a:prstGeom>
          </p:spPr>
        </p:pic>
        <p:pic>
          <p:nvPicPr>
            <p:cNvPr id="18" name="Picture 17">
              <a:extLst>
                <a:ext uri="{FF2B5EF4-FFF2-40B4-BE49-F238E27FC236}">
                  <a16:creationId xmlns:a16="http://schemas.microsoft.com/office/drawing/2014/main" id="{81B65154-E463-A643-EF76-C4B34B867091}"/>
                </a:ext>
              </a:extLst>
            </p:cNvPr>
            <p:cNvPicPr>
              <a:picLocks noChangeAspect="1"/>
            </p:cNvPicPr>
            <p:nvPr/>
          </p:nvPicPr>
          <p:blipFill>
            <a:blip r:embed="rId3"/>
            <a:stretch>
              <a:fillRect/>
            </a:stretch>
          </p:blipFill>
          <p:spPr>
            <a:xfrm>
              <a:off x="481707" y="200732"/>
              <a:ext cx="225992" cy="225992"/>
            </a:xfrm>
            <a:prstGeom prst="rect">
              <a:avLst/>
            </a:prstGeom>
          </p:spPr>
        </p:pic>
        <p:pic>
          <p:nvPicPr>
            <p:cNvPr id="19" name="Picture 18">
              <a:extLst>
                <a:ext uri="{FF2B5EF4-FFF2-40B4-BE49-F238E27FC236}">
                  <a16:creationId xmlns:a16="http://schemas.microsoft.com/office/drawing/2014/main" id="{FA405B5F-19D9-5AD0-BF7E-28798663DF9B}"/>
                </a:ext>
              </a:extLst>
            </p:cNvPr>
            <p:cNvPicPr>
              <a:picLocks noChangeAspect="1"/>
            </p:cNvPicPr>
            <p:nvPr/>
          </p:nvPicPr>
          <p:blipFill>
            <a:blip r:embed="rId3"/>
            <a:stretch>
              <a:fillRect/>
            </a:stretch>
          </p:blipFill>
          <p:spPr>
            <a:xfrm>
              <a:off x="679503" y="364444"/>
              <a:ext cx="225992" cy="225992"/>
            </a:xfrm>
            <a:prstGeom prst="rect">
              <a:avLst/>
            </a:prstGeom>
          </p:spPr>
        </p:pic>
        <p:pic>
          <p:nvPicPr>
            <p:cNvPr id="20" name="Picture 19">
              <a:extLst>
                <a:ext uri="{FF2B5EF4-FFF2-40B4-BE49-F238E27FC236}">
                  <a16:creationId xmlns:a16="http://schemas.microsoft.com/office/drawing/2014/main" id="{F2BE094C-9F1B-DD51-FECA-66B97C197033}"/>
                </a:ext>
              </a:extLst>
            </p:cNvPr>
            <p:cNvPicPr>
              <a:picLocks noChangeAspect="1"/>
            </p:cNvPicPr>
            <p:nvPr/>
          </p:nvPicPr>
          <p:blipFill>
            <a:blip r:embed="rId3"/>
            <a:stretch>
              <a:fillRect/>
            </a:stretch>
          </p:blipFill>
          <p:spPr>
            <a:xfrm>
              <a:off x="921943" y="411823"/>
              <a:ext cx="225992" cy="225992"/>
            </a:xfrm>
            <a:prstGeom prst="rect">
              <a:avLst/>
            </a:prstGeom>
          </p:spPr>
        </p:pic>
        <p:pic>
          <p:nvPicPr>
            <p:cNvPr id="21" name="Picture 20">
              <a:extLst>
                <a:ext uri="{FF2B5EF4-FFF2-40B4-BE49-F238E27FC236}">
                  <a16:creationId xmlns:a16="http://schemas.microsoft.com/office/drawing/2014/main" id="{D30BE2AA-F519-F1BB-BFB4-D2898998B01E}"/>
                </a:ext>
              </a:extLst>
            </p:cNvPr>
            <p:cNvPicPr>
              <a:picLocks noChangeAspect="1"/>
            </p:cNvPicPr>
            <p:nvPr/>
          </p:nvPicPr>
          <p:blipFill>
            <a:blip r:embed="rId3"/>
            <a:stretch>
              <a:fillRect/>
            </a:stretch>
          </p:blipFill>
          <p:spPr>
            <a:xfrm>
              <a:off x="1284468" y="489468"/>
              <a:ext cx="225992" cy="225992"/>
            </a:xfrm>
            <a:prstGeom prst="rect">
              <a:avLst/>
            </a:prstGeom>
          </p:spPr>
        </p:pic>
        <p:pic>
          <p:nvPicPr>
            <p:cNvPr id="22" name="Picture 21">
              <a:extLst>
                <a:ext uri="{FF2B5EF4-FFF2-40B4-BE49-F238E27FC236}">
                  <a16:creationId xmlns:a16="http://schemas.microsoft.com/office/drawing/2014/main" id="{709801FC-2560-32DA-02E1-1571867320CE}"/>
                </a:ext>
              </a:extLst>
            </p:cNvPr>
            <p:cNvPicPr>
              <a:picLocks noChangeAspect="1"/>
            </p:cNvPicPr>
            <p:nvPr/>
          </p:nvPicPr>
          <p:blipFill>
            <a:blip r:embed="rId3"/>
            <a:stretch>
              <a:fillRect/>
            </a:stretch>
          </p:blipFill>
          <p:spPr>
            <a:xfrm>
              <a:off x="1263246" y="855634"/>
              <a:ext cx="225992" cy="225992"/>
            </a:xfrm>
            <a:prstGeom prst="rect">
              <a:avLst/>
            </a:prstGeom>
          </p:spPr>
        </p:pic>
        <p:pic>
          <p:nvPicPr>
            <p:cNvPr id="23" name="Picture 22">
              <a:extLst>
                <a:ext uri="{FF2B5EF4-FFF2-40B4-BE49-F238E27FC236}">
                  <a16:creationId xmlns:a16="http://schemas.microsoft.com/office/drawing/2014/main" id="{D3253B4B-1F96-92C5-3710-512339ADC47D}"/>
                </a:ext>
              </a:extLst>
            </p:cNvPr>
            <p:cNvPicPr>
              <a:picLocks noChangeAspect="1"/>
            </p:cNvPicPr>
            <p:nvPr/>
          </p:nvPicPr>
          <p:blipFill>
            <a:blip r:embed="rId3"/>
            <a:stretch>
              <a:fillRect/>
            </a:stretch>
          </p:blipFill>
          <p:spPr>
            <a:xfrm>
              <a:off x="674280" y="10433"/>
              <a:ext cx="225992" cy="225992"/>
            </a:xfrm>
            <a:prstGeom prst="rect">
              <a:avLst/>
            </a:prstGeom>
          </p:spPr>
        </p:pic>
        <p:pic>
          <p:nvPicPr>
            <p:cNvPr id="24" name="Picture 23">
              <a:extLst>
                <a:ext uri="{FF2B5EF4-FFF2-40B4-BE49-F238E27FC236}">
                  <a16:creationId xmlns:a16="http://schemas.microsoft.com/office/drawing/2014/main" id="{FAA7243D-49C7-CE52-A968-B56C50B30CCA}"/>
                </a:ext>
              </a:extLst>
            </p:cNvPr>
            <p:cNvPicPr>
              <a:picLocks noChangeAspect="1"/>
            </p:cNvPicPr>
            <p:nvPr/>
          </p:nvPicPr>
          <p:blipFill>
            <a:blip r:embed="rId3"/>
            <a:stretch>
              <a:fillRect/>
            </a:stretch>
          </p:blipFill>
          <p:spPr>
            <a:xfrm>
              <a:off x="399144" y="840109"/>
              <a:ext cx="225992" cy="225992"/>
            </a:xfrm>
            <a:prstGeom prst="rect">
              <a:avLst/>
            </a:prstGeom>
          </p:spPr>
        </p:pic>
        <p:pic>
          <p:nvPicPr>
            <p:cNvPr id="25" name="Picture 24">
              <a:extLst>
                <a:ext uri="{FF2B5EF4-FFF2-40B4-BE49-F238E27FC236}">
                  <a16:creationId xmlns:a16="http://schemas.microsoft.com/office/drawing/2014/main" id="{1AD00CC2-8CA9-2D05-B785-315E2D20D3F7}"/>
                </a:ext>
              </a:extLst>
            </p:cNvPr>
            <p:cNvPicPr>
              <a:picLocks noChangeAspect="1"/>
            </p:cNvPicPr>
            <p:nvPr/>
          </p:nvPicPr>
          <p:blipFill>
            <a:blip r:embed="rId3"/>
            <a:stretch>
              <a:fillRect/>
            </a:stretch>
          </p:blipFill>
          <p:spPr>
            <a:xfrm>
              <a:off x="1301030" y="253738"/>
              <a:ext cx="225992" cy="225992"/>
            </a:xfrm>
            <a:prstGeom prst="rect">
              <a:avLst/>
            </a:prstGeom>
          </p:spPr>
        </p:pic>
        <p:pic>
          <p:nvPicPr>
            <p:cNvPr id="26" name="Picture 25">
              <a:extLst>
                <a:ext uri="{FF2B5EF4-FFF2-40B4-BE49-F238E27FC236}">
                  <a16:creationId xmlns:a16="http://schemas.microsoft.com/office/drawing/2014/main" id="{BB067F2D-E17E-59CD-0FF9-90124D198F05}"/>
                </a:ext>
              </a:extLst>
            </p:cNvPr>
            <p:cNvPicPr>
              <a:picLocks noChangeAspect="1"/>
            </p:cNvPicPr>
            <p:nvPr/>
          </p:nvPicPr>
          <p:blipFill>
            <a:blip r:embed="rId3"/>
            <a:stretch>
              <a:fillRect/>
            </a:stretch>
          </p:blipFill>
          <p:spPr>
            <a:xfrm>
              <a:off x="953995" y="-2955"/>
              <a:ext cx="225992" cy="225992"/>
            </a:xfrm>
            <a:prstGeom prst="rect">
              <a:avLst/>
            </a:prstGeom>
          </p:spPr>
        </p:pic>
        <p:pic>
          <p:nvPicPr>
            <p:cNvPr id="27" name="Picture 26">
              <a:extLst>
                <a:ext uri="{FF2B5EF4-FFF2-40B4-BE49-F238E27FC236}">
                  <a16:creationId xmlns:a16="http://schemas.microsoft.com/office/drawing/2014/main" id="{BCCAF6DE-5B0F-3157-772A-6F73750C321F}"/>
                </a:ext>
              </a:extLst>
            </p:cNvPr>
            <p:cNvPicPr>
              <a:picLocks noChangeAspect="1"/>
            </p:cNvPicPr>
            <p:nvPr/>
          </p:nvPicPr>
          <p:blipFill>
            <a:blip r:embed="rId3"/>
            <a:stretch>
              <a:fillRect/>
            </a:stretch>
          </p:blipFill>
          <p:spPr>
            <a:xfrm>
              <a:off x="1203287" y="34112"/>
              <a:ext cx="225992" cy="225992"/>
            </a:xfrm>
            <a:prstGeom prst="rect">
              <a:avLst/>
            </a:prstGeom>
          </p:spPr>
        </p:pic>
        <p:pic>
          <p:nvPicPr>
            <p:cNvPr id="28" name="Picture 27">
              <a:extLst>
                <a:ext uri="{FF2B5EF4-FFF2-40B4-BE49-F238E27FC236}">
                  <a16:creationId xmlns:a16="http://schemas.microsoft.com/office/drawing/2014/main" id="{45D7F9BF-E733-5B80-007D-A5064579E56A}"/>
                </a:ext>
              </a:extLst>
            </p:cNvPr>
            <p:cNvPicPr>
              <a:picLocks noChangeAspect="1"/>
            </p:cNvPicPr>
            <p:nvPr/>
          </p:nvPicPr>
          <p:blipFill>
            <a:blip r:embed="rId3"/>
            <a:stretch>
              <a:fillRect/>
            </a:stretch>
          </p:blipFill>
          <p:spPr>
            <a:xfrm>
              <a:off x="399144" y="426724"/>
              <a:ext cx="225992" cy="225992"/>
            </a:xfrm>
            <a:prstGeom prst="rect">
              <a:avLst/>
            </a:prstGeom>
          </p:spPr>
        </p:pic>
        <p:pic>
          <p:nvPicPr>
            <p:cNvPr id="29" name="Picture 28">
              <a:extLst>
                <a:ext uri="{FF2B5EF4-FFF2-40B4-BE49-F238E27FC236}">
                  <a16:creationId xmlns:a16="http://schemas.microsoft.com/office/drawing/2014/main" id="{BDC8807D-F0BA-1C39-F2BE-464D53E9A98A}"/>
                </a:ext>
              </a:extLst>
            </p:cNvPr>
            <p:cNvPicPr>
              <a:picLocks noChangeAspect="1"/>
            </p:cNvPicPr>
            <p:nvPr/>
          </p:nvPicPr>
          <p:blipFill>
            <a:blip r:embed="rId3"/>
            <a:stretch>
              <a:fillRect/>
            </a:stretch>
          </p:blipFill>
          <p:spPr>
            <a:xfrm>
              <a:off x="763513" y="574713"/>
              <a:ext cx="225992" cy="225992"/>
            </a:xfrm>
            <a:prstGeom prst="rect">
              <a:avLst/>
            </a:prstGeom>
          </p:spPr>
        </p:pic>
        <p:pic>
          <p:nvPicPr>
            <p:cNvPr id="30" name="Picture 29">
              <a:extLst>
                <a:ext uri="{FF2B5EF4-FFF2-40B4-BE49-F238E27FC236}">
                  <a16:creationId xmlns:a16="http://schemas.microsoft.com/office/drawing/2014/main" id="{636C1CB8-8A09-3AE9-8AE4-918FC95FD79B}"/>
                </a:ext>
              </a:extLst>
            </p:cNvPr>
            <p:cNvPicPr>
              <a:picLocks noChangeAspect="1"/>
            </p:cNvPicPr>
            <p:nvPr/>
          </p:nvPicPr>
          <p:blipFill>
            <a:blip r:embed="rId3"/>
            <a:stretch>
              <a:fillRect/>
            </a:stretch>
          </p:blipFill>
          <p:spPr>
            <a:xfrm>
              <a:off x="915913" y="727113"/>
              <a:ext cx="225992" cy="225992"/>
            </a:xfrm>
            <a:prstGeom prst="rect">
              <a:avLst/>
            </a:prstGeom>
          </p:spPr>
        </p:pic>
        <p:pic>
          <p:nvPicPr>
            <p:cNvPr id="31" name="Picture 30">
              <a:extLst>
                <a:ext uri="{FF2B5EF4-FFF2-40B4-BE49-F238E27FC236}">
                  <a16:creationId xmlns:a16="http://schemas.microsoft.com/office/drawing/2014/main" id="{77871BA3-21FC-4254-B6C0-1716192DE05C}"/>
                </a:ext>
              </a:extLst>
            </p:cNvPr>
            <p:cNvPicPr>
              <a:picLocks noChangeAspect="1"/>
            </p:cNvPicPr>
            <p:nvPr/>
          </p:nvPicPr>
          <p:blipFill>
            <a:blip r:embed="rId3"/>
            <a:stretch>
              <a:fillRect/>
            </a:stretch>
          </p:blipFill>
          <p:spPr>
            <a:xfrm>
              <a:off x="1026622" y="886824"/>
              <a:ext cx="225992" cy="225992"/>
            </a:xfrm>
            <a:prstGeom prst="rect">
              <a:avLst/>
            </a:prstGeom>
          </p:spPr>
        </p:pic>
        <p:pic>
          <p:nvPicPr>
            <p:cNvPr id="32" name="Picture 31">
              <a:extLst>
                <a:ext uri="{FF2B5EF4-FFF2-40B4-BE49-F238E27FC236}">
                  <a16:creationId xmlns:a16="http://schemas.microsoft.com/office/drawing/2014/main" id="{F93244E2-BBF5-117A-7827-E034522127D3}"/>
                </a:ext>
              </a:extLst>
            </p:cNvPr>
            <p:cNvPicPr>
              <a:picLocks noChangeAspect="1"/>
            </p:cNvPicPr>
            <p:nvPr/>
          </p:nvPicPr>
          <p:blipFill>
            <a:blip r:embed="rId3"/>
            <a:stretch>
              <a:fillRect/>
            </a:stretch>
          </p:blipFill>
          <p:spPr>
            <a:xfrm>
              <a:off x="529176" y="610565"/>
              <a:ext cx="225992" cy="225992"/>
            </a:xfrm>
            <a:prstGeom prst="rect">
              <a:avLst/>
            </a:prstGeom>
          </p:spPr>
        </p:pic>
        <p:pic>
          <p:nvPicPr>
            <p:cNvPr id="33" name="Picture 32">
              <a:extLst>
                <a:ext uri="{FF2B5EF4-FFF2-40B4-BE49-F238E27FC236}">
                  <a16:creationId xmlns:a16="http://schemas.microsoft.com/office/drawing/2014/main" id="{9CB0F9AE-41C2-45CC-CFC0-FEC6F245F4C5}"/>
                </a:ext>
              </a:extLst>
            </p:cNvPr>
            <p:cNvPicPr>
              <a:picLocks noChangeAspect="1"/>
            </p:cNvPicPr>
            <p:nvPr/>
          </p:nvPicPr>
          <p:blipFill>
            <a:blip r:embed="rId3"/>
            <a:stretch>
              <a:fillRect/>
            </a:stretch>
          </p:blipFill>
          <p:spPr>
            <a:xfrm>
              <a:off x="661759" y="799752"/>
              <a:ext cx="225992" cy="225992"/>
            </a:xfrm>
            <a:prstGeom prst="rect">
              <a:avLst/>
            </a:prstGeom>
          </p:spPr>
        </p:pic>
      </p:grpSp>
      <p:grpSp>
        <p:nvGrpSpPr>
          <p:cNvPr id="34" name="Group 33">
            <a:extLst>
              <a:ext uri="{FF2B5EF4-FFF2-40B4-BE49-F238E27FC236}">
                <a16:creationId xmlns:a16="http://schemas.microsoft.com/office/drawing/2014/main" id="{8F9C4C0B-7247-2A2A-5FC8-A0D2F63F716A}"/>
              </a:ext>
            </a:extLst>
          </p:cNvPr>
          <p:cNvGrpSpPr/>
          <p:nvPr userDrawn="1"/>
        </p:nvGrpSpPr>
        <p:grpSpPr>
          <a:xfrm>
            <a:off x="3048825" y="3897"/>
            <a:ext cx="764132" cy="796100"/>
            <a:chOff x="653646" y="-171674"/>
            <a:chExt cx="764132" cy="796100"/>
          </a:xfrm>
        </p:grpSpPr>
        <p:pic>
          <p:nvPicPr>
            <p:cNvPr id="35" name="Picture 34">
              <a:extLst>
                <a:ext uri="{FF2B5EF4-FFF2-40B4-BE49-F238E27FC236}">
                  <a16:creationId xmlns:a16="http://schemas.microsoft.com/office/drawing/2014/main" id="{05BD328F-146C-BA79-E047-DB9A0A9E8B36}"/>
                </a:ext>
              </a:extLst>
            </p:cNvPr>
            <p:cNvPicPr>
              <a:picLocks noChangeAspect="1"/>
            </p:cNvPicPr>
            <p:nvPr/>
          </p:nvPicPr>
          <p:blipFill>
            <a:blip r:embed="rId3"/>
            <a:stretch>
              <a:fillRect/>
            </a:stretch>
          </p:blipFill>
          <p:spPr>
            <a:xfrm>
              <a:off x="684705" y="57248"/>
              <a:ext cx="225992" cy="225992"/>
            </a:xfrm>
            <a:prstGeom prst="rect">
              <a:avLst/>
            </a:prstGeom>
          </p:spPr>
        </p:pic>
        <p:pic>
          <p:nvPicPr>
            <p:cNvPr id="36" name="Picture 35">
              <a:extLst>
                <a:ext uri="{FF2B5EF4-FFF2-40B4-BE49-F238E27FC236}">
                  <a16:creationId xmlns:a16="http://schemas.microsoft.com/office/drawing/2014/main" id="{6CFA3356-FFE0-0B15-BF9B-EDC545D717D1}"/>
                </a:ext>
              </a:extLst>
            </p:cNvPr>
            <p:cNvPicPr>
              <a:picLocks noChangeAspect="1"/>
            </p:cNvPicPr>
            <p:nvPr/>
          </p:nvPicPr>
          <p:blipFill>
            <a:blip r:embed="rId3"/>
            <a:stretch>
              <a:fillRect/>
            </a:stretch>
          </p:blipFill>
          <p:spPr>
            <a:xfrm>
              <a:off x="837105" y="209648"/>
              <a:ext cx="225992" cy="225992"/>
            </a:xfrm>
            <a:prstGeom prst="rect">
              <a:avLst/>
            </a:prstGeom>
          </p:spPr>
        </p:pic>
        <p:pic>
          <p:nvPicPr>
            <p:cNvPr id="37" name="Picture 36">
              <a:extLst>
                <a:ext uri="{FF2B5EF4-FFF2-40B4-BE49-F238E27FC236}">
                  <a16:creationId xmlns:a16="http://schemas.microsoft.com/office/drawing/2014/main" id="{65E5921D-E220-6D9E-E891-6986D50E5B48}"/>
                </a:ext>
              </a:extLst>
            </p:cNvPr>
            <p:cNvPicPr>
              <a:picLocks noChangeAspect="1"/>
            </p:cNvPicPr>
            <p:nvPr/>
          </p:nvPicPr>
          <p:blipFill>
            <a:blip r:embed="rId3"/>
            <a:stretch>
              <a:fillRect/>
            </a:stretch>
          </p:blipFill>
          <p:spPr>
            <a:xfrm>
              <a:off x="989505" y="362048"/>
              <a:ext cx="225992" cy="225992"/>
            </a:xfrm>
            <a:prstGeom prst="rect">
              <a:avLst/>
            </a:prstGeom>
          </p:spPr>
        </p:pic>
        <p:pic>
          <p:nvPicPr>
            <p:cNvPr id="38" name="Picture 37">
              <a:extLst>
                <a:ext uri="{FF2B5EF4-FFF2-40B4-BE49-F238E27FC236}">
                  <a16:creationId xmlns:a16="http://schemas.microsoft.com/office/drawing/2014/main" id="{51679532-FCDA-2383-AF90-8EFD62863365}"/>
                </a:ext>
              </a:extLst>
            </p:cNvPr>
            <p:cNvPicPr>
              <a:picLocks noChangeAspect="1"/>
            </p:cNvPicPr>
            <p:nvPr/>
          </p:nvPicPr>
          <p:blipFill>
            <a:blip r:embed="rId3"/>
            <a:stretch>
              <a:fillRect/>
            </a:stretch>
          </p:blipFill>
          <p:spPr>
            <a:xfrm>
              <a:off x="986644" y="-171674"/>
              <a:ext cx="225992" cy="225992"/>
            </a:xfrm>
            <a:prstGeom prst="rect">
              <a:avLst/>
            </a:prstGeom>
          </p:spPr>
        </p:pic>
        <p:pic>
          <p:nvPicPr>
            <p:cNvPr id="39" name="Picture 38">
              <a:extLst>
                <a:ext uri="{FF2B5EF4-FFF2-40B4-BE49-F238E27FC236}">
                  <a16:creationId xmlns:a16="http://schemas.microsoft.com/office/drawing/2014/main" id="{62722522-40C7-C20F-1EEA-77601D862B4F}"/>
                </a:ext>
              </a:extLst>
            </p:cNvPr>
            <p:cNvPicPr>
              <a:picLocks noChangeAspect="1"/>
            </p:cNvPicPr>
            <p:nvPr/>
          </p:nvPicPr>
          <p:blipFill>
            <a:blip r:embed="rId3"/>
            <a:stretch>
              <a:fillRect/>
            </a:stretch>
          </p:blipFill>
          <p:spPr>
            <a:xfrm>
              <a:off x="783277" y="398434"/>
              <a:ext cx="225992" cy="225992"/>
            </a:xfrm>
            <a:prstGeom prst="rect">
              <a:avLst/>
            </a:prstGeom>
          </p:spPr>
        </p:pic>
        <p:pic>
          <p:nvPicPr>
            <p:cNvPr id="40" name="Picture 39">
              <a:extLst>
                <a:ext uri="{FF2B5EF4-FFF2-40B4-BE49-F238E27FC236}">
                  <a16:creationId xmlns:a16="http://schemas.microsoft.com/office/drawing/2014/main" id="{E5E44431-FD85-B18E-2576-551D77F825A5}"/>
                </a:ext>
              </a:extLst>
            </p:cNvPr>
            <p:cNvPicPr>
              <a:picLocks noChangeAspect="1"/>
            </p:cNvPicPr>
            <p:nvPr/>
          </p:nvPicPr>
          <p:blipFill>
            <a:blip r:embed="rId3"/>
            <a:stretch>
              <a:fillRect/>
            </a:stretch>
          </p:blipFill>
          <p:spPr>
            <a:xfrm>
              <a:off x="653646" y="246034"/>
              <a:ext cx="225992" cy="225992"/>
            </a:xfrm>
            <a:prstGeom prst="rect">
              <a:avLst/>
            </a:prstGeom>
          </p:spPr>
        </p:pic>
        <p:pic>
          <p:nvPicPr>
            <p:cNvPr id="41" name="Picture 40">
              <a:extLst>
                <a:ext uri="{FF2B5EF4-FFF2-40B4-BE49-F238E27FC236}">
                  <a16:creationId xmlns:a16="http://schemas.microsoft.com/office/drawing/2014/main" id="{30E0989C-460D-D6F7-2397-9F45DA84C15B}"/>
                </a:ext>
              </a:extLst>
            </p:cNvPr>
            <p:cNvPicPr>
              <a:picLocks noChangeAspect="1"/>
            </p:cNvPicPr>
            <p:nvPr/>
          </p:nvPicPr>
          <p:blipFill>
            <a:blip r:embed="rId3"/>
            <a:stretch>
              <a:fillRect/>
            </a:stretch>
          </p:blipFill>
          <p:spPr>
            <a:xfrm>
              <a:off x="886986" y="18606"/>
              <a:ext cx="225992" cy="225992"/>
            </a:xfrm>
            <a:prstGeom prst="rect">
              <a:avLst/>
            </a:prstGeom>
          </p:spPr>
        </p:pic>
        <p:pic>
          <p:nvPicPr>
            <p:cNvPr id="42" name="Picture 41">
              <a:extLst>
                <a:ext uri="{FF2B5EF4-FFF2-40B4-BE49-F238E27FC236}">
                  <a16:creationId xmlns:a16="http://schemas.microsoft.com/office/drawing/2014/main" id="{7898866D-8A3D-1477-3C27-BAD38160028F}"/>
                </a:ext>
              </a:extLst>
            </p:cNvPr>
            <p:cNvPicPr>
              <a:picLocks noChangeAspect="1"/>
            </p:cNvPicPr>
            <p:nvPr/>
          </p:nvPicPr>
          <p:blipFill>
            <a:blip r:embed="rId3"/>
            <a:stretch>
              <a:fillRect/>
            </a:stretch>
          </p:blipFill>
          <p:spPr>
            <a:xfrm>
              <a:off x="1039386" y="171006"/>
              <a:ext cx="225992" cy="225992"/>
            </a:xfrm>
            <a:prstGeom prst="rect">
              <a:avLst/>
            </a:prstGeom>
          </p:spPr>
        </p:pic>
        <p:pic>
          <p:nvPicPr>
            <p:cNvPr id="43" name="Picture 42">
              <a:extLst>
                <a:ext uri="{FF2B5EF4-FFF2-40B4-BE49-F238E27FC236}">
                  <a16:creationId xmlns:a16="http://schemas.microsoft.com/office/drawing/2014/main" id="{3C5028E7-62FC-6EA1-2AD7-3B1E0FC7AC54}"/>
                </a:ext>
              </a:extLst>
            </p:cNvPr>
            <p:cNvPicPr>
              <a:picLocks noChangeAspect="1"/>
            </p:cNvPicPr>
            <p:nvPr/>
          </p:nvPicPr>
          <p:blipFill>
            <a:blip r:embed="rId3"/>
            <a:stretch>
              <a:fillRect/>
            </a:stretch>
          </p:blipFill>
          <p:spPr>
            <a:xfrm>
              <a:off x="1191786" y="323406"/>
              <a:ext cx="225992" cy="225992"/>
            </a:xfrm>
            <a:prstGeom prst="rect">
              <a:avLst/>
            </a:prstGeom>
          </p:spPr>
        </p:pic>
        <p:pic>
          <p:nvPicPr>
            <p:cNvPr id="44" name="Picture 43">
              <a:extLst>
                <a:ext uri="{FF2B5EF4-FFF2-40B4-BE49-F238E27FC236}">
                  <a16:creationId xmlns:a16="http://schemas.microsoft.com/office/drawing/2014/main" id="{20F74BA7-CF37-B25C-6E50-B6D8512CACE9}"/>
                </a:ext>
              </a:extLst>
            </p:cNvPr>
            <p:cNvPicPr>
              <a:picLocks noChangeAspect="1"/>
            </p:cNvPicPr>
            <p:nvPr/>
          </p:nvPicPr>
          <p:blipFill>
            <a:blip r:embed="rId3"/>
            <a:stretch>
              <a:fillRect/>
            </a:stretch>
          </p:blipFill>
          <p:spPr>
            <a:xfrm>
              <a:off x="777884" y="-143067"/>
              <a:ext cx="225992" cy="225992"/>
            </a:xfrm>
            <a:prstGeom prst="rect">
              <a:avLst/>
            </a:prstGeom>
          </p:spPr>
        </p:pic>
        <p:pic>
          <p:nvPicPr>
            <p:cNvPr id="45" name="Picture 44">
              <a:extLst>
                <a:ext uri="{FF2B5EF4-FFF2-40B4-BE49-F238E27FC236}">
                  <a16:creationId xmlns:a16="http://schemas.microsoft.com/office/drawing/2014/main" id="{25E6C2EB-D5EF-2FCC-C84C-244BA306963F}"/>
                </a:ext>
              </a:extLst>
            </p:cNvPr>
            <p:cNvPicPr>
              <a:picLocks noChangeAspect="1"/>
            </p:cNvPicPr>
            <p:nvPr/>
          </p:nvPicPr>
          <p:blipFill>
            <a:blip r:embed="rId3"/>
            <a:stretch>
              <a:fillRect/>
            </a:stretch>
          </p:blipFill>
          <p:spPr>
            <a:xfrm>
              <a:off x="1089267" y="-20036"/>
              <a:ext cx="225992" cy="225992"/>
            </a:xfrm>
            <a:prstGeom prst="rect">
              <a:avLst/>
            </a:prstGeom>
          </p:spPr>
        </p:pic>
      </p:grpSp>
      <p:grpSp>
        <p:nvGrpSpPr>
          <p:cNvPr id="46" name="Group 45">
            <a:extLst>
              <a:ext uri="{FF2B5EF4-FFF2-40B4-BE49-F238E27FC236}">
                <a16:creationId xmlns:a16="http://schemas.microsoft.com/office/drawing/2014/main" id="{20ABD407-91D7-5018-210B-0E7C1B635C89}"/>
              </a:ext>
            </a:extLst>
          </p:cNvPr>
          <p:cNvGrpSpPr/>
          <p:nvPr userDrawn="1"/>
        </p:nvGrpSpPr>
        <p:grpSpPr>
          <a:xfrm>
            <a:off x="6718797" y="814165"/>
            <a:ext cx="642518" cy="785717"/>
            <a:chOff x="628381" y="-159315"/>
            <a:chExt cx="642518" cy="785717"/>
          </a:xfrm>
        </p:grpSpPr>
        <p:pic>
          <p:nvPicPr>
            <p:cNvPr id="47" name="Picture 46">
              <a:extLst>
                <a:ext uri="{FF2B5EF4-FFF2-40B4-BE49-F238E27FC236}">
                  <a16:creationId xmlns:a16="http://schemas.microsoft.com/office/drawing/2014/main" id="{E63BBF66-C022-3CE1-01E9-E2C853A677BF}"/>
                </a:ext>
              </a:extLst>
            </p:cNvPr>
            <p:cNvPicPr>
              <a:picLocks noChangeAspect="1"/>
            </p:cNvPicPr>
            <p:nvPr/>
          </p:nvPicPr>
          <p:blipFill>
            <a:blip r:embed="rId3"/>
            <a:stretch>
              <a:fillRect/>
            </a:stretch>
          </p:blipFill>
          <p:spPr>
            <a:xfrm>
              <a:off x="684705" y="57248"/>
              <a:ext cx="225992" cy="225992"/>
            </a:xfrm>
            <a:prstGeom prst="rect">
              <a:avLst/>
            </a:prstGeom>
          </p:spPr>
        </p:pic>
        <p:pic>
          <p:nvPicPr>
            <p:cNvPr id="48" name="Picture 47">
              <a:extLst>
                <a:ext uri="{FF2B5EF4-FFF2-40B4-BE49-F238E27FC236}">
                  <a16:creationId xmlns:a16="http://schemas.microsoft.com/office/drawing/2014/main" id="{EE40A331-156C-CD3B-80FF-A5F795D01743}"/>
                </a:ext>
              </a:extLst>
            </p:cNvPr>
            <p:cNvPicPr>
              <a:picLocks noChangeAspect="1"/>
            </p:cNvPicPr>
            <p:nvPr/>
          </p:nvPicPr>
          <p:blipFill>
            <a:blip r:embed="rId3"/>
            <a:stretch>
              <a:fillRect/>
            </a:stretch>
          </p:blipFill>
          <p:spPr>
            <a:xfrm>
              <a:off x="837105" y="209648"/>
              <a:ext cx="225992" cy="225992"/>
            </a:xfrm>
            <a:prstGeom prst="rect">
              <a:avLst/>
            </a:prstGeom>
          </p:spPr>
        </p:pic>
        <p:pic>
          <p:nvPicPr>
            <p:cNvPr id="49" name="Picture 48">
              <a:extLst>
                <a:ext uri="{FF2B5EF4-FFF2-40B4-BE49-F238E27FC236}">
                  <a16:creationId xmlns:a16="http://schemas.microsoft.com/office/drawing/2014/main" id="{A68815A5-99D2-7E10-C520-027ED9F93E41}"/>
                </a:ext>
              </a:extLst>
            </p:cNvPr>
            <p:cNvPicPr>
              <a:picLocks noChangeAspect="1"/>
            </p:cNvPicPr>
            <p:nvPr/>
          </p:nvPicPr>
          <p:blipFill>
            <a:blip r:embed="rId3"/>
            <a:stretch>
              <a:fillRect/>
            </a:stretch>
          </p:blipFill>
          <p:spPr>
            <a:xfrm>
              <a:off x="989505" y="362048"/>
              <a:ext cx="225992" cy="225992"/>
            </a:xfrm>
            <a:prstGeom prst="rect">
              <a:avLst/>
            </a:prstGeom>
          </p:spPr>
        </p:pic>
        <p:pic>
          <p:nvPicPr>
            <p:cNvPr id="50" name="Picture 49">
              <a:extLst>
                <a:ext uri="{FF2B5EF4-FFF2-40B4-BE49-F238E27FC236}">
                  <a16:creationId xmlns:a16="http://schemas.microsoft.com/office/drawing/2014/main" id="{74170270-BB85-E291-5FE8-D786EE76F7E3}"/>
                </a:ext>
              </a:extLst>
            </p:cNvPr>
            <p:cNvPicPr>
              <a:picLocks noChangeAspect="1"/>
            </p:cNvPicPr>
            <p:nvPr/>
          </p:nvPicPr>
          <p:blipFill>
            <a:blip r:embed="rId3"/>
            <a:stretch>
              <a:fillRect/>
            </a:stretch>
          </p:blipFill>
          <p:spPr>
            <a:xfrm>
              <a:off x="837105" y="-159315"/>
              <a:ext cx="225992" cy="225992"/>
            </a:xfrm>
            <a:prstGeom prst="rect">
              <a:avLst/>
            </a:prstGeom>
          </p:spPr>
        </p:pic>
        <p:pic>
          <p:nvPicPr>
            <p:cNvPr id="51" name="Picture 50">
              <a:extLst>
                <a:ext uri="{FF2B5EF4-FFF2-40B4-BE49-F238E27FC236}">
                  <a16:creationId xmlns:a16="http://schemas.microsoft.com/office/drawing/2014/main" id="{5B18EC2E-667D-339C-4F5C-CD847B2E199D}"/>
                </a:ext>
              </a:extLst>
            </p:cNvPr>
            <p:cNvPicPr>
              <a:picLocks noChangeAspect="1"/>
            </p:cNvPicPr>
            <p:nvPr/>
          </p:nvPicPr>
          <p:blipFill>
            <a:blip r:embed="rId3"/>
            <a:stretch>
              <a:fillRect/>
            </a:stretch>
          </p:blipFill>
          <p:spPr>
            <a:xfrm>
              <a:off x="766278" y="400410"/>
              <a:ext cx="225992" cy="225992"/>
            </a:xfrm>
            <a:prstGeom prst="rect">
              <a:avLst/>
            </a:prstGeom>
          </p:spPr>
        </p:pic>
        <p:pic>
          <p:nvPicPr>
            <p:cNvPr id="52" name="Picture 51">
              <a:extLst>
                <a:ext uri="{FF2B5EF4-FFF2-40B4-BE49-F238E27FC236}">
                  <a16:creationId xmlns:a16="http://schemas.microsoft.com/office/drawing/2014/main" id="{1B4C1FE8-1D62-2FF0-0636-9C1ECBEB973A}"/>
                </a:ext>
              </a:extLst>
            </p:cNvPr>
            <p:cNvPicPr>
              <a:picLocks noChangeAspect="1"/>
            </p:cNvPicPr>
            <p:nvPr/>
          </p:nvPicPr>
          <p:blipFill>
            <a:blip r:embed="rId3"/>
            <a:stretch>
              <a:fillRect/>
            </a:stretch>
          </p:blipFill>
          <p:spPr>
            <a:xfrm>
              <a:off x="628558" y="249052"/>
              <a:ext cx="225992" cy="225992"/>
            </a:xfrm>
            <a:prstGeom prst="rect">
              <a:avLst/>
            </a:prstGeom>
          </p:spPr>
        </p:pic>
        <p:pic>
          <p:nvPicPr>
            <p:cNvPr id="53" name="Picture 52">
              <a:extLst>
                <a:ext uri="{FF2B5EF4-FFF2-40B4-BE49-F238E27FC236}">
                  <a16:creationId xmlns:a16="http://schemas.microsoft.com/office/drawing/2014/main" id="{8616873E-290C-A021-1E09-A4EDD59FC88C}"/>
                </a:ext>
              </a:extLst>
            </p:cNvPr>
            <p:cNvPicPr>
              <a:picLocks noChangeAspect="1"/>
            </p:cNvPicPr>
            <p:nvPr/>
          </p:nvPicPr>
          <p:blipFill>
            <a:blip r:embed="rId3"/>
            <a:stretch>
              <a:fillRect/>
            </a:stretch>
          </p:blipFill>
          <p:spPr>
            <a:xfrm>
              <a:off x="886986" y="18606"/>
              <a:ext cx="225992" cy="225992"/>
            </a:xfrm>
            <a:prstGeom prst="rect">
              <a:avLst/>
            </a:prstGeom>
          </p:spPr>
        </p:pic>
        <p:pic>
          <p:nvPicPr>
            <p:cNvPr id="54" name="Picture 53">
              <a:extLst>
                <a:ext uri="{FF2B5EF4-FFF2-40B4-BE49-F238E27FC236}">
                  <a16:creationId xmlns:a16="http://schemas.microsoft.com/office/drawing/2014/main" id="{A8B8C584-0B0B-6E85-BF2B-F7916386D322}"/>
                </a:ext>
              </a:extLst>
            </p:cNvPr>
            <p:cNvPicPr>
              <a:picLocks noChangeAspect="1"/>
            </p:cNvPicPr>
            <p:nvPr/>
          </p:nvPicPr>
          <p:blipFill>
            <a:blip r:embed="rId3"/>
            <a:stretch>
              <a:fillRect/>
            </a:stretch>
          </p:blipFill>
          <p:spPr>
            <a:xfrm>
              <a:off x="1039386" y="171006"/>
              <a:ext cx="225992" cy="225992"/>
            </a:xfrm>
            <a:prstGeom prst="rect">
              <a:avLst/>
            </a:prstGeom>
          </p:spPr>
        </p:pic>
        <p:pic>
          <p:nvPicPr>
            <p:cNvPr id="55" name="Picture 54">
              <a:extLst>
                <a:ext uri="{FF2B5EF4-FFF2-40B4-BE49-F238E27FC236}">
                  <a16:creationId xmlns:a16="http://schemas.microsoft.com/office/drawing/2014/main" id="{26258208-584A-D7F9-B8D5-CDD416B0EA82}"/>
                </a:ext>
              </a:extLst>
            </p:cNvPr>
            <p:cNvPicPr>
              <a:picLocks noChangeAspect="1"/>
            </p:cNvPicPr>
            <p:nvPr/>
          </p:nvPicPr>
          <p:blipFill>
            <a:blip r:embed="rId3"/>
            <a:stretch>
              <a:fillRect/>
            </a:stretch>
          </p:blipFill>
          <p:spPr>
            <a:xfrm>
              <a:off x="628381" y="-134204"/>
              <a:ext cx="225992" cy="225992"/>
            </a:xfrm>
            <a:prstGeom prst="rect">
              <a:avLst/>
            </a:prstGeom>
          </p:spPr>
        </p:pic>
        <p:pic>
          <p:nvPicPr>
            <p:cNvPr id="56" name="Picture 55">
              <a:extLst>
                <a:ext uri="{FF2B5EF4-FFF2-40B4-BE49-F238E27FC236}">
                  <a16:creationId xmlns:a16="http://schemas.microsoft.com/office/drawing/2014/main" id="{BE8C5994-2501-588F-C4B3-46C6886EF827}"/>
                </a:ext>
              </a:extLst>
            </p:cNvPr>
            <p:cNvPicPr>
              <a:picLocks noChangeAspect="1"/>
            </p:cNvPicPr>
            <p:nvPr/>
          </p:nvPicPr>
          <p:blipFill>
            <a:blip r:embed="rId3"/>
            <a:stretch>
              <a:fillRect/>
            </a:stretch>
          </p:blipFill>
          <p:spPr>
            <a:xfrm>
              <a:off x="1044907" y="-154490"/>
              <a:ext cx="225992" cy="225992"/>
            </a:xfrm>
            <a:prstGeom prst="rect">
              <a:avLst/>
            </a:prstGeom>
          </p:spPr>
        </p:pic>
      </p:grpSp>
      <p:pic>
        <p:nvPicPr>
          <p:cNvPr id="57" name="Graphic 56">
            <a:extLst>
              <a:ext uri="{FF2B5EF4-FFF2-40B4-BE49-F238E27FC236}">
                <a16:creationId xmlns:a16="http://schemas.microsoft.com/office/drawing/2014/main" id="{AAB3FFD4-5036-36AC-1933-4667E8A8C82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20218" y="5202308"/>
            <a:ext cx="914400" cy="914400"/>
          </a:xfrm>
          <a:prstGeom prst="rect">
            <a:avLst/>
          </a:prstGeom>
        </p:spPr>
      </p:pic>
      <p:pic>
        <p:nvPicPr>
          <p:cNvPr id="58" name="Graphic 57">
            <a:extLst>
              <a:ext uri="{FF2B5EF4-FFF2-40B4-BE49-F238E27FC236}">
                <a16:creationId xmlns:a16="http://schemas.microsoft.com/office/drawing/2014/main" id="{696C9FE7-65C7-92CF-1B22-5E88B9863A9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515945" y="3596797"/>
            <a:ext cx="914400" cy="914400"/>
          </a:xfrm>
          <a:prstGeom prst="rect">
            <a:avLst/>
          </a:prstGeom>
        </p:spPr>
      </p:pic>
      <p:pic>
        <p:nvPicPr>
          <p:cNvPr id="59" name="Picture 58">
            <a:extLst>
              <a:ext uri="{FF2B5EF4-FFF2-40B4-BE49-F238E27FC236}">
                <a16:creationId xmlns:a16="http://schemas.microsoft.com/office/drawing/2014/main" id="{E0FCA5C1-3999-9ACA-D92B-722BC866617B}"/>
              </a:ext>
            </a:extLst>
          </p:cNvPr>
          <p:cNvPicPr>
            <a:picLocks noChangeAspect="1"/>
          </p:cNvPicPr>
          <p:nvPr userDrawn="1"/>
        </p:nvPicPr>
        <p:blipFill>
          <a:blip r:embed="rId2"/>
          <a:stretch>
            <a:fillRect/>
          </a:stretch>
        </p:blipFill>
        <p:spPr>
          <a:xfrm>
            <a:off x="3188819" y="2085546"/>
            <a:ext cx="1097280" cy="900925"/>
          </a:xfrm>
          <a:prstGeom prst="rect">
            <a:avLst/>
          </a:prstGeom>
        </p:spPr>
      </p:pic>
      <p:pic>
        <p:nvPicPr>
          <p:cNvPr id="60" name="Picture 59">
            <a:extLst>
              <a:ext uri="{FF2B5EF4-FFF2-40B4-BE49-F238E27FC236}">
                <a16:creationId xmlns:a16="http://schemas.microsoft.com/office/drawing/2014/main" id="{8F90992F-434F-BA80-228F-FAEB1D0F5C9F}"/>
              </a:ext>
            </a:extLst>
          </p:cNvPr>
          <p:cNvPicPr>
            <a:picLocks noChangeAspect="1"/>
          </p:cNvPicPr>
          <p:nvPr userDrawn="1"/>
        </p:nvPicPr>
        <p:blipFill>
          <a:blip r:embed="rId2"/>
          <a:stretch>
            <a:fillRect/>
          </a:stretch>
        </p:blipFill>
        <p:spPr>
          <a:xfrm>
            <a:off x="3322085" y="5283727"/>
            <a:ext cx="1100985" cy="903967"/>
          </a:xfrm>
          <a:prstGeom prst="rect">
            <a:avLst/>
          </a:prstGeom>
        </p:spPr>
      </p:pic>
      <p:grpSp>
        <p:nvGrpSpPr>
          <p:cNvPr id="61" name="Group 60">
            <a:extLst>
              <a:ext uri="{FF2B5EF4-FFF2-40B4-BE49-F238E27FC236}">
                <a16:creationId xmlns:a16="http://schemas.microsoft.com/office/drawing/2014/main" id="{B4295A1E-619B-C95D-9D51-F78D9B61F144}"/>
              </a:ext>
            </a:extLst>
          </p:cNvPr>
          <p:cNvGrpSpPr/>
          <p:nvPr userDrawn="1"/>
        </p:nvGrpSpPr>
        <p:grpSpPr>
          <a:xfrm>
            <a:off x="6754864" y="5207582"/>
            <a:ext cx="1716072" cy="1051605"/>
            <a:chOff x="4964479" y="2043403"/>
            <a:chExt cx="1716072" cy="1051605"/>
          </a:xfrm>
        </p:grpSpPr>
        <p:pic>
          <p:nvPicPr>
            <p:cNvPr id="62" name="Picture 61">
              <a:extLst>
                <a:ext uri="{FF2B5EF4-FFF2-40B4-BE49-F238E27FC236}">
                  <a16:creationId xmlns:a16="http://schemas.microsoft.com/office/drawing/2014/main" id="{1268562F-A42A-F30A-0D3F-57660F833301}"/>
                </a:ext>
              </a:extLst>
            </p:cNvPr>
            <p:cNvPicPr>
              <a:picLocks noChangeAspect="1"/>
            </p:cNvPicPr>
            <p:nvPr/>
          </p:nvPicPr>
          <p:blipFill>
            <a:blip r:embed="rId6"/>
            <a:stretch>
              <a:fillRect/>
            </a:stretch>
          </p:blipFill>
          <p:spPr>
            <a:xfrm>
              <a:off x="5459358" y="2043403"/>
              <a:ext cx="685800" cy="685800"/>
            </a:xfrm>
            <a:prstGeom prst="ellipse">
              <a:avLst/>
            </a:prstGeom>
          </p:spPr>
        </p:pic>
        <p:pic>
          <p:nvPicPr>
            <p:cNvPr id="63" name="Graphic 62">
              <a:extLst>
                <a:ext uri="{FF2B5EF4-FFF2-40B4-BE49-F238E27FC236}">
                  <a16:creationId xmlns:a16="http://schemas.microsoft.com/office/drawing/2014/main" id="{2B1F0CAC-0822-AE1E-1628-B1CEEA3447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19663" y="2268233"/>
              <a:ext cx="460888" cy="268851"/>
            </a:xfrm>
            <a:prstGeom prst="rect">
              <a:avLst/>
            </a:prstGeom>
          </p:spPr>
        </p:pic>
        <p:pic>
          <p:nvPicPr>
            <p:cNvPr id="64" name="Graphic 63">
              <a:extLst>
                <a:ext uri="{FF2B5EF4-FFF2-40B4-BE49-F238E27FC236}">
                  <a16:creationId xmlns:a16="http://schemas.microsoft.com/office/drawing/2014/main" id="{A620A31A-4A3E-90BD-FDF0-C6261584933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4479" y="2260737"/>
              <a:ext cx="428534" cy="292182"/>
            </a:xfrm>
            <a:prstGeom prst="rect">
              <a:avLst/>
            </a:prstGeom>
          </p:spPr>
        </p:pic>
        <p:pic>
          <p:nvPicPr>
            <p:cNvPr id="65" name="Graphic 64">
              <a:extLst>
                <a:ext uri="{FF2B5EF4-FFF2-40B4-BE49-F238E27FC236}">
                  <a16:creationId xmlns:a16="http://schemas.microsoft.com/office/drawing/2014/main" id="{12875234-0132-6017-25FC-BDC27026DFD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00255" y="2806432"/>
              <a:ext cx="404007" cy="288576"/>
            </a:xfrm>
            <a:prstGeom prst="rect">
              <a:avLst/>
            </a:prstGeom>
          </p:spPr>
        </p:pic>
        <p:cxnSp>
          <p:nvCxnSpPr>
            <p:cNvPr id="66" name="Curved Connector 65">
              <a:extLst>
                <a:ext uri="{FF2B5EF4-FFF2-40B4-BE49-F238E27FC236}">
                  <a16:creationId xmlns:a16="http://schemas.microsoft.com/office/drawing/2014/main" id="{6DCBEA05-9593-7131-6369-585544D68926}"/>
                </a:ext>
              </a:extLst>
            </p:cNvPr>
            <p:cNvCxnSpPr>
              <a:stCxn id="63" idx="2"/>
              <a:endCxn id="65"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urved Connector 66">
              <a:extLst>
                <a:ext uri="{FF2B5EF4-FFF2-40B4-BE49-F238E27FC236}">
                  <a16:creationId xmlns:a16="http://schemas.microsoft.com/office/drawing/2014/main" id="{FDA7D04C-55CB-37B4-0B87-3960F28D461A}"/>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pic>
        <p:nvPicPr>
          <p:cNvPr id="68" name="Picture 67">
            <a:extLst>
              <a:ext uri="{FF2B5EF4-FFF2-40B4-BE49-F238E27FC236}">
                <a16:creationId xmlns:a16="http://schemas.microsoft.com/office/drawing/2014/main" id="{F9CFEC76-8397-00ED-5BEC-9908FE87E36D}"/>
              </a:ext>
            </a:extLst>
          </p:cNvPr>
          <p:cNvPicPr>
            <a:picLocks noChangeAspect="1"/>
          </p:cNvPicPr>
          <p:nvPr userDrawn="1"/>
        </p:nvPicPr>
        <p:blipFill>
          <a:blip r:embed="rId6"/>
          <a:stretch>
            <a:fillRect/>
          </a:stretch>
        </p:blipFill>
        <p:spPr>
          <a:xfrm>
            <a:off x="5451221" y="5313575"/>
            <a:ext cx="685800" cy="685800"/>
          </a:xfrm>
          <a:prstGeom prst="ellipse">
            <a:avLst/>
          </a:prstGeom>
        </p:spPr>
      </p:pic>
      <p:sp>
        <p:nvSpPr>
          <p:cNvPr id="69" name="TextBox 68">
            <a:extLst>
              <a:ext uri="{FF2B5EF4-FFF2-40B4-BE49-F238E27FC236}">
                <a16:creationId xmlns:a16="http://schemas.microsoft.com/office/drawing/2014/main" id="{46BE7B90-DA74-09B4-6995-7B3881BB52F7}"/>
              </a:ext>
            </a:extLst>
          </p:cNvPr>
          <p:cNvSpPr txBox="1"/>
          <p:nvPr userDrawn="1"/>
        </p:nvSpPr>
        <p:spPr>
          <a:xfrm>
            <a:off x="4900519" y="4782629"/>
            <a:ext cx="1787205" cy="350865"/>
          </a:xfrm>
          <a:prstGeom prst="rect">
            <a:avLst/>
          </a:prstGeom>
          <a:noFill/>
        </p:spPr>
        <p:txBody>
          <a:bodyPr wrap="square" tIns="27432" rtlCol="0">
            <a:spAutoFit/>
          </a:bodyPr>
          <a:lstStyle/>
          <a:p>
            <a:pPr algn="ctr"/>
            <a:r>
              <a:rPr lang="en-US"/>
              <a:t>Build</a:t>
            </a:r>
          </a:p>
        </p:txBody>
      </p:sp>
      <p:sp>
        <p:nvSpPr>
          <p:cNvPr id="70" name="TextBox 69">
            <a:extLst>
              <a:ext uri="{FF2B5EF4-FFF2-40B4-BE49-F238E27FC236}">
                <a16:creationId xmlns:a16="http://schemas.microsoft.com/office/drawing/2014/main" id="{3D3131C1-876D-5393-E390-67F0D4FBD7E5}"/>
              </a:ext>
            </a:extLst>
          </p:cNvPr>
          <p:cNvSpPr txBox="1"/>
          <p:nvPr userDrawn="1"/>
        </p:nvSpPr>
        <p:spPr>
          <a:xfrm>
            <a:off x="7297801" y="4762803"/>
            <a:ext cx="555921" cy="369332"/>
          </a:xfrm>
          <a:prstGeom prst="rect">
            <a:avLst/>
          </a:prstGeom>
          <a:noFill/>
        </p:spPr>
        <p:txBody>
          <a:bodyPr wrap="none" rtlCol="0">
            <a:spAutoFit/>
          </a:bodyPr>
          <a:lstStyle/>
          <a:p>
            <a:r>
              <a:rPr lang="en-US"/>
              <a:t>Test</a:t>
            </a:r>
          </a:p>
        </p:txBody>
      </p:sp>
      <p:pic>
        <p:nvPicPr>
          <p:cNvPr id="71" name="Graphic 70">
            <a:extLst>
              <a:ext uri="{FF2B5EF4-FFF2-40B4-BE49-F238E27FC236}">
                <a16:creationId xmlns:a16="http://schemas.microsoft.com/office/drawing/2014/main" id="{144DD725-CD0F-70B1-CA96-EF2DFE6CBA41}"/>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2676484" y="2309718"/>
            <a:ext cx="228600" cy="266924"/>
          </a:xfrm>
          <a:prstGeom prst="rect">
            <a:avLst/>
          </a:prstGeom>
        </p:spPr>
      </p:pic>
      <p:pic>
        <p:nvPicPr>
          <p:cNvPr id="72" name="Graphic 71">
            <a:extLst>
              <a:ext uri="{FF2B5EF4-FFF2-40B4-BE49-F238E27FC236}">
                <a16:creationId xmlns:a16="http://schemas.microsoft.com/office/drawing/2014/main" id="{28BEE12B-9D0D-1D66-4BF4-75F793833957}"/>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3886100" y="3920535"/>
            <a:ext cx="228600" cy="266924"/>
          </a:xfrm>
          <a:prstGeom prst="rect">
            <a:avLst/>
          </a:prstGeom>
        </p:spPr>
      </p:pic>
      <p:pic>
        <p:nvPicPr>
          <p:cNvPr id="73" name="Picture 72">
            <a:extLst>
              <a:ext uri="{FF2B5EF4-FFF2-40B4-BE49-F238E27FC236}">
                <a16:creationId xmlns:a16="http://schemas.microsoft.com/office/drawing/2014/main" id="{7F243C84-D191-998D-5804-E1AB3E49FBBE}"/>
              </a:ext>
            </a:extLst>
          </p:cNvPr>
          <p:cNvPicPr>
            <a:picLocks noChangeAspect="1"/>
          </p:cNvPicPr>
          <p:nvPr userDrawn="1"/>
        </p:nvPicPr>
        <p:blipFill>
          <a:blip r:embed="rId15"/>
          <a:stretch>
            <a:fillRect/>
          </a:stretch>
        </p:blipFill>
        <p:spPr>
          <a:xfrm>
            <a:off x="8945031" y="4067718"/>
            <a:ext cx="954617" cy="914400"/>
          </a:xfrm>
          <a:prstGeom prst="rect">
            <a:avLst/>
          </a:prstGeom>
          <a:effectLst>
            <a:glow rad="139700">
              <a:schemeClr val="tx2">
                <a:lumMod val="60000"/>
                <a:lumOff val="40000"/>
                <a:alpha val="40000"/>
              </a:schemeClr>
            </a:glow>
          </a:effectLst>
        </p:spPr>
      </p:pic>
      <p:pic>
        <p:nvPicPr>
          <p:cNvPr id="74" name="Picture 73">
            <a:extLst>
              <a:ext uri="{FF2B5EF4-FFF2-40B4-BE49-F238E27FC236}">
                <a16:creationId xmlns:a16="http://schemas.microsoft.com/office/drawing/2014/main" id="{055D3484-0259-AD7E-D94E-B876C0D07D40}"/>
              </a:ext>
            </a:extLst>
          </p:cNvPr>
          <p:cNvPicPr>
            <a:picLocks noChangeAspect="1"/>
          </p:cNvPicPr>
          <p:nvPr userDrawn="1"/>
        </p:nvPicPr>
        <p:blipFill>
          <a:blip r:embed="rId16"/>
          <a:stretch>
            <a:fillRect/>
          </a:stretch>
        </p:blipFill>
        <p:spPr>
          <a:xfrm>
            <a:off x="8985248" y="2268567"/>
            <a:ext cx="914400" cy="914400"/>
          </a:xfrm>
          <a:prstGeom prst="rect">
            <a:avLst/>
          </a:prstGeom>
        </p:spPr>
      </p:pic>
      <p:sp>
        <p:nvSpPr>
          <p:cNvPr id="75" name="TextBox 74">
            <a:extLst>
              <a:ext uri="{FF2B5EF4-FFF2-40B4-BE49-F238E27FC236}">
                <a16:creationId xmlns:a16="http://schemas.microsoft.com/office/drawing/2014/main" id="{240CF693-4ECD-0D7D-88B1-FC10A40D4DA6}"/>
              </a:ext>
            </a:extLst>
          </p:cNvPr>
          <p:cNvSpPr txBox="1"/>
          <p:nvPr userDrawn="1"/>
        </p:nvSpPr>
        <p:spPr>
          <a:xfrm>
            <a:off x="8548934" y="2233403"/>
            <a:ext cx="1787028" cy="2215991"/>
          </a:xfrm>
          <a:prstGeom prst="rect">
            <a:avLst/>
          </a:prstGeom>
          <a:noFill/>
        </p:spPr>
        <p:txBody>
          <a:bodyPr wrap="none" rtlCol="0">
            <a:spAutoFit/>
          </a:bodyPr>
          <a:lstStyle/>
          <a:p>
            <a:pPr algn="ctr"/>
            <a:r>
              <a:rPr lang="en-US" sz="2800" b="1">
                <a:ln w="3175">
                  <a:solidFill>
                    <a:schemeClr val="bg1"/>
                  </a:solidFill>
                </a:ln>
              </a:rPr>
              <a:t>Traditional</a:t>
            </a:r>
          </a:p>
          <a:p>
            <a:pPr algn="ctr"/>
            <a:endParaRPr lang="en-US" sz="2800" b="1">
              <a:ln w="3175">
                <a:solidFill>
                  <a:schemeClr val="bg1"/>
                </a:solidFill>
              </a:ln>
            </a:endParaRPr>
          </a:p>
          <a:p>
            <a:pPr algn="ctr"/>
            <a:endParaRPr lang="en-US" b="1">
              <a:ln w="3175">
                <a:solidFill>
                  <a:schemeClr val="bg1"/>
                </a:solidFill>
              </a:ln>
            </a:endParaRPr>
          </a:p>
          <a:p>
            <a:pPr algn="ctr"/>
            <a:r>
              <a:rPr lang="en-US" b="1">
                <a:ln w="3175">
                  <a:solidFill>
                    <a:schemeClr val="bg1"/>
                  </a:solidFill>
                </a:ln>
              </a:rPr>
              <a:t>vs.</a:t>
            </a:r>
          </a:p>
          <a:p>
            <a:pPr algn="ctr"/>
            <a:endParaRPr lang="en-US" b="1">
              <a:ln w="3175">
                <a:solidFill>
                  <a:schemeClr val="bg1"/>
                </a:solidFill>
              </a:ln>
            </a:endParaRPr>
          </a:p>
          <a:p>
            <a:pPr algn="ctr"/>
            <a:r>
              <a:rPr lang="en-US" sz="2800" b="1">
                <a:ln w="3175">
                  <a:solidFill>
                    <a:schemeClr val="bg1"/>
                  </a:solidFill>
                </a:ln>
                <a:solidFill>
                  <a:schemeClr val="tx1">
                    <a:lumMod val="65000"/>
                    <a:lumOff val="35000"/>
                  </a:schemeClr>
                </a:solidFill>
                <a:effectLst>
                  <a:outerShdw blurRad="50800" dist="38100" dir="2700000" algn="tl" rotWithShape="0">
                    <a:prstClr val="black">
                      <a:alpha val="40000"/>
                    </a:prstClr>
                  </a:outerShdw>
                </a:effectLst>
              </a:rPr>
              <a:t>Enhanced</a:t>
            </a:r>
          </a:p>
        </p:txBody>
      </p:sp>
      <p:pic>
        <p:nvPicPr>
          <p:cNvPr id="76" name="Graphic 75">
            <a:extLst>
              <a:ext uri="{FF2B5EF4-FFF2-40B4-BE49-F238E27FC236}">
                <a16:creationId xmlns:a16="http://schemas.microsoft.com/office/drawing/2014/main" id="{0E36FD8E-5625-2EFA-335D-381E532083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20596" y="5068827"/>
            <a:ext cx="569401" cy="569401"/>
          </a:xfrm>
          <a:prstGeom prst="rect">
            <a:avLst/>
          </a:prstGeom>
        </p:spPr>
      </p:pic>
      <p:pic>
        <p:nvPicPr>
          <p:cNvPr id="77" name="Picture 76">
            <a:extLst>
              <a:ext uri="{FF2B5EF4-FFF2-40B4-BE49-F238E27FC236}">
                <a16:creationId xmlns:a16="http://schemas.microsoft.com/office/drawing/2014/main" id="{11915786-9B2D-5998-66B0-5757DF6183A0}"/>
              </a:ext>
            </a:extLst>
          </p:cNvPr>
          <p:cNvPicPr>
            <a:picLocks noChangeAspect="1"/>
          </p:cNvPicPr>
          <p:nvPr userDrawn="1"/>
        </p:nvPicPr>
        <p:blipFill rotWithShape="1">
          <a:blip r:embed="rId17">
            <a:alphaModFix amt="50000"/>
          </a:blip>
          <a:srcRect r="27907"/>
          <a:stretch/>
        </p:blipFill>
        <p:spPr>
          <a:xfrm>
            <a:off x="10361928" y="5126767"/>
            <a:ext cx="1876684" cy="1159222"/>
          </a:xfrm>
          <a:prstGeom prst="rect">
            <a:avLst/>
          </a:prstGeom>
        </p:spPr>
      </p:pic>
      <p:pic>
        <p:nvPicPr>
          <p:cNvPr id="78" name="Picture 77">
            <a:extLst>
              <a:ext uri="{FF2B5EF4-FFF2-40B4-BE49-F238E27FC236}">
                <a16:creationId xmlns:a16="http://schemas.microsoft.com/office/drawing/2014/main" id="{94AAC0AB-FB12-43FF-FAA2-57E5A9160BE7}"/>
              </a:ext>
            </a:extLst>
          </p:cNvPr>
          <p:cNvPicPr>
            <a:picLocks noChangeAspect="1"/>
          </p:cNvPicPr>
          <p:nvPr userDrawn="1"/>
        </p:nvPicPr>
        <p:blipFill>
          <a:blip r:embed="rId18">
            <a:alphaModFix amt="85000"/>
          </a:blip>
          <a:stretch>
            <a:fillRect/>
          </a:stretch>
        </p:blipFill>
        <p:spPr>
          <a:xfrm>
            <a:off x="10969788" y="1783488"/>
            <a:ext cx="884341" cy="1144598"/>
          </a:xfrm>
          <a:prstGeom prst="rect">
            <a:avLst/>
          </a:prstGeom>
        </p:spPr>
      </p:pic>
      <p:sp>
        <p:nvSpPr>
          <p:cNvPr id="79" name="TextBox 78">
            <a:extLst>
              <a:ext uri="{FF2B5EF4-FFF2-40B4-BE49-F238E27FC236}">
                <a16:creationId xmlns:a16="http://schemas.microsoft.com/office/drawing/2014/main" id="{54334243-85F5-6F4F-A46A-B6B40905654F}"/>
              </a:ext>
            </a:extLst>
          </p:cNvPr>
          <p:cNvSpPr txBox="1"/>
          <p:nvPr userDrawn="1"/>
        </p:nvSpPr>
        <p:spPr>
          <a:xfrm>
            <a:off x="10452711" y="2209842"/>
            <a:ext cx="1179041"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Analyze</a:t>
            </a:r>
          </a:p>
        </p:txBody>
      </p:sp>
      <p:pic>
        <p:nvPicPr>
          <p:cNvPr id="80" name="Graphic 79">
            <a:extLst>
              <a:ext uri="{FF2B5EF4-FFF2-40B4-BE49-F238E27FC236}">
                <a16:creationId xmlns:a16="http://schemas.microsoft.com/office/drawing/2014/main" id="{5FEF7A1E-0568-D5D8-A095-6ABC624ACB0C}"/>
              </a:ext>
            </a:extLst>
          </p:cNvPr>
          <p:cNvPicPr>
            <a:picLocks noChangeAspect="1"/>
          </p:cNvPicPr>
          <p:nvPr userDrawn="1"/>
        </p:nvPicPr>
        <p:blipFill>
          <a:blip r:embed="rId19">
            <a:alphaModFix amt="20000"/>
            <a:extLst>
              <a:ext uri="{96DAC541-7B7A-43D3-8B79-37D633B846F1}">
                <asvg:svgBlip xmlns:asvg="http://schemas.microsoft.com/office/drawing/2016/SVG/main" r:embed="rId20"/>
              </a:ext>
            </a:extLst>
          </a:blip>
          <a:stretch>
            <a:fillRect/>
          </a:stretch>
        </p:blipFill>
        <p:spPr>
          <a:xfrm>
            <a:off x="10736443" y="3600348"/>
            <a:ext cx="1287353" cy="846622"/>
          </a:xfrm>
          <a:prstGeom prst="rect">
            <a:avLst/>
          </a:prstGeom>
        </p:spPr>
      </p:pic>
      <p:sp>
        <p:nvSpPr>
          <p:cNvPr id="81" name="TextBox 80">
            <a:extLst>
              <a:ext uri="{FF2B5EF4-FFF2-40B4-BE49-F238E27FC236}">
                <a16:creationId xmlns:a16="http://schemas.microsoft.com/office/drawing/2014/main" id="{6338F3CB-FF47-4957-9AE4-6A1B13629B85}"/>
              </a:ext>
            </a:extLst>
          </p:cNvPr>
          <p:cNvSpPr txBox="1"/>
          <p:nvPr userDrawn="1"/>
        </p:nvSpPr>
        <p:spPr>
          <a:xfrm>
            <a:off x="10452711" y="3695419"/>
            <a:ext cx="1140762"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Finalize</a:t>
            </a:r>
          </a:p>
        </p:txBody>
      </p:sp>
      <p:sp>
        <p:nvSpPr>
          <p:cNvPr id="82" name="TextBox 81">
            <a:extLst>
              <a:ext uri="{FF2B5EF4-FFF2-40B4-BE49-F238E27FC236}">
                <a16:creationId xmlns:a16="http://schemas.microsoft.com/office/drawing/2014/main" id="{4282D0D5-BA49-C700-84F7-67BDB400A879}"/>
              </a:ext>
            </a:extLst>
          </p:cNvPr>
          <p:cNvSpPr txBox="1"/>
          <p:nvPr userDrawn="1"/>
        </p:nvSpPr>
        <p:spPr>
          <a:xfrm rot="20361813">
            <a:off x="10373250" y="5377092"/>
            <a:ext cx="1755352"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Disseminate</a:t>
            </a:r>
          </a:p>
        </p:txBody>
      </p:sp>
      <p:pic>
        <p:nvPicPr>
          <p:cNvPr id="83" name="Picture 82">
            <a:extLst>
              <a:ext uri="{FF2B5EF4-FFF2-40B4-BE49-F238E27FC236}">
                <a16:creationId xmlns:a16="http://schemas.microsoft.com/office/drawing/2014/main" id="{3FE56274-371A-2802-C2B1-71129CFE2E91}"/>
              </a:ext>
            </a:extLst>
          </p:cNvPr>
          <p:cNvPicPr>
            <a:picLocks noChangeAspect="1"/>
          </p:cNvPicPr>
          <p:nvPr userDrawn="1"/>
        </p:nvPicPr>
        <p:blipFill>
          <a:blip r:embed="rId21"/>
          <a:stretch>
            <a:fillRect/>
          </a:stretch>
        </p:blipFill>
        <p:spPr>
          <a:xfrm>
            <a:off x="1615510" y="1894540"/>
            <a:ext cx="754379" cy="1097280"/>
          </a:xfrm>
          <a:prstGeom prst="rect">
            <a:avLst/>
          </a:prstGeom>
        </p:spPr>
      </p:pic>
      <p:pic>
        <p:nvPicPr>
          <p:cNvPr id="84" name="Picture 83">
            <a:extLst>
              <a:ext uri="{FF2B5EF4-FFF2-40B4-BE49-F238E27FC236}">
                <a16:creationId xmlns:a16="http://schemas.microsoft.com/office/drawing/2014/main" id="{F883AA32-1FF6-8439-868F-0BEB76881E98}"/>
              </a:ext>
            </a:extLst>
          </p:cNvPr>
          <p:cNvPicPr>
            <a:picLocks noChangeAspect="1"/>
          </p:cNvPicPr>
          <p:nvPr userDrawn="1"/>
        </p:nvPicPr>
        <p:blipFill>
          <a:blip r:embed="rId21"/>
          <a:stretch>
            <a:fillRect/>
          </a:stretch>
        </p:blipFill>
        <p:spPr>
          <a:xfrm>
            <a:off x="2387768" y="5080753"/>
            <a:ext cx="754379" cy="1097280"/>
          </a:xfrm>
          <a:prstGeom prst="rect">
            <a:avLst/>
          </a:prstGeom>
        </p:spPr>
      </p:pic>
      <p:pic>
        <p:nvPicPr>
          <p:cNvPr id="85" name="Graphic 84">
            <a:extLst>
              <a:ext uri="{FF2B5EF4-FFF2-40B4-BE49-F238E27FC236}">
                <a16:creationId xmlns:a16="http://schemas.microsoft.com/office/drawing/2014/main" id="{AA9A35B0-09CD-072E-CB5D-EE3EB65FAA47}"/>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2259648" y="5526046"/>
            <a:ext cx="228600" cy="266924"/>
          </a:xfrm>
          <a:prstGeom prst="rect">
            <a:avLst/>
          </a:prstGeom>
        </p:spPr>
      </p:pic>
      <p:sp>
        <p:nvSpPr>
          <p:cNvPr id="86" name="TextBox 85">
            <a:extLst>
              <a:ext uri="{FF2B5EF4-FFF2-40B4-BE49-F238E27FC236}">
                <a16:creationId xmlns:a16="http://schemas.microsoft.com/office/drawing/2014/main" id="{F945A53F-045C-FAED-3C6C-5F41E024EA2E}"/>
              </a:ext>
            </a:extLst>
          </p:cNvPr>
          <p:cNvSpPr txBox="1"/>
          <p:nvPr userDrawn="1"/>
        </p:nvSpPr>
        <p:spPr>
          <a:xfrm rot="16200000">
            <a:off x="3962916" y="3794901"/>
            <a:ext cx="1584408" cy="369332"/>
          </a:xfrm>
          <a:prstGeom prst="rect">
            <a:avLst/>
          </a:prstGeom>
          <a:noFill/>
        </p:spPr>
        <p:txBody>
          <a:bodyPr wrap="none" rtlCol="0">
            <a:spAutoFit/>
          </a:bodyPr>
          <a:lstStyle/>
          <a:p>
            <a:r>
              <a:rPr lang="en-US"/>
              <a:t>Top 3 Priorities</a:t>
            </a:r>
          </a:p>
        </p:txBody>
      </p:sp>
      <p:sp>
        <p:nvSpPr>
          <p:cNvPr id="87" name="TextBox 86">
            <a:extLst>
              <a:ext uri="{FF2B5EF4-FFF2-40B4-BE49-F238E27FC236}">
                <a16:creationId xmlns:a16="http://schemas.microsoft.com/office/drawing/2014/main" id="{067DCE1F-B4CA-4684-16FC-9C9C53E70D24}"/>
              </a:ext>
            </a:extLst>
          </p:cNvPr>
          <p:cNvSpPr txBox="1"/>
          <p:nvPr userDrawn="1"/>
        </p:nvSpPr>
        <p:spPr>
          <a:xfrm rot="16200000">
            <a:off x="3962296" y="2198942"/>
            <a:ext cx="1584408" cy="369332"/>
          </a:xfrm>
          <a:prstGeom prst="rect">
            <a:avLst/>
          </a:prstGeom>
          <a:noFill/>
        </p:spPr>
        <p:txBody>
          <a:bodyPr wrap="none" rtlCol="0">
            <a:spAutoFit/>
          </a:bodyPr>
          <a:lstStyle/>
          <a:p>
            <a:r>
              <a:rPr lang="en-US"/>
              <a:t>Top 3 Priorities</a:t>
            </a:r>
          </a:p>
        </p:txBody>
      </p:sp>
      <p:pic>
        <p:nvPicPr>
          <p:cNvPr id="88" name="Graphic 87">
            <a:extLst>
              <a:ext uri="{FF2B5EF4-FFF2-40B4-BE49-F238E27FC236}">
                <a16:creationId xmlns:a16="http://schemas.microsoft.com/office/drawing/2014/main" id="{D735FE87-D857-2405-E1D9-C815F9C60BE8}"/>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3095350" y="5526046"/>
            <a:ext cx="228600" cy="266924"/>
          </a:xfrm>
          <a:prstGeom prst="rect">
            <a:avLst/>
          </a:prstGeom>
        </p:spPr>
      </p:pic>
      <p:pic>
        <p:nvPicPr>
          <p:cNvPr id="89" name="Graphic 88">
            <a:extLst>
              <a:ext uri="{FF2B5EF4-FFF2-40B4-BE49-F238E27FC236}">
                <a16:creationId xmlns:a16="http://schemas.microsoft.com/office/drawing/2014/main" id="{32BA2833-E386-9746-C17D-5D38D1B6A93F}"/>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4385345" y="5526046"/>
            <a:ext cx="228600" cy="266924"/>
          </a:xfrm>
          <a:prstGeom prst="rect">
            <a:avLst/>
          </a:prstGeom>
        </p:spPr>
      </p:pic>
      <p:sp>
        <p:nvSpPr>
          <p:cNvPr id="90" name="TextBox 89">
            <a:extLst>
              <a:ext uri="{FF2B5EF4-FFF2-40B4-BE49-F238E27FC236}">
                <a16:creationId xmlns:a16="http://schemas.microsoft.com/office/drawing/2014/main" id="{937C4920-214E-8748-A140-69FA5065F040}"/>
              </a:ext>
            </a:extLst>
          </p:cNvPr>
          <p:cNvSpPr txBox="1"/>
          <p:nvPr userDrawn="1"/>
        </p:nvSpPr>
        <p:spPr>
          <a:xfrm>
            <a:off x="1264243" y="4789713"/>
            <a:ext cx="3595989" cy="338554"/>
          </a:xfrm>
          <a:prstGeom prst="rect">
            <a:avLst/>
          </a:prstGeom>
          <a:noFill/>
        </p:spPr>
        <p:txBody>
          <a:bodyPr wrap="square" rtlCol="0">
            <a:spAutoFit/>
          </a:bodyPr>
          <a:lstStyle/>
          <a:p>
            <a:pPr>
              <a:tabLst>
                <a:tab pos="390525" algn="ctr"/>
                <a:tab pos="1420813" algn="ctr"/>
                <a:tab pos="2560638" algn="ctr"/>
              </a:tabLst>
            </a:pPr>
            <a:r>
              <a:rPr lang="en-US" sz="1600"/>
              <a:t>	Survey	Interviews	Focus Groups</a:t>
            </a:r>
          </a:p>
        </p:txBody>
      </p:sp>
      <p:sp>
        <p:nvSpPr>
          <p:cNvPr id="91" name="TextBox 90">
            <a:extLst>
              <a:ext uri="{FF2B5EF4-FFF2-40B4-BE49-F238E27FC236}">
                <a16:creationId xmlns:a16="http://schemas.microsoft.com/office/drawing/2014/main" id="{5E2C150C-6543-DCBE-7118-E25BB476655D}"/>
              </a:ext>
            </a:extLst>
          </p:cNvPr>
          <p:cNvSpPr txBox="1"/>
          <p:nvPr userDrawn="1"/>
        </p:nvSpPr>
        <p:spPr>
          <a:xfrm>
            <a:off x="1297356" y="3198880"/>
            <a:ext cx="3316590" cy="338554"/>
          </a:xfrm>
          <a:prstGeom prst="rect">
            <a:avLst/>
          </a:prstGeom>
          <a:noFill/>
        </p:spPr>
        <p:txBody>
          <a:bodyPr wrap="square" rtlCol="0">
            <a:spAutoFit/>
          </a:bodyPr>
          <a:lstStyle/>
          <a:p>
            <a:pPr algn="ctr">
              <a:tabLst>
                <a:tab pos="390525" algn="ctr"/>
                <a:tab pos="1420813" algn="ctr"/>
                <a:tab pos="2560638" algn="ctr"/>
              </a:tabLst>
            </a:pPr>
            <a:r>
              <a:rPr lang="en-US" sz="1600"/>
              <a:t>Professional Development Survey</a:t>
            </a:r>
          </a:p>
        </p:txBody>
      </p:sp>
      <p:sp>
        <p:nvSpPr>
          <p:cNvPr id="92" name="TextBox 91">
            <a:extLst>
              <a:ext uri="{FF2B5EF4-FFF2-40B4-BE49-F238E27FC236}">
                <a16:creationId xmlns:a16="http://schemas.microsoft.com/office/drawing/2014/main" id="{1E83FE18-95F1-B6DE-3A09-6BABF827967F}"/>
              </a:ext>
            </a:extLst>
          </p:cNvPr>
          <p:cNvSpPr txBox="1"/>
          <p:nvPr userDrawn="1"/>
        </p:nvSpPr>
        <p:spPr>
          <a:xfrm>
            <a:off x="1264243" y="1599695"/>
            <a:ext cx="3595989" cy="338554"/>
          </a:xfrm>
          <a:prstGeom prst="rect">
            <a:avLst/>
          </a:prstGeom>
          <a:noFill/>
        </p:spPr>
        <p:txBody>
          <a:bodyPr wrap="square" rtlCol="0">
            <a:spAutoFit/>
          </a:bodyPr>
          <a:lstStyle/>
          <a:p>
            <a:pPr>
              <a:tabLst>
                <a:tab pos="617538" algn="ctr"/>
                <a:tab pos="2398713" algn="ctr"/>
              </a:tabLst>
            </a:pPr>
            <a:r>
              <a:rPr lang="en-US" sz="1600"/>
              <a:t>	Interviews	Focus Groups</a:t>
            </a:r>
          </a:p>
        </p:txBody>
      </p:sp>
      <p:sp>
        <p:nvSpPr>
          <p:cNvPr id="93" name="TextBox 92">
            <a:extLst>
              <a:ext uri="{FF2B5EF4-FFF2-40B4-BE49-F238E27FC236}">
                <a16:creationId xmlns:a16="http://schemas.microsoft.com/office/drawing/2014/main" id="{AE6F88AF-369E-541C-2A30-15E3F54190F1}"/>
              </a:ext>
            </a:extLst>
          </p:cNvPr>
          <p:cNvSpPr txBox="1"/>
          <p:nvPr userDrawn="1"/>
        </p:nvSpPr>
        <p:spPr>
          <a:xfrm rot="16200000">
            <a:off x="3953460" y="5341380"/>
            <a:ext cx="1584408" cy="369332"/>
          </a:xfrm>
          <a:prstGeom prst="rect">
            <a:avLst/>
          </a:prstGeom>
          <a:noFill/>
        </p:spPr>
        <p:txBody>
          <a:bodyPr wrap="none" rtlCol="0">
            <a:spAutoFit/>
          </a:bodyPr>
          <a:lstStyle/>
          <a:p>
            <a:r>
              <a:rPr lang="en-US"/>
              <a:t>Top 3 Priorities</a:t>
            </a:r>
          </a:p>
        </p:txBody>
      </p:sp>
      <p:sp>
        <p:nvSpPr>
          <p:cNvPr id="94" name="TextBox 93">
            <a:extLst>
              <a:ext uri="{FF2B5EF4-FFF2-40B4-BE49-F238E27FC236}">
                <a16:creationId xmlns:a16="http://schemas.microsoft.com/office/drawing/2014/main" id="{EA54F1D2-8EA4-6082-48E5-CC5123C2EDAB}"/>
              </a:ext>
            </a:extLst>
          </p:cNvPr>
          <p:cNvSpPr txBox="1"/>
          <p:nvPr userDrawn="1"/>
        </p:nvSpPr>
        <p:spPr>
          <a:xfrm>
            <a:off x="4884582" y="5018272"/>
            <a:ext cx="1819078" cy="341632"/>
          </a:xfrm>
          <a:prstGeom prst="rect">
            <a:avLst/>
          </a:prstGeom>
          <a:noFill/>
        </p:spPr>
        <p:txBody>
          <a:bodyPr wrap="square" rtlCol="0">
            <a:spAutoFit/>
          </a:bodyPr>
          <a:lstStyle/>
          <a:p>
            <a:pPr algn="ctr">
              <a:lnSpc>
                <a:spcPct val="80000"/>
              </a:lnSpc>
            </a:pPr>
            <a:r>
              <a:rPr lang="en-US" sz="1000">
                <a:solidFill>
                  <a:schemeClr val="tx2"/>
                </a:solidFill>
              </a:rPr>
              <a:t>technical assistance guide and associated modules</a:t>
            </a:r>
          </a:p>
        </p:txBody>
      </p:sp>
      <p:grpSp>
        <p:nvGrpSpPr>
          <p:cNvPr id="95" name="Group 94">
            <a:extLst>
              <a:ext uri="{FF2B5EF4-FFF2-40B4-BE49-F238E27FC236}">
                <a16:creationId xmlns:a16="http://schemas.microsoft.com/office/drawing/2014/main" id="{1DF3DF08-D9F7-EC9D-2E09-492C644B1854}"/>
              </a:ext>
            </a:extLst>
          </p:cNvPr>
          <p:cNvGrpSpPr/>
          <p:nvPr userDrawn="1"/>
        </p:nvGrpSpPr>
        <p:grpSpPr>
          <a:xfrm>
            <a:off x="4884857" y="1598822"/>
            <a:ext cx="1810315" cy="1549351"/>
            <a:chOff x="4893345" y="1598822"/>
            <a:chExt cx="1810315" cy="1549351"/>
          </a:xfrm>
        </p:grpSpPr>
        <p:grpSp>
          <p:nvGrpSpPr>
            <p:cNvPr id="96" name="Group 95">
              <a:extLst>
                <a:ext uri="{FF2B5EF4-FFF2-40B4-BE49-F238E27FC236}">
                  <a16:creationId xmlns:a16="http://schemas.microsoft.com/office/drawing/2014/main" id="{0D3B5C7F-3DF5-1C06-3EAB-0B124592B10C}"/>
                </a:ext>
              </a:extLst>
            </p:cNvPr>
            <p:cNvGrpSpPr/>
            <p:nvPr/>
          </p:nvGrpSpPr>
          <p:grpSpPr>
            <a:xfrm>
              <a:off x="4964479" y="2111267"/>
              <a:ext cx="1716072" cy="1036906"/>
              <a:chOff x="4964479" y="2058102"/>
              <a:chExt cx="1716072" cy="1036906"/>
            </a:xfrm>
          </p:grpSpPr>
          <p:pic>
            <p:nvPicPr>
              <p:cNvPr id="99" name="Picture 98">
                <a:extLst>
                  <a:ext uri="{FF2B5EF4-FFF2-40B4-BE49-F238E27FC236}">
                    <a16:creationId xmlns:a16="http://schemas.microsoft.com/office/drawing/2014/main" id="{60B23108-43E0-DA27-6406-0B97EEAF8DD1}"/>
                  </a:ext>
                </a:extLst>
              </p:cNvPr>
              <p:cNvPicPr>
                <a:picLocks noChangeAspect="1"/>
              </p:cNvPicPr>
              <p:nvPr/>
            </p:nvPicPr>
            <p:blipFill>
              <a:blip r:embed="rId6"/>
              <a:stretch>
                <a:fillRect/>
              </a:stretch>
            </p:blipFill>
            <p:spPr>
              <a:xfrm>
                <a:off x="5454099" y="2058102"/>
                <a:ext cx="685800" cy="685800"/>
              </a:xfrm>
              <a:prstGeom prst="ellipse">
                <a:avLst/>
              </a:prstGeom>
            </p:spPr>
          </p:pic>
          <p:pic>
            <p:nvPicPr>
              <p:cNvPr id="100" name="Graphic 99">
                <a:extLst>
                  <a:ext uri="{FF2B5EF4-FFF2-40B4-BE49-F238E27FC236}">
                    <a16:creationId xmlns:a16="http://schemas.microsoft.com/office/drawing/2014/main" id="{A23194BE-FE36-317F-57CD-00A129D7DB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19663" y="2268233"/>
                <a:ext cx="460888" cy="268851"/>
              </a:xfrm>
              <a:prstGeom prst="rect">
                <a:avLst/>
              </a:prstGeom>
            </p:spPr>
          </p:pic>
          <p:pic>
            <p:nvPicPr>
              <p:cNvPr id="101" name="Graphic 100">
                <a:extLst>
                  <a:ext uri="{FF2B5EF4-FFF2-40B4-BE49-F238E27FC236}">
                    <a16:creationId xmlns:a16="http://schemas.microsoft.com/office/drawing/2014/main" id="{4316A814-56EA-5A48-33BF-FE655B281A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4479" y="2260737"/>
                <a:ext cx="428534" cy="292182"/>
              </a:xfrm>
              <a:prstGeom prst="rect">
                <a:avLst/>
              </a:prstGeom>
            </p:spPr>
          </p:pic>
          <p:pic>
            <p:nvPicPr>
              <p:cNvPr id="102" name="Graphic 101">
                <a:extLst>
                  <a:ext uri="{FF2B5EF4-FFF2-40B4-BE49-F238E27FC236}">
                    <a16:creationId xmlns:a16="http://schemas.microsoft.com/office/drawing/2014/main" id="{91773B1E-335A-1C83-C626-819E3B38A02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00255" y="2806432"/>
                <a:ext cx="404007" cy="288576"/>
              </a:xfrm>
              <a:prstGeom prst="rect">
                <a:avLst/>
              </a:prstGeom>
            </p:spPr>
          </p:pic>
          <p:cxnSp>
            <p:nvCxnSpPr>
              <p:cNvPr id="103" name="Curved Connector 102">
                <a:extLst>
                  <a:ext uri="{FF2B5EF4-FFF2-40B4-BE49-F238E27FC236}">
                    <a16:creationId xmlns:a16="http://schemas.microsoft.com/office/drawing/2014/main" id="{03C8FF45-F0C5-9E6F-8916-D1316D19BDCB}"/>
                  </a:ext>
                </a:extLst>
              </p:cNvPr>
              <p:cNvCxnSpPr>
                <a:stCxn id="100" idx="2"/>
                <a:endCxn id="102"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Curved Connector 103">
                <a:extLst>
                  <a:ext uri="{FF2B5EF4-FFF2-40B4-BE49-F238E27FC236}">
                    <a16:creationId xmlns:a16="http://schemas.microsoft.com/office/drawing/2014/main" id="{39DC1DF1-CA92-7889-1E12-A04F37257676}"/>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97" name="TextBox 96">
              <a:extLst>
                <a:ext uri="{FF2B5EF4-FFF2-40B4-BE49-F238E27FC236}">
                  <a16:creationId xmlns:a16="http://schemas.microsoft.com/office/drawing/2014/main" id="{A927AACA-A59E-DDBF-0AF9-0809A65E9142}"/>
                </a:ext>
              </a:extLst>
            </p:cNvPr>
            <p:cNvSpPr txBox="1"/>
            <p:nvPr/>
          </p:nvSpPr>
          <p:spPr>
            <a:xfrm>
              <a:off x="4893345" y="1598822"/>
              <a:ext cx="1787206" cy="350865"/>
            </a:xfrm>
            <a:prstGeom prst="rect">
              <a:avLst/>
            </a:prstGeom>
            <a:noFill/>
          </p:spPr>
          <p:txBody>
            <a:bodyPr wrap="square" tIns="27432" rtlCol="0">
              <a:spAutoFit/>
            </a:bodyPr>
            <a:lstStyle/>
            <a:p>
              <a:pPr algn="ctr"/>
              <a:r>
                <a:rPr lang="en-US"/>
                <a:t>Build and Test</a:t>
              </a:r>
            </a:p>
          </p:txBody>
        </p:sp>
        <p:sp>
          <p:nvSpPr>
            <p:cNvPr id="98" name="TextBox 97">
              <a:extLst>
                <a:ext uri="{FF2B5EF4-FFF2-40B4-BE49-F238E27FC236}">
                  <a16:creationId xmlns:a16="http://schemas.microsoft.com/office/drawing/2014/main" id="{28F35472-3840-6213-C598-4D0E42B32CC2}"/>
                </a:ext>
              </a:extLst>
            </p:cNvPr>
            <p:cNvSpPr txBox="1"/>
            <p:nvPr/>
          </p:nvSpPr>
          <p:spPr>
            <a:xfrm>
              <a:off x="4894759" y="1829154"/>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 priority 1</a:t>
              </a:r>
            </a:p>
          </p:txBody>
        </p:sp>
      </p:grpSp>
      <p:grpSp>
        <p:nvGrpSpPr>
          <p:cNvPr id="105" name="Group 104">
            <a:extLst>
              <a:ext uri="{FF2B5EF4-FFF2-40B4-BE49-F238E27FC236}">
                <a16:creationId xmlns:a16="http://schemas.microsoft.com/office/drawing/2014/main" id="{C8874185-036A-AA48-ACEA-B5A3FD0A1C38}"/>
              </a:ext>
            </a:extLst>
          </p:cNvPr>
          <p:cNvGrpSpPr/>
          <p:nvPr userDrawn="1"/>
        </p:nvGrpSpPr>
        <p:grpSpPr>
          <a:xfrm>
            <a:off x="4884857" y="3175720"/>
            <a:ext cx="1810315" cy="1549351"/>
            <a:chOff x="4884857" y="3175720"/>
            <a:chExt cx="1810315" cy="1549351"/>
          </a:xfrm>
        </p:grpSpPr>
        <p:grpSp>
          <p:nvGrpSpPr>
            <p:cNvPr id="106" name="Group 105">
              <a:extLst>
                <a:ext uri="{FF2B5EF4-FFF2-40B4-BE49-F238E27FC236}">
                  <a16:creationId xmlns:a16="http://schemas.microsoft.com/office/drawing/2014/main" id="{0E4FF507-6BA5-252B-D674-E54DABB2311B}"/>
                </a:ext>
              </a:extLst>
            </p:cNvPr>
            <p:cNvGrpSpPr/>
            <p:nvPr/>
          </p:nvGrpSpPr>
          <p:grpSpPr>
            <a:xfrm>
              <a:off x="4955991" y="3688165"/>
              <a:ext cx="1716072" cy="1036906"/>
              <a:chOff x="4964479" y="2058102"/>
              <a:chExt cx="1716072" cy="1036906"/>
            </a:xfrm>
          </p:grpSpPr>
          <p:pic>
            <p:nvPicPr>
              <p:cNvPr id="109" name="Picture 108">
                <a:extLst>
                  <a:ext uri="{FF2B5EF4-FFF2-40B4-BE49-F238E27FC236}">
                    <a16:creationId xmlns:a16="http://schemas.microsoft.com/office/drawing/2014/main" id="{C8E47598-0560-1155-9640-873F4906AB7C}"/>
                  </a:ext>
                </a:extLst>
              </p:cNvPr>
              <p:cNvPicPr>
                <a:picLocks noChangeAspect="1"/>
              </p:cNvPicPr>
              <p:nvPr/>
            </p:nvPicPr>
            <p:blipFill>
              <a:blip r:embed="rId6"/>
              <a:stretch>
                <a:fillRect/>
              </a:stretch>
            </p:blipFill>
            <p:spPr>
              <a:xfrm>
                <a:off x="5454099" y="2058102"/>
                <a:ext cx="685800" cy="685800"/>
              </a:xfrm>
              <a:prstGeom prst="ellipse">
                <a:avLst/>
              </a:prstGeom>
            </p:spPr>
          </p:pic>
          <p:pic>
            <p:nvPicPr>
              <p:cNvPr id="110" name="Graphic 109">
                <a:extLst>
                  <a:ext uri="{FF2B5EF4-FFF2-40B4-BE49-F238E27FC236}">
                    <a16:creationId xmlns:a16="http://schemas.microsoft.com/office/drawing/2014/main" id="{970E4583-EEE8-4F74-20E5-AD3E6AD8D0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19663" y="2268233"/>
                <a:ext cx="460888" cy="268851"/>
              </a:xfrm>
              <a:prstGeom prst="rect">
                <a:avLst/>
              </a:prstGeom>
            </p:spPr>
          </p:pic>
          <p:pic>
            <p:nvPicPr>
              <p:cNvPr id="111" name="Graphic 110">
                <a:extLst>
                  <a:ext uri="{FF2B5EF4-FFF2-40B4-BE49-F238E27FC236}">
                    <a16:creationId xmlns:a16="http://schemas.microsoft.com/office/drawing/2014/main" id="{6BB6561F-B708-3499-2AEB-C6667CB0865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4479" y="2260737"/>
                <a:ext cx="428534" cy="292182"/>
              </a:xfrm>
              <a:prstGeom prst="rect">
                <a:avLst/>
              </a:prstGeom>
            </p:spPr>
          </p:pic>
          <p:pic>
            <p:nvPicPr>
              <p:cNvPr id="112" name="Graphic 111">
                <a:extLst>
                  <a:ext uri="{FF2B5EF4-FFF2-40B4-BE49-F238E27FC236}">
                    <a16:creationId xmlns:a16="http://schemas.microsoft.com/office/drawing/2014/main" id="{E26BB2FE-450D-1890-F910-F86461AAAF5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00255" y="2806432"/>
                <a:ext cx="404007" cy="288576"/>
              </a:xfrm>
              <a:prstGeom prst="rect">
                <a:avLst/>
              </a:prstGeom>
            </p:spPr>
          </p:pic>
          <p:cxnSp>
            <p:nvCxnSpPr>
              <p:cNvPr id="113" name="Curved Connector 112">
                <a:extLst>
                  <a:ext uri="{FF2B5EF4-FFF2-40B4-BE49-F238E27FC236}">
                    <a16:creationId xmlns:a16="http://schemas.microsoft.com/office/drawing/2014/main" id="{7505A5E5-01EA-3BD4-7070-BD5C9BC033C1}"/>
                  </a:ext>
                </a:extLst>
              </p:cNvPr>
              <p:cNvCxnSpPr>
                <a:stCxn id="110" idx="2"/>
                <a:endCxn id="112"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Curved Connector 113">
                <a:extLst>
                  <a:ext uri="{FF2B5EF4-FFF2-40B4-BE49-F238E27FC236}">
                    <a16:creationId xmlns:a16="http://schemas.microsoft.com/office/drawing/2014/main" id="{35F47D93-7498-67B0-D781-7D435758324F}"/>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107" name="TextBox 106">
              <a:extLst>
                <a:ext uri="{FF2B5EF4-FFF2-40B4-BE49-F238E27FC236}">
                  <a16:creationId xmlns:a16="http://schemas.microsoft.com/office/drawing/2014/main" id="{2EB5F979-43D4-063D-81C5-04C67C9A8812}"/>
                </a:ext>
              </a:extLst>
            </p:cNvPr>
            <p:cNvSpPr txBox="1"/>
            <p:nvPr/>
          </p:nvSpPr>
          <p:spPr>
            <a:xfrm>
              <a:off x="4884857" y="3175720"/>
              <a:ext cx="1787206" cy="350865"/>
            </a:xfrm>
            <a:prstGeom prst="rect">
              <a:avLst/>
            </a:prstGeom>
            <a:noFill/>
          </p:spPr>
          <p:txBody>
            <a:bodyPr wrap="square" tIns="27432" rtlCol="0">
              <a:spAutoFit/>
            </a:bodyPr>
            <a:lstStyle/>
            <a:p>
              <a:pPr algn="ctr"/>
              <a:r>
                <a:rPr lang="en-US"/>
                <a:t>Build and Test</a:t>
              </a:r>
            </a:p>
          </p:txBody>
        </p:sp>
        <p:sp>
          <p:nvSpPr>
            <p:cNvPr id="108" name="TextBox 107">
              <a:extLst>
                <a:ext uri="{FF2B5EF4-FFF2-40B4-BE49-F238E27FC236}">
                  <a16:creationId xmlns:a16="http://schemas.microsoft.com/office/drawing/2014/main" id="{7A6872D1-5131-E61D-D49C-20538AFC4CC0}"/>
                </a:ext>
              </a:extLst>
            </p:cNvPr>
            <p:cNvSpPr txBox="1"/>
            <p:nvPr/>
          </p:nvSpPr>
          <p:spPr>
            <a:xfrm>
              <a:off x="4886271" y="3406052"/>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 priority 1</a:t>
              </a:r>
            </a:p>
          </p:txBody>
        </p:sp>
      </p:grpSp>
      <p:grpSp>
        <p:nvGrpSpPr>
          <p:cNvPr id="115" name="Group 114">
            <a:extLst>
              <a:ext uri="{FF2B5EF4-FFF2-40B4-BE49-F238E27FC236}">
                <a16:creationId xmlns:a16="http://schemas.microsoft.com/office/drawing/2014/main" id="{8E4A5723-DBDA-11D8-A348-54692AD63A7D}"/>
              </a:ext>
            </a:extLst>
          </p:cNvPr>
          <p:cNvGrpSpPr/>
          <p:nvPr userDrawn="1"/>
        </p:nvGrpSpPr>
        <p:grpSpPr>
          <a:xfrm>
            <a:off x="6704308" y="1613675"/>
            <a:ext cx="1810315" cy="1534498"/>
            <a:chOff x="6704308" y="1598527"/>
            <a:chExt cx="1810315" cy="1534498"/>
          </a:xfrm>
        </p:grpSpPr>
        <p:pic>
          <p:nvPicPr>
            <p:cNvPr id="116" name="Picture 115">
              <a:extLst>
                <a:ext uri="{FF2B5EF4-FFF2-40B4-BE49-F238E27FC236}">
                  <a16:creationId xmlns:a16="http://schemas.microsoft.com/office/drawing/2014/main" id="{6E5F6B7B-15BD-1880-1B8A-1E7B3A4A6F23}"/>
                </a:ext>
              </a:extLst>
            </p:cNvPr>
            <p:cNvPicPr>
              <a:picLocks noChangeAspect="1"/>
            </p:cNvPicPr>
            <p:nvPr/>
          </p:nvPicPr>
          <p:blipFill>
            <a:blip r:embed="rId6"/>
            <a:stretch>
              <a:fillRect/>
            </a:stretch>
          </p:blipFill>
          <p:spPr>
            <a:xfrm>
              <a:off x="7178422" y="2109813"/>
              <a:ext cx="548640" cy="548640"/>
            </a:xfrm>
            <a:prstGeom prst="ellipse">
              <a:avLst/>
            </a:prstGeom>
          </p:spPr>
        </p:pic>
        <p:pic>
          <p:nvPicPr>
            <p:cNvPr id="117" name="Picture 116">
              <a:extLst>
                <a:ext uri="{FF2B5EF4-FFF2-40B4-BE49-F238E27FC236}">
                  <a16:creationId xmlns:a16="http://schemas.microsoft.com/office/drawing/2014/main" id="{89416261-DF76-90EB-1CC7-7A6E24061227}"/>
                </a:ext>
              </a:extLst>
            </p:cNvPr>
            <p:cNvPicPr>
              <a:picLocks noChangeAspect="1"/>
            </p:cNvPicPr>
            <p:nvPr/>
          </p:nvPicPr>
          <p:blipFill>
            <a:blip r:embed="rId6"/>
            <a:stretch>
              <a:fillRect/>
            </a:stretch>
          </p:blipFill>
          <p:spPr>
            <a:xfrm>
              <a:off x="7443318" y="2316846"/>
              <a:ext cx="548640" cy="548640"/>
            </a:xfrm>
            <a:prstGeom prst="ellipse">
              <a:avLst/>
            </a:prstGeom>
            <a:ln w="28575">
              <a:solidFill>
                <a:schemeClr val="bg1"/>
              </a:solidFill>
            </a:ln>
          </p:spPr>
        </p:pic>
        <p:grpSp>
          <p:nvGrpSpPr>
            <p:cNvPr id="118" name="Group 117">
              <a:extLst>
                <a:ext uri="{FF2B5EF4-FFF2-40B4-BE49-F238E27FC236}">
                  <a16:creationId xmlns:a16="http://schemas.microsoft.com/office/drawing/2014/main" id="{EB10A5DE-8FBF-8C08-560E-84B52F7657F0}"/>
                </a:ext>
              </a:extLst>
            </p:cNvPr>
            <p:cNvGrpSpPr/>
            <p:nvPr/>
          </p:nvGrpSpPr>
          <p:grpSpPr>
            <a:xfrm>
              <a:off x="6745653" y="2298754"/>
              <a:ext cx="1716072" cy="834271"/>
              <a:chOff x="4964479" y="2260737"/>
              <a:chExt cx="1716072" cy="834271"/>
            </a:xfrm>
          </p:grpSpPr>
          <p:pic>
            <p:nvPicPr>
              <p:cNvPr id="121" name="Graphic 120">
                <a:extLst>
                  <a:ext uri="{FF2B5EF4-FFF2-40B4-BE49-F238E27FC236}">
                    <a16:creationId xmlns:a16="http://schemas.microsoft.com/office/drawing/2014/main" id="{3CCC4D17-640C-C913-07FF-21B9951BDF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19663" y="2268233"/>
                <a:ext cx="460888" cy="268851"/>
              </a:xfrm>
              <a:prstGeom prst="rect">
                <a:avLst/>
              </a:prstGeom>
            </p:spPr>
          </p:pic>
          <p:pic>
            <p:nvPicPr>
              <p:cNvPr id="122" name="Graphic 121">
                <a:extLst>
                  <a:ext uri="{FF2B5EF4-FFF2-40B4-BE49-F238E27FC236}">
                    <a16:creationId xmlns:a16="http://schemas.microsoft.com/office/drawing/2014/main" id="{1C62F7C2-7F5D-51AA-69FF-BAA1FA1345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4479" y="2260737"/>
                <a:ext cx="428534" cy="292182"/>
              </a:xfrm>
              <a:prstGeom prst="rect">
                <a:avLst/>
              </a:prstGeom>
            </p:spPr>
          </p:pic>
          <p:pic>
            <p:nvPicPr>
              <p:cNvPr id="123" name="Graphic 122">
                <a:extLst>
                  <a:ext uri="{FF2B5EF4-FFF2-40B4-BE49-F238E27FC236}">
                    <a16:creationId xmlns:a16="http://schemas.microsoft.com/office/drawing/2014/main" id="{C263E15D-92DD-F19B-0CD8-A54500DFD2D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00255" y="2806432"/>
                <a:ext cx="404007" cy="288576"/>
              </a:xfrm>
              <a:prstGeom prst="rect">
                <a:avLst/>
              </a:prstGeom>
            </p:spPr>
          </p:pic>
          <p:cxnSp>
            <p:nvCxnSpPr>
              <p:cNvPr id="124" name="Curved Connector 123">
                <a:extLst>
                  <a:ext uri="{FF2B5EF4-FFF2-40B4-BE49-F238E27FC236}">
                    <a16:creationId xmlns:a16="http://schemas.microsoft.com/office/drawing/2014/main" id="{B8719216-A994-9193-D654-811BF2D10416}"/>
                  </a:ext>
                </a:extLst>
              </p:cNvPr>
              <p:cNvCxnSpPr>
                <a:stCxn id="121" idx="2"/>
                <a:endCxn id="123"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urved Connector 124">
                <a:extLst>
                  <a:ext uri="{FF2B5EF4-FFF2-40B4-BE49-F238E27FC236}">
                    <a16:creationId xmlns:a16="http://schemas.microsoft.com/office/drawing/2014/main" id="{97FC8585-AA1E-D198-6FDC-C9DA3CECE12C}"/>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119" name="TextBox 118">
              <a:extLst>
                <a:ext uri="{FF2B5EF4-FFF2-40B4-BE49-F238E27FC236}">
                  <a16:creationId xmlns:a16="http://schemas.microsoft.com/office/drawing/2014/main" id="{8A6F27F6-B938-90E0-5128-EF7109C602E5}"/>
                </a:ext>
              </a:extLst>
            </p:cNvPr>
            <p:cNvSpPr txBox="1"/>
            <p:nvPr/>
          </p:nvSpPr>
          <p:spPr>
            <a:xfrm>
              <a:off x="6704308" y="1598527"/>
              <a:ext cx="1787206" cy="350865"/>
            </a:xfrm>
            <a:prstGeom prst="rect">
              <a:avLst/>
            </a:prstGeom>
            <a:noFill/>
          </p:spPr>
          <p:txBody>
            <a:bodyPr wrap="square" tIns="27432" rtlCol="0">
              <a:spAutoFit/>
            </a:bodyPr>
            <a:lstStyle/>
            <a:p>
              <a:pPr algn="ctr"/>
              <a:r>
                <a:rPr lang="en-US"/>
                <a:t>Build and Test</a:t>
              </a:r>
            </a:p>
          </p:txBody>
        </p:sp>
        <p:sp>
          <p:nvSpPr>
            <p:cNvPr id="120" name="TextBox 119">
              <a:extLst>
                <a:ext uri="{FF2B5EF4-FFF2-40B4-BE49-F238E27FC236}">
                  <a16:creationId xmlns:a16="http://schemas.microsoft.com/office/drawing/2014/main" id="{C6A02769-C499-AE1C-A934-0C08C833F4E1}"/>
                </a:ext>
              </a:extLst>
            </p:cNvPr>
            <p:cNvSpPr txBox="1"/>
            <p:nvPr/>
          </p:nvSpPr>
          <p:spPr>
            <a:xfrm>
              <a:off x="6705722" y="1828859"/>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modules: priorities 2 &amp; 3</a:t>
              </a:r>
            </a:p>
          </p:txBody>
        </p:sp>
      </p:grpSp>
      <p:grpSp>
        <p:nvGrpSpPr>
          <p:cNvPr id="126" name="Group 125">
            <a:extLst>
              <a:ext uri="{FF2B5EF4-FFF2-40B4-BE49-F238E27FC236}">
                <a16:creationId xmlns:a16="http://schemas.microsoft.com/office/drawing/2014/main" id="{78561066-408D-B6EE-FE76-08B4E3DE591A}"/>
              </a:ext>
            </a:extLst>
          </p:cNvPr>
          <p:cNvGrpSpPr/>
          <p:nvPr userDrawn="1"/>
        </p:nvGrpSpPr>
        <p:grpSpPr>
          <a:xfrm>
            <a:off x="6704308" y="3190573"/>
            <a:ext cx="1810315" cy="1534498"/>
            <a:chOff x="6704308" y="1598527"/>
            <a:chExt cx="1810315" cy="1534498"/>
          </a:xfrm>
        </p:grpSpPr>
        <p:pic>
          <p:nvPicPr>
            <p:cNvPr id="127" name="Picture 126">
              <a:extLst>
                <a:ext uri="{FF2B5EF4-FFF2-40B4-BE49-F238E27FC236}">
                  <a16:creationId xmlns:a16="http://schemas.microsoft.com/office/drawing/2014/main" id="{8AF6EF7F-EF89-0FD4-98A6-529CC5ABB023}"/>
                </a:ext>
              </a:extLst>
            </p:cNvPr>
            <p:cNvPicPr>
              <a:picLocks noChangeAspect="1"/>
            </p:cNvPicPr>
            <p:nvPr/>
          </p:nvPicPr>
          <p:blipFill>
            <a:blip r:embed="rId6"/>
            <a:stretch>
              <a:fillRect/>
            </a:stretch>
          </p:blipFill>
          <p:spPr>
            <a:xfrm>
              <a:off x="7178422" y="2109813"/>
              <a:ext cx="548640" cy="548640"/>
            </a:xfrm>
            <a:prstGeom prst="ellipse">
              <a:avLst/>
            </a:prstGeom>
          </p:spPr>
        </p:pic>
        <p:pic>
          <p:nvPicPr>
            <p:cNvPr id="128" name="Picture 127">
              <a:extLst>
                <a:ext uri="{FF2B5EF4-FFF2-40B4-BE49-F238E27FC236}">
                  <a16:creationId xmlns:a16="http://schemas.microsoft.com/office/drawing/2014/main" id="{550B7BDA-30CA-C13F-7ABA-87D9A01C00DF}"/>
                </a:ext>
              </a:extLst>
            </p:cNvPr>
            <p:cNvPicPr>
              <a:picLocks noChangeAspect="1"/>
            </p:cNvPicPr>
            <p:nvPr/>
          </p:nvPicPr>
          <p:blipFill>
            <a:blip r:embed="rId6"/>
            <a:stretch>
              <a:fillRect/>
            </a:stretch>
          </p:blipFill>
          <p:spPr>
            <a:xfrm>
              <a:off x="7443318" y="2316846"/>
              <a:ext cx="548640" cy="548640"/>
            </a:xfrm>
            <a:prstGeom prst="ellipse">
              <a:avLst/>
            </a:prstGeom>
            <a:ln w="28575">
              <a:solidFill>
                <a:schemeClr val="tx2">
                  <a:lumMod val="20000"/>
                  <a:lumOff val="80000"/>
                </a:schemeClr>
              </a:solidFill>
            </a:ln>
          </p:spPr>
        </p:pic>
        <p:grpSp>
          <p:nvGrpSpPr>
            <p:cNvPr id="129" name="Group 128">
              <a:extLst>
                <a:ext uri="{FF2B5EF4-FFF2-40B4-BE49-F238E27FC236}">
                  <a16:creationId xmlns:a16="http://schemas.microsoft.com/office/drawing/2014/main" id="{185B8824-53DA-B564-AB18-A4ADECD3946F}"/>
                </a:ext>
              </a:extLst>
            </p:cNvPr>
            <p:cNvGrpSpPr/>
            <p:nvPr/>
          </p:nvGrpSpPr>
          <p:grpSpPr>
            <a:xfrm>
              <a:off x="6745653" y="2298754"/>
              <a:ext cx="1716072" cy="834271"/>
              <a:chOff x="4964479" y="2260737"/>
              <a:chExt cx="1716072" cy="834271"/>
            </a:xfrm>
          </p:grpSpPr>
          <p:pic>
            <p:nvPicPr>
              <p:cNvPr id="132" name="Graphic 131">
                <a:extLst>
                  <a:ext uri="{FF2B5EF4-FFF2-40B4-BE49-F238E27FC236}">
                    <a16:creationId xmlns:a16="http://schemas.microsoft.com/office/drawing/2014/main" id="{E147FAE5-2C17-40ED-D209-2A9DCAAF98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19663" y="2268233"/>
                <a:ext cx="460888" cy="268851"/>
              </a:xfrm>
              <a:prstGeom prst="rect">
                <a:avLst/>
              </a:prstGeom>
            </p:spPr>
          </p:pic>
          <p:pic>
            <p:nvPicPr>
              <p:cNvPr id="133" name="Graphic 132">
                <a:extLst>
                  <a:ext uri="{FF2B5EF4-FFF2-40B4-BE49-F238E27FC236}">
                    <a16:creationId xmlns:a16="http://schemas.microsoft.com/office/drawing/2014/main" id="{06BDA21C-5FFE-FB30-70DA-29F7D635171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64479" y="2260737"/>
                <a:ext cx="428534" cy="292182"/>
              </a:xfrm>
              <a:prstGeom prst="rect">
                <a:avLst/>
              </a:prstGeom>
            </p:spPr>
          </p:pic>
          <p:pic>
            <p:nvPicPr>
              <p:cNvPr id="134" name="Graphic 133">
                <a:extLst>
                  <a:ext uri="{FF2B5EF4-FFF2-40B4-BE49-F238E27FC236}">
                    <a16:creationId xmlns:a16="http://schemas.microsoft.com/office/drawing/2014/main" id="{CABCDC34-AABB-8B1A-E072-CDC8FA51518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00255" y="2806432"/>
                <a:ext cx="404007" cy="288576"/>
              </a:xfrm>
              <a:prstGeom prst="rect">
                <a:avLst/>
              </a:prstGeom>
            </p:spPr>
          </p:pic>
          <p:cxnSp>
            <p:nvCxnSpPr>
              <p:cNvPr id="135" name="Curved Connector 134">
                <a:extLst>
                  <a:ext uri="{FF2B5EF4-FFF2-40B4-BE49-F238E27FC236}">
                    <a16:creationId xmlns:a16="http://schemas.microsoft.com/office/drawing/2014/main" id="{1E4E1BBD-A774-E00D-BB03-B7223F646122}"/>
                  </a:ext>
                </a:extLst>
              </p:cNvPr>
              <p:cNvCxnSpPr>
                <a:stCxn id="132" idx="2"/>
                <a:endCxn id="134" idx="3"/>
              </p:cNvCxnSpPr>
              <p:nvPr/>
            </p:nvCxnSpPr>
            <p:spPr>
              <a:xfrm rot="5400000">
                <a:off x="6020367" y="25209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Curved Connector 135">
                <a:extLst>
                  <a:ext uri="{FF2B5EF4-FFF2-40B4-BE49-F238E27FC236}">
                    <a16:creationId xmlns:a16="http://schemas.microsoft.com/office/drawing/2014/main" id="{20AAAFCD-A4F0-A6DA-A54A-9E4025E7A022}"/>
                  </a:ext>
                </a:extLst>
              </p:cNvPr>
              <p:cNvCxnSpPr>
                <a:cxnSpLocks/>
              </p:cNvCxnSpPr>
              <p:nvPr/>
            </p:nvCxnSpPr>
            <p:spPr>
              <a:xfrm rot="10800000">
                <a:off x="5162994" y="2506280"/>
                <a:ext cx="413636" cy="445845"/>
              </a:xfrm>
              <a:prstGeom prst="curvedConnector2">
                <a:avLst/>
              </a:prstGeom>
              <a:ln w="38100">
                <a:solidFill>
                  <a:srgbClr val="275E80"/>
                </a:solidFill>
                <a:tailEnd type="triangle"/>
              </a:ln>
            </p:spPr>
            <p:style>
              <a:lnRef idx="1">
                <a:schemeClr val="accent1"/>
              </a:lnRef>
              <a:fillRef idx="0">
                <a:schemeClr val="accent1"/>
              </a:fillRef>
              <a:effectRef idx="0">
                <a:schemeClr val="accent1"/>
              </a:effectRef>
              <a:fontRef idx="minor">
                <a:schemeClr val="tx1"/>
              </a:fontRef>
            </p:style>
          </p:cxnSp>
        </p:grpSp>
        <p:sp>
          <p:nvSpPr>
            <p:cNvPr id="130" name="TextBox 129">
              <a:extLst>
                <a:ext uri="{FF2B5EF4-FFF2-40B4-BE49-F238E27FC236}">
                  <a16:creationId xmlns:a16="http://schemas.microsoft.com/office/drawing/2014/main" id="{EFDDDCBD-9F95-68EE-5DAA-D4A55EA9B8F7}"/>
                </a:ext>
              </a:extLst>
            </p:cNvPr>
            <p:cNvSpPr txBox="1"/>
            <p:nvPr/>
          </p:nvSpPr>
          <p:spPr>
            <a:xfrm>
              <a:off x="6704308" y="1598527"/>
              <a:ext cx="1787206" cy="350865"/>
            </a:xfrm>
            <a:prstGeom prst="rect">
              <a:avLst/>
            </a:prstGeom>
            <a:noFill/>
          </p:spPr>
          <p:txBody>
            <a:bodyPr wrap="square" tIns="27432" rtlCol="0">
              <a:spAutoFit/>
            </a:bodyPr>
            <a:lstStyle/>
            <a:p>
              <a:pPr algn="ctr"/>
              <a:r>
                <a:rPr lang="en-US"/>
                <a:t>Build and Test</a:t>
              </a:r>
            </a:p>
          </p:txBody>
        </p:sp>
        <p:sp>
          <p:nvSpPr>
            <p:cNvPr id="131" name="TextBox 130">
              <a:extLst>
                <a:ext uri="{FF2B5EF4-FFF2-40B4-BE49-F238E27FC236}">
                  <a16:creationId xmlns:a16="http://schemas.microsoft.com/office/drawing/2014/main" id="{35DAABBD-A84E-2E0F-1819-FB8BDDF8D8AC}"/>
                </a:ext>
              </a:extLst>
            </p:cNvPr>
            <p:cNvSpPr txBox="1"/>
            <p:nvPr/>
          </p:nvSpPr>
          <p:spPr>
            <a:xfrm>
              <a:off x="6705722" y="1828859"/>
              <a:ext cx="1808901" cy="341632"/>
            </a:xfrm>
            <a:prstGeom prst="rect">
              <a:avLst/>
            </a:prstGeom>
            <a:noFill/>
          </p:spPr>
          <p:txBody>
            <a:bodyPr wrap="square" rtlCol="0">
              <a:spAutoFit/>
            </a:bodyPr>
            <a:lstStyle/>
            <a:p>
              <a:pPr algn="ctr">
                <a:lnSpc>
                  <a:spcPct val="80000"/>
                </a:lnSpc>
              </a:pPr>
              <a:r>
                <a:rPr lang="en-US" sz="1000">
                  <a:solidFill>
                    <a:schemeClr val="tx2"/>
                  </a:solidFill>
                </a:rPr>
                <a:t>professional learning modules: priorities 2 &amp; 3</a:t>
              </a:r>
            </a:p>
          </p:txBody>
        </p:sp>
      </p:grpSp>
      <p:pic>
        <p:nvPicPr>
          <p:cNvPr id="137" name="Graphic 136">
            <a:extLst>
              <a:ext uri="{FF2B5EF4-FFF2-40B4-BE49-F238E27FC236}">
                <a16:creationId xmlns:a16="http://schemas.microsoft.com/office/drawing/2014/main" id="{55F9E081-51DC-DB03-C4A5-E254FD8E249E}"/>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4349236" y="2309718"/>
            <a:ext cx="228600" cy="266924"/>
          </a:xfrm>
          <a:prstGeom prst="rect">
            <a:avLst/>
          </a:prstGeom>
        </p:spPr>
      </p:pic>
      <p:sp>
        <p:nvSpPr>
          <p:cNvPr id="138" name="TextBox 137">
            <a:extLst>
              <a:ext uri="{FF2B5EF4-FFF2-40B4-BE49-F238E27FC236}">
                <a16:creationId xmlns:a16="http://schemas.microsoft.com/office/drawing/2014/main" id="{A4C5D868-05D0-508F-6E70-F0AB3030344C}"/>
              </a:ext>
            </a:extLst>
          </p:cNvPr>
          <p:cNvSpPr txBox="1"/>
          <p:nvPr userDrawn="1"/>
        </p:nvSpPr>
        <p:spPr>
          <a:xfrm>
            <a:off x="8551235" y="1623957"/>
            <a:ext cx="1808901" cy="218521"/>
          </a:xfrm>
          <a:prstGeom prst="rect">
            <a:avLst/>
          </a:prstGeom>
          <a:noFill/>
        </p:spPr>
        <p:txBody>
          <a:bodyPr wrap="square" rtlCol="0">
            <a:spAutoFit/>
          </a:bodyPr>
          <a:lstStyle/>
          <a:p>
            <a:pPr algn="ctr">
              <a:lnSpc>
                <a:spcPct val="80000"/>
              </a:lnSpc>
            </a:pPr>
            <a:r>
              <a:rPr lang="en-US" sz="1000">
                <a:solidFill>
                  <a:schemeClr val="tx2"/>
                </a:solidFill>
              </a:rPr>
              <a:t>quasi-experimental study</a:t>
            </a:r>
          </a:p>
        </p:txBody>
      </p:sp>
    </p:spTree>
    <p:extLst>
      <p:ext uri="{BB962C8B-B14F-4D97-AF65-F5344CB8AC3E}">
        <p14:creationId xmlns:p14="http://schemas.microsoft.com/office/powerpoint/2010/main" val="37768520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ENHANCE C2-4">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545807610"/>
              </p:ext>
            </p:extLst>
          </p:nvPr>
        </p:nvGraphicFramePr>
        <p:xfrm>
          <a:off x="0" y="1554480"/>
          <a:ext cx="12189242" cy="5303520"/>
        </p:xfrm>
        <a:graphic>
          <a:graphicData uri="http://schemas.openxmlformats.org/drawingml/2006/table">
            <a:tbl>
              <a:tblPr>
                <a:tableStyleId>{2D5ABB26-0587-4C30-8999-92F81FD0307C}</a:tableStyleId>
              </a:tblPr>
              <a:tblGrid>
                <a:gridCol w="622082">
                  <a:extLst>
                    <a:ext uri="{9D8B030D-6E8A-4147-A177-3AD203B41FA5}">
                      <a16:colId xmlns:a16="http://schemas.microsoft.com/office/drawing/2014/main" val="2750378661"/>
                    </a:ext>
                  </a:extLst>
                </a:gridCol>
                <a:gridCol w="2148840">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097280">
                <a:tc rowSpan="3">
                  <a:txBody>
                    <a:bodyPr/>
                    <a:lstStyle/>
                    <a:p>
                      <a:pPr algn="ctr"/>
                      <a:r>
                        <a:rPr lang="en-US"/>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r>
                        <a:rPr lang="en-US">
                          <a:solidFill>
                            <a:schemeClr val="accent4"/>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811098830"/>
                  </a:ext>
                </a:extLst>
              </a:tr>
              <a:tr h="1097280">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515938" indent="0" algn="l">
                        <a:tabLst/>
                      </a:pPr>
                      <a:r>
                        <a:rPr lang="en-US">
                          <a:solidFill>
                            <a:schemeClr val="tx1"/>
                          </a:solidFill>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704379319"/>
                  </a:ext>
                </a:extLst>
              </a:tr>
              <a:tr h="109728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algn="ctr"/>
                      <a:r>
                        <a:rPr lang="en-US">
                          <a:solidFill>
                            <a:schemeClr val="accent4"/>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758986038"/>
                  </a:ext>
                </a:extLst>
              </a:tr>
              <a:tr h="548640">
                <a:tc rowSpan="3">
                  <a:txBody>
                    <a:bodyPr/>
                    <a:lstStyle/>
                    <a:p>
                      <a:pPr algn="ctr"/>
                      <a:r>
                        <a:rPr lang="en-US"/>
                        <a:t>Design</a:t>
                      </a:r>
                      <a:endParaRPr lang="en-US" sz="1400">
                        <a:solidFill>
                          <a:schemeClr val="tx2"/>
                        </a:solidFill>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80000"/>
                        </a:lnSpc>
                      </a:pPr>
                      <a:r>
                        <a:rPr lang="en-US"/>
                        <a:t>Building</a:t>
                      </a:r>
                    </a:p>
                    <a:p>
                      <a:pPr algn="l">
                        <a:lnSpc>
                          <a:spcPct val="80000"/>
                        </a:lnSpc>
                      </a:pPr>
                      <a:r>
                        <a:rPr lang="en-US"/>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a:stretch>
            <a:fillRect/>
          </a:stretch>
        </p:blipFill>
        <p:spPr>
          <a:xfrm>
            <a:off x="178190" y="142592"/>
            <a:ext cx="7768296" cy="1271439"/>
          </a:xfrm>
          <a:prstGeom prst="rect">
            <a:avLst/>
          </a:prstGeom>
        </p:spPr>
      </p:pic>
      <p:sp>
        <p:nvSpPr>
          <p:cNvPr id="12" name="Freeform: Shape 132">
            <a:extLst>
              <a:ext uri="{FF2B5EF4-FFF2-40B4-BE49-F238E27FC236}">
                <a16:creationId xmlns:a16="http://schemas.microsoft.com/office/drawing/2014/main" id="{06C66427-65BB-552D-E0DC-A0FC2C014C99}"/>
              </a:ext>
            </a:extLst>
          </p:cNvPr>
          <p:cNvSpPr/>
          <p:nvPr userDrawn="1"/>
        </p:nvSpPr>
        <p:spPr>
          <a:xfrm>
            <a:off x="9713318"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3" name="Freeform: Shape 21">
            <a:extLst>
              <a:ext uri="{FF2B5EF4-FFF2-40B4-BE49-F238E27FC236}">
                <a16:creationId xmlns:a16="http://schemas.microsoft.com/office/drawing/2014/main" id="{60D2F786-B27C-9365-66F0-487E5B2133E5}"/>
              </a:ext>
            </a:extLst>
          </p:cNvPr>
          <p:cNvSpPr/>
          <p:nvPr userDrawn="1"/>
        </p:nvSpPr>
        <p:spPr>
          <a:xfrm>
            <a:off x="8708600"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4" name="Freeform: Shape 22">
            <a:extLst>
              <a:ext uri="{FF2B5EF4-FFF2-40B4-BE49-F238E27FC236}">
                <a16:creationId xmlns:a16="http://schemas.microsoft.com/office/drawing/2014/main" id="{F20E0BBC-07B6-B03B-EE95-5EE4FAF849BC}"/>
              </a:ext>
            </a:extLst>
          </p:cNvPr>
          <p:cNvSpPr/>
          <p:nvPr userDrawn="1"/>
        </p:nvSpPr>
        <p:spPr>
          <a:xfrm>
            <a:off x="8959779"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5" name="Freeform: Shape 23">
            <a:extLst>
              <a:ext uri="{FF2B5EF4-FFF2-40B4-BE49-F238E27FC236}">
                <a16:creationId xmlns:a16="http://schemas.microsoft.com/office/drawing/2014/main" id="{414F22CF-AECB-7069-A66A-5D028F898FD1}"/>
              </a:ext>
            </a:extLst>
          </p:cNvPr>
          <p:cNvSpPr/>
          <p:nvPr userDrawn="1"/>
        </p:nvSpPr>
        <p:spPr>
          <a:xfrm>
            <a:off x="9210958"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6" name="Freeform: Shape 24">
            <a:extLst>
              <a:ext uri="{FF2B5EF4-FFF2-40B4-BE49-F238E27FC236}">
                <a16:creationId xmlns:a16="http://schemas.microsoft.com/office/drawing/2014/main" id="{AB1CE968-6930-D0A4-6CFF-01F9A0F61DE2}"/>
              </a:ext>
            </a:extLst>
          </p:cNvPr>
          <p:cNvSpPr/>
          <p:nvPr userDrawn="1"/>
        </p:nvSpPr>
        <p:spPr>
          <a:xfrm>
            <a:off x="9462137"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7" name="Freeform: Shape 21">
            <a:extLst>
              <a:ext uri="{FF2B5EF4-FFF2-40B4-BE49-F238E27FC236}">
                <a16:creationId xmlns:a16="http://schemas.microsoft.com/office/drawing/2014/main" id="{9D5288C4-C3D5-2E95-B7A9-B156DBFFEB52}"/>
              </a:ext>
            </a:extLst>
          </p:cNvPr>
          <p:cNvSpPr/>
          <p:nvPr userDrawn="1"/>
        </p:nvSpPr>
        <p:spPr>
          <a:xfrm>
            <a:off x="8457421" y="492833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0</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18" name="Picture 17">
            <a:extLst>
              <a:ext uri="{FF2B5EF4-FFF2-40B4-BE49-F238E27FC236}">
                <a16:creationId xmlns:a16="http://schemas.microsoft.com/office/drawing/2014/main" id="{DA31052D-D2A9-4337-CC14-A3E6082241F1}"/>
              </a:ext>
            </a:extLst>
          </p:cNvPr>
          <p:cNvPicPr>
            <a:picLocks noChangeAspect="1"/>
          </p:cNvPicPr>
          <p:nvPr userDrawn="1"/>
        </p:nvPicPr>
        <p:blipFill>
          <a:blip r:embed="rId3"/>
          <a:stretch>
            <a:fillRect/>
          </a:stretch>
        </p:blipFill>
        <p:spPr>
          <a:xfrm>
            <a:off x="1971218" y="5977474"/>
            <a:ext cx="273725" cy="398146"/>
          </a:xfrm>
          <a:prstGeom prst="rect">
            <a:avLst/>
          </a:prstGeom>
        </p:spPr>
      </p:pic>
      <p:sp>
        <p:nvSpPr>
          <p:cNvPr id="19" name="TextBox 18">
            <a:extLst>
              <a:ext uri="{FF2B5EF4-FFF2-40B4-BE49-F238E27FC236}">
                <a16:creationId xmlns:a16="http://schemas.microsoft.com/office/drawing/2014/main" id="{940F285E-D6A4-0746-04B3-20A340ED59B8}"/>
              </a:ext>
            </a:extLst>
          </p:cNvPr>
          <p:cNvSpPr txBox="1"/>
          <p:nvPr userDrawn="1"/>
        </p:nvSpPr>
        <p:spPr>
          <a:xfrm>
            <a:off x="4153254" y="4337581"/>
            <a:ext cx="1573620" cy="541046"/>
          </a:xfrm>
          <a:prstGeom prst="rect">
            <a:avLst/>
          </a:prstGeom>
          <a:noFill/>
        </p:spPr>
        <p:txBody>
          <a:bodyPr wrap="square" rtlCol="0">
            <a:spAutoFit/>
          </a:bodyPr>
          <a:lstStyle/>
          <a:p>
            <a:pPr algn="ctr">
              <a:lnSpc>
                <a:spcPct val="80000"/>
              </a:lnSpc>
            </a:pPr>
            <a:r>
              <a:rPr lang="en-US"/>
              <a:t>16 Elementary Schools</a:t>
            </a:r>
          </a:p>
        </p:txBody>
      </p:sp>
      <p:sp>
        <p:nvSpPr>
          <p:cNvPr id="20" name="Left-Up Arrow 19">
            <a:extLst>
              <a:ext uri="{FF2B5EF4-FFF2-40B4-BE49-F238E27FC236}">
                <a16:creationId xmlns:a16="http://schemas.microsoft.com/office/drawing/2014/main" id="{E7C77557-BAAD-AC45-126B-28BFE8F4F789}"/>
              </a:ext>
            </a:extLst>
          </p:cNvPr>
          <p:cNvSpPr/>
          <p:nvPr userDrawn="1"/>
        </p:nvSpPr>
        <p:spPr>
          <a:xfrm rot="8100000">
            <a:off x="5890919" y="2718549"/>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6EADF544-4F9E-BE7E-5BFA-F3A1F279B75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39049" y="6005937"/>
            <a:ext cx="331788" cy="331788"/>
          </a:xfrm>
          <a:prstGeom prst="rect">
            <a:avLst/>
          </a:prstGeom>
        </p:spPr>
      </p:pic>
      <p:pic>
        <p:nvPicPr>
          <p:cNvPr id="22" name="Graphic 21">
            <a:extLst>
              <a:ext uri="{FF2B5EF4-FFF2-40B4-BE49-F238E27FC236}">
                <a16:creationId xmlns:a16="http://schemas.microsoft.com/office/drawing/2014/main" id="{3854D8AA-C1A2-2875-9B82-EC299A39F02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42186" y="5494047"/>
            <a:ext cx="331788" cy="331788"/>
          </a:xfrm>
          <a:prstGeom prst="rect">
            <a:avLst/>
          </a:prstGeom>
        </p:spPr>
      </p:pic>
      <p:pic>
        <p:nvPicPr>
          <p:cNvPr id="23" name="Picture 22">
            <a:extLst>
              <a:ext uri="{FF2B5EF4-FFF2-40B4-BE49-F238E27FC236}">
                <a16:creationId xmlns:a16="http://schemas.microsoft.com/office/drawing/2014/main" id="{AD237C0A-98D5-BB8A-3ED7-C7C1ECFCE83A}"/>
              </a:ext>
            </a:extLst>
          </p:cNvPr>
          <p:cNvPicPr>
            <a:picLocks noChangeAspect="1"/>
          </p:cNvPicPr>
          <p:nvPr userDrawn="1"/>
        </p:nvPicPr>
        <p:blipFill>
          <a:blip r:embed="rId6"/>
          <a:stretch>
            <a:fillRect/>
          </a:stretch>
        </p:blipFill>
        <p:spPr>
          <a:xfrm>
            <a:off x="2110260" y="4942788"/>
            <a:ext cx="513458" cy="421576"/>
          </a:xfrm>
          <a:prstGeom prst="rect">
            <a:avLst/>
          </a:prstGeom>
        </p:spPr>
      </p:pic>
      <p:pic>
        <p:nvPicPr>
          <p:cNvPr id="24" name="Picture 23">
            <a:extLst>
              <a:ext uri="{FF2B5EF4-FFF2-40B4-BE49-F238E27FC236}">
                <a16:creationId xmlns:a16="http://schemas.microsoft.com/office/drawing/2014/main" id="{2F3BE01E-CC46-6264-4724-51EA3A856EE9}"/>
              </a:ext>
            </a:extLst>
          </p:cNvPr>
          <p:cNvPicPr>
            <a:picLocks noChangeAspect="1"/>
          </p:cNvPicPr>
          <p:nvPr userDrawn="1"/>
        </p:nvPicPr>
        <p:blipFill>
          <a:blip r:embed="rId6"/>
          <a:stretch>
            <a:fillRect/>
          </a:stretch>
        </p:blipFill>
        <p:spPr>
          <a:xfrm>
            <a:off x="2244937" y="5957563"/>
            <a:ext cx="515192" cy="423000"/>
          </a:xfrm>
          <a:prstGeom prst="rect">
            <a:avLst/>
          </a:prstGeom>
        </p:spPr>
      </p:pic>
      <p:pic>
        <p:nvPicPr>
          <p:cNvPr id="25" name="Picture 24">
            <a:extLst>
              <a:ext uri="{FF2B5EF4-FFF2-40B4-BE49-F238E27FC236}">
                <a16:creationId xmlns:a16="http://schemas.microsoft.com/office/drawing/2014/main" id="{C215438D-9901-79EA-8CEF-6CAE1EBA9159}"/>
              </a:ext>
            </a:extLst>
          </p:cNvPr>
          <p:cNvPicPr>
            <a:picLocks noChangeAspect="1"/>
          </p:cNvPicPr>
          <p:nvPr userDrawn="1"/>
        </p:nvPicPr>
        <p:blipFill>
          <a:blip r:embed="rId7"/>
          <a:srcRect/>
          <a:stretch/>
        </p:blipFill>
        <p:spPr>
          <a:xfrm>
            <a:off x="8026882" y="4099458"/>
            <a:ext cx="790637" cy="685800"/>
          </a:xfrm>
          <a:prstGeom prst="rect">
            <a:avLst/>
          </a:prstGeom>
          <a:effectLst>
            <a:glow rad="139700">
              <a:schemeClr val="accent6">
                <a:lumMod val="50000"/>
                <a:alpha val="30000"/>
              </a:schemeClr>
            </a:glow>
          </a:effectLst>
        </p:spPr>
      </p:pic>
      <p:sp>
        <p:nvSpPr>
          <p:cNvPr id="26" name="TextBox 25">
            <a:extLst>
              <a:ext uri="{FF2B5EF4-FFF2-40B4-BE49-F238E27FC236}">
                <a16:creationId xmlns:a16="http://schemas.microsoft.com/office/drawing/2014/main" id="{C40829D8-0346-5CDA-D1B3-6963494CB666}"/>
              </a:ext>
            </a:extLst>
          </p:cNvPr>
          <p:cNvSpPr txBox="1"/>
          <p:nvPr userDrawn="1"/>
        </p:nvSpPr>
        <p:spPr>
          <a:xfrm>
            <a:off x="7522258" y="1465532"/>
            <a:ext cx="1787028" cy="2708434"/>
          </a:xfrm>
          <a:prstGeom prst="rect">
            <a:avLst/>
          </a:prstGeom>
          <a:noFill/>
        </p:spPr>
        <p:txBody>
          <a:bodyPr wrap="none" rtlCol="0">
            <a:spAutoFit/>
          </a:bodyPr>
          <a:lstStyle/>
          <a:p>
            <a:pPr algn="ctr"/>
            <a:r>
              <a:rPr lang="en-US" sz="2800" b="1">
                <a:ln w="3175">
                  <a:solidFill>
                    <a:schemeClr val="bg1"/>
                  </a:solidFill>
                </a:ln>
              </a:rPr>
              <a:t>Traditional</a:t>
            </a:r>
          </a:p>
          <a:p>
            <a:pPr algn="ctr"/>
            <a:endParaRPr lang="en-US" sz="2800" b="1">
              <a:ln w="3175">
                <a:solidFill>
                  <a:schemeClr val="bg1"/>
                </a:solidFill>
              </a:ln>
            </a:endParaRPr>
          </a:p>
          <a:p>
            <a:pPr algn="ctr"/>
            <a:endParaRPr lang="en-US" b="1">
              <a:ln w="3175">
                <a:solidFill>
                  <a:schemeClr val="bg1"/>
                </a:solidFill>
              </a:ln>
            </a:endParaRPr>
          </a:p>
          <a:p>
            <a:pPr algn="ctr"/>
            <a:endParaRPr lang="en-US" sz="1700" b="1">
              <a:ln w="3175">
                <a:solidFill>
                  <a:schemeClr val="bg1"/>
                </a:solidFill>
              </a:ln>
            </a:endParaRPr>
          </a:p>
          <a:p>
            <a:pPr algn="ctr"/>
            <a:endParaRPr lang="en-US" sz="1700" b="1">
              <a:ln w="3175">
                <a:solidFill>
                  <a:schemeClr val="bg1"/>
                </a:solidFill>
              </a:ln>
            </a:endParaRPr>
          </a:p>
          <a:p>
            <a:pPr algn="ctr"/>
            <a:endParaRPr lang="en-US" sz="1700" b="1">
              <a:ln w="3175">
                <a:solidFill>
                  <a:schemeClr val="bg1"/>
                </a:solidFill>
              </a:ln>
            </a:endParaRPr>
          </a:p>
          <a:p>
            <a:pPr algn="ctr"/>
            <a:endParaRPr lang="en-US" sz="1700" b="1">
              <a:ln w="3175">
                <a:solidFill>
                  <a:schemeClr val="bg1"/>
                </a:solidFill>
              </a:ln>
            </a:endParaRPr>
          </a:p>
          <a:p>
            <a:pPr algn="ctr"/>
            <a:r>
              <a:rPr lang="en-US" sz="2800" b="1">
                <a:ln w="6350">
                  <a:solidFill>
                    <a:schemeClr val="bg1"/>
                  </a:solidFill>
                </a:ln>
                <a:effectLst>
                  <a:outerShdw blurRad="50800" dist="38100" dir="9600000" sx="104000" sy="104000" algn="tl" rotWithShape="0">
                    <a:schemeClr val="accent6">
                      <a:lumMod val="50000"/>
                      <a:alpha val="50000"/>
                    </a:schemeClr>
                  </a:outerShdw>
                </a:effectLst>
              </a:rPr>
              <a:t>Enhanced</a:t>
            </a:r>
          </a:p>
        </p:txBody>
      </p:sp>
      <p:pic>
        <p:nvPicPr>
          <p:cNvPr id="27" name="Picture 26">
            <a:extLst>
              <a:ext uri="{FF2B5EF4-FFF2-40B4-BE49-F238E27FC236}">
                <a16:creationId xmlns:a16="http://schemas.microsoft.com/office/drawing/2014/main" id="{8DADDF0F-FED4-F890-EF5D-A08C1A999DAC}"/>
              </a:ext>
            </a:extLst>
          </p:cNvPr>
          <p:cNvPicPr>
            <a:picLocks noChangeAspect="1"/>
          </p:cNvPicPr>
          <p:nvPr userDrawn="1"/>
        </p:nvPicPr>
        <p:blipFill rotWithShape="1">
          <a:blip r:embed="rId8">
            <a:alphaModFix amt="70000"/>
          </a:blip>
          <a:srcRect r="27907"/>
          <a:stretch/>
        </p:blipFill>
        <p:spPr>
          <a:xfrm>
            <a:off x="10313160" y="5031767"/>
            <a:ext cx="1876684" cy="1159222"/>
          </a:xfrm>
          <a:prstGeom prst="rect">
            <a:avLst/>
          </a:prstGeom>
        </p:spPr>
      </p:pic>
      <p:pic>
        <p:nvPicPr>
          <p:cNvPr id="28" name="Picture 27">
            <a:extLst>
              <a:ext uri="{FF2B5EF4-FFF2-40B4-BE49-F238E27FC236}">
                <a16:creationId xmlns:a16="http://schemas.microsoft.com/office/drawing/2014/main" id="{D3F2A0AE-A422-8CE0-91DD-FCC93CF39843}"/>
              </a:ext>
            </a:extLst>
          </p:cNvPr>
          <p:cNvPicPr>
            <a:picLocks noChangeAspect="1"/>
          </p:cNvPicPr>
          <p:nvPr userDrawn="1"/>
        </p:nvPicPr>
        <p:blipFill>
          <a:blip r:embed="rId9">
            <a:alphaModFix/>
          </a:blip>
          <a:stretch>
            <a:fillRect/>
          </a:stretch>
        </p:blipFill>
        <p:spPr>
          <a:xfrm>
            <a:off x="10375011" y="2238325"/>
            <a:ext cx="884341" cy="1144598"/>
          </a:xfrm>
          <a:prstGeom prst="rect">
            <a:avLst/>
          </a:prstGeom>
        </p:spPr>
      </p:pic>
      <p:sp>
        <p:nvSpPr>
          <p:cNvPr id="29" name="TextBox 28">
            <a:extLst>
              <a:ext uri="{FF2B5EF4-FFF2-40B4-BE49-F238E27FC236}">
                <a16:creationId xmlns:a16="http://schemas.microsoft.com/office/drawing/2014/main" id="{7013921B-5D08-9800-26C5-B7E2E902BE2A}"/>
              </a:ext>
            </a:extLst>
          </p:cNvPr>
          <p:cNvSpPr txBox="1"/>
          <p:nvPr userDrawn="1"/>
        </p:nvSpPr>
        <p:spPr>
          <a:xfrm>
            <a:off x="10978770" y="2377587"/>
            <a:ext cx="1179041" cy="461665"/>
          </a:xfrm>
          <a:prstGeom prst="rect">
            <a:avLst/>
          </a:prstGeom>
          <a:noFill/>
        </p:spPr>
        <p:txBody>
          <a:bodyPr wrap="none" rtlCol="0">
            <a:spAutoFit/>
          </a:bodyPr>
          <a:lstStyle/>
          <a:p>
            <a:r>
              <a:rPr lang="en-US" sz="2400" b="1">
                <a:ln w="6350">
                  <a:solidFill>
                    <a:schemeClr val="bg1"/>
                  </a:solidFill>
                </a:ln>
                <a:effectLst>
                  <a:outerShdw blurRad="50800" dist="38100" dir="2700000" algn="tl" rotWithShape="0">
                    <a:prstClr val="black">
                      <a:alpha val="40000"/>
                    </a:prstClr>
                  </a:outerShdw>
                </a:effectLst>
              </a:rPr>
              <a:t>Analyze</a:t>
            </a:r>
          </a:p>
        </p:txBody>
      </p:sp>
      <p:pic>
        <p:nvPicPr>
          <p:cNvPr id="30" name="Graphic 29">
            <a:extLst>
              <a:ext uri="{FF2B5EF4-FFF2-40B4-BE49-F238E27FC236}">
                <a16:creationId xmlns:a16="http://schemas.microsoft.com/office/drawing/2014/main" id="{739738C8-D6D7-3BA0-7E04-7C00F42A7D79}"/>
              </a:ext>
            </a:extLst>
          </p:cNvPr>
          <p:cNvPicPr>
            <a:picLocks noChangeAspect="1"/>
          </p:cNvPicPr>
          <p:nvPr userDrawn="1"/>
        </p:nvPicPr>
        <p:blipFill>
          <a:blip r:embed="rId10">
            <a:alphaModFix amt="70000"/>
            <a:extLst>
              <a:ext uri="{96DAC541-7B7A-43D3-8B79-37D633B846F1}">
                <asvg:svgBlip xmlns:asvg="http://schemas.microsoft.com/office/drawing/2016/SVG/main" r:embed="rId11"/>
              </a:ext>
            </a:extLst>
          </a:blip>
          <a:stretch>
            <a:fillRect/>
          </a:stretch>
        </p:blipFill>
        <p:spPr>
          <a:xfrm>
            <a:off x="10847659" y="3106594"/>
            <a:ext cx="1287353" cy="846622"/>
          </a:xfrm>
          <a:prstGeom prst="rect">
            <a:avLst/>
          </a:prstGeom>
        </p:spPr>
      </p:pic>
      <p:sp>
        <p:nvSpPr>
          <p:cNvPr id="31" name="TextBox 30">
            <a:extLst>
              <a:ext uri="{FF2B5EF4-FFF2-40B4-BE49-F238E27FC236}">
                <a16:creationId xmlns:a16="http://schemas.microsoft.com/office/drawing/2014/main" id="{8868878D-0282-1AC7-DCE7-48AEEF0DF3A4}"/>
              </a:ext>
            </a:extLst>
          </p:cNvPr>
          <p:cNvSpPr txBox="1"/>
          <p:nvPr userDrawn="1"/>
        </p:nvSpPr>
        <p:spPr>
          <a:xfrm>
            <a:off x="10296903" y="3506507"/>
            <a:ext cx="1140762" cy="461665"/>
          </a:xfrm>
          <a:prstGeom prst="rect">
            <a:avLst/>
          </a:prstGeom>
          <a:noFill/>
        </p:spPr>
        <p:txBody>
          <a:bodyPr wrap="none" rtlCol="0">
            <a:spAutoFit/>
          </a:bodyPr>
          <a:lstStyle/>
          <a:p>
            <a:r>
              <a:rPr lang="en-US" sz="2400" b="1">
                <a:ln w="6350">
                  <a:solidFill>
                    <a:schemeClr val="bg1"/>
                  </a:solidFill>
                </a:ln>
                <a:effectLst>
                  <a:outerShdw blurRad="50800" dist="38100" dir="2700000" algn="tl" rotWithShape="0">
                    <a:prstClr val="black">
                      <a:alpha val="40000"/>
                    </a:prstClr>
                  </a:outerShdw>
                </a:effectLst>
              </a:rPr>
              <a:t>Finalize</a:t>
            </a:r>
          </a:p>
        </p:txBody>
      </p:sp>
      <p:sp>
        <p:nvSpPr>
          <p:cNvPr id="32" name="TextBox 31">
            <a:extLst>
              <a:ext uri="{FF2B5EF4-FFF2-40B4-BE49-F238E27FC236}">
                <a16:creationId xmlns:a16="http://schemas.microsoft.com/office/drawing/2014/main" id="{2F2EFC02-9E09-F164-C850-F8AA3A2714D8}"/>
              </a:ext>
            </a:extLst>
          </p:cNvPr>
          <p:cNvSpPr txBox="1"/>
          <p:nvPr userDrawn="1"/>
        </p:nvSpPr>
        <p:spPr>
          <a:xfrm rot="20361813">
            <a:off x="10336674" y="5317717"/>
            <a:ext cx="1755352" cy="461665"/>
          </a:xfrm>
          <a:prstGeom prst="rect">
            <a:avLst/>
          </a:prstGeom>
          <a:noFill/>
        </p:spPr>
        <p:txBody>
          <a:bodyPr wrap="none" rtlCol="0">
            <a:spAutoFit/>
          </a:bodyPr>
          <a:lstStyle/>
          <a:p>
            <a:r>
              <a:rPr lang="en-US" sz="2400" b="1">
                <a:ln w="12700">
                  <a:solidFill>
                    <a:schemeClr val="bg1"/>
                  </a:solidFill>
                </a:ln>
                <a:effectLst>
                  <a:outerShdw blurRad="50800" dist="38100" dir="2700000" algn="tl" rotWithShape="0">
                    <a:prstClr val="black">
                      <a:alpha val="40000"/>
                    </a:prstClr>
                  </a:outerShdw>
                </a:effectLst>
              </a:rPr>
              <a:t>Disseminate</a:t>
            </a:r>
          </a:p>
        </p:txBody>
      </p:sp>
      <p:pic>
        <p:nvPicPr>
          <p:cNvPr id="33" name="Picture 32">
            <a:extLst>
              <a:ext uri="{FF2B5EF4-FFF2-40B4-BE49-F238E27FC236}">
                <a16:creationId xmlns:a16="http://schemas.microsoft.com/office/drawing/2014/main" id="{021561D6-4DA4-3A6E-9BAB-CE0937AFB840}"/>
              </a:ext>
            </a:extLst>
          </p:cNvPr>
          <p:cNvPicPr>
            <a:picLocks noChangeAspect="1"/>
          </p:cNvPicPr>
          <p:nvPr userDrawn="1"/>
        </p:nvPicPr>
        <p:blipFill>
          <a:blip r:embed="rId3"/>
          <a:stretch>
            <a:fillRect/>
          </a:stretch>
        </p:blipFill>
        <p:spPr>
          <a:xfrm>
            <a:off x="1795754" y="4922607"/>
            <a:ext cx="273725" cy="398146"/>
          </a:xfrm>
          <a:prstGeom prst="rect">
            <a:avLst/>
          </a:prstGeom>
        </p:spPr>
      </p:pic>
      <p:grpSp>
        <p:nvGrpSpPr>
          <p:cNvPr id="50" name="Group 49">
            <a:extLst>
              <a:ext uri="{FF2B5EF4-FFF2-40B4-BE49-F238E27FC236}">
                <a16:creationId xmlns:a16="http://schemas.microsoft.com/office/drawing/2014/main" id="{AA2172B8-2495-1610-E173-726291B4F87A}"/>
              </a:ext>
            </a:extLst>
          </p:cNvPr>
          <p:cNvGrpSpPr/>
          <p:nvPr userDrawn="1"/>
        </p:nvGrpSpPr>
        <p:grpSpPr>
          <a:xfrm>
            <a:off x="8083725" y="1952968"/>
            <a:ext cx="682296" cy="682296"/>
            <a:chOff x="7369455" y="2721180"/>
            <a:chExt cx="682296" cy="682296"/>
          </a:xfrm>
        </p:grpSpPr>
        <p:cxnSp>
          <p:nvCxnSpPr>
            <p:cNvPr id="51" name="Straight Connector 50">
              <a:extLst>
                <a:ext uri="{FF2B5EF4-FFF2-40B4-BE49-F238E27FC236}">
                  <a16:creationId xmlns:a16="http://schemas.microsoft.com/office/drawing/2014/main" id="{599715EA-178C-220E-13B9-9575BB5B88FF}"/>
                </a:ext>
              </a:extLst>
            </p:cNvPr>
            <p:cNvCxnSpPr/>
            <p:nvPr/>
          </p:nvCxnSpPr>
          <p:spPr>
            <a:xfrm flipV="1">
              <a:off x="7710603" y="2757550"/>
              <a:ext cx="0" cy="54757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66A424DA-7A22-A8A6-12B9-7DC0B3C1BACD}"/>
                </a:ext>
              </a:extLst>
            </p:cNvPr>
            <p:cNvPicPr>
              <a:picLocks noChangeAspect="1"/>
            </p:cNvPicPr>
            <p:nvPr/>
          </p:nvPicPr>
          <p:blipFill>
            <a:blip r:embed="rId12"/>
            <a:stretch>
              <a:fillRect/>
            </a:stretch>
          </p:blipFill>
          <p:spPr>
            <a:xfrm>
              <a:off x="7369455" y="2721180"/>
              <a:ext cx="682296" cy="682296"/>
            </a:xfrm>
            <a:prstGeom prst="rect">
              <a:avLst/>
            </a:prstGeom>
          </p:spPr>
        </p:pic>
      </p:grpSp>
      <p:sp>
        <p:nvSpPr>
          <p:cNvPr id="53" name="Freeform: Shape 132">
            <a:extLst>
              <a:ext uri="{FF2B5EF4-FFF2-40B4-BE49-F238E27FC236}">
                <a16:creationId xmlns:a16="http://schemas.microsoft.com/office/drawing/2014/main" id="{B8E6DA3E-6F32-F571-12B5-3016AFDC89F3}"/>
              </a:ext>
            </a:extLst>
          </p:cNvPr>
          <p:cNvSpPr/>
          <p:nvPr userDrawn="1"/>
        </p:nvSpPr>
        <p:spPr>
          <a:xfrm>
            <a:off x="5935388"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4" name="Freeform: Shape 21">
            <a:extLst>
              <a:ext uri="{FF2B5EF4-FFF2-40B4-BE49-F238E27FC236}">
                <a16:creationId xmlns:a16="http://schemas.microsoft.com/office/drawing/2014/main" id="{4463A9DA-A3FB-5329-6F3B-6785C7D7F01F}"/>
              </a:ext>
            </a:extLst>
          </p:cNvPr>
          <p:cNvSpPr/>
          <p:nvPr userDrawn="1"/>
        </p:nvSpPr>
        <p:spPr>
          <a:xfrm>
            <a:off x="4952631"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5" name="Freeform: Shape 22">
            <a:extLst>
              <a:ext uri="{FF2B5EF4-FFF2-40B4-BE49-F238E27FC236}">
                <a16:creationId xmlns:a16="http://schemas.microsoft.com/office/drawing/2014/main" id="{674D4CCA-1927-CBE8-CD8D-E62F2383890A}"/>
              </a:ext>
            </a:extLst>
          </p:cNvPr>
          <p:cNvSpPr/>
          <p:nvPr userDrawn="1"/>
        </p:nvSpPr>
        <p:spPr>
          <a:xfrm>
            <a:off x="5198320"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6" name="Freeform: Shape 23">
            <a:extLst>
              <a:ext uri="{FF2B5EF4-FFF2-40B4-BE49-F238E27FC236}">
                <a16:creationId xmlns:a16="http://schemas.microsoft.com/office/drawing/2014/main" id="{26677F47-B5D2-0C54-F997-5130BC58555F}"/>
              </a:ext>
            </a:extLst>
          </p:cNvPr>
          <p:cNvSpPr/>
          <p:nvPr userDrawn="1"/>
        </p:nvSpPr>
        <p:spPr>
          <a:xfrm>
            <a:off x="5444009"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57" name="Freeform: Shape 24">
            <a:extLst>
              <a:ext uri="{FF2B5EF4-FFF2-40B4-BE49-F238E27FC236}">
                <a16:creationId xmlns:a16="http://schemas.microsoft.com/office/drawing/2014/main" id="{2542EEF8-A1A6-958C-CC1B-1EE10658EA1A}"/>
              </a:ext>
            </a:extLst>
          </p:cNvPr>
          <p:cNvSpPr/>
          <p:nvPr userDrawn="1"/>
        </p:nvSpPr>
        <p:spPr>
          <a:xfrm>
            <a:off x="5689698" y="4922580"/>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58" name="Picture 57">
            <a:extLst>
              <a:ext uri="{FF2B5EF4-FFF2-40B4-BE49-F238E27FC236}">
                <a16:creationId xmlns:a16="http://schemas.microsoft.com/office/drawing/2014/main" id="{AF921096-0A81-90A3-5FEE-4031019C4FC1}"/>
              </a:ext>
            </a:extLst>
          </p:cNvPr>
          <p:cNvPicPr>
            <a:picLocks noChangeAspect="1"/>
          </p:cNvPicPr>
          <p:nvPr userDrawn="1"/>
        </p:nvPicPr>
        <p:blipFill>
          <a:blip r:embed="rId13"/>
          <a:srcRect/>
          <a:stretch/>
        </p:blipFill>
        <p:spPr>
          <a:xfrm>
            <a:off x="9755564" y="6005206"/>
            <a:ext cx="522938" cy="370414"/>
          </a:xfrm>
          <a:prstGeom prst="rect">
            <a:avLst/>
          </a:prstGeom>
        </p:spPr>
      </p:pic>
      <p:pic>
        <p:nvPicPr>
          <p:cNvPr id="59" name="Graphic 58">
            <a:extLst>
              <a:ext uri="{FF2B5EF4-FFF2-40B4-BE49-F238E27FC236}">
                <a16:creationId xmlns:a16="http://schemas.microsoft.com/office/drawing/2014/main" id="{B257A531-45BB-E035-DE31-AA9D0B3578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37160" y="5537653"/>
            <a:ext cx="341342" cy="341342"/>
          </a:xfrm>
          <a:prstGeom prst="rect">
            <a:avLst/>
          </a:prstGeom>
        </p:spPr>
      </p:pic>
      <p:pic>
        <p:nvPicPr>
          <p:cNvPr id="60" name="Picture 59">
            <a:extLst>
              <a:ext uri="{FF2B5EF4-FFF2-40B4-BE49-F238E27FC236}">
                <a16:creationId xmlns:a16="http://schemas.microsoft.com/office/drawing/2014/main" id="{18C6D781-41F9-6994-FBD9-5F2E80F77ACA}"/>
              </a:ext>
            </a:extLst>
          </p:cNvPr>
          <p:cNvPicPr>
            <a:picLocks noChangeAspect="1"/>
          </p:cNvPicPr>
          <p:nvPr userDrawn="1"/>
        </p:nvPicPr>
        <p:blipFill>
          <a:blip r:embed="rId3"/>
          <a:stretch>
            <a:fillRect/>
          </a:stretch>
        </p:blipFill>
        <p:spPr>
          <a:xfrm>
            <a:off x="7930544" y="2987946"/>
            <a:ext cx="273725" cy="398146"/>
          </a:xfrm>
          <a:prstGeom prst="rect">
            <a:avLst/>
          </a:prstGeom>
        </p:spPr>
      </p:pic>
      <p:pic>
        <p:nvPicPr>
          <p:cNvPr id="61" name="Picture 60">
            <a:extLst>
              <a:ext uri="{FF2B5EF4-FFF2-40B4-BE49-F238E27FC236}">
                <a16:creationId xmlns:a16="http://schemas.microsoft.com/office/drawing/2014/main" id="{9C4CEC12-E9F1-9733-9AF3-095ADF9209D2}"/>
              </a:ext>
            </a:extLst>
          </p:cNvPr>
          <p:cNvPicPr>
            <a:picLocks noChangeAspect="1"/>
          </p:cNvPicPr>
          <p:nvPr userDrawn="1"/>
        </p:nvPicPr>
        <p:blipFill>
          <a:blip r:embed="rId3"/>
          <a:stretch>
            <a:fillRect/>
          </a:stretch>
        </p:blipFill>
        <p:spPr>
          <a:xfrm>
            <a:off x="9973500" y="5019378"/>
            <a:ext cx="273725" cy="398146"/>
          </a:xfrm>
          <a:prstGeom prst="rect">
            <a:avLst/>
          </a:prstGeom>
        </p:spPr>
      </p:pic>
      <p:sp>
        <p:nvSpPr>
          <p:cNvPr id="62" name="Freeform: Shape 132">
            <a:extLst>
              <a:ext uri="{FF2B5EF4-FFF2-40B4-BE49-F238E27FC236}">
                <a16:creationId xmlns:a16="http://schemas.microsoft.com/office/drawing/2014/main" id="{3FC5B239-8798-4094-6E9A-9609F05522AD}"/>
              </a:ext>
            </a:extLst>
          </p:cNvPr>
          <p:cNvSpPr/>
          <p:nvPr userDrawn="1"/>
        </p:nvSpPr>
        <p:spPr>
          <a:xfrm>
            <a:off x="7824830"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3" name="Freeform: Shape 21">
            <a:extLst>
              <a:ext uri="{FF2B5EF4-FFF2-40B4-BE49-F238E27FC236}">
                <a16:creationId xmlns:a16="http://schemas.microsoft.com/office/drawing/2014/main" id="{25C300A8-9F27-D97E-3009-CE66103D6289}"/>
              </a:ext>
            </a:extLst>
          </p:cNvPr>
          <p:cNvSpPr/>
          <p:nvPr userDrawn="1"/>
        </p:nvSpPr>
        <p:spPr>
          <a:xfrm>
            <a:off x="6820112"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4" name="Freeform: Shape 22">
            <a:extLst>
              <a:ext uri="{FF2B5EF4-FFF2-40B4-BE49-F238E27FC236}">
                <a16:creationId xmlns:a16="http://schemas.microsoft.com/office/drawing/2014/main" id="{BEA5A3BC-22FE-505D-9008-CFF55AA3286C}"/>
              </a:ext>
            </a:extLst>
          </p:cNvPr>
          <p:cNvSpPr/>
          <p:nvPr userDrawn="1"/>
        </p:nvSpPr>
        <p:spPr>
          <a:xfrm>
            <a:off x="7071291"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5" name="Freeform: Shape 23">
            <a:extLst>
              <a:ext uri="{FF2B5EF4-FFF2-40B4-BE49-F238E27FC236}">
                <a16:creationId xmlns:a16="http://schemas.microsoft.com/office/drawing/2014/main" id="{004EA300-50D2-0A52-460C-C7048094C5CB}"/>
              </a:ext>
            </a:extLst>
          </p:cNvPr>
          <p:cNvSpPr/>
          <p:nvPr userDrawn="1"/>
        </p:nvSpPr>
        <p:spPr>
          <a:xfrm>
            <a:off x="7322470"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6" name="Freeform: Shape 24">
            <a:extLst>
              <a:ext uri="{FF2B5EF4-FFF2-40B4-BE49-F238E27FC236}">
                <a16:creationId xmlns:a16="http://schemas.microsoft.com/office/drawing/2014/main" id="{747678E5-2AE5-C462-C8D7-8C7941F837E2}"/>
              </a:ext>
            </a:extLst>
          </p:cNvPr>
          <p:cNvSpPr/>
          <p:nvPr userDrawn="1"/>
        </p:nvSpPr>
        <p:spPr>
          <a:xfrm>
            <a:off x="7573649"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7" name="Freeform: Shape 21">
            <a:extLst>
              <a:ext uri="{FF2B5EF4-FFF2-40B4-BE49-F238E27FC236}">
                <a16:creationId xmlns:a16="http://schemas.microsoft.com/office/drawing/2014/main" id="{97FF543A-8CB7-5AD1-4190-60393339E225}"/>
              </a:ext>
            </a:extLst>
          </p:cNvPr>
          <p:cNvSpPr/>
          <p:nvPr userDrawn="1"/>
        </p:nvSpPr>
        <p:spPr>
          <a:xfrm>
            <a:off x="6568933" y="4937459"/>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78C4A9"/>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0</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68" name="Picture 67">
            <a:extLst>
              <a:ext uri="{FF2B5EF4-FFF2-40B4-BE49-F238E27FC236}">
                <a16:creationId xmlns:a16="http://schemas.microsoft.com/office/drawing/2014/main" id="{457D5B24-EAAD-E857-33E8-9D60BF5FCEDC}"/>
              </a:ext>
            </a:extLst>
          </p:cNvPr>
          <p:cNvPicPr>
            <a:picLocks noChangeAspect="1"/>
          </p:cNvPicPr>
          <p:nvPr userDrawn="1"/>
        </p:nvPicPr>
        <p:blipFill>
          <a:blip r:embed="rId13"/>
          <a:srcRect/>
          <a:stretch/>
        </p:blipFill>
        <p:spPr>
          <a:xfrm>
            <a:off x="7867076" y="6014326"/>
            <a:ext cx="522938" cy="370414"/>
          </a:xfrm>
          <a:prstGeom prst="rect">
            <a:avLst/>
          </a:prstGeom>
        </p:spPr>
      </p:pic>
      <p:pic>
        <p:nvPicPr>
          <p:cNvPr id="69" name="Graphic 68">
            <a:extLst>
              <a:ext uri="{FF2B5EF4-FFF2-40B4-BE49-F238E27FC236}">
                <a16:creationId xmlns:a16="http://schemas.microsoft.com/office/drawing/2014/main" id="{9B9EFE21-6C15-1D7D-A5E8-4FD81B8974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48672" y="5546773"/>
            <a:ext cx="341342" cy="341342"/>
          </a:xfrm>
          <a:prstGeom prst="rect">
            <a:avLst/>
          </a:prstGeom>
        </p:spPr>
      </p:pic>
      <p:pic>
        <p:nvPicPr>
          <p:cNvPr id="70" name="Picture 69">
            <a:extLst>
              <a:ext uri="{FF2B5EF4-FFF2-40B4-BE49-F238E27FC236}">
                <a16:creationId xmlns:a16="http://schemas.microsoft.com/office/drawing/2014/main" id="{A8CB043F-211B-E7DE-D876-0049B8FF70F0}"/>
              </a:ext>
            </a:extLst>
          </p:cNvPr>
          <p:cNvPicPr>
            <a:picLocks noChangeAspect="1"/>
          </p:cNvPicPr>
          <p:nvPr userDrawn="1"/>
        </p:nvPicPr>
        <p:blipFill>
          <a:blip r:embed="rId3"/>
          <a:stretch>
            <a:fillRect/>
          </a:stretch>
        </p:blipFill>
        <p:spPr>
          <a:xfrm>
            <a:off x="8085012" y="5028498"/>
            <a:ext cx="273725" cy="398146"/>
          </a:xfrm>
          <a:prstGeom prst="rect">
            <a:avLst/>
          </a:prstGeom>
        </p:spPr>
      </p:pic>
      <p:pic>
        <p:nvPicPr>
          <p:cNvPr id="71" name="Graphic 70">
            <a:extLst>
              <a:ext uri="{FF2B5EF4-FFF2-40B4-BE49-F238E27FC236}">
                <a16:creationId xmlns:a16="http://schemas.microsoft.com/office/drawing/2014/main" id="{D587FDF4-49EC-44A8-1962-8FD6A17E25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65395" y="5537653"/>
            <a:ext cx="341342" cy="341342"/>
          </a:xfrm>
          <a:prstGeom prst="rect">
            <a:avLst/>
          </a:prstGeom>
        </p:spPr>
      </p:pic>
      <p:pic>
        <p:nvPicPr>
          <p:cNvPr id="72" name="Picture 71">
            <a:extLst>
              <a:ext uri="{FF2B5EF4-FFF2-40B4-BE49-F238E27FC236}">
                <a16:creationId xmlns:a16="http://schemas.microsoft.com/office/drawing/2014/main" id="{415303B1-D031-0C68-1960-67095D4FE397}"/>
              </a:ext>
            </a:extLst>
          </p:cNvPr>
          <p:cNvPicPr>
            <a:picLocks noChangeAspect="1"/>
          </p:cNvPicPr>
          <p:nvPr userDrawn="1"/>
        </p:nvPicPr>
        <p:blipFill>
          <a:blip r:embed="rId3"/>
          <a:stretch>
            <a:fillRect/>
          </a:stretch>
        </p:blipFill>
        <p:spPr>
          <a:xfrm>
            <a:off x="6201735" y="5019378"/>
            <a:ext cx="273725" cy="398146"/>
          </a:xfrm>
          <a:prstGeom prst="rect">
            <a:avLst/>
          </a:prstGeom>
        </p:spPr>
      </p:pic>
      <p:sp>
        <p:nvSpPr>
          <p:cNvPr id="73" name="Freeform: Shape 132">
            <a:extLst>
              <a:ext uri="{FF2B5EF4-FFF2-40B4-BE49-F238E27FC236}">
                <a16:creationId xmlns:a16="http://schemas.microsoft.com/office/drawing/2014/main" id="{4BF811B5-494D-C109-5EC7-248F5845BE5F}"/>
              </a:ext>
            </a:extLst>
          </p:cNvPr>
          <p:cNvSpPr/>
          <p:nvPr userDrawn="1"/>
        </p:nvSpPr>
        <p:spPr>
          <a:xfrm>
            <a:off x="4057748"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4" name="Freeform: Shape 21">
            <a:extLst>
              <a:ext uri="{FF2B5EF4-FFF2-40B4-BE49-F238E27FC236}">
                <a16:creationId xmlns:a16="http://schemas.microsoft.com/office/drawing/2014/main" id="{12736CFD-881A-E34A-D2D2-A2083825BEFD}"/>
              </a:ext>
            </a:extLst>
          </p:cNvPr>
          <p:cNvSpPr/>
          <p:nvPr userDrawn="1"/>
        </p:nvSpPr>
        <p:spPr>
          <a:xfrm>
            <a:off x="3074991"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5" name="Freeform: Shape 22">
            <a:extLst>
              <a:ext uri="{FF2B5EF4-FFF2-40B4-BE49-F238E27FC236}">
                <a16:creationId xmlns:a16="http://schemas.microsoft.com/office/drawing/2014/main" id="{AA253F9A-DF5C-0DDF-8469-877A252F40C2}"/>
              </a:ext>
            </a:extLst>
          </p:cNvPr>
          <p:cNvSpPr/>
          <p:nvPr userDrawn="1"/>
        </p:nvSpPr>
        <p:spPr>
          <a:xfrm>
            <a:off x="3320680"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6" name="Freeform: Shape 23">
            <a:extLst>
              <a:ext uri="{FF2B5EF4-FFF2-40B4-BE49-F238E27FC236}">
                <a16:creationId xmlns:a16="http://schemas.microsoft.com/office/drawing/2014/main" id="{4AF3AEC9-B069-4024-C701-1619E344787D}"/>
              </a:ext>
            </a:extLst>
          </p:cNvPr>
          <p:cNvSpPr/>
          <p:nvPr userDrawn="1"/>
        </p:nvSpPr>
        <p:spPr>
          <a:xfrm>
            <a:off x="3566369"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77" name="Freeform: Shape 24">
            <a:extLst>
              <a:ext uri="{FF2B5EF4-FFF2-40B4-BE49-F238E27FC236}">
                <a16:creationId xmlns:a16="http://schemas.microsoft.com/office/drawing/2014/main" id="{C23FBA91-5D9C-D635-30BA-4C8C9A4DA364}"/>
              </a:ext>
            </a:extLst>
          </p:cNvPr>
          <p:cNvSpPr/>
          <p:nvPr userDrawn="1"/>
        </p:nvSpPr>
        <p:spPr>
          <a:xfrm>
            <a:off x="3812058" y="4928089"/>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78" name="Graphic 77">
            <a:extLst>
              <a:ext uri="{FF2B5EF4-FFF2-40B4-BE49-F238E27FC236}">
                <a16:creationId xmlns:a16="http://schemas.microsoft.com/office/drawing/2014/main" id="{676934FD-9CD8-2FDC-1EF9-807724D571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296648" y="5531494"/>
            <a:ext cx="341342" cy="341342"/>
          </a:xfrm>
          <a:prstGeom prst="rect">
            <a:avLst/>
          </a:prstGeom>
        </p:spPr>
      </p:pic>
      <p:pic>
        <p:nvPicPr>
          <p:cNvPr id="79" name="Picture 78">
            <a:extLst>
              <a:ext uri="{FF2B5EF4-FFF2-40B4-BE49-F238E27FC236}">
                <a16:creationId xmlns:a16="http://schemas.microsoft.com/office/drawing/2014/main" id="{25D435E6-B498-5BC2-CF76-7A46DF74C49E}"/>
              </a:ext>
            </a:extLst>
          </p:cNvPr>
          <p:cNvPicPr>
            <a:picLocks noChangeAspect="1"/>
          </p:cNvPicPr>
          <p:nvPr userDrawn="1"/>
        </p:nvPicPr>
        <p:blipFill>
          <a:blip r:embed="rId3"/>
          <a:stretch>
            <a:fillRect/>
          </a:stretch>
        </p:blipFill>
        <p:spPr>
          <a:xfrm>
            <a:off x="4332988" y="5013219"/>
            <a:ext cx="273725" cy="398146"/>
          </a:xfrm>
          <a:prstGeom prst="rect">
            <a:avLst/>
          </a:prstGeom>
        </p:spPr>
      </p:pic>
      <p:pic>
        <p:nvPicPr>
          <p:cNvPr id="80" name="Graphic 79">
            <a:extLst>
              <a:ext uri="{FF2B5EF4-FFF2-40B4-BE49-F238E27FC236}">
                <a16:creationId xmlns:a16="http://schemas.microsoft.com/office/drawing/2014/main" id="{3A2B7F33-2BEE-71F9-3C9D-D92E304B6088}"/>
              </a:ext>
            </a:extLst>
          </p:cNvPr>
          <p:cNvPicPr>
            <a:picLocks noChangeAspect="1"/>
          </p:cNvPicPr>
          <p:nvPr userDrawn="1"/>
        </p:nvPicPr>
        <p:blipFill>
          <a:blip r:embed="rId14">
            <a:duotone>
              <a:schemeClr val="accent4">
                <a:shade val="45000"/>
                <a:satMod val="135000"/>
              </a:schemeClr>
              <a:prstClr val="white"/>
            </a:duotone>
            <a:extLst>
              <a:ext uri="{96DAC541-7B7A-43D3-8B79-37D633B846F1}">
                <asvg:svgBlip xmlns:asvg="http://schemas.microsoft.com/office/drawing/2016/SVG/main" r:embed="rId15"/>
              </a:ext>
            </a:extLst>
          </a:blip>
          <a:stretch>
            <a:fillRect/>
          </a:stretch>
        </p:blipFill>
        <p:spPr>
          <a:xfrm>
            <a:off x="8210764" y="2927671"/>
            <a:ext cx="393524" cy="393524"/>
          </a:xfrm>
          <a:prstGeom prst="rect">
            <a:avLst/>
          </a:prstGeom>
        </p:spPr>
      </p:pic>
      <p:pic>
        <p:nvPicPr>
          <p:cNvPr id="81" name="Graphic 80">
            <a:extLst>
              <a:ext uri="{FF2B5EF4-FFF2-40B4-BE49-F238E27FC236}">
                <a16:creationId xmlns:a16="http://schemas.microsoft.com/office/drawing/2014/main" id="{82A99D64-DE81-A93D-0FB0-84ACF3C5AE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26752" y="3063092"/>
            <a:ext cx="393524" cy="393524"/>
          </a:xfrm>
          <a:prstGeom prst="rect">
            <a:avLst/>
          </a:prstGeom>
        </p:spPr>
      </p:pic>
      <p:pic>
        <p:nvPicPr>
          <p:cNvPr id="107" name="Picture 106">
            <a:extLst>
              <a:ext uri="{FF2B5EF4-FFF2-40B4-BE49-F238E27FC236}">
                <a16:creationId xmlns:a16="http://schemas.microsoft.com/office/drawing/2014/main" id="{D6D88BF7-8464-A833-BB75-FE88853B785E}"/>
              </a:ext>
            </a:extLst>
          </p:cNvPr>
          <p:cNvPicPr>
            <a:picLocks noChangeAspect="1"/>
          </p:cNvPicPr>
          <p:nvPr userDrawn="1"/>
        </p:nvPicPr>
        <p:blipFill>
          <a:blip r:embed="rId13"/>
          <a:srcRect/>
          <a:stretch/>
        </p:blipFill>
        <p:spPr>
          <a:xfrm>
            <a:off x="8626771" y="3001812"/>
            <a:ext cx="522938" cy="370414"/>
          </a:xfrm>
          <a:prstGeom prst="rect">
            <a:avLst/>
          </a:prstGeom>
        </p:spPr>
      </p:pic>
      <p:sp>
        <p:nvSpPr>
          <p:cNvPr id="108" name="TextBox 107">
            <a:extLst>
              <a:ext uri="{FF2B5EF4-FFF2-40B4-BE49-F238E27FC236}">
                <a16:creationId xmlns:a16="http://schemas.microsoft.com/office/drawing/2014/main" id="{982AD22D-75FE-1836-4F3C-A017A29FEEC1}"/>
              </a:ext>
            </a:extLst>
          </p:cNvPr>
          <p:cNvSpPr txBox="1"/>
          <p:nvPr userDrawn="1"/>
        </p:nvSpPr>
        <p:spPr>
          <a:xfrm rot="18900000">
            <a:off x="5724469" y="2730630"/>
            <a:ext cx="595035" cy="246221"/>
          </a:xfrm>
          <a:prstGeom prst="rect">
            <a:avLst/>
          </a:prstGeom>
          <a:noFill/>
        </p:spPr>
        <p:txBody>
          <a:bodyPr wrap="none" rtlCol="0">
            <a:spAutoFit/>
          </a:bodyPr>
          <a:lstStyle/>
          <a:p>
            <a:r>
              <a:rPr lang="en-US" sz="1000"/>
              <a:t>random</a:t>
            </a:r>
          </a:p>
        </p:txBody>
      </p:sp>
      <p:sp>
        <p:nvSpPr>
          <p:cNvPr id="109" name="TextBox 108">
            <a:extLst>
              <a:ext uri="{FF2B5EF4-FFF2-40B4-BE49-F238E27FC236}">
                <a16:creationId xmlns:a16="http://schemas.microsoft.com/office/drawing/2014/main" id="{C46A8752-F3E6-5F48-0512-4A890AA09DA6}"/>
              </a:ext>
            </a:extLst>
          </p:cNvPr>
          <p:cNvSpPr txBox="1"/>
          <p:nvPr userDrawn="1"/>
        </p:nvSpPr>
        <p:spPr>
          <a:xfrm rot="2700000">
            <a:off x="5733762" y="3287704"/>
            <a:ext cx="779381" cy="246221"/>
          </a:xfrm>
          <a:prstGeom prst="rect">
            <a:avLst/>
          </a:prstGeom>
          <a:noFill/>
        </p:spPr>
        <p:txBody>
          <a:bodyPr wrap="none" rtlCol="0">
            <a:spAutoFit/>
          </a:bodyPr>
          <a:lstStyle/>
          <a:p>
            <a:r>
              <a:rPr lang="en-US" sz="1000"/>
              <a:t>assignment</a:t>
            </a:r>
          </a:p>
        </p:txBody>
      </p:sp>
      <p:grpSp>
        <p:nvGrpSpPr>
          <p:cNvPr id="2" name="Group 1">
            <a:extLst>
              <a:ext uri="{FF2B5EF4-FFF2-40B4-BE49-F238E27FC236}">
                <a16:creationId xmlns:a16="http://schemas.microsoft.com/office/drawing/2014/main" id="{D8B3E486-8A44-3D56-2176-D9FFA67C4889}"/>
              </a:ext>
            </a:extLst>
          </p:cNvPr>
          <p:cNvGrpSpPr/>
          <p:nvPr userDrawn="1"/>
        </p:nvGrpSpPr>
        <p:grpSpPr>
          <a:xfrm>
            <a:off x="6124473" y="1702020"/>
            <a:ext cx="646208" cy="821495"/>
            <a:chOff x="5248279" y="1710684"/>
            <a:chExt cx="646208" cy="821495"/>
          </a:xfrm>
        </p:grpSpPr>
        <p:pic>
          <p:nvPicPr>
            <p:cNvPr id="3" name="Picture 2">
              <a:extLst>
                <a:ext uri="{FF2B5EF4-FFF2-40B4-BE49-F238E27FC236}">
                  <a16:creationId xmlns:a16="http://schemas.microsoft.com/office/drawing/2014/main" id="{B41A3D90-78FA-0C24-13C3-8BCE50C33BDD}"/>
                </a:ext>
              </a:extLst>
            </p:cNvPr>
            <p:cNvPicPr>
              <a:picLocks noChangeAspect="1"/>
            </p:cNvPicPr>
            <p:nvPr/>
          </p:nvPicPr>
          <p:blipFill>
            <a:blip r:embed="rId16"/>
            <a:srcRect/>
            <a:stretch/>
          </p:blipFill>
          <p:spPr>
            <a:xfrm>
              <a:off x="5363485" y="1720003"/>
              <a:ext cx="223925" cy="225992"/>
            </a:xfrm>
            <a:prstGeom prst="rect">
              <a:avLst/>
            </a:prstGeom>
          </p:spPr>
        </p:pic>
        <p:pic>
          <p:nvPicPr>
            <p:cNvPr id="4" name="Picture 3">
              <a:extLst>
                <a:ext uri="{FF2B5EF4-FFF2-40B4-BE49-F238E27FC236}">
                  <a16:creationId xmlns:a16="http://schemas.microsoft.com/office/drawing/2014/main" id="{78AF784B-9993-9538-13EE-863CBD8AF45E}"/>
                </a:ext>
              </a:extLst>
            </p:cNvPr>
            <p:cNvPicPr>
              <a:picLocks noChangeAspect="1"/>
            </p:cNvPicPr>
            <p:nvPr/>
          </p:nvPicPr>
          <p:blipFill>
            <a:blip r:embed="rId16"/>
            <a:srcRect/>
            <a:stretch/>
          </p:blipFill>
          <p:spPr>
            <a:xfrm>
              <a:off x="5590319" y="1710684"/>
              <a:ext cx="223925" cy="225992"/>
            </a:xfrm>
            <a:prstGeom prst="rect">
              <a:avLst/>
            </a:prstGeom>
          </p:spPr>
        </p:pic>
        <p:pic>
          <p:nvPicPr>
            <p:cNvPr id="110" name="Picture 109">
              <a:extLst>
                <a:ext uri="{FF2B5EF4-FFF2-40B4-BE49-F238E27FC236}">
                  <a16:creationId xmlns:a16="http://schemas.microsoft.com/office/drawing/2014/main" id="{E06BA4A2-3342-015C-CE2C-2DAD96635051}"/>
                </a:ext>
              </a:extLst>
            </p:cNvPr>
            <p:cNvPicPr>
              <a:picLocks noChangeAspect="1"/>
            </p:cNvPicPr>
            <p:nvPr/>
          </p:nvPicPr>
          <p:blipFill>
            <a:blip r:embed="rId16"/>
            <a:srcRect/>
            <a:stretch/>
          </p:blipFill>
          <p:spPr>
            <a:xfrm>
              <a:off x="5248279" y="1918757"/>
              <a:ext cx="223925" cy="225992"/>
            </a:xfrm>
            <a:prstGeom prst="rect">
              <a:avLst/>
            </a:prstGeom>
          </p:spPr>
        </p:pic>
        <p:pic>
          <p:nvPicPr>
            <p:cNvPr id="111" name="Picture 110">
              <a:extLst>
                <a:ext uri="{FF2B5EF4-FFF2-40B4-BE49-F238E27FC236}">
                  <a16:creationId xmlns:a16="http://schemas.microsoft.com/office/drawing/2014/main" id="{AC7970A2-8AFA-3FE9-3944-20B63D36459E}"/>
                </a:ext>
              </a:extLst>
            </p:cNvPr>
            <p:cNvPicPr>
              <a:picLocks noChangeAspect="1"/>
            </p:cNvPicPr>
            <p:nvPr/>
          </p:nvPicPr>
          <p:blipFill>
            <a:blip r:embed="rId16"/>
            <a:srcRect/>
            <a:stretch/>
          </p:blipFill>
          <p:spPr>
            <a:xfrm>
              <a:off x="5456446" y="1939088"/>
              <a:ext cx="223925" cy="225992"/>
            </a:xfrm>
            <a:prstGeom prst="rect">
              <a:avLst/>
            </a:prstGeom>
          </p:spPr>
        </p:pic>
        <p:pic>
          <p:nvPicPr>
            <p:cNvPr id="112" name="Picture 111">
              <a:extLst>
                <a:ext uri="{FF2B5EF4-FFF2-40B4-BE49-F238E27FC236}">
                  <a16:creationId xmlns:a16="http://schemas.microsoft.com/office/drawing/2014/main" id="{1A135C14-E5BE-223B-AAFE-108E56258F86}"/>
                </a:ext>
              </a:extLst>
            </p:cNvPr>
            <p:cNvPicPr>
              <a:picLocks noChangeAspect="1"/>
            </p:cNvPicPr>
            <p:nvPr/>
          </p:nvPicPr>
          <p:blipFill>
            <a:blip r:embed="rId16"/>
            <a:srcRect/>
            <a:stretch/>
          </p:blipFill>
          <p:spPr>
            <a:xfrm>
              <a:off x="5345723" y="2121684"/>
              <a:ext cx="223925" cy="225992"/>
            </a:xfrm>
            <a:prstGeom prst="rect">
              <a:avLst/>
            </a:prstGeom>
          </p:spPr>
        </p:pic>
        <p:pic>
          <p:nvPicPr>
            <p:cNvPr id="113" name="Picture 112">
              <a:extLst>
                <a:ext uri="{FF2B5EF4-FFF2-40B4-BE49-F238E27FC236}">
                  <a16:creationId xmlns:a16="http://schemas.microsoft.com/office/drawing/2014/main" id="{57B9E097-0319-D591-2116-78CA513C60CB}"/>
                </a:ext>
              </a:extLst>
            </p:cNvPr>
            <p:cNvPicPr>
              <a:picLocks noChangeAspect="1"/>
            </p:cNvPicPr>
            <p:nvPr/>
          </p:nvPicPr>
          <p:blipFill>
            <a:blip r:embed="rId16"/>
            <a:srcRect/>
            <a:stretch/>
          </p:blipFill>
          <p:spPr>
            <a:xfrm>
              <a:off x="5563504" y="2106340"/>
              <a:ext cx="223925" cy="225992"/>
            </a:xfrm>
            <a:prstGeom prst="rect">
              <a:avLst/>
            </a:prstGeom>
          </p:spPr>
        </p:pic>
        <p:pic>
          <p:nvPicPr>
            <p:cNvPr id="114" name="Picture 113">
              <a:extLst>
                <a:ext uri="{FF2B5EF4-FFF2-40B4-BE49-F238E27FC236}">
                  <a16:creationId xmlns:a16="http://schemas.microsoft.com/office/drawing/2014/main" id="{50FB8954-FA71-D558-2402-3D90CF64ED6A}"/>
                </a:ext>
              </a:extLst>
            </p:cNvPr>
            <p:cNvPicPr>
              <a:picLocks noChangeAspect="1"/>
            </p:cNvPicPr>
            <p:nvPr/>
          </p:nvPicPr>
          <p:blipFill>
            <a:blip r:embed="rId16"/>
            <a:srcRect/>
            <a:stretch/>
          </p:blipFill>
          <p:spPr>
            <a:xfrm>
              <a:off x="5426811" y="2306187"/>
              <a:ext cx="223925" cy="225992"/>
            </a:xfrm>
            <a:prstGeom prst="rect">
              <a:avLst/>
            </a:prstGeom>
          </p:spPr>
        </p:pic>
        <p:pic>
          <p:nvPicPr>
            <p:cNvPr id="115" name="Picture 114">
              <a:extLst>
                <a:ext uri="{FF2B5EF4-FFF2-40B4-BE49-F238E27FC236}">
                  <a16:creationId xmlns:a16="http://schemas.microsoft.com/office/drawing/2014/main" id="{075D051D-E138-BA23-3E49-46ACA21F1895}"/>
                </a:ext>
              </a:extLst>
            </p:cNvPr>
            <p:cNvPicPr>
              <a:picLocks noChangeAspect="1"/>
            </p:cNvPicPr>
            <p:nvPr/>
          </p:nvPicPr>
          <p:blipFill>
            <a:blip r:embed="rId16"/>
            <a:srcRect/>
            <a:stretch/>
          </p:blipFill>
          <p:spPr>
            <a:xfrm>
              <a:off x="5670562" y="2269321"/>
              <a:ext cx="223925" cy="225992"/>
            </a:xfrm>
            <a:prstGeom prst="rect">
              <a:avLst/>
            </a:prstGeom>
          </p:spPr>
        </p:pic>
      </p:grpSp>
      <p:grpSp>
        <p:nvGrpSpPr>
          <p:cNvPr id="116" name="Group 115">
            <a:extLst>
              <a:ext uri="{FF2B5EF4-FFF2-40B4-BE49-F238E27FC236}">
                <a16:creationId xmlns:a16="http://schemas.microsoft.com/office/drawing/2014/main" id="{A5889A64-28AE-3F21-E592-118FEF8A5F83}"/>
              </a:ext>
            </a:extLst>
          </p:cNvPr>
          <p:cNvGrpSpPr/>
          <p:nvPr userDrawn="1"/>
        </p:nvGrpSpPr>
        <p:grpSpPr>
          <a:xfrm>
            <a:off x="6148743" y="3954853"/>
            <a:ext cx="592975" cy="770645"/>
            <a:chOff x="6206589" y="4993261"/>
            <a:chExt cx="592975" cy="770645"/>
          </a:xfrm>
        </p:grpSpPr>
        <p:pic>
          <p:nvPicPr>
            <p:cNvPr id="117" name="Picture 116">
              <a:extLst>
                <a:ext uri="{FF2B5EF4-FFF2-40B4-BE49-F238E27FC236}">
                  <a16:creationId xmlns:a16="http://schemas.microsoft.com/office/drawing/2014/main" id="{FFE2960A-440A-D18E-6DEC-B05AE6142C85}"/>
                </a:ext>
              </a:extLst>
            </p:cNvPr>
            <p:cNvPicPr>
              <a:picLocks noChangeAspect="1"/>
            </p:cNvPicPr>
            <p:nvPr userDrawn="1"/>
          </p:nvPicPr>
          <p:blipFill>
            <a:blip r:embed="rId17"/>
            <a:srcRect/>
            <a:stretch/>
          </p:blipFill>
          <p:spPr>
            <a:xfrm>
              <a:off x="6206589" y="5008074"/>
              <a:ext cx="223925" cy="225992"/>
            </a:xfrm>
            <a:prstGeom prst="rect">
              <a:avLst/>
            </a:prstGeom>
          </p:spPr>
        </p:pic>
        <p:pic>
          <p:nvPicPr>
            <p:cNvPr id="118" name="Picture 117">
              <a:extLst>
                <a:ext uri="{FF2B5EF4-FFF2-40B4-BE49-F238E27FC236}">
                  <a16:creationId xmlns:a16="http://schemas.microsoft.com/office/drawing/2014/main" id="{1814F138-3E4A-942D-E1F3-3DC63F534FD7}"/>
                </a:ext>
              </a:extLst>
            </p:cNvPr>
            <p:cNvPicPr>
              <a:picLocks noChangeAspect="1"/>
            </p:cNvPicPr>
            <p:nvPr userDrawn="1"/>
          </p:nvPicPr>
          <p:blipFill>
            <a:blip r:embed="rId17"/>
            <a:srcRect/>
            <a:stretch/>
          </p:blipFill>
          <p:spPr>
            <a:xfrm>
              <a:off x="6433293" y="4993261"/>
              <a:ext cx="223925" cy="225992"/>
            </a:xfrm>
            <a:prstGeom prst="rect">
              <a:avLst/>
            </a:prstGeom>
          </p:spPr>
        </p:pic>
        <p:pic>
          <p:nvPicPr>
            <p:cNvPr id="119" name="Picture 118">
              <a:extLst>
                <a:ext uri="{FF2B5EF4-FFF2-40B4-BE49-F238E27FC236}">
                  <a16:creationId xmlns:a16="http://schemas.microsoft.com/office/drawing/2014/main" id="{7B830A06-CDAB-FB32-0457-E99DD5A537A7}"/>
                </a:ext>
              </a:extLst>
            </p:cNvPr>
            <p:cNvPicPr>
              <a:picLocks noChangeAspect="1"/>
            </p:cNvPicPr>
            <p:nvPr userDrawn="1"/>
          </p:nvPicPr>
          <p:blipFill>
            <a:blip r:embed="rId17"/>
            <a:srcRect/>
            <a:stretch/>
          </p:blipFill>
          <p:spPr>
            <a:xfrm>
              <a:off x="6255922" y="5162008"/>
              <a:ext cx="223925" cy="225992"/>
            </a:xfrm>
            <a:prstGeom prst="rect">
              <a:avLst/>
            </a:prstGeom>
          </p:spPr>
        </p:pic>
        <p:pic>
          <p:nvPicPr>
            <p:cNvPr id="120" name="Picture 119">
              <a:extLst>
                <a:ext uri="{FF2B5EF4-FFF2-40B4-BE49-F238E27FC236}">
                  <a16:creationId xmlns:a16="http://schemas.microsoft.com/office/drawing/2014/main" id="{09FEF9C2-05B1-182E-39AF-4C22AA0590D5}"/>
                </a:ext>
              </a:extLst>
            </p:cNvPr>
            <p:cNvPicPr>
              <a:picLocks noChangeAspect="1"/>
            </p:cNvPicPr>
            <p:nvPr userDrawn="1"/>
          </p:nvPicPr>
          <p:blipFill>
            <a:blip r:embed="rId17"/>
            <a:srcRect/>
            <a:stretch/>
          </p:blipFill>
          <p:spPr>
            <a:xfrm>
              <a:off x="6448006" y="5188216"/>
              <a:ext cx="223925" cy="225992"/>
            </a:xfrm>
            <a:prstGeom prst="rect">
              <a:avLst/>
            </a:prstGeom>
          </p:spPr>
        </p:pic>
        <p:pic>
          <p:nvPicPr>
            <p:cNvPr id="121" name="Picture 120">
              <a:extLst>
                <a:ext uri="{FF2B5EF4-FFF2-40B4-BE49-F238E27FC236}">
                  <a16:creationId xmlns:a16="http://schemas.microsoft.com/office/drawing/2014/main" id="{7A3CB86B-E0E8-C7D1-B780-7164B1DE32AF}"/>
                </a:ext>
              </a:extLst>
            </p:cNvPr>
            <p:cNvPicPr>
              <a:picLocks noChangeAspect="1"/>
            </p:cNvPicPr>
            <p:nvPr userDrawn="1"/>
          </p:nvPicPr>
          <p:blipFill>
            <a:blip r:embed="rId17"/>
            <a:srcRect/>
            <a:stretch/>
          </p:blipFill>
          <p:spPr>
            <a:xfrm>
              <a:off x="6269131" y="5533773"/>
              <a:ext cx="223925" cy="225992"/>
            </a:xfrm>
            <a:prstGeom prst="rect">
              <a:avLst/>
            </a:prstGeom>
          </p:spPr>
        </p:pic>
        <p:pic>
          <p:nvPicPr>
            <p:cNvPr id="122" name="Picture 121">
              <a:extLst>
                <a:ext uri="{FF2B5EF4-FFF2-40B4-BE49-F238E27FC236}">
                  <a16:creationId xmlns:a16="http://schemas.microsoft.com/office/drawing/2014/main" id="{1545DECF-C09B-76C9-022D-2006F6F208B3}"/>
                </a:ext>
              </a:extLst>
            </p:cNvPr>
            <p:cNvPicPr>
              <a:picLocks noChangeAspect="1"/>
            </p:cNvPicPr>
            <p:nvPr userDrawn="1"/>
          </p:nvPicPr>
          <p:blipFill>
            <a:blip r:embed="rId17"/>
            <a:srcRect/>
            <a:stretch/>
          </p:blipFill>
          <p:spPr>
            <a:xfrm>
              <a:off x="6371539" y="5357021"/>
              <a:ext cx="223925" cy="225992"/>
            </a:xfrm>
            <a:prstGeom prst="rect">
              <a:avLst/>
            </a:prstGeom>
          </p:spPr>
        </p:pic>
        <p:pic>
          <p:nvPicPr>
            <p:cNvPr id="123" name="Picture 122">
              <a:extLst>
                <a:ext uri="{FF2B5EF4-FFF2-40B4-BE49-F238E27FC236}">
                  <a16:creationId xmlns:a16="http://schemas.microsoft.com/office/drawing/2014/main" id="{ECF53415-B096-4CA9-9ECD-FC119CDBB452}"/>
                </a:ext>
              </a:extLst>
            </p:cNvPr>
            <p:cNvPicPr>
              <a:picLocks noChangeAspect="1"/>
            </p:cNvPicPr>
            <p:nvPr userDrawn="1"/>
          </p:nvPicPr>
          <p:blipFill>
            <a:blip r:embed="rId17"/>
            <a:srcRect/>
            <a:stretch/>
          </p:blipFill>
          <p:spPr>
            <a:xfrm>
              <a:off x="6457005" y="5537914"/>
              <a:ext cx="223925" cy="225992"/>
            </a:xfrm>
            <a:prstGeom prst="rect">
              <a:avLst/>
            </a:prstGeom>
          </p:spPr>
        </p:pic>
        <p:pic>
          <p:nvPicPr>
            <p:cNvPr id="124" name="Picture 123">
              <a:extLst>
                <a:ext uri="{FF2B5EF4-FFF2-40B4-BE49-F238E27FC236}">
                  <a16:creationId xmlns:a16="http://schemas.microsoft.com/office/drawing/2014/main" id="{8D8DA50A-D64D-762B-2C36-6B4ECF32CD52}"/>
                </a:ext>
              </a:extLst>
            </p:cNvPr>
            <p:cNvPicPr>
              <a:picLocks noChangeAspect="1"/>
            </p:cNvPicPr>
            <p:nvPr userDrawn="1"/>
          </p:nvPicPr>
          <p:blipFill>
            <a:blip r:embed="rId17"/>
            <a:srcRect/>
            <a:stretch/>
          </p:blipFill>
          <p:spPr>
            <a:xfrm>
              <a:off x="6575639" y="5337761"/>
              <a:ext cx="223925" cy="225992"/>
            </a:xfrm>
            <a:prstGeom prst="rect">
              <a:avLst/>
            </a:prstGeom>
          </p:spPr>
        </p:pic>
      </p:grpSp>
      <p:grpSp>
        <p:nvGrpSpPr>
          <p:cNvPr id="125" name="Group 124">
            <a:extLst>
              <a:ext uri="{FF2B5EF4-FFF2-40B4-BE49-F238E27FC236}">
                <a16:creationId xmlns:a16="http://schemas.microsoft.com/office/drawing/2014/main" id="{D35F762D-4431-D5F4-F0C3-51AB8A1ABF83}"/>
              </a:ext>
            </a:extLst>
          </p:cNvPr>
          <p:cNvGrpSpPr/>
          <p:nvPr userDrawn="1"/>
        </p:nvGrpSpPr>
        <p:grpSpPr>
          <a:xfrm>
            <a:off x="4527593" y="2482804"/>
            <a:ext cx="605771" cy="811562"/>
            <a:chOff x="4630479" y="3861130"/>
            <a:chExt cx="605771" cy="811562"/>
          </a:xfrm>
        </p:grpSpPr>
        <p:pic>
          <p:nvPicPr>
            <p:cNvPr id="126" name="Picture 125">
              <a:extLst>
                <a:ext uri="{FF2B5EF4-FFF2-40B4-BE49-F238E27FC236}">
                  <a16:creationId xmlns:a16="http://schemas.microsoft.com/office/drawing/2014/main" id="{C1F47E0F-AF7E-94BA-CF62-49BBF7FFB344}"/>
                </a:ext>
              </a:extLst>
            </p:cNvPr>
            <p:cNvPicPr>
              <a:picLocks noChangeAspect="1"/>
            </p:cNvPicPr>
            <p:nvPr userDrawn="1"/>
          </p:nvPicPr>
          <p:blipFill>
            <a:blip r:embed="rId17"/>
            <a:srcRect/>
            <a:stretch/>
          </p:blipFill>
          <p:spPr>
            <a:xfrm>
              <a:off x="4630479" y="4050223"/>
              <a:ext cx="223925" cy="225992"/>
            </a:xfrm>
            <a:prstGeom prst="rect">
              <a:avLst/>
            </a:prstGeom>
          </p:spPr>
        </p:pic>
        <p:pic>
          <p:nvPicPr>
            <p:cNvPr id="127" name="Picture 126">
              <a:extLst>
                <a:ext uri="{FF2B5EF4-FFF2-40B4-BE49-F238E27FC236}">
                  <a16:creationId xmlns:a16="http://schemas.microsoft.com/office/drawing/2014/main" id="{844D9485-23FA-21B8-DC6B-1B0F2A0F8F4B}"/>
                </a:ext>
              </a:extLst>
            </p:cNvPr>
            <p:cNvPicPr>
              <a:picLocks noChangeAspect="1"/>
            </p:cNvPicPr>
            <p:nvPr userDrawn="1"/>
          </p:nvPicPr>
          <p:blipFill>
            <a:blip r:embed="rId17"/>
            <a:srcRect/>
            <a:stretch/>
          </p:blipFill>
          <p:spPr>
            <a:xfrm>
              <a:off x="4839006" y="4084593"/>
              <a:ext cx="223925" cy="225992"/>
            </a:xfrm>
            <a:prstGeom prst="rect">
              <a:avLst/>
            </a:prstGeom>
          </p:spPr>
        </p:pic>
        <p:pic>
          <p:nvPicPr>
            <p:cNvPr id="128" name="Picture 127">
              <a:extLst>
                <a:ext uri="{FF2B5EF4-FFF2-40B4-BE49-F238E27FC236}">
                  <a16:creationId xmlns:a16="http://schemas.microsoft.com/office/drawing/2014/main" id="{C301BF6D-1D3F-03E1-183D-64E8EDFCA074}"/>
                </a:ext>
              </a:extLst>
            </p:cNvPr>
            <p:cNvPicPr>
              <a:picLocks noChangeAspect="1"/>
            </p:cNvPicPr>
            <p:nvPr userDrawn="1"/>
          </p:nvPicPr>
          <p:blipFill>
            <a:blip r:embed="rId17"/>
            <a:srcRect/>
            <a:stretch/>
          </p:blipFill>
          <p:spPr>
            <a:xfrm>
              <a:off x="4874924" y="3894280"/>
              <a:ext cx="223925" cy="225992"/>
            </a:xfrm>
            <a:prstGeom prst="rect">
              <a:avLst/>
            </a:prstGeom>
          </p:spPr>
        </p:pic>
        <p:pic>
          <p:nvPicPr>
            <p:cNvPr id="129" name="Picture 128">
              <a:extLst>
                <a:ext uri="{FF2B5EF4-FFF2-40B4-BE49-F238E27FC236}">
                  <a16:creationId xmlns:a16="http://schemas.microsoft.com/office/drawing/2014/main" id="{4863182A-2352-E6B7-EC1A-8D33B45C860F}"/>
                </a:ext>
              </a:extLst>
            </p:cNvPr>
            <p:cNvPicPr>
              <a:picLocks noChangeAspect="1"/>
            </p:cNvPicPr>
            <p:nvPr userDrawn="1"/>
          </p:nvPicPr>
          <p:blipFill>
            <a:blip r:embed="rId16"/>
            <a:srcRect/>
            <a:stretch/>
          </p:blipFill>
          <p:spPr>
            <a:xfrm>
              <a:off x="4644726" y="4257607"/>
              <a:ext cx="223925" cy="225992"/>
            </a:xfrm>
            <a:prstGeom prst="rect">
              <a:avLst/>
            </a:prstGeom>
          </p:spPr>
        </p:pic>
        <p:pic>
          <p:nvPicPr>
            <p:cNvPr id="130" name="Picture 129">
              <a:extLst>
                <a:ext uri="{FF2B5EF4-FFF2-40B4-BE49-F238E27FC236}">
                  <a16:creationId xmlns:a16="http://schemas.microsoft.com/office/drawing/2014/main" id="{3F005E6A-E60E-B937-09DA-8DFA9040B230}"/>
                </a:ext>
              </a:extLst>
            </p:cNvPr>
            <p:cNvPicPr>
              <a:picLocks noChangeAspect="1"/>
            </p:cNvPicPr>
            <p:nvPr userDrawn="1"/>
          </p:nvPicPr>
          <p:blipFill>
            <a:blip r:embed="rId16"/>
            <a:srcRect/>
            <a:stretch/>
          </p:blipFill>
          <p:spPr>
            <a:xfrm>
              <a:off x="4869577" y="4282736"/>
              <a:ext cx="223925" cy="225992"/>
            </a:xfrm>
            <a:prstGeom prst="rect">
              <a:avLst/>
            </a:prstGeom>
          </p:spPr>
        </p:pic>
        <p:pic>
          <p:nvPicPr>
            <p:cNvPr id="131" name="Picture 130">
              <a:extLst>
                <a:ext uri="{FF2B5EF4-FFF2-40B4-BE49-F238E27FC236}">
                  <a16:creationId xmlns:a16="http://schemas.microsoft.com/office/drawing/2014/main" id="{291E6D00-F3DF-C45C-81C0-30F5B0741E8A}"/>
                </a:ext>
              </a:extLst>
            </p:cNvPr>
            <p:cNvPicPr>
              <a:picLocks noChangeAspect="1"/>
            </p:cNvPicPr>
            <p:nvPr userDrawn="1"/>
          </p:nvPicPr>
          <p:blipFill>
            <a:blip r:embed="rId17"/>
            <a:srcRect/>
            <a:stretch/>
          </p:blipFill>
          <p:spPr>
            <a:xfrm>
              <a:off x="4962846" y="4422651"/>
              <a:ext cx="223925" cy="225992"/>
            </a:xfrm>
            <a:prstGeom prst="rect">
              <a:avLst/>
            </a:prstGeom>
          </p:spPr>
        </p:pic>
        <p:pic>
          <p:nvPicPr>
            <p:cNvPr id="132" name="Picture 131">
              <a:extLst>
                <a:ext uri="{FF2B5EF4-FFF2-40B4-BE49-F238E27FC236}">
                  <a16:creationId xmlns:a16="http://schemas.microsoft.com/office/drawing/2014/main" id="{2E89FC05-2F70-4312-7A12-C876030DE258}"/>
                </a:ext>
              </a:extLst>
            </p:cNvPr>
            <p:cNvPicPr>
              <a:picLocks noChangeAspect="1"/>
            </p:cNvPicPr>
            <p:nvPr userDrawn="1"/>
          </p:nvPicPr>
          <p:blipFill>
            <a:blip r:embed="rId16"/>
            <a:srcRect/>
            <a:stretch/>
          </p:blipFill>
          <p:spPr>
            <a:xfrm>
              <a:off x="4679086" y="3861130"/>
              <a:ext cx="223925" cy="225992"/>
            </a:xfrm>
            <a:prstGeom prst="rect">
              <a:avLst/>
            </a:prstGeom>
          </p:spPr>
        </p:pic>
        <p:pic>
          <p:nvPicPr>
            <p:cNvPr id="133" name="Picture 132">
              <a:extLst>
                <a:ext uri="{FF2B5EF4-FFF2-40B4-BE49-F238E27FC236}">
                  <a16:creationId xmlns:a16="http://schemas.microsoft.com/office/drawing/2014/main" id="{6DE33B0D-DCC0-E50E-FCA7-F86A86447807}"/>
                </a:ext>
              </a:extLst>
            </p:cNvPr>
            <p:cNvPicPr>
              <a:picLocks noChangeAspect="1"/>
            </p:cNvPicPr>
            <p:nvPr userDrawn="1"/>
          </p:nvPicPr>
          <p:blipFill>
            <a:blip r:embed="rId17"/>
            <a:srcRect/>
            <a:stretch/>
          </p:blipFill>
          <p:spPr>
            <a:xfrm>
              <a:off x="4715851" y="4446700"/>
              <a:ext cx="223925" cy="225992"/>
            </a:xfrm>
            <a:prstGeom prst="rect">
              <a:avLst/>
            </a:prstGeom>
          </p:spPr>
        </p:pic>
        <p:pic>
          <p:nvPicPr>
            <p:cNvPr id="134" name="Picture 133">
              <a:extLst>
                <a:ext uri="{FF2B5EF4-FFF2-40B4-BE49-F238E27FC236}">
                  <a16:creationId xmlns:a16="http://schemas.microsoft.com/office/drawing/2014/main" id="{3F8CEF3A-A4DE-08E1-889E-73C4A762F79C}"/>
                </a:ext>
              </a:extLst>
            </p:cNvPr>
            <p:cNvPicPr>
              <a:picLocks noChangeAspect="1"/>
            </p:cNvPicPr>
            <p:nvPr userDrawn="1"/>
          </p:nvPicPr>
          <p:blipFill>
            <a:blip r:embed="rId16"/>
            <a:srcRect/>
            <a:stretch/>
          </p:blipFill>
          <p:spPr>
            <a:xfrm>
              <a:off x="5012325" y="4050223"/>
              <a:ext cx="223925" cy="225992"/>
            </a:xfrm>
            <a:prstGeom prst="rect">
              <a:avLst/>
            </a:prstGeom>
          </p:spPr>
        </p:pic>
      </p:grpSp>
      <p:grpSp>
        <p:nvGrpSpPr>
          <p:cNvPr id="135" name="Group 134">
            <a:extLst>
              <a:ext uri="{FF2B5EF4-FFF2-40B4-BE49-F238E27FC236}">
                <a16:creationId xmlns:a16="http://schemas.microsoft.com/office/drawing/2014/main" id="{E8FEBF17-CC49-DC6D-E4B0-548458EBA5BB}"/>
              </a:ext>
            </a:extLst>
          </p:cNvPr>
          <p:cNvGrpSpPr/>
          <p:nvPr userDrawn="1"/>
        </p:nvGrpSpPr>
        <p:grpSpPr>
          <a:xfrm>
            <a:off x="4501003" y="3385274"/>
            <a:ext cx="647556" cy="562096"/>
            <a:chOff x="4603889" y="4763600"/>
            <a:chExt cx="647556" cy="562096"/>
          </a:xfrm>
        </p:grpSpPr>
        <p:pic>
          <p:nvPicPr>
            <p:cNvPr id="136" name="Picture 135">
              <a:extLst>
                <a:ext uri="{FF2B5EF4-FFF2-40B4-BE49-F238E27FC236}">
                  <a16:creationId xmlns:a16="http://schemas.microsoft.com/office/drawing/2014/main" id="{23F534CC-F707-56D5-9313-7A14BACAAB85}"/>
                </a:ext>
              </a:extLst>
            </p:cNvPr>
            <p:cNvPicPr>
              <a:picLocks noChangeAspect="1"/>
            </p:cNvPicPr>
            <p:nvPr userDrawn="1"/>
          </p:nvPicPr>
          <p:blipFill>
            <a:blip r:embed="rId17"/>
            <a:srcRect/>
            <a:stretch/>
          </p:blipFill>
          <p:spPr>
            <a:xfrm>
              <a:off x="4868650" y="4763600"/>
              <a:ext cx="223925" cy="225992"/>
            </a:xfrm>
            <a:prstGeom prst="rect">
              <a:avLst/>
            </a:prstGeom>
          </p:spPr>
        </p:pic>
        <p:pic>
          <p:nvPicPr>
            <p:cNvPr id="137" name="Picture 136">
              <a:extLst>
                <a:ext uri="{FF2B5EF4-FFF2-40B4-BE49-F238E27FC236}">
                  <a16:creationId xmlns:a16="http://schemas.microsoft.com/office/drawing/2014/main" id="{62F6D111-2744-E6AD-1A93-2CBFF9A7E71C}"/>
                </a:ext>
              </a:extLst>
            </p:cNvPr>
            <p:cNvPicPr>
              <a:picLocks noChangeAspect="1"/>
            </p:cNvPicPr>
            <p:nvPr userDrawn="1"/>
          </p:nvPicPr>
          <p:blipFill>
            <a:blip r:embed="rId16"/>
            <a:srcRect/>
            <a:stretch/>
          </p:blipFill>
          <p:spPr>
            <a:xfrm>
              <a:off x="5004775" y="4869018"/>
              <a:ext cx="223925" cy="225992"/>
            </a:xfrm>
            <a:prstGeom prst="rect">
              <a:avLst/>
            </a:prstGeom>
          </p:spPr>
        </p:pic>
        <p:pic>
          <p:nvPicPr>
            <p:cNvPr id="138" name="Picture 137">
              <a:extLst>
                <a:ext uri="{FF2B5EF4-FFF2-40B4-BE49-F238E27FC236}">
                  <a16:creationId xmlns:a16="http://schemas.microsoft.com/office/drawing/2014/main" id="{D2514BE7-2EB0-8789-34F0-C6B6D2A8F41C}"/>
                </a:ext>
              </a:extLst>
            </p:cNvPr>
            <p:cNvPicPr>
              <a:picLocks noChangeAspect="1"/>
            </p:cNvPicPr>
            <p:nvPr userDrawn="1"/>
          </p:nvPicPr>
          <p:blipFill>
            <a:blip r:embed="rId17"/>
            <a:srcRect/>
            <a:stretch/>
          </p:blipFill>
          <p:spPr>
            <a:xfrm>
              <a:off x="5027520" y="5022760"/>
              <a:ext cx="223925" cy="225992"/>
            </a:xfrm>
            <a:prstGeom prst="rect">
              <a:avLst/>
            </a:prstGeom>
          </p:spPr>
        </p:pic>
        <p:pic>
          <p:nvPicPr>
            <p:cNvPr id="139" name="Picture 138">
              <a:extLst>
                <a:ext uri="{FF2B5EF4-FFF2-40B4-BE49-F238E27FC236}">
                  <a16:creationId xmlns:a16="http://schemas.microsoft.com/office/drawing/2014/main" id="{C4D449BF-B70D-2C45-0A0F-92A5936B949F}"/>
                </a:ext>
              </a:extLst>
            </p:cNvPr>
            <p:cNvPicPr>
              <a:picLocks noChangeAspect="1"/>
            </p:cNvPicPr>
            <p:nvPr userDrawn="1"/>
          </p:nvPicPr>
          <p:blipFill>
            <a:blip r:embed="rId16"/>
            <a:srcRect/>
            <a:stretch/>
          </p:blipFill>
          <p:spPr>
            <a:xfrm>
              <a:off x="4623862" y="4811478"/>
              <a:ext cx="223925" cy="225992"/>
            </a:xfrm>
            <a:prstGeom prst="rect">
              <a:avLst/>
            </a:prstGeom>
          </p:spPr>
        </p:pic>
        <p:pic>
          <p:nvPicPr>
            <p:cNvPr id="140" name="Picture 139">
              <a:extLst>
                <a:ext uri="{FF2B5EF4-FFF2-40B4-BE49-F238E27FC236}">
                  <a16:creationId xmlns:a16="http://schemas.microsoft.com/office/drawing/2014/main" id="{5E699AFA-3537-DB51-1797-0361FFFA23A0}"/>
                </a:ext>
              </a:extLst>
            </p:cNvPr>
            <p:cNvPicPr>
              <a:picLocks noChangeAspect="1"/>
            </p:cNvPicPr>
            <p:nvPr userDrawn="1"/>
          </p:nvPicPr>
          <p:blipFill>
            <a:blip r:embed="rId16"/>
            <a:srcRect/>
            <a:stretch/>
          </p:blipFill>
          <p:spPr>
            <a:xfrm>
              <a:off x="4782957" y="4937489"/>
              <a:ext cx="223925" cy="225992"/>
            </a:xfrm>
            <a:prstGeom prst="rect">
              <a:avLst/>
            </a:prstGeom>
          </p:spPr>
        </p:pic>
        <p:pic>
          <p:nvPicPr>
            <p:cNvPr id="141" name="Picture 140">
              <a:extLst>
                <a:ext uri="{FF2B5EF4-FFF2-40B4-BE49-F238E27FC236}">
                  <a16:creationId xmlns:a16="http://schemas.microsoft.com/office/drawing/2014/main" id="{4903BEB1-6F2D-70C2-2E49-133478A54D0D}"/>
                </a:ext>
              </a:extLst>
            </p:cNvPr>
            <p:cNvPicPr>
              <a:picLocks noChangeAspect="1"/>
            </p:cNvPicPr>
            <p:nvPr userDrawn="1"/>
          </p:nvPicPr>
          <p:blipFill>
            <a:blip r:embed="rId17"/>
            <a:srcRect/>
            <a:stretch/>
          </p:blipFill>
          <p:spPr>
            <a:xfrm>
              <a:off x="4603889" y="5061244"/>
              <a:ext cx="223925" cy="225992"/>
            </a:xfrm>
            <a:prstGeom prst="rect">
              <a:avLst/>
            </a:prstGeom>
          </p:spPr>
        </p:pic>
        <p:pic>
          <p:nvPicPr>
            <p:cNvPr id="142" name="Picture 141">
              <a:extLst>
                <a:ext uri="{FF2B5EF4-FFF2-40B4-BE49-F238E27FC236}">
                  <a16:creationId xmlns:a16="http://schemas.microsoft.com/office/drawing/2014/main" id="{4AAA6D75-F007-85BD-55F4-C663E15442F0}"/>
                </a:ext>
              </a:extLst>
            </p:cNvPr>
            <p:cNvPicPr>
              <a:picLocks noChangeAspect="1"/>
            </p:cNvPicPr>
            <p:nvPr userDrawn="1"/>
          </p:nvPicPr>
          <p:blipFill>
            <a:blip r:embed="rId16"/>
            <a:srcRect/>
            <a:stretch/>
          </p:blipFill>
          <p:spPr>
            <a:xfrm>
              <a:off x="4850559" y="5099704"/>
              <a:ext cx="223925" cy="225992"/>
            </a:xfrm>
            <a:prstGeom prst="rect">
              <a:avLst/>
            </a:prstGeom>
          </p:spPr>
        </p:pic>
      </p:grpSp>
    </p:spTree>
    <p:extLst>
      <p:ext uri="{BB962C8B-B14F-4D97-AF65-F5344CB8AC3E}">
        <p14:creationId xmlns:p14="http://schemas.microsoft.com/office/powerpoint/2010/main" val="21251967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ENHANCE C2-4 flipped v1">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582866360"/>
              </p:ext>
            </p:extLst>
          </p:nvPr>
        </p:nvGraphicFramePr>
        <p:xfrm>
          <a:off x="0" y="1554480"/>
          <a:ext cx="12189242" cy="5303520"/>
        </p:xfrm>
        <a:graphic>
          <a:graphicData uri="http://schemas.openxmlformats.org/drawingml/2006/table">
            <a:tbl>
              <a:tblPr>
                <a:tableStyleId>{2D5ABB26-0587-4C30-8999-92F81FD0307C}</a:tableStyleId>
              </a:tblPr>
              <a:tblGrid>
                <a:gridCol w="622082">
                  <a:extLst>
                    <a:ext uri="{9D8B030D-6E8A-4147-A177-3AD203B41FA5}">
                      <a16:colId xmlns:a16="http://schemas.microsoft.com/office/drawing/2014/main" val="2750378661"/>
                    </a:ext>
                  </a:extLst>
                </a:gridCol>
                <a:gridCol w="2148840">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548640">
                <a:tc rowSpan="3">
                  <a:txBody>
                    <a:bodyPr/>
                    <a:lstStyle/>
                    <a:p>
                      <a:pPr algn="ctr"/>
                      <a:r>
                        <a:rPr lang="en-US"/>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8427393"/>
                  </a:ext>
                </a:extLst>
              </a:tr>
              <a:tr h="548640">
                <a:tc vMerge="1">
                  <a:txBody>
                    <a:bodyPr/>
                    <a:lstStyle/>
                    <a:p>
                      <a:endParaRPr lang="en-US"/>
                    </a:p>
                  </a:txBody>
                  <a:tcPr/>
                </a:tc>
                <a:tc>
                  <a:txBody>
                    <a:bodyPr/>
                    <a:lstStyle/>
                    <a:p>
                      <a:pPr algn="l">
                        <a:lnSpc>
                          <a:spcPct val="80000"/>
                        </a:lnSpc>
                      </a:pPr>
                      <a:r>
                        <a:rPr lang="en-US"/>
                        <a:t>Building</a:t>
                      </a:r>
                    </a:p>
                    <a:p>
                      <a:pPr algn="l">
                        <a:lnSpc>
                          <a:spcPct val="80000"/>
                        </a:lnSpc>
                      </a:pPr>
                      <a:r>
                        <a:rPr lang="en-US"/>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48640">
                <a:tc vMerge="1">
                  <a:txBody>
                    <a:bodyPr/>
                    <a:lstStyle/>
                    <a:p>
                      <a:endParaRPr lang="en-US"/>
                    </a:p>
                  </a:txBody>
                  <a:tcPr/>
                </a:tc>
                <a:tc>
                  <a:txBody>
                    <a:bodyPr/>
                    <a:lstStyle/>
                    <a:p>
                      <a:pPr algn="l"/>
                      <a:r>
                        <a:rPr lang="en-US"/>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097280">
                <a:tc rowSpan="3">
                  <a:txBody>
                    <a:bodyPr/>
                    <a:lstStyle/>
                    <a:p>
                      <a:pPr algn="ctr"/>
                      <a:r>
                        <a:rPr lang="en-US"/>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811098830"/>
                  </a:ext>
                </a:extLst>
              </a:tr>
              <a:tr h="1097280">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515938" indent="0" algn="l">
                        <a:tabLst/>
                      </a:pPr>
                      <a:r>
                        <a:rPr lang="en-US">
                          <a:solidFill>
                            <a:schemeClr val="tx1"/>
                          </a:solidFill>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704379319"/>
                  </a:ext>
                </a:extLst>
              </a:tr>
              <a:tr h="109728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758986038"/>
                  </a:ext>
                </a:extLst>
              </a:tr>
              <a:tr h="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a:stretch>
            <a:fillRect/>
          </a:stretch>
        </p:blipFill>
        <p:spPr>
          <a:xfrm>
            <a:off x="178190" y="142592"/>
            <a:ext cx="7768296" cy="1271439"/>
          </a:xfrm>
          <a:prstGeom prst="rect">
            <a:avLst/>
          </a:prstGeom>
        </p:spPr>
      </p:pic>
      <p:sp>
        <p:nvSpPr>
          <p:cNvPr id="8" name="Freeform: Shape 132">
            <a:extLst>
              <a:ext uri="{FF2B5EF4-FFF2-40B4-BE49-F238E27FC236}">
                <a16:creationId xmlns:a16="http://schemas.microsoft.com/office/drawing/2014/main" id="{8EF4817D-2430-1A00-02DF-B126DC61CDBC}"/>
              </a:ext>
            </a:extLst>
          </p:cNvPr>
          <p:cNvSpPr/>
          <p:nvPr userDrawn="1"/>
        </p:nvSpPr>
        <p:spPr>
          <a:xfrm>
            <a:off x="9713318"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9" name="Freeform: Shape 21">
            <a:extLst>
              <a:ext uri="{FF2B5EF4-FFF2-40B4-BE49-F238E27FC236}">
                <a16:creationId xmlns:a16="http://schemas.microsoft.com/office/drawing/2014/main" id="{47E48FC8-182B-5C86-5F8B-35B24FF4217F}"/>
              </a:ext>
            </a:extLst>
          </p:cNvPr>
          <p:cNvSpPr/>
          <p:nvPr userDrawn="1"/>
        </p:nvSpPr>
        <p:spPr>
          <a:xfrm>
            <a:off x="8708600"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0" name="Freeform: Shape 22">
            <a:extLst>
              <a:ext uri="{FF2B5EF4-FFF2-40B4-BE49-F238E27FC236}">
                <a16:creationId xmlns:a16="http://schemas.microsoft.com/office/drawing/2014/main" id="{92E3EFBF-F27C-D508-0FE4-C07B3AF724A2}"/>
              </a:ext>
            </a:extLst>
          </p:cNvPr>
          <p:cNvSpPr/>
          <p:nvPr userDrawn="1"/>
        </p:nvSpPr>
        <p:spPr>
          <a:xfrm>
            <a:off x="8959779"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1" name="Freeform: Shape 23">
            <a:extLst>
              <a:ext uri="{FF2B5EF4-FFF2-40B4-BE49-F238E27FC236}">
                <a16:creationId xmlns:a16="http://schemas.microsoft.com/office/drawing/2014/main" id="{9BDC31FB-5412-371A-871B-C08EE0550204}"/>
              </a:ext>
            </a:extLst>
          </p:cNvPr>
          <p:cNvSpPr/>
          <p:nvPr userDrawn="1"/>
        </p:nvSpPr>
        <p:spPr>
          <a:xfrm>
            <a:off x="9210958"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2" name="Freeform: Shape 24">
            <a:extLst>
              <a:ext uri="{FF2B5EF4-FFF2-40B4-BE49-F238E27FC236}">
                <a16:creationId xmlns:a16="http://schemas.microsoft.com/office/drawing/2014/main" id="{881A2F13-9C65-F0E5-2744-1096CB022F55}"/>
              </a:ext>
            </a:extLst>
          </p:cNvPr>
          <p:cNvSpPr/>
          <p:nvPr userDrawn="1"/>
        </p:nvSpPr>
        <p:spPr>
          <a:xfrm>
            <a:off x="9462137"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3" name="Freeform: Shape 21">
            <a:extLst>
              <a:ext uri="{FF2B5EF4-FFF2-40B4-BE49-F238E27FC236}">
                <a16:creationId xmlns:a16="http://schemas.microsoft.com/office/drawing/2014/main" id="{EA1EB609-51B0-8A15-884E-9E3CB14AC2CB}"/>
              </a:ext>
            </a:extLst>
          </p:cNvPr>
          <p:cNvSpPr/>
          <p:nvPr userDrawn="1"/>
        </p:nvSpPr>
        <p:spPr>
          <a:xfrm>
            <a:off x="8457421" y="432274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4" name="Freeform: Shape 132">
            <a:extLst>
              <a:ext uri="{FF2B5EF4-FFF2-40B4-BE49-F238E27FC236}">
                <a16:creationId xmlns:a16="http://schemas.microsoft.com/office/drawing/2014/main" id="{48D5A575-638B-8795-7A84-5A3BB40F1906}"/>
              </a:ext>
            </a:extLst>
          </p:cNvPr>
          <p:cNvSpPr/>
          <p:nvPr userDrawn="1"/>
        </p:nvSpPr>
        <p:spPr>
          <a:xfrm>
            <a:off x="7824830"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5" name="Freeform: Shape 21">
            <a:extLst>
              <a:ext uri="{FF2B5EF4-FFF2-40B4-BE49-F238E27FC236}">
                <a16:creationId xmlns:a16="http://schemas.microsoft.com/office/drawing/2014/main" id="{A910A9AF-B820-F5CD-4658-0013F705F85F}"/>
              </a:ext>
            </a:extLst>
          </p:cNvPr>
          <p:cNvSpPr/>
          <p:nvPr userDrawn="1"/>
        </p:nvSpPr>
        <p:spPr>
          <a:xfrm>
            <a:off x="6820112"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6" name="Freeform: Shape 22">
            <a:extLst>
              <a:ext uri="{FF2B5EF4-FFF2-40B4-BE49-F238E27FC236}">
                <a16:creationId xmlns:a16="http://schemas.microsoft.com/office/drawing/2014/main" id="{33C9062B-23B5-CF86-60D6-52AB0188A9ED}"/>
              </a:ext>
            </a:extLst>
          </p:cNvPr>
          <p:cNvSpPr/>
          <p:nvPr userDrawn="1"/>
        </p:nvSpPr>
        <p:spPr>
          <a:xfrm>
            <a:off x="7071291"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7" name="Freeform: Shape 23">
            <a:extLst>
              <a:ext uri="{FF2B5EF4-FFF2-40B4-BE49-F238E27FC236}">
                <a16:creationId xmlns:a16="http://schemas.microsoft.com/office/drawing/2014/main" id="{13E1C5D5-6868-CC47-E12F-DC99D6FC5B3A}"/>
              </a:ext>
            </a:extLst>
          </p:cNvPr>
          <p:cNvSpPr/>
          <p:nvPr userDrawn="1"/>
        </p:nvSpPr>
        <p:spPr>
          <a:xfrm>
            <a:off x="7322470"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8" name="Freeform: Shape 24">
            <a:extLst>
              <a:ext uri="{FF2B5EF4-FFF2-40B4-BE49-F238E27FC236}">
                <a16:creationId xmlns:a16="http://schemas.microsoft.com/office/drawing/2014/main" id="{C34406C7-BF19-4E9A-8BAE-5B9957132C0C}"/>
              </a:ext>
            </a:extLst>
          </p:cNvPr>
          <p:cNvSpPr/>
          <p:nvPr userDrawn="1"/>
        </p:nvSpPr>
        <p:spPr>
          <a:xfrm>
            <a:off x="7573649"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9" name="Freeform: Shape 21">
            <a:extLst>
              <a:ext uri="{FF2B5EF4-FFF2-40B4-BE49-F238E27FC236}">
                <a16:creationId xmlns:a16="http://schemas.microsoft.com/office/drawing/2014/main" id="{4A3DBCCE-31E1-7D43-E90F-3A86D70CE354}"/>
              </a:ext>
            </a:extLst>
          </p:cNvPr>
          <p:cNvSpPr/>
          <p:nvPr userDrawn="1"/>
        </p:nvSpPr>
        <p:spPr>
          <a:xfrm>
            <a:off x="6568933" y="4331863"/>
            <a:ext cx="22890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4" name="TextBox 23">
            <a:extLst>
              <a:ext uri="{FF2B5EF4-FFF2-40B4-BE49-F238E27FC236}">
                <a16:creationId xmlns:a16="http://schemas.microsoft.com/office/drawing/2014/main" id="{05B907BB-0D9A-720E-344D-F1A3DC2C7A11}"/>
              </a:ext>
            </a:extLst>
          </p:cNvPr>
          <p:cNvSpPr txBox="1"/>
          <p:nvPr userDrawn="1"/>
        </p:nvSpPr>
        <p:spPr>
          <a:xfrm>
            <a:off x="4153254" y="5894306"/>
            <a:ext cx="1573620" cy="541046"/>
          </a:xfrm>
          <a:prstGeom prst="rect">
            <a:avLst/>
          </a:prstGeom>
          <a:noFill/>
        </p:spPr>
        <p:txBody>
          <a:bodyPr wrap="square" rtlCol="0">
            <a:spAutoFit/>
          </a:bodyPr>
          <a:lstStyle/>
          <a:p>
            <a:pPr algn="ctr">
              <a:lnSpc>
                <a:spcPct val="80000"/>
              </a:lnSpc>
            </a:pPr>
            <a:r>
              <a:rPr lang="en-US"/>
              <a:t>16 Elementary Schools</a:t>
            </a:r>
          </a:p>
        </p:txBody>
      </p:sp>
      <p:sp>
        <p:nvSpPr>
          <p:cNvPr id="25" name="Left-Up Arrow 24">
            <a:extLst>
              <a:ext uri="{FF2B5EF4-FFF2-40B4-BE49-F238E27FC236}">
                <a16:creationId xmlns:a16="http://schemas.microsoft.com/office/drawing/2014/main" id="{01F16BD3-E3D6-4EAC-C600-98A2E2EB49E0}"/>
              </a:ext>
            </a:extLst>
          </p:cNvPr>
          <p:cNvSpPr/>
          <p:nvPr userDrawn="1"/>
        </p:nvSpPr>
        <p:spPr>
          <a:xfrm rot="8100000">
            <a:off x="5890919" y="4372974"/>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51E9116-AD3E-01BA-DCF2-8B49EF3E9EBE}"/>
              </a:ext>
            </a:extLst>
          </p:cNvPr>
          <p:cNvSpPr txBox="1"/>
          <p:nvPr userDrawn="1"/>
        </p:nvSpPr>
        <p:spPr>
          <a:xfrm>
            <a:off x="7596477" y="3119957"/>
            <a:ext cx="1638590" cy="2739211"/>
          </a:xfrm>
          <a:prstGeom prst="rect">
            <a:avLst/>
          </a:prstGeom>
          <a:noFill/>
        </p:spPr>
        <p:txBody>
          <a:bodyPr wrap="none" rtlCol="0">
            <a:spAutoFit/>
          </a:bodyPr>
          <a:lstStyle/>
          <a:p>
            <a:pPr algn="ctr"/>
            <a:r>
              <a:rPr lang="en-US" sz="2800" b="1">
                <a:ln w="3175">
                  <a:solidFill>
                    <a:schemeClr val="bg1"/>
                  </a:solidFill>
                </a:ln>
              </a:rPr>
              <a:t>Enhanced</a:t>
            </a: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endParaRPr lang="en-US" sz="1950" b="1">
              <a:ln w="3175">
                <a:solidFill>
                  <a:schemeClr val="bg1"/>
                </a:solidFill>
              </a:ln>
            </a:endParaRPr>
          </a:p>
          <a:p>
            <a:pPr algn="ctr"/>
            <a:r>
              <a:rPr lang="en-US" sz="2400">
                <a:ln w="6350">
                  <a:noFill/>
                </a:ln>
              </a:rPr>
              <a:t>Traditional</a:t>
            </a:r>
            <a:endParaRPr lang="en-US" sz="2800">
              <a:ln w="6350">
                <a:noFill/>
              </a:ln>
            </a:endParaRPr>
          </a:p>
        </p:txBody>
      </p:sp>
      <p:pic>
        <p:nvPicPr>
          <p:cNvPr id="27" name="Picture 26">
            <a:extLst>
              <a:ext uri="{FF2B5EF4-FFF2-40B4-BE49-F238E27FC236}">
                <a16:creationId xmlns:a16="http://schemas.microsoft.com/office/drawing/2014/main" id="{56E1201B-E182-188C-7A10-AFF4915C39EE}"/>
              </a:ext>
            </a:extLst>
          </p:cNvPr>
          <p:cNvPicPr>
            <a:picLocks noChangeAspect="1"/>
          </p:cNvPicPr>
          <p:nvPr userDrawn="1"/>
        </p:nvPicPr>
        <p:blipFill rotWithShape="1">
          <a:blip r:embed="rId3">
            <a:alphaModFix/>
          </a:blip>
          <a:srcRect r="27907"/>
          <a:stretch/>
        </p:blipFill>
        <p:spPr>
          <a:xfrm>
            <a:off x="10313160" y="4725152"/>
            <a:ext cx="1876684" cy="1159222"/>
          </a:xfrm>
          <a:prstGeom prst="rect">
            <a:avLst/>
          </a:prstGeom>
        </p:spPr>
      </p:pic>
      <p:pic>
        <p:nvPicPr>
          <p:cNvPr id="28" name="Picture 27">
            <a:extLst>
              <a:ext uri="{FF2B5EF4-FFF2-40B4-BE49-F238E27FC236}">
                <a16:creationId xmlns:a16="http://schemas.microsoft.com/office/drawing/2014/main" id="{34CB0DD5-6360-AE33-9171-8B1AEDB123B2}"/>
              </a:ext>
            </a:extLst>
          </p:cNvPr>
          <p:cNvPicPr>
            <a:picLocks noChangeAspect="1"/>
          </p:cNvPicPr>
          <p:nvPr userDrawn="1"/>
        </p:nvPicPr>
        <p:blipFill>
          <a:blip r:embed="rId4">
            <a:alphaModFix/>
          </a:blip>
          <a:stretch>
            <a:fillRect/>
          </a:stretch>
        </p:blipFill>
        <p:spPr>
          <a:xfrm>
            <a:off x="10375011" y="2129949"/>
            <a:ext cx="884341" cy="1144598"/>
          </a:xfrm>
          <a:prstGeom prst="roundRect">
            <a:avLst>
              <a:gd name="adj" fmla="val 12358"/>
            </a:avLst>
          </a:prstGeom>
          <a:ln>
            <a:solidFill>
              <a:schemeClr val="tx1">
                <a:lumMod val="50000"/>
                <a:lumOff val="50000"/>
              </a:schemeClr>
            </a:solidFill>
          </a:ln>
        </p:spPr>
      </p:pic>
      <p:sp>
        <p:nvSpPr>
          <p:cNvPr id="29" name="TextBox 28">
            <a:extLst>
              <a:ext uri="{FF2B5EF4-FFF2-40B4-BE49-F238E27FC236}">
                <a16:creationId xmlns:a16="http://schemas.microsoft.com/office/drawing/2014/main" id="{C5917765-7C93-42C1-48F3-1ACDCBD1B5A8}"/>
              </a:ext>
            </a:extLst>
          </p:cNvPr>
          <p:cNvSpPr txBox="1"/>
          <p:nvPr userDrawn="1"/>
        </p:nvSpPr>
        <p:spPr>
          <a:xfrm>
            <a:off x="10818129" y="2293925"/>
            <a:ext cx="1346074" cy="523220"/>
          </a:xfrm>
          <a:prstGeom prst="rect">
            <a:avLst/>
          </a:prstGeom>
          <a:noFill/>
        </p:spPr>
        <p:txBody>
          <a:bodyPr wrap="none" rtlCol="0">
            <a:spAutoFit/>
          </a:bodyPr>
          <a:lstStyle/>
          <a:p>
            <a:r>
              <a:rPr lang="en-US" sz="2800" b="1">
                <a:ln w="6350">
                  <a:solidFill>
                    <a:schemeClr val="bg1"/>
                  </a:solidFill>
                </a:ln>
                <a:effectLst>
                  <a:outerShdw blurRad="50800" dist="38100" dir="2700000" algn="tl" rotWithShape="0">
                    <a:prstClr val="black">
                      <a:alpha val="40000"/>
                    </a:prstClr>
                  </a:outerShdw>
                </a:effectLst>
              </a:rPr>
              <a:t>Analyze</a:t>
            </a:r>
          </a:p>
        </p:txBody>
      </p:sp>
      <p:pic>
        <p:nvPicPr>
          <p:cNvPr id="30" name="Graphic 29">
            <a:extLst>
              <a:ext uri="{FF2B5EF4-FFF2-40B4-BE49-F238E27FC236}">
                <a16:creationId xmlns:a16="http://schemas.microsoft.com/office/drawing/2014/main" id="{FA78017C-6924-EAE3-83FA-58FB0831E4CE}"/>
              </a:ext>
            </a:extLst>
          </p:cNvPr>
          <p:cNvPicPr>
            <a:picLocks noChangeAspect="1"/>
          </p:cNvPicPr>
          <p:nvPr userDrawn="1"/>
        </p:nvPicPr>
        <p:blipFill>
          <a:blip r:embed="rId5">
            <a:alphaModFix/>
            <a:extLst>
              <a:ext uri="{96DAC541-7B7A-43D3-8B79-37D633B846F1}">
                <asvg:svgBlip xmlns:asvg="http://schemas.microsoft.com/office/drawing/2016/SVG/main" r:embed="rId6"/>
              </a:ext>
            </a:extLst>
          </a:blip>
          <a:stretch>
            <a:fillRect/>
          </a:stretch>
        </p:blipFill>
        <p:spPr>
          <a:xfrm>
            <a:off x="10375011" y="3784167"/>
            <a:ext cx="917680" cy="603508"/>
          </a:xfrm>
          <a:prstGeom prst="rect">
            <a:avLst/>
          </a:prstGeom>
        </p:spPr>
      </p:pic>
      <p:sp>
        <p:nvSpPr>
          <p:cNvPr id="31" name="TextBox 30">
            <a:extLst>
              <a:ext uri="{FF2B5EF4-FFF2-40B4-BE49-F238E27FC236}">
                <a16:creationId xmlns:a16="http://schemas.microsoft.com/office/drawing/2014/main" id="{71619E41-865C-865C-0EAF-DC9E49FAB2D8}"/>
              </a:ext>
            </a:extLst>
          </p:cNvPr>
          <p:cNvSpPr txBox="1"/>
          <p:nvPr userDrawn="1"/>
        </p:nvSpPr>
        <p:spPr>
          <a:xfrm>
            <a:off x="10859119" y="4052750"/>
            <a:ext cx="1301703" cy="523220"/>
          </a:xfrm>
          <a:prstGeom prst="rect">
            <a:avLst/>
          </a:prstGeom>
          <a:noFill/>
        </p:spPr>
        <p:txBody>
          <a:bodyPr wrap="none" rtlCol="0">
            <a:spAutoFit/>
          </a:bodyPr>
          <a:lstStyle/>
          <a:p>
            <a:r>
              <a:rPr lang="en-US" sz="2800" b="1">
                <a:ln w="6350">
                  <a:solidFill>
                    <a:schemeClr val="bg1"/>
                  </a:solidFill>
                </a:ln>
                <a:effectLst>
                  <a:outerShdw blurRad="50800" dist="38100" dir="2700000" algn="tl" rotWithShape="0">
                    <a:prstClr val="black">
                      <a:alpha val="40000"/>
                    </a:prstClr>
                  </a:outerShdw>
                </a:effectLst>
              </a:rPr>
              <a:t>Finalize</a:t>
            </a:r>
          </a:p>
        </p:txBody>
      </p:sp>
      <p:sp>
        <p:nvSpPr>
          <p:cNvPr id="32" name="TextBox 31">
            <a:extLst>
              <a:ext uri="{FF2B5EF4-FFF2-40B4-BE49-F238E27FC236}">
                <a16:creationId xmlns:a16="http://schemas.microsoft.com/office/drawing/2014/main" id="{585978C5-977F-72B5-9DF2-E5A5909CC22E}"/>
              </a:ext>
            </a:extLst>
          </p:cNvPr>
          <p:cNvSpPr txBox="1"/>
          <p:nvPr userDrawn="1"/>
        </p:nvSpPr>
        <p:spPr>
          <a:xfrm rot="20361813">
            <a:off x="10232058" y="5005039"/>
            <a:ext cx="2014013" cy="523220"/>
          </a:xfrm>
          <a:prstGeom prst="rect">
            <a:avLst/>
          </a:prstGeom>
          <a:noFill/>
        </p:spPr>
        <p:txBody>
          <a:bodyPr wrap="none" rtlCol="0">
            <a:spAutoFit/>
          </a:bodyPr>
          <a:lstStyle/>
          <a:p>
            <a:r>
              <a:rPr lang="en-US" sz="2800" b="1">
                <a:ln w="12700">
                  <a:solidFill>
                    <a:schemeClr val="bg1"/>
                  </a:solidFill>
                </a:ln>
                <a:effectLst>
                  <a:outerShdw blurRad="50800" dist="38100" dir="2700000" algn="tl" rotWithShape="0">
                    <a:prstClr val="black">
                      <a:alpha val="40000"/>
                    </a:prstClr>
                  </a:outerShdw>
                </a:effectLst>
              </a:rPr>
              <a:t>Disseminate</a:t>
            </a:r>
          </a:p>
        </p:txBody>
      </p:sp>
      <p:sp>
        <p:nvSpPr>
          <p:cNvPr id="49" name="Freeform: Shape 132">
            <a:extLst>
              <a:ext uri="{FF2B5EF4-FFF2-40B4-BE49-F238E27FC236}">
                <a16:creationId xmlns:a16="http://schemas.microsoft.com/office/drawing/2014/main" id="{DCB90095-BEAB-FD35-3DF5-CFCF31AE3873}"/>
              </a:ext>
            </a:extLst>
          </p:cNvPr>
          <p:cNvSpPr/>
          <p:nvPr userDrawn="1"/>
        </p:nvSpPr>
        <p:spPr>
          <a:xfrm>
            <a:off x="9713318"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0" name="Freeform: Shape 21">
            <a:extLst>
              <a:ext uri="{FF2B5EF4-FFF2-40B4-BE49-F238E27FC236}">
                <a16:creationId xmlns:a16="http://schemas.microsoft.com/office/drawing/2014/main" id="{ACA0C232-98A6-39AC-66C8-0AB5C28CB253}"/>
              </a:ext>
            </a:extLst>
          </p:cNvPr>
          <p:cNvSpPr/>
          <p:nvPr userDrawn="1"/>
        </p:nvSpPr>
        <p:spPr>
          <a:xfrm>
            <a:off x="8708600"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1" name="Freeform: Shape 22">
            <a:extLst>
              <a:ext uri="{FF2B5EF4-FFF2-40B4-BE49-F238E27FC236}">
                <a16:creationId xmlns:a16="http://schemas.microsoft.com/office/drawing/2014/main" id="{1129DB3D-A1A4-2F85-0A4D-484FAD8B4C0E}"/>
              </a:ext>
            </a:extLst>
          </p:cNvPr>
          <p:cNvSpPr/>
          <p:nvPr userDrawn="1"/>
        </p:nvSpPr>
        <p:spPr>
          <a:xfrm>
            <a:off x="8959779"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2" name="Freeform: Shape 23">
            <a:extLst>
              <a:ext uri="{FF2B5EF4-FFF2-40B4-BE49-F238E27FC236}">
                <a16:creationId xmlns:a16="http://schemas.microsoft.com/office/drawing/2014/main" id="{D6ECB9CE-78E4-270B-1881-AF9C68044FD4}"/>
              </a:ext>
            </a:extLst>
          </p:cNvPr>
          <p:cNvSpPr/>
          <p:nvPr userDrawn="1"/>
        </p:nvSpPr>
        <p:spPr>
          <a:xfrm>
            <a:off x="9210958"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3" name="Freeform: Shape 24">
            <a:extLst>
              <a:ext uri="{FF2B5EF4-FFF2-40B4-BE49-F238E27FC236}">
                <a16:creationId xmlns:a16="http://schemas.microsoft.com/office/drawing/2014/main" id="{D7332C08-2904-A46B-96C4-5DBC1C69CADB}"/>
              </a:ext>
            </a:extLst>
          </p:cNvPr>
          <p:cNvSpPr/>
          <p:nvPr userDrawn="1"/>
        </p:nvSpPr>
        <p:spPr>
          <a:xfrm>
            <a:off x="9462137"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4" name="Freeform: Shape 21">
            <a:extLst>
              <a:ext uri="{FF2B5EF4-FFF2-40B4-BE49-F238E27FC236}">
                <a16:creationId xmlns:a16="http://schemas.microsoft.com/office/drawing/2014/main" id="{8A684885-908C-9BB8-5718-E6F70A6BB8AC}"/>
              </a:ext>
            </a:extLst>
          </p:cNvPr>
          <p:cNvSpPr/>
          <p:nvPr userDrawn="1"/>
        </p:nvSpPr>
        <p:spPr>
          <a:xfrm>
            <a:off x="8457421" y="168548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55" name="Picture 54">
            <a:extLst>
              <a:ext uri="{FF2B5EF4-FFF2-40B4-BE49-F238E27FC236}">
                <a16:creationId xmlns:a16="http://schemas.microsoft.com/office/drawing/2014/main" id="{AFD1EA41-453C-051C-113D-B669B2786A0D}"/>
              </a:ext>
            </a:extLst>
          </p:cNvPr>
          <p:cNvPicPr>
            <a:picLocks noChangeAspect="1"/>
          </p:cNvPicPr>
          <p:nvPr userDrawn="1"/>
        </p:nvPicPr>
        <p:blipFill>
          <a:blip r:embed="rId7"/>
          <a:stretch>
            <a:fillRect/>
          </a:stretch>
        </p:blipFill>
        <p:spPr>
          <a:xfrm>
            <a:off x="1971218" y="2725302"/>
            <a:ext cx="273725" cy="398146"/>
          </a:xfrm>
          <a:prstGeom prst="rect">
            <a:avLst/>
          </a:prstGeom>
        </p:spPr>
      </p:pic>
      <p:pic>
        <p:nvPicPr>
          <p:cNvPr id="56" name="Graphic 55">
            <a:extLst>
              <a:ext uri="{FF2B5EF4-FFF2-40B4-BE49-F238E27FC236}">
                <a16:creationId xmlns:a16="http://schemas.microsoft.com/office/drawing/2014/main" id="{FFDC4E7D-189F-EC3B-7F6D-476B56C595E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639049" y="2753765"/>
            <a:ext cx="331788" cy="331788"/>
          </a:xfrm>
          <a:prstGeom prst="rect">
            <a:avLst/>
          </a:prstGeom>
        </p:spPr>
      </p:pic>
      <p:pic>
        <p:nvPicPr>
          <p:cNvPr id="57" name="Graphic 56">
            <a:extLst>
              <a:ext uri="{FF2B5EF4-FFF2-40B4-BE49-F238E27FC236}">
                <a16:creationId xmlns:a16="http://schemas.microsoft.com/office/drawing/2014/main" id="{7FD881CF-93A7-AEEA-18F4-3812D1190CB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942186" y="2207645"/>
            <a:ext cx="331788" cy="331788"/>
          </a:xfrm>
          <a:prstGeom prst="rect">
            <a:avLst/>
          </a:prstGeom>
        </p:spPr>
      </p:pic>
      <p:pic>
        <p:nvPicPr>
          <p:cNvPr id="58" name="Picture 57">
            <a:extLst>
              <a:ext uri="{FF2B5EF4-FFF2-40B4-BE49-F238E27FC236}">
                <a16:creationId xmlns:a16="http://schemas.microsoft.com/office/drawing/2014/main" id="{EF7A366F-DB2D-FE6C-94CE-6D3EF780CD70}"/>
              </a:ext>
            </a:extLst>
          </p:cNvPr>
          <p:cNvPicPr>
            <a:picLocks noChangeAspect="1"/>
          </p:cNvPicPr>
          <p:nvPr userDrawn="1"/>
        </p:nvPicPr>
        <p:blipFill>
          <a:blip r:embed="rId10"/>
          <a:stretch>
            <a:fillRect/>
          </a:stretch>
        </p:blipFill>
        <p:spPr>
          <a:xfrm>
            <a:off x="2110260" y="1656386"/>
            <a:ext cx="513458" cy="421576"/>
          </a:xfrm>
          <a:prstGeom prst="rect">
            <a:avLst/>
          </a:prstGeom>
        </p:spPr>
      </p:pic>
      <p:pic>
        <p:nvPicPr>
          <p:cNvPr id="59" name="Picture 58">
            <a:extLst>
              <a:ext uri="{FF2B5EF4-FFF2-40B4-BE49-F238E27FC236}">
                <a16:creationId xmlns:a16="http://schemas.microsoft.com/office/drawing/2014/main" id="{BA6B9D1A-08F1-890F-1173-3C5729F77F39}"/>
              </a:ext>
            </a:extLst>
          </p:cNvPr>
          <p:cNvPicPr>
            <a:picLocks noChangeAspect="1"/>
          </p:cNvPicPr>
          <p:nvPr userDrawn="1"/>
        </p:nvPicPr>
        <p:blipFill>
          <a:blip r:embed="rId10"/>
          <a:stretch>
            <a:fillRect/>
          </a:stretch>
        </p:blipFill>
        <p:spPr>
          <a:xfrm>
            <a:off x="2244937" y="2705391"/>
            <a:ext cx="515192" cy="423000"/>
          </a:xfrm>
          <a:prstGeom prst="rect">
            <a:avLst/>
          </a:prstGeom>
        </p:spPr>
      </p:pic>
      <p:pic>
        <p:nvPicPr>
          <p:cNvPr id="60" name="Picture 59">
            <a:extLst>
              <a:ext uri="{FF2B5EF4-FFF2-40B4-BE49-F238E27FC236}">
                <a16:creationId xmlns:a16="http://schemas.microsoft.com/office/drawing/2014/main" id="{C3F87F1C-6E5E-9BBB-2A01-97D9DB6D8BE4}"/>
              </a:ext>
            </a:extLst>
          </p:cNvPr>
          <p:cNvPicPr>
            <a:picLocks noChangeAspect="1"/>
          </p:cNvPicPr>
          <p:nvPr userDrawn="1"/>
        </p:nvPicPr>
        <p:blipFill>
          <a:blip r:embed="rId7"/>
          <a:stretch>
            <a:fillRect/>
          </a:stretch>
        </p:blipFill>
        <p:spPr>
          <a:xfrm>
            <a:off x="1795754" y="1636205"/>
            <a:ext cx="273725" cy="398146"/>
          </a:xfrm>
          <a:prstGeom prst="rect">
            <a:avLst/>
          </a:prstGeom>
        </p:spPr>
      </p:pic>
      <p:sp>
        <p:nvSpPr>
          <p:cNvPr id="61" name="Freeform: Shape 132">
            <a:extLst>
              <a:ext uri="{FF2B5EF4-FFF2-40B4-BE49-F238E27FC236}">
                <a16:creationId xmlns:a16="http://schemas.microsoft.com/office/drawing/2014/main" id="{1EC19981-4BB6-E000-BD86-B4C76CCD9957}"/>
              </a:ext>
            </a:extLst>
          </p:cNvPr>
          <p:cNvSpPr/>
          <p:nvPr userDrawn="1"/>
        </p:nvSpPr>
        <p:spPr>
          <a:xfrm>
            <a:off x="5935388"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2" name="Freeform: Shape 21">
            <a:extLst>
              <a:ext uri="{FF2B5EF4-FFF2-40B4-BE49-F238E27FC236}">
                <a16:creationId xmlns:a16="http://schemas.microsoft.com/office/drawing/2014/main" id="{1D3DF298-5751-E7A4-BA79-9EF836E93982}"/>
              </a:ext>
            </a:extLst>
          </p:cNvPr>
          <p:cNvSpPr/>
          <p:nvPr userDrawn="1"/>
        </p:nvSpPr>
        <p:spPr>
          <a:xfrm>
            <a:off x="4952631"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3" name="Freeform: Shape 22">
            <a:extLst>
              <a:ext uri="{FF2B5EF4-FFF2-40B4-BE49-F238E27FC236}">
                <a16:creationId xmlns:a16="http://schemas.microsoft.com/office/drawing/2014/main" id="{DD11C264-BB2A-B8F3-8F96-8683C33B18BF}"/>
              </a:ext>
            </a:extLst>
          </p:cNvPr>
          <p:cNvSpPr/>
          <p:nvPr userDrawn="1"/>
        </p:nvSpPr>
        <p:spPr>
          <a:xfrm>
            <a:off x="5198320"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4" name="Freeform: Shape 23">
            <a:extLst>
              <a:ext uri="{FF2B5EF4-FFF2-40B4-BE49-F238E27FC236}">
                <a16:creationId xmlns:a16="http://schemas.microsoft.com/office/drawing/2014/main" id="{B142B6EF-2720-A256-674E-5EBD1F6D3FEC}"/>
              </a:ext>
            </a:extLst>
          </p:cNvPr>
          <p:cNvSpPr/>
          <p:nvPr userDrawn="1"/>
        </p:nvSpPr>
        <p:spPr>
          <a:xfrm>
            <a:off x="5444009"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5" name="Freeform: Shape 24">
            <a:extLst>
              <a:ext uri="{FF2B5EF4-FFF2-40B4-BE49-F238E27FC236}">
                <a16:creationId xmlns:a16="http://schemas.microsoft.com/office/drawing/2014/main" id="{0F5FE56E-274F-6191-FA98-6C5738C23A84}"/>
              </a:ext>
            </a:extLst>
          </p:cNvPr>
          <p:cNvSpPr/>
          <p:nvPr userDrawn="1"/>
        </p:nvSpPr>
        <p:spPr>
          <a:xfrm>
            <a:off x="5689698" y="1679722"/>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66" name="Picture 65">
            <a:extLst>
              <a:ext uri="{FF2B5EF4-FFF2-40B4-BE49-F238E27FC236}">
                <a16:creationId xmlns:a16="http://schemas.microsoft.com/office/drawing/2014/main" id="{76B9182B-8EBB-305B-FDFB-BABECAEA5813}"/>
              </a:ext>
            </a:extLst>
          </p:cNvPr>
          <p:cNvPicPr>
            <a:picLocks noChangeAspect="1"/>
          </p:cNvPicPr>
          <p:nvPr userDrawn="1"/>
        </p:nvPicPr>
        <p:blipFill>
          <a:blip r:embed="rId11"/>
          <a:srcRect/>
          <a:stretch/>
        </p:blipFill>
        <p:spPr>
          <a:xfrm>
            <a:off x="9755564" y="2771468"/>
            <a:ext cx="522938" cy="370414"/>
          </a:xfrm>
          <a:prstGeom prst="rect">
            <a:avLst/>
          </a:prstGeom>
        </p:spPr>
      </p:pic>
      <p:pic>
        <p:nvPicPr>
          <p:cNvPr id="67" name="Graphic 66">
            <a:extLst>
              <a:ext uri="{FF2B5EF4-FFF2-40B4-BE49-F238E27FC236}">
                <a16:creationId xmlns:a16="http://schemas.microsoft.com/office/drawing/2014/main" id="{0C232DBF-C47F-3132-1914-92E671CFE5D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37160" y="2294795"/>
            <a:ext cx="341342" cy="341342"/>
          </a:xfrm>
          <a:prstGeom prst="rect">
            <a:avLst/>
          </a:prstGeom>
        </p:spPr>
      </p:pic>
      <p:pic>
        <p:nvPicPr>
          <p:cNvPr id="68" name="Picture 67">
            <a:extLst>
              <a:ext uri="{FF2B5EF4-FFF2-40B4-BE49-F238E27FC236}">
                <a16:creationId xmlns:a16="http://schemas.microsoft.com/office/drawing/2014/main" id="{26161CD6-AFCC-D6C3-9F2E-9C6BCB7810EF}"/>
              </a:ext>
            </a:extLst>
          </p:cNvPr>
          <p:cNvPicPr>
            <a:picLocks noChangeAspect="1"/>
          </p:cNvPicPr>
          <p:nvPr userDrawn="1"/>
        </p:nvPicPr>
        <p:blipFill>
          <a:blip r:embed="rId7"/>
          <a:stretch>
            <a:fillRect/>
          </a:stretch>
        </p:blipFill>
        <p:spPr>
          <a:xfrm>
            <a:off x="9973500" y="1776520"/>
            <a:ext cx="273725" cy="398146"/>
          </a:xfrm>
          <a:prstGeom prst="rect">
            <a:avLst/>
          </a:prstGeom>
        </p:spPr>
      </p:pic>
      <p:sp>
        <p:nvSpPr>
          <p:cNvPr id="69" name="Freeform: Shape 132">
            <a:extLst>
              <a:ext uri="{FF2B5EF4-FFF2-40B4-BE49-F238E27FC236}">
                <a16:creationId xmlns:a16="http://schemas.microsoft.com/office/drawing/2014/main" id="{165A1F06-AA65-2928-C646-8425C222FDB9}"/>
              </a:ext>
            </a:extLst>
          </p:cNvPr>
          <p:cNvSpPr/>
          <p:nvPr userDrawn="1"/>
        </p:nvSpPr>
        <p:spPr>
          <a:xfrm>
            <a:off x="7824830"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21">
            <a:extLst>
              <a:ext uri="{FF2B5EF4-FFF2-40B4-BE49-F238E27FC236}">
                <a16:creationId xmlns:a16="http://schemas.microsoft.com/office/drawing/2014/main" id="{55097667-C381-8857-C18C-1C0C3A2521C1}"/>
              </a:ext>
            </a:extLst>
          </p:cNvPr>
          <p:cNvSpPr/>
          <p:nvPr userDrawn="1"/>
        </p:nvSpPr>
        <p:spPr>
          <a:xfrm>
            <a:off x="6820112"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2">
            <a:extLst>
              <a:ext uri="{FF2B5EF4-FFF2-40B4-BE49-F238E27FC236}">
                <a16:creationId xmlns:a16="http://schemas.microsoft.com/office/drawing/2014/main" id="{51C1135A-0BA4-6037-C0C3-C0A04E626D92}"/>
              </a:ext>
            </a:extLst>
          </p:cNvPr>
          <p:cNvSpPr/>
          <p:nvPr userDrawn="1"/>
        </p:nvSpPr>
        <p:spPr>
          <a:xfrm>
            <a:off x="7071291"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2" name="Freeform: Shape 23">
            <a:extLst>
              <a:ext uri="{FF2B5EF4-FFF2-40B4-BE49-F238E27FC236}">
                <a16:creationId xmlns:a16="http://schemas.microsoft.com/office/drawing/2014/main" id="{617F2D33-E592-7536-D6C4-EEA38BC20BF8}"/>
              </a:ext>
            </a:extLst>
          </p:cNvPr>
          <p:cNvSpPr/>
          <p:nvPr userDrawn="1"/>
        </p:nvSpPr>
        <p:spPr>
          <a:xfrm>
            <a:off x="7322470"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3" name="Freeform: Shape 24">
            <a:extLst>
              <a:ext uri="{FF2B5EF4-FFF2-40B4-BE49-F238E27FC236}">
                <a16:creationId xmlns:a16="http://schemas.microsoft.com/office/drawing/2014/main" id="{A76CA668-1BEB-369C-08C2-5315AC7B399D}"/>
              </a:ext>
            </a:extLst>
          </p:cNvPr>
          <p:cNvSpPr/>
          <p:nvPr userDrawn="1"/>
        </p:nvSpPr>
        <p:spPr>
          <a:xfrm>
            <a:off x="7573649"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4" name="Freeform: Shape 21">
            <a:extLst>
              <a:ext uri="{FF2B5EF4-FFF2-40B4-BE49-F238E27FC236}">
                <a16:creationId xmlns:a16="http://schemas.microsoft.com/office/drawing/2014/main" id="{0CD61D6B-1538-34B5-F3B3-9F5886891CB5}"/>
              </a:ext>
            </a:extLst>
          </p:cNvPr>
          <p:cNvSpPr/>
          <p:nvPr userDrawn="1"/>
        </p:nvSpPr>
        <p:spPr>
          <a:xfrm>
            <a:off x="6568933" y="1694601"/>
            <a:ext cx="228906"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75" name="Picture 74">
            <a:extLst>
              <a:ext uri="{FF2B5EF4-FFF2-40B4-BE49-F238E27FC236}">
                <a16:creationId xmlns:a16="http://schemas.microsoft.com/office/drawing/2014/main" id="{4911A446-90FD-AF2A-36D6-D38875F88EF2}"/>
              </a:ext>
            </a:extLst>
          </p:cNvPr>
          <p:cNvPicPr>
            <a:picLocks noChangeAspect="1"/>
          </p:cNvPicPr>
          <p:nvPr userDrawn="1"/>
        </p:nvPicPr>
        <p:blipFill>
          <a:blip r:embed="rId11"/>
          <a:srcRect/>
          <a:stretch/>
        </p:blipFill>
        <p:spPr>
          <a:xfrm>
            <a:off x="7867076" y="2771468"/>
            <a:ext cx="522938" cy="370414"/>
          </a:xfrm>
          <a:prstGeom prst="rect">
            <a:avLst/>
          </a:prstGeom>
        </p:spPr>
      </p:pic>
      <p:pic>
        <p:nvPicPr>
          <p:cNvPr id="76" name="Graphic 75">
            <a:extLst>
              <a:ext uri="{FF2B5EF4-FFF2-40B4-BE49-F238E27FC236}">
                <a16:creationId xmlns:a16="http://schemas.microsoft.com/office/drawing/2014/main" id="{EB8A1BBD-C4B7-379E-D044-7528B5D4FCD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048672" y="2303915"/>
            <a:ext cx="341342" cy="341342"/>
          </a:xfrm>
          <a:prstGeom prst="rect">
            <a:avLst/>
          </a:prstGeom>
        </p:spPr>
      </p:pic>
      <p:pic>
        <p:nvPicPr>
          <p:cNvPr id="77" name="Picture 76">
            <a:extLst>
              <a:ext uri="{FF2B5EF4-FFF2-40B4-BE49-F238E27FC236}">
                <a16:creationId xmlns:a16="http://schemas.microsoft.com/office/drawing/2014/main" id="{05A23C6A-97F0-A01F-8870-8B4CCE0F163C}"/>
              </a:ext>
            </a:extLst>
          </p:cNvPr>
          <p:cNvPicPr>
            <a:picLocks noChangeAspect="1"/>
          </p:cNvPicPr>
          <p:nvPr userDrawn="1"/>
        </p:nvPicPr>
        <p:blipFill>
          <a:blip r:embed="rId7"/>
          <a:stretch>
            <a:fillRect/>
          </a:stretch>
        </p:blipFill>
        <p:spPr>
          <a:xfrm>
            <a:off x="8085012" y="1785640"/>
            <a:ext cx="273725" cy="398146"/>
          </a:xfrm>
          <a:prstGeom prst="rect">
            <a:avLst/>
          </a:prstGeom>
        </p:spPr>
      </p:pic>
      <p:pic>
        <p:nvPicPr>
          <p:cNvPr id="78" name="Graphic 77">
            <a:extLst>
              <a:ext uri="{FF2B5EF4-FFF2-40B4-BE49-F238E27FC236}">
                <a16:creationId xmlns:a16="http://schemas.microsoft.com/office/drawing/2014/main" id="{DE0C6D39-A49B-E488-3937-CF307438057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165395" y="2294795"/>
            <a:ext cx="341342" cy="341342"/>
          </a:xfrm>
          <a:prstGeom prst="rect">
            <a:avLst/>
          </a:prstGeom>
        </p:spPr>
      </p:pic>
      <p:pic>
        <p:nvPicPr>
          <p:cNvPr id="79" name="Picture 78">
            <a:extLst>
              <a:ext uri="{FF2B5EF4-FFF2-40B4-BE49-F238E27FC236}">
                <a16:creationId xmlns:a16="http://schemas.microsoft.com/office/drawing/2014/main" id="{040C8A07-27AB-C089-4C00-08AB0B776399}"/>
              </a:ext>
            </a:extLst>
          </p:cNvPr>
          <p:cNvPicPr>
            <a:picLocks noChangeAspect="1"/>
          </p:cNvPicPr>
          <p:nvPr userDrawn="1"/>
        </p:nvPicPr>
        <p:blipFill>
          <a:blip r:embed="rId7"/>
          <a:stretch>
            <a:fillRect/>
          </a:stretch>
        </p:blipFill>
        <p:spPr>
          <a:xfrm>
            <a:off x="6201735" y="1776520"/>
            <a:ext cx="273725" cy="398146"/>
          </a:xfrm>
          <a:prstGeom prst="rect">
            <a:avLst/>
          </a:prstGeom>
        </p:spPr>
      </p:pic>
      <p:sp>
        <p:nvSpPr>
          <p:cNvPr id="80" name="Freeform: Shape 132">
            <a:extLst>
              <a:ext uri="{FF2B5EF4-FFF2-40B4-BE49-F238E27FC236}">
                <a16:creationId xmlns:a16="http://schemas.microsoft.com/office/drawing/2014/main" id="{A7BD4DB2-B946-CEE1-9467-FBB7261DECFB}"/>
              </a:ext>
            </a:extLst>
          </p:cNvPr>
          <p:cNvSpPr/>
          <p:nvPr userDrawn="1"/>
        </p:nvSpPr>
        <p:spPr>
          <a:xfrm>
            <a:off x="4057748"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1" name="Freeform: Shape 21">
            <a:extLst>
              <a:ext uri="{FF2B5EF4-FFF2-40B4-BE49-F238E27FC236}">
                <a16:creationId xmlns:a16="http://schemas.microsoft.com/office/drawing/2014/main" id="{72491F41-C20F-E52A-91A0-A69DCC9D1013}"/>
              </a:ext>
            </a:extLst>
          </p:cNvPr>
          <p:cNvSpPr/>
          <p:nvPr userDrawn="1"/>
        </p:nvSpPr>
        <p:spPr>
          <a:xfrm>
            <a:off x="3074991"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2" name="Freeform: Shape 22">
            <a:extLst>
              <a:ext uri="{FF2B5EF4-FFF2-40B4-BE49-F238E27FC236}">
                <a16:creationId xmlns:a16="http://schemas.microsoft.com/office/drawing/2014/main" id="{448BEC6F-23EE-566C-E632-26224A7009CE}"/>
              </a:ext>
            </a:extLst>
          </p:cNvPr>
          <p:cNvSpPr/>
          <p:nvPr userDrawn="1"/>
        </p:nvSpPr>
        <p:spPr>
          <a:xfrm>
            <a:off x="3320680"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3" name="Freeform: Shape 23">
            <a:extLst>
              <a:ext uri="{FF2B5EF4-FFF2-40B4-BE49-F238E27FC236}">
                <a16:creationId xmlns:a16="http://schemas.microsoft.com/office/drawing/2014/main" id="{3B2FC2BA-3BAA-F5DF-C1BE-39FE282FE60E}"/>
              </a:ext>
            </a:extLst>
          </p:cNvPr>
          <p:cNvSpPr/>
          <p:nvPr userDrawn="1"/>
        </p:nvSpPr>
        <p:spPr>
          <a:xfrm>
            <a:off x="3566369"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4" name="Freeform: Shape 24">
            <a:extLst>
              <a:ext uri="{FF2B5EF4-FFF2-40B4-BE49-F238E27FC236}">
                <a16:creationId xmlns:a16="http://schemas.microsoft.com/office/drawing/2014/main" id="{C9249AA0-34BB-34D7-B07B-5F0A29A6AF1B}"/>
              </a:ext>
            </a:extLst>
          </p:cNvPr>
          <p:cNvSpPr/>
          <p:nvPr userDrawn="1"/>
        </p:nvSpPr>
        <p:spPr>
          <a:xfrm>
            <a:off x="3812058" y="1685231"/>
            <a:ext cx="228600" cy="1383129"/>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85" name="Graphic 84">
            <a:extLst>
              <a:ext uri="{FF2B5EF4-FFF2-40B4-BE49-F238E27FC236}">
                <a16:creationId xmlns:a16="http://schemas.microsoft.com/office/drawing/2014/main" id="{2170AAFF-0879-872A-BC99-7F8083B408E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296648" y="2288636"/>
            <a:ext cx="341342" cy="341342"/>
          </a:xfrm>
          <a:prstGeom prst="rect">
            <a:avLst/>
          </a:prstGeom>
        </p:spPr>
      </p:pic>
      <p:pic>
        <p:nvPicPr>
          <p:cNvPr id="86" name="Picture 85">
            <a:extLst>
              <a:ext uri="{FF2B5EF4-FFF2-40B4-BE49-F238E27FC236}">
                <a16:creationId xmlns:a16="http://schemas.microsoft.com/office/drawing/2014/main" id="{BBE1BBD2-BA17-9BF0-6ED8-EA5E748839AD}"/>
              </a:ext>
            </a:extLst>
          </p:cNvPr>
          <p:cNvPicPr>
            <a:picLocks noChangeAspect="1"/>
          </p:cNvPicPr>
          <p:nvPr userDrawn="1"/>
        </p:nvPicPr>
        <p:blipFill>
          <a:blip r:embed="rId7"/>
          <a:stretch>
            <a:fillRect/>
          </a:stretch>
        </p:blipFill>
        <p:spPr>
          <a:xfrm>
            <a:off x="4332988" y="1770361"/>
            <a:ext cx="273725" cy="398146"/>
          </a:xfrm>
          <a:prstGeom prst="rect">
            <a:avLst/>
          </a:prstGeom>
        </p:spPr>
      </p:pic>
      <p:pic>
        <p:nvPicPr>
          <p:cNvPr id="87" name="Graphic 86">
            <a:extLst>
              <a:ext uri="{FF2B5EF4-FFF2-40B4-BE49-F238E27FC236}">
                <a16:creationId xmlns:a16="http://schemas.microsoft.com/office/drawing/2014/main" id="{DE1725F7-EC3F-7684-6D2E-37F4930AC34D}"/>
              </a:ext>
            </a:extLst>
          </p:cNvPr>
          <p:cNvPicPr>
            <a:picLocks noChangeAspect="1"/>
          </p:cNvPicPr>
          <p:nvPr userDrawn="1"/>
        </p:nvPicPr>
        <p:blipFill>
          <a:blip r:embed="rId12">
            <a:duotone>
              <a:schemeClr val="accent4">
                <a:shade val="45000"/>
                <a:satMod val="135000"/>
              </a:schemeClr>
              <a:prstClr val="white"/>
            </a:duotone>
            <a:extLst>
              <a:ext uri="{96DAC541-7B7A-43D3-8B79-37D633B846F1}">
                <asvg:svgBlip xmlns:asvg="http://schemas.microsoft.com/office/drawing/2016/SVG/main" r:embed="rId13"/>
              </a:ext>
            </a:extLst>
          </a:blip>
          <a:stretch>
            <a:fillRect/>
          </a:stretch>
        </p:blipFill>
        <p:spPr>
          <a:xfrm>
            <a:off x="8017555" y="4721145"/>
            <a:ext cx="274320" cy="274320"/>
          </a:xfrm>
          <a:prstGeom prst="rect">
            <a:avLst/>
          </a:prstGeom>
        </p:spPr>
      </p:pic>
      <p:sp>
        <p:nvSpPr>
          <p:cNvPr id="113" name="TextBox 112">
            <a:extLst>
              <a:ext uri="{FF2B5EF4-FFF2-40B4-BE49-F238E27FC236}">
                <a16:creationId xmlns:a16="http://schemas.microsoft.com/office/drawing/2014/main" id="{DB7F0211-7B02-9E9C-9669-27946D1658BF}"/>
              </a:ext>
            </a:extLst>
          </p:cNvPr>
          <p:cNvSpPr txBox="1"/>
          <p:nvPr userDrawn="1"/>
        </p:nvSpPr>
        <p:spPr>
          <a:xfrm rot="18900000">
            <a:off x="5724469" y="4385055"/>
            <a:ext cx="595035" cy="246221"/>
          </a:xfrm>
          <a:prstGeom prst="rect">
            <a:avLst/>
          </a:prstGeom>
          <a:noFill/>
        </p:spPr>
        <p:txBody>
          <a:bodyPr wrap="none" rtlCol="0">
            <a:spAutoFit/>
          </a:bodyPr>
          <a:lstStyle/>
          <a:p>
            <a:r>
              <a:rPr lang="en-US" sz="1000"/>
              <a:t>random</a:t>
            </a:r>
          </a:p>
        </p:txBody>
      </p:sp>
      <p:sp>
        <p:nvSpPr>
          <p:cNvPr id="114" name="TextBox 113">
            <a:extLst>
              <a:ext uri="{FF2B5EF4-FFF2-40B4-BE49-F238E27FC236}">
                <a16:creationId xmlns:a16="http://schemas.microsoft.com/office/drawing/2014/main" id="{57FA1598-7FAC-9C31-B392-69F9CEE6E617}"/>
              </a:ext>
            </a:extLst>
          </p:cNvPr>
          <p:cNvSpPr txBox="1"/>
          <p:nvPr userDrawn="1"/>
        </p:nvSpPr>
        <p:spPr>
          <a:xfrm rot="2700000">
            <a:off x="5733762" y="4942129"/>
            <a:ext cx="779381" cy="246221"/>
          </a:xfrm>
          <a:prstGeom prst="rect">
            <a:avLst/>
          </a:prstGeom>
          <a:noFill/>
        </p:spPr>
        <p:txBody>
          <a:bodyPr wrap="none" rtlCol="0">
            <a:spAutoFit/>
          </a:bodyPr>
          <a:lstStyle/>
          <a:p>
            <a:r>
              <a:rPr lang="en-US" sz="1000"/>
              <a:t>assignment</a:t>
            </a:r>
          </a:p>
        </p:txBody>
      </p:sp>
      <p:pic>
        <p:nvPicPr>
          <p:cNvPr id="115" name="Picture 114">
            <a:extLst>
              <a:ext uri="{FF2B5EF4-FFF2-40B4-BE49-F238E27FC236}">
                <a16:creationId xmlns:a16="http://schemas.microsoft.com/office/drawing/2014/main" id="{7D919A16-B382-BC47-4E1D-3A4DD485662E}"/>
              </a:ext>
            </a:extLst>
          </p:cNvPr>
          <p:cNvPicPr>
            <a:picLocks noChangeAspect="1"/>
          </p:cNvPicPr>
          <p:nvPr userDrawn="1"/>
        </p:nvPicPr>
        <p:blipFill>
          <a:blip r:embed="rId11"/>
          <a:srcRect/>
          <a:stretch/>
        </p:blipFill>
        <p:spPr>
          <a:xfrm>
            <a:off x="5976990" y="2771468"/>
            <a:ext cx="522938" cy="370414"/>
          </a:xfrm>
          <a:prstGeom prst="rect">
            <a:avLst/>
          </a:prstGeom>
        </p:spPr>
      </p:pic>
      <p:pic>
        <p:nvPicPr>
          <p:cNvPr id="116" name="Picture 115">
            <a:extLst>
              <a:ext uri="{FF2B5EF4-FFF2-40B4-BE49-F238E27FC236}">
                <a16:creationId xmlns:a16="http://schemas.microsoft.com/office/drawing/2014/main" id="{A53450BF-03FB-C615-56EB-D5F86D278E0E}"/>
              </a:ext>
            </a:extLst>
          </p:cNvPr>
          <p:cNvPicPr>
            <a:picLocks noChangeAspect="1"/>
          </p:cNvPicPr>
          <p:nvPr userDrawn="1"/>
        </p:nvPicPr>
        <p:blipFill>
          <a:blip r:embed="rId14"/>
          <a:srcRect/>
          <a:stretch/>
        </p:blipFill>
        <p:spPr>
          <a:xfrm>
            <a:off x="8032810" y="3558367"/>
            <a:ext cx="790637" cy="685800"/>
          </a:xfrm>
          <a:prstGeom prst="rect">
            <a:avLst/>
          </a:prstGeom>
          <a:effectLst>
            <a:glow rad="139700">
              <a:schemeClr val="accent6">
                <a:lumMod val="50000"/>
                <a:alpha val="30000"/>
              </a:schemeClr>
            </a:glow>
          </a:effectLst>
        </p:spPr>
      </p:pic>
      <p:pic>
        <p:nvPicPr>
          <p:cNvPr id="117" name="Picture 116">
            <a:extLst>
              <a:ext uri="{FF2B5EF4-FFF2-40B4-BE49-F238E27FC236}">
                <a16:creationId xmlns:a16="http://schemas.microsoft.com/office/drawing/2014/main" id="{35A73EE3-40C5-A7C1-5DA6-C5192D99C08A}"/>
              </a:ext>
            </a:extLst>
          </p:cNvPr>
          <p:cNvPicPr>
            <a:picLocks noChangeAspect="1"/>
          </p:cNvPicPr>
          <p:nvPr userDrawn="1"/>
        </p:nvPicPr>
        <p:blipFill>
          <a:blip r:embed="rId15"/>
          <a:stretch>
            <a:fillRect/>
          </a:stretch>
        </p:blipFill>
        <p:spPr>
          <a:xfrm>
            <a:off x="8074624" y="5746764"/>
            <a:ext cx="682296" cy="682296"/>
          </a:xfrm>
          <a:prstGeom prst="rect">
            <a:avLst/>
          </a:prstGeom>
        </p:spPr>
      </p:pic>
      <p:pic>
        <p:nvPicPr>
          <p:cNvPr id="118" name="Picture 117">
            <a:extLst>
              <a:ext uri="{FF2B5EF4-FFF2-40B4-BE49-F238E27FC236}">
                <a16:creationId xmlns:a16="http://schemas.microsoft.com/office/drawing/2014/main" id="{6AE8C4B5-F02A-A721-804C-9CB592DC6959}"/>
              </a:ext>
            </a:extLst>
          </p:cNvPr>
          <p:cNvPicPr>
            <a:picLocks noChangeAspect="1"/>
          </p:cNvPicPr>
          <p:nvPr userDrawn="1"/>
        </p:nvPicPr>
        <p:blipFill>
          <a:blip r:embed="rId11"/>
          <a:srcRect/>
          <a:stretch/>
        </p:blipFill>
        <p:spPr>
          <a:xfrm>
            <a:off x="8005161" y="5121690"/>
            <a:ext cx="365760" cy="259080"/>
          </a:xfrm>
          <a:prstGeom prst="rect">
            <a:avLst/>
          </a:prstGeom>
        </p:spPr>
      </p:pic>
      <p:pic>
        <p:nvPicPr>
          <p:cNvPr id="119" name="Graphic 118">
            <a:extLst>
              <a:ext uri="{FF2B5EF4-FFF2-40B4-BE49-F238E27FC236}">
                <a16:creationId xmlns:a16="http://schemas.microsoft.com/office/drawing/2014/main" id="{073DAF72-2A7B-9091-6852-7552BB72487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094393" y="4832768"/>
            <a:ext cx="274320" cy="274320"/>
          </a:xfrm>
          <a:prstGeom prst="rect">
            <a:avLst/>
          </a:prstGeom>
        </p:spPr>
      </p:pic>
      <p:pic>
        <p:nvPicPr>
          <p:cNvPr id="120" name="Picture 119">
            <a:extLst>
              <a:ext uri="{FF2B5EF4-FFF2-40B4-BE49-F238E27FC236}">
                <a16:creationId xmlns:a16="http://schemas.microsoft.com/office/drawing/2014/main" id="{3F7EFA3D-7AB8-DF6E-99A6-FFE2EB6B09AD}"/>
              </a:ext>
            </a:extLst>
          </p:cNvPr>
          <p:cNvPicPr>
            <a:picLocks noChangeAspect="1"/>
          </p:cNvPicPr>
          <p:nvPr userDrawn="1"/>
        </p:nvPicPr>
        <p:blipFill>
          <a:blip r:embed="rId7"/>
          <a:stretch>
            <a:fillRect/>
          </a:stretch>
        </p:blipFill>
        <p:spPr>
          <a:xfrm>
            <a:off x="8073741" y="4345245"/>
            <a:ext cx="228600" cy="332510"/>
          </a:xfrm>
          <a:prstGeom prst="rect">
            <a:avLst/>
          </a:prstGeom>
        </p:spPr>
      </p:pic>
      <p:pic>
        <p:nvPicPr>
          <p:cNvPr id="121" name="Graphic 120">
            <a:extLst>
              <a:ext uri="{FF2B5EF4-FFF2-40B4-BE49-F238E27FC236}">
                <a16:creationId xmlns:a16="http://schemas.microsoft.com/office/drawing/2014/main" id="{968E7FE9-6E1A-9E3E-77F9-79AEF715E9F1}"/>
              </a:ext>
            </a:extLst>
          </p:cNvPr>
          <p:cNvPicPr>
            <a:picLocks noChangeAspect="1"/>
          </p:cNvPicPr>
          <p:nvPr userDrawn="1"/>
        </p:nvPicPr>
        <p:blipFill>
          <a:blip r:embed="rId12">
            <a:duotone>
              <a:schemeClr val="accent4">
                <a:shade val="45000"/>
                <a:satMod val="135000"/>
              </a:schemeClr>
              <a:prstClr val="white"/>
            </a:duotone>
            <a:extLst>
              <a:ext uri="{96DAC541-7B7A-43D3-8B79-37D633B846F1}">
                <asvg:svgBlip xmlns:asvg="http://schemas.microsoft.com/office/drawing/2016/SVG/main" r:embed="rId13"/>
              </a:ext>
            </a:extLst>
          </a:blip>
          <a:stretch>
            <a:fillRect/>
          </a:stretch>
        </p:blipFill>
        <p:spPr>
          <a:xfrm>
            <a:off x="9919227" y="4724060"/>
            <a:ext cx="274320" cy="274320"/>
          </a:xfrm>
          <a:prstGeom prst="rect">
            <a:avLst/>
          </a:prstGeom>
        </p:spPr>
      </p:pic>
      <p:pic>
        <p:nvPicPr>
          <p:cNvPr id="122" name="Picture 121">
            <a:extLst>
              <a:ext uri="{FF2B5EF4-FFF2-40B4-BE49-F238E27FC236}">
                <a16:creationId xmlns:a16="http://schemas.microsoft.com/office/drawing/2014/main" id="{EBAC59F3-66D3-D2B8-5A35-AE2E9CD513BD}"/>
              </a:ext>
            </a:extLst>
          </p:cNvPr>
          <p:cNvPicPr>
            <a:picLocks noChangeAspect="1"/>
          </p:cNvPicPr>
          <p:nvPr userDrawn="1"/>
        </p:nvPicPr>
        <p:blipFill>
          <a:blip r:embed="rId11"/>
          <a:srcRect/>
          <a:stretch/>
        </p:blipFill>
        <p:spPr>
          <a:xfrm>
            <a:off x="9906833" y="5124605"/>
            <a:ext cx="365760" cy="259080"/>
          </a:xfrm>
          <a:prstGeom prst="rect">
            <a:avLst/>
          </a:prstGeom>
        </p:spPr>
      </p:pic>
      <p:pic>
        <p:nvPicPr>
          <p:cNvPr id="123" name="Graphic 122">
            <a:extLst>
              <a:ext uri="{FF2B5EF4-FFF2-40B4-BE49-F238E27FC236}">
                <a16:creationId xmlns:a16="http://schemas.microsoft.com/office/drawing/2014/main" id="{22BB34B8-DD84-AC86-DF38-A93604081E2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96065" y="4835683"/>
            <a:ext cx="274320" cy="274320"/>
          </a:xfrm>
          <a:prstGeom prst="rect">
            <a:avLst/>
          </a:prstGeom>
        </p:spPr>
      </p:pic>
      <p:pic>
        <p:nvPicPr>
          <p:cNvPr id="124" name="Picture 123">
            <a:extLst>
              <a:ext uri="{FF2B5EF4-FFF2-40B4-BE49-F238E27FC236}">
                <a16:creationId xmlns:a16="http://schemas.microsoft.com/office/drawing/2014/main" id="{D885FA41-ED28-BADB-E621-494853095D19}"/>
              </a:ext>
            </a:extLst>
          </p:cNvPr>
          <p:cNvPicPr>
            <a:picLocks noChangeAspect="1"/>
          </p:cNvPicPr>
          <p:nvPr userDrawn="1"/>
        </p:nvPicPr>
        <p:blipFill>
          <a:blip r:embed="rId7"/>
          <a:stretch>
            <a:fillRect/>
          </a:stretch>
        </p:blipFill>
        <p:spPr>
          <a:xfrm>
            <a:off x="9975413" y="4348160"/>
            <a:ext cx="228600" cy="332510"/>
          </a:xfrm>
          <a:prstGeom prst="rect">
            <a:avLst/>
          </a:prstGeom>
        </p:spPr>
      </p:pic>
      <p:grpSp>
        <p:nvGrpSpPr>
          <p:cNvPr id="2" name="Group 1">
            <a:extLst>
              <a:ext uri="{FF2B5EF4-FFF2-40B4-BE49-F238E27FC236}">
                <a16:creationId xmlns:a16="http://schemas.microsoft.com/office/drawing/2014/main" id="{FFE9E429-DDD5-3B92-8770-D3A1EFDCB493}"/>
              </a:ext>
            </a:extLst>
          </p:cNvPr>
          <p:cNvGrpSpPr/>
          <p:nvPr userDrawn="1"/>
        </p:nvGrpSpPr>
        <p:grpSpPr>
          <a:xfrm>
            <a:off x="6116916" y="3308032"/>
            <a:ext cx="646208" cy="821495"/>
            <a:chOff x="5248279" y="1710684"/>
            <a:chExt cx="646208" cy="821495"/>
          </a:xfrm>
        </p:grpSpPr>
        <p:pic>
          <p:nvPicPr>
            <p:cNvPr id="3" name="Picture 2">
              <a:extLst>
                <a:ext uri="{FF2B5EF4-FFF2-40B4-BE49-F238E27FC236}">
                  <a16:creationId xmlns:a16="http://schemas.microsoft.com/office/drawing/2014/main" id="{B9DE5387-A148-95CC-9C8A-F718E63BD471}"/>
                </a:ext>
              </a:extLst>
            </p:cNvPr>
            <p:cNvPicPr>
              <a:picLocks noChangeAspect="1"/>
            </p:cNvPicPr>
            <p:nvPr/>
          </p:nvPicPr>
          <p:blipFill>
            <a:blip r:embed="rId16"/>
            <a:srcRect/>
            <a:stretch/>
          </p:blipFill>
          <p:spPr>
            <a:xfrm>
              <a:off x="5363485" y="1720003"/>
              <a:ext cx="223925" cy="225992"/>
            </a:xfrm>
            <a:prstGeom prst="rect">
              <a:avLst/>
            </a:prstGeom>
          </p:spPr>
        </p:pic>
        <p:pic>
          <p:nvPicPr>
            <p:cNvPr id="4" name="Picture 3">
              <a:extLst>
                <a:ext uri="{FF2B5EF4-FFF2-40B4-BE49-F238E27FC236}">
                  <a16:creationId xmlns:a16="http://schemas.microsoft.com/office/drawing/2014/main" id="{265BA2BD-BFC3-56AB-412A-C2DDA9FB47CC}"/>
                </a:ext>
              </a:extLst>
            </p:cNvPr>
            <p:cNvPicPr>
              <a:picLocks noChangeAspect="1"/>
            </p:cNvPicPr>
            <p:nvPr/>
          </p:nvPicPr>
          <p:blipFill>
            <a:blip r:embed="rId16"/>
            <a:srcRect/>
            <a:stretch/>
          </p:blipFill>
          <p:spPr>
            <a:xfrm>
              <a:off x="5590319" y="1710684"/>
              <a:ext cx="223925" cy="225992"/>
            </a:xfrm>
            <a:prstGeom prst="rect">
              <a:avLst/>
            </a:prstGeom>
          </p:spPr>
        </p:pic>
        <p:pic>
          <p:nvPicPr>
            <p:cNvPr id="125" name="Picture 124">
              <a:extLst>
                <a:ext uri="{FF2B5EF4-FFF2-40B4-BE49-F238E27FC236}">
                  <a16:creationId xmlns:a16="http://schemas.microsoft.com/office/drawing/2014/main" id="{E33DBEC6-5029-EA3F-7416-5382098ED919}"/>
                </a:ext>
              </a:extLst>
            </p:cNvPr>
            <p:cNvPicPr>
              <a:picLocks noChangeAspect="1"/>
            </p:cNvPicPr>
            <p:nvPr/>
          </p:nvPicPr>
          <p:blipFill>
            <a:blip r:embed="rId16"/>
            <a:srcRect/>
            <a:stretch/>
          </p:blipFill>
          <p:spPr>
            <a:xfrm>
              <a:off x="5248279" y="1918757"/>
              <a:ext cx="223925" cy="225992"/>
            </a:xfrm>
            <a:prstGeom prst="rect">
              <a:avLst/>
            </a:prstGeom>
          </p:spPr>
        </p:pic>
        <p:pic>
          <p:nvPicPr>
            <p:cNvPr id="126" name="Picture 125">
              <a:extLst>
                <a:ext uri="{FF2B5EF4-FFF2-40B4-BE49-F238E27FC236}">
                  <a16:creationId xmlns:a16="http://schemas.microsoft.com/office/drawing/2014/main" id="{4DE7B319-444D-F155-C136-B43ED8CA8622}"/>
                </a:ext>
              </a:extLst>
            </p:cNvPr>
            <p:cNvPicPr>
              <a:picLocks noChangeAspect="1"/>
            </p:cNvPicPr>
            <p:nvPr/>
          </p:nvPicPr>
          <p:blipFill>
            <a:blip r:embed="rId16"/>
            <a:srcRect/>
            <a:stretch/>
          </p:blipFill>
          <p:spPr>
            <a:xfrm>
              <a:off x="5456446" y="1939088"/>
              <a:ext cx="223925" cy="225992"/>
            </a:xfrm>
            <a:prstGeom prst="rect">
              <a:avLst/>
            </a:prstGeom>
          </p:spPr>
        </p:pic>
        <p:pic>
          <p:nvPicPr>
            <p:cNvPr id="127" name="Picture 126">
              <a:extLst>
                <a:ext uri="{FF2B5EF4-FFF2-40B4-BE49-F238E27FC236}">
                  <a16:creationId xmlns:a16="http://schemas.microsoft.com/office/drawing/2014/main" id="{2B748F97-6752-5B68-1240-4FEB1767159C}"/>
                </a:ext>
              </a:extLst>
            </p:cNvPr>
            <p:cNvPicPr>
              <a:picLocks noChangeAspect="1"/>
            </p:cNvPicPr>
            <p:nvPr/>
          </p:nvPicPr>
          <p:blipFill>
            <a:blip r:embed="rId16"/>
            <a:srcRect/>
            <a:stretch/>
          </p:blipFill>
          <p:spPr>
            <a:xfrm>
              <a:off x="5345723" y="2121684"/>
              <a:ext cx="223925" cy="225992"/>
            </a:xfrm>
            <a:prstGeom prst="rect">
              <a:avLst/>
            </a:prstGeom>
          </p:spPr>
        </p:pic>
        <p:pic>
          <p:nvPicPr>
            <p:cNvPr id="128" name="Picture 127">
              <a:extLst>
                <a:ext uri="{FF2B5EF4-FFF2-40B4-BE49-F238E27FC236}">
                  <a16:creationId xmlns:a16="http://schemas.microsoft.com/office/drawing/2014/main" id="{E8DE5DA8-2B35-97AE-17A8-5FD9697545AE}"/>
                </a:ext>
              </a:extLst>
            </p:cNvPr>
            <p:cNvPicPr>
              <a:picLocks noChangeAspect="1"/>
            </p:cNvPicPr>
            <p:nvPr/>
          </p:nvPicPr>
          <p:blipFill>
            <a:blip r:embed="rId16"/>
            <a:srcRect/>
            <a:stretch/>
          </p:blipFill>
          <p:spPr>
            <a:xfrm>
              <a:off x="5563504" y="2106340"/>
              <a:ext cx="223925" cy="225992"/>
            </a:xfrm>
            <a:prstGeom prst="rect">
              <a:avLst/>
            </a:prstGeom>
          </p:spPr>
        </p:pic>
        <p:pic>
          <p:nvPicPr>
            <p:cNvPr id="129" name="Picture 128">
              <a:extLst>
                <a:ext uri="{FF2B5EF4-FFF2-40B4-BE49-F238E27FC236}">
                  <a16:creationId xmlns:a16="http://schemas.microsoft.com/office/drawing/2014/main" id="{46AC1DEC-80DD-DAEC-D6CF-93BAB87A686B}"/>
                </a:ext>
              </a:extLst>
            </p:cNvPr>
            <p:cNvPicPr>
              <a:picLocks noChangeAspect="1"/>
            </p:cNvPicPr>
            <p:nvPr/>
          </p:nvPicPr>
          <p:blipFill>
            <a:blip r:embed="rId16"/>
            <a:srcRect/>
            <a:stretch/>
          </p:blipFill>
          <p:spPr>
            <a:xfrm>
              <a:off x="5426811" y="2306187"/>
              <a:ext cx="223925" cy="225992"/>
            </a:xfrm>
            <a:prstGeom prst="rect">
              <a:avLst/>
            </a:prstGeom>
          </p:spPr>
        </p:pic>
        <p:pic>
          <p:nvPicPr>
            <p:cNvPr id="130" name="Picture 129">
              <a:extLst>
                <a:ext uri="{FF2B5EF4-FFF2-40B4-BE49-F238E27FC236}">
                  <a16:creationId xmlns:a16="http://schemas.microsoft.com/office/drawing/2014/main" id="{6C6777E0-7960-3210-B73C-01DA469B98A8}"/>
                </a:ext>
              </a:extLst>
            </p:cNvPr>
            <p:cNvPicPr>
              <a:picLocks noChangeAspect="1"/>
            </p:cNvPicPr>
            <p:nvPr/>
          </p:nvPicPr>
          <p:blipFill>
            <a:blip r:embed="rId16"/>
            <a:srcRect/>
            <a:stretch/>
          </p:blipFill>
          <p:spPr>
            <a:xfrm>
              <a:off x="5670562" y="2269321"/>
              <a:ext cx="223925" cy="225992"/>
            </a:xfrm>
            <a:prstGeom prst="rect">
              <a:avLst/>
            </a:prstGeom>
          </p:spPr>
        </p:pic>
      </p:grpSp>
      <p:grpSp>
        <p:nvGrpSpPr>
          <p:cNvPr id="131" name="Group 130">
            <a:extLst>
              <a:ext uri="{FF2B5EF4-FFF2-40B4-BE49-F238E27FC236}">
                <a16:creationId xmlns:a16="http://schemas.microsoft.com/office/drawing/2014/main" id="{28A4E943-D58C-E8B7-A669-6DC3480D58BF}"/>
              </a:ext>
            </a:extLst>
          </p:cNvPr>
          <p:cNvGrpSpPr/>
          <p:nvPr userDrawn="1"/>
        </p:nvGrpSpPr>
        <p:grpSpPr>
          <a:xfrm>
            <a:off x="6158278" y="5560865"/>
            <a:ext cx="592975" cy="770645"/>
            <a:chOff x="6206589" y="4993261"/>
            <a:chExt cx="592975" cy="770645"/>
          </a:xfrm>
        </p:grpSpPr>
        <p:pic>
          <p:nvPicPr>
            <p:cNvPr id="132" name="Picture 131">
              <a:extLst>
                <a:ext uri="{FF2B5EF4-FFF2-40B4-BE49-F238E27FC236}">
                  <a16:creationId xmlns:a16="http://schemas.microsoft.com/office/drawing/2014/main" id="{D36E3924-70E6-346A-ED97-092CD16220B8}"/>
                </a:ext>
              </a:extLst>
            </p:cNvPr>
            <p:cNvPicPr>
              <a:picLocks noChangeAspect="1"/>
            </p:cNvPicPr>
            <p:nvPr userDrawn="1"/>
          </p:nvPicPr>
          <p:blipFill>
            <a:blip r:embed="rId17"/>
            <a:srcRect/>
            <a:stretch/>
          </p:blipFill>
          <p:spPr>
            <a:xfrm>
              <a:off x="6206589" y="5008074"/>
              <a:ext cx="223925" cy="225992"/>
            </a:xfrm>
            <a:prstGeom prst="rect">
              <a:avLst/>
            </a:prstGeom>
          </p:spPr>
        </p:pic>
        <p:pic>
          <p:nvPicPr>
            <p:cNvPr id="133" name="Picture 132">
              <a:extLst>
                <a:ext uri="{FF2B5EF4-FFF2-40B4-BE49-F238E27FC236}">
                  <a16:creationId xmlns:a16="http://schemas.microsoft.com/office/drawing/2014/main" id="{4AEBB9D6-5D65-EB56-AC33-02E867E877EF}"/>
                </a:ext>
              </a:extLst>
            </p:cNvPr>
            <p:cNvPicPr>
              <a:picLocks noChangeAspect="1"/>
            </p:cNvPicPr>
            <p:nvPr userDrawn="1"/>
          </p:nvPicPr>
          <p:blipFill>
            <a:blip r:embed="rId17"/>
            <a:srcRect/>
            <a:stretch/>
          </p:blipFill>
          <p:spPr>
            <a:xfrm>
              <a:off x="6433293" y="4993261"/>
              <a:ext cx="223925" cy="225992"/>
            </a:xfrm>
            <a:prstGeom prst="rect">
              <a:avLst/>
            </a:prstGeom>
          </p:spPr>
        </p:pic>
        <p:pic>
          <p:nvPicPr>
            <p:cNvPr id="134" name="Picture 133">
              <a:extLst>
                <a:ext uri="{FF2B5EF4-FFF2-40B4-BE49-F238E27FC236}">
                  <a16:creationId xmlns:a16="http://schemas.microsoft.com/office/drawing/2014/main" id="{3198163B-B4E7-9F27-9A7B-0FCE2FBDA8FF}"/>
                </a:ext>
              </a:extLst>
            </p:cNvPr>
            <p:cNvPicPr>
              <a:picLocks noChangeAspect="1"/>
            </p:cNvPicPr>
            <p:nvPr userDrawn="1"/>
          </p:nvPicPr>
          <p:blipFill>
            <a:blip r:embed="rId17"/>
            <a:srcRect/>
            <a:stretch/>
          </p:blipFill>
          <p:spPr>
            <a:xfrm>
              <a:off x="6255922" y="5162008"/>
              <a:ext cx="223925" cy="225992"/>
            </a:xfrm>
            <a:prstGeom prst="rect">
              <a:avLst/>
            </a:prstGeom>
          </p:spPr>
        </p:pic>
        <p:pic>
          <p:nvPicPr>
            <p:cNvPr id="135" name="Picture 134">
              <a:extLst>
                <a:ext uri="{FF2B5EF4-FFF2-40B4-BE49-F238E27FC236}">
                  <a16:creationId xmlns:a16="http://schemas.microsoft.com/office/drawing/2014/main" id="{78471E8E-3B91-69D1-7F45-51DA52DF5289}"/>
                </a:ext>
              </a:extLst>
            </p:cNvPr>
            <p:cNvPicPr>
              <a:picLocks noChangeAspect="1"/>
            </p:cNvPicPr>
            <p:nvPr userDrawn="1"/>
          </p:nvPicPr>
          <p:blipFill>
            <a:blip r:embed="rId17"/>
            <a:srcRect/>
            <a:stretch/>
          </p:blipFill>
          <p:spPr>
            <a:xfrm>
              <a:off x="6448006" y="5188216"/>
              <a:ext cx="223925" cy="225992"/>
            </a:xfrm>
            <a:prstGeom prst="rect">
              <a:avLst/>
            </a:prstGeom>
          </p:spPr>
        </p:pic>
        <p:pic>
          <p:nvPicPr>
            <p:cNvPr id="136" name="Picture 135">
              <a:extLst>
                <a:ext uri="{FF2B5EF4-FFF2-40B4-BE49-F238E27FC236}">
                  <a16:creationId xmlns:a16="http://schemas.microsoft.com/office/drawing/2014/main" id="{146552CF-D579-E564-A7E2-F92699915375}"/>
                </a:ext>
              </a:extLst>
            </p:cNvPr>
            <p:cNvPicPr>
              <a:picLocks noChangeAspect="1"/>
            </p:cNvPicPr>
            <p:nvPr userDrawn="1"/>
          </p:nvPicPr>
          <p:blipFill>
            <a:blip r:embed="rId17"/>
            <a:srcRect/>
            <a:stretch/>
          </p:blipFill>
          <p:spPr>
            <a:xfrm>
              <a:off x="6269131" y="5533773"/>
              <a:ext cx="223925" cy="225992"/>
            </a:xfrm>
            <a:prstGeom prst="rect">
              <a:avLst/>
            </a:prstGeom>
          </p:spPr>
        </p:pic>
        <p:pic>
          <p:nvPicPr>
            <p:cNvPr id="137" name="Picture 136">
              <a:extLst>
                <a:ext uri="{FF2B5EF4-FFF2-40B4-BE49-F238E27FC236}">
                  <a16:creationId xmlns:a16="http://schemas.microsoft.com/office/drawing/2014/main" id="{5090671A-427F-6357-373C-9407EFC2D6AD}"/>
                </a:ext>
              </a:extLst>
            </p:cNvPr>
            <p:cNvPicPr>
              <a:picLocks noChangeAspect="1"/>
            </p:cNvPicPr>
            <p:nvPr userDrawn="1"/>
          </p:nvPicPr>
          <p:blipFill>
            <a:blip r:embed="rId17"/>
            <a:srcRect/>
            <a:stretch/>
          </p:blipFill>
          <p:spPr>
            <a:xfrm>
              <a:off x="6371539" y="5357021"/>
              <a:ext cx="223925" cy="225992"/>
            </a:xfrm>
            <a:prstGeom prst="rect">
              <a:avLst/>
            </a:prstGeom>
          </p:spPr>
        </p:pic>
        <p:pic>
          <p:nvPicPr>
            <p:cNvPr id="138" name="Picture 137">
              <a:extLst>
                <a:ext uri="{FF2B5EF4-FFF2-40B4-BE49-F238E27FC236}">
                  <a16:creationId xmlns:a16="http://schemas.microsoft.com/office/drawing/2014/main" id="{36DD0286-6652-CAC5-009E-FECDA53E0BFD}"/>
                </a:ext>
              </a:extLst>
            </p:cNvPr>
            <p:cNvPicPr>
              <a:picLocks noChangeAspect="1"/>
            </p:cNvPicPr>
            <p:nvPr userDrawn="1"/>
          </p:nvPicPr>
          <p:blipFill>
            <a:blip r:embed="rId17"/>
            <a:srcRect/>
            <a:stretch/>
          </p:blipFill>
          <p:spPr>
            <a:xfrm>
              <a:off x="6457005" y="5537914"/>
              <a:ext cx="223925" cy="225992"/>
            </a:xfrm>
            <a:prstGeom prst="rect">
              <a:avLst/>
            </a:prstGeom>
          </p:spPr>
        </p:pic>
        <p:pic>
          <p:nvPicPr>
            <p:cNvPr id="139" name="Picture 138">
              <a:extLst>
                <a:ext uri="{FF2B5EF4-FFF2-40B4-BE49-F238E27FC236}">
                  <a16:creationId xmlns:a16="http://schemas.microsoft.com/office/drawing/2014/main" id="{8C2BC3DA-6D99-CAFA-2F7E-0121E38C1843}"/>
                </a:ext>
              </a:extLst>
            </p:cNvPr>
            <p:cNvPicPr>
              <a:picLocks noChangeAspect="1"/>
            </p:cNvPicPr>
            <p:nvPr userDrawn="1"/>
          </p:nvPicPr>
          <p:blipFill>
            <a:blip r:embed="rId17"/>
            <a:srcRect/>
            <a:stretch/>
          </p:blipFill>
          <p:spPr>
            <a:xfrm>
              <a:off x="6575639" y="5337761"/>
              <a:ext cx="223925" cy="225992"/>
            </a:xfrm>
            <a:prstGeom prst="rect">
              <a:avLst/>
            </a:prstGeom>
          </p:spPr>
        </p:pic>
      </p:grpSp>
      <p:grpSp>
        <p:nvGrpSpPr>
          <p:cNvPr id="140" name="Group 139">
            <a:extLst>
              <a:ext uri="{FF2B5EF4-FFF2-40B4-BE49-F238E27FC236}">
                <a16:creationId xmlns:a16="http://schemas.microsoft.com/office/drawing/2014/main" id="{8CC37350-8A92-15CA-A894-39DB9510393D}"/>
              </a:ext>
            </a:extLst>
          </p:cNvPr>
          <p:cNvGrpSpPr/>
          <p:nvPr userDrawn="1"/>
        </p:nvGrpSpPr>
        <p:grpSpPr>
          <a:xfrm>
            <a:off x="4520036" y="4088816"/>
            <a:ext cx="605771" cy="811562"/>
            <a:chOff x="4630479" y="3861130"/>
            <a:chExt cx="605771" cy="811562"/>
          </a:xfrm>
        </p:grpSpPr>
        <p:pic>
          <p:nvPicPr>
            <p:cNvPr id="141" name="Picture 140">
              <a:extLst>
                <a:ext uri="{FF2B5EF4-FFF2-40B4-BE49-F238E27FC236}">
                  <a16:creationId xmlns:a16="http://schemas.microsoft.com/office/drawing/2014/main" id="{7DFB3B7B-295D-C0CA-8206-B05C083B7A41}"/>
                </a:ext>
              </a:extLst>
            </p:cNvPr>
            <p:cNvPicPr>
              <a:picLocks noChangeAspect="1"/>
            </p:cNvPicPr>
            <p:nvPr userDrawn="1"/>
          </p:nvPicPr>
          <p:blipFill>
            <a:blip r:embed="rId17"/>
            <a:srcRect/>
            <a:stretch/>
          </p:blipFill>
          <p:spPr>
            <a:xfrm>
              <a:off x="4630479" y="4050223"/>
              <a:ext cx="223925" cy="225992"/>
            </a:xfrm>
            <a:prstGeom prst="rect">
              <a:avLst/>
            </a:prstGeom>
          </p:spPr>
        </p:pic>
        <p:pic>
          <p:nvPicPr>
            <p:cNvPr id="142" name="Picture 141">
              <a:extLst>
                <a:ext uri="{FF2B5EF4-FFF2-40B4-BE49-F238E27FC236}">
                  <a16:creationId xmlns:a16="http://schemas.microsoft.com/office/drawing/2014/main" id="{88C61932-8F21-89C1-DC3B-1B9C3ADABC8B}"/>
                </a:ext>
              </a:extLst>
            </p:cNvPr>
            <p:cNvPicPr>
              <a:picLocks noChangeAspect="1"/>
            </p:cNvPicPr>
            <p:nvPr userDrawn="1"/>
          </p:nvPicPr>
          <p:blipFill>
            <a:blip r:embed="rId17"/>
            <a:srcRect/>
            <a:stretch/>
          </p:blipFill>
          <p:spPr>
            <a:xfrm>
              <a:off x="4839006" y="4084593"/>
              <a:ext cx="223925" cy="225992"/>
            </a:xfrm>
            <a:prstGeom prst="rect">
              <a:avLst/>
            </a:prstGeom>
          </p:spPr>
        </p:pic>
        <p:pic>
          <p:nvPicPr>
            <p:cNvPr id="143" name="Picture 142">
              <a:extLst>
                <a:ext uri="{FF2B5EF4-FFF2-40B4-BE49-F238E27FC236}">
                  <a16:creationId xmlns:a16="http://schemas.microsoft.com/office/drawing/2014/main" id="{1A525D0C-5400-2C1A-91AC-47CF701A7CF0}"/>
                </a:ext>
              </a:extLst>
            </p:cNvPr>
            <p:cNvPicPr>
              <a:picLocks noChangeAspect="1"/>
            </p:cNvPicPr>
            <p:nvPr userDrawn="1"/>
          </p:nvPicPr>
          <p:blipFill>
            <a:blip r:embed="rId17"/>
            <a:srcRect/>
            <a:stretch/>
          </p:blipFill>
          <p:spPr>
            <a:xfrm>
              <a:off x="4874924" y="3894280"/>
              <a:ext cx="223925" cy="225992"/>
            </a:xfrm>
            <a:prstGeom prst="rect">
              <a:avLst/>
            </a:prstGeom>
          </p:spPr>
        </p:pic>
        <p:pic>
          <p:nvPicPr>
            <p:cNvPr id="144" name="Picture 143">
              <a:extLst>
                <a:ext uri="{FF2B5EF4-FFF2-40B4-BE49-F238E27FC236}">
                  <a16:creationId xmlns:a16="http://schemas.microsoft.com/office/drawing/2014/main" id="{4D08C143-66E7-B9A3-FCE7-C1CF16A4C8F0}"/>
                </a:ext>
              </a:extLst>
            </p:cNvPr>
            <p:cNvPicPr>
              <a:picLocks noChangeAspect="1"/>
            </p:cNvPicPr>
            <p:nvPr userDrawn="1"/>
          </p:nvPicPr>
          <p:blipFill>
            <a:blip r:embed="rId16"/>
            <a:srcRect/>
            <a:stretch/>
          </p:blipFill>
          <p:spPr>
            <a:xfrm>
              <a:off x="4644726" y="4257607"/>
              <a:ext cx="223925" cy="225992"/>
            </a:xfrm>
            <a:prstGeom prst="rect">
              <a:avLst/>
            </a:prstGeom>
          </p:spPr>
        </p:pic>
        <p:pic>
          <p:nvPicPr>
            <p:cNvPr id="145" name="Picture 144">
              <a:extLst>
                <a:ext uri="{FF2B5EF4-FFF2-40B4-BE49-F238E27FC236}">
                  <a16:creationId xmlns:a16="http://schemas.microsoft.com/office/drawing/2014/main" id="{8F13A7F1-B402-5F2E-613E-0112F18CEC35}"/>
                </a:ext>
              </a:extLst>
            </p:cNvPr>
            <p:cNvPicPr>
              <a:picLocks noChangeAspect="1"/>
            </p:cNvPicPr>
            <p:nvPr userDrawn="1"/>
          </p:nvPicPr>
          <p:blipFill>
            <a:blip r:embed="rId16"/>
            <a:srcRect/>
            <a:stretch/>
          </p:blipFill>
          <p:spPr>
            <a:xfrm>
              <a:off x="4869577" y="4282736"/>
              <a:ext cx="223925" cy="225992"/>
            </a:xfrm>
            <a:prstGeom prst="rect">
              <a:avLst/>
            </a:prstGeom>
          </p:spPr>
        </p:pic>
        <p:pic>
          <p:nvPicPr>
            <p:cNvPr id="146" name="Picture 145">
              <a:extLst>
                <a:ext uri="{FF2B5EF4-FFF2-40B4-BE49-F238E27FC236}">
                  <a16:creationId xmlns:a16="http://schemas.microsoft.com/office/drawing/2014/main" id="{0AB40FFA-8ACE-07AC-9CC4-EB95AA5560B1}"/>
                </a:ext>
              </a:extLst>
            </p:cNvPr>
            <p:cNvPicPr>
              <a:picLocks noChangeAspect="1"/>
            </p:cNvPicPr>
            <p:nvPr userDrawn="1"/>
          </p:nvPicPr>
          <p:blipFill>
            <a:blip r:embed="rId17"/>
            <a:srcRect/>
            <a:stretch/>
          </p:blipFill>
          <p:spPr>
            <a:xfrm>
              <a:off x="4962846" y="4422651"/>
              <a:ext cx="223925" cy="225992"/>
            </a:xfrm>
            <a:prstGeom prst="rect">
              <a:avLst/>
            </a:prstGeom>
          </p:spPr>
        </p:pic>
        <p:pic>
          <p:nvPicPr>
            <p:cNvPr id="147" name="Picture 146">
              <a:extLst>
                <a:ext uri="{FF2B5EF4-FFF2-40B4-BE49-F238E27FC236}">
                  <a16:creationId xmlns:a16="http://schemas.microsoft.com/office/drawing/2014/main" id="{22F5A2F1-8E3E-DDDB-11D5-6259BFB59324}"/>
                </a:ext>
              </a:extLst>
            </p:cNvPr>
            <p:cNvPicPr>
              <a:picLocks noChangeAspect="1"/>
            </p:cNvPicPr>
            <p:nvPr userDrawn="1"/>
          </p:nvPicPr>
          <p:blipFill>
            <a:blip r:embed="rId16"/>
            <a:srcRect/>
            <a:stretch/>
          </p:blipFill>
          <p:spPr>
            <a:xfrm>
              <a:off x="4679086" y="3861130"/>
              <a:ext cx="223925" cy="225992"/>
            </a:xfrm>
            <a:prstGeom prst="rect">
              <a:avLst/>
            </a:prstGeom>
          </p:spPr>
        </p:pic>
        <p:pic>
          <p:nvPicPr>
            <p:cNvPr id="148" name="Picture 147">
              <a:extLst>
                <a:ext uri="{FF2B5EF4-FFF2-40B4-BE49-F238E27FC236}">
                  <a16:creationId xmlns:a16="http://schemas.microsoft.com/office/drawing/2014/main" id="{7A1959C1-CA84-4C4C-1704-07BF1BECC968}"/>
                </a:ext>
              </a:extLst>
            </p:cNvPr>
            <p:cNvPicPr>
              <a:picLocks noChangeAspect="1"/>
            </p:cNvPicPr>
            <p:nvPr userDrawn="1"/>
          </p:nvPicPr>
          <p:blipFill>
            <a:blip r:embed="rId17"/>
            <a:srcRect/>
            <a:stretch/>
          </p:blipFill>
          <p:spPr>
            <a:xfrm>
              <a:off x="4715851" y="4446700"/>
              <a:ext cx="223925" cy="225992"/>
            </a:xfrm>
            <a:prstGeom prst="rect">
              <a:avLst/>
            </a:prstGeom>
          </p:spPr>
        </p:pic>
        <p:pic>
          <p:nvPicPr>
            <p:cNvPr id="149" name="Picture 148">
              <a:extLst>
                <a:ext uri="{FF2B5EF4-FFF2-40B4-BE49-F238E27FC236}">
                  <a16:creationId xmlns:a16="http://schemas.microsoft.com/office/drawing/2014/main" id="{5CFB8F26-DBEF-ABCB-A806-BA07CCBEC483}"/>
                </a:ext>
              </a:extLst>
            </p:cNvPr>
            <p:cNvPicPr>
              <a:picLocks noChangeAspect="1"/>
            </p:cNvPicPr>
            <p:nvPr userDrawn="1"/>
          </p:nvPicPr>
          <p:blipFill>
            <a:blip r:embed="rId16"/>
            <a:srcRect/>
            <a:stretch/>
          </p:blipFill>
          <p:spPr>
            <a:xfrm>
              <a:off x="5012325" y="4050223"/>
              <a:ext cx="223925" cy="225992"/>
            </a:xfrm>
            <a:prstGeom prst="rect">
              <a:avLst/>
            </a:prstGeom>
          </p:spPr>
        </p:pic>
      </p:grpSp>
      <p:grpSp>
        <p:nvGrpSpPr>
          <p:cNvPr id="150" name="Group 149">
            <a:extLst>
              <a:ext uri="{FF2B5EF4-FFF2-40B4-BE49-F238E27FC236}">
                <a16:creationId xmlns:a16="http://schemas.microsoft.com/office/drawing/2014/main" id="{9CA9D3E0-F54F-6E71-28D4-2FD457CF87AE}"/>
              </a:ext>
            </a:extLst>
          </p:cNvPr>
          <p:cNvGrpSpPr/>
          <p:nvPr userDrawn="1"/>
        </p:nvGrpSpPr>
        <p:grpSpPr>
          <a:xfrm>
            <a:off x="4493446" y="4991286"/>
            <a:ext cx="647556" cy="562096"/>
            <a:chOff x="4603889" y="4763600"/>
            <a:chExt cx="647556" cy="562096"/>
          </a:xfrm>
        </p:grpSpPr>
        <p:pic>
          <p:nvPicPr>
            <p:cNvPr id="151" name="Picture 150">
              <a:extLst>
                <a:ext uri="{FF2B5EF4-FFF2-40B4-BE49-F238E27FC236}">
                  <a16:creationId xmlns:a16="http://schemas.microsoft.com/office/drawing/2014/main" id="{EEA00465-711D-0B30-8055-B930828C0D25}"/>
                </a:ext>
              </a:extLst>
            </p:cNvPr>
            <p:cNvPicPr>
              <a:picLocks noChangeAspect="1"/>
            </p:cNvPicPr>
            <p:nvPr userDrawn="1"/>
          </p:nvPicPr>
          <p:blipFill>
            <a:blip r:embed="rId17"/>
            <a:srcRect/>
            <a:stretch/>
          </p:blipFill>
          <p:spPr>
            <a:xfrm>
              <a:off x="4868650" y="4763600"/>
              <a:ext cx="223925" cy="225992"/>
            </a:xfrm>
            <a:prstGeom prst="rect">
              <a:avLst/>
            </a:prstGeom>
          </p:spPr>
        </p:pic>
        <p:pic>
          <p:nvPicPr>
            <p:cNvPr id="152" name="Picture 151">
              <a:extLst>
                <a:ext uri="{FF2B5EF4-FFF2-40B4-BE49-F238E27FC236}">
                  <a16:creationId xmlns:a16="http://schemas.microsoft.com/office/drawing/2014/main" id="{4758BDDB-6E6B-624B-5028-EF302ADCABBF}"/>
                </a:ext>
              </a:extLst>
            </p:cNvPr>
            <p:cNvPicPr>
              <a:picLocks noChangeAspect="1"/>
            </p:cNvPicPr>
            <p:nvPr userDrawn="1"/>
          </p:nvPicPr>
          <p:blipFill>
            <a:blip r:embed="rId16"/>
            <a:srcRect/>
            <a:stretch/>
          </p:blipFill>
          <p:spPr>
            <a:xfrm>
              <a:off x="5004775" y="4869018"/>
              <a:ext cx="223925" cy="225992"/>
            </a:xfrm>
            <a:prstGeom prst="rect">
              <a:avLst/>
            </a:prstGeom>
          </p:spPr>
        </p:pic>
        <p:pic>
          <p:nvPicPr>
            <p:cNvPr id="153" name="Picture 152">
              <a:extLst>
                <a:ext uri="{FF2B5EF4-FFF2-40B4-BE49-F238E27FC236}">
                  <a16:creationId xmlns:a16="http://schemas.microsoft.com/office/drawing/2014/main" id="{A3DFE512-A965-8950-EA21-DCB1597B9807}"/>
                </a:ext>
              </a:extLst>
            </p:cNvPr>
            <p:cNvPicPr>
              <a:picLocks noChangeAspect="1"/>
            </p:cNvPicPr>
            <p:nvPr userDrawn="1"/>
          </p:nvPicPr>
          <p:blipFill>
            <a:blip r:embed="rId17"/>
            <a:srcRect/>
            <a:stretch/>
          </p:blipFill>
          <p:spPr>
            <a:xfrm>
              <a:off x="5027520" y="5022760"/>
              <a:ext cx="223925" cy="225992"/>
            </a:xfrm>
            <a:prstGeom prst="rect">
              <a:avLst/>
            </a:prstGeom>
          </p:spPr>
        </p:pic>
        <p:pic>
          <p:nvPicPr>
            <p:cNvPr id="154" name="Picture 153">
              <a:extLst>
                <a:ext uri="{FF2B5EF4-FFF2-40B4-BE49-F238E27FC236}">
                  <a16:creationId xmlns:a16="http://schemas.microsoft.com/office/drawing/2014/main" id="{D1FBFE2A-6788-EFF0-4087-6B84E0F71A3B}"/>
                </a:ext>
              </a:extLst>
            </p:cNvPr>
            <p:cNvPicPr>
              <a:picLocks noChangeAspect="1"/>
            </p:cNvPicPr>
            <p:nvPr userDrawn="1"/>
          </p:nvPicPr>
          <p:blipFill>
            <a:blip r:embed="rId16"/>
            <a:srcRect/>
            <a:stretch/>
          </p:blipFill>
          <p:spPr>
            <a:xfrm>
              <a:off x="4623862" y="4811478"/>
              <a:ext cx="223925" cy="225992"/>
            </a:xfrm>
            <a:prstGeom prst="rect">
              <a:avLst/>
            </a:prstGeom>
          </p:spPr>
        </p:pic>
        <p:pic>
          <p:nvPicPr>
            <p:cNvPr id="155" name="Picture 154">
              <a:extLst>
                <a:ext uri="{FF2B5EF4-FFF2-40B4-BE49-F238E27FC236}">
                  <a16:creationId xmlns:a16="http://schemas.microsoft.com/office/drawing/2014/main" id="{58530081-405E-1EA7-35DF-ECA608EA0CB0}"/>
                </a:ext>
              </a:extLst>
            </p:cNvPr>
            <p:cNvPicPr>
              <a:picLocks noChangeAspect="1"/>
            </p:cNvPicPr>
            <p:nvPr userDrawn="1"/>
          </p:nvPicPr>
          <p:blipFill>
            <a:blip r:embed="rId16"/>
            <a:srcRect/>
            <a:stretch/>
          </p:blipFill>
          <p:spPr>
            <a:xfrm>
              <a:off x="4782957" y="4937489"/>
              <a:ext cx="223925" cy="225992"/>
            </a:xfrm>
            <a:prstGeom prst="rect">
              <a:avLst/>
            </a:prstGeom>
          </p:spPr>
        </p:pic>
        <p:pic>
          <p:nvPicPr>
            <p:cNvPr id="156" name="Picture 155">
              <a:extLst>
                <a:ext uri="{FF2B5EF4-FFF2-40B4-BE49-F238E27FC236}">
                  <a16:creationId xmlns:a16="http://schemas.microsoft.com/office/drawing/2014/main" id="{48D9ABA0-39AC-38A6-CB62-AF0F3D6F1D44}"/>
                </a:ext>
              </a:extLst>
            </p:cNvPr>
            <p:cNvPicPr>
              <a:picLocks noChangeAspect="1"/>
            </p:cNvPicPr>
            <p:nvPr userDrawn="1"/>
          </p:nvPicPr>
          <p:blipFill>
            <a:blip r:embed="rId17"/>
            <a:srcRect/>
            <a:stretch/>
          </p:blipFill>
          <p:spPr>
            <a:xfrm>
              <a:off x="4603889" y="5061244"/>
              <a:ext cx="223925" cy="225992"/>
            </a:xfrm>
            <a:prstGeom prst="rect">
              <a:avLst/>
            </a:prstGeom>
          </p:spPr>
        </p:pic>
        <p:pic>
          <p:nvPicPr>
            <p:cNvPr id="157" name="Picture 156">
              <a:extLst>
                <a:ext uri="{FF2B5EF4-FFF2-40B4-BE49-F238E27FC236}">
                  <a16:creationId xmlns:a16="http://schemas.microsoft.com/office/drawing/2014/main" id="{6EFE7B76-7FE2-EC4D-652D-8E482B643BA8}"/>
                </a:ext>
              </a:extLst>
            </p:cNvPr>
            <p:cNvPicPr>
              <a:picLocks noChangeAspect="1"/>
            </p:cNvPicPr>
            <p:nvPr userDrawn="1"/>
          </p:nvPicPr>
          <p:blipFill>
            <a:blip r:embed="rId16"/>
            <a:srcRect/>
            <a:stretch/>
          </p:blipFill>
          <p:spPr>
            <a:xfrm>
              <a:off x="4850559" y="5099704"/>
              <a:ext cx="223925" cy="225992"/>
            </a:xfrm>
            <a:prstGeom prst="rect">
              <a:avLst/>
            </a:prstGeom>
          </p:spPr>
        </p:pic>
      </p:grpSp>
    </p:spTree>
    <p:extLst>
      <p:ext uri="{BB962C8B-B14F-4D97-AF65-F5344CB8AC3E}">
        <p14:creationId xmlns:p14="http://schemas.microsoft.com/office/powerpoint/2010/main" val="28844558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ENHANCE C2-4 flipped v2">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9E840146-AC87-04EF-1D79-EBCEA3FD8B9F}"/>
              </a:ext>
            </a:extLst>
          </p:cNvPr>
          <p:cNvGraphicFramePr>
            <a:graphicFrameLocks noGrp="1"/>
          </p:cNvGraphicFramePr>
          <p:nvPr userDrawn="1">
            <p:extLst>
              <p:ext uri="{D42A27DB-BD31-4B8C-83A1-F6EECF244321}">
                <p14:modId xmlns:p14="http://schemas.microsoft.com/office/powerpoint/2010/main" val="1887428250"/>
              </p:ext>
            </p:extLst>
          </p:nvPr>
        </p:nvGraphicFramePr>
        <p:xfrm>
          <a:off x="-9663" y="315627"/>
          <a:ext cx="12189242" cy="6542475"/>
        </p:xfrm>
        <a:graphic>
          <a:graphicData uri="http://schemas.openxmlformats.org/drawingml/2006/table">
            <a:tbl>
              <a:tblPr>
                <a:tableStyleId>{2D5ABB26-0587-4C30-8999-92F81FD0307C}</a:tableStyleId>
              </a:tblPr>
              <a:tblGrid>
                <a:gridCol w="654908">
                  <a:extLst>
                    <a:ext uri="{9D8B030D-6E8A-4147-A177-3AD203B41FA5}">
                      <a16:colId xmlns:a16="http://schemas.microsoft.com/office/drawing/2014/main" val="2750378661"/>
                    </a:ext>
                  </a:extLst>
                </a:gridCol>
                <a:gridCol w="2116014">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157362">
                <a:tc>
                  <a:txBody>
                    <a:bodyPr/>
                    <a:lstStyle/>
                    <a:p>
                      <a:pPr algn="ctr"/>
                      <a:endParaRPr lang="en-US">
                        <a:latin typeface="Calibri" panose="020F0502020204030204" pitchFamily="34" charset="0"/>
                        <a:cs typeface="Calibri" panose="020F0502020204030204" pitchFamily="34" charset="0"/>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800" kern="120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kern="1200">
                          <a:solidFill>
                            <a:schemeClr val="tx1"/>
                          </a:solidFill>
                          <a:latin typeface="Calibri" panose="020F0502020204030204" pitchFamily="34" charset="0"/>
                          <a:ea typeface="+mn-ea"/>
                          <a:cs typeface="Calibri" panose="020F0502020204030204" pitchFamily="34" charset="0"/>
                        </a:rPr>
                        <a:t>Implementation</a:t>
                      </a:r>
                      <a:r>
                        <a:rPr lang="en-US">
                          <a:latin typeface="Calibri" panose="020F0502020204030204" pitchFamily="34" charset="0"/>
                          <a:cs typeface="Calibri" panose="020F0502020204030204" pitchFamily="34" charset="0"/>
                        </a:rPr>
                        <a:t> Support</a:t>
                      </a:r>
                    </a:p>
                  </a:txBody>
                  <a:tcPr anchor="ctr">
                    <a:lnL w="381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algn="ctr"/>
                      <a:endParaRPr lang="en-US">
                        <a:solidFill>
                          <a:schemeClr val="accent4"/>
                        </a:solidFill>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3405746704"/>
                  </a:ext>
                </a:extLst>
              </a:tr>
              <a:tr h="557081">
                <a:tc rowSpan="3">
                  <a:txBody>
                    <a:bodyPr/>
                    <a:lstStyle/>
                    <a:p>
                      <a:pPr algn="ctr"/>
                      <a:r>
                        <a:rPr lang="en-US">
                          <a:latin typeface="Calibri" panose="020F0502020204030204" pitchFamily="34" charset="0"/>
                          <a:cs typeface="Calibri" panose="020F0502020204030204" pitchFamily="34" charset="0"/>
                        </a:rPr>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atin typeface="Calibri" panose="020F0502020204030204" pitchFamily="34" charset="0"/>
                          <a:cs typeface="Calibri" panose="020F0502020204030204" pitchFamily="34" charset="0"/>
                        </a:rPr>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1378427393"/>
                  </a:ext>
                </a:extLst>
              </a:tr>
              <a:tr h="557081">
                <a:tc vMerge="1">
                  <a:txBody>
                    <a:bodyPr/>
                    <a:lstStyle/>
                    <a:p>
                      <a:endParaRPr lang="en-US"/>
                    </a:p>
                  </a:txBody>
                  <a:tcPr/>
                </a:tc>
                <a:tc>
                  <a:txBody>
                    <a:bodyPr/>
                    <a:lstStyle/>
                    <a:p>
                      <a:pPr algn="l">
                        <a:lnSpc>
                          <a:spcPct val="80000"/>
                        </a:lnSpc>
                      </a:pPr>
                      <a:r>
                        <a:rPr lang="en-US">
                          <a:latin typeface="Calibri" panose="020F0502020204030204" pitchFamily="34" charset="0"/>
                          <a:cs typeface="Calibri" panose="020F0502020204030204" pitchFamily="34" charset="0"/>
                        </a:rPr>
                        <a:t>Building</a:t>
                      </a:r>
                    </a:p>
                    <a:p>
                      <a:pPr algn="l">
                        <a:lnSpc>
                          <a:spcPct val="80000"/>
                        </a:lnSpc>
                      </a:pPr>
                      <a:r>
                        <a:rPr lang="en-US">
                          <a:latin typeface="Calibri" panose="020F0502020204030204" pitchFamily="34" charset="0"/>
                          <a:cs typeface="Calibri" panose="020F0502020204030204" pitchFamily="34"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57081">
                <a:tc vMerge="1">
                  <a:txBody>
                    <a:bodyPr/>
                    <a:lstStyle/>
                    <a:p>
                      <a:endParaRPr lang="en-US"/>
                    </a:p>
                  </a:txBody>
                  <a:tcPr/>
                </a:tc>
                <a:tc>
                  <a:txBody>
                    <a:bodyPr/>
                    <a:lstStyle/>
                    <a:p>
                      <a:pPr algn="l"/>
                      <a:r>
                        <a:rPr lang="en-US">
                          <a:latin typeface="Calibri" panose="020F0502020204030204" pitchFamily="34" charset="0"/>
                          <a:cs typeface="Calibri" panose="020F0502020204030204" pitchFamily="34" charset="0"/>
                        </a:rPr>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114161">
                <a:tc rowSpan="3">
                  <a:txBody>
                    <a:bodyPr/>
                    <a:lstStyle/>
                    <a:p>
                      <a:pPr algn="ctr"/>
                      <a:r>
                        <a:rPr lang="en-US">
                          <a:latin typeface="Calibri" panose="020F0502020204030204" pitchFamily="34" charset="0"/>
                          <a:cs typeface="Calibri" panose="020F0502020204030204" pitchFamily="34" charset="0"/>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D966"/>
                    </a:solidFill>
                  </a:tcPr>
                </a:tc>
                <a:extLst>
                  <a:ext uri="{0D108BD9-81ED-4DB2-BD59-A6C34878D82A}">
                    <a16:rowId xmlns:a16="http://schemas.microsoft.com/office/drawing/2014/main" val="811098830"/>
                  </a:ext>
                </a:extLst>
              </a:tr>
              <a:tr h="1114161">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515938" indent="0" algn="l">
                        <a:tabLst/>
                      </a:pPr>
                      <a:r>
                        <a:rPr lang="en-US">
                          <a:solidFill>
                            <a:schemeClr val="tx1"/>
                          </a:solidFill>
                          <a:latin typeface="Calibri" panose="020F0502020204030204" pitchFamily="34" charset="0"/>
                          <a:cs typeface="Calibri" panose="020F0502020204030204" pitchFamily="34" charset="0"/>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algn="ct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704379319"/>
                  </a:ext>
                </a:extLst>
              </a:tr>
              <a:tr h="111416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758986038"/>
                  </a:ext>
                </a:extLst>
              </a:tr>
              <a:tr h="371387">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CF0A6-50B3-ECC3-3310-831BDAF15AE5}"/>
              </a:ext>
            </a:extLst>
          </p:cNvPr>
          <p:cNvPicPr>
            <a:picLocks noChangeAspect="1"/>
          </p:cNvPicPr>
          <p:nvPr userDrawn="1"/>
        </p:nvPicPr>
        <p:blipFill>
          <a:blip r:embed="rId2"/>
          <a:stretch>
            <a:fillRect/>
          </a:stretch>
        </p:blipFill>
        <p:spPr>
          <a:xfrm>
            <a:off x="178190" y="142592"/>
            <a:ext cx="4425699" cy="724355"/>
          </a:xfrm>
          <a:prstGeom prst="rect">
            <a:avLst/>
          </a:prstGeom>
        </p:spPr>
      </p:pic>
    </p:spTree>
    <p:extLst>
      <p:ext uri="{BB962C8B-B14F-4D97-AF65-F5344CB8AC3E}">
        <p14:creationId xmlns:p14="http://schemas.microsoft.com/office/powerpoint/2010/main" val="13975135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ENHANCE C2-4 flipped v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CD027D2-8F09-06EB-5D32-543D369CED35}"/>
              </a:ext>
            </a:extLst>
          </p:cNvPr>
          <p:cNvGraphicFramePr>
            <a:graphicFrameLocks noGrp="1"/>
          </p:cNvGraphicFramePr>
          <p:nvPr userDrawn="1">
            <p:extLst>
              <p:ext uri="{D42A27DB-BD31-4B8C-83A1-F6EECF244321}">
                <p14:modId xmlns:p14="http://schemas.microsoft.com/office/powerpoint/2010/main" val="3557393556"/>
              </p:ext>
            </p:extLst>
          </p:nvPr>
        </p:nvGraphicFramePr>
        <p:xfrm>
          <a:off x="-9663" y="315627"/>
          <a:ext cx="12189242" cy="6542475"/>
        </p:xfrm>
        <a:graphic>
          <a:graphicData uri="http://schemas.openxmlformats.org/drawingml/2006/table">
            <a:tbl>
              <a:tblPr>
                <a:tableStyleId>{2D5ABB26-0587-4C30-8999-92F81FD0307C}</a:tableStyleId>
              </a:tblPr>
              <a:tblGrid>
                <a:gridCol w="654908">
                  <a:extLst>
                    <a:ext uri="{9D8B030D-6E8A-4147-A177-3AD203B41FA5}">
                      <a16:colId xmlns:a16="http://schemas.microsoft.com/office/drawing/2014/main" val="2750378661"/>
                    </a:ext>
                  </a:extLst>
                </a:gridCol>
                <a:gridCol w="2116014">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157362">
                <a:tc>
                  <a:txBody>
                    <a:bodyPr/>
                    <a:lstStyle/>
                    <a:p>
                      <a:pPr algn="ctr"/>
                      <a:endParaRPr lang="en-US">
                        <a:latin typeface="Calibri" panose="020F0502020204030204" pitchFamily="34" charset="0"/>
                        <a:cs typeface="Calibri" panose="020F0502020204030204" pitchFamily="34" charset="0"/>
                      </a:endParaRPr>
                    </a:p>
                  </a:txBody>
                  <a:tcPr marT="0" marB="0" vert="vert2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endParaRPr lang="en-US" sz="1800" kern="120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kern="1200">
                          <a:solidFill>
                            <a:schemeClr val="tx1"/>
                          </a:solidFill>
                          <a:latin typeface="Calibri" panose="020F0502020204030204" pitchFamily="34" charset="0"/>
                          <a:ea typeface="+mn-ea"/>
                          <a:cs typeface="Calibri" panose="020F0502020204030204" pitchFamily="34" charset="0"/>
                        </a:rPr>
                        <a:t>Implementation</a:t>
                      </a:r>
                      <a:r>
                        <a:rPr lang="en-US">
                          <a:latin typeface="Calibri" panose="020F0502020204030204" pitchFamily="34" charset="0"/>
                          <a:cs typeface="Calibri" panose="020F0502020204030204" pitchFamily="34" charset="0"/>
                        </a:rPr>
                        <a:t> Support</a:t>
                      </a:r>
                    </a:p>
                  </a:txBody>
                  <a:tcPr anchor="ctr">
                    <a:lnL w="381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algn="ctr"/>
                      <a:endParaRPr lang="en-US">
                        <a:solidFill>
                          <a:schemeClr val="accent4"/>
                        </a:solidFill>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3405746704"/>
                  </a:ext>
                </a:extLst>
              </a:tr>
              <a:tr h="557081">
                <a:tc rowSpan="3">
                  <a:txBody>
                    <a:bodyPr/>
                    <a:lstStyle/>
                    <a:p>
                      <a:pPr algn="ctr"/>
                      <a:r>
                        <a:rPr lang="en-US">
                          <a:latin typeface="Calibri" panose="020F0502020204030204" pitchFamily="34" charset="0"/>
                          <a:cs typeface="Calibri" panose="020F0502020204030204" pitchFamily="34" charset="0"/>
                        </a:rPr>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atin typeface="Calibri" panose="020F0502020204030204" pitchFamily="34" charset="0"/>
                          <a:cs typeface="Calibri" panose="020F0502020204030204" pitchFamily="34" charset="0"/>
                        </a:rPr>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1378427393"/>
                  </a:ext>
                </a:extLst>
              </a:tr>
              <a:tr h="557081">
                <a:tc vMerge="1">
                  <a:txBody>
                    <a:bodyPr/>
                    <a:lstStyle/>
                    <a:p>
                      <a:endParaRPr lang="en-US"/>
                    </a:p>
                  </a:txBody>
                  <a:tcPr/>
                </a:tc>
                <a:tc>
                  <a:txBody>
                    <a:bodyPr/>
                    <a:lstStyle/>
                    <a:p>
                      <a:pPr algn="l">
                        <a:lnSpc>
                          <a:spcPct val="80000"/>
                        </a:lnSpc>
                      </a:pPr>
                      <a:r>
                        <a:rPr lang="en-US">
                          <a:latin typeface="Calibri" panose="020F0502020204030204" pitchFamily="34" charset="0"/>
                          <a:cs typeface="Calibri" panose="020F0502020204030204" pitchFamily="34" charset="0"/>
                        </a:rPr>
                        <a:t>Building</a:t>
                      </a:r>
                    </a:p>
                    <a:p>
                      <a:pPr algn="l">
                        <a:lnSpc>
                          <a:spcPct val="80000"/>
                        </a:lnSpc>
                      </a:pPr>
                      <a:r>
                        <a:rPr lang="en-US">
                          <a:latin typeface="Calibri" panose="020F0502020204030204" pitchFamily="34" charset="0"/>
                          <a:cs typeface="Calibri" panose="020F0502020204030204" pitchFamily="34"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57081">
                <a:tc vMerge="1">
                  <a:txBody>
                    <a:bodyPr/>
                    <a:lstStyle/>
                    <a:p>
                      <a:endParaRPr lang="en-US"/>
                    </a:p>
                  </a:txBody>
                  <a:tcPr/>
                </a:tc>
                <a:tc>
                  <a:txBody>
                    <a:bodyPr/>
                    <a:lstStyle/>
                    <a:p>
                      <a:pPr algn="l"/>
                      <a:r>
                        <a:rPr lang="en-US">
                          <a:latin typeface="Calibri" panose="020F0502020204030204" pitchFamily="34" charset="0"/>
                          <a:cs typeface="Calibri" panose="020F0502020204030204" pitchFamily="34" charset="0"/>
                        </a:rPr>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114161">
                <a:tc rowSpan="3">
                  <a:txBody>
                    <a:bodyPr/>
                    <a:lstStyle/>
                    <a:p>
                      <a:pPr algn="ctr"/>
                      <a:r>
                        <a:rPr lang="en-US">
                          <a:latin typeface="Calibri" panose="020F0502020204030204" pitchFamily="34" charset="0"/>
                          <a:cs typeface="Calibri" panose="020F0502020204030204" pitchFamily="34" charset="0"/>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D966"/>
                    </a:solidFill>
                  </a:tcPr>
                </a:tc>
                <a:extLst>
                  <a:ext uri="{0D108BD9-81ED-4DB2-BD59-A6C34878D82A}">
                    <a16:rowId xmlns:a16="http://schemas.microsoft.com/office/drawing/2014/main" val="811098830"/>
                  </a:ext>
                </a:extLst>
              </a:tr>
              <a:tr h="1114161">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515938" indent="0" algn="l">
                        <a:tabLst/>
                      </a:pPr>
                      <a:r>
                        <a:rPr lang="en-US">
                          <a:solidFill>
                            <a:schemeClr val="tx1"/>
                          </a:solidFill>
                          <a:latin typeface="Calibri" panose="020F0502020204030204" pitchFamily="34" charset="0"/>
                          <a:cs typeface="Calibri" panose="020F0502020204030204" pitchFamily="34" charset="0"/>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algn="ct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704379319"/>
                  </a:ext>
                </a:extLst>
              </a:tr>
              <a:tr h="111416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758986038"/>
                  </a:ext>
                </a:extLst>
              </a:tr>
              <a:tr h="371387">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63446"/>
            <a:ext cx="12188952" cy="358588"/>
          </a:xfrm>
          <a:prstGeom prst="rightArrow">
            <a:avLst>
              <a:gd name="adj1" fmla="val 40000"/>
              <a:gd name="adj2" fmla="val 755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CF0A6-50B3-ECC3-3310-831BDAF15AE5}"/>
              </a:ext>
            </a:extLst>
          </p:cNvPr>
          <p:cNvPicPr>
            <a:picLocks noChangeAspect="1"/>
          </p:cNvPicPr>
          <p:nvPr userDrawn="1"/>
        </p:nvPicPr>
        <p:blipFill>
          <a:blip r:embed="rId2"/>
          <a:stretch>
            <a:fillRect/>
          </a:stretch>
        </p:blipFill>
        <p:spPr>
          <a:xfrm>
            <a:off x="147710" y="489966"/>
            <a:ext cx="4425699" cy="724355"/>
          </a:xfrm>
          <a:prstGeom prst="rect">
            <a:avLst/>
          </a:prstGeom>
        </p:spPr>
      </p:pic>
      <p:pic>
        <p:nvPicPr>
          <p:cNvPr id="7" name="Picture 6">
            <a:extLst>
              <a:ext uri="{FF2B5EF4-FFF2-40B4-BE49-F238E27FC236}">
                <a16:creationId xmlns:a16="http://schemas.microsoft.com/office/drawing/2014/main" id="{D9CB2118-BC25-04AB-433A-6B935DD8699A}"/>
              </a:ext>
            </a:extLst>
          </p:cNvPr>
          <p:cNvPicPr>
            <a:picLocks noChangeAspect="1"/>
          </p:cNvPicPr>
          <p:nvPr userDrawn="1"/>
        </p:nvPicPr>
        <p:blipFill>
          <a:blip r:embed="rId3"/>
          <a:stretch>
            <a:fillRect/>
          </a:stretch>
        </p:blipFill>
        <p:spPr>
          <a:xfrm>
            <a:off x="1971218" y="2114877"/>
            <a:ext cx="273725" cy="398146"/>
          </a:xfrm>
          <a:prstGeom prst="rect">
            <a:avLst/>
          </a:prstGeom>
        </p:spPr>
      </p:pic>
      <p:pic>
        <p:nvPicPr>
          <p:cNvPr id="8" name="Graphic 7">
            <a:extLst>
              <a:ext uri="{FF2B5EF4-FFF2-40B4-BE49-F238E27FC236}">
                <a16:creationId xmlns:a16="http://schemas.microsoft.com/office/drawing/2014/main" id="{96EFF82D-A1B9-ED1C-BF27-03EE7DB3D3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39049" y="2143340"/>
            <a:ext cx="331788" cy="331788"/>
          </a:xfrm>
          <a:prstGeom prst="rect">
            <a:avLst/>
          </a:prstGeom>
        </p:spPr>
      </p:pic>
      <p:pic>
        <p:nvPicPr>
          <p:cNvPr id="10" name="Graphic 9">
            <a:extLst>
              <a:ext uri="{FF2B5EF4-FFF2-40B4-BE49-F238E27FC236}">
                <a16:creationId xmlns:a16="http://schemas.microsoft.com/office/drawing/2014/main" id="{A0D9BA69-3E44-DF46-34D5-53104BDA07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29487" y="2701316"/>
            <a:ext cx="331788" cy="331788"/>
          </a:xfrm>
          <a:prstGeom prst="rect">
            <a:avLst/>
          </a:prstGeom>
        </p:spPr>
      </p:pic>
      <p:pic>
        <p:nvPicPr>
          <p:cNvPr id="11" name="Picture 10">
            <a:extLst>
              <a:ext uri="{FF2B5EF4-FFF2-40B4-BE49-F238E27FC236}">
                <a16:creationId xmlns:a16="http://schemas.microsoft.com/office/drawing/2014/main" id="{07932EA6-A316-B846-3FA4-0102DB5F4B77}"/>
              </a:ext>
            </a:extLst>
          </p:cNvPr>
          <p:cNvPicPr>
            <a:picLocks noChangeAspect="1"/>
          </p:cNvPicPr>
          <p:nvPr userDrawn="1"/>
        </p:nvPicPr>
        <p:blipFill>
          <a:blip r:embed="rId6"/>
          <a:stretch>
            <a:fillRect/>
          </a:stretch>
        </p:blipFill>
        <p:spPr>
          <a:xfrm>
            <a:off x="2218177" y="1581557"/>
            <a:ext cx="474714" cy="389765"/>
          </a:xfrm>
          <a:prstGeom prst="rect">
            <a:avLst/>
          </a:prstGeom>
        </p:spPr>
      </p:pic>
      <p:pic>
        <p:nvPicPr>
          <p:cNvPr id="12" name="Picture 11">
            <a:extLst>
              <a:ext uri="{FF2B5EF4-FFF2-40B4-BE49-F238E27FC236}">
                <a16:creationId xmlns:a16="http://schemas.microsoft.com/office/drawing/2014/main" id="{82A2B23D-95D4-BF60-8E40-C41BF49DC00D}"/>
              </a:ext>
            </a:extLst>
          </p:cNvPr>
          <p:cNvPicPr>
            <a:picLocks noChangeAspect="1"/>
          </p:cNvPicPr>
          <p:nvPr userDrawn="1"/>
        </p:nvPicPr>
        <p:blipFill>
          <a:blip r:embed="rId6"/>
          <a:stretch>
            <a:fillRect/>
          </a:stretch>
        </p:blipFill>
        <p:spPr>
          <a:xfrm>
            <a:off x="2246983" y="2151852"/>
            <a:ext cx="445908" cy="366114"/>
          </a:xfrm>
          <a:prstGeom prst="rect">
            <a:avLst/>
          </a:prstGeom>
        </p:spPr>
      </p:pic>
      <p:pic>
        <p:nvPicPr>
          <p:cNvPr id="13" name="Picture 12">
            <a:extLst>
              <a:ext uri="{FF2B5EF4-FFF2-40B4-BE49-F238E27FC236}">
                <a16:creationId xmlns:a16="http://schemas.microsoft.com/office/drawing/2014/main" id="{91F60943-D183-6A55-0FA3-A6C209E8EF8F}"/>
              </a:ext>
            </a:extLst>
          </p:cNvPr>
          <p:cNvPicPr>
            <a:picLocks noChangeAspect="1"/>
          </p:cNvPicPr>
          <p:nvPr userDrawn="1"/>
        </p:nvPicPr>
        <p:blipFill>
          <a:blip r:embed="rId3"/>
          <a:stretch>
            <a:fillRect/>
          </a:stretch>
        </p:blipFill>
        <p:spPr>
          <a:xfrm>
            <a:off x="1841908" y="1553374"/>
            <a:ext cx="273725" cy="398146"/>
          </a:xfrm>
          <a:prstGeom prst="rect">
            <a:avLst/>
          </a:prstGeom>
        </p:spPr>
      </p:pic>
      <p:pic>
        <p:nvPicPr>
          <p:cNvPr id="14" name="Picture 13">
            <a:extLst>
              <a:ext uri="{FF2B5EF4-FFF2-40B4-BE49-F238E27FC236}">
                <a16:creationId xmlns:a16="http://schemas.microsoft.com/office/drawing/2014/main" id="{E97AB53B-E02C-88CA-FE80-B8A4030F418F}"/>
              </a:ext>
            </a:extLst>
          </p:cNvPr>
          <p:cNvPicPr>
            <a:picLocks noChangeAspect="1"/>
          </p:cNvPicPr>
          <p:nvPr userDrawn="1"/>
        </p:nvPicPr>
        <p:blipFill>
          <a:blip r:embed="rId7">
            <a:alphaModFix/>
          </a:blip>
          <a:stretch>
            <a:fillRect/>
          </a:stretch>
        </p:blipFill>
        <p:spPr>
          <a:xfrm>
            <a:off x="10786676" y="809799"/>
            <a:ext cx="914400" cy="1183503"/>
          </a:xfrm>
          <a:prstGeom prst="roundRect">
            <a:avLst>
              <a:gd name="adj" fmla="val 12358"/>
            </a:avLst>
          </a:prstGeom>
          <a:ln>
            <a:solidFill>
              <a:schemeClr val="tx1">
                <a:lumMod val="50000"/>
                <a:lumOff val="50000"/>
              </a:schemeClr>
            </a:solidFill>
          </a:ln>
        </p:spPr>
      </p:pic>
      <p:sp>
        <p:nvSpPr>
          <p:cNvPr id="15" name="TextBox 14">
            <a:extLst>
              <a:ext uri="{FF2B5EF4-FFF2-40B4-BE49-F238E27FC236}">
                <a16:creationId xmlns:a16="http://schemas.microsoft.com/office/drawing/2014/main" id="{66978445-F4FC-2DDF-1A95-FEF71EABEAC4}"/>
              </a:ext>
            </a:extLst>
          </p:cNvPr>
          <p:cNvSpPr txBox="1"/>
          <p:nvPr userDrawn="1"/>
        </p:nvSpPr>
        <p:spPr>
          <a:xfrm>
            <a:off x="10446398" y="1825406"/>
            <a:ext cx="1594956"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Analyze</a:t>
            </a:r>
          </a:p>
        </p:txBody>
      </p:sp>
      <p:grpSp>
        <p:nvGrpSpPr>
          <p:cNvPr id="16" name="Group 15">
            <a:extLst>
              <a:ext uri="{FF2B5EF4-FFF2-40B4-BE49-F238E27FC236}">
                <a16:creationId xmlns:a16="http://schemas.microsoft.com/office/drawing/2014/main" id="{CF4D5DC6-2577-3C15-2F8E-BAD451BC8A5E}"/>
              </a:ext>
            </a:extLst>
          </p:cNvPr>
          <p:cNvGrpSpPr/>
          <p:nvPr userDrawn="1"/>
        </p:nvGrpSpPr>
        <p:grpSpPr>
          <a:xfrm>
            <a:off x="4898048" y="1537141"/>
            <a:ext cx="1197952" cy="1486817"/>
            <a:chOff x="4898048" y="1553374"/>
            <a:chExt cx="1197952" cy="1486817"/>
          </a:xfrm>
        </p:grpSpPr>
        <p:sp>
          <p:nvSpPr>
            <p:cNvPr id="17" name="Freeform: Shape 132">
              <a:extLst>
                <a:ext uri="{FF2B5EF4-FFF2-40B4-BE49-F238E27FC236}">
                  <a16:creationId xmlns:a16="http://schemas.microsoft.com/office/drawing/2014/main" id="{65F6367F-1BDA-C2F6-9053-29F100DE1FD6}"/>
                </a:ext>
              </a:extLst>
            </p:cNvPr>
            <p:cNvSpPr/>
            <p:nvPr userDrawn="1"/>
          </p:nvSpPr>
          <p:spPr>
            <a:xfrm>
              <a:off x="588080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8" name="Freeform: Shape 21">
              <a:extLst>
                <a:ext uri="{FF2B5EF4-FFF2-40B4-BE49-F238E27FC236}">
                  <a16:creationId xmlns:a16="http://schemas.microsoft.com/office/drawing/2014/main" id="{B790988B-A094-9FCD-C7FD-74A1D5C68588}"/>
                </a:ext>
              </a:extLst>
            </p:cNvPr>
            <p:cNvSpPr/>
            <p:nvPr userDrawn="1"/>
          </p:nvSpPr>
          <p:spPr>
            <a:xfrm>
              <a:off x="4898048"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9" name="Freeform: Shape 22">
              <a:extLst>
                <a:ext uri="{FF2B5EF4-FFF2-40B4-BE49-F238E27FC236}">
                  <a16:creationId xmlns:a16="http://schemas.microsoft.com/office/drawing/2014/main" id="{6913F0F3-372C-2AF5-B023-270805100516}"/>
                </a:ext>
              </a:extLst>
            </p:cNvPr>
            <p:cNvSpPr/>
            <p:nvPr userDrawn="1"/>
          </p:nvSpPr>
          <p:spPr>
            <a:xfrm>
              <a:off x="5143737"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0" name="Freeform: Shape 23">
              <a:extLst>
                <a:ext uri="{FF2B5EF4-FFF2-40B4-BE49-F238E27FC236}">
                  <a16:creationId xmlns:a16="http://schemas.microsoft.com/office/drawing/2014/main" id="{3AC37AFC-C5F0-5F87-1517-4D97899A9A95}"/>
                </a:ext>
              </a:extLst>
            </p:cNvPr>
            <p:cNvSpPr/>
            <p:nvPr userDrawn="1"/>
          </p:nvSpPr>
          <p:spPr>
            <a:xfrm>
              <a:off x="5389426"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1" name="Freeform: Shape 24">
              <a:extLst>
                <a:ext uri="{FF2B5EF4-FFF2-40B4-BE49-F238E27FC236}">
                  <a16:creationId xmlns:a16="http://schemas.microsoft.com/office/drawing/2014/main" id="{FE5CA783-A2EA-4815-0C98-6A2DEB11AA63}"/>
                </a:ext>
              </a:extLst>
            </p:cNvPr>
            <p:cNvSpPr/>
            <p:nvPr userDrawn="1"/>
          </p:nvSpPr>
          <p:spPr>
            <a:xfrm>
              <a:off x="563511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grpSp>
        <p:nvGrpSpPr>
          <p:cNvPr id="22" name="Group 21">
            <a:extLst>
              <a:ext uri="{FF2B5EF4-FFF2-40B4-BE49-F238E27FC236}">
                <a16:creationId xmlns:a16="http://schemas.microsoft.com/office/drawing/2014/main" id="{58455453-B83D-3CC3-A848-9867983D2E68}"/>
              </a:ext>
            </a:extLst>
          </p:cNvPr>
          <p:cNvGrpSpPr/>
          <p:nvPr userDrawn="1"/>
        </p:nvGrpSpPr>
        <p:grpSpPr>
          <a:xfrm>
            <a:off x="8772684" y="1541232"/>
            <a:ext cx="1475353" cy="1490472"/>
            <a:chOff x="8772684" y="1541232"/>
            <a:chExt cx="1475353" cy="1490472"/>
          </a:xfrm>
        </p:grpSpPr>
        <p:sp>
          <p:nvSpPr>
            <p:cNvPr id="23" name="Freeform: Shape 132">
              <a:extLst>
                <a:ext uri="{FF2B5EF4-FFF2-40B4-BE49-F238E27FC236}">
                  <a16:creationId xmlns:a16="http://schemas.microsoft.com/office/drawing/2014/main" id="{F51C203A-10C6-F909-794B-EA6D7274F30E}"/>
                </a:ext>
              </a:extLst>
            </p:cNvPr>
            <p:cNvSpPr/>
            <p:nvPr userDrawn="1"/>
          </p:nvSpPr>
          <p:spPr>
            <a:xfrm>
              <a:off x="1002858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4" name="Freeform: Shape 21">
              <a:extLst>
                <a:ext uri="{FF2B5EF4-FFF2-40B4-BE49-F238E27FC236}">
                  <a16:creationId xmlns:a16="http://schemas.microsoft.com/office/drawing/2014/main" id="{D02D2BA6-28C2-A470-DE98-34E9D6B0DCE4}"/>
                </a:ext>
              </a:extLst>
            </p:cNvPr>
            <p:cNvSpPr/>
            <p:nvPr userDrawn="1"/>
          </p:nvSpPr>
          <p:spPr>
            <a:xfrm>
              <a:off x="9023863"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5" name="Freeform: Shape 22">
              <a:extLst>
                <a:ext uri="{FF2B5EF4-FFF2-40B4-BE49-F238E27FC236}">
                  <a16:creationId xmlns:a16="http://schemas.microsoft.com/office/drawing/2014/main" id="{01A6E106-09D1-5A76-DD57-6980927F166E}"/>
                </a:ext>
              </a:extLst>
            </p:cNvPr>
            <p:cNvSpPr/>
            <p:nvPr userDrawn="1"/>
          </p:nvSpPr>
          <p:spPr>
            <a:xfrm>
              <a:off x="9275042"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6" name="Freeform: Shape 23">
              <a:extLst>
                <a:ext uri="{FF2B5EF4-FFF2-40B4-BE49-F238E27FC236}">
                  <a16:creationId xmlns:a16="http://schemas.microsoft.com/office/drawing/2014/main" id="{8D8D47B3-225A-EE97-B863-2CAE4FA961D5}"/>
                </a:ext>
              </a:extLst>
            </p:cNvPr>
            <p:cNvSpPr/>
            <p:nvPr userDrawn="1"/>
          </p:nvSpPr>
          <p:spPr>
            <a:xfrm>
              <a:off x="952622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7" name="Freeform: Shape 24">
              <a:extLst>
                <a:ext uri="{FF2B5EF4-FFF2-40B4-BE49-F238E27FC236}">
                  <a16:creationId xmlns:a16="http://schemas.microsoft.com/office/drawing/2014/main" id="{D0CB13BF-F2FD-C1B6-ACBE-9114494B7629}"/>
                </a:ext>
              </a:extLst>
            </p:cNvPr>
            <p:cNvSpPr/>
            <p:nvPr userDrawn="1"/>
          </p:nvSpPr>
          <p:spPr>
            <a:xfrm>
              <a:off x="977740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8" name="Freeform: Shape 21">
              <a:extLst>
                <a:ext uri="{FF2B5EF4-FFF2-40B4-BE49-F238E27FC236}">
                  <a16:creationId xmlns:a16="http://schemas.microsoft.com/office/drawing/2014/main" id="{598625D6-97D2-01AE-A372-495C1207B9B4}"/>
                </a:ext>
              </a:extLst>
            </p:cNvPr>
            <p:cNvSpPr/>
            <p:nvPr userDrawn="1"/>
          </p:nvSpPr>
          <p:spPr>
            <a:xfrm>
              <a:off x="8772684"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29" name="Group 28">
            <a:extLst>
              <a:ext uri="{FF2B5EF4-FFF2-40B4-BE49-F238E27FC236}">
                <a16:creationId xmlns:a16="http://schemas.microsoft.com/office/drawing/2014/main" id="{2D39C66F-90BF-A660-EAC3-7F7725099120}"/>
              </a:ext>
            </a:extLst>
          </p:cNvPr>
          <p:cNvGrpSpPr/>
          <p:nvPr userDrawn="1"/>
        </p:nvGrpSpPr>
        <p:grpSpPr>
          <a:xfrm>
            <a:off x="6615930" y="1541232"/>
            <a:ext cx="1475353" cy="1490472"/>
            <a:chOff x="6615930" y="1541232"/>
            <a:chExt cx="1475353" cy="1490472"/>
          </a:xfrm>
        </p:grpSpPr>
        <p:sp>
          <p:nvSpPr>
            <p:cNvPr id="30" name="Freeform: Shape 132">
              <a:extLst>
                <a:ext uri="{FF2B5EF4-FFF2-40B4-BE49-F238E27FC236}">
                  <a16:creationId xmlns:a16="http://schemas.microsoft.com/office/drawing/2014/main" id="{C3229EA3-43E6-0CA0-8BE7-953765C5DC13}"/>
                </a:ext>
              </a:extLst>
            </p:cNvPr>
            <p:cNvSpPr/>
            <p:nvPr userDrawn="1"/>
          </p:nvSpPr>
          <p:spPr>
            <a:xfrm>
              <a:off x="787182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1" name="Freeform: Shape 21">
              <a:extLst>
                <a:ext uri="{FF2B5EF4-FFF2-40B4-BE49-F238E27FC236}">
                  <a16:creationId xmlns:a16="http://schemas.microsoft.com/office/drawing/2014/main" id="{8FB85D25-1F0A-204D-BB6B-A2CB43A55045}"/>
                </a:ext>
              </a:extLst>
            </p:cNvPr>
            <p:cNvSpPr/>
            <p:nvPr userDrawn="1"/>
          </p:nvSpPr>
          <p:spPr>
            <a:xfrm>
              <a:off x="6867109"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2" name="Freeform: Shape 22">
              <a:extLst>
                <a:ext uri="{FF2B5EF4-FFF2-40B4-BE49-F238E27FC236}">
                  <a16:creationId xmlns:a16="http://schemas.microsoft.com/office/drawing/2014/main" id="{E880FB59-0685-A9D6-D782-4BA982CC3096}"/>
                </a:ext>
              </a:extLst>
            </p:cNvPr>
            <p:cNvSpPr/>
            <p:nvPr userDrawn="1"/>
          </p:nvSpPr>
          <p:spPr>
            <a:xfrm>
              <a:off x="7118288"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3" name="Freeform: Shape 23">
              <a:extLst>
                <a:ext uri="{FF2B5EF4-FFF2-40B4-BE49-F238E27FC236}">
                  <a16:creationId xmlns:a16="http://schemas.microsoft.com/office/drawing/2014/main" id="{5F23DD3F-ACDA-4526-042F-1830DE26B99D}"/>
                </a:ext>
              </a:extLst>
            </p:cNvPr>
            <p:cNvSpPr/>
            <p:nvPr userDrawn="1"/>
          </p:nvSpPr>
          <p:spPr>
            <a:xfrm>
              <a:off x="736946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4" name="Freeform: Shape 24">
              <a:extLst>
                <a:ext uri="{FF2B5EF4-FFF2-40B4-BE49-F238E27FC236}">
                  <a16:creationId xmlns:a16="http://schemas.microsoft.com/office/drawing/2014/main" id="{3842CD0F-CA22-2628-7698-AB0953972E48}"/>
                </a:ext>
              </a:extLst>
            </p:cNvPr>
            <p:cNvSpPr/>
            <p:nvPr userDrawn="1"/>
          </p:nvSpPr>
          <p:spPr>
            <a:xfrm>
              <a:off x="7620646"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5" name="Freeform: Shape 21">
              <a:extLst>
                <a:ext uri="{FF2B5EF4-FFF2-40B4-BE49-F238E27FC236}">
                  <a16:creationId xmlns:a16="http://schemas.microsoft.com/office/drawing/2014/main" id="{DDC93581-F5E2-34C3-5C83-33C23B1E99C6}"/>
                </a:ext>
              </a:extLst>
            </p:cNvPr>
            <p:cNvSpPr/>
            <p:nvPr userDrawn="1"/>
          </p:nvSpPr>
          <p:spPr>
            <a:xfrm>
              <a:off x="661593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36" name="Group 35">
            <a:extLst>
              <a:ext uri="{FF2B5EF4-FFF2-40B4-BE49-F238E27FC236}">
                <a16:creationId xmlns:a16="http://schemas.microsoft.com/office/drawing/2014/main" id="{DB0409AE-F17B-2330-BC2F-090DC1CB29BB}"/>
              </a:ext>
            </a:extLst>
          </p:cNvPr>
          <p:cNvGrpSpPr/>
          <p:nvPr userDrawn="1"/>
        </p:nvGrpSpPr>
        <p:grpSpPr>
          <a:xfrm>
            <a:off x="3020408" y="1535313"/>
            <a:ext cx="1205029" cy="1490472"/>
            <a:chOff x="3020408" y="1520907"/>
            <a:chExt cx="1205029" cy="1490472"/>
          </a:xfrm>
        </p:grpSpPr>
        <p:sp>
          <p:nvSpPr>
            <p:cNvPr id="37" name="Freeform: Shape 132">
              <a:extLst>
                <a:ext uri="{FF2B5EF4-FFF2-40B4-BE49-F238E27FC236}">
                  <a16:creationId xmlns:a16="http://schemas.microsoft.com/office/drawing/2014/main" id="{F9E4CAB7-3AED-460B-7722-09EBA1E457C3}"/>
                </a:ext>
              </a:extLst>
            </p:cNvPr>
            <p:cNvSpPr/>
            <p:nvPr userDrawn="1"/>
          </p:nvSpPr>
          <p:spPr>
            <a:xfrm>
              <a:off x="400316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8" name="Freeform: Shape 21">
              <a:extLst>
                <a:ext uri="{FF2B5EF4-FFF2-40B4-BE49-F238E27FC236}">
                  <a16:creationId xmlns:a16="http://schemas.microsoft.com/office/drawing/2014/main" id="{1F1A999F-1F30-3395-F899-750D7F9201E4}"/>
                </a:ext>
              </a:extLst>
            </p:cNvPr>
            <p:cNvSpPr/>
            <p:nvPr userDrawn="1"/>
          </p:nvSpPr>
          <p:spPr>
            <a:xfrm>
              <a:off x="3020408"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9" name="Freeform: Shape 22">
              <a:extLst>
                <a:ext uri="{FF2B5EF4-FFF2-40B4-BE49-F238E27FC236}">
                  <a16:creationId xmlns:a16="http://schemas.microsoft.com/office/drawing/2014/main" id="{3F90E40C-1297-51F1-BE4F-5AD9AD72C316}"/>
                </a:ext>
              </a:extLst>
            </p:cNvPr>
            <p:cNvSpPr/>
            <p:nvPr userDrawn="1"/>
          </p:nvSpPr>
          <p:spPr>
            <a:xfrm>
              <a:off x="3266097"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40" name="Freeform: Shape 23">
              <a:extLst>
                <a:ext uri="{FF2B5EF4-FFF2-40B4-BE49-F238E27FC236}">
                  <a16:creationId xmlns:a16="http://schemas.microsoft.com/office/drawing/2014/main" id="{2C984FA4-5C8B-70B2-3A65-F78E98F179CB}"/>
                </a:ext>
              </a:extLst>
            </p:cNvPr>
            <p:cNvSpPr/>
            <p:nvPr userDrawn="1"/>
          </p:nvSpPr>
          <p:spPr>
            <a:xfrm>
              <a:off x="3511786"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41" name="Freeform: Shape 24">
              <a:extLst>
                <a:ext uri="{FF2B5EF4-FFF2-40B4-BE49-F238E27FC236}">
                  <a16:creationId xmlns:a16="http://schemas.microsoft.com/office/drawing/2014/main" id="{E8879292-B8F0-8B1B-DBB9-815FBEBA6585}"/>
                </a:ext>
              </a:extLst>
            </p:cNvPr>
            <p:cNvSpPr/>
            <p:nvPr userDrawn="1"/>
          </p:nvSpPr>
          <p:spPr>
            <a:xfrm>
              <a:off x="375747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sp>
        <p:nvSpPr>
          <p:cNvPr id="42" name="enhance/trad ci3t text box">
            <a:extLst>
              <a:ext uri="{FF2B5EF4-FFF2-40B4-BE49-F238E27FC236}">
                <a16:creationId xmlns:a16="http://schemas.microsoft.com/office/drawing/2014/main" id="{67145CFE-7B0A-B2BB-4415-7E4DDC2DF75D}"/>
              </a:ext>
            </a:extLst>
          </p:cNvPr>
          <p:cNvSpPr txBox="1"/>
          <p:nvPr userDrawn="1"/>
        </p:nvSpPr>
        <p:spPr>
          <a:xfrm>
            <a:off x="7713157" y="252019"/>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pic>
        <p:nvPicPr>
          <p:cNvPr id="43" name="Picture 42">
            <a:extLst>
              <a:ext uri="{FF2B5EF4-FFF2-40B4-BE49-F238E27FC236}">
                <a16:creationId xmlns:a16="http://schemas.microsoft.com/office/drawing/2014/main" id="{8DE24510-4E4B-9601-8CE3-0700902B7ED5}"/>
              </a:ext>
            </a:extLst>
          </p:cNvPr>
          <p:cNvPicPr>
            <a:picLocks noChangeAspect="1"/>
          </p:cNvPicPr>
          <p:nvPr userDrawn="1"/>
        </p:nvPicPr>
        <p:blipFill>
          <a:blip r:embed="rId8"/>
          <a:srcRect/>
          <a:stretch/>
        </p:blipFill>
        <p:spPr>
          <a:xfrm>
            <a:off x="8126766" y="816157"/>
            <a:ext cx="619980" cy="537772"/>
          </a:xfrm>
          <a:prstGeom prst="rect">
            <a:avLst/>
          </a:prstGeom>
          <a:effectLst>
            <a:glow rad="139700">
              <a:schemeClr val="accent6">
                <a:lumMod val="50000"/>
                <a:alpha val="30000"/>
              </a:schemeClr>
            </a:glow>
          </a:effectLst>
        </p:spPr>
      </p:pic>
      <p:pic>
        <p:nvPicPr>
          <p:cNvPr id="44" name="Graphic 43">
            <a:extLst>
              <a:ext uri="{FF2B5EF4-FFF2-40B4-BE49-F238E27FC236}">
                <a16:creationId xmlns:a16="http://schemas.microsoft.com/office/drawing/2014/main" id="{FC7A516F-8B68-4D9F-109F-9B6D230B584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70270" y="2150424"/>
            <a:ext cx="341342" cy="341342"/>
          </a:xfrm>
          <a:prstGeom prst="rect">
            <a:avLst/>
          </a:prstGeom>
        </p:spPr>
      </p:pic>
      <p:pic>
        <p:nvPicPr>
          <p:cNvPr id="45" name="Picture 44">
            <a:extLst>
              <a:ext uri="{FF2B5EF4-FFF2-40B4-BE49-F238E27FC236}">
                <a16:creationId xmlns:a16="http://schemas.microsoft.com/office/drawing/2014/main" id="{EF50E38B-7D27-10B0-F5E9-6D3E839D3711}"/>
              </a:ext>
            </a:extLst>
          </p:cNvPr>
          <p:cNvPicPr>
            <a:picLocks noChangeAspect="1"/>
          </p:cNvPicPr>
          <p:nvPr userDrawn="1"/>
        </p:nvPicPr>
        <p:blipFill>
          <a:blip r:embed="rId3"/>
          <a:stretch>
            <a:fillRect/>
          </a:stretch>
        </p:blipFill>
        <p:spPr>
          <a:xfrm>
            <a:off x="8298166" y="1634074"/>
            <a:ext cx="273725" cy="398146"/>
          </a:xfrm>
          <a:prstGeom prst="rect">
            <a:avLst/>
          </a:prstGeom>
        </p:spPr>
      </p:pic>
      <p:pic>
        <p:nvPicPr>
          <p:cNvPr id="46" name="Picture 45">
            <a:extLst>
              <a:ext uri="{FF2B5EF4-FFF2-40B4-BE49-F238E27FC236}">
                <a16:creationId xmlns:a16="http://schemas.microsoft.com/office/drawing/2014/main" id="{6CF6167C-942B-837F-4681-283087DCF3A5}"/>
              </a:ext>
            </a:extLst>
          </p:cNvPr>
          <p:cNvPicPr>
            <a:picLocks noChangeAspect="1"/>
          </p:cNvPicPr>
          <p:nvPr userDrawn="1"/>
        </p:nvPicPr>
        <p:blipFill>
          <a:blip r:embed="rId9"/>
          <a:srcRect/>
          <a:stretch/>
        </p:blipFill>
        <p:spPr>
          <a:xfrm>
            <a:off x="8170677" y="2551100"/>
            <a:ext cx="522938" cy="370414"/>
          </a:xfrm>
          <a:prstGeom prst="rect">
            <a:avLst/>
          </a:prstGeom>
        </p:spPr>
      </p:pic>
      <p:grpSp>
        <p:nvGrpSpPr>
          <p:cNvPr id="47" name="Group 46">
            <a:extLst>
              <a:ext uri="{FF2B5EF4-FFF2-40B4-BE49-F238E27FC236}">
                <a16:creationId xmlns:a16="http://schemas.microsoft.com/office/drawing/2014/main" id="{5CB5CF0B-9671-8FEE-ED0C-532398D1C6EA}"/>
              </a:ext>
            </a:extLst>
          </p:cNvPr>
          <p:cNvGrpSpPr/>
          <p:nvPr userDrawn="1"/>
        </p:nvGrpSpPr>
        <p:grpSpPr>
          <a:xfrm>
            <a:off x="6138581" y="1824734"/>
            <a:ext cx="421775" cy="971946"/>
            <a:chOff x="8177157" y="4342077"/>
            <a:chExt cx="421775" cy="971946"/>
          </a:xfrm>
        </p:grpSpPr>
        <p:pic>
          <p:nvPicPr>
            <p:cNvPr id="48" name="Graphic 47">
              <a:extLst>
                <a:ext uri="{FF2B5EF4-FFF2-40B4-BE49-F238E27FC236}">
                  <a16:creationId xmlns:a16="http://schemas.microsoft.com/office/drawing/2014/main" id="{7EB210D5-5AFE-A2FC-D438-C1DC0BCB6D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49" name="Picture 48">
              <a:extLst>
                <a:ext uri="{FF2B5EF4-FFF2-40B4-BE49-F238E27FC236}">
                  <a16:creationId xmlns:a16="http://schemas.microsoft.com/office/drawing/2014/main" id="{36E79C39-69D8-8C5C-37CC-7BF311B0ACED}"/>
                </a:ext>
              </a:extLst>
            </p:cNvPr>
            <p:cNvPicPr>
              <a:picLocks noChangeAspect="1"/>
            </p:cNvPicPr>
            <p:nvPr userDrawn="1"/>
          </p:nvPicPr>
          <p:blipFill>
            <a:blip r:embed="rId3"/>
            <a:stretch>
              <a:fillRect/>
            </a:stretch>
          </p:blipFill>
          <p:spPr>
            <a:xfrm>
              <a:off x="8277658" y="4342077"/>
              <a:ext cx="220773" cy="321125"/>
            </a:xfrm>
            <a:prstGeom prst="rect">
              <a:avLst/>
            </a:prstGeom>
          </p:spPr>
        </p:pic>
        <p:pic>
          <p:nvPicPr>
            <p:cNvPr id="50" name="Picture 49">
              <a:extLst>
                <a:ext uri="{FF2B5EF4-FFF2-40B4-BE49-F238E27FC236}">
                  <a16:creationId xmlns:a16="http://schemas.microsoft.com/office/drawing/2014/main" id="{B0EB8B47-B287-91F6-185F-79938CCD5AA1}"/>
                </a:ext>
              </a:extLst>
            </p:cNvPr>
            <p:cNvPicPr>
              <a:picLocks noChangeAspect="1"/>
            </p:cNvPicPr>
            <p:nvPr userDrawn="1"/>
          </p:nvPicPr>
          <p:blipFill>
            <a:blip r:embed="rId9"/>
            <a:srcRect/>
            <a:stretch/>
          </p:blipFill>
          <p:spPr>
            <a:xfrm>
              <a:off x="8177157" y="5015266"/>
              <a:ext cx="421775" cy="298757"/>
            </a:xfrm>
            <a:prstGeom prst="rect">
              <a:avLst/>
            </a:prstGeom>
          </p:spPr>
        </p:pic>
      </p:grpSp>
      <p:grpSp>
        <p:nvGrpSpPr>
          <p:cNvPr id="51" name="Group 50">
            <a:extLst>
              <a:ext uri="{FF2B5EF4-FFF2-40B4-BE49-F238E27FC236}">
                <a16:creationId xmlns:a16="http://schemas.microsoft.com/office/drawing/2014/main" id="{2B97301A-6FB5-A15C-FBFC-232F935CA7E7}"/>
              </a:ext>
            </a:extLst>
          </p:cNvPr>
          <p:cNvGrpSpPr/>
          <p:nvPr userDrawn="1"/>
        </p:nvGrpSpPr>
        <p:grpSpPr>
          <a:xfrm>
            <a:off x="4342960" y="1993302"/>
            <a:ext cx="275309" cy="634811"/>
            <a:chOff x="8250390" y="4342077"/>
            <a:chExt cx="275309" cy="634811"/>
          </a:xfrm>
        </p:grpSpPr>
        <p:pic>
          <p:nvPicPr>
            <p:cNvPr id="52" name="Graphic 51">
              <a:extLst>
                <a:ext uri="{FF2B5EF4-FFF2-40B4-BE49-F238E27FC236}">
                  <a16:creationId xmlns:a16="http://schemas.microsoft.com/office/drawing/2014/main" id="{BC6C600E-CDAA-A685-FDFA-4C07D0043E1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53" name="Picture 52">
              <a:extLst>
                <a:ext uri="{FF2B5EF4-FFF2-40B4-BE49-F238E27FC236}">
                  <a16:creationId xmlns:a16="http://schemas.microsoft.com/office/drawing/2014/main" id="{0C0052F5-8C4B-7A6A-25FE-8CD388088419}"/>
                </a:ext>
              </a:extLst>
            </p:cNvPr>
            <p:cNvPicPr>
              <a:picLocks noChangeAspect="1"/>
            </p:cNvPicPr>
            <p:nvPr userDrawn="1"/>
          </p:nvPicPr>
          <p:blipFill>
            <a:blip r:embed="rId3"/>
            <a:stretch>
              <a:fillRect/>
            </a:stretch>
          </p:blipFill>
          <p:spPr>
            <a:xfrm>
              <a:off x="8277658" y="4342077"/>
              <a:ext cx="220773" cy="321125"/>
            </a:xfrm>
            <a:prstGeom prst="rect">
              <a:avLst/>
            </a:prstGeom>
          </p:spPr>
        </p:pic>
      </p:grpSp>
      <p:grpSp>
        <p:nvGrpSpPr>
          <p:cNvPr id="54" name="Group 53">
            <a:extLst>
              <a:ext uri="{FF2B5EF4-FFF2-40B4-BE49-F238E27FC236}">
                <a16:creationId xmlns:a16="http://schemas.microsoft.com/office/drawing/2014/main" id="{508CA99D-9D05-A411-3396-E465585AAB3F}"/>
              </a:ext>
            </a:extLst>
          </p:cNvPr>
          <p:cNvGrpSpPr/>
          <p:nvPr userDrawn="1"/>
        </p:nvGrpSpPr>
        <p:grpSpPr>
          <a:xfrm>
            <a:off x="6612399" y="4319201"/>
            <a:ext cx="3634688" cy="1011656"/>
            <a:chOff x="6612399" y="4319201"/>
            <a:chExt cx="3634688" cy="1011656"/>
          </a:xfrm>
        </p:grpSpPr>
        <p:grpSp>
          <p:nvGrpSpPr>
            <p:cNvPr id="55" name="Group 54">
              <a:extLst>
                <a:ext uri="{FF2B5EF4-FFF2-40B4-BE49-F238E27FC236}">
                  <a16:creationId xmlns:a16="http://schemas.microsoft.com/office/drawing/2014/main" id="{9A904C07-AFFC-3032-051A-E29AB6C9873F}"/>
                </a:ext>
              </a:extLst>
            </p:cNvPr>
            <p:cNvGrpSpPr/>
            <p:nvPr userDrawn="1"/>
          </p:nvGrpSpPr>
          <p:grpSpPr>
            <a:xfrm>
              <a:off x="8771734" y="4319201"/>
              <a:ext cx="1475353" cy="1005840"/>
              <a:chOff x="8727558" y="4341547"/>
              <a:chExt cx="1475353" cy="1005840"/>
            </a:xfrm>
          </p:grpSpPr>
          <p:sp>
            <p:nvSpPr>
              <p:cNvPr id="63" name="Freeform: Shape 132">
                <a:extLst>
                  <a:ext uri="{FF2B5EF4-FFF2-40B4-BE49-F238E27FC236}">
                    <a16:creationId xmlns:a16="http://schemas.microsoft.com/office/drawing/2014/main" id="{29C20D2A-E0F4-6B2A-5B12-FC733A53A847}"/>
                  </a:ext>
                </a:extLst>
              </p:cNvPr>
              <p:cNvSpPr/>
              <p:nvPr userDrawn="1"/>
            </p:nvSpPr>
            <p:spPr>
              <a:xfrm>
                <a:off x="998345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4" name="Freeform: Shape 21">
                <a:extLst>
                  <a:ext uri="{FF2B5EF4-FFF2-40B4-BE49-F238E27FC236}">
                    <a16:creationId xmlns:a16="http://schemas.microsoft.com/office/drawing/2014/main" id="{54D83F78-2B9C-B590-58B7-AC39B3152B62}"/>
                  </a:ext>
                </a:extLst>
              </p:cNvPr>
              <p:cNvSpPr/>
              <p:nvPr userDrawn="1"/>
            </p:nvSpPr>
            <p:spPr>
              <a:xfrm>
                <a:off x="8978737"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5" name="Freeform: Shape 22">
                <a:extLst>
                  <a:ext uri="{FF2B5EF4-FFF2-40B4-BE49-F238E27FC236}">
                    <a16:creationId xmlns:a16="http://schemas.microsoft.com/office/drawing/2014/main" id="{60216132-E6DF-3BA4-F0B2-F81F26F6092E}"/>
                  </a:ext>
                </a:extLst>
              </p:cNvPr>
              <p:cNvSpPr/>
              <p:nvPr userDrawn="1"/>
            </p:nvSpPr>
            <p:spPr>
              <a:xfrm>
                <a:off x="9229916"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6" name="Freeform: Shape 23">
                <a:extLst>
                  <a:ext uri="{FF2B5EF4-FFF2-40B4-BE49-F238E27FC236}">
                    <a16:creationId xmlns:a16="http://schemas.microsoft.com/office/drawing/2014/main" id="{5DA858EB-1A51-F2C5-0362-BB5DA8AC98B5}"/>
                  </a:ext>
                </a:extLst>
              </p:cNvPr>
              <p:cNvSpPr/>
              <p:nvPr userDrawn="1"/>
            </p:nvSpPr>
            <p:spPr>
              <a:xfrm>
                <a:off x="948109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7" name="Freeform: Shape 24">
                <a:extLst>
                  <a:ext uri="{FF2B5EF4-FFF2-40B4-BE49-F238E27FC236}">
                    <a16:creationId xmlns:a16="http://schemas.microsoft.com/office/drawing/2014/main" id="{AC8A1634-5CEB-39B7-3CF1-083EEBE49E90}"/>
                  </a:ext>
                </a:extLst>
              </p:cNvPr>
              <p:cNvSpPr/>
              <p:nvPr userDrawn="1"/>
            </p:nvSpPr>
            <p:spPr>
              <a:xfrm>
                <a:off x="9732274"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8" name="Freeform: Shape 21">
                <a:extLst>
                  <a:ext uri="{FF2B5EF4-FFF2-40B4-BE49-F238E27FC236}">
                    <a16:creationId xmlns:a16="http://schemas.microsoft.com/office/drawing/2014/main" id="{5CB69A56-398C-62A7-67A0-254AEBE89346}"/>
                  </a:ext>
                </a:extLst>
              </p:cNvPr>
              <p:cNvSpPr/>
              <p:nvPr userDrawn="1"/>
            </p:nvSpPr>
            <p:spPr>
              <a:xfrm>
                <a:off x="8727558"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56" name="Group 55">
              <a:extLst>
                <a:ext uri="{FF2B5EF4-FFF2-40B4-BE49-F238E27FC236}">
                  <a16:creationId xmlns:a16="http://schemas.microsoft.com/office/drawing/2014/main" id="{EA904C03-1ABB-5767-F9EA-96EE94950A98}"/>
                </a:ext>
              </a:extLst>
            </p:cNvPr>
            <p:cNvGrpSpPr/>
            <p:nvPr userDrawn="1"/>
          </p:nvGrpSpPr>
          <p:grpSpPr>
            <a:xfrm>
              <a:off x="6612399" y="4325017"/>
              <a:ext cx="1475353" cy="1005840"/>
              <a:chOff x="6558850" y="4338330"/>
              <a:chExt cx="1475353" cy="1005840"/>
            </a:xfrm>
          </p:grpSpPr>
          <p:sp>
            <p:nvSpPr>
              <p:cNvPr id="57" name="Freeform: Shape 132">
                <a:extLst>
                  <a:ext uri="{FF2B5EF4-FFF2-40B4-BE49-F238E27FC236}">
                    <a16:creationId xmlns:a16="http://schemas.microsoft.com/office/drawing/2014/main" id="{BB734C28-6668-2D68-03BB-2AEDB7C260B8}"/>
                  </a:ext>
                </a:extLst>
              </p:cNvPr>
              <p:cNvSpPr/>
              <p:nvPr userDrawn="1"/>
            </p:nvSpPr>
            <p:spPr>
              <a:xfrm>
                <a:off x="781474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8" name="Freeform: Shape 21">
                <a:extLst>
                  <a:ext uri="{FF2B5EF4-FFF2-40B4-BE49-F238E27FC236}">
                    <a16:creationId xmlns:a16="http://schemas.microsoft.com/office/drawing/2014/main" id="{824B7AB7-CF2E-9691-C253-30AD2885AD28}"/>
                  </a:ext>
                </a:extLst>
              </p:cNvPr>
              <p:cNvSpPr/>
              <p:nvPr userDrawn="1"/>
            </p:nvSpPr>
            <p:spPr>
              <a:xfrm>
                <a:off x="6810029"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9" name="Freeform: Shape 22">
                <a:extLst>
                  <a:ext uri="{FF2B5EF4-FFF2-40B4-BE49-F238E27FC236}">
                    <a16:creationId xmlns:a16="http://schemas.microsoft.com/office/drawing/2014/main" id="{3062E801-B9CC-6AB8-5D7D-DCF988F4C250}"/>
                  </a:ext>
                </a:extLst>
              </p:cNvPr>
              <p:cNvSpPr/>
              <p:nvPr userDrawn="1"/>
            </p:nvSpPr>
            <p:spPr>
              <a:xfrm>
                <a:off x="7061208"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0" name="Freeform: Shape 23">
                <a:extLst>
                  <a:ext uri="{FF2B5EF4-FFF2-40B4-BE49-F238E27FC236}">
                    <a16:creationId xmlns:a16="http://schemas.microsoft.com/office/drawing/2014/main" id="{D4844060-A43E-6ABF-6B41-772B666A6949}"/>
                  </a:ext>
                </a:extLst>
              </p:cNvPr>
              <p:cNvSpPr/>
              <p:nvPr userDrawn="1"/>
            </p:nvSpPr>
            <p:spPr>
              <a:xfrm>
                <a:off x="731238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1" name="Freeform: Shape 24">
                <a:extLst>
                  <a:ext uri="{FF2B5EF4-FFF2-40B4-BE49-F238E27FC236}">
                    <a16:creationId xmlns:a16="http://schemas.microsoft.com/office/drawing/2014/main" id="{91CA769C-76D1-6A56-D495-E8F50D02CC4D}"/>
                  </a:ext>
                </a:extLst>
              </p:cNvPr>
              <p:cNvSpPr/>
              <p:nvPr userDrawn="1"/>
            </p:nvSpPr>
            <p:spPr>
              <a:xfrm>
                <a:off x="7563566"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2" name="Freeform: Shape 21">
                <a:extLst>
                  <a:ext uri="{FF2B5EF4-FFF2-40B4-BE49-F238E27FC236}">
                    <a16:creationId xmlns:a16="http://schemas.microsoft.com/office/drawing/2014/main" id="{D77BEC9F-FAF3-CBB5-7026-F006372480C5}"/>
                  </a:ext>
                </a:extLst>
              </p:cNvPr>
              <p:cNvSpPr/>
              <p:nvPr userDrawn="1"/>
            </p:nvSpPr>
            <p:spPr>
              <a:xfrm>
                <a:off x="6558850"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sp>
        <p:nvSpPr>
          <p:cNvPr id="69" name="TextBox 68">
            <a:extLst>
              <a:ext uri="{FF2B5EF4-FFF2-40B4-BE49-F238E27FC236}">
                <a16:creationId xmlns:a16="http://schemas.microsoft.com/office/drawing/2014/main" id="{C1AEE740-9EBF-4F76-095C-DEFFA263F3A4}"/>
              </a:ext>
            </a:extLst>
          </p:cNvPr>
          <p:cNvSpPr txBox="1"/>
          <p:nvPr userDrawn="1"/>
        </p:nvSpPr>
        <p:spPr>
          <a:xfrm>
            <a:off x="3994810" y="5843127"/>
            <a:ext cx="1669126" cy="541046"/>
          </a:xfrm>
          <a:prstGeom prst="rect">
            <a:avLst/>
          </a:prstGeom>
          <a:noFill/>
        </p:spPr>
        <p:txBody>
          <a:bodyPr wrap="square" rtlCol="0">
            <a:spAutoFit/>
          </a:bodyPr>
          <a:lstStyle/>
          <a:p>
            <a:pPr algn="ctr">
              <a:lnSpc>
                <a:spcPct val="80000"/>
              </a:lnSpc>
            </a:pPr>
            <a:r>
              <a:rPr lang="en-US">
                <a:latin typeface="Calibri" panose="020F0502020204030204" pitchFamily="34" charset="0"/>
                <a:cs typeface="Calibri" panose="020F0502020204030204" pitchFamily="34" charset="0"/>
              </a:rPr>
              <a:t>16 Elementary Schools</a:t>
            </a:r>
          </a:p>
        </p:txBody>
      </p:sp>
      <p:sp>
        <p:nvSpPr>
          <p:cNvPr id="70" name="Left-Up Arrow 69">
            <a:extLst>
              <a:ext uri="{FF2B5EF4-FFF2-40B4-BE49-F238E27FC236}">
                <a16:creationId xmlns:a16="http://schemas.microsoft.com/office/drawing/2014/main" id="{4BF720F2-C0E9-72F3-DBD3-D708F66A8F93}"/>
              </a:ext>
            </a:extLst>
          </p:cNvPr>
          <p:cNvSpPr/>
          <p:nvPr userDrawn="1"/>
        </p:nvSpPr>
        <p:spPr>
          <a:xfrm rot="8100000">
            <a:off x="5881456" y="4361109"/>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a:extLst>
              <a:ext uri="{FF2B5EF4-FFF2-40B4-BE49-F238E27FC236}">
                <a16:creationId xmlns:a16="http://schemas.microsoft.com/office/drawing/2014/main" id="{12CF203D-EDA0-8EFC-AF86-C06766EA59BE}"/>
              </a:ext>
            </a:extLst>
          </p:cNvPr>
          <p:cNvPicPr>
            <a:picLocks noChangeAspect="1"/>
          </p:cNvPicPr>
          <p:nvPr userDrawn="1"/>
        </p:nvPicPr>
        <p:blipFill rotWithShape="1">
          <a:blip r:embed="rId10">
            <a:alphaModFix/>
          </a:blip>
          <a:srcRect r="27907"/>
          <a:stretch/>
        </p:blipFill>
        <p:spPr>
          <a:xfrm>
            <a:off x="10306459" y="4711164"/>
            <a:ext cx="1876684" cy="1159222"/>
          </a:xfrm>
          <a:prstGeom prst="rect">
            <a:avLst/>
          </a:prstGeom>
        </p:spPr>
      </p:pic>
      <p:pic>
        <p:nvPicPr>
          <p:cNvPr id="72" name="Graphic 71">
            <a:extLst>
              <a:ext uri="{FF2B5EF4-FFF2-40B4-BE49-F238E27FC236}">
                <a16:creationId xmlns:a16="http://schemas.microsoft.com/office/drawing/2014/main" id="{032C9DBF-C68E-8B1B-6F88-119ED131018B}"/>
              </a:ext>
            </a:extLst>
          </p:cNvPr>
          <p:cNvPicPr>
            <a:picLocks noChangeAspect="1"/>
          </p:cNvPicPr>
          <p:nvPr userDrawn="1"/>
        </p:nvPicPr>
        <p:blipFill>
          <a:blip r:embed="rId11">
            <a:alphaModFix/>
            <a:extLst>
              <a:ext uri="{96DAC541-7B7A-43D3-8B79-37D633B846F1}">
                <asvg:svgBlip xmlns:asvg="http://schemas.microsoft.com/office/drawing/2016/SVG/main" r:embed="rId12"/>
              </a:ext>
            </a:extLst>
          </a:blip>
          <a:stretch>
            <a:fillRect/>
          </a:stretch>
        </p:blipFill>
        <p:spPr>
          <a:xfrm>
            <a:off x="10603796" y="3090036"/>
            <a:ext cx="1280160" cy="841891"/>
          </a:xfrm>
          <a:prstGeom prst="rect">
            <a:avLst/>
          </a:prstGeom>
        </p:spPr>
      </p:pic>
      <p:sp>
        <p:nvSpPr>
          <p:cNvPr id="73" name="TextBox 72">
            <a:extLst>
              <a:ext uri="{FF2B5EF4-FFF2-40B4-BE49-F238E27FC236}">
                <a16:creationId xmlns:a16="http://schemas.microsoft.com/office/drawing/2014/main" id="{A98F8575-2A08-1BB5-20E5-805C09E0AB8F}"/>
              </a:ext>
            </a:extLst>
          </p:cNvPr>
          <p:cNvSpPr txBox="1"/>
          <p:nvPr userDrawn="1"/>
        </p:nvSpPr>
        <p:spPr>
          <a:xfrm>
            <a:off x="10487949" y="3646517"/>
            <a:ext cx="1511854"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Finalize</a:t>
            </a:r>
          </a:p>
        </p:txBody>
      </p:sp>
      <p:sp>
        <p:nvSpPr>
          <p:cNvPr id="74" name="TextBox 73">
            <a:extLst>
              <a:ext uri="{FF2B5EF4-FFF2-40B4-BE49-F238E27FC236}">
                <a16:creationId xmlns:a16="http://schemas.microsoft.com/office/drawing/2014/main" id="{BA9FB453-7E07-16BD-301E-6FAAE3F30398}"/>
              </a:ext>
            </a:extLst>
          </p:cNvPr>
          <p:cNvSpPr txBox="1"/>
          <p:nvPr userDrawn="1"/>
        </p:nvSpPr>
        <p:spPr>
          <a:xfrm rot="19463535">
            <a:off x="10077290" y="5030697"/>
            <a:ext cx="2360942" cy="523220"/>
          </a:xfrm>
          <a:prstGeom prst="rect">
            <a:avLst/>
          </a:prstGeom>
          <a:noFill/>
        </p:spPr>
        <p:txBody>
          <a:bodyPr wrap="square" rtlCol="0">
            <a:spAutoFit/>
          </a:bodyPr>
          <a:lstStyle/>
          <a:p>
            <a:r>
              <a:rPr lang="en-US" sz="2800" b="1">
                <a:ln w="1270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Disseminate</a:t>
            </a:r>
          </a:p>
        </p:txBody>
      </p:sp>
      <p:grpSp>
        <p:nvGrpSpPr>
          <p:cNvPr id="80" name="Group 79">
            <a:extLst>
              <a:ext uri="{FF2B5EF4-FFF2-40B4-BE49-F238E27FC236}">
                <a16:creationId xmlns:a16="http://schemas.microsoft.com/office/drawing/2014/main" id="{1B4BCAE3-9017-F1AD-9E6B-A8800359A89C}"/>
              </a:ext>
            </a:extLst>
          </p:cNvPr>
          <p:cNvGrpSpPr/>
          <p:nvPr userDrawn="1"/>
        </p:nvGrpSpPr>
        <p:grpSpPr>
          <a:xfrm>
            <a:off x="6116916" y="3308032"/>
            <a:ext cx="646208" cy="821495"/>
            <a:chOff x="5248279" y="1710684"/>
            <a:chExt cx="646208" cy="821495"/>
          </a:xfrm>
        </p:grpSpPr>
        <p:pic>
          <p:nvPicPr>
            <p:cNvPr id="82" name="Picture 81">
              <a:extLst>
                <a:ext uri="{FF2B5EF4-FFF2-40B4-BE49-F238E27FC236}">
                  <a16:creationId xmlns:a16="http://schemas.microsoft.com/office/drawing/2014/main" id="{374E8B7F-376A-4958-C6E4-1695281959C2}"/>
                </a:ext>
              </a:extLst>
            </p:cNvPr>
            <p:cNvPicPr>
              <a:picLocks noChangeAspect="1"/>
            </p:cNvPicPr>
            <p:nvPr/>
          </p:nvPicPr>
          <p:blipFill>
            <a:blip r:embed="rId13"/>
            <a:srcRect/>
            <a:stretch/>
          </p:blipFill>
          <p:spPr>
            <a:xfrm>
              <a:off x="5363485" y="1720003"/>
              <a:ext cx="223925" cy="225992"/>
            </a:xfrm>
            <a:prstGeom prst="rect">
              <a:avLst/>
            </a:prstGeom>
          </p:spPr>
        </p:pic>
        <p:pic>
          <p:nvPicPr>
            <p:cNvPr id="83" name="Picture 82">
              <a:extLst>
                <a:ext uri="{FF2B5EF4-FFF2-40B4-BE49-F238E27FC236}">
                  <a16:creationId xmlns:a16="http://schemas.microsoft.com/office/drawing/2014/main" id="{E4E39A1A-DC10-1F41-C0AA-11B2E78B6DB2}"/>
                </a:ext>
              </a:extLst>
            </p:cNvPr>
            <p:cNvPicPr>
              <a:picLocks noChangeAspect="1"/>
            </p:cNvPicPr>
            <p:nvPr/>
          </p:nvPicPr>
          <p:blipFill>
            <a:blip r:embed="rId13"/>
            <a:srcRect/>
            <a:stretch/>
          </p:blipFill>
          <p:spPr>
            <a:xfrm>
              <a:off x="5590319" y="1710684"/>
              <a:ext cx="223925" cy="225992"/>
            </a:xfrm>
            <a:prstGeom prst="rect">
              <a:avLst/>
            </a:prstGeom>
          </p:spPr>
        </p:pic>
        <p:pic>
          <p:nvPicPr>
            <p:cNvPr id="84" name="Picture 83">
              <a:extLst>
                <a:ext uri="{FF2B5EF4-FFF2-40B4-BE49-F238E27FC236}">
                  <a16:creationId xmlns:a16="http://schemas.microsoft.com/office/drawing/2014/main" id="{A668C94A-2FCA-E324-E67F-DA04647EBB56}"/>
                </a:ext>
              </a:extLst>
            </p:cNvPr>
            <p:cNvPicPr>
              <a:picLocks noChangeAspect="1"/>
            </p:cNvPicPr>
            <p:nvPr/>
          </p:nvPicPr>
          <p:blipFill>
            <a:blip r:embed="rId13"/>
            <a:srcRect/>
            <a:stretch/>
          </p:blipFill>
          <p:spPr>
            <a:xfrm>
              <a:off x="5248279" y="1918757"/>
              <a:ext cx="223925" cy="225992"/>
            </a:xfrm>
            <a:prstGeom prst="rect">
              <a:avLst/>
            </a:prstGeom>
          </p:spPr>
        </p:pic>
        <p:pic>
          <p:nvPicPr>
            <p:cNvPr id="85" name="Picture 84">
              <a:extLst>
                <a:ext uri="{FF2B5EF4-FFF2-40B4-BE49-F238E27FC236}">
                  <a16:creationId xmlns:a16="http://schemas.microsoft.com/office/drawing/2014/main" id="{2C87AD70-FA24-264A-EF54-51D158450E8B}"/>
                </a:ext>
              </a:extLst>
            </p:cNvPr>
            <p:cNvPicPr>
              <a:picLocks noChangeAspect="1"/>
            </p:cNvPicPr>
            <p:nvPr/>
          </p:nvPicPr>
          <p:blipFill>
            <a:blip r:embed="rId13"/>
            <a:srcRect/>
            <a:stretch/>
          </p:blipFill>
          <p:spPr>
            <a:xfrm>
              <a:off x="5456446" y="1939088"/>
              <a:ext cx="223925" cy="225992"/>
            </a:xfrm>
            <a:prstGeom prst="rect">
              <a:avLst/>
            </a:prstGeom>
          </p:spPr>
        </p:pic>
        <p:pic>
          <p:nvPicPr>
            <p:cNvPr id="86" name="Picture 85">
              <a:extLst>
                <a:ext uri="{FF2B5EF4-FFF2-40B4-BE49-F238E27FC236}">
                  <a16:creationId xmlns:a16="http://schemas.microsoft.com/office/drawing/2014/main" id="{95C9E1C1-2015-DEA8-C62E-E8DBB190D01F}"/>
                </a:ext>
              </a:extLst>
            </p:cNvPr>
            <p:cNvPicPr>
              <a:picLocks noChangeAspect="1"/>
            </p:cNvPicPr>
            <p:nvPr/>
          </p:nvPicPr>
          <p:blipFill>
            <a:blip r:embed="rId13"/>
            <a:srcRect/>
            <a:stretch/>
          </p:blipFill>
          <p:spPr>
            <a:xfrm>
              <a:off x="5345723" y="2121684"/>
              <a:ext cx="223925" cy="225992"/>
            </a:xfrm>
            <a:prstGeom prst="rect">
              <a:avLst/>
            </a:prstGeom>
          </p:spPr>
        </p:pic>
        <p:pic>
          <p:nvPicPr>
            <p:cNvPr id="87" name="Picture 86">
              <a:extLst>
                <a:ext uri="{FF2B5EF4-FFF2-40B4-BE49-F238E27FC236}">
                  <a16:creationId xmlns:a16="http://schemas.microsoft.com/office/drawing/2014/main" id="{01CE3734-5FF7-A5CF-59DC-A6618E21AAE6}"/>
                </a:ext>
              </a:extLst>
            </p:cNvPr>
            <p:cNvPicPr>
              <a:picLocks noChangeAspect="1"/>
            </p:cNvPicPr>
            <p:nvPr/>
          </p:nvPicPr>
          <p:blipFill>
            <a:blip r:embed="rId13"/>
            <a:srcRect/>
            <a:stretch/>
          </p:blipFill>
          <p:spPr>
            <a:xfrm>
              <a:off x="5563504" y="2106340"/>
              <a:ext cx="223925" cy="225992"/>
            </a:xfrm>
            <a:prstGeom prst="rect">
              <a:avLst/>
            </a:prstGeom>
          </p:spPr>
        </p:pic>
        <p:pic>
          <p:nvPicPr>
            <p:cNvPr id="88" name="Picture 87">
              <a:extLst>
                <a:ext uri="{FF2B5EF4-FFF2-40B4-BE49-F238E27FC236}">
                  <a16:creationId xmlns:a16="http://schemas.microsoft.com/office/drawing/2014/main" id="{07B550C1-1BDD-633A-4DAB-D7DCD8252D3F}"/>
                </a:ext>
              </a:extLst>
            </p:cNvPr>
            <p:cNvPicPr>
              <a:picLocks noChangeAspect="1"/>
            </p:cNvPicPr>
            <p:nvPr/>
          </p:nvPicPr>
          <p:blipFill>
            <a:blip r:embed="rId13"/>
            <a:srcRect/>
            <a:stretch/>
          </p:blipFill>
          <p:spPr>
            <a:xfrm>
              <a:off x="5426811" y="2306187"/>
              <a:ext cx="223925" cy="225992"/>
            </a:xfrm>
            <a:prstGeom prst="rect">
              <a:avLst/>
            </a:prstGeom>
          </p:spPr>
        </p:pic>
        <p:pic>
          <p:nvPicPr>
            <p:cNvPr id="89" name="Picture 88">
              <a:extLst>
                <a:ext uri="{FF2B5EF4-FFF2-40B4-BE49-F238E27FC236}">
                  <a16:creationId xmlns:a16="http://schemas.microsoft.com/office/drawing/2014/main" id="{D5187474-0494-79E3-33A0-F2961303E14C}"/>
                </a:ext>
              </a:extLst>
            </p:cNvPr>
            <p:cNvPicPr>
              <a:picLocks noChangeAspect="1"/>
            </p:cNvPicPr>
            <p:nvPr/>
          </p:nvPicPr>
          <p:blipFill>
            <a:blip r:embed="rId13"/>
            <a:srcRect/>
            <a:stretch/>
          </p:blipFill>
          <p:spPr>
            <a:xfrm>
              <a:off x="5670562" y="2269321"/>
              <a:ext cx="223925" cy="225992"/>
            </a:xfrm>
            <a:prstGeom prst="rect">
              <a:avLst/>
            </a:prstGeom>
          </p:spPr>
        </p:pic>
      </p:grpSp>
      <p:grpSp>
        <p:nvGrpSpPr>
          <p:cNvPr id="92" name="Group 91">
            <a:extLst>
              <a:ext uri="{FF2B5EF4-FFF2-40B4-BE49-F238E27FC236}">
                <a16:creationId xmlns:a16="http://schemas.microsoft.com/office/drawing/2014/main" id="{909F2650-FF46-CC5C-8404-6D1951ED6094}"/>
              </a:ext>
            </a:extLst>
          </p:cNvPr>
          <p:cNvGrpSpPr/>
          <p:nvPr userDrawn="1"/>
        </p:nvGrpSpPr>
        <p:grpSpPr>
          <a:xfrm>
            <a:off x="6158278" y="5560865"/>
            <a:ext cx="592975" cy="770645"/>
            <a:chOff x="6206589" y="4993261"/>
            <a:chExt cx="592975" cy="770645"/>
          </a:xfrm>
        </p:grpSpPr>
        <p:pic>
          <p:nvPicPr>
            <p:cNvPr id="94" name="Picture 93">
              <a:extLst>
                <a:ext uri="{FF2B5EF4-FFF2-40B4-BE49-F238E27FC236}">
                  <a16:creationId xmlns:a16="http://schemas.microsoft.com/office/drawing/2014/main" id="{44DD4DF5-9395-6A9B-D419-D8372DDE4A4F}"/>
                </a:ext>
              </a:extLst>
            </p:cNvPr>
            <p:cNvPicPr>
              <a:picLocks noChangeAspect="1"/>
            </p:cNvPicPr>
            <p:nvPr userDrawn="1"/>
          </p:nvPicPr>
          <p:blipFill>
            <a:blip r:embed="rId14"/>
            <a:srcRect/>
            <a:stretch/>
          </p:blipFill>
          <p:spPr>
            <a:xfrm>
              <a:off x="6206589" y="5008074"/>
              <a:ext cx="223925" cy="225992"/>
            </a:xfrm>
            <a:prstGeom prst="rect">
              <a:avLst/>
            </a:prstGeom>
          </p:spPr>
        </p:pic>
        <p:pic>
          <p:nvPicPr>
            <p:cNvPr id="95" name="Picture 94">
              <a:extLst>
                <a:ext uri="{FF2B5EF4-FFF2-40B4-BE49-F238E27FC236}">
                  <a16:creationId xmlns:a16="http://schemas.microsoft.com/office/drawing/2014/main" id="{4ECD9826-AEF3-11FA-F391-1B630ABB7AB1}"/>
                </a:ext>
              </a:extLst>
            </p:cNvPr>
            <p:cNvPicPr>
              <a:picLocks noChangeAspect="1"/>
            </p:cNvPicPr>
            <p:nvPr userDrawn="1"/>
          </p:nvPicPr>
          <p:blipFill>
            <a:blip r:embed="rId14"/>
            <a:srcRect/>
            <a:stretch/>
          </p:blipFill>
          <p:spPr>
            <a:xfrm>
              <a:off x="6433293" y="4993261"/>
              <a:ext cx="223925" cy="225992"/>
            </a:xfrm>
            <a:prstGeom prst="rect">
              <a:avLst/>
            </a:prstGeom>
          </p:spPr>
        </p:pic>
        <p:pic>
          <p:nvPicPr>
            <p:cNvPr id="96" name="Picture 95">
              <a:extLst>
                <a:ext uri="{FF2B5EF4-FFF2-40B4-BE49-F238E27FC236}">
                  <a16:creationId xmlns:a16="http://schemas.microsoft.com/office/drawing/2014/main" id="{20902ADE-332B-A82A-7BE4-440DAD73D093}"/>
                </a:ext>
              </a:extLst>
            </p:cNvPr>
            <p:cNvPicPr>
              <a:picLocks noChangeAspect="1"/>
            </p:cNvPicPr>
            <p:nvPr userDrawn="1"/>
          </p:nvPicPr>
          <p:blipFill>
            <a:blip r:embed="rId14"/>
            <a:srcRect/>
            <a:stretch/>
          </p:blipFill>
          <p:spPr>
            <a:xfrm>
              <a:off x="6255922" y="5162008"/>
              <a:ext cx="223925" cy="225992"/>
            </a:xfrm>
            <a:prstGeom prst="rect">
              <a:avLst/>
            </a:prstGeom>
          </p:spPr>
        </p:pic>
        <p:pic>
          <p:nvPicPr>
            <p:cNvPr id="97" name="Picture 96">
              <a:extLst>
                <a:ext uri="{FF2B5EF4-FFF2-40B4-BE49-F238E27FC236}">
                  <a16:creationId xmlns:a16="http://schemas.microsoft.com/office/drawing/2014/main" id="{A5F04A11-7738-49FF-00E6-C92462B59004}"/>
                </a:ext>
              </a:extLst>
            </p:cNvPr>
            <p:cNvPicPr>
              <a:picLocks noChangeAspect="1"/>
            </p:cNvPicPr>
            <p:nvPr userDrawn="1"/>
          </p:nvPicPr>
          <p:blipFill>
            <a:blip r:embed="rId14"/>
            <a:srcRect/>
            <a:stretch/>
          </p:blipFill>
          <p:spPr>
            <a:xfrm>
              <a:off x="6448006" y="5188216"/>
              <a:ext cx="223925" cy="225992"/>
            </a:xfrm>
            <a:prstGeom prst="rect">
              <a:avLst/>
            </a:prstGeom>
          </p:spPr>
        </p:pic>
        <p:pic>
          <p:nvPicPr>
            <p:cNvPr id="98" name="Picture 97">
              <a:extLst>
                <a:ext uri="{FF2B5EF4-FFF2-40B4-BE49-F238E27FC236}">
                  <a16:creationId xmlns:a16="http://schemas.microsoft.com/office/drawing/2014/main" id="{CA210FFB-CD39-BCB1-74A8-3B9BA6FDA7E7}"/>
                </a:ext>
              </a:extLst>
            </p:cNvPr>
            <p:cNvPicPr>
              <a:picLocks noChangeAspect="1"/>
            </p:cNvPicPr>
            <p:nvPr userDrawn="1"/>
          </p:nvPicPr>
          <p:blipFill>
            <a:blip r:embed="rId14"/>
            <a:srcRect/>
            <a:stretch/>
          </p:blipFill>
          <p:spPr>
            <a:xfrm>
              <a:off x="6269131" y="5533773"/>
              <a:ext cx="223925" cy="225992"/>
            </a:xfrm>
            <a:prstGeom prst="rect">
              <a:avLst/>
            </a:prstGeom>
          </p:spPr>
        </p:pic>
        <p:pic>
          <p:nvPicPr>
            <p:cNvPr id="99" name="Picture 98">
              <a:extLst>
                <a:ext uri="{FF2B5EF4-FFF2-40B4-BE49-F238E27FC236}">
                  <a16:creationId xmlns:a16="http://schemas.microsoft.com/office/drawing/2014/main" id="{1B8B0FDF-5122-E6A9-DD24-B140B6262297}"/>
                </a:ext>
              </a:extLst>
            </p:cNvPr>
            <p:cNvPicPr>
              <a:picLocks noChangeAspect="1"/>
            </p:cNvPicPr>
            <p:nvPr userDrawn="1"/>
          </p:nvPicPr>
          <p:blipFill>
            <a:blip r:embed="rId14"/>
            <a:srcRect/>
            <a:stretch/>
          </p:blipFill>
          <p:spPr>
            <a:xfrm>
              <a:off x="6371539" y="5357021"/>
              <a:ext cx="223925" cy="225992"/>
            </a:xfrm>
            <a:prstGeom prst="rect">
              <a:avLst/>
            </a:prstGeom>
          </p:spPr>
        </p:pic>
        <p:pic>
          <p:nvPicPr>
            <p:cNvPr id="101" name="Picture 100">
              <a:extLst>
                <a:ext uri="{FF2B5EF4-FFF2-40B4-BE49-F238E27FC236}">
                  <a16:creationId xmlns:a16="http://schemas.microsoft.com/office/drawing/2014/main" id="{7200C1D2-9F71-C99F-BED4-8433CF9B5413}"/>
                </a:ext>
              </a:extLst>
            </p:cNvPr>
            <p:cNvPicPr>
              <a:picLocks noChangeAspect="1"/>
            </p:cNvPicPr>
            <p:nvPr userDrawn="1"/>
          </p:nvPicPr>
          <p:blipFill>
            <a:blip r:embed="rId14"/>
            <a:srcRect/>
            <a:stretch/>
          </p:blipFill>
          <p:spPr>
            <a:xfrm>
              <a:off x="6457005" y="5537914"/>
              <a:ext cx="223925" cy="225992"/>
            </a:xfrm>
            <a:prstGeom prst="rect">
              <a:avLst/>
            </a:prstGeom>
          </p:spPr>
        </p:pic>
        <p:pic>
          <p:nvPicPr>
            <p:cNvPr id="103" name="Picture 102">
              <a:extLst>
                <a:ext uri="{FF2B5EF4-FFF2-40B4-BE49-F238E27FC236}">
                  <a16:creationId xmlns:a16="http://schemas.microsoft.com/office/drawing/2014/main" id="{514572E9-074F-BB70-08B8-8580DAEAEF9C}"/>
                </a:ext>
              </a:extLst>
            </p:cNvPr>
            <p:cNvPicPr>
              <a:picLocks noChangeAspect="1"/>
            </p:cNvPicPr>
            <p:nvPr userDrawn="1"/>
          </p:nvPicPr>
          <p:blipFill>
            <a:blip r:embed="rId14"/>
            <a:srcRect/>
            <a:stretch/>
          </p:blipFill>
          <p:spPr>
            <a:xfrm>
              <a:off x="6575639" y="5337761"/>
              <a:ext cx="223925" cy="225992"/>
            </a:xfrm>
            <a:prstGeom prst="rect">
              <a:avLst/>
            </a:prstGeom>
          </p:spPr>
        </p:pic>
      </p:grpSp>
      <p:grpSp>
        <p:nvGrpSpPr>
          <p:cNvPr id="104" name="Group 103">
            <a:extLst>
              <a:ext uri="{FF2B5EF4-FFF2-40B4-BE49-F238E27FC236}">
                <a16:creationId xmlns:a16="http://schemas.microsoft.com/office/drawing/2014/main" id="{BFDA4994-1EDD-30C0-7B46-7C8870108CCF}"/>
              </a:ext>
            </a:extLst>
          </p:cNvPr>
          <p:cNvGrpSpPr/>
          <p:nvPr userDrawn="1"/>
        </p:nvGrpSpPr>
        <p:grpSpPr>
          <a:xfrm>
            <a:off x="4520036" y="4088816"/>
            <a:ext cx="605771" cy="811562"/>
            <a:chOff x="4630479" y="3861130"/>
            <a:chExt cx="605771" cy="811562"/>
          </a:xfrm>
        </p:grpSpPr>
        <p:pic>
          <p:nvPicPr>
            <p:cNvPr id="105" name="Picture 104">
              <a:extLst>
                <a:ext uri="{FF2B5EF4-FFF2-40B4-BE49-F238E27FC236}">
                  <a16:creationId xmlns:a16="http://schemas.microsoft.com/office/drawing/2014/main" id="{E3233BF4-EC0E-B708-D8C3-BD1BEEE7C791}"/>
                </a:ext>
              </a:extLst>
            </p:cNvPr>
            <p:cNvPicPr>
              <a:picLocks noChangeAspect="1"/>
            </p:cNvPicPr>
            <p:nvPr userDrawn="1"/>
          </p:nvPicPr>
          <p:blipFill>
            <a:blip r:embed="rId14"/>
            <a:srcRect/>
            <a:stretch/>
          </p:blipFill>
          <p:spPr>
            <a:xfrm>
              <a:off x="4630479" y="4050223"/>
              <a:ext cx="223925" cy="225992"/>
            </a:xfrm>
            <a:prstGeom prst="rect">
              <a:avLst/>
            </a:prstGeom>
          </p:spPr>
        </p:pic>
        <p:pic>
          <p:nvPicPr>
            <p:cNvPr id="106" name="Picture 105">
              <a:extLst>
                <a:ext uri="{FF2B5EF4-FFF2-40B4-BE49-F238E27FC236}">
                  <a16:creationId xmlns:a16="http://schemas.microsoft.com/office/drawing/2014/main" id="{066393CD-5750-FD1C-9920-554320D6796D}"/>
                </a:ext>
              </a:extLst>
            </p:cNvPr>
            <p:cNvPicPr>
              <a:picLocks noChangeAspect="1"/>
            </p:cNvPicPr>
            <p:nvPr userDrawn="1"/>
          </p:nvPicPr>
          <p:blipFill>
            <a:blip r:embed="rId14"/>
            <a:srcRect/>
            <a:stretch/>
          </p:blipFill>
          <p:spPr>
            <a:xfrm>
              <a:off x="4839006" y="4084593"/>
              <a:ext cx="223925" cy="225992"/>
            </a:xfrm>
            <a:prstGeom prst="rect">
              <a:avLst/>
            </a:prstGeom>
          </p:spPr>
        </p:pic>
        <p:pic>
          <p:nvPicPr>
            <p:cNvPr id="107" name="Picture 106">
              <a:extLst>
                <a:ext uri="{FF2B5EF4-FFF2-40B4-BE49-F238E27FC236}">
                  <a16:creationId xmlns:a16="http://schemas.microsoft.com/office/drawing/2014/main" id="{F8718654-70BE-2BCD-23FA-CB1104FBB2AC}"/>
                </a:ext>
              </a:extLst>
            </p:cNvPr>
            <p:cNvPicPr>
              <a:picLocks noChangeAspect="1"/>
            </p:cNvPicPr>
            <p:nvPr userDrawn="1"/>
          </p:nvPicPr>
          <p:blipFill>
            <a:blip r:embed="rId14"/>
            <a:srcRect/>
            <a:stretch/>
          </p:blipFill>
          <p:spPr>
            <a:xfrm>
              <a:off x="4874924" y="3894280"/>
              <a:ext cx="223925" cy="225992"/>
            </a:xfrm>
            <a:prstGeom prst="rect">
              <a:avLst/>
            </a:prstGeom>
          </p:spPr>
        </p:pic>
        <p:pic>
          <p:nvPicPr>
            <p:cNvPr id="109" name="Picture 108">
              <a:extLst>
                <a:ext uri="{FF2B5EF4-FFF2-40B4-BE49-F238E27FC236}">
                  <a16:creationId xmlns:a16="http://schemas.microsoft.com/office/drawing/2014/main" id="{0F001D2F-541A-B387-5E24-DD648ACA061B}"/>
                </a:ext>
              </a:extLst>
            </p:cNvPr>
            <p:cNvPicPr>
              <a:picLocks noChangeAspect="1"/>
            </p:cNvPicPr>
            <p:nvPr userDrawn="1"/>
          </p:nvPicPr>
          <p:blipFill>
            <a:blip r:embed="rId13"/>
            <a:srcRect/>
            <a:stretch/>
          </p:blipFill>
          <p:spPr>
            <a:xfrm>
              <a:off x="4644726" y="4257607"/>
              <a:ext cx="223925" cy="225992"/>
            </a:xfrm>
            <a:prstGeom prst="rect">
              <a:avLst/>
            </a:prstGeom>
          </p:spPr>
        </p:pic>
        <p:pic>
          <p:nvPicPr>
            <p:cNvPr id="110" name="Picture 109">
              <a:extLst>
                <a:ext uri="{FF2B5EF4-FFF2-40B4-BE49-F238E27FC236}">
                  <a16:creationId xmlns:a16="http://schemas.microsoft.com/office/drawing/2014/main" id="{89E55213-247D-3B83-5A1F-87FE7009AC19}"/>
                </a:ext>
              </a:extLst>
            </p:cNvPr>
            <p:cNvPicPr>
              <a:picLocks noChangeAspect="1"/>
            </p:cNvPicPr>
            <p:nvPr userDrawn="1"/>
          </p:nvPicPr>
          <p:blipFill>
            <a:blip r:embed="rId13"/>
            <a:srcRect/>
            <a:stretch/>
          </p:blipFill>
          <p:spPr>
            <a:xfrm>
              <a:off x="4869577" y="4282736"/>
              <a:ext cx="223925" cy="225992"/>
            </a:xfrm>
            <a:prstGeom prst="rect">
              <a:avLst/>
            </a:prstGeom>
          </p:spPr>
        </p:pic>
        <p:pic>
          <p:nvPicPr>
            <p:cNvPr id="111" name="Picture 110">
              <a:extLst>
                <a:ext uri="{FF2B5EF4-FFF2-40B4-BE49-F238E27FC236}">
                  <a16:creationId xmlns:a16="http://schemas.microsoft.com/office/drawing/2014/main" id="{9057A8BE-763B-599E-CC26-A709C4AA1CD1}"/>
                </a:ext>
              </a:extLst>
            </p:cNvPr>
            <p:cNvPicPr>
              <a:picLocks noChangeAspect="1"/>
            </p:cNvPicPr>
            <p:nvPr userDrawn="1"/>
          </p:nvPicPr>
          <p:blipFill>
            <a:blip r:embed="rId14"/>
            <a:srcRect/>
            <a:stretch/>
          </p:blipFill>
          <p:spPr>
            <a:xfrm>
              <a:off x="4962846" y="4422651"/>
              <a:ext cx="223925" cy="225992"/>
            </a:xfrm>
            <a:prstGeom prst="rect">
              <a:avLst/>
            </a:prstGeom>
          </p:spPr>
        </p:pic>
        <p:pic>
          <p:nvPicPr>
            <p:cNvPr id="112" name="Picture 111">
              <a:extLst>
                <a:ext uri="{FF2B5EF4-FFF2-40B4-BE49-F238E27FC236}">
                  <a16:creationId xmlns:a16="http://schemas.microsoft.com/office/drawing/2014/main" id="{FAA85C4C-6914-82B0-201B-B0291AEA0513}"/>
                </a:ext>
              </a:extLst>
            </p:cNvPr>
            <p:cNvPicPr>
              <a:picLocks noChangeAspect="1"/>
            </p:cNvPicPr>
            <p:nvPr userDrawn="1"/>
          </p:nvPicPr>
          <p:blipFill>
            <a:blip r:embed="rId13"/>
            <a:srcRect/>
            <a:stretch/>
          </p:blipFill>
          <p:spPr>
            <a:xfrm>
              <a:off x="4679086" y="3861130"/>
              <a:ext cx="223925" cy="225992"/>
            </a:xfrm>
            <a:prstGeom prst="rect">
              <a:avLst/>
            </a:prstGeom>
          </p:spPr>
        </p:pic>
        <p:pic>
          <p:nvPicPr>
            <p:cNvPr id="113" name="Picture 112">
              <a:extLst>
                <a:ext uri="{FF2B5EF4-FFF2-40B4-BE49-F238E27FC236}">
                  <a16:creationId xmlns:a16="http://schemas.microsoft.com/office/drawing/2014/main" id="{A15D385B-61FB-F96B-7E55-676658E2EF20}"/>
                </a:ext>
              </a:extLst>
            </p:cNvPr>
            <p:cNvPicPr>
              <a:picLocks noChangeAspect="1"/>
            </p:cNvPicPr>
            <p:nvPr userDrawn="1"/>
          </p:nvPicPr>
          <p:blipFill>
            <a:blip r:embed="rId14"/>
            <a:srcRect/>
            <a:stretch/>
          </p:blipFill>
          <p:spPr>
            <a:xfrm>
              <a:off x="4715851" y="4446700"/>
              <a:ext cx="223925" cy="225992"/>
            </a:xfrm>
            <a:prstGeom prst="rect">
              <a:avLst/>
            </a:prstGeom>
          </p:spPr>
        </p:pic>
        <p:pic>
          <p:nvPicPr>
            <p:cNvPr id="115" name="Picture 114">
              <a:extLst>
                <a:ext uri="{FF2B5EF4-FFF2-40B4-BE49-F238E27FC236}">
                  <a16:creationId xmlns:a16="http://schemas.microsoft.com/office/drawing/2014/main" id="{2C981B25-D95B-2DAE-8BF3-629041BBF1E2}"/>
                </a:ext>
              </a:extLst>
            </p:cNvPr>
            <p:cNvPicPr>
              <a:picLocks noChangeAspect="1"/>
            </p:cNvPicPr>
            <p:nvPr userDrawn="1"/>
          </p:nvPicPr>
          <p:blipFill>
            <a:blip r:embed="rId13"/>
            <a:srcRect/>
            <a:stretch/>
          </p:blipFill>
          <p:spPr>
            <a:xfrm>
              <a:off x="5012325" y="4050223"/>
              <a:ext cx="223925" cy="225992"/>
            </a:xfrm>
            <a:prstGeom prst="rect">
              <a:avLst/>
            </a:prstGeom>
          </p:spPr>
        </p:pic>
      </p:grpSp>
      <p:grpSp>
        <p:nvGrpSpPr>
          <p:cNvPr id="116" name="Group 115">
            <a:extLst>
              <a:ext uri="{FF2B5EF4-FFF2-40B4-BE49-F238E27FC236}">
                <a16:creationId xmlns:a16="http://schemas.microsoft.com/office/drawing/2014/main" id="{2AFD5E3F-B227-603D-6E77-09C870FD02DA}"/>
              </a:ext>
            </a:extLst>
          </p:cNvPr>
          <p:cNvGrpSpPr/>
          <p:nvPr userDrawn="1"/>
        </p:nvGrpSpPr>
        <p:grpSpPr>
          <a:xfrm>
            <a:off x="4493446" y="4991286"/>
            <a:ext cx="647556" cy="562096"/>
            <a:chOff x="4603889" y="4763600"/>
            <a:chExt cx="647556" cy="562096"/>
          </a:xfrm>
        </p:grpSpPr>
        <p:pic>
          <p:nvPicPr>
            <p:cNvPr id="117" name="Picture 116">
              <a:extLst>
                <a:ext uri="{FF2B5EF4-FFF2-40B4-BE49-F238E27FC236}">
                  <a16:creationId xmlns:a16="http://schemas.microsoft.com/office/drawing/2014/main" id="{F226C00B-C2CA-984D-E0F0-DDB5F31966E8}"/>
                </a:ext>
              </a:extLst>
            </p:cNvPr>
            <p:cNvPicPr>
              <a:picLocks noChangeAspect="1"/>
            </p:cNvPicPr>
            <p:nvPr userDrawn="1"/>
          </p:nvPicPr>
          <p:blipFill>
            <a:blip r:embed="rId14"/>
            <a:srcRect/>
            <a:stretch/>
          </p:blipFill>
          <p:spPr>
            <a:xfrm>
              <a:off x="4868650" y="4763600"/>
              <a:ext cx="223925" cy="225992"/>
            </a:xfrm>
            <a:prstGeom prst="rect">
              <a:avLst/>
            </a:prstGeom>
          </p:spPr>
        </p:pic>
        <p:pic>
          <p:nvPicPr>
            <p:cNvPr id="118" name="Picture 117">
              <a:extLst>
                <a:ext uri="{FF2B5EF4-FFF2-40B4-BE49-F238E27FC236}">
                  <a16:creationId xmlns:a16="http://schemas.microsoft.com/office/drawing/2014/main" id="{DDD6B943-3AB7-7824-28D4-244D7DE146BA}"/>
                </a:ext>
              </a:extLst>
            </p:cNvPr>
            <p:cNvPicPr>
              <a:picLocks noChangeAspect="1"/>
            </p:cNvPicPr>
            <p:nvPr userDrawn="1"/>
          </p:nvPicPr>
          <p:blipFill>
            <a:blip r:embed="rId13"/>
            <a:srcRect/>
            <a:stretch/>
          </p:blipFill>
          <p:spPr>
            <a:xfrm>
              <a:off x="5004775" y="4869018"/>
              <a:ext cx="223925" cy="225992"/>
            </a:xfrm>
            <a:prstGeom prst="rect">
              <a:avLst/>
            </a:prstGeom>
          </p:spPr>
        </p:pic>
        <p:pic>
          <p:nvPicPr>
            <p:cNvPr id="119" name="Picture 118">
              <a:extLst>
                <a:ext uri="{FF2B5EF4-FFF2-40B4-BE49-F238E27FC236}">
                  <a16:creationId xmlns:a16="http://schemas.microsoft.com/office/drawing/2014/main" id="{A965E724-9E04-DF70-41EB-F25DACD2E072}"/>
                </a:ext>
              </a:extLst>
            </p:cNvPr>
            <p:cNvPicPr>
              <a:picLocks noChangeAspect="1"/>
            </p:cNvPicPr>
            <p:nvPr userDrawn="1"/>
          </p:nvPicPr>
          <p:blipFill>
            <a:blip r:embed="rId14"/>
            <a:srcRect/>
            <a:stretch/>
          </p:blipFill>
          <p:spPr>
            <a:xfrm>
              <a:off x="5027520" y="5022760"/>
              <a:ext cx="223925" cy="225992"/>
            </a:xfrm>
            <a:prstGeom prst="rect">
              <a:avLst/>
            </a:prstGeom>
          </p:spPr>
        </p:pic>
        <p:pic>
          <p:nvPicPr>
            <p:cNvPr id="120" name="Picture 119">
              <a:extLst>
                <a:ext uri="{FF2B5EF4-FFF2-40B4-BE49-F238E27FC236}">
                  <a16:creationId xmlns:a16="http://schemas.microsoft.com/office/drawing/2014/main" id="{709279A3-C100-68D1-FFB8-7F42FD13AFC9}"/>
                </a:ext>
              </a:extLst>
            </p:cNvPr>
            <p:cNvPicPr>
              <a:picLocks noChangeAspect="1"/>
            </p:cNvPicPr>
            <p:nvPr userDrawn="1"/>
          </p:nvPicPr>
          <p:blipFill>
            <a:blip r:embed="rId13"/>
            <a:srcRect/>
            <a:stretch/>
          </p:blipFill>
          <p:spPr>
            <a:xfrm>
              <a:off x="4623862" y="4811478"/>
              <a:ext cx="223925" cy="225992"/>
            </a:xfrm>
            <a:prstGeom prst="rect">
              <a:avLst/>
            </a:prstGeom>
          </p:spPr>
        </p:pic>
        <p:pic>
          <p:nvPicPr>
            <p:cNvPr id="121" name="Picture 120">
              <a:extLst>
                <a:ext uri="{FF2B5EF4-FFF2-40B4-BE49-F238E27FC236}">
                  <a16:creationId xmlns:a16="http://schemas.microsoft.com/office/drawing/2014/main" id="{1D9D3270-5E15-53B9-AB55-159DC441D63B}"/>
                </a:ext>
              </a:extLst>
            </p:cNvPr>
            <p:cNvPicPr>
              <a:picLocks noChangeAspect="1"/>
            </p:cNvPicPr>
            <p:nvPr userDrawn="1"/>
          </p:nvPicPr>
          <p:blipFill>
            <a:blip r:embed="rId13"/>
            <a:srcRect/>
            <a:stretch/>
          </p:blipFill>
          <p:spPr>
            <a:xfrm>
              <a:off x="4782957" y="4937489"/>
              <a:ext cx="223925" cy="225992"/>
            </a:xfrm>
            <a:prstGeom prst="rect">
              <a:avLst/>
            </a:prstGeom>
          </p:spPr>
        </p:pic>
        <p:pic>
          <p:nvPicPr>
            <p:cNvPr id="122" name="Picture 121">
              <a:extLst>
                <a:ext uri="{FF2B5EF4-FFF2-40B4-BE49-F238E27FC236}">
                  <a16:creationId xmlns:a16="http://schemas.microsoft.com/office/drawing/2014/main" id="{F16176DB-80C5-77CD-AECF-AC3B04469555}"/>
                </a:ext>
              </a:extLst>
            </p:cNvPr>
            <p:cNvPicPr>
              <a:picLocks noChangeAspect="1"/>
            </p:cNvPicPr>
            <p:nvPr userDrawn="1"/>
          </p:nvPicPr>
          <p:blipFill>
            <a:blip r:embed="rId14"/>
            <a:srcRect/>
            <a:stretch/>
          </p:blipFill>
          <p:spPr>
            <a:xfrm>
              <a:off x="4603889" y="5061244"/>
              <a:ext cx="223925" cy="225992"/>
            </a:xfrm>
            <a:prstGeom prst="rect">
              <a:avLst/>
            </a:prstGeom>
          </p:spPr>
        </p:pic>
        <p:pic>
          <p:nvPicPr>
            <p:cNvPr id="123" name="Picture 122">
              <a:extLst>
                <a:ext uri="{FF2B5EF4-FFF2-40B4-BE49-F238E27FC236}">
                  <a16:creationId xmlns:a16="http://schemas.microsoft.com/office/drawing/2014/main" id="{22863758-EA5C-913B-7474-E870594131E0}"/>
                </a:ext>
              </a:extLst>
            </p:cNvPr>
            <p:cNvPicPr>
              <a:picLocks noChangeAspect="1"/>
            </p:cNvPicPr>
            <p:nvPr userDrawn="1"/>
          </p:nvPicPr>
          <p:blipFill>
            <a:blip r:embed="rId13"/>
            <a:srcRect/>
            <a:stretch/>
          </p:blipFill>
          <p:spPr>
            <a:xfrm>
              <a:off x="4850559" y="5099704"/>
              <a:ext cx="223925" cy="225992"/>
            </a:xfrm>
            <a:prstGeom prst="rect">
              <a:avLst/>
            </a:prstGeom>
          </p:spPr>
        </p:pic>
      </p:grpSp>
      <p:sp>
        <p:nvSpPr>
          <p:cNvPr id="124" name="TextBox 123">
            <a:extLst>
              <a:ext uri="{FF2B5EF4-FFF2-40B4-BE49-F238E27FC236}">
                <a16:creationId xmlns:a16="http://schemas.microsoft.com/office/drawing/2014/main" id="{37974CBE-2706-3893-AE52-6D98A0E7609B}"/>
              </a:ext>
            </a:extLst>
          </p:cNvPr>
          <p:cNvSpPr txBox="1"/>
          <p:nvPr userDrawn="1"/>
        </p:nvSpPr>
        <p:spPr>
          <a:xfrm rot="18900000">
            <a:off x="5715006" y="4373190"/>
            <a:ext cx="595035" cy="246221"/>
          </a:xfrm>
          <a:prstGeom prst="rect">
            <a:avLst/>
          </a:prstGeom>
          <a:noFill/>
        </p:spPr>
        <p:txBody>
          <a:bodyPr wrap="none" rtlCol="0">
            <a:spAutoFit/>
          </a:bodyPr>
          <a:lstStyle/>
          <a:p>
            <a:r>
              <a:rPr lang="en-US" sz="1000"/>
              <a:t>random</a:t>
            </a:r>
          </a:p>
        </p:txBody>
      </p:sp>
      <p:sp>
        <p:nvSpPr>
          <p:cNvPr id="125" name="TextBox 124">
            <a:extLst>
              <a:ext uri="{FF2B5EF4-FFF2-40B4-BE49-F238E27FC236}">
                <a16:creationId xmlns:a16="http://schemas.microsoft.com/office/drawing/2014/main" id="{93E19559-8E7A-2313-DB79-4378087F288D}"/>
              </a:ext>
            </a:extLst>
          </p:cNvPr>
          <p:cNvSpPr txBox="1"/>
          <p:nvPr userDrawn="1"/>
        </p:nvSpPr>
        <p:spPr>
          <a:xfrm rot="2700000">
            <a:off x="5724299" y="4930264"/>
            <a:ext cx="779381" cy="246221"/>
          </a:xfrm>
          <a:prstGeom prst="rect">
            <a:avLst/>
          </a:prstGeom>
          <a:noFill/>
        </p:spPr>
        <p:txBody>
          <a:bodyPr wrap="none" rtlCol="0">
            <a:spAutoFit/>
          </a:bodyPr>
          <a:lstStyle/>
          <a:p>
            <a:r>
              <a:rPr lang="en-US" sz="1000"/>
              <a:t>assignment</a:t>
            </a:r>
          </a:p>
        </p:txBody>
      </p:sp>
      <p:pic>
        <p:nvPicPr>
          <p:cNvPr id="126" name="Picture 125">
            <a:extLst>
              <a:ext uri="{FF2B5EF4-FFF2-40B4-BE49-F238E27FC236}">
                <a16:creationId xmlns:a16="http://schemas.microsoft.com/office/drawing/2014/main" id="{674C2CDE-4A11-B6B9-5C2A-C5FDF263D4DA}"/>
              </a:ext>
            </a:extLst>
          </p:cNvPr>
          <p:cNvPicPr>
            <a:picLocks noChangeAspect="1"/>
          </p:cNvPicPr>
          <p:nvPr userDrawn="1"/>
        </p:nvPicPr>
        <p:blipFill>
          <a:blip r:embed="rId8"/>
          <a:srcRect/>
          <a:stretch/>
        </p:blipFill>
        <p:spPr>
          <a:xfrm>
            <a:off x="8087752" y="3584876"/>
            <a:ext cx="652196" cy="565716"/>
          </a:xfrm>
          <a:prstGeom prst="rect">
            <a:avLst/>
          </a:prstGeom>
          <a:effectLst>
            <a:glow rad="139700">
              <a:schemeClr val="accent6">
                <a:lumMod val="50000"/>
                <a:alpha val="30000"/>
              </a:schemeClr>
            </a:glow>
          </a:effectLst>
        </p:spPr>
      </p:pic>
      <p:pic>
        <p:nvPicPr>
          <p:cNvPr id="127" name="Picture 126">
            <a:extLst>
              <a:ext uri="{FF2B5EF4-FFF2-40B4-BE49-F238E27FC236}">
                <a16:creationId xmlns:a16="http://schemas.microsoft.com/office/drawing/2014/main" id="{D16459DD-5F4F-D379-33CA-1C92F17BB95F}"/>
              </a:ext>
            </a:extLst>
          </p:cNvPr>
          <p:cNvPicPr>
            <a:picLocks noChangeAspect="1"/>
          </p:cNvPicPr>
          <p:nvPr userDrawn="1"/>
        </p:nvPicPr>
        <p:blipFill>
          <a:blip r:embed="rId15"/>
          <a:stretch>
            <a:fillRect/>
          </a:stretch>
        </p:blipFill>
        <p:spPr>
          <a:xfrm>
            <a:off x="8147645" y="5761452"/>
            <a:ext cx="562826" cy="562826"/>
          </a:xfrm>
          <a:prstGeom prst="rect">
            <a:avLst/>
          </a:prstGeom>
        </p:spPr>
      </p:pic>
      <p:sp>
        <p:nvSpPr>
          <p:cNvPr id="128" name="enhance/trad ci3t text box">
            <a:extLst>
              <a:ext uri="{FF2B5EF4-FFF2-40B4-BE49-F238E27FC236}">
                <a16:creationId xmlns:a16="http://schemas.microsoft.com/office/drawing/2014/main" id="{6E5767FC-4458-1085-8A5D-6CAE1FF8376F}"/>
              </a:ext>
            </a:extLst>
          </p:cNvPr>
          <p:cNvSpPr txBox="1"/>
          <p:nvPr userDrawn="1"/>
        </p:nvSpPr>
        <p:spPr>
          <a:xfrm>
            <a:off x="7616908" y="5304702"/>
            <a:ext cx="1512209" cy="461665"/>
          </a:xfrm>
          <a:prstGeom prst="rect">
            <a:avLst/>
          </a:prstGeom>
          <a:noFill/>
        </p:spPr>
        <p:txBody>
          <a:bodyPr wrap="none" rtlCol="0">
            <a:spAutoFit/>
          </a:bodyPr>
          <a:lstStyle/>
          <a:p>
            <a:pPr algn="ctr"/>
            <a:r>
              <a:rPr lang="en-US" sz="2400">
                <a:ln w="6350">
                  <a:noFill/>
                </a:ln>
                <a:latin typeface="Calibri" panose="020F0502020204030204" pitchFamily="34" charset="0"/>
                <a:cs typeface="Calibri" panose="020F0502020204030204" pitchFamily="34" charset="0"/>
              </a:rPr>
              <a:t>Traditional</a:t>
            </a:r>
          </a:p>
        </p:txBody>
      </p:sp>
      <p:sp>
        <p:nvSpPr>
          <p:cNvPr id="129" name="enhance/trad ci3t text box">
            <a:extLst>
              <a:ext uri="{FF2B5EF4-FFF2-40B4-BE49-F238E27FC236}">
                <a16:creationId xmlns:a16="http://schemas.microsoft.com/office/drawing/2014/main" id="{3BF87D4D-434E-227F-C975-5519EC007863}"/>
              </a:ext>
            </a:extLst>
          </p:cNvPr>
          <p:cNvSpPr txBox="1"/>
          <p:nvPr userDrawn="1"/>
        </p:nvSpPr>
        <p:spPr>
          <a:xfrm>
            <a:off x="7657111" y="3098514"/>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grpSp>
        <p:nvGrpSpPr>
          <p:cNvPr id="130" name="Group 129">
            <a:extLst>
              <a:ext uri="{FF2B5EF4-FFF2-40B4-BE49-F238E27FC236}">
                <a16:creationId xmlns:a16="http://schemas.microsoft.com/office/drawing/2014/main" id="{51628A85-C8CE-71E5-FE98-A6C1787AA979}"/>
              </a:ext>
            </a:extLst>
          </p:cNvPr>
          <p:cNvGrpSpPr/>
          <p:nvPr userDrawn="1"/>
        </p:nvGrpSpPr>
        <p:grpSpPr>
          <a:xfrm>
            <a:off x="8199851" y="4340684"/>
            <a:ext cx="421775" cy="971946"/>
            <a:chOff x="8177157" y="4342077"/>
            <a:chExt cx="421775" cy="971946"/>
          </a:xfrm>
        </p:grpSpPr>
        <p:pic>
          <p:nvPicPr>
            <p:cNvPr id="131" name="Graphic 130">
              <a:extLst>
                <a:ext uri="{FF2B5EF4-FFF2-40B4-BE49-F238E27FC236}">
                  <a16:creationId xmlns:a16="http://schemas.microsoft.com/office/drawing/2014/main" id="{8093C2F9-35EF-7D0D-049D-930BB5F10D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132" name="Picture 131">
              <a:extLst>
                <a:ext uri="{FF2B5EF4-FFF2-40B4-BE49-F238E27FC236}">
                  <a16:creationId xmlns:a16="http://schemas.microsoft.com/office/drawing/2014/main" id="{A55CE25B-2CB3-C998-7AA0-4CCDF1AC5C06}"/>
                </a:ext>
              </a:extLst>
            </p:cNvPr>
            <p:cNvPicPr>
              <a:picLocks noChangeAspect="1"/>
            </p:cNvPicPr>
            <p:nvPr userDrawn="1"/>
          </p:nvPicPr>
          <p:blipFill>
            <a:blip r:embed="rId3"/>
            <a:stretch>
              <a:fillRect/>
            </a:stretch>
          </p:blipFill>
          <p:spPr>
            <a:xfrm>
              <a:off x="8277658" y="4342077"/>
              <a:ext cx="220773" cy="321125"/>
            </a:xfrm>
            <a:prstGeom prst="rect">
              <a:avLst/>
            </a:prstGeom>
          </p:spPr>
        </p:pic>
        <p:pic>
          <p:nvPicPr>
            <p:cNvPr id="133" name="Picture 132">
              <a:extLst>
                <a:ext uri="{FF2B5EF4-FFF2-40B4-BE49-F238E27FC236}">
                  <a16:creationId xmlns:a16="http://schemas.microsoft.com/office/drawing/2014/main" id="{449E26D5-8EF7-7F16-F4D0-2E19B2EE3565}"/>
                </a:ext>
              </a:extLst>
            </p:cNvPr>
            <p:cNvPicPr>
              <a:picLocks noChangeAspect="1"/>
            </p:cNvPicPr>
            <p:nvPr userDrawn="1"/>
          </p:nvPicPr>
          <p:blipFill>
            <a:blip r:embed="rId9"/>
            <a:srcRect/>
            <a:stretch/>
          </p:blipFill>
          <p:spPr>
            <a:xfrm>
              <a:off x="8177157" y="5015266"/>
              <a:ext cx="421775" cy="298757"/>
            </a:xfrm>
            <a:prstGeom prst="rect">
              <a:avLst/>
            </a:prstGeom>
          </p:spPr>
        </p:pic>
      </p:grpSp>
    </p:spTree>
    <p:extLst>
      <p:ext uri="{BB962C8B-B14F-4D97-AF65-F5344CB8AC3E}">
        <p14:creationId xmlns:p14="http://schemas.microsoft.com/office/powerpoint/2010/main" val="21826552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ENHANCE C2-4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655415354"/>
              </p:ext>
            </p:extLst>
          </p:nvPr>
        </p:nvGraphicFramePr>
        <p:xfrm>
          <a:off x="0" y="1554480"/>
          <a:ext cx="12189242" cy="5303520"/>
        </p:xfrm>
        <a:graphic>
          <a:graphicData uri="http://schemas.openxmlformats.org/drawingml/2006/table">
            <a:tbl>
              <a:tblPr>
                <a:tableStyleId>{2D5ABB26-0587-4C30-8999-92F81FD0307C}</a:tableStyleId>
              </a:tblPr>
              <a:tblGrid>
                <a:gridCol w="622082">
                  <a:extLst>
                    <a:ext uri="{9D8B030D-6E8A-4147-A177-3AD203B41FA5}">
                      <a16:colId xmlns:a16="http://schemas.microsoft.com/office/drawing/2014/main" val="2750378661"/>
                    </a:ext>
                  </a:extLst>
                </a:gridCol>
                <a:gridCol w="2148840">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097280">
                <a:tc rowSpan="3">
                  <a:txBody>
                    <a:bodyPr/>
                    <a:lstStyle/>
                    <a:p>
                      <a:pPr algn="ctr"/>
                      <a:r>
                        <a:rPr lang="en-US"/>
                        <a:t>Component 1</a:t>
                      </a:r>
                    </a:p>
                    <a:p>
                      <a:pPr algn="ctr"/>
                      <a:r>
                        <a:rPr lang="en-US" sz="1400" spc="-100" baseline="0">
                          <a:solidFill>
                            <a:schemeClr val="tx2"/>
                          </a:solidFill>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ctr"/>
                      <a:r>
                        <a:rPr lang="en-US">
                          <a:solidFill>
                            <a:schemeClr val="bg1"/>
                          </a:solidFill>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6"/>
                    </a:solidFill>
                  </a:tcPr>
                </a:tc>
                <a:tc>
                  <a:txBody>
                    <a:bodyPr/>
                    <a:lstStyle/>
                    <a:p>
                      <a:pPr algn="ctr"/>
                      <a:r>
                        <a:rPr lang="en-US">
                          <a:solidFill>
                            <a:schemeClr val="accent4">
                              <a:lumMod val="75000"/>
                            </a:schemeClr>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extLst>
                  <a:ext uri="{0D108BD9-81ED-4DB2-BD59-A6C34878D82A}">
                    <a16:rowId xmlns:a16="http://schemas.microsoft.com/office/drawing/2014/main" val="811098830"/>
                  </a:ext>
                </a:extLst>
              </a:tr>
              <a:tr h="1097280">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704379319"/>
                  </a:ext>
                </a:extLst>
              </a:tr>
              <a:tr h="109728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lang="en-US">
                          <a:solidFill>
                            <a:schemeClr val="bg1"/>
                          </a:solidFill>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1"/>
                    </a:solidFill>
                  </a:tcPr>
                </a:tc>
                <a:tc>
                  <a:txBody>
                    <a:bodyPr/>
                    <a:lstStyle/>
                    <a:p>
                      <a:pPr algn="ct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Implementation Support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6"/>
                    </a:solidFill>
                  </a:tcPr>
                </a:tc>
                <a:tc>
                  <a:txBody>
                    <a:bodyPr/>
                    <a:lstStyle/>
                    <a:p>
                      <a:pPr algn="ctr"/>
                      <a:r>
                        <a:rPr lang="en-US">
                          <a:solidFill>
                            <a:schemeClr val="accent4">
                              <a:lumMod val="75000"/>
                            </a:schemeClr>
                          </a:solidFill>
                        </a:rPr>
                        <a:t>Sustainability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758986038"/>
                  </a:ext>
                </a:extLst>
              </a:tr>
              <a:tr h="548640">
                <a:tc rowSpan="3">
                  <a:txBody>
                    <a:bodyPr/>
                    <a:lstStyle/>
                    <a:p>
                      <a:pPr algn="ctr"/>
                      <a:r>
                        <a:rPr lang="en-US"/>
                        <a:t>Component 2</a:t>
                      </a:r>
                    </a:p>
                    <a:p>
                      <a:pPr algn="ctr"/>
                      <a:r>
                        <a:rPr lang="en-US" sz="1400">
                          <a:solidFill>
                            <a:schemeClr val="tx2"/>
                          </a:solidFill>
                        </a:rPr>
                        <a:t>Design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80000"/>
                        </a:lnSpc>
                      </a:pPr>
                      <a:r>
                        <a:rPr lang="en-US"/>
                        <a:t>Building</a:t>
                      </a:r>
                    </a:p>
                    <a:p>
                      <a:pPr algn="l">
                        <a:lnSpc>
                          <a:spcPct val="80000"/>
                        </a:lnSpc>
                      </a:pPr>
                      <a:r>
                        <a:rPr lang="en-US"/>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5486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93926"/>
            <a:ext cx="12188952"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a:stretch>
            <a:fillRect/>
          </a:stretch>
        </p:blipFill>
        <p:spPr>
          <a:xfrm>
            <a:off x="178190" y="142592"/>
            <a:ext cx="7768296" cy="1271439"/>
          </a:xfrm>
          <a:prstGeom prst="rect">
            <a:avLst/>
          </a:prstGeom>
        </p:spPr>
      </p:pic>
    </p:spTree>
    <p:extLst>
      <p:ext uri="{BB962C8B-B14F-4D97-AF65-F5344CB8AC3E}">
        <p14:creationId xmlns:p14="http://schemas.microsoft.com/office/powerpoint/2010/main" val="6439656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794510621"/>
              </p:ext>
            </p:extLst>
          </p:nvPr>
        </p:nvGraphicFramePr>
        <p:xfrm>
          <a:off x="0" y="0"/>
          <a:ext cx="12181116" cy="6867144"/>
        </p:xfrm>
        <a:graphic>
          <a:graphicData uri="http://schemas.openxmlformats.org/drawingml/2006/table">
            <a:tbl>
              <a:tblPr>
                <a:tableStyleId>{2D5ABB26-0587-4C30-8999-92F81FD0307C}</a:tableStyleId>
              </a:tblPr>
              <a:tblGrid>
                <a:gridCol w="640080">
                  <a:extLst>
                    <a:ext uri="{9D8B030D-6E8A-4147-A177-3AD203B41FA5}">
                      <a16:colId xmlns:a16="http://schemas.microsoft.com/office/drawing/2014/main" val="2750378661"/>
                    </a:ext>
                  </a:extLst>
                </a:gridCol>
                <a:gridCol w="640080">
                  <a:extLst>
                    <a:ext uri="{9D8B030D-6E8A-4147-A177-3AD203B41FA5}">
                      <a16:colId xmlns:a16="http://schemas.microsoft.com/office/drawing/2014/main" val="1720634993"/>
                    </a:ext>
                  </a:extLst>
                </a:gridCol>
                <a:gridCol w="1771426">
                  <a:extLst>
                    <a:ext uri="{9D8B030D-6E8A-4147-A177-3AD203B41FA5}">
                      <a16:colId xmlns:a16="http://schemas.microsoft.com/office/drawing/2014/main" val="1363387475"/>
                    </a:ext>
                  </a:extLst>
                </a:gridCol>
                <a:gridCol w="1825906">
                  <a:extLst>
                    <a:ext uri="{9D8B030D-6E8A-4147-A177-3AD203B41FA5}">
                      <a16:colId xmlns:a16="http://schemas.microsoft.com/office/drawing/2014/main" val="1222386896"/>
                    </a:ext>
                  </a:extLst>
                </a:gridCol>
                <a:gridCol w="1825906">
                  <a:extLst>
                    <a:ext uri="{9D8B030D-6E8A-4147-A177-3AD203B41FA5}">
                      <a16:colId xmlns:a16="http://schemas.microsoft.com/office/drawing/2014/main" val="3006897056"/>
                    </a:ext>
                  </a:extLst>
                </a:gridCol>
                <a:gridCol w="1825906">
                  <a:extLst>
                    <a:ext uri="{9D8B030D-6E8A-4147-A177-3AD203B41FA5}">
                      <a16:colId xmlns:a16="http://schemas.microsoft.com/office/drawing/2014/main" val="1639233194"/>
                    </a:ext>
                  </a:extLst>
                </a:gridCol>
                <a:gridCol w="1825906">
                  <a:extLst>
                    <a:ext uri="{9D8B030D-6E8A-4147-A177-3AD203B41FA5}">
                      <a16:colId xmlns:a16="http://schemas.microsoft.com/office/drawing/2014/main" val="897606555"/>
                    </a:ext>
                  </a:extLst>
                </a:gridCol>
                <a:gridCol w="1825906">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208582"/>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Brace 1">
            <a:extLst>
              <a:ext uri="{FF2B5EF4-FFF2-40B4-BE49-F238E27FC236}">
                <a16:creationId xmlns:a16="http://schemas.microsoft.com/office/drawing/2014/main" id="{E83E41FC-5194-5E47-9ABA-3C46439F1798}"/>
              </a:ext>
            </a:extLst>
          </p:cNvPr>
          <p:cNvSpPr/>
          <p:nvPr userDrawn="1"/>
        </p:nvSpPr>
        <p:spPr>
          <a:xfrm>
            <a:off x="8410352" y="1679945"/>
            <a:ext cx="265814" cy="4549903"/>
          </a:xfrm>
          <a:prstGeom prst="rightBrace">
            <a:avLst>
              <a:gd name="adj1" fmla="val 159477"/>
              <a:gd name="adj2" fmla="val 59815"/>
            </a:avLst>
          </a:prstGeom>
          <a:ln w="57150">
            <a:solidFill>
              <a:schemeClr val="accent6">
                <a:lumMod val="50000"/>
              </a:schemeClr>
            </a:solidFill>
          </a:ln>
          <a:effectLst>
            <a:glow rad="25400">
              <a:srgbClr val="00B050"/>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01630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ENHANCE C2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995994809"/>
              </p:ext>
            </p:extLst>
          </p:nvPr>
        </p:nvGraphicFramePr>
        <p:xfrm>
          <a:off x="0" y="0"/>
          <a:ext cx="12192000" cy="6867144"/>
        </p:xfrm>
        <a:graphic>
          <a:graphicData uri="http://schemas.openxmlformats.org/drawingml/2006/table">
            <a:tbl>
              <a:tblPr>
                <a:tableStyleId>{2D5ABB26-0587-4C30-8999-92F81FD0307C}</a:tableStyleId>
              </a:tblPr>
              <a:tblGrid>
                <a:gridCol w="642049">
                  <a:extLst>
                    <a:ext uri="{9D8B030D-6E8A-4147-A177-3AD203B41FA5}">
                      <a16:colId xmlns:a16="http://schemas.microsoft.com/office/drawing/2014/main" val="2750378661"/>
                    </a:ext>
                  </a:extLst>
                </a:gridCol>
                <a:gridCol w="642049">
                  <a:extLst>
                    <a:ext uri="{9D8B030D-6E8A-4147-A177-3AD203B41FA5}">
                      <a16:colId xmlns:a16="http://schemas.microsoft.com/office/drawing/2014/main" val="1720634993"/>
                    </a:ext>
                  </a:extLst>
                </a:gridCol>
                <a:gridCol w="117199">
                  <a:extLst>
                    <a:ext uri="{9D8B030D-6E8A-4147-A177-3AD203B41FA5}">
                      <a16:colId xmlns:a16="http://schemas.microsoft.com/office/drawing/2014/main" val="1363387475"/>
                    </a:ext>
                  </a:extLst>
                </a:gridCol>
                <a:gridCol w="848469">
                  <a:extLst>
                    <a:ext uri="{9D8B030D-6E8A-4147-A177-3AD203B41FA5}">
                      <a16:colId xmlns:a16="http://schemas.microsoft.com/office/drawing/2014/main" val="1222386896"/>
                    </a:ext>
                  </a:extLst>
                </a:gridCol>
                <a:gridCol w="2814574">
                  <a:extLst>
                    <a:ext uri="{9D8B030D-6E8A-4147-A177-3AD203B41FA5}">
                      <a16:colId xmlns:a16="http://schemas.microsoft.com/office/drawing/2014/main" val="3006897056"/>
                    </a:ext>
                  </a:extLst>
                </a:gridCol>
                <a:gridCol w="4088286">
                  <a:extLst>
                    <a:ext uri="{9D8B030D-6E8A-4147-A177-3AD203B41FA5}">
                      <a16:colId xmlns:a16="http://schemas.microsoft.com/office/drawing/2014/main" val="1639233194"/>
                    </a:ext>
                  </a:extLst>
                </a:gridCol>
                <a:gridCol w="1354348">
                  <a:extLst>
                    <a:ext uri="{9D8B030D-6E8A-4147-A177-3AD203B41FA5}">
                      <a16:colId xmlns:a16="http://schemas.microsoft.com/office/drawing/2014/main" val="897606555"/>
                    </a:ext>
                  </a:extLst>
                </a:gridCol>
                <a:gridCol w="1685026">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latin typeface="Calibri" panose="020F0502020204030204" pitchFamily="34" charset="0"/>
                          <a:cs typeface="Calibri" panose="020F0502020204030204" pitchFamily="34" charset="0"/>
                        </a:rPr>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atin typeface="Calibri" panose="020F0502020204030204" pitchFamily="34" charset="0"/>
                          <a:cs typeface="Calibri" panose="020F0502020204030204" pitchFamily="34" charset="0"/>
                        </a:rPr>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1">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08151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ENHANCE C2 v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189102947"/>
              </p:ext>
            </p:extLst>
          </p:nvPr>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01792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ENHANCE C2 v4">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596072352"/>
              </p:ext>
            </p:extLst>
          </p:nvPr>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1341366">
                  <a:extLst>
                    <a:ext uri="{9D8B030D-6E8A-4147-A177-3AD203B41FA5}">
                      <a16:colId xmlns:a16="http://schemas.microsoft.com/office/drawing/2014/main" val="1639233194"/>
                    </a:ext>
                  </a:extLst>
                </a:gridCol>
                <a:gridCol w="4411958">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a:stretch>
            <a:fillRect/>
          </a:stretch>
        </p:blipFill>
        <p:spPr>
          <a:xfrm>
            <a:off x="178190" y="142592"/>
            <a:ext cx="7768296" cy="1271439"/>
          </a:xfrm>
          <a:prstGeom prst="rect">
            <a:avLst/>
          </a:prstGeom>
        </p:spPr>
      </p:pic>
      <p:pic>
        <p:nvPicPr>
          <p:cNvPr id="7" name="Graphic 6">
            <a:extLst>
              <a:ext uri="{FF2B5EF4-FFF2-40B4-BE49-F238E27FC236}">
                <a16:creationId xmlns:a16="http://schemas.microsoft.com/office/drawing/2014/main" id="{5A9448E8-6934-DA67-3844-5DADF83DB0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97881" y="3668242"/>
            <a:ext cx="562478" cy="562478"/>
          </a:xfrm>
          <a:prstGeom prst="rect">
            <a:avLst/>
          </a:prstGeom>
        </p:spPr>
      </p:pic>
      <p:pic>
        <p:nvPicPr>
          <p:cNvPr id="8" name="Picture 7">
            <a:extLst>
              <a:ext uri="{FF2B5EF4-FFF2-40B4-BE49-F238E27FC236}">
                <a16:creationId xmlns:a16="http://schemas.microsoft.com/office/drawing/2014/main" id="{3ECC1403-C578-2FBA-3EDE-B6AE0C6AC466}"/>
              </a:ext>
            </a:extLst>
          </p:cNvPr>
          <p:cNvPicPr>
            <a:picLocks noChangeAspect="1"/>
          </p:cNvPicPr>
          <p:nvPr userDrawn="1"/>
        </p:nvPicPr>
        <p:blipFill>
          <a:blip r:embed="rId5"/>
          <a:stretch>
            <a:fillRect/>
          </a:stretch>
        </p:blipFill>
        <p:spPr>
          <a:xfrm>
            <a:off x="1282393" y="2545372"/>
            <a:ext cx="593454" cy="487257"/>
          </a:xfrm>
          <a:prstGeom prst="rect">
            <a:avLst/>
          </a:prstGeom>
        </p:spPr>
      </p:pic>
      <p:pic>
        <p:nvPicPr>
          <p:cNvPr id="9" name="Picture 8">
            <a:extLst>
              <a:ext uri="{FF2B5EF4-FFF2-40B4-BE49-F238E27FC236}">
                <a16:creationId xmlns:a16="http://schemas.microsoft.com/office/drawing/2014/main" id="{38C89C2A-6926-D71A-5B64-892585F0F8CE}"/>
              </a:ext>
            </a:extLst>
          </p:cNvPr>
          <p:cNvPicPr>
            <a:picLocks noChangeAspect="1"/>
          </p:cNvPicPr>
          <p:nvPr userDrawn="1"/>
        </p:nvPicPr>
        <p:blipFill rotWithShape="1">
          <a:blip r:embed="rId6">
            <a:alphaModFix amt="50000"/>
          </a:blip>
          <a:srcRect r="27907"/>
          <a:stretch/>
        </p:blipFill>
        <p:spPr>
          <a:xfrm>
            <a:off x="10833753" y="5197604"/>
            <a:ext cx="1374607" cy="849091"/>
          </a:xfrm>
          <a:prstGeom prst="rect">
            <a:avLst/>
          </a:prstGeom>
        </p:spPr>
      </p:pic>
      <p:pic>
        <p:nvPicPr>
          <p:cNvPr id="10" name="Picture 9">
            <a:extLst>
              <a:ext uri="{FF2B5EF4-FFF2-40B4-BE49-F238E27FC236}">
                <a16:creationId xmlns:a16="http://schemas.microsoft.com/office/drawing/2014/main" id="{D0899E13-0BCE-D7BD-D9E3-23DA842EC221}"/>
              </a:ext>
            </a:extLst>
          </p:cNvPr>
          <p:cNvPicPr>
            <a:picLocks noChangeAspect="1"/>
          </p:cNvPicPr>
          <p:nvPr userDrawn="1"/>
        </p:nvPicPr>
        <p:blipFill>
          <a:blip r:embed="rId7">
            <a:alphaModFix amt="85000"/>
          </a:blip>
          <a:stretch>
            <a:fillRect/>
          </a:stretch>
        </p:blipFill>
        <p:spPr>
          <a:xfrm>
            <a:off x="11062526" y="1805769"/>
            <a:ext cx="884341" cy="1144598"/>
          </a:xfrm>
          <a:prstGeom prst="rect">
            <a:avLst/>
          </a:prstGeom>
        </p:spPr>
      </p:pic>
      <p:sp>
        <p:nvSpPr>
          <p:cNvPr id="11" name="TextBox 10">
            <a:extLst>
              <a:ext uri="{FF2B5EF4-FFF2-40B4-BE49-F238E27FC236}">
                <a16:creationId xmlns:a16="http://schemas.microsoft.com/office/drawing/2014/main" id="{7FFEE054-2185-60DF-DEE1-8F1AA1FFD0FC}"/>
              </a:ext>
            </a:extLst>
          </p:cNvPr>
          <p:cNvSpPr txBox="1"/>
          <p:nvPr userDrawn="1"/>
        </p:nvSpPr>
        <p:spPr>
          <a:xfrm>
            <a:off x="10927455" y="2793974"/>
            <a:ext cx="11544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a:ea typeface="+mn-ea"/>
                <a:cs typeface="+mn-cs"/>
              </a:rPr>
              <a:t>Analyze</a:t>
            </a:r>
          </a:p>
        </p:txBody>
      </p:sp>
      <p:pic>
        <p:nvPicPr>
          <p:cNvPr id="12" name="Graphic 11">
            <a:extLst>
              <a:ext uri="{FF2B5EF4-FFF2-40B4-BE49-F238E27FC236}">
                <a16:creationId xmlns:a16="http://schemas.microsoft.com/office/drawing/2014/main" id="{71AD6D31-E3C2-C283-681B-D10DB1C71ACD}"/>
              </a:ext>
            </a:extLst>
          </p:cNvPr>
          <p:cNvPicPr>
            <a:picLocks noChangeAspect="1"/>
          </p:cNvPicPr>
          <p:nvPr userDrawn="1"/>
        </p:nvPicPr>
        <p:blipFill>
          <a:blip r:embed="rId8">
            <a:alphaModFix amt="20000"/>
            <a:extLst>
              <a:ext uri="{96DAC541-7B7A-43D3-8B79-37D633B846F1}">
                <asvg:svgBlip xmlns:asvg="http://schemas.microsoft.com/office/drawing/2016/SVG/main" r:embed="rId9"/>
              </a:ext>
            </a:extLst>
          </a:blip>
          <a:stretch>
            <a:fillRect/>
          </a:stretch>
        </p:blipFill>
        <p:spPr>
          <a:xfrm>
            <a:off x="10861020" y="3500236"/>
            <a:ext cx="1287353" cy="846622"/>
          </a:xfrm>
          <a:prstGeom prst="rect">
            <a:avLst/>
          </a:prstGeom>
        </p:spPr>
      </p:pic>
      <p:sp>
        <p:nvSpPr>
          <p:cNvPr id="13" name="TextBox 12">
            <a:extLst>
              <a:ext uri="{FF2B5EF4-FFF2-40B4-BE49-F238E27FC236}">
                <a16:creationId xmlns:a16="http://schemas.microsoft.com/office/drawing/2014/main" id="{9A213E03-2AA9-AB2C-40CF-0E710EEA903E}"/>
              </a:ext>
            </a:extLst>
          </p:cNvPr>
          <p:cNvSpPr txBox="1"/>
          <p:nvPr userDrawn="1"/>
        </p:nvSpPr>
        <p:spPr>
          <a:xfrm>
            <a:off x="10942683" y="4230720"/>
            <a:ext cx="112402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a:ea typeface="+mn-ea"/>
                <a:cs typeface="+mn-cs"/>
              </a:rPr>
              <a:t>Finalize</a:t>
            </a:r>
          </a:p>
        </p:txBody>
      </p:sp>
      <p:sp>
        <p:nvSpPr>
          <p:cNvPr id="14" name="TextBox 13">
            <a:extLst>
              <a:ext uri="{FF2B5EF4-FFF2-40B4-BE49-F238E27FC236}">
                <a16:creationId xmlns:a16="http://schemas.microsoft.com/office/drawing/2014/main" id="{8163D213-61B6-2D02-2B17-BE2FB361E4A0}"/>
              </a:ext>
            </a:extLst>
          </p:cNvPr>
          <p:cNvSpPr txBox="1"/>
          <p:nvPr userDrawn="1"/>
        </p:nvSpPr>
        <p:spPr>
          <a:xfrm rot="18953579">
            <a:off x="10593092" y="5407869"/>
            <a:ext cx="16946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a:ea typeface="+mn-ea"/>
                <a:cs typeface="+mn-cs"/>
              </a:rPr>
              <a:t>Disseminate</a:t>
            </a:r>
          </a:p>
        </p:txBody>
      </p:sp>
      <p:pic>
        <p:nvPicPr>
          <p:cNvPr id="15" name="Picture 14">
            <a:extLst>
              <a:ext uri="{FF2B5EF4-FFF2-40B4-BE49-F238E27FC236}">
                <a16:creationId xmlns:a16="http://schemas.microsoft.com/office/drawing/2014/main" id="{7296383A-7215-48DF-D6DE-283907D57790}"/>
              </a:ext>
            </a:extLst>
          </p:cNvPr>
          <p:cNvPicPr>
            <a:picLocks noChangeAspect="1"/>
          </p:cNvPicPr>
          <p:nvPr userDrawn="1"/>
        </p:nvPicPr>
        <p:blipFill>
          <a:blip r:embed="rId10"/>
          <a:stretch>
            <a:fillRect/>
          </a:stretch>
        </p:blipFill>
        <p:spPr>
          <a:xfrm>
            <a:off x="1401149" y="1823944"/>
            <a:ext cx="355942" cy="517734"/>
          </a:xfrm>
          <a:prstGeom prst="rect">
            <a:avLst/>
          </a:prstGeom>
        </p:spPr>
      </p:pic>
      <p:pic>
        <p:nvPicPr>
          <p:cNvPr id="16" name="Graphic 15">
            <a:extLst>
              <a:ext uri="{FF2B5EF4-FFF2-40B4-BE49-F238E27FC236}">
                <a16:creationId xmlns:a16="http://schemas.microsoft.com/office/drawing/2014/main" id="{2EA9C564-525E-E0BF-07D9-AAAB0D4845F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2658826B-1BA0-19D0-A34D-A6C4A3FD99C6}"/>
              </a:ext>
            </a:extLst>
          </p:cNvPr>
          <p:cNvPicPr>
            <a:picLocks noChangeAspect="1"/>
          </p:cNvPicPr>
          <p:nvPr userDrawn="1"/>
        </p:nvPicPr>
        <p:blipFill>
          <a:blip r:embed="rId5"/>
          <a:stretch>
            <a:fillRect/>
          </a:stretch>
        </p:blipFill>
        <p:spPr>
          <a:xfrm>
            <a:off x="1356382" y="5848197"/>
            <a:ext cx="445477" cy="365760"/>
          </a:xfrm>
          <a:prstGeom prst="rect">
            <a:avLst/>
          </a:prstGeom>
        </p:spPr>
      </p:pic>
      <p:pic>
        <p:nvPicPr>
          <p:cNvPr id="18" name="Picture 17">
            <a:extLst>
              <a:ext uri="{FF2B5EF4-FFF2-40B4-BE49-F238E27FC236}">
                <a16:creationId xmlns:a16="http://schemas.microsoft.com/office/drawing/2014/main" id="{CB239194-9C58-E2E1-026C-2EDFEC11FA7F}"/>
              </a:ext>
            </a:extLst>
          </p:cNvPr>
          <p:cNvPicPr>
            <a:picLocks noChangeAspect="1"/>
          </p:cNvPicPr>
          <p:nvPr userDrawn="1"/>
        </p:nvPicPr>
        <p:blipFill>
          <a:blip r:embed="rId10"/>
          <a:stretch>
            <a:fillRect/>
          </a:stretch>
        </p:blipFill>
        <p:spPr>
          <a:xfrm>
            <a:off x="1453390" y="5392360"/>
            <a:ext cx="251460" cy="365760"/>
          </a:xfrm>
          <a:prstGeom prst="rect">
            <a:avLst/>
          </a:prstGeom>
        </p:spPr>
      </p:pic>
      <p:sp>
        <p:nvSpPr>
          <p:cNvPr id="19" name="Sun half left">
            <a:extLst>
              <a:ext uri="{FF2B5EF4-FFF2-40B4-BE49-F238E27FC236}">
                <a16:creationId xmlns:a16="http://schemas.microsoft.com/office/drawing/2014/main" id="{358526A3-6D18-CD83-B308-721112A41F07}"/>
              </a:ext>
            </a:extLst>
          </p:cNvPr>
          <p:cNvSpPr>
            <a:spLocks noChangeAspect="1"/>
          </p:cNvSpPr>
          <p:nvPr userDrawn="1"/>
        </p:nvSpPr>
        <p:spPr>
          <a:xfrm rot="5400000">
            <a:off x="5936091" y="1984056"/>
            <a:ext cx="346045" cy="684280"/>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Rectangle: Rounded Corners 109">
            <a:extLst>
              <a:ext uri="{FF2B5EF4-FFF2-40B4-BE49-F238E27FC236}">
                <a16:creationId xmlns:a16="http://schemas.microsoft.com/office/drawing/2014/main" id="{CAB2ACE1-4D75-F0B0-A3B7-2BF51B8C8F08}"/>
              </a:ext>
            </a:extLst>
          </p:cNvPr>
          <p:cNvSpPr/>
          <p:nvPr userDrawn="1"/>
        </p:nvSpPr>
        <p:spPr>
          <a:xfrm>
            <a:off x="2081352" y="2138133"/>
            <a:ext cx="2688075"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Calibri"/>
              </a:rPr>
              <a:t>Expert panel </a:t>
            </a:r>
            <a:r>
              <a:rPr lang="en-US" sz="1400">
                <a:solidFill>
                  <a:prstClr val="black"/>
                </a:solidFill>
                <a:latin typeface="Arial" panose="020B0604020202020204"/>
                <a:cs typeface="Calibri"/>
              </a:rPr>
              <a:t>f</a:t>
            </a:r>
            <a:r>
              <a:rPr kumimoji="0" lang="en-US" sz="1400" b="0" i="0" u="none" strike="noStrike" kern="1200" cap="none" spc="0" normalizeH="0" baseline="0" noProof="0" err="1">
                <a:ln>
                  <a:noFill/>
                </a:ln>
                <a:solidFill>
                  <a:prstClr val="black"/>
                </a:solidFill>
                <a:effectLst/>
                <a:uLnTx/>
                <a:uFillTx/>
                <a:latin typeface="Arial" panose="020B0604020202020204"/>
                <a:ea typeface="+mn-ea"/>
                <a:cs typeface="Calibri"/>
              </a:rPr>
              <a:t>eedback</a:t>
            </a: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1" name="Freeform: Shape 132">
            <a:extLst>
              <a:ext uri="{FF2B5EF4-FFF2-40B4-BE49-F238E27FC236}">
                <a16:creationId xmlns:a16="http://schemas.microsoft.com/office/drawing/2014/main" id="{593055DC-121B-D16C-5EDD-6DCA007606AF}"/>
              </a:ext>
            </a:extLst>
          </p:cNvPr>
          <p:cNvSpPr/>
          <p:nvPr userDrawn="1"/>
        </p:nvSpPr>
        <p:spPr>
          <a:xfrm>
            <a:off x="5058904"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6308" rIns="0" bIns="66308" numCol="1" spcCol="1270" anchor="t"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2" name="Freeform: Shape 21">
            <a:extLst>
              <a:ext uri="{FF2B5EF4-FFF2-40B4-BE49-F238E27FC236}">
                <a16:creationId xmlns:a16="http://schemas.microsoft.com/office/drawing/2014/main" id="{D0EB927F-9F95-BBEC-9053-F38984DFD3C2}"/>
              </a:ext>
            </a:extLst>
          </p:cNvPr>
          <p:cNvSpPr/>
          <p:nvPr userDrawn="1"/>
        </p:nvSpPr>
        <p:spPr>
          <a:xfrm>
            <a:off x="2081352"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72785" rIns="0" bIns="72785" numCol="1" spcCol="1270" anchor="t"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a:p>
            <a:pPr marL="48578" marR="0" lvl="1" indent="-48578" algn="ctr" defTabSz="415608" rtl="0" eaLnBrk="1" fontAlgn="auto" latinLnBrk="0" hangingPunct="1">
              <a:lnSpc>
                <a:spcPct val="90000"/>
              </a:lnSpc>
              <a:spcBef>
                <a:spcPct val="0"/>
              </a:spcBef>
              <a:spcAft>
                <a:spcPct val="15000"/>
              </a:spcAft>
              <a:buClrTx/>
              <a:buSzTx/>
              <a:buFontTx/>
              <a:buChar char="•"/>
              <a:tabLst/>
              <a:defRPr/>
            </a:pPr>
            <a:endParaRPr kumimoji="0" lang="en-US" sz="1400" b="0" i="0"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Freeform: Shape 22">
            <a:extLst>
              <a:ext uri="{FF2B5EF4-FFF2-40B4-BE49-F238E27FC236}">
                <a16:creationId xmlns:a16="http://schemas.microsoft.com/office/drawing/2014/main" id="{FCC2DC9F-75C1-7261-FAE4-3CA21AA003B6}"/>
              </a:ext>
            </a:extLst>
          </p:cNvPr>
          <p:cNvSpPr/>
          <p:nvPr userDrawn="1"/>
        </p:nvSpPr>
        <p:spPr>
          <a:xfrm>
            <a:off x="2825740"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4" name="Freeform: Shape 23">
            <a:extLst>
              <a:ext uri="{FF2B5EF4-FFF2-40B4-BE49-F238E27FC236}">
                <a16:creationId xmlns:a16="http://schemas.microsoft.com/office/drawing/2014/main" id="{EF71ECD5-4A97-2036-1997-B9BC648C2FF1}"/>
              </a:ext>
            </a:extLst>
          </p:cNvPr>
          <p:cNvSpPr/>
          <p:nvPr userDrawn="1"/>
        </p:nvSpPr>
        <p:spPr>
          <a:xfrm>
            <a:off x="3570128"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5" name="Freeform: Shape 24">
            <a:extLst>
              <a:ext uri="{FF2B5EF4-FFF2-40B4-BE49-F238E27FC236}">
                <a16:creationId xmlns:a16="http://schemas.microsoft.com/office/drawing/2014/main" id="{E120EB3A-23E9-B1E2-E817-E0A8F4525D8A}"/>
              </a:ext>
            </a:extLst>
          </p:cNvPr>
          <p:cNvSpPr/>
          <p:nvPr userDrawn="1"/>
        </p:nvSpPr>
        <p:spPr>
          <a:xfrm>
            <a:off x="4314516"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6" name="Rectangle: Rounded Corners 121">
            <a:extLst>
              <a:ext uri="{FF2B5EF4-FFF2-40B4-BE49-F238E27FC236}">
                <a16:creationId xmlns:a16="http://schemas.microsoft.com/office/drawing/2014/main" id="{65E9E2A4-F783-67E0-F44D-E12EB990BE24}"/>
              </a:ext>
            </a:extLst>
          </p:cNvPr>
          <p:cNvSpPr/>
          <p:nvPr userDrawn="1"/>
        </p:nvSpPr>
        <p:spPr>
          <a:xfrm>
            <a:off x="2081352" y="2499218"/>
            <a:ext cx="3709072"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Phase 1: Ci3T Leadership Teams</a:t>
            </a:r>
          </a:p>
        </p:txBody>
      </p:sp>
      <p:sp>
        <p:nvSpPr>
          <p:cNvPr id="27" name="Freeform: Shape 134">
            <a:extLst>
              <a:ext uri="{FF2B5EF4-FFF2-40B4-BE49-F238E27FC236}">
                <a16:creationId xmlns:a16="http://schemas.microsoft.com/office/drawing/2014/main" id="{83A22D4A-44E7-83E0-4022-3FB38DEB8460}"/>
              </a:ext>
            </a:extLst>
          </p:cNvPr>
          <p:cNvSpPr/>
          <p:nvPr userDrawn="1"/>
        </p:nvSpPr>
        <p:spPr>
          <a:xfrm>
            <a:off x="5834793" y="2853433"/>
            <a:ext cx="5486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0" rIns="0" bIns="0"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      Module v2 Review</a:t>
            </a:r>
          </a:p>
        </p:txBody>
      </p:sp>
      <p:pic>
        <p:nvPicPr>
          <p:cNvPr id="28" name="Focus Group">
            <a:extLst>
              <a:ext uri="{FF2B5EF4-FFF2-40B4-BE49-F238E27FC236}">
                <a16:creationId xmlns:a16="http://schemas.microsoft.com/office/drawing/2014/main" id="{4A59FB45-D656-CDC9-1975-3276F3AA620B}"/>
              </a:ext>
            </a:extLst>
          </p:cNvPr>
          <p:cNvPicPr>
            <a:picLocks noChangeAspect="1" noChangeArrowheads="1"/>
          </p:cNvPicPr>
          <p:nvPr userDrawn="1"/>
        </p:nvPicPr>
        <p:blipFill>
          <a:blip r:embed="rId11"/>
          <a:srcRect/>
          <a:stretch/>
        </p:blipFill>
        <p:spPr bwMode="auto">
          <a:xfrm>
            <a:off x="5885070" y="4757828"/>
            <a:ext cx="468752" cy="332032"/>
          </a:xfrm>
          <a:prstGeom prst="rect">
            <a:avLst/>
          </a:prstGeom>
          <a:noFill/>
          <a:ln w="9525">
            <a:noFill/>
            <a:miter lim="800000"/>
            <a:headEnd/>
            <a:tailEnd/>
          </a:ln>
          <a:effectLst/>
        </p:spPr>
      </p:pic>
      <p:sp>
        <p:nvSpPr>
          <p:cNvPr id="29" name="Rectangle: Rounded Corners 122">
            <a:extLst>
              <a:ext uri="{FF2B5EF4-FFF2-40B4-BE49-F238E27FC236}">
                <a16:creationId xmlns:a16="http://schemas.microsoft.com/office/drawing/2014/main" id="{402E8882-56F3-C77E-7F18-E19E7DC3F291}"/>
              </a:ext>
            </a:extLst>
          </p:cNvPr>
          <p:cNvSpPr/>
          <p:nvPr userDrawn="1"/>
        </p:nvSpPr>
        <p:spPr>
          <a:xfrm>
            <a:off x="5834793" y="2499218"/>
            <a:ext cx="548640"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Phase 3</a:t>
            </a:r>
          </a:p>
        </p:txBody>
      </p:sp>
      <p:sp>
        <p:nvSpPr>
          <p:cNvPr id="30" name="TextBox 29">
            <a:extLst>
              <a:ext uri="{FF2B5EF4-FFF2-40B4-BE49-F238E27FC236}">
                <a16:creationId xmlns:a16="http://schemas.microsoft.com/office/drawing/2014/main" id="{268566EC-7675-86F6-D421-DD1B2B523AC5}"/>
              </a:ext>
            </a:extLst>
          </p:cNvPr>
          <p:cNvSpPr txBox="1"/>
          <p:nvPr userDrawn="1"/>
        </p:nvSpPr>
        <p:spPr>
          <a:xfrm>
            <a:off x="2296075" y="5276380"/>
            <a:ext cx="4034905" cy="954107"/>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Stakeholder field testing</a:t>
            </a:r>
          </a:p>
          <a:p>
            <a:pPr marL="173038" marR="0" lvl="0" indent="-112713" algn="l" defTabSz="914400" rtl="0" eaLnBrk="1" fontAlgn="auto" latinLnBrk="0" hangingPunct="1">
              <a:spcBef>
                <a:spcPts val="0"/>
              </a:spcBef>
              <a:spcAft>
                <a:spcPts val="0"/>
              </a:spcAft>
              <a:buClrTx/>
              <a:buSzTx/>
              <a:buFont typeface="Arial" panose="020B0604020202020204" pitchFamily="34" charset="0"/>
              <a:buChar char="•"/>
              <a:tabLst>
                <a:tab pos="1597025" algn="l"/>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Students	• Ci3T Leadership Teams</a:t>
            </a:r>
          </a:p>
          <a:p>
            <a:pPr marL="173038" marR="0" lvl="0" indent="-112713" algn="l" defTabSz="914400" rtl="0" eaLnBrk="1" fontAlgn="auto" latinLnBrk="0" hangingPunct="1">
              <a:spcBef>
                <a:spcPts val="0"/>
              </a:spcBef>
              <a:spcAft>
                <a:spcPts val="0"/>
              </a:spcAft>
              <a:buClrTx/>
              <a:buSzTx/>
              <a:buFont typeface="Arial" panose="020B0604020202020204" pitchFamily="34" charset="0"/>
              <a:buChar char="•"/>
              <a:tabLst>
                <a:tab pos="1597025" algn="l"/>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Families	• Principal leaders</a:t>
            </a:r>
          </a:p>
          <a:p>
            <a:pPr marL="173038" marR="0" lvl="0" indent="-112713" algn="l" defTabSz="914400" rtl="0" eaLnBrk="1" fontAlgn="auto" latinLnBrk="0" hangingPunct="1">
              <a:spcBef>
                <a:spcPts val="0"/>
              </a:spcBef>
              <a:spcAft>
                <a:spcPts val="0"/>
              </a:spcAft>
              <a:buClrTx/>
              <a:buSzTx/>
              <a:buFont typeface="Arial" panose="020B0604020202020204" pitchFamily="34" charset="0"/>
              <a:buChar char="•"/>
              <a:tabLst>
                <a:tab pos="1597025" algn="l"/>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Faculty &amp; staff	• District administrators</a:t>
            </a:r>
          </a:p>
        </p:txBody>
      </p:sp>
      <p:sp>
        <p:nvSpPr>
          <p:cNvPr id="31" name="Freeform: Shape 126">
            <a:extLst>
              <a:ext uri="{FF2B5EF4-FFF2-40B4-BE49-F238E27FC236}">
                <a16:creationId xmlns:a16="http://schemas.microsoft.com/office/drawing/2014/main" id="{45F60F25-9F77-79A0-06F6-D794E75C4A88}"/>
              </a:ext>
            </a:extLst>
          </p:cNvPr>
          <p:cNvSpPr/>
          <p:nvPr userDrawn="1"/>
        </p:nvSpPr>
        <p:spPr>
          <a:xfrm>
            <a:off x="2160993" y="4970507"/>
            <a:ext cx="3556694"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panose="020B0604020202020204"/>
                <a:ea typeface="+mn-ea"/>
                <a:cs typeface="+mn-cs"/>
              </a:rPr>
              <a:t>Phase 2: Module testing with stakeholders</a:t>
            </a:r>
          </a:p>
        </p:txBody>
      </p:sp>
      <p:pic>
        <p:nvPicPr>
          <p:cNvPr id="32" name="Graphic 31">
            <a:extLst>
              <a:ext uri="{FF2B5EF4-FFF2-40B4-BE49-F238E27FC236}">
                <a16:creationId xmlns:a16="http://schemas.microsoft.com/office/drawing/2014/main" id="{0797EE6C-2621-85EC-6FE0-8CA603DC7BB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80108" y="2526005"/>
            <a:ext cx="251460" cy="251460"/>
          </a:xfrm>
          <a:prstGeom prst="rect">
            <a:avLst/>
          </a:prstGeom>
        </p:spPr>
      </p:pic>
      <p:pic>
        <p:nvPicPr>
          <p:cNvPr id="33" name="Picture 32">
            <a:extLst>
              <a:ext uri="{FF2B5EF4-FFF2-40B4-BE49-F238E27FC236}">
                <a16:creationId xmlns:a16="http://schemas.microsoft.com/office/drawing/2014/main" id="{EBA51088-843D-1084-5A49-B3A58C837D37}"/>
              </a:ext>
            </a:extLst>
          </p:cNvPr>
          <p:cNvPicPr>
            <a:picLocks noChangeAspect="1"/>
          </p:cNvPicPr>
          <p:nvPr userDrawn="1"/>
        </p:nvPicPr>
        <p:blipFill>
          <a:blip r:embed="rId10"/>
          <a:stretch>
            <a:fillRect/>
          </a:stretch>
        </p:blipFill>
        <p:spPr>
          <a:xfrm>
            <a:off x="5323636" y="2438989"/>
            <a:ext cx="251460" cy="365760"/>
          </a:xfrm>
          <a:prstGeom prst="rect">
            <a:avLst/>
          </a:prstGeom>
        </p:spPr>
      </p:pic>
      <p:sp>
        <p:nvSpPr>
          <p:cNvPr id="34" name="Freeform: Shape 132">
            <a:extLst>
              <a:ext uri="{FF2B5EF4-FFF2-40B4-BE49-F238E27FC236}">
                <a16:creationId xmlns:a16="http://schemas.microsoft.com/office/drawing/2014/main" id="{5DA570D2-1572-6C7C-030E-B61B0FD9AA79}"/>
              </a:ext>
            </a:extLst>
          </p:cNvPr>
          <p:cNvSpPr/>
          <p:nvPr userDrawn="1"/>
        </p:nvSpPr>
        <p:spPr>
          <a:xfrm>
            <a:off x="10095158"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6308" rIns="0" bIns="66308" numCol="1" spcCol="1270" anchor="t"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5" name="Freeform: Shape 21">
            <a:extLst>
              <a:ext uri="{FF2B5EF4-FFF2-40B4-BE49-F238E27FC236}">
                <a16:creationId xmlns:a16="http://schemas.microsoft.com/office/drawing/2014/main" id="{D9B40609-AE41-D612-6AE7-5A2B7A8135E0}"/>
              </a:ext>
            </a:extLst>
          </p:cNvPr>
          <p:cNvSpPr/>
          <p:nvPr userDrawn="1"/>
        </p:nvSpPr>
        <p:spPr>
          <a:xfrm>
            <a:off x="7203990"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72785" rIns="0" bIns="72785" numCol="1" spcCol="1270" anchor="t"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a:p>
            <a:pPr marL="48578" marR="0" lvl="1" indent="-48578" algn="ctr" defTabSz="415608" rtl="0" eaLnBrk="1" fontAlgn="auto" latinLnBrk="0" hangingPunct="1">
              <a:lnSpc>
                <a:spcPct val="90000"/>
              </a:lnSpc>
              <a:spcBef>
                <a:spcPct val="0"/>
              </a:spcBef>
              <a:spcAft>
                <a:spcPct val="15000"/>
              </a:spcAft>
              <a:buClrTx/>
              <a:buSzTx/>
              <a:buFontTx/>
              <a:buChar char="•"/>
              <a:tabLst/>
              <a:defRPr/>
            </a:pPr>
            <a:endParaRPr kumimoji="0" lang="en-US" sz="1400" b="0" i="0"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 name="Freeform: Shape 22">
            <a:extLst>
              <a:ext uri="{FF2B5EF4-FFF2-40B4-BE49-F238E27FC236}">
                <a16:creationId xmlns:a16="http://schemas.microsoft.com/office/drawing/2014/main" id="{BA6CB636-BF1A-3560-BAB7-D049429C56B4}"/>
              </a:ext>
            </a:extLst>
          </p:cNvPr>
          <p:cNvSpPr/>
          <p:nvPr userDrawn="1"/>
        </p:nvSpPr>
        <p:spPr>
          <a:xfrm>
            <a:off x="7926782"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7" name="Freeform: Shape 23">
            <a:extLst>
              <a:ext uri="{FF2B5EF4-FFF2-40B4-BE49-F238E27FC236}">
                <a16:creationId xmlns:a16="http://schemas.microsoft.com/office/drawing/2014/main" id="{53B631D2-898E-8357-99B3-E247772800EF}"/>
              </a:ext>
            </a:extLst>
          </p:cNvPr>
          <p:cNvSpPr/>
          <p:nvPr userDrawn="1"/>
        </p:nvSpPr>
        <p:spPr>
          <a:xfrm>
            <a:off x="8649574"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8" name="Freeform: Shape 24">
            <a:extLst>
              <a:ext uri="{FF2B5EF4-FFF2-40B4-BE49-F238E27FC236}">
                <a16:creationId xmlns:a16="http://schemas.microsoft.com/office/drawing/2014/main" id="{A614F817-1024-B22A-6899-6929DE45F63C}"/>
              </a:ext>
            </a:extLst>
          </p:cNvPr>
          <p:cNvSpPr/>
          <p:nvPr userDrawn="1"/>
        </p:nvSpPr>
        <p:spPr>
          <a:xfrm>
            <a:off x="9372366"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9546" rIns="0" bIns="69546" numCol="1" spcCol="1270" anchor="t"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9" name="Freeform: Shape 132">
            <a:extLst>
              <a:ext uri="{FF2B5EF4-FFF2-40B4-BE49-F238E27FC236}">
                <a16:creationId xmlns:a16="http://schemas.microsoft.com/office/drawing/2014/main" id="{AFAF8E96-01D0-C87E-17AD-939C46A83E82}"/>
              </a:ext>
            </a:extLst>
          </p:cNvPr>
          <p:cNvSpPr/>
          <p:nvPr userDrawn="1"/>
        </p:nvSpPr>
        <p:spPr>
          <a:xfrm>
            <a:off x="6481198" y="2840894"/>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66308" rIns="0" bIns="66308" numCol="1" spcCol="1270" anchor="t"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Setting up for Success</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pic>
        <p:nvPicPr>
          <p:cNvPr id="40" name="Graphic 39">
            <a:extLst>
              <a:ext uri="{FF2B5EF4-FFF2-40B4-BE49-F238E27FC236}">
                <a16:creationId xmlns:a16="http://schemas.microsoft.com/office/drawing/2014/main" id="{654E6933-FF71-64EC-FFD3-94811A594E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93651" y="5373636"/>
            <a:ext cx="685800" cy="685800"/>
          </a:xfrm>
          <a:prstGeom prst="rect">
            <a:avLst/>
          </a:prstGeom>
        </p:spPr>
      </p:pic>
      <p:pic>
        <p:nvPicPr>
          <p:cNvPr id="41" name="Picture 40">
            <a:extLst>
              <a:ext uri="{FF2B5EF4-FFF2-40B4-BE49-F238E27FC236}">
                <a16:creationId xmlns:a16="http://schemas.microsoft.com/office/drawing/2014/main" id="{18E6F364-ECFA-C737-F57B-A6FD917178ED}"/>
              </a:ext>
            </a:extLst>
          </p:cNvPr>
          <p:cNvPicPr>
            <a:picLocks noChangeAspect="1"/>
          </p:cNvPicPr>
          <p:nvPr userDrawn="1"/>
        </p:nvPicPr>
        <p:blipFill>
          <a:blip r:embed="rId10"/>
          <a:stretch>
            <a:fillRect/>
          </a:stretch>
        </p:blipFill>
        <p:spPr>
          <a:xfrm>
            <a:off x="8297507" y="5276380"/>
            <a:ext cx="628650" cy="914400"/>
          </a:xfrm>
          <a:prstGeom prst="rect">
            <a:avLst/>
          </a:prstGeom>
        </p:spPr>
      </p:pic>
      <p:pic>
        <p:nvPicPr>
          <p:cNvPr id="42" name="Focus Group">
            <a:extLst>
              <a:ext uri="{FF2B5EF4-FFF2-40B4-BE49-F238E27FC236}">
                <a16:creationId xmlns:a16="http://schemas.microsoft.com/office/drawing/2014/main" id="{38B53C2D-E565-09D0-F249-53F02FBE9223}"/>
              </a:ext>
            </a:extLst>
          </p:cNvPr>
          <p:cNvPicPr>
            <a:picLocks noChangeAspect="1" noChangeArrowheads="1"/>
          </p:cNvPicPr>
          <p:nvPr userDrawn="1"/>
        </p:nvPicPr>
        <p:blipFill>
          <a:blip r:embed="rId11"/>
          <a:srcRect/>
          <a:stretch/>
        </p:blipFill>
        <p:spPr bwMode="auto">
          <a:xfrm>
            <a:off x="8968719" y="5269737"/>
            <a:ext cx="1290920" cy="914400"/>
          </a:xfrm>
          <a:prstGeom prst="rect">
            <a:avLst/>
          </a:prstGeom>
          <a:noFill/>
          <a:ln w="9525">
            <a:noFill/>
            <a:miter lim="800000"/>
            <a:headEnd/>
            <a:tailEnd/>
          </a:ln>
          <a:effectLst/>
        </p:spPr>
      </p:pic>
    </p:spTree>
    <p:extLst>
      <p:ext uri="{BB962C8B-B14F-4D97-AF65-F5344CB8AC3E}">
        <p14:creationId xmlns:p14="http://schemas.microsoft.com/office/powerpoint/2010/main" val="33930498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ENHANCE C2 RCT">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828880381"/>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algn="ctr"/>
                      <a:r>
                        <a:rPr lang="en-US"/>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a:stretch>
            <a:fillRect/>
          </a:stretch>
        </p:blipFill>
        <p:spPr>
          <a:xfrm>
            <a:off x="178190" y="142592"/>
            <a:ext cx="7768296" cy="1271439"/>
          </a:xfrm>
          <a:prstGeom prst="rect">
            <a:avLst/>
          </a:prstGeom>
        </p:spPr>
      </p:pic>
      <p:pic>
        <p:nvPicPr>
          <p:cNvPr id="7" name="Picture 6">
            <a:extLst>
              <a:ext uri="{FF2B5EF4-FFF2-40B4-BE49-F238E27FC236}">
                <a16:creationId xmlns:a16="http://schemas.microsoft.com/office/drawing/2014/main" id="{A5D9C2ED-94F4-1BB6-65DD-B067937E1D12}"/>
              </a:ext>
            </a:extLst>
          </p:cNvPr>
          <p:cNvPicPr>
            <a:picLocks noChangeAspect="1"/>
          </p:cNvPicPr>
          <p:nvPr userDrawn="1"/>
        </p:nvPicPr>
        <p:blipFill>
          <a:blip r:embed="rId3"/>
          <a:srcRect/>
          <a:stretch/>
        </p:blipFill>
        <p:spPr>
          <a:xfrm>
            <a:off x="1477070" y="4318778"/>
            <a:ext cx="457200" cy="461420"/>
          </a:xfrm>
          <a:prstGeom prst="rect">
            <a:avLst/>
          </a:prstGeom>
        </p:spPr>
      </p:pic>
      <p:pic>
        <p:nvPicPr>
          <p:cNvPr id="8" name="Picture 7">
            <a:extLst>
              <a:ext uri="{FF2B5EF4-FFF2-40B4-BE49-F238E27FC236}">
                <a16:creationId xmlns:a16="http://schemas.microsoft.com/office/drawing/2014/main" id="{9BD7779D-E7F3-CFA8-5FD7-B81B3E55D79A}"/>
              </a:ext>
            </a:extLst>
          </p:cNvPr>
          <p:cNvPicPr>
            <a:picLocks noChangeAspect="1"/>
          </p:cNvPicPr>
          <p:nvPr userDrawn="1"/>
        </p:nvPicPr>
        <p:blipFill>
          <a:blip r:embed="rId3"/>
          <a:srcRect/>
          <a:stretch/>
        </p:blipFill>
        <p:spPr>
          <a:xfrm>
            <a:off x="1405970" y="1786315"/>
            <a:ext cx="457200" cy="461420"/>
          </a:xfrm>
          <a:prstGeom prst="rect">
            <a:avLst/>
          </a:prstGeom>
        </p:spPr>
      </p:pic>
      <p:sp>
        <p:nvSpPr>
          <p:cNvPr id="9" name="TextBox 8">
            <a:extLst>
              <a:ext uri="{FF2B5EF4-FFF2-40B4-BE49-F238E27FC236}">
                <a16:creationId xmlns:a16="http://schemas.microsoft.com/office/drawing/2014/main" id="{3BF2B276-A3D6-8F94-476F-B6BB90078A03}"/>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t>16 Elementary Schools</a:t>
            </a:r>
          </a:p>
        </p:txBody>
      </p:sp>
      <p:sp>
        <p:nvSpPr>
          <p:cNvPr id="10" name="Left-Up Arrow 9">
            <a:extLst>
              <a:ext uri="{FF2B5EF4-FFF2-40B4-BE49-F238E27FC236}">
                <a16:creationId xmlns:a16="http://schemas.microsoft.com/office/drawing/2014/main" id="{362AD7AA-F3D8-AC3D-D0A2-DF27930067C5}"/>
              </a:ext>
            </a:extLst>
          </p:cNvPr>
          <p:cNvSpPr/>
          <p:nvPr userDrawn="1"/>
        </p:nvSpPr>
        <p:spPr>
          <a:xfrm rot="8100000">
            <a:off x="3170057" y="3062053"/>
            <a:ext cx="1880839" cy="1801043"/>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485524A-63BA-C650-E9BA-478FB665CEB1}"/>
              </a:ext>
            </a:extLst>
          </p:cNvPr>
          <p:cNvPicPr>
            <a:picLocks noChangeAspect="1"/>
          </p:cNvPicPr>
          <p:nvPr userDrawn="1"/>
        </p:nvPicPr>
        <p:blipFill>
          <a:blip r:embed="rId4"/>
          <a:srcRect/>
          <a:stretch/>
        </p:blipFill>
        <p:spPr>
          <a:xfrm>
            <a:off x="6838035" y="1942203"/>
            <a:ext cx="1044536" cy="906032"/>
          </a:xfrm>
          <a:prstGeom prst="rect">
            <a:avLst/>
          </a:prstGeom>
          <a:effectLst>
            <a:glow rad="139700">
              <a:schemeClr val="accent6">
                <a:lumMod val="50000"/>
                <a:alpha val="30000"/>
              </a:schemeClr>
            </a:glow>
          </a:effectLst>
        </p:spPr>
      </p:pic>
      <p:sp>
        <p:nvSpPr>
          <p:cNvPr id="12" name="TextBox 11">
            <a:extLst>
              <a:ext uri="{FF2B5EF4-FFF2-40B4-BE49-F238E27FC236}">
                <a16:creationId xmlns:a16="http://schemas.microsoft.com/office/drawing/2014/main" id="{3FAE5231-6E9B-8E81-754A-0C38143A3DAB}"/>
              </a:ext>
            </a:extLst>
          </p:cNvPr>
          <p:cNvSpPr txBox="1"/>
          <p:nvPr userDrawn="1"/>
        </p:nvSpPr>
        <p:spPr>
          <a:xfrm>
            <a:off x="6438417" y="1496074"/>
            <a:ext cx="1843773" cy="3756413"/>
          </a:xfrm>
          <a:prstGeom prst="rect">
            <a:avLst/>
          </a:prstGeom>
          <a:noFill/>
        </p:spPr>
        <p:txBody>
          <a:bodyPr wrap="none" rtlCol="0">
            <a:spAutoFit/>
          </a:bodyPr>
          <a:lstStyle/>
          <a:p>
            <a:pPr algn="ctr"/>
            <a:r>
              <a:rPr lang="en-US" sz="3200" b="1">
                <a:ln w="6350">
                  <a:solidFill>
                    <a:schemeClr val="bg1"/>
                  </a:solidFill>
                </a:ln>
                <a:effectLst>
                  <a:outerShdw blurRad="50800" dist="38100" dir="9600000" sx="104000" sy="104000" algn="tl" rotWithShape="0">
                    <a:schemeClr val="accent6">
                      <a:lumMod val="50000"/>
                      <a:alpha val="50000"/>
                    </a:schemeClr>
                  </a:outerShdw>
                </a:effectLst>
              </a:rPr>
              <a:t>Enhanced</a:t>
            </a: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endParaRPr lang="en-US" sz="1370">
              <a:ln w="3175">
                <a:solidFill>
                  <a:schemeClr val="bg1"/>
                </a:solidFill>
              </a:ln>
            </a:endParaRPr>
          </a:p>
          <a:p>
            <a:pPr algn="ctr"/>
            <a:r>
              <a:rPr lang="en-US" sz="2800">
                <a:ln w="6350">
                  <a:noFill/>
                </a:ln>
              </a:rPr>
              <a:t>Traditional</a:t>
            </a:r>
            <a:endParaRPr lang="en-US" sz="2400">
              <a:ln w="6350">
                <a:noFill/>
              </a:ln>
            </a:endParaRPr>
          </a:p>
        </p:txBody>
      </p:sp>
      <p:pic>
        <p:nvPicPr>
          <p:cNvPr id="14" name="Picture 13">
            <a:extLst>
              <a:ext uri="{FF2B5EF4-FFF2-40B4-BE49-F238E27FC236}">
                <a16:creationId xmlns:a16="http://schemas.microsoft.com/office/drawing/2014/main" id="{E7045823-D468-4E85-E5E5-EEF2FA39CF31}"/>
              </a:ext>
            </a:extLst>
          </p:cNvPr>
          <p:cNvPicPr>
            <a:picLocks noChangeAspect="1"/>
          </p:cNvPicPr>
          <p:nvPr userDrawn="1"/>
        </p:nvPicPr>
        <p:blipFill>
          <a:blip r:embed="rId3"/>
          <a:srcRect/>
          <a:stretch/>
        </p:blipFill>
        <p:spPr>
          <a:xfrm>
            <a:off x="833039" y="4844058"/>
            <a:ext cx="457200" cy="461420"/>
          </a:xfrm>
          <a:prstGeom prst="rect">
            <a:avLst/>
          </a:prstGeom>
        </p:spPr>
      </p:pic>
      <p:pic>
        <p:nvPicPr>
          <p:cNvPr id="15" name="Picture 14">
            <a:extLst>
              <a:ext uri="{FF2B5EF4-FFF2-40B4-BE49-F238E27FC236}">
                <a16:creationId xmlns:a16="http://schemas.microsoft.com/office/drawing/2014/main" id="{67A7B6DE-CB27-BD91-14F9-A9046CB83A5E}"/>
              </a:ext>
            </a:extLst>
          </p:cNvPr>
          <p:cNvPicPr>
            <a:picLocks noChangeAspect="1"/>
          </p:cNvPicPr>
          <p:nvPr userDrawn="1"/>
        </p:nvPicPr>
        <p:blipFill>
          <a:blip r:embed="rId3"/>
          <a:srcRect/>
          <a:stretch/>
        </p:blipFill>
        <p:spPr>
          <a:xfrm>
            <a:off x="1255440" y="4699350"/>
            <a:ext cx="457200" cy="461420"/>
          </a:xfrm>
          <a:prstGeom prst="rect">
            <a:avLst/>
          </a:prstGeom>
        </p:spPr>
      </p:pic>
      <p:pic>
        <p:nvPicPr>
          <p:cNvPr id="16" name="Picture 15">
            <a:extLst>
              <a:ext uri="{FF2B5EF4-FFF2-40B4-BE49-F238E27FC236}">
                <a16:creationId xmlns:a16="http://schemas.microsoft.com/office/drawing/2014/main" id="{9EB77E3E-E146-EADC-F117-026B302E7309}"/>
              </a:ext>
            </a:extLst>
          </p:cNvPr>
          <p:cNvPicPr>
            <a:picLocks noChangeAspect="1"/>
          </p:cNvPicPr>
          <p:nvPr userDrawn="1"/>
        </p:nvPicPr>
        <p:blipFill>
          <a:blip r:embed="rId5"/>
          <a:srcRect/>
          <a:stretch/>
        </p:blipFill>
        <p:spPr>
          <a:xfrm>
            <a:off x="1924097" y="1957761"/>
            <a:ext cx="457200" cy="461420"/>
          </a:xfrm>
          <a:prstGeom prst="rect">
            <a:avLst/>
          </a:prstGeom>
        </p:spPr>
      </p:pic>
      <p:pic>
        <p:nvPicPr>
          <p:cNvPr id="17" name="Picture 16">
            <a:extLst>
              <a:ext uri="{FF2B5EF4-FFF2-40B4-BE49-F238E27FC236}">
                <a16:creationId xmlns:a16="http://schemas.microsoft.com/office/drawing/2014/main" id="{D2FA6E37-D09C-75E2-CF01-2A3498B649CA}"/>
              </a:ext>
            </a:extLst>
          </p:cNvPr>
          <p:cNvPicPr>
            <a:picLocks noChangeAspect="1"/>
          </p:cNvPicPr>
          <p:nvPr userDrawn="1"/>
        </p:nvPicPr>
        <p:blipFill>
          <a:blip r:embed="rId5"/>
          <a:srcRect/>
          <a:stretch/>
        </p:blipFill>
        <p:spPr>
          <a:xfrm>
            <a:off x="1063937" y="5154394"/>
            <a:ext cx="457200" cy="461420"/>
          </a:xfrm>
          <a:prstGeom prst="rect">
            <a:avLst/>
          </a:prstGeom>
        </p:spPr>
      </p:pic>
      <p:pic>
        <p:nvPicPr>
          <p:cNvPr id="18" name="Picture 17">
            <a:extLst>
              <a:ext uri="{FF2B5EF4-FFF2-40B4-BE49-F238E27FC236}">
                <a16:creationId xmlns:a16="http://schemas.microsoft.com/office/drawing/2014/main" id="{286EF67B-8EC4-F535-3CF5-D75EB0C590F5}"/>
              </a:ext>
            </a:extLst>
          </p:cNvPr>
          <p:cNvPicPr>
            <a:picLocks noChangeAspect="1"/>
          </p:cNvPicPr>
          <p:nvPr userDrawn="1"/>
        </p:nvPicPr>
        <p:blipFill>
          <a:blip r:embed="rId5"/>
          <a:srcRect/>
          <a:stretch/>
        </p:blipFill>
        <p:spPr>
          <a:xfrm>
            <a:off x="1516998" y="4997917"/>
            <a:ext cx="457200" cy="461420"/>
          </a:xfrm>
          <a:prstGeom prst="rect">
            <a:avLst/>
          </a:prstGeom>
        </p:spPr>
      </p:pic>
      <p:pic>
        <p:nvPicPr>
          <p:cNvPr id="19" name="Picture 18">
            <a:extLst>
              <a:ext uri="{FF2B5EF4-FFF2-40B4-BE49-F238E27FC236}">
                <a16:creationId xmlns:a16="http://schemas.microsoft.com/office/drawing/2014/main" id="{673A281A-2C1D-7B92-ADBC-7441FFB277F1}"/>
              </a:ext>
            </a:extLst>
          </p:cNvPr>
          <p:cNvPicPr>
            <a:picLocks noChangeAspect="1"/>
          </p:cNvPicPr>
          <p:nvPr userDrawn="1"/>
        </p:nvPicPr>
        <p:blipFill>
          <a:blip r:embed="rId5"/>
          <a:srcRect/>
          <a:stretch/>
        </p:blipFill>
        <p:spPr>
          <a:xfrm>
            <a:off x="1774363" y="4617994"/>
            <a:ext cx="457200" cy="461420"/>
          </a:xfrm>
          <a:prstGeom prst="rect">
            <a:avLst/>
          </a:prstGeom>
        </p:spPr>
      </p:pic>
      <p:pic>
        <p:nvPicPr>
          <p:cNvPr id="20" name="Picture 19">
            <a:extLst>
              <a:ext uri="{FF2B5EF4-FFF2-40B4-BE49-F238E27FC236}">
                <a16:creationId xmlns:a16="http://schemas.microsoft.com/office/drawing/2014/main" id="{7C484ED2-77FE-1467-A829-9EACB3DE3FA5}"/>
              </a:ext>
            </a:extLst>
          </p:cNvPr>
          <p:cNvPicPr>
            <a:picLocks noChangeAspect="1"/>
          </p:cNvPicPr>
          <p:nvPr userDrawn="1"/>
        </p:nvPicPr>
        <p:blipFill>
          <a:blip r:embed="rId3"/>
          <a:srcRect/>
          <a:stretch/>
        </p:blipFill>
        <p:spPr>
          <a:xfrm>
            <a:off x="2029010" y="2369891"/>
            <a:ext cx="457200" cy="461420"/>
          </a:xfrm>
          <a:prstGeom prst="rect">
            <a:avLst/>
          </a:prstGeom>
        </p:spPr>
      </p:pic>
      <p:pic>
        <p:nvPicPr>
          <p:cNvPr id="25" name="Picture 24">
            <a:extLst>
              <a:ext uri="{FF2B5EF4-FFF2-40B4-BE49-F238E27FC236}">
                <a16:creationId xmlns:a16="http://schemas.microsoft.com/office/drawing/2014/main" id="{1CA9B9C6-E2D4-48F6-2689-9EA3ADB9FFF9}"/>
              </a:ext>
            </a:extLst>
          </p:cNvPr>
          <p:cNvPicPr>
            <a:picLocks noChangeAspect="1"/>
          </p:cNvPicPr>
          <p:nvPr userDrawn="1"/>
        </p:nvPicPr>
        <p:blipFill>
          <a:blip r:embed="rId5"/>
          <a:srcRect/>
          <a:stretch/>
        </p:blipFill>
        <p:spPr>
          <a:xfrm>
            <a:off x="966393" y="2045171"/>
            <a:ext cx="457200" cy="461420"/>
          </a:xfrm>
          <a:prstGeom prst="rect">
            <a:avLst/>
          </a:prstGeom>
        </p:spPr>
      </p:pic>
      <p:pic>
        <p:nvPicPr>
          <p:cNvPr id="26" name="Picture 25">
            <a:extLst>
              <a:ext uri="{FF2B5EF4-FFF2-40B4-BE49-F238E27FC236}">
                <a16:creationId xmlns:a16="http://schemas.microsoft.com/office/drawing/2014/main" id="{03003DF7-F037-2DF8-5F04-F13BA98568C3}"/>
              </a:ext>
            </a:extLst>
          </p:cNvPr>
          <p:cNvPicPr>
            <a:picLocks noChangeAspect="1"/>
          </p:cNvPicPr>
          <p:nvPr userDrawn="1"/>
        </p:nvPicPr>
        <p:blipFill>
          <a:blip r:embed="rId5"/>
          <a:srcRect/>
          <a:stretch/>
        </p:blipFill>
        <p:spPr>
          <a:xfrm>
            <a:off x="1475768" y="2133062"/>
            <a:ext cx="457200" cy="461420"/>
          </a:xfrm>
          <a:prstGeom prst="rect">
            <a:avLst/>
          </a:prstGeom>
        </p:spPr>
      </p:pic>
      <p:pic>
        <p:nvPicPr>
          <p:cNvPr id="27" name="Picture 26">
            <a:extLst>
              <a:ext uri="{FF2B5EF4-FFF2-40B4-BE49-F238E27FC236}">
                <a16:creationId xmlns:a16="http://schemas.microsoft.com/office/drawing/2014/main" id="{B4E3D8DA-CA4F-188B-B963-057C4065C95E}"/>
              </a:ext>
            </a:extLst>
          </p:cNvPr>
          <p:cNvPicPr>
            <a:picLocks noChangeAspect="1"/>
          </p:cNvPicPr>
          <p:nvPr userDrawn="1"/>
        </p:nvPicPr>
        <p:blipFill>
          <a:blip r:embed="rId5"/>
          <a:srcRect/>
          <a:stretch/>
        </p:blipFill>
        <p:spPr>
          <a:xfrm>
            <a:off x="976141" y="4392951"/>
            <a:ext cx="457200" cy="461420"/>
          </a:xfrm>
          <a:prstGeom prst="rect">
            <a:avLst/>
          </a:prstGeom>
        </p:spPr>
      </p:pic>
      <p:grpSp>
        <p:nvGrpSpPr>
          <p:cNvPr id="28" name="Group 27">
            <a:extLst>
              <a:ext uri="{FF2B5EF4-FFF2-40B4-BE49-F238E27FC236}">
                <a16:creationId xmlns:a16="http://schemas.microsoft.com/office/drawing/2014/main" id="{8C5072C7-627D-F750-3DEA-41A9DDE47BAA}"/>
              </a:ext>
            </a:extLst>
          </p:cNvPr>
          <p:cNvGrpSpPr>
            <a:grpSpLocks noChangeAspect="1"/>
          </p:cNvGrpSpPr>
          <p:nvPr userDrawn="1"/>
        </p:nvGrpSpPr>
        <p:grpSpPr>
          <a:xfrm>
            <a:off x="6857383" y="5083452"/>
            <a:ext cx="1005840" cy="1005840"/>
            <a:chOff x="7369455" y="2721180"/>
            <a:chExt cx="682296" cy="682296"/>
          </a:xfrm>
        </p:grpSpPr>
        <p:cxnSp>
          <p:nvCxnSpPr>
            <p:cNvPr id="29" name="Straight Connector 28">
              <a:extLst>
                <a:ext uri="{FF2B5EF4-FFF2-40B4-BE49-F238E27FC236}">
                  <a16:creationId xmlns:a16="http://schemas.microsoft.com/office/drawing/2014/main" id="{3CA4C08C-25FF-4B56-B5E4-C3AAC7E5C699}"/>
                </a:ext>
              </a:extLst>
            </p:cNvPr>
            <p:cNvCxnSpPr/>
            <p:nvPr/>
          </p:nvCxnSpPr>
          <p:spPr>
            <a:xfrm flipV="1">
              <a:off x="7710603" y="2757550"/>
              <a:ext cx="0" cy="54757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3D8D5D2E-8348-5614-2082-3D774B40FEE1}"/>
                </a:ext>
              </a:extLst>
            </p:cNvPr>
            <p:cNvPicPr>
              <a:picLocks noChangeAspect="1"/>
            </p:cNvPicPr>
            <p:nvPr/>
          </p:nvPicPr>
          <p:blipFill>
            <a:blip r:embed="rId6"/>
            <a:stretch>
              <a:fillRect/>
            </a:stretch>
          </p:blipFill>
          <p:spPr>
            <a:xfrm>
              <a:off x="7369455" y="2721180"/>
              <a:ext cx="682296" cy="682296"/>
            </a:xfrm>
            <a:prstGeom prst="rect">
              <a:avLst/>
            </a:prstGeom>
          </p:spPr>
        </p:pic>
      </p:grpSp>
      <p:pic>
        <p:nvPicPr>
          <p:cNvPr id="31" name="Picture 30">
            <a:extLst>
              <a:ext uri="{FF2B5EF4-FFF2-40B4-BE49-F238E27FC236}">
                <a16:creationId xmlns:a16="http://schemas.microsoft.com/office/drawing/2014/main" id="{FFED08C7-C45C-0E9A-CF4C-2E5FC0DE4B9B}"/>
              </a:ext>
            </a:extLst>
          </p:cNvPr>
          <p:cNvPicPr>
            <a:picLocks noChangeAspect="1"/>
          </p:cNvPicPr>
          <p:nvPr userDrawn="1"/>
        </p:nvPicPr>
        <p:blipFill>
          <a:blip r:embed="rId5"/>
          <a:srcRect/>
          <a:stretch/>
        </p:blipFill>
        <p:spPr>
          <a:xfrm>
            <a:off x="4443539" y="1670062"/>
            <a:ext cx="457200" cy="460162"/>
          </a:xfrm>
          <a:prstGeom prst="rect">
            <a:avLst/>
          </a:prstGeom>
        </p:spPr>
      </p:pic>
      <p:pic>
        <p:nvPicPr>
          <p:cNvPr id="32" name="Picture 31">
            <a:extLst>
              <a:ext uri="{FF2B5EF4-FFF2-40B4-BE49-F238E27FC236}">
                <a16:creationId xmlns:a16="http://schemas.microsoft.com/office/drawing/2014/main" id="{9F08E749-0199-DA9C-EC5A-DD4408A6F613}"/>
              </a:ext>
            </a:extLst>
          </p:cNvPr>
          <p:cNvPicPr>
            <a:picLocks noChangeAspect="1"/>
          </p:cNvPicPr>
          <p:nvPr userDrawn="1"/>
        </p:nvPicPr>
        <p:blipFill>
          <a:blip r:embed="rId5"/>
          <a:srcRect/>
          <a:stretch/>
        </p:blipFill>
        <p:spPr>
          <a:xfrm>
            <a:off x="5269981" y="1639947"/>
            <a:ext cx="457200" cy="460162"/>
          </a:xfrm>
          <a:prstGeom prst="rect">
            <a:avLst/>
          </a:prstGeom>
        </p:spPr>
      </p:pic>
      <p:pic>
        <p:nvPicPr>
          <p:cNvPr id="34" name="Picture 33">
            <a:extLst>
              <a:ext uri="{FF2B5EF4-FFF2-40B4-BE49-F238E27FC236}">
                <a16:creationId xmlns:a16="http://schemas.microsoft.com/office/drawing/2014/main" id="{341D9F62-BB9B-EBAA-28CF-DA184232513A}"/>
              </a:ext>
            </a:extLst>
          </p:cNvPr>
          <p:cNvPicPr>
            <a:picLocks noChangeAspect="1"/>
          </p:cNvPicPr>
          <p:nvPr userDrawn="1"/>
        </p:nvPicPr>
        <p:blipFill>
          <a:blip r:embed="rId5"/>
          <a:srcRect/>
          <a:stretch/>
        </p:blipFill>
        <p:spPr>
          <a:xfrm>
            <a:off x="4822630" y="1812799"/>
            <a:ext cx="457200" cy="460162"/>
          </a:xfrm>
          <a:prstGeom prst="rect">
            <a:avLst/>
          </a:prstGeom>
        </p:spPr>
      </p:pic>
      <p:pic>
        <p:nvPicPr>
          <p:cNvPr id="35" name="Picture 34">
            <a:extLst>
              <a:ext uri="{FF2B5EF4-FFF2-40B4-BE49-F238E27FC236}">
                <a16:creationId xmlns:a16="http://schemas.microsoft.com/office/drawing/2014/main" id="{C951037C-74D5-E648-9CF6-C527F5978C28}"/>
              </a:ext>
            </a:extLst>
          </p:cNvPr>
          <p:cNvPicPr>
            <a:picLocks noChangeAspect="1"/>
          </p:cNvPicPr>
          <p:nvPr userDrawn="1"/>
        </p:nvPicPr>
        <p:blipFill>
          <a:blip r:embed="rId5"/>
          <a:srcRect/>
          <a:stretch/>
        </p:blipFill>
        <p:spPr>
          <a:xfrm>
            <a:off x="5384052" y="2065801"/>
            <a:ext cx="457200" cy="460162"/>
          </a:xfrm>
          <a:prstGeom prst="rect">
            <a:avLst/>
          </a:prstGeom>
        </p:spPr>
      </p:pic>
      <p:pic>
        <p:nvPicPr>
          <p:cNvPr id="37" name="Picture 36">
            <a:extLst>
              <a:ext uri="{FF2B5EF4-FFF2-40B4-BE49-F238E27FC236}">
                <a16:creationId xmlns:a16="http://schemas.microsoft.com/office/drawing/2014/main" id="{7AB67627-7D62-E66E-EAA9-1BD82AD27A91}"/>
              </a:ext>
            </a:extLst>
          </p:cNvPr>
          <p:cNvPicPr>
            <a:picLocks noChangeAspect="1"/>
          </p:cNvPicPr>
          <p:nvPr userDrawn="1"/>
        </p:nvPicPr>
        <p:blipFill>
          <a:blip r:embed="rId5"/>
          <a:srcRect/>
          <a:stretch/>
        </p:blipFill>
        <p:spPr>
          <a:xfrm>
            <a:off x="4926852" y="2246672"/>
            <a:ext cx="457200" cy="460162"/>
          </a:xfrm>
          <a:prstGeom prst="rect">
            <a:avLst/>
          </a:prstGeom>
        </p:spPr>
      </p:pic>
      <p:pic>
        <p:nvPicPr>
          <p:cNvPr id="38" name="Picture 37">
            <a:extLst>
              <a:ext uri="{FF2B5EF4-FFF2-40B4-BE49-F238E27FC236}">
                <a16:creationId xmlns:a16="http://schemas.microsoft.com/office/drawing/2014/main" id="{C612B441-FC27-1B7A-2715-4067FCBAA17A}"/>
              </a:ext>
            </a:extLst>
          </p:cNvPr>
          <p:cNvPicPr>
            <a:picLocks noChangeAspect="1"/>
          </p:cNvPicPr>
          <p:nvPr userDrawn="1"/>
        </p:nvPicPr>
        <p:blipFill>
          <a:blip r:embed="rId5"/>
          <a:srcRect/>
          <a:stretch/>
        </p:blipFill>
        <p:spPr>
          <a:xfrm>
            <a:off x="5101111" y="2642088"/>
            <a:ext cx="457200" cy="460162"/>
          </a:xfrm>
          <a:prstGeom prst="rect">
            <a:avLst/>
          </a:prstGeom>
        </p:spPr>
      </p:pic>
      <p:pic>
        <p:nvPicPr>
          <p:cNvPr id="40" name="Picture 39">
            <a:extLst>
              <a:ext uri="{FF2B5EF4-FFF2-40B4-BE49-F238E27FC236}">
                <a16:creationId xmlns:a16="http://schemas.microsoft.com/office/drawing/2014/main" id="{D1EB71D3-3448-E1BF-A6A5-4461D0EF9961}"/>
              </a:ext>
            </a:extLst>
          </p:cNvPr>
          <p:cNvPicPr>
            <a:picLocks noChangeAspect="1"/>
          </p:cNvPicPr>
          <p:nvPr userDrawn="1"/>
        </p:nvPicPr>
        <p:blipFill>
          <a:blip r:embed="rId5"/>
          <a:srcRect/>
          <a:stretch/>
        </p:blipFill>
        <p:spPr>
          <a:xfrm>
            <a:off x="4574940" y="2600779"/>
            <a:ext cx="457200" cy="460162"/>
          </a:xfrm>
          <a:prstGeom prst="rect">
            <a:avLst/>
          </a:prstGeom>
        </p:spPr>
      </p:pic>
      <p:pic>
        <p:nvPicPr>
          <p:cNvPr id="41" name="Picture 40">
            <a:extLst>
              <a:ext uri="{FF2B5EF4-FFF2-40B4-BE49-F238E27FC236}">
                <a16:creationId xmlns:a16="http://schemas.microsoft.com/office/drawing/2014/main" id="{D6CD7E08-EC19-A184-5F22-6E3C2EC2513E}"/>
              </a:ext>
            </a:extLst>
          </p:cNvPr>
          <p:cNvPicPr>
            <a:picLocks noChangeAspect="1"/>
          </p:cNvPicPr>
          <p:nvPr userDrawn="1"/>
        </p:nvPicPr>
        <p:blipFill>
          <a:blip r:embed="rId5"/>
          <a:srcRect/>
          <a:stretch/>
        </p:blipFill>
        <p:spPr>
          <a:xfrm>
            <a:off x="4499201" y="2180648"/>
            <a:ext cx="457200" cy="460162"/>
          </a:xfrm>
          <a:prstGeom prst="rect">
            <a:avLst/>
          </a:prstGeom>
        </p:spPr>
      </p:pic>
      <p:pic>
        <p:nvPicPr>
          <p:cNvPr id="43" name="Picture 42">
            <a:extLst>
              <a:ext uri="{FF2B5EF4-FFF2-40B4-BE49-F238E27FC236}">
                <a16:creationId xmlns:a16="http://schemas.microsoft.com/office/drawing/2014/main" id="{82FBD082-2D96-4B38-06B1-5F8D244335DC}"/>
              </a:ext>
            </a:extLst>
          </p:cNvPr>
          <p:cNvPicPr>
            <a:picLocks noChangeAspect="1"/>
          </p:cNvPicPr>
          <p:nvPr userDrawn="1"/>
        </p:nvPicPr>
        <p:blipFill>
          <a:blip r:embed="rId3"/>
          <a:srcRect/>
          <a:stretch/>
        </p:blipFill>
        <p:spPr>
          <a:xfrm>
            <a:off x="4938214" y="4953807"/>
            <a:ext cx="457200" cy="461420"/>
          </a:xfrm>
          <a:prstGeom prst="rect">
            <a:avLst/>
          </a:prstGeom>
        </p:spPr>
      </p:pic>
      <p:pic>
        <p:nvPicPr>
          <p:cNvPr id="45" name="Picture 44">
            <a:extLst>
              <a:ext uri="{FF2B5EF4-FFF2-40B4-BE49-F238E27FC236}">
                <a16:creationId xmlns:a16="http://schemas.microsoft.com/office/drawing/2014/main" id="{51CB0A7F-B963-C1F8-388A-087F24365D64}"/>
              </a:ext>
            </a:extLst>
          </p:cNvPr>
          <p:cNvPicPr>
            <a:picLocks noChangeAspect="1"/>
          </p:cNvPicPr>
          <p:nvPr userDrawn="1"/>
        </p:nvPicPr>
        <p:blipFill>
          <a:blip r:embed="rId3"/>
          <a:srcRect/>
          <a:stretch/>
        </p:blipFill>
        <p:spPr>
          <a:xfrm>
            <a:off x="4497329" y="4855347"/>
            <a:ext cx="457200" cy="461420"/>
          </a:xfrm>
          <a:prstGeom prst="rect">
            <a:avLst/>
          </a:prstGeom>
        </p:spPr>
      </p:pic>
      <p:pic>
        <p:nvPicPr>
          <p:cNvPr id="46" name="Picture 45">
            <a:extLst>
              <a:ext uri="{FF2B5EF4-FFF2-40B4-BE49-F238E27FC236}">
                <a16:creationId xmlns:a16="http://schemas.microsoft.com/office/drawing/2014/main" id="{F7650348-30B3-86FB-36DB-3736496B18FF}"/>
              </a:ext>
            </a:extLst>
          </p:cNvPr>
          <p:cNvPicPr>
            <a:picLocks noChangeAspect="1"/>
          </p:cNvPicPr>
          <p:nvPr userDrawn="1"/>
        </p:nvPicPr>
        <p:blipFill>
          <a:blip r:embed="rId3"/>
          <a:srcRect/>
          <a:stretch/>
        </p:blipFill>
        <p:spPr>
          <a:xfrm>
            <a:off x="5395414" y="4831456"/>
            <a:ext cx="457200" cy="461420"/>
          </a:xfrm>
          <a:prstGeom prst="rect">
            <a:avLst/>
          </a:prstGeom>
        </p:spPr>
      </p:pic>
      <p:pic>
        <p:nvPicPr>
          <p:cNvPr id="47" name="Picture 46">
            <a:extLst>
              <a:ext uri="{FF2B5EF4-FFF2-40B4-BE49-F238E27FC236}">
                <a16:creationId xmlns:a16="http://schemas.microsoft.com/office/drawing/2014/main" id="{3C91AD91-5232-495E-8251-F6491058D090}"/>
              </a:ext>
            </a:extLst>
          </p:cNvPr>
          <p:cNvPicPr>
            <a:picLocks noChangeAspect="1"/>
          </p:cNvPicPr>
          <p:nvPr userDrawn="1"/>
        </p:nvPicPr>
        <p:blipFill>
          <a:blip r:embed="rId3"/>
          <a:srcRect/>
          <a:stretch/>
        </p:blipFill>
        <p:spPr>
          <a:xfrm>
            <a:off x="4457241" y="5726509"/>
            <a:ext cx="457200" cy="461420"/>
          </a:xfrm>
          <a:prstGeom prst="rect">
            <a:avLst/>
          </a:prstGeom>
        </p:spPr>
      </p:pic>
      <p:pic>
        <p:nvPicPr>
          <p:cNvPr id="48" name="Picture 47">
            <a:extLst>
              <a:ext uri="{FF2B5EF4-FFF2-40B4-BE49-F238E27FC236}">
                <a16:creationId xmlns:a16="http://schemas.microsoft.com/office/drawing/2014/main" id="{B47BD2C9-AB5D-8DD5-0FDB-402A282356A9}"/>
              </a:ext>
            </a:extLst>
          </p:cNvPr>
          <p:cNvPicPr>
            <a:picLocks noChangeAspect="1"/>
          </p:cNvPicPr>
          <p:nvPr userDrawn="1"/>
        </p:nvPicPr>
        <p:blipFill>
          <a:blip r:embed="rId3"/>
          <a:srcRect/>
          <a:stretch/>
        </p:blipFill>
        <p:spPr>
          <a:xfrm>
            <a:off x="4981052" y="5409364"/>
            <a:ext cx="457200" cy="461420"/>
          </a:xfrm>
          <a:prstGeom prst="rect">
            <a:avLst/>
          </a:prstGeom>
        </p:spPr>
      </p:pic>
      <p:pic>
        <p:nvPicPr>
          <p:cNvPr id="49" name="Picture 48">
            <a:extLst>
              <a:ext uri="{FF2B5EF4-FFF2-40B4-BE49-F238E27FC236}">
                <a16:creationId xmlns:a16="http://schemas.microsoft.com/office/drawing/2014/main" id="{2ADEF4AD-BB60-03A4-85C9-5F16A9C15398}"/>
              </a:ext>
            </a:extLst>
          </p:cNvPr>
          <p:cNvPicPr>
            <a:picLocks noChangeAspect="1"/>
          </p:cNvPicPr>
          <p:nvPr userDrawn="1"/>
        </p:nvPicPr>
        <p:blipFill>
          <a:blip r:embed="rId3"/>
          <a:srcRect/>
          <a:stretch/>
        </p:blipFill>
        <p:spPr>
          <a:xfrm>
            <a:off x="5419126" y="5248545"/>
            <a:ext cx="457200" cy="461420"/>
          </a:xfrm>
          <a:prstGeom prst="rect">
            <a:avLst/>
          </a:prstGeom>
        </p:spPr>
      </p:pic>
      <p:pic>
        <p:nvPicPr>
          <p:cNvPr id="50" name="Picture 49">
            <a:extLst>
              <a:ext uri="{FF2B5EF4-FFF2-40B4-BE49-F238E27FC236}">
                <a16:creationId xmlns:a16="http://schemas.microsoft.com/office/drawing/2014/main" id="{A3C667B8-04C1-B681-0A26-6AF7C5B35DB8}"/>
              </a:ext>
            </a:extLst>
          </p:cNvPr>
          <p:cNvPicPr>
            <a:picLocks noChangeAspect="1"/>
          </p:cNvPicPr>
          <p:nvPr userDrawn="1"/>
        </p:nvPicPr>
        <p:blipFill>
          <a:blip r:embed="rId3"/>
          <a:srcRect/>
          <a:stretch/>
        </p:blipFill>
        <p:spPr>
          <a:xfrm>
            <a:off x="4914441" y="5849764"/>
            <a:ext cx="457200" cy="461420"/>
          </a:xfrm>
          <a:prstGeom prst="rect">
            <a:avLst/>
          </a:prstGeom>
        </p:spPr>
      </p:pic>
      <p:pic>
        <p:nvPicPr>
          <p:cNvPr id="52" name="Picture 51">
            <a:extLst>
              <a:ext uri="{FF2B5EF4-FFF2-40B4-BE49-F238E27FC236}">
                <a16:creationId xmlns:a16="http://schemas.microsoft.com/office/drawing/2014/main" id="{26FDC92A-32D0-4701-2D90-D5D557AE651A}"/>
              </a:ext>
            </a:extLst>
          </p:cNvPr>
          <p:cNvPicPr>
            <a:picLocks noChangeAspect="1"/>
          </p:cNvPicPr>
          <p:nvPr userDrawn="1"/>
        </p:nvPicPr>
        <p:blipFill>
          <a:blip r:embed="rId3"/>
          <a:srcRect/>
          <a:stretch/>
        </p:blipFill>
        <p:spPr>
          <a:xfrm>
            <a:off x="4530376" y="5283061"/>
            <a:ext cx="457200" cy="461420"/>
          </a:xfrm>
          <a:prstGeom prst="rect">
            <a:avLst/>
          </a:prstGeom>
        </p:spPr>
      </p:pic>
      <p:pic>
        <p:nvPicPr>
          <p:cNvPr id="53" name="Picture 52">
            <a:extLst>
              <a:ext uri="{FF2B5EF4-FFF2-40B4-BE49-F238E27FC236}">
                <a16:creationId xmlns:a16="http://schemas.microsoft.com/office/drawing/2014/main" id="{B320DB05-920E-52E3-5C93-5D61372820BC}"/>
              </a:ext>
            </a:extLst>
          </p:cNvPr>
          <p:cNvPicPr>
            <a:picLocks noChangeAspect="1"/>
          </p:cNvPicPr>
          <p:nvPr userDrawn="1"/>
        </p:nvPicPr>
        <p:blipFill>
          <a:blip r:embed="rId3"/>
          <a:srcRect/>
          <a:stretch/>
        </p:blipFill>
        <p:spPr>
          <a:xfrm>
            <a:off x="1886536" y="5189558"/>
            <a:ext cx="457200" cy="461420"/>
          </a:xfrm>
          <a:prstGeom prst="rect">
            <a:avLst/>
          </a:prstGeom>
        </p:spPr>
      </p:pic>
      <p:pic>
        <p:nvPicPr>
          <p:cNvPr id="54" name="Picture 53">
            <a:extLst>
              <a:ext uri="{FF2B5EF4-FFF2-40B4-BE49-F238E27FC236}">
                <a16:creationId xmlns:a16="http://schemas.microsoft.com/office/drawing/2014/main" id="{56BD3BB9-2F98-5BE5-9E0D-45E9D407F62D}"/>
              </a:ext>
            </a:extLst>
          </p:cNvPr>
          <p:cNvPicPr>
            <a:picLocks noChangeAspect="1"/>
          </p:cNvPicPr>
          <p:nvPr userDrawn="1"/>
        </p:nvPicPr>
        <p:blipFill>
          <a:blip r:embed="rId3"/>
          <a:srcRect/>
          <a:stretch/>
        </p:blipFill>
        <p:spPr>
          <a:xfrm>
            <a:off x="2141172" y="4744290"/>
            <a:ext cx="457200" cy="461420"/>
          </a:xfrm>
          <a:prstGeom prst="rect">
            <a:avLst/>
          </a:prstGeom>
        </p:spPr>
      </p:pic>
      <p:pic>
        <p:nvPicPr>
          <p:cNvPr id="56" name="Picture 55">
            <a:extLst>
              <a:ext uri="{FF2B5EF4-FFF2-40B4-BE49-F238E27FC236}">
                <a16:creationId xmlns:a16="http://schemas.microsoft.com/office/drawing/2014/main" id="{CC77A7C3-682B-63DE-4C8C-F9EEAA0347F9}"/>
              </a:ext>
            </a:extLst>
          </p:cNvPr>
          <p:cNvPicPr>
            <a:picLocks noChangeAspect="1"/>
          </p:cNvPicPr>
          <p:nvPr userDrawn="1"/>
        </p:nvPicPr>
        <p:blipFill>
          <a:blip r:embed="rId3"/>
          <a:srcRect/>
          <a:stretch/>
        </p:blipFill>
        <p:spPr>
          <a:xfrm>
            <a:off x="1044803" y="2475317"/>
            <a:ext cx="457200" cy="461420"/>
          </a:xfrm>
          <a:prstGeom prst="rect">
            <a:avLst/>
          </a:prstGeom>
        </p:spPr>
      </p:pic>
      <p:pic>
        <p:nvPicPr>
          <p:cNvPr id="57" name="Picture 56">
            <a:extLst>
              <a:ext uri="{FF2B5EF4-FFF2-40B4-BE49-F238E27FC236}">
                <a16:creationId xmlns:a16="http://schemas.microsoft.com/office/drawing/2014/main" id="{D153BC63-7071-4B47-54EA-2FD38E11BC53}"/>
              </a:ext>
            </a:extLst>
          </p:cNvPr>
          <p:cNvPicPr>
            <a:picLocks noChangeAspect="1"/>
          </p:cNvPicPr>
          <p:nvPr userDrawn="1"/>
        </p:nvPicPr>
        <p:blipFill>
          <a:blip r:embed="rId5"/>
          <a:srcRect/>
          <a:stretch/>
        </p:blipFill>
        <p:spPr>
          <a:xfrm>
            <a:off x="1522477" y="2502312"/>
            <a:ext cx="457200" cy="461420"/>
          </a:xfrm>
          <a:prstGeom prst="rect">
            <a:avLst/>
          </a:prstGeom>
        </p:spPr>
      </p:pic>
      <p:pic>
        <p:nvPicPr>
          <p:cNvPr id="58" name="Picture 57">
            <a:extLst>
              <a:ext uri="{FF2B5EF4-FFF2-40B4-BE49-F238E27FC236}">
                <a16:creationId xmlns:a16="http://schemas.microsoft.com/office/drawing/2014/main" id="{DB544D50-5319-0EF0-D16D-E979BA9C74D3}"/>
              </a:ext>
            </a:extLst>
          </p:cNvPr>
          <p:cNvPicPr>
            <a:picLocks noChangeAspect="1"/>
          </p:cNvPicPr>
          <p:nvPr userDrawn="1"/>
        </p:nvPicPr>
        <p:blipFill>
          <a:blip r:embed="rId7"/>
          <a:stretch>
            <a:fillRect/>
          </a:stretch>
        </p:blipFill>
        <p:spPr>
          <a:xfrm>
            <a:off x="5761727" y="3360571"/>
            <a:ext cx="863591" cy="1256134"/>
          </a:xfrm>
          <a:prstGeom prst="rect">
            <a:avLst/>
          </a:prstGeom>
        </p:spPr>
      </p:pic>
      <p:pic>
        <p:nvPicPr>
          <p:cNvPr id="59" name="Graphic 58">
            <a:extLst>
              <a:ext uri="{FF2B5EF4-FFF2-40B4-BE49-F238E27FC236}">
                <a16:creationId xmlns:a16="http://schemas.microsoft.com/office/drawing/2014/main" id="{0940DB72-3C3A-96B9-AE78-5D0CB60CE5A8}"/>
              </a:ext>
            </a:extLst>
          </p:cNvPr>
          <p:cNvPicPr>
            <a:picLocks noChangeAspect="1"/>
          </p:cNvPicPr>
          <p:nvPr userDrawn="1"/>
        </p:nvPicPr>
        <p:blipFill>
          <a:blip r:embed="rId8">
            <a:duotone>
              <a:schemeClr val="accent4">
                <a:shade val="45000"/>
                <a:satMod val="135000"/>
              </a:schemeClr>
              <a:prstClr val="white"/>
            </a:duotone>
            <a:extLst>
              <a:ext uri="{96DAC541-7B7A-43D3-8B79-37D633B846F1}">
                <asvg:svgBlip xmlns:asvg="http://schemas.microsoft.com/office/drawing/2016/SVG/main" r:embed="rId9"/>
              </a:ext>
            </a:extLst>
          </a:blip>
          <a:stretch>
            <a:fillRect/>
          </a:stretch>
        </p:blipFill>
        <p:spPr>
          <a:xfrm>
            <a:off x="6782843" y="3365559"/>
            <a:ext cx="794936" cy="794936"/>
          </a:xfrm>
          <a:prstGeom prst="rect">
            <a:avLst/>
          </a:prstGeom>
        </p:spPr>
      </p:pic>
      <p:pic>
        <p:nvPicPr>
          <p:cNvPr id="60" name="Graphic 59">
            <a:extLst>
              <a:ext uri="{FF2B5EF4-FFF2-40B4-BE49-F238E27FC236}">
                <a16:creationId xmlns:a16="http://schemas.microsoft.com/office/drawing/2014/main" id="{47012396-4A60-7544-1DBD-5D98EE3C0DF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888709" y="3764653"/>
            <a:ext cx="794936" cy="794936"/>
          </a:xfrm>
          <a:prstGeom prst="rect">
            <a:avLst/>
          </a:prstGeom>
        </p:spPr>
      </p:pic>
      <p:sp>
        <p:nvSpPr>
          <p:cNvPr id="61" name="TextBox 60">
            <a:extLst>
              <a:ext uri="{FF2B5EF4-FFF2-40B4-BE49-F238E27FC236}">
                <a16:creationId xmlns:a16="http://schemas.microsoft.com/office/drawing/2014/main" id="{DD5B5BBC-7D64-2690-1639-55D58344AE2E}"/>
              </a:ext>
            </a:extLst>
          </p:cNvPr>
          <p:cNvSpPr txBox="1"/>
          <p:nvPr userDrawn="1"/>
        </p:nvSpPr>
        <p:spPr>
          <a:xfrm rot="18900000">
            <a:off x="3129371" y="3247796"/>
            <a:ext cx="595035" cy="246221"/>
          </a:xfrm>
          <a:prstGeom prst="rect">
            <a:avLst/>
          </a:prstGeom>
          <a:noFill/>
        </p:spPr>
        <p:txBody>
          <a:bodyPr wrap="none" rtlCol="0">
            <a:spAutoFit/>
          </a:bodyPr>
          <a:lstStyle/>
          <a:p>
            <a:r>
              <a:rPr lang="en-US" sz="1000"/>
              <a:t>random</a:t>
            </a:r>
          </a:p>
        </p:txBody>
      </p:sp>
      <p:sp>
        <p:nvSpPr>
          <p:cNvPr id="62" name="TextBox 61">
            <a:extLst>
              <a:ext uri="{FF2B5EF4-FFF2-40B4-BE49-F238E27FC236}">
                <a16:creationId xmlns:a16="http://schemas.microsoft.com/office/drawing/2014/main" id="{E595A10C-DE13-309A-C058-84F5689572FE}"/>
              </a:ext>
            </a:extLst>
          </p:cNvPr>
          <p:cNvSpPr txBox="1"/>
          <p:nvPr userDrawn="1"/>
        </p:nvSpPr>
        <p:spPr>
          <a:xfrm rot="2700000">
            <a:off x="3168810" y="4285269"/>
            <a:ext cx="779381" cy="246221"/>
          </a:xfrm>
          <a:prstGeom prst="rect">
            <a:avLst/>
          </a:prstGeom>
          <a:noFill/>
        </p:spPr>
        <p:txBody>
          <a:bodyPr wrap="none" rtlCol="0">
            <a:spAutoFit/>
          </a:bodyPr>
          <a:lstStyle/>
          <a:p>
            <a:r>
              <a:rPr lang="en-US" sz="1000"/>
              <a:t>assignment</a:t>
            </a:r>
          </a:p>
        </p:txBody>
      </p:sp>
      <p:pic>
        <p:nvPicPr>
          <p:cNvPr id="63" name="Picture 62">
            <a:extLst>
              <a:ext uri="{FF2B5EF4-FFF2-40B4-BE49-F238E27FC236}">
                <a16:creationId xmlns:a16="http://schemas.microsoft.com/office/drawing/2014/main" id="{83799998-A468-5D64-5A14-2F3FB4F5BAE7}"/>
              </a:ext>
            </a:extLst>
          </p:cNvPr>
          <p:cNvPicPr>
            <a:picLocks noChangeAspect="1"/>
          </p:cNvPicPr>
          <p:nvPr userDrawn="1"/>
        </p:nvPicPr>
        <p:blipFill>
          <a:blip r:embed="rId12"/>
          <a:stretch>
            <a:fillRect/>
          </a:stretch>
        </p:blipFill>
        <p:spPr>
          <a:xfrm>
            <a:off x="7904996" y="3341019"/>
            <a:ext cx="1675562" cy="1375725"/>
          </a:xfrm>
          <a:prstGeom prst="rect">
            <a:avLst/>
          </a:prstGeom>
        </p:spPr>
      </p:pic>
      <p:sp>
        <p:nvSpPr>
          <p:cNvPr id="64" name="Freeform: Shape 132">
            <a:extLst>
              <a:ext uri="{FF2B5EF4-FFF2-40B4-BE49-F238E27FC236}">
                <a16:creationId xmlns:a16="http://schemas.microsoft.com/office/drawing/2014/main" id="{40150D6E-4036-0C17-B5ED-3AB76426F8D0}"/>
              </a:ext>
            </a:extLst>
          </p:cNvPr>
          <p:cNvSpPr/>
          <p:nvPr userDrawn="1"/>
        </p:nvSpPr>
        <p:spPr>
          <a:xfrm>
            <a:off x="10029836"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5" name="Freeform: Shape 21">
            <a:extLst>
              <a:ext uri="{FF2B5EF4-FFF2-40B4-BE49-F238E27FC236}">
                <a16:creationId xmlns:a16="http://schemas.microsoft.com/office/drawing/2014/main" id="{9633B522-0837-71CF-B004-7CC245E4E4F5}"/>
              </a:ext>
            </a:extLst>
          </p:cNvPr>
          <p:cNvSpPr/>
          <p:nvPr userDrawn="1"/>
        </p:nvSpPr>
        <p:spPr>
          <a:xfrm>
            <a:off x="8965805"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6" name="Freeform: Shape 22">
            <a:extLst>
              <a:ext uri="{FF2B5EF4-FFF2-40B4-BE49-F238E27FC236}">
                <a16:creationId xmlns:a16="http://schemas.microsoft.com/office/drawing/2014/main" id="{7CE8AD2B-C72E-72EC-C8B8-69DD53D4C3FC}"/>
              </a:ext>
            </a:extLst>
          </p:cNvPr>
          <p:cNvSpPr/>
          <p:nvPr userDrawn="1"/>
        </p:nvSpPr>
        <p:spPr>
          <a:xfrm>
            <a:off x="9231813"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7" name="Freeform: Shape 23">
            <a:extLst>
              <a:ext uri="{FF2B5EF4-FFF2-40B4-BE49-F238E27FC236}">
                <a16:creationId xmlns:a16="http://schemas.microsoft.com/office/drawing/2014/main" id="{F489E57B-3783-8400-0AEE-C28AAACF4CDE}"/>
              </a:ext>
            </a:extLst>
          </p:cNvPr>
          <p:cNvSpPr/>
          <p:nvPr userDrawn="1"/>
        </p:nvSpPr>
        <p:spPr>
          <a:xfrm>
            <a:off x="9497821"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8" name="Freeform: Shape 24">
            <a:extLst>
              <a:ext uri="{FF2B5EF4-FFF2-40B4-BE49-F238E27FC236}">
                <a16:creationId xmlns:a16="http://schemas.microsoft.com/office/drawing/2014/main" id="{6B4CBF95-AFE4-D998-F337-607B261F09D9}"/>
              </a:ext>
            </a:extLst>
          </p:cNvPr>
          <p:cNvSpPr/>
          <p:nvPr userDrawn="1"/>
        </p:nvSpPr>
        <p:spPr>
          <a:xfrm>
            <a:off x="9763829"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9" name="Freeform: Shape 21">
            <a:extLst>
              <a:ext uri="{FF2B5EF4-FFF2-40B4-BE49-F238E27FC236}">
                <a16:creationId xmlns:a16="http://schemas.microsoft.com/office/drawing/2014/main" id="{76A93971-02B5-881B-A9BC-4B327372A199}"/>
              </a:ext>
            </a:extLst>
          </p:cNvPr>
          <p:cNvSpPr/>
          <p:nvPr userDrawn="1"/>
        </p:nvSpPr>
        <p:spPr>
          <a:xfrm>
            <a:off x="8699797"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132">
            <a:extLst>
              <a:ext uri="{FF2B5EF4-FFF2-40B4-BE49-F238E27FC236}">
                <a16:creationId xmlns:a16="http://schemas.microsoft.com/office/drawing/2014/main" id="{AC6DC209-37F3-CDD7-2162-427E00FF65B5}"/>
              </a:ext>
            </a:extLst>
          </p:cNvPr>
          <p:cNvSpPr/>
          <p:nvPr userDrawn="1"/>
        </p:nvSpPr>
        <p:spPr>
          <a:xfrm>
            <a:off x="10031553"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1">
            <a:extLst>
              <a:ext uri="{FF2B5EF4-FFF2-40B4-BE49-F238E27FC236}">
                <a16:creationId xmlns:a16="http://schemas.microsoft.com/office/drawing/2014/main" id="{ED34A431-E262-13BC-0C43-31CCFE2A3961}"/>
              </a:ext>
            </a:extLst>
          </p:cNvPr>
          <p:cNvSpPr/>
          <p:nvPr userDrawn="1"/>
        </p:nvSpPr>
        <p:spPr>
          <a:xfrm>
            <a:off x="8967522"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2" name="Freeform: Shape 22">
            <a:extLst>
              <a:ext uri="{FF2B5EF4-FFF2-40B4-BE49-F238E27FC236}">
                <a16:creationId xmlns:a16="http://schemas.microsoft.com/office/drawing/2014/main" id="{40B16DC6-1207-1F95-1B1B-C7118264B9A1}"/>
              </a:ext>
            </a:extLst>
          </p:cNvPr>
          <p:cNvSpPr/>
          <p:nvPr userDrawn="1"/>
        </p:nvSpPr>
        <p:spPr>
          <a:xfrm>
            <a:off x="9233530"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3" name="Freeform: Shape 23">
            <a:extLst>
              <a:ext uri="{FF2B5EF4-FFF2-40B4-BE49-F238E27FC236}">
                <a16:creationId xmlns:a16="http://schemas.microsoft.com/office/drawing/2014/main" id="{326D5D4F-AEE6-2D10-9399-BE1A8B0D65C7}"/>
              </a:ext>
            </a:extLst>
          </p:cNvPr>
          <p:cNvSpPr/>
          <p:nvPr userDrawn="1"/>
        </p:nvSpPr>
        <p:spPr>
          <a:xfrm>
            <a:off x="9499538"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4" name="Freeform: Shape 24">
            <a:extLst>
              <a:ext uri="{FF2B5EF4-FFF2-40B4-BE49-F238E27FC236}">
                <a16:creationId xmlns:a16="http://schemas.microsoft.com/office/drawing/2014/main" id="{93A3FA7D-B484-7173-22D8-8884CF3DA92F}"/>
              </a:ext>
            </a:extLst>
          </p:cNvPr>
          <p:cNvSpPr/>
          <p:nvPr userDrawn="1"/>
        </p:nvSpPr>
        <p:spPr>
          <a:xfrm>
            <a:off x="9765546"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5" name="Freeform: Shape 21">
            <a:extLst>
              <a:ext uri="{FF2B5EF4-FFF2-40B4-BE49-F238E27FC236}">
                <a16:creationId xmlns:a16="http://schemas.microsoft.com/office/drawing/2014/main" id="{D3391CE6-3482-13F1-B387-49D8F1FF6638}"/>
              </a:ext>
            </a:extLst>
          </p:cNvPr>
          <p:cNvSpPr/>
          <p:nvPr userDrawn="1"/>
        </p:nvSpPr>
        <p:spPr>
          <a:xfrm>
            <a:off x="8701514"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76" name="Picture 75">
            <a:extLst>
              <a:ext uri="{FF2B5EF4-FFF2-40B4-BE49-F238E27FC236}">
                <a16:creationId xmlns:a16="http://schemas.microsoft.com/office/drawing/2014/main" id="{2EF7249D-FAFE-5379-FFF4-8114D33C9301}"/>
              </a:ext>
            </a:extLst>
          </p:cNvPr>
          <p:cNvPicPr>
            <a:picLocks noChangeAspect="1"/>
          </p:cNvPicPr>
          <p:nvPr userDrawn="1"/>
        </p:nvPicPr>
        <p:blipFill rotWithShape="1">
          <a:blip r:embed="rId13">
            <a:alphaModFix/>
          </a:blip>
          <a:srcRect r="27907"/>
          <a:stretch/>
        </p:blipFill>
        <p:spPr>
          <a:xfrm>
            <a:off x="10340908" y="5021667"/>
            <a:ext cx="1876684" cy="1159222"/>
          </a:xfrm>
          <a:prstGeom prst="rect">
            <a:avLst/>
          </a:prstGeom>
        </p:spPr>
      </p:pic>
      <p:pic>
        <p:nvPicPr>
          <p:cNvPr id="77" name="Picture 76">
            <a:extLst>
              <a:ext uri="{FF2B5EF4-FFF2-40B4-BE49-F238E27FC236}">
                <a16:creationId xmlns:a16="http://schemas.microsoft.com/office/drawing/2014/main" id="{68CB53BF-325C-49B0-B629-B95743E9FA86}"/>
              </a:ext>
            </a:extLst>
          </p:cNvPr>
          <p:cNvPicPr>
            <a:picLocks noChangeAspect="1"/>
          </p:cNvPicPr>
          <p:nvPr userDrawn="1"/>
        </p:nvPicPr>
        <p:blipFill>
          <a:blip r:embed="rId14">
            <a:alphaModFix amt="85000"/>
          </a:blip>
          <a:stretch>
            <a:fillRect/>
          </a:stretch>
        </p:blipFill>
        <p:spPr>
          <a:xfrm>
            <a:off x="10793124" y="1758774"/>
            <a:ext cx="884341" cy="1144598"/>
          </a:xfrm>
          <a:prstGeom prst="rect">
            <a:avLst/>
          </a:prstGeom>
        </p:spPr>
      </p:pic>
      <p:sp>
        <p:nvSpPr>
          <p:cNvPr id="78" name="TextBox 77">
            <a:extLst>
              <a:ext uri="{FF2B5EF4-FFF2-40B4-BE49-F238E27FC236}">
                <a16:creationId xmlns:a16="http://schemas.microsoft.com/office/drawing/2014/main" id="{10D3A125-A29B-A3F5-5360-94DB3300FFD2}"/>
              </a:ext>
            </a:extLst>
          </p:cNvPr>
          <p:cNvSpPr txBox="1"/>
          <p:nvPr userDrawn="1"/>
        </p:nvSpPr>
        <p:spPr>
          <a:xfrm>
            <a:off x="10562257" y="2657813"/>
            <a:ext cx="13460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Analyze</a:t>
            </a:r>
          </a:p>
        </p:txBody>
      </p:sp>
      <p:pic>
        <p:nvPicPr>
          <p:cNvPr id="79" name="Graphic 78">
            <a:extLst>
              <a:ext uri="{FF2B5EF4-FFF2-40B4-BE49-F238E27FC236}">
                <a16:creationId xmlns:a16="http://schemas.microsoft.com/office/drawing/2014/main" id="{B1F26F00-EF93-2919-F8A9-D81294758020}"/>
              </a:ext>
            </a:extLst>
          </p:cNvPr>
          <p:cNvPicPr>
            <a:picLocks noChangeAspect="1"/>
          </p:cNvPicPr>
          <p:nvPr userDrawn="1"/>
        </p:nvPicPr>
        <p:blipFill>
          <a:blip r:embed="rId15">
            <a:alphaModFix amt="40000"/>
            <a:extLst>
              <a:ext uri="{96DAC541-7B7A-43D3-8B79-37D633B846F1}">
                <asvg:svgBlip xmlns:asvg="http://schemas.microsoft.com/office/drawing/2016/SVG/main" r:embed="rId16"/>
              </a:ext>
            </a:extLst>
          </a:blip>
          <a:stretch>
            <a:fillRect/>
          </a:stretch>
        </p:blipFill>
        <p:spPr>
          <a:xfrm>
            <a:off x="10591618" y="3538563"/>
            <a:ext cx="1287353" cy="846622"/>
          </a:xfrm>
          <a:prstGeom prst="rect">
            <a:avLst/>
          </a:prstGeom>
        </p:spPr>
      </p:pic>
      <p:sp>
        <p:nvSpPr>
          <p:cNvPr id="80" name="TextBox 79">
            <a:extLst>
              <a:ext uri="{FF2B5EF4-FFF2-40B4-BE49-F238E27FC236}">
                <a16:creationId xmlns:a16="http://schemas.microsoft.com/office/drawing/2014/main" id="{3D0E7D6D-4B15-827E-C5E3-1C23187816B5}"/>
              </a:ext>
            </a:extLst>
          </p:cNvPr>
          <p:cNvSpPr txBox="1"/>
          <p:nvPr userDrawn="1"/>
        </p:nvSpPr>
        <p:spPr>
          <a:xfrm>
            <a:off x="10584443" y="4029053"/>
            <a:ext cx="13017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Finalize</a:t>
            </a:r>
          </a:p>
        </p:txBody>
      </p:sp>
      <p:sp>
        <p:nvSpPr>
          <p:cNvPr id="81" name="TextBox 80">
            <a:extLst>
              <a:ext uri="{FF2B5EF4-FFF2-40B4-BE49-F238E27FC236}">
                <a16:creationId xmlns:a16="http://schemas.microsoft.com/office/drawing/2014/main" id="{DA78556F-6CB9-70F1-53EF-D1204E088E1A}"/>
              </a:ext>
            </a:extLst>
          </p:cNvPr>
          <p:cNvSpPr txBox="1"/>
          <p:nvPr userDrawn="1"/>
        </p:nvSpPr>
        <p:spPr>
          <a:xfrm rot="20361813">
            <a:off x="10222900" y="5241215"/>
            <a:ext cx="20140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Disseminate</a:t>
            </a:r>
          </a:p>
        </p:txBody>
      </p:sp>
    </p:spTree>
    <p:extLst>
      <p:ext uri="{BB962C8B-B14F-4D97-AF65-F5344CB8AC3E}">
        <p14:creationId xmlns:p14="http://schemas.microsoft.com/office/powerpoint/2010/main" val="42238903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ENHANCE C2 RCT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106209482"/>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62363" indent="0" algn="ctr">
                        <a:tabLst/>
                      </a:pPr>
                      <a:endParaRPr lang="en-US" sz="2400"/>
                    </a:p>
                    <a:p>
                      <a:pPr marL="3662363" indent="0" algn="ctr">
                        <a:tabLst/>
                      </a:pPr>
                      <a:endParaRPr lang="en-US" sz="2400"/>
                    </a:p>
                    <a:p>
                      <a:pPr marL="3662363" indent="0" algn="ctr">
                        <a:tabLst/>
                      </a:pPr>
                      <a:r>
                        <a:rPr lang="en-US" sz="2400"/>
                        <a:t>Implementation</a:t>
                      </a:r>
                    </a:p>
                    <a:p>
                      <a:pPr marL="3662363" indent="0" algn="ctr">
                        <a:tabLst/>
                      </a:pPr>
                      <a:r>
                        <a:rPr lang="en-US" sz="2400"/>
                        <a:t>Support</a:t>
                      </a:r>
                      <a:endParaRPr 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3662363" indent="0" algn="ctr">
                        <a:tabLst/>
                      </a:pPr>
                      <a:endParaRPr lang="en-US" sz="2000"/>
                    </a:p>
                    <a:p>
                      <a:pPr marL="3662363" indent="0" algn="ctr">
                        <a:tabLst/>
                      </a:pPr>
                      <a:endParaRPr lang="en-US" sz="2000"/>
                    </a:p>
                    <a:p>
                      <a:pPr marL="3662363" indent="0" algn="ctr">
                        <a:tabLst/>
                      </a:pPr>
                      <a:r>
                        <a:rPr lang="en-US" sz="2400"/>
                        <a:t>Implementation</a:t>
                      </a:r>
                    </a:p>
                    <a:p>
                      <a:pPr marL="3662363" indent="0" algn="ctr">
                        <a:tabLst/>
                      </a:pPr>
                      <a:r>
                        <a:rPr lang="en-US" sz="2400"/>
                        <a:t>Support</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a:stretch>
            <a:fillRect/>
          </a:stretch>
        </p:blipFill>
        <p:spPr>
          <a:xfrm>
            <a:off x="178190" y="142592"/>
            <a:ext cx="7768296" cy="1271439"/>
          </a:xfrm>
          <a:prstGeom prst="rect">
            <a:avLst/>
          </a:prstGeom>
        </p:spPr>
      </p:pic>
      <p:sp>
        <p:nvSpPr>
          <p:cNvPr id="7" name="TextBox 6">
            <a:extLst>
              <a:ext uri="{FF2B5EF4-FFF2-40B4-BE49-F238E27FC236}">
                <a16:creationId xmlns:a16="http://schemas.microsoft.com/office/drawing/2014/main" id="{E66203D0-4FBC-2FC7-4960-2F8926FB74ED}"/>
              </a:ext>
            </a:extLst>
          </p:cNvPr>
          <p:cNvSpPr txBox="1"/>
          <p:nvPr userDrawn="1"/>
        </p:nvSpPr>
        <p:spPr>
          <a:xfrm>
            <a:off x="6438417" y="1619644"/>
            <a:ext cx="1843773" cy="3756413"/>
          </a:xfrm>
          <a:prstGeom prst="rect">
            <a:avLst/>
          </a:prstGeom>
          <a:noFill/>
        </p:spPr>
        <p:txBody>
          <a:bodyPr wrap="none" rtlCol="0">
            <a:spAutoFit/>
          </a:bodyPr>
          <a:lstStyle/>
          <a:p>
            <a:pPr algn="ctr"/>
            <a:r>
              <a:rPr lang="en-US" sz="3200" b="1">
                <a:ln w="6350">
                  <a:solidFill>
                    <a:schemeClr val="bg1"/>
                  </a:solidFill>
                </a:ln>
                <a:effectLst>
                  <a:outerShdw blurRad="50800" dist="38100" dir="9600000" sx="104000" sy="104000" algn="tl" rotWithShape="0">
                    <a:schemeClr val="accent6">
                      <a:lumMod val="50000"/>
                      <a:alpha val="50000"/>
                    </a:schemeClr>
                  </a:outerShdw>
                </a:effectLst>
              </a:rPr>
              <a:t>Enhanced</a:t>
            </a: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endParaRPr lang="en-US" sz="1350">
              <a:ln w="3175">
                <a:solidFill>
                  <a:schemeClr val="bg1"/>
                </a:solidFill>
              </a:ln>
            </a:endParaRPr>
          </a:p>
          <a:p>
            <a:pPr algn="ctr"/>
            <a:r>
              <a:rPr lang="en-US" sz="2800">
                <a:ln w="6350">
                  <a:noFill/>
                </a:ln>
              </a:rPr>
              <a:t>Traditional</a:t>
            </a:r>
            <a:endParaRPr lang="en-US" sz="2400">
              <a:ln w="6350">
                <a:noFill/>
              </a:ln>
            </a:endParaRPr>
          </a:p>
        </p:txBody>
      </p:sp>
      <p:pic>
        <p:nvPicPr>
          <p:cNvPr id="8" name="Picture 7">
            <a:extLst>
              <a:ext uri="{FF2B5EF4-FFF2-40B4-BE49-F238E27FC236}">
                <a16:creationId xmlns:a16="http://schemas.microsoft.com/office/drawing/2014/main" id="{78B9F967-7597-F145-B111-9C117B8AF3F0}"/>
              </a:ext>
            </a:extLst>
          </p:cNvPr>
          <p:cNvPicPr>
            <a:picLocks noChangeAspect="1"/>
          </p:cNvPicPr>
          <p:nvPr userDrawn="1"/>
        </p:nvPicPr>
        <p:blipFill>
          <a:blip r:embed="rId3"/>
          <a:srcRect/>
          <a:stretch/>
        </p:blipFill>
        <p:spPr>
          <a:xfrm>
            <a:off x="1477070" y="4318778"/>
            <a:ext cx="457200" cy="461420"/>
          </a:xfrm>
          <a:prstGeom prst="rect">
            <a:avLst/>
          </a:prstGeom>
        </p:spPr>
      </p:pic>
      <p:pic>
        <p:nvPicPr>
          <p:cNvPr id="9" name="Picture 8">
            <a:extLst>
              <a:ext uri="{FF2B5EF4-FFF2-40B4-BE49-F238E27FC236}">
                <a16:creationId xmlns:a16="http://schemas.microsoft.com/office/drawing/2014/main" id="{3213A997-CEF8-BDBA-0371-A04EB8289D98}"/>
              </a:ext>
            </a:extLst>
          </p:cNvPr>
          <p:cNvPicPr>
            <a:picLocks noChangeAspect="1"/>
          </p:cNvPicPr>
          <p:nvPr userDrawn="1"/>
        </p:nvPicPr>
        <p:blipFill>
          <a:blip r:embed="rId3"/>
          <a:srcRect/>
          <a:stretch/>
        </p:blipFill>
        <p:spPr>
          <a:xfrm>
            <a:off x="1405970" y="1786315"/>
            <a:ext cx="457200" cy="461420"/>
          </a:xfrm>
          <a:prstGeom prst="rect">
            <a:avLst/>
          </a:prstGeom>
        </p:spPr>
      </p:pic>
      <p:sp>
        <p:nvSpPr>
          <p:cNvPr id="10" name="TextBox 9">
            <a:extLst>
              <a:ext uri="{FF2B5EF4-FFF2-40B4-BE49-F238E27FC236}">
                <a16:creationId xmlns:a16="http://schemas.microsoft.com/office/drawing/2014/main" id="{A6D5EC82-3B43-3C70-7785-46CED60D29E5}"/>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t>16 Elementary Schools</a:t>
            </a:r>
          </a:p>
        </p:txBody>
      </p:sp>
      <p:sp>
        <p:nvSpPr>
          <p:cNvPr id="11" name="Left-Up Arrow 10">
            <a:extLst>
              <a:ext uri="{FF2B5EF4-FFF2-40B4-BE49-F238E27FC236}">
                <a16:creationId xmlns:a16="http://schemas.microsoft.com/office/drawing/2014/main" id="{1A6E4E2C-E43C-BA64-33FF-83363947E31D}"/>
              </a:ext>
            </a:extLst>
          </p:cNvPr>
          <p:cNvSpPr/>
          <p:nvPr userDrawn="1"/>
        </p:nvSpPr>
        <p:spPr>
          <a:xfrm rot="8100000">
            <a:off x="3170057" y="3062053"/>
            <a:ext cx="1880839" cy="1801043"/>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C03C3D0-6911-F2CD-4D2B-00F8D704D21D}"/>
              </a:ext>
            </a:extLst>
          </p:cNvPr>
          <p:cNvPicPr>
            <a:picLocks noChangeAspect="1"/>
          </p:cNvPicPr>
          <p:nvPr userDrawn="1"/>
        </p:nvPicPr>
        <p:blipFill>
          <a:blip r:embed="rId4"/>
          <a:srcRect/>
          <a:stretch/>
        </p:blipFill>
        <p:spPr>
          <a:xfrm>
            <a:off x="6838035" y="2127558"/>
            <a:ext cx="1044536" cy="906032"/>
          </a:xfrm>
          <a:prstGeom prst="rect">
            <a:avLst/>
          </a:prstGeom>
          <a:effectLst>
            <a:glow rad="139700">
              <a:schemeClr val="accent6">
                <a:lumMod val="50000"/>
                <a:alpha val="30000"/>
              </a:schemeClr>
            </a:glow>
          </a:effectLst>
        </p:spPr>
      </p:pic>
      <p:pic>
        <p:nvPicPr>
          <p:cNvPr id="14" name="Picture 13">
            <a:extLst>
              <a:ext uri="{FF2B5EF4-FFF2-40B4-BE49-F238E27FC236}">
                <a16:creationId xmlns:a16="http://schemas.microsoft.com/office/drawing/2014/main" id="{60CFAA06-CCBD-E01F-F3CC-F57E10E36FAA}"/>
              </a:ext>
            </a:extLst>
          </p:cNvPr>
          <p:cNvPicPr>
            <a:picLocks noChangeAspect="1"/>
          </p:cNvPicPr>
          <p:nvPr userDrawn="1"/>
        </p:nvPicPr>
        <p:blipFill>
          <a:blip r:embed="rId3"/>
          <a:srcRect/>
          <a:stretch/>
        </p:blipFill>
        <p:spPr>
          <a:xfrm>
            <a:off x="833039" y="4844058"/>
            <a:ext cx="457200" cy="461420"/>
          </a:xfrm>
          <a:prstGeom prst="rect">
            <a:avLst/>
          </a:prstGeom>
        </p:spPr>
      </p:pic>
      <p:pic>
        <p:nvPicPr>
          <p:cNvPr id="15" name="Picture 14">
            <a:extLst>
              <a:ext uri="{FF2B5EF4-FFF2-40B4-BE49-F238E27FC236}">
                <a16:creationId xmlns:a16="http://schemas.microsoft.com/office/drawing/2014/main" id="{5D84D9A8-C568-DF7A-B15F-6FB7C29A4294}"/>
              </a:ext>
            </a:extLst>
          </p:cNvPr>
          <p:cNvPicPr>
            <a:picLocks noChangeAspect="1"/>
          </p:cNvPicPr>
          <p:nvPr userDrawn="1"/>
        </p:nvPicPr>
        <p:blipFill>
          <a:blip r:embed="rId3"/>
          <a:srcRect/>
          <a:stretch/>
        </p:blipFill>
        <p:spPr>
          <a:xfrm>
            <a:off x="1255440" y="4699350"/>
            <a:ext cx="457200" cy="461420"/>
          </a:xfrm>
          <a:prstGeom prst="rect">
            <a:avLst/>
          </a:prstGeom>
        </p:spPr>
      </p:pic>
      <p:pic>
        <p:nvPicPr>
          <p:cNvPr id="16" name="Picture 15">
            <a:extLst>
              <a:ext uri="{FF2B5EF4-FFF2-40B4-BE49-F238E27FC236}">
                <a16:creationId xmlns:a16="http://schemas.microsoft.com/office/drawing/2014/main" id="{DC6845AE-EA82-AD78-FB77-4B359180DDCC}"/>
              </a:ext>
            </a:extLst>
          </p:cNvPr>
          <p:cNvPicPr>
            <a:picLocks noChangeAspect="1"/>
          </p:cNvPicPr>
          <p:nvPr userDrawn="1"/>
        </p:nvPicPr>
        <p:blipFill>
          <a:blip r:embed="rId5"/>
          <a:srcRect/>
          <a:stretch/>
        </p:blipFill>
        <p:spPr>
          <a:xfrm>
            <a:off x="1924097" y="1957761"/>
            <a:ext cx="457200" cy="461420"/>
          </a:xfrm>
          <a:prstGeom prst="rect">
            <a:avLst/>
          </a:prstGeom>
        </p:spPr>
      </p:pic>
      <p:pic>
        <p:nvPicPr>
          <p:cNvPr id="17" name="Picture 16">
            <a:extLst>
              <a:ext uri="{FF2B5EF4-FFF2-40B4-BE49-F238E27FC236}">
                <a16:creationId xmlns:a16="http://schemas.microsoft.com/office/drawing/2014/main" id="{9F701DE0-C6A1-C84C-44AA-21A10798217A}"/>
              </a:ext>
            </a:extLst>
          </p:cNvPr>
          <p:cNvPicPr>
            <a:picLocks noChangeAspect="1"/>
          </p:cNvPicPr>
          <p:nvPr userDrawn="1"/>
        </p:nvPicPr>
        <p:blipFill>
          <a:blip r:embed="rId5"/>
          <a:srcRect/>
          <a:stretch/>
        </p:blipFill>
        <p:spPr>
          <a:xfrm>
            <a:off x="1063937" y="5154394"/>
            <a:ext cx="457200" cy="461420"/>
          </a:xfrm>
          <a:prstGeom prst="rect">
            <a:avLst/>
          </a:prstGeom>
        </p:spPr>
      </p:pic>
      <p:pic>
        <p:nvPicPr>
          <p:cNvPr id="18" name="Picture 17">
            <a:extLst>
              <a:ext uri="{FF2B5EF4-FFF2-40B4-BE49-F238E27FC236}">
                <a16:creationId xmlns:a16="http://schemas.microsoft.com/office/drawing/2014/main" id="{170DA8E8-9B59-4E01-AC46-29DA37AEA86F}"/>
              </a:ext>
            </a:extLst>
          </p:cNvPr>
          <p:cNvPicPr>
            <a:picLocks noChangeAspect="1"/>
          </p:cNvPicPr>
          <p:nvPr userDrawn="1"/>
        </p:nvPicPr>
        <p:blipFill>
          <a:blip r:embed="rId5"/>
          <a:srcRect/>
          <a:stretch/>
        </p:blipFill>
        <p:spPr>
          <a:xfrm>
            <a:off x="1516998" y="4997917"/>
            <a:ext cx="457200" cy="461420"/>
          </a:xfrm>
          <a:prstGeom prst="rect">
            <a:avLst/>
          </a:prstGeom>
        </p:spPr>
      </p:pic>
      <p:pic>
        <p:nvPicPr>
          <p:cNvPr id="19" name="Picture 18">
            <a:extLst>
              <a:ext uri="{FF2B5EF4-FFF2-40B4-BE49-F238E27FC236}">
                <a16:creationId xmlns:a16="http://schemas.microsoft.com/office/drawing/2014/main" id="{5B85646A-93A2-DF47-8A2D-09B92847C5D9}"/>
              </a:ext>
            </a:extLst>
          </p:cNvPr>
          <p:cNvPicPr>
            <a:picLocks noChangeAspect="1"/>
          </p:cNvPicPr>
          <p:nvPr userDrawn="1"/>
        </p:nvPicPr>
        <p:blipFill>
          <a:blip r:embed="rId5"/>
          <a:srcRect/>
          <a:stretch/>
        </p:blipFill>
        <p:spPr>
          <a:xfrm>
            <a:off x="1774363" y="4617994"/>
            <a:ext cx="457200" cy="461420"/>
          </a:xfrm>
          <a:prstGeom prst="rect">
            <a:avLst/>
          </a:prstGeom>
        </p:spPr>
      </p:pic>
      <p:pic>
        <p:nvPicPr>
          <p:cNvPr id="20" name="Picture 19">
            <a:extLst>
              <a:ext uri="{FF2B5EF4-FFF2-40B4-BE49-F238E27FC236}">
                <a16:creationId xmlns:a16="http://schemas.microsoft.com/office/drawing/2014/main" id="{6DD9E4A9-596E-B9BE-2DA2-74C4EB7E2B2A}"/>
              </a:ext>
            </a:extLst>
          </p:cNvPr>
          <p:cNvPicPr>
            <a:picLocks noChangeAspect="1"/>
          </p:cNvPicPr>
          <p:nvPr userDrawn="1"/>
        </p:nvPicPr>
        <p:blipFill>
          <a:blip r:embed="rId3"/>
          <a:srcRect/>
          <a:stretch/>
        </p:blipFill>
        <p:spPr>
          <a:xfrm>
            <a:off x="2029010" y="2369891"/>
            <a:ext cx="457200" cy="461420"/>
          </a:xfrm>
          <a:prstGeom prst="rect">
            <a:avLst/>
          </a:prstGeom>
        </p:spPr>
      </p:pic>
      <p:pic>
        <p:nvPicPr>
          <p:cNvPr id="25" name="Picture 24">
            <a:extLst>
              <a:ext uri="{FF2B5EF4-FFF2-40B4-BE49-F238E27FC236}">
                <a16:creationId xmlns:a16="http://schemas.microsoft.com/office/drawing/2014/main" id="{6620A6B5-1240-79E0-C079-7ED2677F8123}"/>
              </a:ext>
            </a:extLst>
          </p:cNvPr>
          <p:cNvPicPr>
            <a:picLocks noChangeAspect="1"/>
          </p:cNvPicPr>
          <p:nvPr userDrawn="1"/>
        </p:nvPicPr>
        <p:blipFill>
          <a:blip r:embed="rId5"/>
          <a:srcRect/>
          <a:stretch/>
        </p:blipFill>
        <p:spPr>
          <a:xfrm>
            <a:off x="966393" y="2045171"/>
            <a:ext cx="457200" cy="461420"/>
          </a:xfrm>
          <a:prstGeom prst="rect">
            <a:avLst/>
          </a:prstGeom>
        </p:spPr>
      </p:pic>
      <p:pic>
        <p:nvPicPr>
          <p:cNvPr id="26" name="Picture 25">
            <a:extLst>
              <a:ext uri="{FF2B5EF4-FFF2-40B4-BE49-F238E27FC236}">
                <a16:creationId xmlns:a16="http://schemas.microsoft.com/office/drawing/2014/main" id="{B5AEC606-DC0D-FF79-438F-CEACAEEA4B55}"/>
              </a:ext>
            </a:extLst>
          </p:cNvPr>
          <p:cNvPicPr>
            <a:picLocks noChangeAspect="1"/>
          </p:cNvPicPr>
          <p:nvPr userDrawn="1"/>
        </p:nvPicPr>
        <p:blipFill>
          <a:blip r:embed="rId5"/>
          <a:srcRect/>
          <a:stretch/>
        </p:blipFill>
        <p:spPr>
          <a:xfrm>
            <a:off x="1475768" y="2133062"/>
            <a:ext cx="457200" cy="461420"/>
          </a:xfrm>
          <a:prstGeom prst="rect">
            <a:avLst/>
          </a:prstGeom>
        </p:spPr>
      </p:pic>
      <p:pic>
        <p:nvPicPr>
          <p:cNvPr id="27" name="Picture 26">
            <a:extLst>
              <a:ext uri="{FF2B5EF4-FFF2-40B4-BE49-F238E27FC236}">
                <a16:creationId xmlns:a16="http://schemas.microsoft.com/office/drawing/2014/main" id="{DC5ED479-92D0-B0CC-DEBA-0209B2650052}"/>
              </a:ext>
            </a:extLst>
          </p:cNvPr>
          <p:cNvPicPr>
            <a:picLocks noChangeAspect="1"/>
          </p:cNvPicPr>
          <p:nvPr userDrawn="1"/>
        </p:nvPicPr>
        <p:blipFill>
          <a:blip r:embed="rId5"/>
          <a:srcRect/>
          <a:stretch/>
        </p:blipFill>
        <p:spPr>
          <a:xfrm>
            <a:off x="976141" y="4392951"/>
            <a:ext cx="457200" cy="461420"/>
          </a:xfrm>
          <a:prstGeom prst="rect">
            <a:avLst/>
          </a:prstGeom>
        </p:spPr>
      </p:pic>
      <p:grpSp>
        <p:nvGrpSpPr>
          <p:cNvPr id="28" name="Group 27">
            <a:extLst>
              <a:ext uri="{FF2B5EF4-FFF2-40B4-BE49-F238E27FC236}">
                <a16:creationId xmlns:a16="http://schemas.microsoft.com/office/drawing/2014/main" id="{BF2F6C86-5731-4090-4DE4-6E30CD47CFE9}"/>
              </a:ext>
            </a:extLst>
          </p:cNvPr>
          <p:cNvGrpSpPr>
            <a:grpSpLocks noChangeAspect="1"/>
          </p:cNvGrpSpPr>
          <p:nvPr userDrawn="1"/>
        </p:nvGrpSpPr>
        <p:grpSpPr>
          <a:xfrm>
            <a:off x="6857383" y="5268806"/>
            <a:ext cx="1005840" cy="1005840"/>
            <a:chOff x="7369455" y="2721180"/>
            <a:chExt cx="682296" cy="682296"/>
          </a:xfrm>
        </p:grpSpPr>
        <p:cxnSp>
          <p:nvCxnSpPr>
            <p:cNvPr id="29" name="Straight Connector 28">
              <a:extLst>
                <a:ext uri="{FF2B5EF4-FFF2-40B4-BE49-F238E27FC236}">
                  <a16:creationId xmlns:a16="http://schemas.microsoft.com/office/drawing/2014/main" id="{414DD82D-20A8-E3CC-D7AA-1A9775483CA3}"/>
                </a:ext>
              </a:extLst>
            </p:cNvPr>
            <p:cNvCxnSpPr/>
            <p:nvPr/>
          </p:nvCxnSpPr>
          <p:spPr>
            <a:xfrm flipV="1">
              <a:off x="7710603" y="2757550"/>
              <a:ext cx="0" cy="54757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A8150C90-2441-F817-4D61-9772A5D08CBB}"/>
                </a:ext>
              </a:extLst>
            </p:cNvPr>
            <p:cNvPicPr>
              <a:picLocks noChangeAspect="1"/>
            </p:cNvPicPr>
            <p:nvPr/>
          </p:nvPicPr>
          <p:blipFill>
            <a:blip r:embed="rId6"/>
            <a:stretch>
              <a:fillRect/>
            </a:stretch>
          </p:blipFill>
          <p:spPr>
            <a:xfrm>
              <a:off x="7369455" y="2721180"/>
              <a:ext cx="682296" cy="682296"/>
            </a:xfrm>
            <a:prstGeom prst="rect">
              <a:avLst/>
            </a:prstGeom>
          </p:spPr>
        </p:pic>
      </p:grpSp>
      <p:pic>
        <p:nvPicPr>
          <p:cNvPr id="31" name="Picture 30">
            <a:extLst>
              <a:ext uri="{FF2B5EF4-FFF2-40B4-BE49-F238E27FC236}">
                <a16:creationId xmlns:a16="http://schemas.microsoft.com/office/drawing/2014/main" id="{4BB1AFF0-5519-EFFC-F9A0-5557C819D2A2}"/>
              </a:ext>
            </a:extLst>
          </p:cNvPr>
          <p:cNvPicPr>
            <a:picLocks noChangeAspect="1"/>
          </p:cNvPicPr>
          <p:nvPr userDrawn="1"/>
        </p:nvPicPr>
        <p:blipFill>
          <a:blip r:embed="rId5"/>
          <a:srcRect/>
          <a:stretch/>
        </p:blipFill>
        <p:spPr>
          <a:xfrm>
            <a:off x="4443539" y="1670062"/>
            <a:ext cx="457200" cy="460162"/>
          </a:xfrm>
          <a:prstGeom prst="rect">
            <a:avLst/>
          </a:prstGeom>
        </p:spPr>
      </p:pic>
      <p:pic>
        <p:nvPicPr>
          <p:cNvPr id="32" name="Picture 31">
            <a:extLst>
              <a:ext uri="{FF2B5EF4-FFF2-40B4-BE49-F238E27FC236}">
                <a16:creationId xmlns:a16="http://schemas.microsoft.com/office/drawing/2014/main" id="{B3E7101C-1365-BE25-DC53-9CB5F7360A48}"/>
              </a:ext>
            </a:extLst>
          </p:cNvPr>
          <p:cNvPicPr>
            <a:picLocks noChangeAspect="1"/>
          </p:cNvPicPr>
          <p:nvPr userDrawn="1"/>
        </p:nvPicPr>
        <p:blipFill>
          <a:blip r:embed="rId5"/>
          <a:srcRect/>
          <a:stretch/>
        </p:blipFill>
        <p:spPr>
          <a:xfrm>
            <a:off x="5269981" y="1639947"/>
            <a:ext cx="457200" cy="460162"/>
          </a:xfrm>
          <a:prstGeom prst="rect">
            <a:avLst/>
          </a:prstGeom>
        </p:spPr>
      </p:pic>
      <p:pic>
        <p:nvPicPr>
          <p:cNvPr id="34" name="Picture 33">
            <a:extLst>
              <a:ext uri="{FF2B5EF4-FFF2-40B4-BE49-F238E27FC236}">
                <a16:creationId xmlns:a16="http://schemas.microsoft.com/office/drawing/2014/main" id="{135A4D47-DEE3-F0B0-08C8-E0F6484F005E}"/>
              </a:ext>
            </a:extLst>
          </p:cNvPr>
          <p:cNvPicPr>
            <a:picLocks noChangeAspect="1"/>
          </p:cNvPicPr>
          <p:nvPr userDrawn="1"/>
        </p:nvPicPr>
        <p:blipFill>
          <a:blip r:embed="rId5"/>
          <a:srcRect/>
          <a:stretch/>
        </p:blipFill>
        <p:spPr>
          <a:xfrm>
            <a:off x="4822630" y="1812799"/>
            <a:ext cx="457200" cy="460162"/>
          </a:xfrm>
          <a:prstGeom prst="rect">
            <a:avLst/>
          </a:prstGeom>
        </p:spPr>
      </p:pic>
      <p:pic>
        <p:nvPicPr>
          <p:cNvPr id="35" name="Picture 34">
            <a:extLst>
              <a:ext uri="{FF2B5EF4-FFF2-40B4-BE49-F238E27FC236}">
                <a16:creationId xmlns:a16="http://schemas.microsoft.com/office/drawing/2014/main" id="{1E33DF2C-8B27-003D-6782-35D197F5E35B}"/>
              </a:ext>
            </a:extLst>
          </p:cNvPr>
          <p:cNvPicPr>
            <a:picLocks noChangeAspect="1"/>
          </p:cNvPicPr>
          <p:nvPr userDrawn="1"/>
        </p:nvPicPr>
        <p:blipFill>
          <a:blip r:embed="rId5"/>
          <a:srcRect/>
          <a:stretch/>
        </p:blipFill>
        <p:spPr>
          <a:xfrm>
            <a:off x="5384052" y="2065801"/>
            <a:ext cx="457200" cy="460162"/>
          </a:xfrm>
          <a:prstGeom prst="rect">
            <a:avLst/>
          </a:prstGeom>
        </p:spPr>
      </p:pic>
      <p:pic>
        <p:nvPicPr>
          <p:cNvPr id="37" name="Picture 36">
            <a:extLst>
              <a:ext uri="{FF2B5EF4-FFF2-40B4-BE49-F238E27FC236}">
                <a16:creationId xmlns:a16="http://schemas.microsoft.com/office/drawing/2014/main" id="{5901FE07-7164-AAF4-7D51-8D372B351E72}"/>
              </a:ext>
            </a:extLst>
          </p:cNvPr>
          <p:cNvPicPr>
            <a:picLocks noChangeAspect="1"/>
          </p:cNvPicPr>
          <p:nvPr userDrawn="1"/>
        </p:nvPicPr>
        <p:blipFill>
          <a:blip r:embed="rId5"/>
          <a:srcRect/>
          <a:stretch/>
        </p:blipFill>
        <p:spPr>
          <a:xfrm>
            <a:off x="4926852" y="2246672"/>
            <a:ext cx="457200" cy="460162"/>
          </a:xfrm>
          <a:prstGeom prst="rect">
            <a:avLst/>
          </a:prstGeom>
        </p:spPr>
      </p:pic>
      <p:pic>
        <p:nvPicPr>
          <p:cNvPr id="38" name="Picture 37">
            <a:extLst>
              <a:ext uri="{FF2B5EF4-FFF2-40B4-BE49-F238E27FC236}">
                <a16:creationId xmlns:a16="http://schemas.microsoft.com/office/drawing/2014/main" id="{9C1DFDC0-CAEE-DD88-F5E3-CC145F7BEF38}"/>
              </a:ext>
            </a:extLst>
          </p:cNvPr>
          <p:cNvPicPr>
            <a:picLocks noChangeAspect="1"/>
          </p:cNvPicPr>
          <p:nvPr userDrawn="1"/>
        </p:nvPicPr>
        <p:blipFill>
          <a:blip r:embed="rId5"/>
          <a:srcRect/>
          <a:stretch/>
        </p:blipFill>
        <p:spPr>
          <a:xfrm>
            <a:off x="5101111" y="2642088"/>
            <a:ext cx="457200" cy="460162"/>
          </a:xfrm>
          <a:prstGeom prst="rect">
            <a:avLst/>
          </a:prstGeom>
        </p:spPr>
      </p:pic>
      <p:pic>
        <p:nvPicPr>
          <p:cNvPr id="40" name="Picture 39">
            <a:extLst>
              <a:ext uri="{FF2B5EF4-FFF2-40B4-BE49-F238E27FC236}">
                <a16:creationId xmlns:a16="http://schemas.microsoft.com/office/drawing/2014/main" id="{9066AB7B-6EDC-3ADE-AC58-78A9724354BB}"/>
              </a:ext>
            </a:extLst>
          </p:cNvPr>
          <p:cNvPicPr>
            <a:picLocks noChangeAspect="1"/>
          </p:cNvPicPr>
          <p:nvPr userDrawn="1"/>
        </p:nvPicPr>
        <p:blipFill>
          <a:blip r:embed="rId5"/>
          <a:srcRect/>
          <a:stretch/>
        </p:blipFill>
        <p:spPr>
          <a:xfrm>
            <a:off x="4574940" y="2600779"/>
            <a:ext cx="457200" cy="460162"/>
          </a:xfrm>
          <a:prstGeom prst="rect">
            <a:avLst/>
          </a:prstGeom>
        </p:spPr>
      </p:pic>
      <p:pic>
        <p:nvPicPr>
          <p:cNvPr id="41" name="Picture 40">
            <a:extLst>
              <a:ext uri="{FF2B5EF4-FFF2-40B4-BE49-F238E27FC236}">
                <a16:creationId xmlns:a16="http://schemas.microsoft.com/office/drawing/2014/main" id="{C1A1212D-8C85-2DD3-E5EB-9517D43DF3D6}"/>
              </a:ext>
            </a:extLst>
          </p:cNvPr>
          <p:cNvPicPr>
            <a:picLocks noChangeAspect="1"/>
          </p:cNvPicPr>
          <p:nvPr userDrawn="1"/>
        </p:nvPicPr>
        <p:blipFill>
          <a:blip r:embed="rId5"/>
          <a:srcRect/>
          <a:stretch/>
        </p:blipFill>
        <p:spPr>
          <a:xfrm>
            <a:off x="4499201" y="2180648"/>
            <a:ext cx="457200" cy="460162"/>
          </a:xfrm>
          <a:prstGeom prst="rect">
            <a:avLst/>
          </a:prstGeom>
        </p:spPr>
      </p:pic>
      <p:pic>
        <p:nvPicPr>
          <p:cNvPr id="43" name="Picture 42">
            <a:extLst>
              <a:ext uri="{FF2B5EF4-FFF2-40B4-BE49-F238E27FC236}">
                <a16:creationId xmlns:a16="http://schemas.microsoft.com/office/drawing/2014/main" id="{6497A6B8-C1CE-1B84-8892-F290D8FDA6FC}"/>
              </a:ext>
            </a:extLst>
          </p:cNvPr>
          <p:cNvPicPr>
            <a:picLocks noChangeAspect="1"/>
          </p:cNvPicPr>
          <p:nvPr userDrawn="1"/>
        </p:nvPicPr>
        <p:blipFill>
          <a:blip r:embed="rId3"/>
          <a:srcRect/>
          <a:stretch/>
        </p:blipFill>
        <p:spPr>
          <a:xfrm>
            <a:off x="4938214" y="4953807"/>
            <a:ext cx="457200" cy="461420"/>
          </a:xfrm>
          <a:prstGeom prst="rect">
            <a:avLst/>
          </a:prstGeom>
        </p:spPr>
      </p:pic>
      <p:pic>
        <p:nvPicPr>
          <p:cNvPr id="45" name="Picture 44">
            <a:extLst>
              <a:ext uri="{FF2B5EF4-FFF2-40B4-BE49-F238E27FC236}">
                <a16:creationId xmlns:a16="http://schemas.microsoft.com/office/drawing/2014/main" id="{78BBEA51-9506-856A-F52D-B83A870C6114}"/>
              </a:ext>
            </a:extLst>
          </p:cNvPr>
          <p:cNvPicPr>
            <a:picLocks noChangeAspect="1"/>
          </p:cNvPicPr>
          <p:nvPr userDrawn="1"/>
        </p:nvPicPr>
        <p:blipFill>
          <a:blip r:embed="rId3"/>
          <a:srcRect/>
          <a:stretch/>
        </p:blipFill>
        <p:spPr>
          <a:xfrm>
            <a:off x="4497329" y="4855347"/>
            <a:ext cx="457200" cy="461420"/>
          </a:xfrm>
          <a:prstGeom prst="rect">
            <a:avLst/>
          </a:prstGeom>
        </p:spPr>
      </p:pic>
      <p:pic>
        <p:nvPicPr>
          <p:cNvPr id="46" name="Picture 45">
            <a:extLst>
              <a:ext uri="{FF2B5EF4-FFF2-40B4-BE49-F238E27FC236}">
                <a16:creationId xmlns:a16="http://schemas.microsoft.com/office/drawing/2014/main" id="{62A8D40D-E37D-6EA9-15C8-A024BECDCBC8}"/>
              </a:ext>
            </a:extLst>
          </p:cNvPr>
          <p:cNvPicPr>
            <a:picLocks noChangeAspect="1"/>
          </p:cNvPicPr>
          <p:nvPr userDrawn="1"/>
        </p:nvPicPr>
        <p:blipFill>
          <a:blip r:embed="rId3"/>
          <a:srcRect/>
          <a:stretch/>
        </p:blipFill>
        <p:spPr>
          <a:xfrm>
            <a:off x="5395414" y="4831456"/>
            <a:ext cx="457200" cy="461420"/>
          </a:xfrm>
          <a:prstGeom prst="rect">
            <a:avLst/>
          </a:prstGeom>
        </p:spPr>
      </p:pic>
      <p:pic>
        <p:nvPicPr>
          <p:cNvPr id="47" name="Picture 46">
            <a:extLst>
              <a:ext uri="{FF2B5EF4-FFF2-40B4-BE49-F238E27FC236}">
                <a16:creationId xmlns:a16="http://schemas.microsoft.com/office/drawing/2014/main" id="{63EFE884-5135-D073-E139-278DF03F81F1}"/>
              </a:ext>
            </a:extLst>
          </p:cNvPr>
          <p:cNvPicPr>
            <a:picLocks noChangeAspect="1"/>
          </p:cNvPicPr>
          <p:nvPr userDrawn="1"/>
        </p:nvPicPr>
        <p:blipFill>
          <a:blip r:embed="rId3"/>
          <a:srcRect/>
          <a:stretch/>
        </p:blipFill>
        <p:spPr>
          <a:xfrm>
            <a:off x="4457241" y="5726509"/>
            <a:ext cx="457200" cy="461420"/>
          </a:xfrm>
          <a:prstGeom prst="rect">
            <a:avLst/>
          </a:prstGeom>
        </p:spPr>
      </p:pic>
      <p:pic>
        <p:nvPicPr>
          <p:cNvPr id="48" name="Picture 47">
            <a:extLst>
              <a:ext uri="{FF2B5EF4-FFF2-40B4-BE49-F238E27FC236}">
                <a16:creationId xmlns:a16="http://schemas.microsoft.com/office/drawing/2014/main" id="{C9ACD042-D3E6-5BE0-4CB2-24DDD667E5C4}"/>
              </a:ext>
            </a:extLst>
          </p:cNvPr>
          <p:cNvPicPr>
            <a:picLocks noChangeAspect="1"/>
          </p:cNvPicPr>
          <p:nvPr userDrawn="1"/>
        </p:nvPicPr>
        <p:blipFill>
          <a:blip r:embed="rId3"/>
          <a:srcRect/>
          <a:stretch/>
        </p:blipFill>
        <p:spPr>
          <a:xfrm>
            <a:off x="4981052" y="5409364"/>
            <a:ext cx="457200" cy="461420"/>
          </a:xfrm>
          <a:prstGeom prst="rect">
            <a:avLst/>
          </a:prstGeom>
        </p:spPr>
      </p:pic>
      <p:pic>
        <p:nvPicPr>
          <p:cNvPr id="49" name="Picture 48">
            <a:extLst>
              <a:ext uri="{FF2B5EF4-FFF2-40B4-BE49-F238E27FC236}">
                <a16:creationId xmlns:a16="http://schemas.microsoft.com/office/drawing/2014/main" id="{0809DD1E-FFAA-3E7F-4D29-A337D51DA54E}"/>
              </a:ext>
            </a:extLst>
          </p:cNvPr>
          <p:cNvPicPr>
            <a:picLocks noChangeAspect="1"/>
          </p:cNvPicPr>
          <p:nvPr userDrawn="1"/>
        </p:nvPicPr>
        <p:blipFill>
          <a:blip r:embed="rId3"/>
          <a:srcRect/>
          <a:stretch/>
        </p:blipFill>
        <p:spPr>
          <a:xfrm>
            <a:off x="5419126" y="5248545"/>
            <a:ext cx="457200" cy="461420"/>
          </a:xfrm>
          <a:prstGeom prst="rect">
            <a:avLst/>
          </a:prstGeom>
        </p:spPr>
      </p:pic>
      <p:pic>
        <p:nvPicPr>
          <p:cNvPr id="50" name="Picture 49">
            <a:extLst>
              <a:ext uri="{FF2B5EF4-FFF2-40B4-BE49-F238E27FC236}">
                <a16:creationId xmlns:a16="http://schemas.microsoft.com/office/drawing/2014/main" id="{4DCC4D23-A0C9-265E-30B7-0B99444AF8AA}"/>
              </a:ext>
            </a:extLst>
          </p:cNvPr>
          <p:cNvPicPr>
            <a:picLocks noChangeAspect="1"/>
          </p:cNvPicPr>
          <p:nvPr userDrawn="1"/>
        </p:nvPicPr>
        <p:blipFill>
          <a:blip r:embed="rId3"/>
          <a:srcRect/>
          <a:stretch/>
        </p:blipFill>
        <p:spPr>
          <a:xfrm>
            <a:off x="4914441" y="5849764"/>
            <a:ext cx="457200" cy="461420"/>
          </a:xfrm>
          <a:prstGeom prst="rect">
            <a:avLst/>
          </a:prstGeom>
        </p:spPr>
      </p:pic>
      <p:pic>
        <p:nvPicPr>
          <p:cNvPr id="52" name="Picture 51">
            <a:extLst>
              <a:ext uri="{FF2B5EF4-FFF2-40B4-BE49-F238E27FC236}">
                <a16:creationId xmlns:a16="http://schemas.microsoft.com/office/drawing/2014/main" id="{97DBEE99-0D70-843E-82E5-85FF0F028828}"/>
              </a:ext>
            </a:extLst>
          </p:cNvPr>
          <p:cNvPicPr>
            <a:picLocks noChangeAspect="1"/>
          </p:cNvPicPr>
          <p:nvPr userDrawn="1"/>
        </p:nvPicPr>
        <p:blipFill>
          <a:blip r:embed="rId3"/>
          <a:srcRect/>
          <a:stretch/>
        </p:blipFill>
        <p:spPr>
          <a:xfrm>
            <a:off x="4530376" y="5283061"/>
            <a:ext cx="457200" cy="461420"/>
          </a:xfrm>
          <a:prstGeom prst="rect">
            <a:avLst/>
          </a:prstGeom>
        </p:spPr>
      </p:pic>
      <p:pic>
        <p:nvPicPr>
          <p:cNvPr id="53" name="Picture 52">
            <a:extLst>
              <a:ext uri="{FF2B5EF4-FFF2-40B4-BE49-F238E27FC236}">
                <a16:creationId xmlns:a16="http://schemas.microsoft.com/office/drawing/2014/main" id="{44641A40-730B-6DCB-FBAB-601367743B7A}"/>
              </a:ext>
            </a:extLst>
          </p:cNvPr>
          <p:cNvPicPr>
            <a:picLocks noChangeAspect="1"/>
          </p:cNvPicPr>
          <p:nvPr userDrawn="1"/>
        </p:nvPicPr>
        <p:blipFill>
          <a:blip r:embed="rId3"/>
          <a:srcRect/>
          <a:stretch/>
        </p:blipFill>
        <p:spPr>
          <a:xfrm>
            <a:off x="1886536" y="5189558"/>
            <a:ext cx="457200" cy="461420"/>
          </a:xfrm>
          <a:prstGeom prst="rect">
            <a:avLst/>
          </a:prstGeom>
        </p:spPr>
      </p:pic>
      <p:pic>
        <p:nvPicPr>
          <p:cNvPr id="56" name="Picture 55">
            <a:extLst>
              <a:ext uri="{FF2B5EF4-FFF2-40B4-BE49-F238E27FC236}">
                <a16:creationId xmlns:a16="http://schemas.microsoft.com/office/drawing/2014/main" id="{30F236AF-B5F3-67FB-8CF6-5670D331E266}"/>
              </a:ext>
            </a:extLst>
          </p:cNvPr>
          <p:cNvPicPr>
            <a:picLocks noChangeAspect="1"/>
          </p:cNvPicPr>
          <p:nvPr userDrawn="1"/>
        </p:nvPicPr>
        <p:blipFill>
          <a:blip r:embed="rId3"/>
          <a:srcRect/>
          <a:stretch/>
        </p:blipFill>
        <p:spPr>
          <a:xfrm>
            <a:off x="1044803" y="2475317"/>
            <a:ext cx="457200" cy="461420"/>
          </a:xfrm>
          <a:prstGeom prst="rect">
            <a:avLst/>
          </a:prstGeom>
        </p:spPr>
      </p:pic>
      <p:pic>
        <p:nvPicPr>
          <p:cNvPr id="57" name="Picture 56">
            <a:extLst>
              <a:ext uri="{FF2B5EF4-FFF2-40B4-BE49-F238E27FC236}">
                <a16:creationId xmlns:a16="http://schemas.microsoft.com/office/drawing/2014/main" id="{82DE2397-239A-1E56-6A59-FBC6901914D7}"/>
              </a:ext>
            </a:extLst>
          </p:cNvPr>
          <p:cNvPicPr>
            <a:picLocks noChangeAspect="1"/>
          </p:cNvPicPr>
          <p:nvPr userDrawn="1"/>
        </p:nvPicPr>
        <p:blipFill>
          <a:blip r:embed="rId5"/>
          <a:srcRect/>
          <a:stretch/>
        </p:blipFill>
        <p:spPr>
          <a:xfrm>
            <a:off x="1522477" y="2502312"/>
            <a:ext cx="457200" cy="461420"/>
          </a:xfrm>
          <a:prstGeom prst="rect">
            <a:avLst/>
          </a:prstGeom>
        </p:spPr>
      </p:pic>
      <p:sp>
        <p:nvSpPr>
          <p:cNvPr id="58" name="TextBox 57">
            <a:extLst>
              <a:ext uri="{FF2B5EF4-FFF2-40B4-BE49-F238E27FC236}">
                <a16:creationId xmlns:a16="http://schemas.microsoft.com/office/drawing/2014/main" id="{E07B25F8-9CCD-4782-57D9-0947BA15FCAB}"/>
              </a:ext>
            </a:extLst>
          </p:cNvPr>
          <p:cNvSpPr txBox="1"/>
          <p:nvPr userDrawn="1"/>
        </p:nvSpPr>
        <p:spPr>
          <a:xfrm rot="18900000">
            <a:off x="3129371" y="3247796"/>
            <a:ext cx="595035" cy="246221"/>
          </a:xfrm>
          <a:prstGeom prst="rect">
            <a:avLst/>
          </a:prstGeom>
          <a:noFill/>
        </p:spPr>
        <p:txBody>
          <a:bodyPr wrap="none" rtlCol="0">
            <a:spAutoFit/>
          </a:bodyPr>
          <a:lstStyle/>
          <a:p>
            <a:r>
              <a:rPr lang="en-US" sz="1000"/>
              <a:t>random</a:t>
            </a:r>
          </a:p>
        </p:txBody>
      </p:sp>
      <p:sp>
        <p:nvSpPr>
          <p:cNvPr id="59" name="TextBox 58">
            <a:extLst>
              <a:ext uri="{FF2B5EF4-FFF2-40B4-BE49-F238E27FC236}">
                <a16:creationId xmlns:a16="http://schemas.microsoft.com/office/drawing/2014/main" id="{344A0490-A0BC-84BA-71C9-64FA1FEA446C}"/>
              </a:ext>
            </a:extLst>
          </p:cNvPr>
          <p:cNvSpPr txBox="1"/>
          <p:nvPr userDrawn="1"/>
        </p:nvSpPr>
        <p:spPr>
          <a:xfrm rot="2700000">
            <a:off x="3168810" y="4285269"/>
            <a:ext cx="779381" cy="246221"/>
          </a:xfrm>
          <a:prstGeom prst="rect">
            <a:avLst/>
          </a:prstGeom>
          <a:noFill/>
        </p:spPr>
        <p:txBody>
          <a:bodyPr wrap="none" rtlCol="0">
            <a:spAutoFit/>
          </a:bodyPr>
          <a:lstStyle/>
          <a:p>
            <a:r>
              <a:rPr lang="en-US" sz="1000"/>
              <a:t>assignment</a:t>
            </a:r>
          </a:p>
        </p:txBody>
      </p:sp>
      <p:pic>
        <p:nvPicPr>
          <p:cNvPr id="60" name="Picture 59">
            <a:extLst>
              <a:ext uri="{FF2B5EF4-FFF2-40B4-BE49-F238E27FC236}">
                <a16:creationId xmlns:a16="http://schemas.microsoft.com/office/drawing/2014/main" id="{96FA7D59-8F14-735B-3172-CF18FB7C94D5}"/>
              </a:ext>
            </a:extLst>
          </p:cNvPr>
          <p:cNvPicPr>
            <a:picLocks noChangeAspect="1"/>
          </p:cNvPicPr>
          <p:nvPr userDrawn="1"/>
        </p:nvPicPr>
        <p:blipFill rotWithShape="1">
          <a:blip r:embed="rId7">
            <a:alphaModFix/>
          </a:blip>
          <a:srcRect r="27907"/>
          <a:stretch/>
        </p:blipFill>
        <p:spPr>
          <a:xfrm>
            <a:off x="10340908" y="5021667"/>
            <a:ext cx="1876684" cy="1159222"/>
          </a:xfrm>
          <a:prstGeom prst="rect">
            <a:avLst/>
          </a:prstGeom>
        </p:spPr>
      </p:pic>
      <p:pic>
        <p:nvPicPr>
          <p:cNvPr id="61" name="Picture 60">
            <a:extLst>
              <a:ext uri="{FF2B5EF4-FFF2-40B4-BE49-F238E27FC236}">
                <a16:creationId xmlns:a16="http://schemas.microsoft.com/office/drawing/2014/main" id="{76EDBF43-7B6B-78C8-2901-D17DF6B349FA}"/>
              </a:ext>
            </a:extLst>
          </p:cNvPr>
          <p:cNvPicPr>
            <a:picLocks noChangeAspect="1"/>
          </p:cNvPicPr>
          <p:nvPr userDrawn="1"/>
        </p:nvPicPr>
        <p:blipFill>
          <a:blip r:embed="rId8">
            <a:alphaModFix amt="85000"/>
          </a:blip>
          <a:stretch>
            <a:fillRect/>
          </a:stretch>
        </p:blipFill>
        <p:spPr>
          <a:xfrm>
            <a:off x="10793124" y="1758774"/>
            <a:ext cx="884341" cy="1144598"/>
          </a:xfrm>
          <a:prstGeom prst="rect">
            <a:avLst/>
          </a:prstGeom>
        </p:spPr>
      </p:pic>
      <p:sp>
        <p:nvSpPr>
          <p:cNvPr id="62" name="TextBox 61">
            <a:extLst>
              <a:ext uri="{FF2B5EF4-FFF2-40B4-BE49-F238E27FC236}">
                <a16:creationId xmlns:a16="http://schemas.microsoft.com/office/drawing/2014/main" id="{68AD6CC0-5818-7710-A2D4-F876C2122E90}"/>
              </a:ext>
            </a:extLst>
          </p:cNvPr>
          <p:cNvSpPr txBox="1"/>
          <p:nvPr userDrawn="1"/>
        </p:nvSpPr>
        <p:spPr>
          <a:xfrm>
            <a:off x="10562257" y="2657813"/>
            <a:ext cx="13460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Analyze</a:t>
            </a:r>
          </a:p>
        </p:txBody>
      </p:sp>
      <p:pic>
        <p:nvPicPr>
          <p:cNvPr id="63" name="Graphic 62">
            <a:extLst>
              <a:ext uri="{FF2B5EF4-FFF2-40B4-BE49-F238E27FC236}">
                <a16:creationId xmlns:a16="http://schemas.microsoft.com/office/drawing/2014/main" id="{3EE8A4E9-6B9B-D93F-1BA9-86E9E293DBA6}"/>
              </a:ext>
            </a:extLst>
          </p:cNvPr>
          <p:cNvPicPr>
            <a:picLocks noChangeAspect="1"/>
          </p:cNvPicPr>
          <p:nvPr userDrawn="1"/>
        </p:nvPicPr>
        <p:blipFill>
          <a:blip r:embed="rId9">
            <a:alphaModFix amt="40000"/>
            <a:extLst>
              <a:ext uri="{96DAC541-7B7A-43D3-8B79-37D633B846F1}">
                <asvg:svgBlip xmlns:asvg="http://schemas.microsoft.com/office/drawing/2016/SVG/main" r:embed="rId10"/>
              </a:ext>
            </a:extLst>
          </a:blip>
          <a:stretch>
            <a:fillRect/>
          </a:stretch>
        </p:blipFill>
        <p:spPr>
          <a:xfrm>
            <a:off x="10591618" y="3552610"/>
            <a:ext cx="1287353" cy="846622"/>
          </a:xfrm>
          <a:prstGeom prst="rect">
            <a:avLst/>
          </a:prstGeom>
        </p:spPr>
      </p:pic>
      <p:sp>
        <p:nvSpPr>
          <p:cNvPr id="64" name="TextBox 63">
            <a:extLst>
              <a:ext uri="{FF2B5EF4-FFF2-40B4-BE49-F238E27FC236}">
                <a16:creationId xmlns:a16="http://schemas.microsoft.com/office/drawing/2014/main" id="{6732F903-6F3D-9889-EF85-FD6DEAE8C01C}"/>
              </a:ext>
            </a:extLst>
          </p:cNvPr>
          <p:cNvSpPr txBox="1"/>
          <p:nvPr userDrawn="1"/>
        </p:nvSpPr>
        <p:spPr>
          <a:xfrm>
            <a:off x="10584443" y="4043100"/>
            <a:ext cx="130170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Finalize</a:t>
            </a:r>
          </a:p>
        </p:txBody>
      </p:sp>
      <p:sp>
        <p:nvSpPr>
          <p:cNvPr id="65" name="TextBox 64">
            <a:extLst>
              <a:ext uri="{FF2B5EF4-FFF2-40B4-BE49-F238E27FC236}">
                <a16:creationId xmlns:a16="http://schemas.microsoft.com/office/drawing/2014/main" id="{D81F2A90-CA60-3191-830A-1858CB93FBDB}"/>
              </a:ext>
            </a:extLst>
          </p:cNvPr>
          <p:cNvSpPr txBox="1"/>
          <p:nvPr userDrawn="1"/>
        </p:nvSpPr>
        <p:spPr>
          <a:xfrm rot="20361813">
            <a:off x="10222900" y="5241215"/>
            <a:ext cx="20140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latin typeface="Calibri" panose="020F0502020204030204"/>
                <a:ea typeface="+mn-ea"/>
                <a:cs typeface="+mn-cs"/>
              </a:rPr>
              <a:t>Disseminate</a:t>
            </a:r>
          </a:p>
        </p:txBody>
      </p:sp>
      <p:sp>
        <p:nvSpPr>
          <p:cNvPr id="66" name="Freeform: Shape 132">
            <a:extLst>
              <a:ext uri="{FF2B5EF4-FFF2-40B4-BE49-F238E27FC236}">
                <a16:creationId xmlns:a16="http://schemas.microsoft.com/office/drawing/2014/main" id="{F2829704-8721-8EFB-ED62-8443DD418425}"/>
              </a:ext>
            </a:extLst>
          </p:cNvPr>
          <p:cNvSpPr/>
          <p:nvPr userDrawn="1"/>
        </p:nvSpPr>
        <p:spPr>
          <a:xfrm>
            <a:off x="646555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7" name="Freeform: Shape 21">
            <a:extLst>
              <a:ext uri="{FF2B5EF4-FFF2-40B4-BE49-F238E27FC236}">
                <a16:creationId xmlns:a16="http://schemas.microsoft.com/office/drawing/2014/main" id="{CE9792EA-4CFC-2ADE-D90E-DBF453BBCE4C}"/>
              </a:ext>
            </a:extLst>
          </p:cNvPr>
          <p:cNvSpPr/>
          <p:nvPr userDrawn="1"/>
        </p:nvSpPr>
        <p:spPr>
          <a:xfrm>
            <a:off x="490132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8" name="Freeform: Shape 22">
            <a:extLst>
              <a:ext uri="{FF2B5EF4-FFF2-40B4-BE49-F238E27FC236}">
                <a16:creationId xmlns:a16="http://schemas.microsoft.com/office/drawing/2014/main" id="{C3FFA10A-65B2-B56F-8676-F45C34F313E6}"/>
              </a:ext>
            </a:extLst>
          </p:cNvPr>
          <p:cNvSpPr/>
          <p:nvPr userDrawn="1"/>
        </p:nvSpPr>
        <p:spPr>
          <a:xfrm>
            <a:off x="529238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9" name="Freeform: Shape 23">
            <a:extLst>
              <a:ext uri="{FF2B5EF4-FFF2-40B4-BE49-F238E27FC236}">
                <a16:creationId xmlns:a16="http://schemas.microsoft.com/office/drawing/2014/main" id="{E6D24B68-2C2D-49CE-2B4A-FEC4C9184E94}"/>
              </a:ext>
            </a:extLst>
          </p:cNvPr>
          <p:cNvSpPr/>
          <p:nvPr userDrawn="1"/>
        </p:nvSpPr>
        <p:spPr>
          <a:xfrm>
            <a:off x="568343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24">
            <a:extLst>
              <a:ext uri="{FF2B5EF4-FFF2-40B4-BE49-F238E27FC236}">
                <a16:creationId xmlns:a16="http://schemas.microsoft.com/office/drawing/2014/main" id="{AB39AA2F-4D82-CF6A-377A-C0C3C5569295}"/>
              </a:ext>
            </a:extLst>
          </p:cNvPr>
          <p:cNvSpPr/>
          <p:nvPr userDrawn="1"/>
        </p:nvSpPr>
        <p:spPr>
          <a:xfrm>
            <a:off x="607449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1">
            <a:extLst>
              <a:ext uri="{FF2B5EF4-FFF2-40B4-BE49-F238E27FC236}">
                <a16:creationId xmlns:a16="http://schemas.microsoft.com/office/drawing/2014/main" id="{7E0B0B26-794D-BB06-44E6-BE9C2D596434}"/>
              </a:ext>
            </a:extLst>
          </p:cNvPr>
          <p:cNvSpPr/>
          <p:nvPr userDrawn="1"/>
        </p:nvSpPr>
        <p:spPr>
          <a:xfrm>
            <a:off x="4418825"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Setting up for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76" name="Picture 75">
            <a:extLst>
              <a:ext uri="{FF2B5EF4-FFF2-40B4-BE49-F238E27FC236}">
                <a16:creationId xmlns:a16="http://schemas.microsoft.com/office/drawing/2014/main" id="{D7C6545C-29CB-C659-174E-EFCFC0E21C71}"/>
              </a:ext>
            </a:extLst>
          </p:cNvPr>
          <p:cNvPicPr>
            <a:picLocks noChangeAspect="1"/>
          </p:cNvPicPr>
          <p:nvPr userDrawn="1"/>
        </p:nvPicPr>
        <p:blipFill>
          <a:blip r:embed="rId11"/>
          <a:stretch>
            <a:fillRect/>
          </a:stretch>
        </p:blipFill>
        <p:spPr>
          <a:xfrm>
            <a:off x="9938657" y="3256324"/>
            <a:ext cx="365760" cy="532015"/>
          </a:xfrm>
          <a:prstGeom prst="rect">
            <a:avLst/>
          </a:prstGeom>
        </p:spPr>
      </p:pic>
      <p:sp>
        <p:nvSpPr>
          <p:cNvPr id="77" name="Freeform: Shape 132">
            <a:extLst>
              <a:ext uri="{FF2B5EF4-FFF2-40B4-BE49-F238E27FC236}">
                <a16:creationId xmlns:a16="http://schemas.microsoft.com/office/drawing/2014/main" id="{D33E81C7-158C-64A5-FE08-BDE694B5CD46}"/>
              </a:ext>
            </a:extLst>
          </p:cNvPr>
          <p:cNvSpPr/>
          <p:nvPr userDrawn="1"/>
        </p:nvSpPr>
        <p:spPr>
          <a:xfrm>
            <a:off x="953180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8" name="Freeform: Shape 21">
            <a:extLst>
              <a:ext uri="{FF2B5EF4-FFF2-40B4-BE49-F238E27FC236}">
                <a16:creationId xmlns:a16="http://schemas.microsoft.com/office/drawing/2014/main" id="{04D30218-DE26-45FE-5F7A-C767AA1DC2CB}"/>
              </a:ext>
            </a:extLst>
          </p:cNvPr>
          <p:cNvSpPr/>
          <p:nvPr userDrawn="1"/>
        </p:nvSpPr>
        <p:spPr>
          <a:xfrm>
            <a:off x="796756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9" name="Freeform: Shape 22">
            <a:extLst>
              <a:ext uri="{FF2B5EF4-FFF2-40B4-BE49-F238E27FC236}">
                <a16:creationId xmlns:a16="http://schemas.microsoft.com/office/drawing/2014/main" id="{79CFDD31-D18F-3498-A2FA-056766CBC741}"/>
              </a:ext>
            </a:extLst>
          </p:cNvPr>
          <p:cNvSpPr/>
          <p:nvPr userDrawn="1"/>
        </p:nvSpPr>
        <p:spPr>
          <a:xfrm>
            <a:off x="835862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80" name="Freeform: Shape 23">
            <a:extLst>
              <a:ext uri="{FF2B5EF4-FFF2-40B4-BE49-F238E27FC236}">
                <a16:creationId xmlns:a16="http://schemas.microsoft.com/office/drawing/2014/main" id="{CF9E81E4-57AF-7768-576C-7EBF4BFD75DC}"/>
              </a:ext>
            </a:extLst>
          </p:cNvPr>
          <p:cNvSpPr/>
          <p:nvPr userDrawn="1"/>
        </p:nvSpPr>
        <p:spPr>
          <a:xfrm>
            <a:off x="874968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81" name="Freeform: Shape 24">
            <a:extLst>
              <a:ext uri="{FF2B5EF4-FFF2-40B4-BE49-F238E27FC236}">
                <a16:creationId xmlns:a16="http://schemas.microsoft.com/office/drawing/2014/main" id="{93276662-AA86-7A00-A304-1548152CC11F}"/>
              </a:ext>
            </a:extLst>
          </p:cNvPr>
          <p:cNvSpPr/>
          <p:nvPr userDrawn="1"/>
        </p:nvSpPr>
        <p:spPr>
          <a:xfrm>
            <a:off x="914074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82" name="Freeform: Shape 21">
            <a:extLst>
              <a:ext uri="{FF2B5EF4-FFF2-40B4-BE49-F238E27FC236}">
                <a16:creationId xmlns:a16="http://schemas.microsoft.com/office/drawing/2014/main" id="{73D83A22-AB19-E7F5-AE39-82FFF8B4685D}"/>
              </a:ext>
            </a:extLst>
          </p:cNvPr>
          <p:cNvSpPr/>
          <p:nvPr userDrawn="1"/>
        </p:nvSpPr>
        <p:spPr>
          <a:xfrm>
            <a:off x="7485071"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Setting up for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pic>
        <p:nvPicPr>
          <p:cNvPr id="83" name="Graphic 82">
            <a:extLst>
              <a:ext uri="{FF2B5EF4-FFF2-40B4-BE49-F238E27FC236}">
                <a16:creationId xmlns:a16="http://schemas.microsoft.com/office/drawing/2014/main" id="{B9D6365E-C12B-1C92-0FE2-0FEF15285D08}"/>
              </a:ext>
            </a:extLst>
          </p:cNvPr>
          <p:cNvPicPr>
            <a:picLocks noChangeAspect="1"/>
          </p:cNvPicPr>
          <p:nvPr userDrawn="1"/>
        </p:nvPicPr>
        <p:blipFill>
          <a:blip r:embed="rId12">
            <a:duotone>
              <a:schemeClr val="accent4">
                <a:shade val="45000"/>
                <a:satMod val="135000"/>
              </a:schemeClr>
              <a:prstClr val="white"/>
            </a:duotone>
            <a:extLst>
              <a:ext uri="{96DAC541-7B7A-43D3-8B79-37D633B846F1}">
                <asvg:svgBlip xmlns:asvg="http://schemas.microsoft.com/office/drawing/2016/SVG/main" r:embed="rId13"/>
              </a:ext>
            </a:extLst>
          </a:blip>
          <a:stretch>
            <a:fillRect/>
          </a:stretch>
        </p:blipFill>
        <p:spPr>
          <a:xfrm>
            <a:off x="9897270" y="3816451"/>
            <a:ext cx="320040" cy="320040"/>
          </a:xfrm>
          <a:prstGeom prst="rect">
            <a:avLst/>
          </a:prstGeom>
        </p:spPr>
      </p:pic>
      <p:pic>
        <p:nvPicPr>
          <p:cNvPr id="84" name="Graphic 83">
            <a:extLst>
              <a:ext uri="{FF2B5EF4-FFF2-40B4-BE49-F238E27FC236}">
                <a16:creationId xmlns:a16="http://schemas.microsoft.com/office/drawing/2014/main" id="{11FA59BE-A507-0189-57E3-76A60BDDBA3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023483" y="3926493"/>
            <a:ext cx="320040" cy="320040"/>
          </a:xfrm>
          <a:prstGeom prst="rect">
            <a:avLst/>
          </a:prstGeom>
        </p:spPr>
      </p:pic>
      <p:pic>
        <p:nvPicPr>
          <p:cNvPr id="85" name="Picture 84">
            <a:extLst>
              <a:ext uri="{FF2B5EF4-FFF2-40B4-BE49-F238E27FC236}">
                <a16:creationId xmlns:a16="http://schemas.microsoft.com/office/drawing/2014/main" id="{4DAF5EF3-E88A-6B2B-CF07-D2F8C3DD7F6B}"/>
              </a:ext>
            </a:extLst>
          </p:cNvPr>
          <p:cNvPicPr>
            <a:picLocks noChangeAspect="1"/>
          </p:cNvPicPr>
          <p:nvPr userDrawn="1"/>
        </p:nvPicPr>
        <p:blipFill>
          <a:blip r:embed="rId16"/>
          <a:srcRect/>
          <a:stretch/>
        </p:blipFill>
        <p:spPr>
          <a:xfrm>
            <a:off x="9840201" y="4319898"/>
            <a:ext cx="580428" cy="411136"/>
          </a:xfrm>
          <a:prstGeom prst="rect">
            <a:avLst/>
          </a:prstGeom>
        </p:spPr>
      </p:pic>
      <p:pic>
        <p:nvPicPr>
          <p:cNvPr id="86" name="Picture 85">
            <a:extLst>
              <a:ext uri="{FF2B5EF4-FFF2-40B4-BE49-F238E27FC236}">
                <a16:creationId xmlns:a16="http://schemas.microsoft.com/office/drawing/2014/main" id="{CB55107C-E306-F232-A64B-BEDE3B670F22}"/>
              </a:ext>
            </a:extLst>
          </p:cNvPr>
          <p:cNvPicPr>
            <a:picLocks noChangeAspect="1"/>
          </p:cNvPicPr>
          <p:nvPr userDrawn="1"/>
        </p:nvPicPr>
        <p:blipFill>
          <a:blip r:embed="rId11"/>
          <a:stretch>
            <a:fillRect/>
          </a:stretch>
        </p:blipFill>
        <p:spPr>
          <a:xfrm>
            <a:off x="6857896" y="3248350"/>
            <a:ext cx="365760" cy="532015"/>
          </a:xfrm>
          <a:prstGeom prst="rect">
            <a:avLst/>
          </a:prstGeom>
        </p:spPr>
      </p:pic>
      <p:pic>
        <p:nvPicPr>
          <p:cNvPr id="87" name="Picture 86">
            <a:extLst>
              <a:ext uri="{FF2B5EF4-FFF2-40B4-BE49-F238E27FC236}">
                <a16:creationId xmlns:a16="http://schemas.microsoft.com/office/drawing/2014/main" id="{B6F1D2B6-6474-BD93-B241-7FECFE136D66}"/>
              </a:ext>
            </a:extLst>
          </p:cNvPr>
          <p:cNvPicPr>
            <a:picLocks noChangeAspect="1"/>
          </p:cNvPicPr>
          <p:nvPr userDrawn="1"/>
        </p:nvPicPr>
        <p:blipFill>
          <a:blip r:embed="rId16"/>
          <a:srcRect/>
          <a:stretch/>
        </p:blipFill>
        <p:spPr>
          <a:xfrm>
            <a:off x="6750562" y="4311924"/>
            <a:ext cx="580428" cy="411136"/>
          </a:xfrm>
          <a:prstGeom prst="rect">
            <a:avLst/>
          </a:prstGeom>
        </p:spPr>
      </p:pic>
      <p:pic>
        <p:nvPicPr>
          <p:cNvPr id="88" name="Graphic 87">
            <a:extLst>
              <a:ext uri="{FF2B5EF4-FFF2-40B4-BE49-F238E27FC236}">
                <a16:creationId xmlns:a16="http://schemas.microsoft.com/office/drawing/2014/main" id="{E06A6E96-4D2A-5044-F781-60F02ABB2E5F}"/>
              </a:ext>
            </a:extLst>
          </p:cNvPr>
          <p:cNvPicPr>
            <a:picLocks noChangeAspect="1"/>
          </p:cNvPicPr>
          <p:nvPr userDrawn="1"/>
        </p:nvPicPr>
        <p:blipFill>
          <a:blip r:embed="rId12">
            <a:duotone>
              <a:schemeClr val="accent4">
                <a:shade val="45000"/>
                <a:satMod val="135000"/>
              </a:schemeClr>
              <a:prstClr val="white"/>
            </a:duotone>
            <a:extLst>
              <a:ext uri="{96DAC541-7B7A-43D3-8B79-37D633B846F1}">
                <asvg:svgBlip xmlns:asvg="http://schemas.microsoft.com/office/drawing/2016/SVG/main" r:embed="rId13"/>
              </a:ext>
            </a:extLst>
          </a:blip>
          <a:stretch>
            <a:fillRect/>
          </a:stretch>
        </p:blipFill>
        <p:spPr>
          <a:xfrm>
            <a:off x="6820947" y="3808477"/>
            <a:ext cx="320040" cy="320040"/>
          </a:xfrm>
          <a:prstGeom prst="rect">
            <a:avLst/>
          </a:prstGeom>
        </p:spPr>
      </p:pic>
      <p:pic>
        <p:nvPicPr>
          <p:cNvPr id="89" name="Graphic 88">
            <a:extLst>
              <a:ext uri="{FF2B5EF4-FFF2-40B4-BE49-F238E27FC236}">
                <a16:creationId xmlns:a16="http://schemas.microsoft.com/office/drawing/2014/main" id="{802F7480-40CD-D338-29E5-F17485936697}"/>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947160" y="3918519"/>
            <a:ext cx="320040" cy="320040"/>
          </a:xfrm>
          <a:prstGeom prst="rect">
            <a:avLst/>
          </a:prstGeom>
        </p:spPr>
      </p:pic>
      <p:pic>
        <p:nvPicPr>
          <p:cNvPr id="2" name="Picture 1">
            <a:extLst>
              <a:ext uri="{FF2B5EF4-FFF2-40B4-BE49-F238E27FC236}">
                <a16:creationId xmlns:a16="http://schemas.microsoft.com/office/drawing/2014/main" id="{5DFE801D-E025-750B-2882-B785AB58E0E1}"/>
              </a:ext>
            </a:extLst>
          </p:cNvPr>
          <p:cNvPicPr>
            <a:picLocks noChangeAspect="1"/>
          </p:cNvPicPr>
          <p:nvPr userDrawn="1"/>
        </p:nvPicPr>
        <p:blipFill>
          <a:blip r:embed="rId3"/>
          <a:srcRect/>
          <a:stretch/>
        </p:blipFill>
        <p:spPr>
          <a:xfrm>
            <a:off x="2141172" y="4744290"/>
            <a:ext cx="457200" cy="461420"/>
          </a:xfrm>
          <a:prstGeom prst="rect">
            <a:avLst/>
          </a:prstGeom>
        </p:spPr>
      </p:pic>
    </p:spTree>
    <p:extLst>
      <p:ext uri="{BB962C8B-B14F-4D97-AF65-F5344CB8AC3E}">
        <p14:creationId xmlns:p14="http://schemas.microsoft.com/office/powerpoint/2010/main" val="24948292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7FDD8-7DEB-0141-8E02-04ED0BB64E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32589F-03A6-8C4B-9E5E-B3308EA8BE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9D5D1B-7FAB-BC41-A644-B1207C0B2D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F477BB5-21C0-1642-B38B-ED16B4E55BFF}"/>
              </a:ext>
            </a:extLst>
          </p:cNvPr>
          <p:cNvSpPr>
            <a:spLocks noGrp="1"/>
          </p:cNvSpPr>
          <p:nvPr>
            <p:ph type="dt" sz="half" idx="10"/>
          </p:nvPr>
        </p:nvSpPr>
        <p:spPr/>
        <p:txBody>
          <a:bodyPr/>
          <a:lstStyle/>
          <a:p>
            <a:fld id="{ECFACC7A-0FFB-4944-A41E-1BCEBF78ECE6}" type="datetimeFigureOut">
              <a:rPr lang="en-US" smtClean="0"/>
              <a:t>11/17/2025</a:t>
            </a:fld>
            <a:endParaRPr lang="en-US"/>
          </a:p>
        </p:txBody>
      </p:sp>
      <p:sp>
        <p:nvSpPr>
          <p:cNvPr id="6" name="Footer Placeholder 5">
            <a:extLst>
              <a:ext uri="{FF2B5EF4-FFF2-40B4-BE49-F238E27FC236}">
                <a16:creationId xmlns:a16="http://schemas.microsoft.com/office/drawing/2014/main" id="{D295166D-C5B7-DD4B-8E8F-878C7D0A3E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DFD0BC-BFF3-F64A-9A04-3AE79129E9A6}"/>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12376410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69CC7-A0C5-A04B-938A-658C6F5D1A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9E145E-766F-6446-8E75-3780790448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E4C34B-9AAF-4F4E-84E9-EF77BA2A26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3E0B2B-74AD-3342-B8B8-F448BFFE806B}"/>
              </a:ext>
            </a:extLst>
          </p:cNvPr>
          <p:cNvSpPr>
            <a:spLocks noGrp="1"/>
          </p:cNvSpPr>
          <p:nvPr>
            <p:ph type="dt" sz="half" idx="10"/>
          </p:nvPr>
        </p:nvSpPr>
        <p:spPr/>
        <p:txBody>
          <a:bodyPr/>
          <a:lstStyle/>
          <a:p>
            <a:fld id="{ECFACC7A-0FFB-4944-A41E-1BCEBF78ECE6}" type="datetimeFigureOut">
              <a:rPr lang="en-US" smtClean="0"/>
              <a:t>11/17/2025</a:t>
            </a:fld>
            <a:endParaRPr lang="en-US"/>
          </a:p>
        </p:txBody>
      </p:sp>
      <p:sp>
        <p:nvSpPr>
          <p:cNvPr id="6" name="Footer Placeholder 5">
            <a:extLst>
              <a:ext uri="{FF2B5EF4-FFF2-40B4-BE49-F238E27FC236}">
                <a16:creationId xmlns:a16="http://schemas.microsoft.com/office/drawing/2014/main" id="{4C2B16A8-3D09-0E46-BD19-8060D1EE95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09B72-472D-1A40-A01A-74C7BA8846A5}"/>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12480329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5412E-95D4-E940-9AC2-A8D67817E5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C75BFD-D4A7-784A-BEF8-4A0961E1137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BE5ED9-B9F7-5941-83A7-D1EFD0867AC5}"/>
              </a:ext>
            </a:extLst>
          </p:cNvPr>
          <p:cNvSpPr>
            <a:spLocks noGrp="1"/>
          </p:cNvSpPr>
          <p:nvPr>
            <p:ph type="dt" sz="half" idx="10"/>
          </p:nvPr>
        </p:nvSpPr>
        <p:spPr/>
        <p:txBody>
          <a:bodyPr/>
          <a:lstStyle/>
          <a:p>
            <a:fld id="{ECFACC7A-0FFB-4944-A41E-1BCEBF78ECE6}" type="datetimeFigureOut">
              <a:rPr lang="en-US" smtClean="0"/>
              <a:t>11/17/2025</a:t>
            </a:fld>
            <a:endParaRPr lang="en-US"/>
          </a:p>
        </p:txBody>
      </p:sp>
      <p:sp>
        <p:nvSpPr>
          <p:cNvPr id="5" name="Footer Placeholder 4">
            <a:extLst>
              <a:ext uri="{FF2B5EF4-FFF2-40B4-BE49-F238E27FC236}">
                <a16:creationId xmlns:a16="http://schemas.microsoft.com/office/drawing/2014/main" id="{CA539EC0-B8D8-104D-A5D6-88DE893DB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31E8A3-6369-A24F-BDA1-5C6BF2A530C2}"/>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33002605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60B385-501B-D449-9ACC-B676E0887B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619380-41A5-D54D-BCBC-977D41C67AA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6DED69-8EC6-1441-B307-71DBA581A34E}"/>
              </a:ext>
            </a:extLst>
          </p:cNvPr>
          <p:cNvSpPr>
            <a:spLocks noGrp="1"/>
          </p:cNvSpPr>
          <p:nvPr>
            <p:ph type="dt" sz="half" idx="10"/>
          </p:nvPr>
        </p:nvSpPr>
        <p:spPr/>
        <p:txBody>
          <a:bodyPr/>
          <a:lstStyle/>
          <a:p>
            <a:fld id="{ECFACC7A-0FFB-4944-A41E-1BCEBF78ECE6}" type="datetimeFigureOut">
              <a:rPr lang="en-US" smtClean="0"/>
              <a:t>11/17/2025</a:t>
            </a:fld>
            <a:endParaRPr lang="en-US"/>
          </a:p>
        </p:txBody>
      </p:sp>
      <p:sp>
        <p:nvSpPr>
          <p:cNvPr id="5" name="Footer Placeholder 4">
            <a:extLst>
              <a:ext uri="{FF2B5EF4-FFF2-40B4-BE49-F238E27FC236}">
                <a16:creationId xmlns:a16="http://schemas.microsoft.com/office/drawing/2014/main" id="{37578ABD-61C2-314B-AC18-2541DE6CF7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6BC83D-A47A-9646-A688-B567CE3B6694}"/>
              </a:ext>
            </a:extLst>
          </p:cNvPr>
          <p:cNvSpPr>
            <a:spLocks noGrp="1"/>
          </p:cNvSpPr>
          <p:nvPr>
            <p:ph type="sldNum" sz="quarter" idx="12"/>
          </p:nvPr>
        </p:nvSpPr>
        <p:spPr/>
        <p:txBody>
          <a:bodyPr/>
          <a:lstStyle/>
          <a:p>
            <a:fld id="{68F35F9C-2F7A-1D4B-B62E-C1D77FE33B35}" type="slidenum">
              <a:rPr lang="en-US" smtClean="0"/>
              <a:t>‹#›</a:t>
            </a:fld>
            <a:endParaRPr lang="en-US"/>
          </a:p>
        </p:txBody>
      </p:sp>
    </p:spTree>
    <p:extLst>
      <p:ext uri="{BB962C8B-B14F-4D97-AF65-F5344CB8AC3E}">
        <p14:creationId xmlns:p14="http://schemas.microsoft.com/office/powerpoint/2010/main" val="2998504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9" Type="http://schemas.openxmlformats.org/officeDocument/2006/relationships/slideLayout" Target="../slideLayouts/slideLayout65.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slideLayout" Target="../slideLayouts/slideLayout64.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37" Type="http://schemas.openxmlformats.org/officeDocument/2006/relationships/slideLayout" Target="../slideLayouts/slideLayout63.xml"/><Relationship Id="rId40" Type="http://schemas.openxmlformats.org/officeDocument/2006/relationships/theme" Target="../theme/theme2.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8" Type="http://schemas.openxmlformats.org/officeDocument/2006/relationships/slideLayout" Target="../slideLayouts/slideLayout34.xml"/><Relationship Id="rId3"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theme" Target="../theme/theme3.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11/17/2025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11/17/2025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16653785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7" r:id="rId34"/>
    <p:sldLayoutId id="2147483728" r:id="rId35"/>
    <p:sldLayoutId id="2147483729" r:id="rId36"/>
    <p:sldLayoutId id="2147483730" r:id="rId37"/>
    <p:sldLayoutId id="2147483731" r:id="rId38"/>
    <p:sldLayoutId id="2147483732" r:id="rId39"/>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E4B085-3507-3445-9CAC-E99EB82D69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89F167-34AD-4748-A636-33ADAF9F30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F6A50-431E-A248-AC1C-3430523DCE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FACC7A-0FFB-4944-A41E-1BCEBF78ECE6}" type="datetimeFigureOut">
              <a:rPr lang="en-US" smtClean="0"/>
              <a:t>11/17/2025</a:t>
            </a:fld>
            <a:endParaRPr lang="en-US"/>
          </a:p>
        </p:txBody>
      </p:sp>
      <p:sp>
        <p:nvSpPr>
          <p:cNvPr id="5" name="Footer Placeholder 4">
            <a:extLst>
              <a:ext uri="{FF2B5EF4-FFF2-40B4-BE49-F238E27FC236}">
                <a16:creationId xmlns:a16="http://schemas.microsoft.com/office/drawing/2014/main" id="{72E62BB9-4FC6-744C-8A52-6966F9E637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B140F0-9903-404F-B2FB-F2F234C124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35F9C-2F7A-1D4B-B62E-C1D77FE33B35}" type="slidenum">
              <a:rPr lang="en-US" smtClean="0"/>
              <a:t>‹#›</a:t>
            </a:fld>
            <a:endParaRPr lang="en-US"/>
          </a:p>
        </p:txBody>
      </p:sp>
    </p:spTree>
    <p:extLst>
      <p:ext uri="{BB962C8B-B14F-4D97-AF65-F5344CB8AC3E}">
        <p14:creationId xmlns:p14="http://schemas.microsoft.com/office/powerpoint/2010/main" val="315601362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i3t.org/enhanc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2.xml"/></Relationships>
</file>

<file path=ppt/slides/_rels/slide1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xml"/><Relationship Id="rId1" Type="http://schemas.openxmlformats.org/officeDocument/2006/relationships/slideLayout" Target="../slideLayouts/slideLayout67.xml"/><Relationship Id="rId5" Type="http://schemas.openxmlformats.org/officeDocument/2006/relationships/image" Target="../media/image92.png"/><Relationship Id="rId4" Type="http://schemas.openxmlformats.org/officeDocument/2006/relationships/image" Target="../media/image9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7.jpeg"/><Relationship Id="rId4" Type="http://schemas.openxmlformats.org/officeDocument/2006/relationships/image" Target="../media/image96.jpeg"/></Relationships>
</file>

<file path=ppt/slides/_rels/slide1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10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2.xml"/></Relationships>
</file>

<file path=ppt/slides/_rels/slide2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10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2.png"/><Relationship Id="rId7" Type="http://schemas.openxmlformats.org/officeDocument/2006/relationships/image" Target="../media/image105.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69.png"/><Relationship Id="rId5" Type="http://schemas.openxmlformats.org/officeDocument/2006/relationships/image" Target="../media/image104.jpeg"/><Relationship Id="rId4" Type="http://schemas.openxmlformats.org/officeDocument/2006/relationships/image" Target="../media/image103.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77BFA-392D-8BB9-7C9E-704EECBEA196}"/>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AC9444BF-8577-EFC7-0420-799E747CFFC0}"/>
              </a:ext>
            </a:extLst>
          </p:cNvPr>
          <p:cNvSpPr>
            <a:spLocks noGrp="1"/>
          </p:cNvSpPr>
          <p:nvPr>
            <p:ph type="ctrTitle"/>
          </p:nvPr>
        </p:nvSpPr>
        <p:spPr>
          <a:xfrm>
            <a:off x="62148" y="856536"/>
            <a:ext cx="11943407" cy="1155144"/>
          </a:xfrm>
        </p:spPr>
        <p:txBody>
          <a:bodyPr>
            <a:noAutofit/>
          </a:bodyPr>
          <a:lstStyle/>
          <a:p>
            <a:r>
              <a:rPr lang="en-US" sz="3600"/>
              <a:t>Students With or At Risk for Behavior Disorders: Identification, Assessment, &amp; Intervention</a:t>
            </a:r>
            <a:endParaRPr lang="en-US" sz="3600" b="0"/>
          </a:p>
        </p:txBody>
      </p:sp>
      <p:sp>
        <p:nvSpPr>
          <p:cNvPr id="2" name="Subtitle">
            <a:extLst>
              <a:ext uri="{FF2B5EF4-FFF2-40B4-BE49-F238E27FC236}">
                <a16:creationId xmlns:a16="http://schemas.microsoft.com/office/drawing/2014/main" id="{69EB7E6A-576E-9084-85E4-15A6A6DC7375}"/>
              </a:ext>
            </a:extLst>
          </p:cNvPr>
          <p:cNvSpPr>
            <a:spLocks noGrp="1"/>
          </p:cNvSpPr>
          <p:nvPr>
            <p:ph type="subTitle" idx="1"/>
          </p:nvPr>
        </p:nvSpPr>
        <p:spPr>
          <a:xfrm>
            <a:off x="776051" y="2501623"/>
            <a:ext cx="10515600" cy="2497908"/>
          </a:xfrm>
        </p:spPr>
        <p:txBody>
          <a:bodyPr vert="horz" lIns="91440" tIns="45720" rIns="91440" bIns="45720" rtlCol="0" anchor="t">
            <a:noAutofit/>
          </a:bodyPr>
          <a:lstStyle/>
          <a:p>
            <a:pPr marL="342900" lvl="0" indent="-342900" algn="l">
              <a:buAutoNum type="arabicPeriod"/>
            </a:pPr>
            <a:r>
              <a:rPr lang="en-US" sz="1600"/>
              <a:t>Project ENHANCE: Enhanced Ci3T Professional Learning Series and Delivery: Initial Learning of School-site Leaders </a:t>
            </a:r>
          </a:p>
          <a:p>
            <a:pPr marL="342900" lvl="0" indent="-342900" algn="l">
              <a:buAutoNum type="arabicPeriod"/>
            </a:pPr>
            <a:r>
              <a:rPr lang="en-US" sz="1600"/>
              <a:t>What’s New in Systematic Screening with the SRSS-IE? A Focus on Logistics</a:t>
            </a:r>
          </a:p>
          <a:p>
            <a:pPr marL="342900" lvl="0" indent="-342900" algn="l">
              <a:buAutoNum type="arabicPeriod"/>
            </a:pPr>
            <a:r>
              <a:rPr lang="en-US" sz="1600"/>
              <a:t>Project ENGAGE: Preliminary Findings of a Randomized Control Trail Examining a Tier 2 Intervention – Recognize. Relax. Record. – to Support Elementary Students Struggling with Anxious Feelings</a:t>
            </a:r>
          </a:p>
          <a:p>
            <a:pPr marL="342900" lvl="0" indent="-342900" algn="l">
              <a:buAutoNum type="arabicPeriod"/>
            </a:pPr>
            <a:r>
              <a:rPr lang="en-US" sz="1600"/>
              <a:t>How are Elementary Teachers Faring in Ci3T Systems? </a:t>
            </a:r>
          </a:p>
          <a:p>
            <a:pPr marL="342900" lvl="0" indent="-342900" algn="l">
              <a:buAutoNum type="arabicPeriod"/>
            </a:pPr>
            <a:r>
              <a:rPr lang="en-US" sz="1600"/>
              <a:t>Functional Assessment-based Interventions in School Settings: Preliminary Findings of a Study Examining Adult Learning Outcomes </a:t>
            </a:r>
          </a:p>
          <a:p>
            <a:pPr marL="342900" lvl="0" indent="-342900" algn="l">
              <a:buAutoNum type="arabicPeriod"/>
            </a:pPr>
            <a:r>
              <a:rPr lang="en-US" sz="1600"/>
              <a:t>Using AI to Support Data Informed Decision Making and the Use of Low-Intensity, Teacher Delivered Strategies</a:t>
            </a:r>
          </a:p>
          <a:p>
            <a:pPr marL="342900" lvl="0" indent="-342900" algn="l">
              <a:buAutoNum type="arabicPeriod"/>
            </a:pPr>
            <a:r>
              <a:rPr lang="en-US" sz="1600"/>
              <a:t>Ci3T: Advancing Professional Learning Efforts to Support the Design, Installation, and Evaluation of Complex, Integrated Systems</a:t>
            </a:r>
          </a:p>
          <a:p>
            <a:endParaRPr lang="en-US"/>
          </a:p>
          <a:p>
            <a:pPr lvl="0"/>
            <a:endParaRPr lang="en-US"/>
          </a:p>
        </p:txBody>
      </p:sp>
      <p:sp>
        <p:nvSpPr>
          <p:cNvPr id="3" name="Textbox">
            <a:extLst>
              <a:ext uri="{FF2B5EF4-FFF2-40B4-BE49-F238E27FC236}">
                <a16:creationId xmlns:a16="http://schemas.microsoft.com/office/drawing/2014/main" id="{1DFA9610-6EC3-86A2-DB12-FDC14D021CC3}"/>
              </a:ext>
            </a:extLst>
          </p:cNvPr>
          <p:cNvSpPr/>
          <p:nvPr/>
        </p:nvSpPr>
        <p:spPr>
          <a:xfrm>
            <a:off x="62148" y="96256"/>
            <a:ext cx="11943407" cy="481260"/>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chemeClr val="bg1"/>
                </a:solidFill>
                <a:latin typeface="Arial" panose="020B0604020202020204"/>
                <a:hlinkClick r:id="rId3">
                  <a:extLst>
                    <a:ext uri="{A12FA001-AC4F-418D-AE19-62706E023703}">
                      <ahyp:hlinkClr xmlns:ahyp="http://schemas.microsoft.com/office/drawing/2018/hyperlinkcolor" val="tx"/>
                    </a:ext>
                  </a:extLst>
                </a:hlinkClick>
              </a:rPr>
              <a:t>www.ci3t.org/enhance</a:t>
            </a:r>
            <a:r>
              <a:rPr lang="en-US" sz="2000" b="1">
                <a:solidFill>
                  <a:schemeClr val="bg1"/>
                </a:solidFill>
                <a:latin typeface="Arial" panose="020B0604020202020204"/>
              </a:rPr>
              <a:t> </a:t>
            </a:r>
            <a:endParaRPr kumimoji="0" lang="en-US" sz="2000" b="1"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9" name="TextBox 5">
            <a:extLst>
              <a:ext uri="{FF2B5EF4-FFF2-40B4-BE49-F238E27FC236}">
                <a16:creationId xmlns:a16="http://schemas.microsoft.com/office/drawing/2014/main" id="{10DC21CB-8E22-87D0-0F6B-88B4BB9598BE}"/>
              </a:ext>
            </a:extLst>
          </p:cNvPr>
          <p:cNvSpPr txBox="1"/>
          <p:nvPr/>
        </p:nvSpPr>
        <p:spPr>
          <a:xfrm>
            <a:off x="4116572" y="1958685"/>
            <a:ext cx="3958855"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t>Strand TECBD 2025 Lane &amp; Oakes</a:t>
            </a:r>
          </a:p>
        </p:txBody>
      </p:sp>
    </p:spTree>
    <p:extLst>
      <p:ext uri="{BB962C8B-B14F-4D97-AF65-F5344CB8AC3E}">
        <p14:creationId xmlns:p14="http://schemas.microsoft.com/office/powerpoint/2010/main" val="3901542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86860-66ED-BAD4-FF9C-F62E99B1E46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540F8B7-1FCD-302E-8F26-365322154F94}"/>
              </a:ext>
            </a:extLst>
          </p:cNvPr>
          <p:cNvSpPr txBox="1">
            <a:spLocks noGrp="1"/>
          </p:cNvSpPr>
          <p:nvPr>
            <p:ph type="title" idx="4294967295"/>
          </p:nvPr>
        </p:nvSpPr>
        <p:spPr>
          <a:xfrm>
            <a:off x="10758" y="-137935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Ci3T Enhance Diagram 3</a:t>
            </a:r>
            <a:endParaRPr kumimoji="0" lang="en-US" sz="4400" b="0" i="0" u="none" strike="noStrike" kern="1200" cap="none" spc="0" normalizeH="0" baseline="0" noProof="0">
              <a:ln>
                <a:noFill/>
              </a:ln>
              <a:solidFill>
                <a:schemeClr val="tx1"/>
              </a:solidFill>
              <a:effectLst/>
              <a:uLnTx/>
              <a:uFillTx/>
              <a:latin typeface="+mj-lt"/>
              <a:ea typeface="+mj-ea"/>
              <a:cs typeface="+mj-cs"/>
            </a:endParaRPr>
          </a:p>
        </p:txBody>
      </p:sp>
      <p:pic>
        <p:nvPicPr>
          <p:cNvPr id="3" name="Picture 2" descr="Infographic of activities involved in years 1-6 of Ci3T implementation.">
            <a:extLst>
              <a:ext uri="{FF2B5EF4-FFF2-40B4-BE49-F238E27FC236}">
                <a16:creationId xmlns:a16="http://schemas.microsoft.com/office/drawing/2014/main" id="{AE035973-EAF5-714D-EF93-4FE6677E137E}"/>
              </a:ext>
            </a:extLst>
          </p:cNvPr>
          <p:cNvPicPr>
            <a:picLocks noChangeAspect="1"/>
          </p:cNvPicPr>
          <p:nvPr/>
        </p:nvPicPr>
        <p:blipFill>
          <a:blip r:embed="rId2"/>
          <a:stretch>
            <a:fillRect/>
          </a:stretch>
        </p:blipFill>
        <p:spPr>
          <a:xfrm>
            <a:off x="3754" y="148482"/>
            <a:ext cx="12188246" cy="6561036"/>
          </a:xfrm>
          <a:prstGeom prst="rect">
            <a:avLst/>
          </a:prstGeom>
          <a:ln w="12700">
            <a:solidFill>
              <a:schemeClr val="tx1"/>
            </a:solidFill>
          </a:ln>
        </p:spPr>
      </p:pic>
      <p:sp>
        <p:nvSpPr>
          <p:cNvPr id="4" name="Rectangle 3" descr="Red rectangle highlighting Years 4 and 5 (Enahnced and Traditional with Set up and 5 sessions)">
            <a:extLst>
              <a:ext uri="{FF2B5EF4-FFF2-40B4-BE49-F238E27FC236}">
                <a16:creationId xmlns:a16="http://schemas.microsoft.com/office/drawing/2014/main" id="{72562ABF-EF39-10ED-4E2B-33D3A9496CBD}"/>
              </a:ext>
            </a:extLst>
          </p:cNvPr>
          <p:cNvSpPr/>
          <p:nvPr/>
        </p:nvSpPr>
        <p:spPr>
          <a:xfrm>
            <a:off x="6497054" y="1299411"/>
            <a:ext cx="3789946" cy="5410107"/>
          </a:xfrm>
          <a:prstGeom prst="rect">
            <a:avLst/>
          </a:prstGeom>
          <a:noFill/>
          <a:ln w="57150">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0085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AC0D4DCD-1690-35EB-D12A-675921C99BCB}"/>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ysClr val="windowText" lastClr="000000"/>
                </a:solidFill>
                <a:effectLst/>
                <a:uLnTx/>
                <a:uFillTx/>
                <a:latin typeface="Arial" panose="020B0604020202020204"/>
                <a:ea typeface="+mj-ea"/>
                <a:cs typeface="+mj-cs"/>
              </a:rPr>
              <a:t>Enhancing Ci3T Modules</a:t>
            </a:r>
          </a:p>
        </p:txBody>
      </p:sp>
      <p:grpSp>
        <p:nvGrpSpPr>
          <p:cNvPr id="9" name="Image" descr="Computer screen with Ci3T modules displayed">
            <a:extLst>
              <a:ext uri="{FF2B5EF4-FFF2-40B4-BE49-F238E27FC236}">
                <a16:creationId xmlns:a16="http://schemas.microsoft.com/office/drawing/2014/main" id="{891E7285-B7C2-A423-112C-098DF4E1EB18}"/>
              </a:ext>
            </a:extLst>
          </p:cNvPr>
          <p:cNvGrpSpPr/>
          <p:nvPr/>
        </p:nvGrpSpPr>
        <p:grpSpPr>
          <a:xfrm>
            <a:off x="770428" y="1626441"/>
            <a:ext cx="5807526" cy="5231889"/>
            <a:chOff x="770428" y="1626441"/>
            <a:chExt cx="5807526" cy="5231889"/>
          </a:xfrm>
        </p:grpSpPr>
        <p:pic>
          <p:nvPicPr>
            <p:cNvPr id="10" name="Computer">
              <a:extLst>
                <a:ext uri="{FF2B5EF4-FFF2-40B4-BE49-F238E27FC236}">
                  <a16:creationId xmlns:a16="http://schemas.microsoft.com/office/drawing/2014/main" id="{E93A6C0E-9A50-B852-DDC9-9872208F42BD}"/>
                </a:ext>
              </a:extLst>
            </p:cNvPr>
            <p:cNvPicPr>
              <a:picLocks noChangeAspect="1"/>
            </p:cNvPicPr>
            <p:nvPr/>
          </p:nvPicPr>
          <p:blipFill>
            <a:blip r:embed="rId3"/>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2" name="Modules">
              <a:extLst>
                <a:ext uri="{FF2B5EF4-FFF2-40B4-BE49-F238E27FC236}">
                  <a16:creationId xmlns:a16="http://schemas.microsoft.com/office/drawing/2014/main" id="{A2859408-8E31-BE36-3EF4-F4110C6DA74C}"/>
                </a:ext>
              </a:extLst>
            </p:cNvPr>
            <p:cNvPicPr>
              <a:picLocks noChangeAspect="1"/>
            </p:cNvPicPr>
            <p:nvPr/>
          </p:nvPicPr>
          <p:blipFill>
            <a:blip r:embed="rId4"/>
            <a:srcRect r="1324"/>
            <a:stretch>
              <a:fillRect/>
            </a:stretch>
          </p:blipFill>
          <p:spPr>
            <a:xfrm>
              <a:off x="1017547" y="1878442"/>
              <a:ext cx="5301973" cy="3289869"/>
            </a:xfrm>
            <a:prstGeom prst="rect">
              <a:avLst/>
            </a:prstGeom>
          </p:spPr>
        </p:pic>
        <p:sp>
          <p:nvSpPr>
            <p:cNvPr id="14" name="Glare">
              <a:extLst>
                <a:ext uri="{FF2B5EF4-FFF2-40B4-BE49-F238E27FC236}">
                  <a16:creationId xmlns:a16="http://schemas.microsoft.com/office/drawing/2014/main" id="{0EC8E7C5-806A-67D8-1534-80ADD1B84842}"/>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E6A39CC5-6530-3CB2-2398-F4492CD27043}"/>
              </a:ext>
            </a:extLst>
          </p:cNvPr>
          <p:cNvSpPr txBox="1"/>
          <p:nvPr/>
        </p:nvSpPr>
        <p:spPr>
          <a:xfrm>
            <a:off x="1828442" y="5432963"/>
            <a:ext cx="3841897" cy="523220"/>
          </a:xfrm>
          <a:prstGeom prst="rect">
            <a:avLst/>
          </a:prstGeom>
          <a:noFill/>
        </p:spPr>
        <p:txBody>
          <a:bodyPr wrap="square" rtlCol="0">
            <a:spAutoFit/>
          </a:bodyPr>
          <a:lstStyle/>
          <a:p>
            <a:pPr algn="ctr"/>
            <a:r>
              <a:rPr lang="en-US" sz="2800"/>
              <a:t>ci3t.org/enhance</a:t>
            </a:r>
          </a:p>
        </p:txBody>
      </p:sp>
      <p:pic>
        <p:nvPicPr>
          <p:cNvPr id="11" name="Picture 10" descr="A screenshot of the Ci3T website on the Enhancing Ci3T Modules">
            <a:extLst>
              <a:ext uri="{FF2B5EF4-FFF2-40B4-BE49-F238E27FC236}">
                <a16:creationId xmlns:a16="http://schemas.microsoft.com/office/drawing/2014/main" id="{01A9ED8C-9CA7-67AF-FD7B-0B826FB5053B}"/>
              </a:ext>
            </a:extLst>
          </p:cNvPr>
          <p:cNvPicPr>
            <a:picLocks noChangeAspect="1"/>
          </p:cNvPicPr>
          <p:nvPr/>
        </p:nvPicPr>
        <p:blipFill>
          <a:blip r:embed="rId5"/>
          <a:stretch>
            <a:fillRect/>
          </a:stretch>
        </p:blipFill>
        <p:spPr>
          <a:xfrm>
            <a:off x="7149626" y="1690688"/>
            <a:ext cx="4296814" cy="3765301"/>
          </a:xfrm>
          <a:prstGeom prst="rect">
            <a:avLst/>
          </a:prstGeom>
          <a:ln>
            <a:solidFill>
              <a:schemeClr val="tx1"/>
            </a:solidFill>
          </a:ln>
        </p:spPr>
      </p:pic>
      <p:sp>
        <p:nvSpPr>
          <p:cNvPr id="13" name="Rectangle 12" descr="Yellow rectangle outlining the Enhancing Ci3T Module tab">
            <a:extLst>
              <a:ext uri="{FF2B5EF4-FFF2-40B4-BE49-F238E27FC236}">
                <a16:creationId xmlns:a16="http://schemas.microsoft.com/office/drawing/2014/main" id="{08F4ADA9-D3F0-7DED-9E0E-918F55320D84}"/>
              </a:ext>
            </a:extLst>
          </p:cNvPr>
          <p:cNvSpPr/>
          <p:nvPr/>
        </p:nvSpPr>
        <p:spPr>
          <a:xfrm>
            <a:off x="10503569" y="1854377"/>
            <a:ext cx="954904" cy="22708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785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E75F9-9712-1284-3002-9F36CE202F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622A5B-BAEB-01B0-DE0C-15C51A881F2C}"/>
              </a:ext>
            </a:extLst>
          </p:cNvPr>
          <p:cNvSpPr>
            <a:spLocks noGrp="1"/>
          </p:cNvSpPr>
          <p:nvPr>
            <p:ph type="title"/>
          </p:nvPr>
        </p:nvSpPr>
        <p:spPr/>
        <p:txBody>
          <a:bodyPr>
            <a:normAutofit/>
          </a:bodyPr>
          <a:lstStyle/>
          <a:p>
            <a:r>
              <a:rPr kumimoji="0" lang="en-US" sz="5400" b="1" i="0" u="none" strike="noStrike" kern="1200" cap="none" spc="-150" normalizeH="0" baseline="0" noProof="0">
                <a:ln>
                  <a:noFill/>
                </a:ln>
                <a:solidFill>
                  <a:prstClr val="black"/>
                </a:solidFill>
                <a:effectLst/>
                <a:uLnTx/>
                <a:uFillTx/>
                <a:latin typeface="Arial" panose="020B0604020202020204"/>
                <a:ea typeface="+mj-ea"/>
                <a:cs typeface="+mj-cs"/>
              </a:rPr>
              <a:t>A Look at Two Studies</a:t>
            </a:r>
            <a:endParaRPr lang="en-US"/>
          </a:p>
        </p:txBody>
      </p:sp>
      <p:sp>
        <p:nvSpPr>
          <p:cNvPr id="3" name="Text Placeholder 2">
            <a:extLst>
              <a:ext uri="{FF2B5EF4-FFF2-40B4-BE49-F238E27FC236}">
                <a16:creationId xmlns:a16="http://schemas.microsoft.com/office/drawing/2014/main" id="{DAEA1839-90BB-7C42-CFDF-5A082A298880}"/>
              </a:ext>
            </a:extLst>
          </p:cNvPr>
          <p:cNvSpPr>
            <a:spLocks noGrp="1"/>
          </p:cNvSpPr>
          <p:nvPr>
            <p:ph type="body" idx="1"/>
          </p:nvPr>
        </p:nvSpPr>
        <p:spPr>
          <a:xfrm>
            <a:off x="831850" y="4589463"/>
            <a:ext cx="10515600" cy="1738185"/>
          </a:xfrm>
        </p:spPr>
        <p:txBody>
          <a:bodyPr>
            <a:normAutofit fontScale="92500" lnSpcReduction="10000"/>
          </a:bodyPr>
          <a:lstStyle/>
          <a:p>
            <a:pPr>
              <a:spcAft>
                <a:spcPts val="1200"/>
              </a:spcAft>
            </a:pPr>
            <a:r>
              <a:rPr lang="en-US" b="1"/>
              <a:t>Study 1 </a:t>
            </a:r>
            <a:r>
              <a:rPr lang="en-US"/>
              <a:t>– </a:t>
            </a:r>
            <a:r>
              <a:rPr lang="en-US">
                <a:solidFill>
                  <a:srgbClr val="283375"/>
                </a:solidFill>
              </a:rPr>
              <a:t>Educational Leaders’ Learning Outcomes: A Comparison of Traditional and Enhanced Ci3T Professional Learning Series and Delivery</a:t>
            </a:r>
          </a:p>
          <a:p>
            <a:r>
              <a:rPr lang="en-US" b="1"/>
              <a:t>Study 2 </a:t>
            </a:r>
            <a:r>
              <a:rPr lang="en-US"/>
              <a:t>- </a:t>
            </a:r>
            <a:r>
              <a:rPr lang="en-US">
                <a:solidFill>
                  <a:srgbClr val="283375"/>
                </a:solidFill>
              </a:rPr>
              <a:t>Learning Outcomes of School Leaders in Experienced Ci3T Schools: Exploring the Impact of the Enhanced Ci3T Professional Learning Series and Delivery</a:t>
            </a:r>
          </a:p>
        </p:txBody>
      </p:sp>
    </p:spTree>
    <p:extLst>
      <p:ext uri="{BB962C8B-B14F-4D97-AF65-F5344CB8AC3E}">
        <p14:creationId xmlns:p14="http://schemas.microsoft.com/office/powerpoint/2010/main" val="2434293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58FB2CED-AC05-FE02-6533-BD4D23CA9427}"/>
              </a:ext>
            </a:extLst>
          </p:cNvPr>
          <p:cNvSpPr>
            <a:spLocks noGrp="1"/>
          </p:cNvSpPr>
          <p:nvPr>
            <p:ph type="title"/>
          </p:nvPr>
        </p:nvSpPr>
        <p:spPr>
          <a:xfrm>
            <a:off x="838200" y="107831"/>
            <a:ext cx="10515600" cy="1582858"/>
          </a:xfrm>
        </p:spPr>
        <p:txBody>
          <a:bodyPr/>
          <a:lstStyle/>
          <a:p>
            <a:r>
              <a:rPr lang="en-US">
                <a:effectLst/>
                <a:latin typeface="Segoe UI" panose="020B0502040204020203" pitchFamily="34" charset="0"/>
              </a:rPr>
              <a:t>Ci3T Implementation Series and Delivery (ISD)</a:t>
            </a:r>
            <a:endParaRPr lang="en-US"/>
          </a:p>
        </p:txBody>
      </p:sp>
      <p:pic>
        <p:nvPicPr>
          <p:cNvPr id="3" name="Picture" descr="Table of yearlong Ci3T Implementation Series and Delivery activities ">
            <a:extLst>
              <a:ext uri="{FF2B5EF4-FFF2-40B4-BE49-F238E27FC236}">
                <a16:creationId xmlns:a16="http://schemas.microsoft.com/office/drawing/2014/main" id="{9927B3F7-E306-CDAE-C2C1-A52BEF7AA111}"/>
              </a:ext>
            </a:extLst>
          </p:cNvPr>
          <p:cNvPicPr>
            <a:picLocks noChangeAspect="1"/>
          </p:cNvPicPr>
          <p:nvPr/>
        </p:nvPicPr>
        <p:blipFill rotWithShape="1">
          <a:blip r:embed="rId2"/>
          <a:srcRect t="6377"/>
          <a:stretch/>
        </p:blipFill>
        <p:spPr>
          <a:xfrm>
            <a:off x="2545985" y="1387189"/>
            <a:ext cx="7358991" cy="5158444"/>
          </a:xfrm>
          <a:prstGeom prst="rect">
            <a:avLst/>
          </a:prstGeom>
        </p:spPr>
      </p:pic>
    </p:spTree>
    <p:extLst>
      <p:ext uri="{BB962C8B-B14F-4D97-AF65-F5344CB8AC3E}">
        <p14:creationId xmlns:p14="http://schemas.microsoft.com/office/powerpoint/2010/main" val="1097141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CA485-3819-D9AB-96B3-C51E273F172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4C6CC43-8E16-699E-A159-A014ADC9B09C}"/>
              </a:ext>
            </a:extLst>
          </p:cNvPr>
          <p:cNvSpPr txBox="1">
            <a:spLocks noGrp="1"/>
          </p:cNvSpPr>
          <p:nvPr>
            <p:ph type="title" idx="4294967295"/>
          </p:nvPr>
        </p:nvSpPr>
        <p:spPr>
          <a:xfrm>
            <a:off x="10758" y="-137935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Ci3T Enhance Diagram 4</a:t>
            </a:r>
            <a:endParaRPr kumimoji="0" lang="en-US" sz="4400" b="0" i="0" u="none" strike="noStrike" kern="1200" cap="none" spc="0" normalizeH="0" baseline="0" noProof="0">
              <a:ln>
                <a:noFill/>
              </a:ln>
              <a:solidFill>
                <a:schemeClr val="tx1"/>
              </a:solidFill>
              <a:effectLst/>
              <a:uLnTx/>
              <a:uFillTx/>
              <a:latin typeface="+mj-lt"/>
              <a:ea typeface="+mj-ea"/>
              <a:cs typeface="+mj-cs"/>
            </a:endParaRPr>
          </a:p>
        </p:txBody>
      </p:sp>
      <p:pic>
        <p:nvPicPr>
          <p:cNvPr id="3" name="Picture 2" descr="Infographic of activities involved in years 1-6 of Ci3T implementation.">
            <a:extLst>
              <a:ext uri="{FF2B5EF4-FFF2-40B4-BE49-F238E27FC236}">
                <a16:creationId xmlns:a16="http://schemas.microsoft.com/office/drawing/2014/main" id="{02FA05BC-6EF8-0F4C-BF4A-75D567D32DBF}"/>
              </a:ext>
            </a:extLst>
          </p:cNvPr>
          <p:cNvPicPr>
            <a:picLocks noChangeAspect="1"/>
          </p:cNvPicPr>
          <p:nvPr/>
        </p:nvPicPr>
        <p:blipFill>
          <a:blip r:embed="rId2"/>
          <a:stretch>
            <a:fillRect/>
          </a:stretch>
        </p:blipFill>
        <p:spPr>
          <a:xfrm>
            <a:off x="3754" y="148482"/>
            <a:ext cx="12188246" cy="6561036"/>
          </a:xfrm>
          <a:prstGeom prst="rect">
            <a:avLst/>
          </a:prstGeom>
          <a:ln w="12700">
            <a:solidFill>
              <a:schemeClr val="tx1"/>
            </a:solidFill>
          </a:ln>
        </p:spPr>
      </p:pic>
      <p:sp>
        <p:nvSpPr>
          <p:cNvPr id="4" name="Rectangle 3" descr="Red rectangle highlighting the Training section of infographic: 16 elementary schools in two cohorts-Enhanced (random) and Traditional (assigned), both with Set up and 5 sessions">
            <a:extLst>
              <a:ext uri="{FF2B5EF4-FFF2-40B4-BE49-F238E27FC236}">
                <a16:creationId xmlns:a16="http://schemas.microsoft.com/office/drawing/2014/main" id="{0BCC937D-A8DC-4452-8F4C-DC64409A66B9}"/>
              </a:ext>
            </a:extLst>
          </p:cNvPr>
          <p:cNvSpPr/>
          <p:nvPr/>
        </p:nvSpPr>
        <p:spPr>
          <a:xfrm rot="5400000">
            <a:off x="5009528" y="1444748"/>
            <a:ext cx="3712315" cy="6817225"/>
          </a:xfrm>
          <a:prstGeom prst="rect">
            <a:avLst/>
          </a:prstGeom>
          <a:noFill/>
          <a:ln w="57150">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371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3A1CF-C661-D396-BF60-B7B55C835A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8C39C5-5D24-4C9F-CD72-EEF2E3B67B62}"/>
              </a:ext>
            </a:extLst>
          </p:cNvPr>
          <p:cNvSpPr>
            <a:spLocks noGrp="1"/>
          </p:cNvSpPr>
          <p:nvPr>
            <p:ph type="title"/>
          </p:nvPr>
        </p:nvSpPr>
        <p:spPr/>
        <p:txBody>
          <a:bodyPr>
            <a:noAutofit/>
          </a:bodyPr>
          <a:lstStyle/>
          <a:p>
            <a:pPr>
              <a:spcBef>
                <a:spcPts val="1200"/>
              </a:spcBef>
              <a:spcAft>
                <a:spcPts val="1200"/>
              </a:spcAft>
            </a:pPr>
            <a:r>
              <a:rPr lang="en-US" sz="3200"/>
              <a:t>Study 1 –</a:t>
            </a:r>
            <a:r>
              <a:rPr lang="en-US" sz="3200" b="0"/>
              <a:t> Educational Leaders’ Learning Outcomes: A Comparison of Traditional and Enhanced Ci3T Professional Learning Series and Delivery</a:t>
            </a:r>
            <a:br>
              <a:rPr lang="en-US" sz="3200" b="0"/>
            </a:br>
            <a:r>
              <a:rPr lang="en-US" sz="1600" b="0"/>
              <a:t> </a:t>
            </a:r>
            <a:br>
              <a:rPr lang="en-US" sz="3200" b="0"/>
            </a:br>
            <a:r>
              <a:rPr lang="en-US" sz="3200" b="0"/>
              <a:t>  </a:t>
            </a:r>
            <a:r>
              <a:rPr kumimoji="0" lang="en-US" sz="2800" b="1" i="0" u="none" strike="noStrike" kern="1200" cap="none" spc="-150" normalizeH="0" baseline="0" noProof="0">
                <a:ln>
                  <a:noFill/>
                </a:ln>
                <a:solidFill>
                  <a:prstClr val="black"/>
                </a:solidFill>
                <a:effectLst/>
                <a:uLnTx/>
                <a:uFillTx/>
                <a:latin typeface="Arial" panose="020B0604020202020204"/>
                <a:ea typeface="+mj-ea"/>
                <a:cs typeface="+mj-cs"/>
              </a:rPr>
              <a:t>(T-Ci3T ISD vs. E-Ci3T ISD)</a:t>
            </a:r>
            <a:endParaRPr lang="en-US" sz="3200"/>
          </a:p>
        </p:txBody>
      </p:sp>
    </p:spTree>
    <p:extLst>
      <p:ext uri="{BB962C8B-B14F-4D97-AF65-F5344CB8AC3E}">
        <p14:creationId xmlns:p14="http://schemas.microsoft.com/office/powerpoint/2010/main" val="2563231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FC486-506F-B817-D86A-E8E6842D9032}"/>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5229A929-1557-B920-FAB4-A938B083B748}"/>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Research Questions 1</a:t>
            </a:r>
          </a:p>
        </p:txBody>
      </p:sp>
      <p:sp>
        <p:nvSpPr>
          <p:cNvPr id="2" name="Title 1">
            <a:extLst>
              <a:ext uri="{FF2B5EF4-FFF2-40B4-BE49-F238E27FC236}">
                <a16:creationId xmlns:a16="http://schemas.microsoft.com/office/drawing/2014/main" id="{FB592ABE-956A-AEA2-916B-F5A26436AEAF}"/>
              </a:ext>
              <a:ext uri="{C183D7F6-B498-43B3-948B-1728B52AA6E4}">
                <adec:decorative xmlns:adec="http://schemas.microsoft.com/office/drawing/2017/decorative" val="1"/>
              </a:ext>
            </a:extLst>
          </p:cNvPr>
          <p:cNvSpPr>
            <a:spLocks noGrp="1"/>
          </p:cNvSpPr>
          <p:nvPr>
            <p:ph type="title"/>
          </p:nvPr>
        </p:nvSpPr>
        <p:spPr/>
        <p:txBody>
          <a:bodyPr/>
          <a:lstStyle/>
          <a:p>
            <a:r>
              <a:rPr lang="en-US"/>
              <a:t>Research Questions </a:t>
            </a:r>
          </a:p>
        </p:txBody>
      </p:sp>
      <p:sp>
        <p:nvSpPr>
          <p:cNvPr id="3" name="Content Placeholder 2">
            <a:extLst>
              <a:ext uri="{FF2B5EF4-FFF2-40B4-BE49-F238E27FC236}">
                <a16:creationId xmlns:a16="http://schemas.microsoft.com/office/drawing/2014/main" id="{90A12859-03F4-957C-3B53-1CDF5AEBB641}"/>
              </a:ext>
            </a:extLst>
          </p:cNvPr>
          <p:cNvSpPr>
            <a:spLocks noGrp="1"/>
          </p:cNvSpPr>
          <p:nvPr>
            <p:ph idx="1"/>
          </p:nvPr>
        </p:nvSpPr>
        <p:spPr>
          <a:xfrm>
            <a:off x="838200" y="1825625"/>
            <a:ext cx="10515600" cy="4502986"/>
          </a:xfrm>
        </p:spPr>
        <p:txBody>
          <a:bodyPr vert="horz" lIns="91440" tIns="45720" rIns="91440" bIns="45720" rtlCol="0" anchor="t">
            <a:normAutofit fontScale="92500" lnSpcReduction="10000"/>
          </a:bodyPr>
          <a:lstStyle/>
          <a:p>
            <a:pPr marL="514350" indent="-514350">
              <a:spcAft>
                <a:spcPts val="1200"/>
              </a:spcAft>
              <a:buFont typeface="Arial" panose="020B0604020202020204"/>
              <a:buAutoNum type="arabicPeriod"/>
            </a:pPr>
            <a:r>
              <a:rPr lang="en-US">
                <a:latin typeface="Arial"/>
                <a:cs typeface="Arial"/>
              </a:rPr>
              <a:t>How did Ci3T Leadership Team members new to Ci3T in each condition view the usability of T-Ci3T ISD and E-Ci3T ISD for supporting initial Ci3T implementation?</a:t>
            </a:r>
          </a:p>
          <a:p>
            <a:pPr marL="514350" indent="-514350">
              <a:spcAft>
                <a:spcPts val="1200"/>
              </a:spcAft>
              <a:buAutoNum type="arabicPeriod"/>
            </a:pPr>
            <a:r>
              <a:rPr lang="en-US">
                <a:latin typeface="Arial"/>
                <a:cs typeface="Arial"/>
              </a:rPr>
              <a:t>To what extent did Ci3T Leadership Team members engage in the T-Ci3T ISD and E-Ci3T ISD with integrity?</a:t>
            </a:r>
          </a:p>
          <a:p>
            <a:pPr marL="514350" indent="-514350">
              <a:spcAft>
                <a:spcPts val="1200"/>
              </a:spcAft>
              <a:buAutoNum type="arabicPeriod"/>
            </a:pPr>
            <a:r>
              <a:rPr lang="en-US">
                <a:latin typeface="Arial"/>
                <a:cs typeface="Arial"/>
              </a:rPr>
              <a:t>What were the professional learning outcomes of Ci3T Leadership Team members participating in the T-Ci3T ISD compared to E-Ci3T ISD, including</a:t>
            </a:r>
            <a:r>
              <a:rPr lang="en-US">
                <a:solidFill>
                  <a:schemeClr val="tx2"/>
                </a:solidFill>
                <a:latin typeface="Arial"/>
                <a:cs typeface="Arial"/>
              </a:rPr>
              <a:t>  </a:t>
            </a:r>
          </a:p>
          <a:p>
            <a:pPr marL="1200150" lvl="1" indent="-457200">
              <a:spcAft>
                <a:spcPts val="1200"/>
              </a:spcAft>
              <a:buAutoNum type="alphaLcParenR"/>
            </a:pPr>
            <a:r>
              <a:rPr lang="en-US">
                <a:latin typeface="Arial"/>
                <a:cs typeface="Arial"/>
              </a:rPr>
              <a:t> shifts in perceived knowledge, confidence, and usefulness of Ci3T concepts and strategies over time, and </a:t>
            </a:r>
          </a:p>
          <a:p>
            <a:pPr marL="971550" lvl="1">
              <a:spcAft>
                <a:spcPts val="1200"/>
              </a:spcAft>
              <a:buAutoNum type="alphaLcParenR"/>
            </a:pPr>
            <a:r>
              <a:rPr lang="en-US">
                <a:latin typeface="Arial"/>
                <a:cs typeface="Arial"/>
              </a:rPr>
              <a:t> the relation between perceived and actual knowledge over time?</a:t>
            </a:r>
            <a:endParaRPr lang="en-US">
              <a:cs typeface="Arial"/>
            </a:endParaRPr>
          </a:p>
        </p:txBody>
      </p:sp>
    </p:spTree>
    <p:extLst>
      <p:ext uri="{BB962C8B-B14F-4D97-AF65-F5344CB8AC3E}">
        <p14:creationId xmlns:p14="http://schemas.microsoft.com/office/powerpoint/2010/main" val="861938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468DB-9B38-2202-A989-468B8A8C9904}"/>
            </a:ext>
          </a:extLst>
        </p:cNvPr>
        <p:cNvGrpSpPr/>
        <p:nvPr/>
      </p:nvGrpSpPr>
      <p:grpSpPr>
        <a:xfrm>
          <a:off x="0" y="0"/>
          <a:ext cx="0" cy="0"/>
          <a:chOff x="0" y="0"/>
          <a:chExt cx="0" cy="0"/>
        </a:xfrm>
      </p:grpSpPr>
      <p:sp>
        <p:nvSpPr>
          <p:cNvPr id="5" name="Title">
            <a:extLst>
              <a:ext uri="{FF2B5EF4-FFF2-40B4-BE49-F238E27FC236}">
                <a16:creationId xmlns:a16="http://schemas.microsoft.com/office/drawing/2014/main" id="{382D9C90-EDD3-C71C-C1EE-1FD04B5B79E4}"/>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Method 2</a:t>
            </a:r>
          </a:p>
        </p:txBody>
      </p:sp>
      <p:sp>
        <p:nvSpPr>
          <p:cNvPr id="2" name="Title 1">
            <a:extLst>
              <a:ext uri="{FF2B5EF4-FFF2-40B4-BE49-F238E27FC236}">
                <a16:creationId xmlns:a16="http://schemas.microsoft.com/office/drawing/2014/main" id="{D6BE5502-F2F7-256B-3DA5-71A54FBDB892}"/>
              </a:ext>
              <a:ext uri="{C183D7F6-B498-43B3-948B-1728B52AA6E4}">
                <adec:decorative xmlns:adec="http://schemas.microsoft.com/office/drawing/2017/decorative" val="1"/>
              </a:ext>
            </a:extLst>
          </p:cNvPr>
          <p:cNvSpPr>
            <a:spLocks noGrp="1"/>
          </p:cNvSpPr>
          <p:nvPr>
            <p:ph type="title"/>
          </p:nvPr>
        </p:nvSpPr>
        <p:spPr/>
        <p:txBody>
          <a:bodyPr/>
          <a:lstStyle/>
          <a:p>
            <a:r>
              <a:rPr lang="en-US"/>
              <a:t>Method</a:t>
            </a:r>
          </a:p>
        </p:txBody>
      </p:sp>
      <p:sp>
        <p:nvSpPr>
          <p:cNvPr id="4" name="Text Placeholder 2">
            <a:extLst>
              <a:ext uri="{FF2B5EF4-FFF2-40B4-BE49-F238E27FC236}">
                <a16:creationId xmlns:a16="http://schemas.microsoft.com/office/drawing/2014/main" id="{420E76C4-4DE1-1E25-0895-826FE178CE2C}"/>
              </a:ext>
            </a:extLst>
          </p:cNvPr>
          <p:cNvSpPr txBox="1">
            <a:spLocks/>
          </p:cNvSpPr>
          <p:nvPr/>
        </p:nvSpPr>
        <p:spPr>
          <a:xfrm>
            <a:off x="839788" y="1681163"/>
            <a:ext cx="10514012" cy="53264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chemeClr val="tx2"/>
                </a:solidFill>
                <a:latin typeface="+mj-lt"/>
              </a:rPr>
              <a:t>Procedures	</a:t>
            </a:r>
          </a:p>
        </p:txBody>
      </p:sp>
      <p:sp>
        <p:nvSpPr>
          <p:cNvPr id="3" name="Content Placeholder 2">
            <a:extLst>
              <a:ext uri="{FF2B5EF4-FFF2-40B4-BE49-F238E27FC236}">
                <a16:creationId xmlns:a16="http://schemas.microsoft.com/office/drawing/2014/main" id="{6568A61F-1FF5-1A56-E734-41813529BD64}"/>
              </a:ext>
            </a:extLst>
          </p:cNvPr>
          <p:cNvSpPr>
            <a:spLocks noGrp="1"/>
          </p:cNvSpPr>
          <p:nvPr>
            <p:ph idx="1"/>
          </p:nvPr>
        </p:nvSpPr>
        <p:spPr>
          <a:xfrm>
            <a:off x="838200" y="2310063"/>
            <a:ext cx="10515600" cy="3866900"/>
          </a:xfrm>
        </p:spPr>
        <p:txBody>
          <a:bodyPr vert="horz" lIns="91440" tIns="45720" rIns="91440" bIns="45720" rtlCol="0" anchor="t">
            <a:normAutofit/>
          </a:bodyPr>
          <a:lstStyle/>
          <a:p>
            <a:pPr marL="514350" indent="-514350">
              <a:buFont typeface="+mj-lt"/>
              <a:buAutoNum type="arabicPeriod"/>
            </a:pPr>
            <a:r>
              <a:rPr lang="en-US">
                <a:cs typeface="Arial"/>
              </a:rPr>
              <a:t>Coordinated T-Ci3T and E-Ci3T ISD dates </a:t>
            </a:r>
          </a:p>
          <a:p>
            <a:pPr marL="514350" indent="-514350">
              <a:buAutoNum type="arabicPeriod"/>
            </a:pPr>
            <a:r>
              <a:rPr lang="en-US">
                <a:cs typeface="Arial"/>
              </a:rPr>
              <a:t>Conducted Random Assignment</a:t>
            </a:r>
          </a:p>
          <a:p>
            <a:pPr marL="514350" indent="-514350">
              <a:buAutoNum type="arabicPeriod"/>
            </a:pPr>
            <a:r>
              <a:rPr lang="en-US">
                <a:cs typeface="Arial"/>
              </a:rPr>
              <a:t>Connected with Principals &amp; Ci3T Leadership Teams for formal invitations </a:t>
            </a:r>
          </a:p>
          <a:p>
            <a:pPr marL="514350" indent="-514350">
              <a:buAutoNum type="arabicPeriod"/>
            </a:pPr>
            <a:r>
              <a:rPr lang="en-US">
                <a:cs typeface="Arial"/>
              </a:rPr>
              <a:t>Participate in the T-Ci3T </a:t>
            </a:r>
            <a:r>
              <a:rPr lang="en-US" b="1">
                <a:cs typeface="Arial"/>
              </a:rPr>
              <a:t>or</a:t>
            </a:r>
            <a:r>
              <a:rPr lang="en-US">
                <a:cs typeface="Arial"/>
              </a:rPr>
              <a:t> E-Ci3T ISD</a:t>
            </a:r>
          </a:p>
          <a:p>
            <a:pPr marL="514350" indent="-514350">
              <a:buAutoNum type="arabicPeriod"/>
            </a:pPr>
            <a:endParaRPr lang="en-US">
              <a:cs typeface="Arial"/>
            </a:endParaRPr>
          </a:p>
        </p:txBody>
      </p:sp>
      <p:pic>
        <p:nvPicPr>
          <p:cNvPr id="8" name="Picture" descr="Table of yearlong Ci3T Implementation Series and Delivery activities ">
            <a:extLst>
              <a:ext uri="{FF2B5EF4-FFF2-40B4-BE49-F238E27FC236}">
                <a16:creationId xmlns:a16="http://schemas.microsoft.com/office/drawing/2014/main" id="{086D6641-4FB3-D1E6-FF56-B97B65116EAD}"/>
              </a:ext>
            </a:extLst>
          </p:cNvPr>
          <p:cNvPicPr>
            <a:picLocks noChangeAspect="1"/>
          </p:cNvPicPr>
          <p:nvPr/>
        </p:nvPicPr>
        <p:blipFill rotWithShape="1">
          <a:blip r:embed="rId2"/>
          <a:srcRect t="6377"/>
          <a:stretch/>
        </p:blipFill>
        <p:spPr>
          <a:xfrm>
            <a:off x="4724434" y="4834224"/>
            <a:ext cx="2743132" cy="19403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08247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8DC0A-1665-7CC0-E34D-9A280C0DA15C}"/>
              </a:ext>
            </a:extLst>
          </p:cNvPr>
          <p:cNvSpPr>
            <a:spLocks noGrp="1"/>
          </p:cNvSpPr>
          <p:nvPr>
            <p:ph type="title"/>
          </p:nvPr>
        </p:nvSpPr>
        <p:spPr/>
        <p:txBody>
          <a:bodyPr/>
          <a:lstStyle/>
          <a:p>
            <a:r>
              <a:rPr lang="en-US">
                <a:cs typeface="Arial"/>
              </a:rPr>
              <a:t>T-Ci3T ISD</a:t>
            </a:r>
            <a:endParaRPr lang="en-US"/>
          </a:p>
        </p:txBody>
      </p:sp>
      <p:pic>
        <p:nvPicPr>
          <p:cNvPr id="5" name="Picture 4" descr="A screenshot of the Tiered Intervention Library Professional Learning strategy  options from the module">
            <a:extLst>
              <a:ext uri="{FF2B5EF4-FFF2-40B4-BE49-F238E27FC236}">
                <a16:creationId xmlns:a16="http://schemas.microsoft.com/office/drawing/2014/main" id="{0F8900A2-51B5-0916-6C8A-FADFE75D515C}"/>
              </a:ext>
            </a:extLst>
          </p:cNvPr>
          <p:cNvPicPr>
            <a:picLocks noChangeAspect="1"/>
          </p:cNvPicPr>
          <p:nvPr/>
        </p:nvPicPr>
        <p:blipFill>
          <a:blip r:embed="rId2"/>
          <a:stretch>
            <a:fillRect/>
          </a:stretch>
        </p:blipFill>
        <p:spPr>
          <a:xfrm>
            <a:off x="625253" y="1917381"/>
            <a:ext cx="3854014" cy="4543786"/>
          </a:xfrm>
          <a:prstGeom prst="rect">
            <a:avLst/>
          </a:prstGeom>
          <a:ln>
            <a:noFill/>
          </a:ln>
          <a:effectLst>
            <a:outerShdw blurRad="292100" dist="139700" dir="2700000" algn="tl" rotWithShape="0">
              <a:srgbClr val="333333">
                <a:alpha val="65000"/>
              </a:srgbClr>
            </a:outerShdw>
          </a:effectLst>
        </p:spPr>
      </p:pic>
      <p:grpSp>
        <p:nvGrpSpPr>
          <p:cNvPr id="4" name="Group 3" descr="Screenshot of the Ci3T website on the Implementing Your Ci3T Model tab">
            <a:extLst>
              <a:ext uri="{FF2B5EF4-FFF2-40B4-BE49-F238E27FC236}">
                <a16:creationId xmlns:a16="http://schemas.microsoft.com/office/drawing/2014/main" id="{C7D6F243-3568-5100-39A6-A394562BD3B5}"/>
              </a:ext>
            </a:extLst>
          </p:cNvPr>
          <p:cNvGrpSpPr/>
          <p:nvPr/>
        </p:nvGrpSpPr>
        <p:grpSpPr>
          <a:xfrm>
            <a:off x="5200734" y="1208961"/>
            <a:ext cx="6632713" cy="3330660"/>
            <a:chOff x="5200734" y="904161"/>
            <a:chExt cx="6632713" cy="3330660"/>
          </a:xfrm>
        </p:grpSpPr>
        <p:pic>
          <p:nvPicPr>
            <p:cNvPr id="1026" name="Picture 2">
              <a:extLst>
                <a:ext uri="{FF2B5EF4-FFF2-40B4-BE49-F238E27FC236}">
                  <a16:creationId xmlns:a16="http://schemas.microsoft.com/office/drawing/2014/main" id="{57468EC4-E523-B952-9FFA-A47ADD28E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0734" y="1994359"/>
              <a:ext cx="3150834" cy="206902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E292E5B0-9982-447F-CFC6-C41334E42E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0734" y="904161"/>
              <a:ext cx="6632713" cy="10345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786D402-2589-8E58-4B26-E59B113C31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7090" y="1994359"/>
              <a:ext cx="3245418" cy="2240462"/>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descr="Table of yearlong Ci3T Implementation Series and Delivery activities">
            <a:extLst>
              <a:ext uri="{FF2B5EF4-FFF2-40B4-BE49-F238E27FC236}">
                <a16:creationId xmlns:a16="http://schemas.microsoft.com/office/drawing/2014/main" id="{A8A996D2-7D09-A854-D085-8A08973D4635}"/>
              </a:ext>
            </a:extLst>
          </p:cNvPr>
          <p:cNvPicPr>
            <a:picLocks noChangeAspect="1"/>
          </p:cNvPicPr>
          <p:nvPr/>
        </p:nvPicPr>
        <p:blipFill rotWithShape="1">
          <a:blip r:embed="rId6"/>
          <a:srcRect t="6377"/>
          <a:stretch/>
        </p:blipFill>
        <p:spPr>
          <a:xfrm>
            <a:off x="7962901" y="4919326"/>
            <a:ext cx="2407166" cy="16978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1810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5434D-1083-191A-16A5-621E401B1627}"/>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019C805-2516-212F-67AB-196A92B2D733}"/>
              </a:ext>
              <a:ext uri="{C183D7F6-B498-43B3-948B-1728B52AA6E4}">
                <adec:decorative xmlns:adec="http://schemas.microsoft.com/office/drawing/2017/decorative" val="1"/>
              </a:ext>
            </a:extLst>
          </p:cNvPr>
          <p:cNvSpPr>
            <a:spLocks noGrp="1"/>
          </p:cNvSpPr>
          <p:nvPr>
            <p:ph type="title"/>
          </p:nvPr>
        </p:nvSpPr>
        <p:spPr>
          <a:xfrm>
            <a:off x="838200" y="365125"/>
            <a:ext cx="10515600" cy="1325563"/>
          </a:xfrm>
        </p:spPr>
        <p:txBody>
          <a:bodyPr/>
          <a:lstStyle/>
          <a:p>
            <a:r>
              <a:rPr lang="en-US"/>
              <a:t>E-Ci3T ISD</a:t>
            </a:r>
          </a:p>
        </p:txBody>
      </p:sp>
      <p:sp>
        <p:nvSpPr>
          <p:cNvPr id="2" name="Title">
            <a:extLst>
              <a:ext uri="{FF2B5EF4-FFF2-40B4-BE49-F238E27FC236}">
                <a16:creationId xmlns:a16="http://schemas.microsoft.com/office/drawing/2014/main" id="{DFB483AE-1057-9DAE-4E25-BE32C36E5867}"/>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E-Ci3T ISD 1</a:t>
            </a:r>
          </a:p>
        </p:txBody>
      </p:sp>
      <p:pic>
        <p:nvPicPr>
          <p:cNvPr id="4" name="Picture 3" descr="Computer screen with Ci3T modules displayed">
            <a:extLst>
              <a:ext uri="{FF2B5EF4-FFF2-40B4-BE49-F238E27FC236}">
                <a16:creationId xmlns:a16="http://schemas.microsoft.com/office/drawing/2014/main" id="{D8CBA33F-3C14-3CAD-21B9-009367C2340D}"/>
              </a:ext>
            </a:extLst>
          </p:cNvPr>
          <p:cNvPicPr>
            <a:picLocks noChangeAspect="1"/>
          </p:cNvPicPr>
          <p:nvPr/>
        </p:nvPicPr>
        <p:blipFill>
          <a:blip r:embed="rId2"/>
          <a:stretch>
            <a:fillRect/>
          </a:stretch>
        </p:blipFill>
        <p:spPr>
          <a:xfrm>
            <a:off x="371250" y="2486819"/>
            <a:ext cx="3409723" cy="3087688"/>
          </a:xfrm>
          <a:prstGeom prst="rect">
            <a:avLst/>
          </a:prstGeom>
        </p:spPr>
      </p:pic>
      <p:pic>
        <p:nvPicPr>
          <p:cNvPr id="2050" name="Picture 2" descr="Screenshot of the Ci3T website on the Project Enhance Tab">
            <a:extLst>
              <a:ext uri="{FF2B5EF4-FFF2-40B4-BE49-F238E27FC236}">
                <a16:creationId xmlns:a16="http://schemas.microsoft.com/office/drawing/2014/main" id="{D716D892-164B-2E90-E834-24A6844D59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9633" y="1752599"/>
            <a:ext cx="5332811" cy="47402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creenshot of previous years Project Enhance Implementation Series and Delivery Resources">
            <a:extLst>
              <a:ext uri="{FF2B5EF4-FFF2-40B4-BE49-F238E27FC236}">
                <a16:creationId xmlns:a16="http://schemas.microsoft.com/office/drawing/2014/main" id="{81C8D23F-3F29-C682-56AD-6EB2F515C6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0066" y="2660650"/>
            <a:ext cx="4018214" cy="2740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descr="Table of yearlong Ci3T Implementation Series and Delivery activities">
            <a:extLst>
              <a:ext uri="{FF2B5EF4-FFF2-40B4-BE49-F238E27FC236}">
                <a16:creationId xmlns:a16="http://schemas.microsoft.com/office/drawing/2014/main" id="{0142106F-9E48-C08D-F6A5-91BC4CBBF66F}"/>
              </a:ext>
            </a:extLst>
          </p:cNvPr>
          <p:cNvPicPr>
            <a:picLocks noChangeAspect="1"/>
          </p:cNvPicPr>
          <p:nvPr/>
        </p:nvPicPr>
        <p:blipFill rotWithShape="1">
          <a:blip r:embed="rId5"/>
          <a:srcRect t="6377"/>
          <a:stretch/>
        </p:blipFill>
        <p:spPr>
          <a:xfrm>
            <a:off x="9879173" y="172656"/>
            <a:ext cx="2163072" cy="1518032"/>
          </a:xfrm>
          <a:prstGeom prst="rect">
            <a:avLst/>
          </a:prstGeom>
        </p:spPr>
      </p:pic>
    </p:spTree>
    <p:extLst>
      <p:ext uri="{BB962C8B-B14F-4D97-AF65-F5344CB8AC3E}">
        <p14:creationId xmlns:p14="http://schemas.microsoft.com/office/powerpoint/2010/main" val="2809843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5A916-A725-544A-2737-F0572353A9AE}"/>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C84892E4-ADD8-8F89-3D33-54E11F8CD029}"/>
              </a:ext>
            </a:extLst>
          </p:cNvPr>
          <p:cNvSpPr>
            <a:spLocks noGrp="1"/>
          </p:cNvSpPr>
          <p:nvPr>
            <p:ph type="ctrTitle"/>
          </p:nvPr>
        </p:nvSpPr>
        <p:spPr>
          <a:xfrm>
            <a:off x="62148" y="961311"/>
            <a:ext cx="11943407" cy="1738824"/>
          </a:xfrm>
        </p:spPr>
        <p:txBody>
          <a:bodyPr>
            <a:noAutofit/>
          </a:bodyPr>
          <a:lstStyle/>
          <a:p>
            <a:r>
              <a:rPr lang="en-US" sz="3600"/>
              <a:t>Starting </a:t>
            </a:r>
            <a:r>
              <a:rPr lang="en-US" sz="4000"/>
              <a:t>Project ENHANCE: Enhanced Ci3T Professional Learning Series and Delivery: Initial Learning of School-site Leaders</a:t>
            </a:r>
            <a:r>
              <a:rPr lang="en-US" sz="4000" b="0"/>
              <a:t> </a:t>
            </a:r>
            <a:endParaRPr lang="en-US" sz="3600" b="0"/>
          </a:p>
        </p:txBody>
      </p:sp>
      <p:sp>
        <p:nvSpPr>
          <p:cNvPr id="2" name="Subtitle">
            <a:extLst>
              <a:ext uri="{FF2B5EF4-FFF2-40B4-BE49-F238E27FC236}">
                <a16:creationId xmlns:a16="http://schemas.microsoft.com/office/drawing/2014/main" id="{04927264-1352-D7E4-DA41-0E2ADF3BDF7F}"/>
              </a:ext>
            </a:extLst>
          </p:cNvPr>
          <p:cNvSpPr>
            <a:spLocks noGrp="1"/>
          </p:cNvSpPr>
          <p:nvPr>
            <p:ph type="subTitle" idx="1"/>
          </p:nvPr>
        </p:nvSpPr>
        <p:spPr>
          <a:xfrm>
            <a:off x="776051" y="3070187"/>
            <a:ext cx="10515600" cy="2497908"/>
          </a:xfrm>
        </p:spPr>
        <p:txBody>
          <a:bodyPr vert="horz" lIns="91440" tIns="45720" rIns="91440" bIns="45720" rtlCol="0" anchor="t">
            <a:noAutofit/>
          </a:bodyPr>
          <a:lstStyle/>
          <a:p>
            <a:pPr>
              <a:spcBef>
                <a:spcPts val="600"/>
              </a:spcBef>
            </a:pPr>
            <a:r>
              <a:rPr lang="en-US" sz="1800"/>
              <a:t>Rebecca Lee Sherod Adams</a:t>
            </a:r>
            <a:r>
              <a:rPr lang="en-US" sz="1800" baseline="30000"/>
              <a:t>1</a:t>
            </a:r>
            <a:r>
              <a:rPr lang="en-US" sz="1800"/>
              <a:t>, Mark Matthew Buckman</a:t>
            </a:r>
            <a:r>
              <a:rPr lang="en-US" sz="1800" baseline="30000"/>
              <a:t>2</a:t>
            </a:r>
            <a:r>
              <a:rPr lang="en-US" sz="1800"/>
              <a:t>, </a:t>
            </a:r>
          </a:p>
          <a:p>
            <a:pPr>
              <a:spcBef>
                <a:spcPts val="600"/>
              </a:spcBef>
            </a:pPr>
            <a:r>
              <a:rPr lang="en-US" sz="1800"/>
              <a:t>David James Royer</a:t>
            </a:r>
            <a:r>
              <a:rPr lang="en-US" sz="1800" baseline="30000"/>
              <a:t>3</a:t>
            </a:r>
            <a:r>
              <a:rPr lang="en-US" sz="1800"/>
              <a:t>, Elise Sarasin</a:t>
            </a:r>
            <a:r>
              <a:rPr lang="en-US" sz="1800" baseline="30000"/>
              <a:t>2</a:t>
            </a:r>
            <a:r>
              <a:rPr lang="en-US" sz="1800"/>
              <a:t>, Grant Edmund Allen</a:t>
            </a:r>
            <a:r>
              <a:rPr lang="en-US" sz="1800" baseline="30000"/>
              <a:t>4</a:t>
            </a:r>
            <a:r>
              <a:rPr lang="en-US" sz="1800"/>
              <a:t>, Allison M. Bernard</a:t>
            </a:r>
            <a:r>
              <a:rPr lang="en-US" sz="1800" baseline="30000"/>
              <a:t>2</a:t>
            </a:r>
            <a:r>
              <a:rPr lang="en-US" sz="1800"/>
              <a:t>, </a:t>
            </a:r>
          </a:p>
          <a:p>
            <a:pPr>
              <a:spcBef>
                <a:spcPts val="600"/>
              </a:spcBef>
            </a:pPr>
            <a:r>
              <a:rPr lang="en-US" sz="1800"/>
              <a:t>Stacie Williams</a:t>
            </a:r>
            <a:r>
              <a:rPr lang="en-US" sz="1800" baseline="30000"/>
              <a:t>2</a:t>
            </a:r>
            <a:r>
              <a:rPr lang="en-US" sz="1800"/>
              <a:t>, Carrie L. Brandon</a:t>
            </a:r>
            <a:r>
              <a:rPr lang="en-US" sz="1800" baseline="30000"/>
              <a:t>1</a:t>
            </a:r>
            <a:r>
              <a:rPr lang="en-US" sz="1800"/>
              <a:t>, Matthew Bruce Aschliman</a:t>
            </a:r>
            <a:r>
              <a:rPr lang="en-US" sz="1800" baseline="30000"/>
              <a:t>1</a:t>
            </a:r>
            <a:r>
              <a:rPr lang="en-US" sz="1800"/>
              <a:t>, Jessica Matus</a:t>
            </a:r>
            <a:r>
              <a:rPr lang="en-US" sz="1800" baseline="30000"/>
              <a:t>1</a:t>
            </a:r>
            <a:r>
              <a:rPr lang="en-US" sz="1800"/>
              <a:t>,</a:t>
            </a:r>
            <a:r>
              <a:rPr lang="en-US" sz="1800" baseline="30000"/>
              <a:t> </a:t>
            </a:r>
            <a:r>
              <a:rPr lang="en-US" sz="1800"/>
              <a:t>Nelson Brunsting</a:t>
            </a:r>
            <a:r>
              <a:rPr lang="en-US" sz="1800" baseline="30000"/>
              <a:t>5</a:t>
            </a:r>
            <a:r>
              <a:rPr lang="en-US" sz="1800"/>
              <a:t>, </a:t>
            </a:r>
          </a:p>
          <a:p>
            <a:pPr>
              <a:spcBef>
                <a:spcPts val="600"/>
              </a:spcBef>
            </a:pPr>
            <a:r>
              <a:rPr lang="en-US" sz="1800"/>
              <a:t>Wendy Peia Oakes</a:t>
            </a:r>
            <a:r>
              <a:rPr lang="en-US" sz="1800" baseline="30000"/>
              <a:t>1</a:t>
            </a:r>
            <a:r>
              <a:rPr lang="en-US" sz="1800"/>
              <a:t>, ​and Kathleen Lynne Lane</a:t>
            </a:r>
            <a:r>
              <a:rPr lang="en-US" sz="1800" baseline="30000"/>
              <a:t>2</a:t>
            </a:r>
            <a:r>
              <a:rPr lang="en-US" sz="1800"/>
              <a:t>,</a:t>
            </a:r>
          </a:p>
          <a:p>
            <a:pPr>
              <a:spcBef>
                <a:spcPts val="600"/>
              </a:spcBef>
            </a:pPr>
            <a:endParaRPr lang="en-US" sz="1800"/>
          </a:p>
          <a:p>
            <a:pPr>
              <a:spcBef>
                <a:spcPts val="600"/>
              </a:spcBef>
            </a:pPr>
            <a:r>
              <a:rPr lang="en-US" sz="1800"/>
              <a:t>Arizona State University</a:t>
            </a:r>
            <a:r>
              <a:rPr lang="en-US" sz="1800" baseline="30000"/>
              <a:t>1</a:t>
            </a:r>
            <a:r>
              <a:rPr lang="en-US" sz="1800"/>
              <a:t>, University of Kansas</a:t>
            </a:r>
            <a:r>
              <a:rPr lang="en-US" sz="1800" baseline="30000"/>
              <a:t>2</a:t>
            </a:r>
            <a:r>
              <a:rPr lang="en-US" sz="1800"/>
              <a:t>, University of Louisville</a:t>
            </a:r>
            <a:r>
              <a:rPr lang="en-US" sz="1800" baseline="30000"/>
              <a:t>3</a:t>
            </a:r>
            <a:r>
              <a:rPr lang="en-US" sz="1800"/>
              <a:t>​, </a:t>
            </a:r>
          </a:p>
          <a:p>
            <a:pPr>
              <a:spcBef>
                <a:spcPts val="600"/>
              </a:spcBef>
            </a:pPr>
            <a:r>
              <a:rPr lang="en-US" sz="1800"/>
              <a:t>University of Wisconsin - Stout​</a:t>
            </a:r>
            <a:r>
              <a:rPr lang="en-US" sz="1800" baseline="30000"/>
              <a:t>4</a:t>
            </a:r>
            <a:r>
              <a:rPr lang="en-US" sz="1800"/>
              <a:t>, University of Florida</a:t>
            </a:r>
            <a:r>
              <a:rPr lang="en-US" sz="1800" baseline="30000"/>
              <a:t>5</a:t>
            </a:r>
            <a:endParaRPr lang="en-US" sz="1800"/>
          </a:p>
        </p:txBody>
      </p:sp>
      <p:sp>
        <p:nvSpPr>
          <p:cNvPr id="3" name="Textbox">
            <a:extLst>
              <a:ext uri="{FF2B5EF4-FFF2-40B4-BE49-F238E27FC236}">
                <a16:creationId xmlns:a16="http://schemas.microsoft.com/office/drawing/2014/main" id="{427E8540-9D3B-6FE9-60EB-25182EBE0A67}"/>
              </a:ext>
            </a:extLst>
          </p:cNvPr>
          <p:cNvSpPr/>
          <p:nvPr/>
        </p:nvSpPr>
        <p:spPr>
          <a:xfrm>
            <a:off x="62148" y="96256"/>
            <a:ext cx="11943407" cy="481260"/>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panose="020B0604020202020204"/>
                <a:ea typeface="+mn-ea"/>
                <a:cs typeface="+mn-cs"/>
              </a:rPr>
              <a:t>Session Eligible for BACB CEU Units</a:t>
            </a:r>
          </a:p>
        </p:txBody>
      </p:sp>
      <p:sp>
        <p:nvSpPr>
          <p:cNvPr id="8" name="TextBox 6">
            <a:extLst>
              <a:ext uri="{FF2B5EF4-FFF2-40B4-BE49-F238E27FC236}">
                <a16:creationId xmlns:a16="http://schemas.microsoft.com/office/drawing/2014/main" id="{D87A4CED-685F-5123-6632-DDD652EDA4AA}"/>
              </a:ext>
            </a:extLst>
          </p:cNvPr>
          <p:cNvSpPr txBox="1"/>
          <p:nvPr/>
        </p:nvSpPr>
        <p:spPr>
          <a:xfrm>
            <a:off x="4625806" y="6167444"/>
            <a:ext cx="7376473" cy="58477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latin typeface="Segoe UI"/>
                <a:cs typeface="Segoe UI"/>
              </a:rPr>
              <a:t>This project was funded in part by Project EPIC (USDE, OSEP Award Number: H325D220011) and Project ENHANCE (IES Project Number </a:t>
            </a:r>
            <a:r>
              <a:rPr lang="en-US" sz="1600" b="0" i="0" u="none" strike="noStrike">
                <a:effectLst/>
                <a:latin typeface="Segoe UI"/>
                <a:cs typeface="Segoe UI"/>
              </a:rPr>
              <a:t>R324N190002</a:t>
            </a:r>
            <a:r>
              <a:rPr lang="en-US" sz="1600">
                <a:latin typeface="Segoe UI"/>
                <a:cs typeface="Segoe UI"/>
              </a:rPr>
              <a:t>)</a:t>
            </a:r>
            <a:endParaRPr lang="en-US"/>
          </a:p>
        </p:txBody>
      </p:sp>
    </p:spTree>
    <p:extLst>
      <p:ext uri="{BB962C8B-B14F-4D97-AF65-F5344CB8AC3E}">
        <p14:creationId xmlns:p14="http://schemas.microsoft.com/office/powerpoint/2010/main" val="2794283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4B028-D1BB-17D7-83A0-F36625473934}"/>
            </a:ext>
          </a:extLst>
        </p:cNvPr>
        <p:cNvGrpSpPr/>
        <p:nvPr/>
      </p:nvGrpSpPr>
      <p:grpSpPr>
        <a:xfrm>
          <a:off x="0" y="0"/>
          <a:ext cx="0" cy="0"/>
          <a:chOff x="0" y="0"/>
          <a:chExt cx="0" cy="0"/>
        </a:xfrm>
      </p:grpSpPr>
      <p:sp>
        <p:nvSpPr>
          <p:cNvPr id="5" name="Title">
            <a:extLst>
              <a:ext uri="{FF2B5EF4-FFF2-40B4-BE49-F238E27FC236}">
                <a16:creationId xmlns:a16="http://schemas.microsoft.com/office/drawing/2014/main" id="{A1C046CA-ACE3-E54D-F587-65704656591A}"/>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Method 3</a:t>
            </a:r>
          </a:p>
        </p:txBody>
      </p:sp>
      <p:sp>
        <p:nvSpPr>
          <p:cNvPr id="2" name="Title 1">
            <a:extLst>
              <a:ext uri="{FF2B5EF4-FFF2-40B4-BE49-F238E27FC236}">
                <a16:creationId xmlns:a16="http://schemas.microsoft.com/office/drawing/2014/main" id="{729D3780-CA83-E4C6-9FCD-822DA7D669FC}"/>
              </a:ext>
              <a:ext uri="{C183D7F6-B498-43B3-948B-1728B52AA6E4}">
                <adec:decorative xmlns:adec="http://schemas.microsoft.com/office/drawing/2017/decorative" val="1"/>
              </a:ext>
            </a:extLst>
          </p:cNvPr>
          <p:cNvSpPr>
            <a:spLocks noGrp="1"/>
          </p:cNvSpPr>
          <p:nvPr>
            <p:ph type="title"/>
          </p:nvPr>
        </p:nvSpPr>
        <p:spPr/>
        <p:txBody>
          <a:bodyPr/>
          <a:lstStyle/>
          <a:p>
            <a:r>
              <a:rPr lang="en-US"/>
              <a:t>Method</a:t>
            </a:r>
          </a:p>
        </p:txBody>
      </p:sp>
      <p:sp>
        <p:nvSpPr>
          <p:cNvPr id="3" name="Text Placeholder 2">
            <a:extLst>
              <a:ext uri="{FF2B5EF4-FFF2-40B4-BE49-F238E27FC236}">
                <a16:creationId xmlns:a16="http://schemas.microsoft.com/office/drawing/2014/main" id="{5ABDFD90-DF9B-065C-A485-C9BFFD88226E}"/>
              </a:ext>
            </a:extLst>
          </p:cNvPr>
          <p:cNvSpPr>
            <a:spLocks noGrp="1"/>
          </p:cNvSpPr>
          <p:nvPr>
            <p:ph type="body" idx="1"/>
          </p:nvPr>
        </p:nvSpPr>
        <p:spPr>
          <a:xfrm>
            <a:off x="839788" y="1681163"/>
            <a:ext cx="5157787" cy="532648"/>
          </a:xfrm>
        </p:spPr>
        <p:txBody>
          <a:bodyPr anchor="t"/>
          <a:lstStyle/>
          <a:p>
            <a:r>
              <a:rPr lang="en-US"/>
              <a:t>Measures</a:t>
            </a:r>
          </a:p>
        </p:txBody>
      </p:sp>
      <p:sp>
        <p:nvSpPr>
          <p:cNvPr id="4" name="Content Placeholder 3">
            <a:extLst>
              <a:ext uri="{FF2B5EF4-FFF2-40B4-BE49-F238E27FC236}">
                <a16:creationId xmlns:a16="http://schemas.microsoft.com/office/drawing/2014/main" id="{8FBBAD5D-965E-8B59-46F3-5EAC125FC8DF}"/>
              </a:ext>
            </a:extLst>
          </p:cNvPr>
          <p:cNvSpPr>
            <a:spLocks noGrp="1"/>
          </p:cNvSpPr>
          <p:nvPr>
            <p:ph sz="half" idx="2"/>
          </p:nvPr>
        </p:nvSpPr>
        <p:spPr>
          <a:xfrm>
            <a:off x="839788" y="2213812"/>
            <a:ext cx="5157787" cy="4644188"/>
          </a:xfrm>
        </p:spPr>
        <p:txBody>
          <a:bodyPr>
            <a:normAutofit fontScale="92500" lnSpcReduction="20000"/>
          </a:bodyPr>
          <a:lstStyle/>
          <a:p>
            <a:pPr marL="0" indent="0">
              <a:spcAft>
                <a:spcPts val="600"/>
              </a:spcAft>
              <a:buNone/>
            </a:pPr>
            <a:r>
              <a:rPr lang="en-US" sz="2400" b="1"/>
              <a:t>Ci3T-Usage Rating Profile: Ci3T Leadership Team </a:t>
            </a:r>
            <a:r>
              <a:rPr lang="en-US" sz="1800"/>
              <a:t>(Ci3T-URP: LT)</a:t>
            </a:r>
          </a:p>
          <a:p>
            <a:r>
              <a:rPr lang="en-US" sz="1900"/>
              <a:t>Adapted from the Usage Rating Profile-Intervention, Revised (URP-IR; Chafouleas et al., 2011)</a:t>
            </a:r>
          </a:p>
          <a:p>
            <a:r>
              <a:rPr lang="en-US" sz="1900"/>
              <a:t>Assess usage factors related to Ci3T professional learning experiences from the perspective of school and district leadership team members across:</a:t>
            </a:r>
          </a:p>
          <a:p>
            <a:pPr lvl="1"/>
            <a:r>
              <a:rPr lang="en-US" sz="1900"/>
              <a:t>Acceptability </a:t>
            </a:r>
          </a:p>
          <a:p>
            <a:pPr lvl="1"/>
            <a:r>
              <a:rPr lang="en-US" sz="1900"/>
              <a:t>Feasibility </a:t>
            </a:r>
          </a:p>
          <a:p>
            <a:pPr lvl="1"/>
            <a:r>
              <a:rPr lang="en-US" sz="1900"/>
              <a:t>Understanding </a:t>
            </a:r>
          </a:p>
          <a:p>
            <a:pPr lvl="1"/>
            <a:r>
              <a:rPr lang="en-US" sz="1900"/>
              <a:t>System Climate</a:t>
            </a:r>
          </a:p>
          <a:p>
            <a:pPr lvl="1"/>
            <a:r>
              <a:rPr lang="en-US" sz="1900"/>
              <a:t>System Support</a:t>
            </a:r>
          </a:p>
          <a:p>
            <a:pPr lvl="1"/>
            <a:r>
              <a:rPr lang="en-US" sz="1900"/>
              <a:t>Family Collaboration </a:t>
            </a:r>
          </a:p>
          <a:p>
            <a:r>
              <a:rPr lang="en-US" sz="1900"/>
              <a:t>Rating Scale: 1 = </a:t>
            </a:r>
            <a:r>
              <a:rPr lang="en-US" sz="1900" i="1"/>
              <a:t>strongly disagree–</a:t>
            </a:r>
            <a:r>
              <a:rPr lang="en-US" sz="1900"/>
              <a:t>6 = </a:t>
            </a:r>
            <a:r>
              <a:rPr lang="en-US" sz="1900" i="1"/>
              <a:t>strongly agree</a:t>
            </a:r>
            <a:r>
              <a:rPr lang="en-US" sz="1900"/>
              <a:t>)</a:t>
            </a:r>
          </a:p>
          <a:p>
            <a:r>
              <a:rPr lang="en-US" sz="1900"/>
              <a:t>17 items</a:t>
            </a:r>
          </a:p>
        </p:txBody>
      </p:sp>
      <p:sp>
        <p:nvSpPr>
          <p:cNvPr id="10" name="Content Placeholder 3">
            <a:extLst>
              <a:ext uri="{FF2B5EF4-FFF2-40B4-BE49-F238E27FC236}">
                <a16:creationId xmlns:a16="http://schemas.microsoft.com/office/drawing/2014/main" id="{79B3DA68-6310-423D-C5B1-A877C158DF1C}"/>
              </a:ext>
            </a:extLst>
          </p:cNvPr>
          <p:cNvSpPr txBox="1">
            <a:spLocks/>
          </p:cNvSpPr>
          <p:nvPr/>
        </p:nvSpPr>
        <p:spPr>
          <a:xfrm>
            <a:off x="6194427" y="2223337"/>
            <a:ext cx="5157787" cy="39758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Font typeface="Arial" panose="020B0604020202020204" pitchFamily="34" charset="0"/>
              <a:buNone/>
            </a:pPr>
            <a:r>
              <a:rPr lang="en-US" sz="2200" b="1"/>
              <a:t>E-Ci3T &amp; T-Ci3T Session and Meeting Attendance</a:t>
            </a:r>
          </a:p>
          <a:p>
            <a:r>
              <a:rPr lang="en-US" sz="1800"/>
              <a:t>Research team members recorded Ci3T Leadership Team member attendance at each session across PL series across conditions </a:t>
            </a:r>
          </a:p>
          <a:p>
            <a:pPr lvl="1"/>
            <a:r>
              <a:rPr lang="en-US" sz="1800"/>
              <a:t>Ci3T PL Series</a:t>
            </a:r>
          </a:p>
          <a:p>
            <a:pPr lvl="1"/>
            <a:r>
              <a:rPr lang="en-US" sz="1800"/>
              <a:t>EMPOWER</a:t>
            </a:r>
          </a:p>
          <a:p>
            <a:pPr lvl="1"/>
            <a:r>
              <a:rPr lang="en-US" sz="1800"/>
              <a:t>Trainer and Coaching Calls</a:t>
            </a:r>
          </a:p>
          <a:p>
            <a:pPr lvl="1"/>
            <a:endParaRPr lang="en-US" sz="1800"/>
          </a:p>
          <a:p>
            <a:r>
              <a:rPr lang="en-US" sz="1800"/>
              <a:t>Research team members recorded attendance at monthly Ci3T Leadership Team meetings</a:t>
            </a:r>
          </a:p>
        </p:txBody>
      </p:sp>
    </p:spTree>
    <p:extLst>
      <p:ext uri="{BB962C8B-B14F-4D97-AF65-F5344CB8AC3E}">
        <p14:creationId xmlns:p14="http://schemas.microsoft.com/office/powerpoint/2010/main" val="4017619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47A48-6574-4B4D-7700-2FA497992AC7}"/>
            </a:ext>
          </a:extLst>
        </p:cNvPr>
        <p:cNvGrpSpPr/>
        <p:nvPr/>
      </p:nvGrpSpPr>
      <p:grpSpPr>
        <a:xfrm>
          <a:off x="0" y="0"/>
          <a:ext cx="0" cy="0"/>
          <a:chOff x="0" y="0"/>
          <a:chExt cx="0" cy="0"/>
        </a:xfrm>
      </p:grpSpPr>
      <p:sp>
        <p:nvSpPr>
          <p:cNvPr id="5" name="Title">
            <a:extLst>
              <a:ext uri="{FF2B5EF4-FFF2-40B4-BE49-F238E27FC236}">
                <a16:creationId xmlns:a16="http://schemas.microsoft.com/office/drawing/2014/main" id="{C119A244-70D3-2E3B-39F6-C437B217079D}"/>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Method 4</a:t>
            </a:r>
          </a:p>
        </p:txBody>
      </p:sp>
      <p:sp>
        <p:nvSpPr>
          <p:cNvPr id="2" name="Title 1">
            <a:extLst>
              <a:ext uri="{FF2B5EF4-FFF2-40B4-BE49-F238E27FC236}">
                <a16:creationId xmlns:a16="http://schemas.microsoft.com/office/drawing/2014/main" id="{2B8547B1-6AAA-16F7-DDEB-C934D8D2E7C2}"/>
              </a:ext>
              <a:ext uri="{C183D7F6-B498-43B3-948B-1728B52AA6E4}">
                <adec:decorative xmlns:adec="http://schemas.microsoft.com/office/drawing/2017/decorative" val="1"/>
              </a:ext>
            </a:extLst>
          </p:cNvPr>
          <p:cNvSpPr>
            <a:spLocks noGrp="1"/>
          </p:cNvSpPr>
          <p:nvPr>
            <p:ph type="title"/>
          </p:nvPr>
        </p:nvSpPr>
        <p:spPr/>
        <p:txBody>
          <a:bodyPr/>
          <a:lstStyle/>
          <a:p>
            <a:r>
              <a:rPr lang="en-US"/>
              <a:t>Method</a:t>
            </a:r>
          </a:p>
        </p:txBody>
      </p:sp>
      <p:sp>
        <p:nvSpPr>
          <p:cNvPr id="3" name="Text Placeholder 2">
            <a:extLst>
              <a:ext uri="{FF2B5EF4-FFF2-40B4-BE49-F238E27FC236}">
                <a16:creationId xmlns:a16="http://schemas.microsoft.com/office/drawing/2014/main" id="{983E9ED2-4516-4DC3-1C7F-8BA980F20177}"/>
              </a:ext>
            </a:extLst>
          </p:cNvPr>
          <p:cNvSpPr>
            <a:spLocks noGrp="1"/>
          </p:cNvSpPr>
          <p:nvPr>
            <p:ph type="body" idx="1"/>
          </p:nvPr>
        </p:nvSpPr>
        <p:spPr>
          <a:xfrm>
            <a:off x="839788" y="1681163"/>
            <a:ext cx="5157787" cy="532648"/>
          </a:xfrm>
        </p:spPr>
        <p:txBody>
          <a:bodyPr anchor="t"/>
          <a:lstStyle/>
          <a:p>
            <a:r>
              <a:rPr lang="en-US"/>
              <a:t>Measures</a:t>
            </a:r>
          </a:p>
        </p:txBody>
      </p:sp>
      <p:sp>
        <p:nvSpPr>
          <p:cNvPr id="4" name="Content Placeholder 3">
            <a:extLst>
              <a:ext uri="{FF2B5EF4-FFF2-40B4-BE49-F238E27FC236}">
                <a16:creationId xmlns:a16="http://schemas.microsoft.com/office/drawing/2014/main" id="{BA3AB036-FCE5-5BB2-D93F-94265B0EF2BA}"/>
              </a:ext>
            </a:extLst>
          </p:cNvPr>
          <p:cNvSpPr>
            <a:spLocks noGrp="1"/>
          </p:cNvSpPr>
          <p:nvPr>
            <p:ph sz="half" idx="2"/>
          </p:nvPr>
        </p:nvSpPr>
        <p:spPr>
          <a:xfrm>
            <a:off x="839788" y="2213811"/>
            <a:ext cx="5157787" cy="4279063"/>
          </a:xfrm>
        </p:spPr>
        <p:txBody>
          <a:bodyPr>
            <a:normAutofit/>
          </a:bodyPr>
          <a:lstStyle/>
          <a:p>
            <a:pPr marL="0" indent="0">
              <a:spcAft>
                <a:spcPts val="600"/>
              </a:spcAft>
              <a:buNone/>
            </a:pPr>
            <a:r>
              <a:rPr lang="en-US" sz="2200" b="1"/>
              <a:t>Enhancing Ci3T Module Access </a:t>
            </a:r>
          </a:p>
          <a:p>
            <a:pPr>
              <a:spcBef>
                <a:spcPts val="600"/>
              </a:spcBef>
            </a:pPr>
            <a:r>
              <a:rPr lang="en-US" sz="1800"/>
              <a:t>Monitored participant access of each Enhancing Ci3T Module in the E-Ci3T Condition </a:t>
            </a:r>
          </a:p>
          <a:p>
            <a:r>
              <a:rPr lang="en-US" sz="1800"/>
              <a:t>Participants registered one time with an email which was used to access all modules</a:t>
            </a:r>
          </a:p>
          <a:p>
            <a:r>
              <a:rPr lang="en-US" sz="1800"/>
              <a:t>Every module login attempt was recorded in Qualtrics was recorded as a unique observation </a:t>
            </a:r>
          </a:p>
          <a:p>
            <a:r>
              <a:rPr lang="en-US" sz="1800"/>
              <a:t>Data from July 1, 2022 (beginning of academic year 2022-2023) through June 20, 2024 (end of academic year 2023-2024)</a:t>
            </a:r>
          </a:p>
          <a:p>
            <a:r>
              <a:rPr lang="en-US" sz="1800"/>
              <a:t>Sample includes Ci3T Leadership Team members only </a:t>
            </a:r>
          </a:p>
        </p:txBody>
      </p:sp>
      <p:sp>
        <p:nvSpPr>
          <p:cNvPr id="10" name="Content Placeholder 3">
            <a:extLst>
              <a:ext uri="{FF2B5EF4-FFF2-40B4-BE49-F238E27FC236}">
                <a16:creationId xmlns:a16="http://schemas.microsoft.com/office/drawing/2014/main" id="{EA0DC76E-F29E-17CA-FDC9-472318AADCC3}"/>
              </a:ext>
            </a:extLst>
          </p:cNvPr>
          <p:cNvSpPr txBox="1">
            <a:spLocks/>
          </p:cNvSpPr>
          <p:nvPr/>
        </p:nvSpPr>
        <p:spPr>
          <a:xfrm>
            <a:off x="6194427" y="2223336"/>
            <a:ext cx="5157787" cy="47352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US" sz="2200" b="1"/>
              <a:t>Ci3T Knowledge, Confidence, and Use </a:t>
            </a:r>
            <a:r>
              <a:rPr lang="en-US" sz="2200"/>
              <a:t>(Ci3T KCUv2.0)</a:t>
            </a:r>
          </a:p>
          <a:p>
            <a:r>
              <a:rPr lang="en-US" sz="1800"/>
              <a:t>Completed 4 times over the course of the project (beginning and end of the academic year)</a:t>
            </a:r>
          </a:p>
          <a:p>
            <a:r>
              <a:rPr lang="en-US" sz="1800"/>
              <a:t>Participants rate their perceived knowledge, perceived confidence, and perceived usefulness of 16 core components of Ci3T</a:t>
            </a:r>
          </a:p>
          <a:p>
            <a:r>
              <a:rPr lang="en-US" sz="1800"/>
              <a:t>Rating Scale: 0-3, higher scores reflect greater levels of perceived knowledge, confidence, and usefulness </a:t>
            </a:r>
          </a:p>
          <a:p>
            <a:r>
              <a:rPr lang="en-US" sz="1800"/>
              <a:t>16 Open ended items</a:t>
            </a:r>
          </a:p>
          <a:p>
            <a:pPr lvl="1"/>
            <a:r>
              <a:rPr lang="en-US" sz="1600"/>
              <a:t>Tell us what you know about these topics in the space provided, for each of the 16 core components of Ci3T</a:t>
            </a:r>
            <a:endParaRPr lang="en-US" sz="700"/>
          </a:p>
        </p:txBody>
      </p:sp>
    </p:spTree>
    <p:extLst>
      <p:ext uri="{BB962C8B-B14F-4D97-AF65-F5344CB8AC3E}">
        <p14:creationId xmlns:p14="http://schemas.microsoft.com/office/powerpoint/2010/main" val="3656816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D495E-2E84-3C3D-4FAF-0B2913A9B7A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65BF70E-085E-869C-B234-FD457789C182}"/>
              </a:ext>
            </a:extLst>
          </p:cNvPr>
          <p:cNvSpPr txBox="1">
            <a:spLocks noGrp="1"/>
          </p:cNvSpPr>
          <p:nvPr>
            <p:ph type="title" idx="4294967295"/>
          </p:nvPr>
        </p:nvSpPr>
        <p:spPr>
          <a:xfrm>
            <a:off x="10758" y="-137935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Ci3T Enhance Diagram 4</a:t>
            </a:r>
            <a:endParaRPr kumimoji="0" lang="en-US" sz="4400" b="0" i="0" u="none" strike="noStrike" kern="1200" cap="none" spc="0" normalizeH="0" baseline="0" noProof="0">
              <a:ln>
                <a:noFill/>
              </a:ln>
              <a:solidFill>
                <a:schemeClr val="tx1"/>
              </a:solidFill>
              <a:effectLst/>
              <a:uLnTx/>
              <a:uFillTx/>
              <a:latin typeface="+mj-lt"/>
              <a:ea typeface="+mj-ea"/>
              <a:cs typeface="+mj-cs"/>
            </a:endParaRPr>
          </a:p>
        </p:txBody>
      </p:sp>
      <p:pic>
        <p:nvPicPr>
          <p:cNvPr id="3" name="Picture 2" descr="Infographic of activities involved in years 1-6 of Ci3T implementation.">
            <a:extLst>
              <a:ext uri="{FF2B5EF4-FFF2-40B4-BE49-F238E27FC236}">
                <a16:creationId xmlns:a16="http://schemas.microsoft.com/office/drawing/2014/main" id="{F9105976-B0DA-8043-64C9-C2596B7DD489}"/>
              </a:ext>
            </a:extLst>
          </p:cNvPr>
          <p:cNvPicPr>
            <a:picLocks noChangeAspect="1"/>
          </p:cNvPicPr>
          <p:nvPr/>
        </p:nvPicPr>
        <p:blipFill>
          <a:blip r:embed="rId2"/>
          <a:stretch>
            <a:fillRect/>
          </a:stretch>
        </p:blipFill>
        <p:spPr>
          <a:xfrm>
            <a:off x="3754" y="148482"/>
            <a:ext cx="12188246" cy="6561036"/>
          </a:xfrm>
          <a:prstGeom prst="rect">
            <a:avLst/>
          </a:prstGeom>
          <a:ln w="12700">
            <a:solidFill>
              <a:schemeClr val="tx1"/>
            </a:solidFill>
          </a:ln>
        </p:spPr>
      </p:pic>
      <p:sp>
        <p:nvSpPr>
          <p:cNvPr id="4" name="Rectangle 3" descr="ed rectangle highlighting the Training section of infographic: 16 elementary schools in two cohorts-Enhanced (random) and Traditional (assigned), both with Set up and 5 sessions">
            <a:extLst>
              <a:ext uri="{FF2B5EF4-FFF2-40B4-BE49-F238E27FC236}">
                <a16:creationId xmlns:a16="http://schemas.microsoft.com/office/drawing/2014/main" id="{4F3FAE16-AE10-7CBB-4477-EF09C8DE8743}"/>
              </a:ext>
            </a:extLst>
          </p:cNvPr>
          <p:cNvSpPr/>
          <p:nvPr/>
        </p:nvSpPr>
        <p:spPr>
          <a:xfrm rot="5400000">
            <a:off x="5009528" y="1444748"/>
            <a:ext cx="3712315" cy="6817225"/>
          </a:xfrm>
          <a:prstGeom prst="rect">
            <a:avLst/>
          </a:prstGeom>
          <a:noFill/>
          <a:ln w="57150">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6154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7C88B-201A-3B3A-9BD0-1DAE0C56646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602A6A3-4E33-3AA0-7612-A9AECB3783C7}"/>
              </a:ext>
            </a:extLst>
          </p:cNvPr>
          <p:cNvSpPr txBox="1">
            <a:spLocks noGrp="1"/>
          </p:cNvSpPr>
          <p:nvPr>
            <p:ph type="title" idx="4294967295"/>
          </p:nvPr>
        </p:nvSpPr>
        <p:spPr>
          <a:xfrm>
            <a:off x="10758" y="-137935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Ci3T Enhance Diagram 4</a:t>
            </a:r>
            <a:endParaRPr kumimoji="0" lang="en-US" sz="4400" b="0" i="0" u="none" strike="noStrike" kern="1200" cap="none" spc="0" normalizeH="0" baseline="0" noProof="0">
              <a:ln>
                <a:noFill/>
              </a:ln>
              <a:solidFill>
                <a:schemeClr val="tx1"/>
              </a:solidFill>
              <a:effectLst/>
              <a:uLnTx/>
              <a:uFillTx/>
              <a:latin typeface="+mj-lt"/>
              <a:ea typeface="+mj-ea"/>
              <a:cs typeface="+mj-cs"/>
            </a:endParaRPr>
          </a:p>
        </p:txBody>
      </p:sp>
      <p:pic>
        <p:nvPicPr>
          <p:cNvPr id="3" name="Picture 2" descr="Infographic of activities involved in years 1-6 of Ci3T implementation">
            <a:extLst>
              <a:ext uri="{FF2B5EF4-FFF2-40B4-BE49-F238E27FC236}">
                <a16:creationId xmlns:a16="http://schemas.microsoft.com/office/drawing/2014/main" id="{5BA3A59A-8F2B-2F6B-990E-679E1575F211}"/>
              </a:ext>
            </a:extLst>
          </p:cNvPr>
          <p:cNvPicPr>
            <a:picLocks noChangeAspect="1"/>
          </p:cNvPicPr>
          <p:nvPr/>
        </p:nvPicPr>
        <p:blipFill>
          <a:blip r:embed="rId2"/>
          <a:stretch>
            <a:fillRect/>
          </a:stretch>
        </p:blipFill>
        <p:spPr>
          <a:xfrm>
            <a:off x="3754" y="148482"/>
            <a:ext cx="12188246" cy="6561036"/>
          </a:xfrm>
          <a:prstGeom prst="rect">
            <a:avLst/>
          </a:prstGeom>
          <a:ln w="12700">
            <a:solidFill>
              <a:schemeClr val="tx1"/>
            </a:solidFill>
          </a:ln>
        </p:spPr>
      </p:pic>
      <p:sp>
        <p:nvSpPr>
          <p:cNvPr id="4" name="Rectangle 3" descr="Red rectangle highlighting the Enhanced Design for years 4 and 5 showing Set Up for Success and 5 sessions each year">
            <a:extLst>
              <a:ext uri="{FF2B5EF4-FFF2-40B4-BE49-F238E27FC236}">
                <a16:creationId xmlns:a16="http://schemas.microsoft.com/office/drawing/2014/main" id="{2E4AE068-0155-B524-AFD4-6ECDD8508338}"/>
              </a:ext>
            </a:extLst>
          </p:cNvPr>
          <p:cNvSpPr/>
          <p:nvPr/>
        </p:nvSpPr>
        <p:spPr>
          <a:xfrm rot="5400000">
            <a:off x="6984433" y="-312487"/>
            <a:ext cx="2828893" cy="3750834"/>
          </a:xfrm>
          <a:prstGeom prst="rect">
            <a:avLst/>
          </a:prstGeom>
          <a:noFill/>
          <a:ln w="57150">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2052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43F72-8907-107F-E8B0-BB038875D2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DD90F0-0990-8437-8275-3051DDAA1ECA}"/>
              </a:ext>
            </a:extLst>
          </p:cNvPr>
          <p:cNvSpPr>
            <a:spLocks noGrp="1"/>
          </p:cNvSpPr>
          <p:nvPr>
            <p:ph type="title"/>
          </p:nvPr>
        </p:nvSpPr>
        <p:spPr/>
        <p:txBody>
          <a:bodyPr>
            <a:noAutofit/>
          </a:bodyPr>
          <a:lstStyle/>
          <a:p>
            <a:r>
              <a:rPr lang="en-US" sz="3200"/>
              <a:t>Study 2 – </a:t>
            </a:r>
            <a:r>
              <a:rPr lang="en-US" sz="3200" b="0"/>
              <a:t>Learning Outcomes of School Leaders in Experienced Ci3T Schools: Exploring the Impact of the Enhanced Ci3T Professional Learning Series and Delivery</a:t>
            </a:r>
            <a:br>
              <a:rPr lang="en-US" sz="3200" b="0"/>
            </a:br>
            <a:r>
              <a:rPr lang="en-US" sz="4000"/>
              <a:t> </a:t>
            </a:r>
            <a:r>
              <a:rPr lang="en-US" sz="2800"/>
              <a:t>(E-Ci3T ISD) </a:t>
            </a:r>
            <a:endParaRPr lang="en-US" sz="3200" b="0"/>
          </a:p>
        </p:txBody>
      </p:sp>
    </p:spTree>
    <p:extLst>
      <p:ext uri="{BB962C8B-B14F-4D97-AF65-F5344CB8AC3E}">
        <p14:creationId xmlns:p14="http://schemas.microsoft.com/office/powerpoint/2010/main" val="114353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7D989BA1-AE9B-FE7B-0404-BFB8CDAECF8C}"/>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Research Questions 2</a:t>
            </a:r>
          </a:p>
        </p:txBody>
      </p:sp>
      <p:sp>
        <p:nvSpPr>
          <p:cNvPr id="2" name="Title 1">
            <a:extLst>
              <a:ext uri="{FF2B5EF4-FFF2-40B4-BE49-F238E27FC236}">
                <a16:creationId xmlns:a16="http://schemas.microsoft.com/office/drawing/2014/main" id="{7512FE02-9575-7E2A-2D0C-22EE040F032A}"/>
              </a:ext>
              <a:ext uri="{C183D7F6-B498-43B3-948B-1728B52AA6E4}">
                <adec:decorative xmlns:adec="http://schemas.microsoft.com/office/drawing/2017/decorative" val="1"/>
              </a:ext>
            </a:extLst>
          </p:cNvPr>
          <p:cNvSpPr>
            <a:spLocks noGrp="1"/>
          </p:cNvSpPr>
          <p:nvPr>
            <p:ph type="title"/>
          </p:nvPr>
        </p:nvSpPr>
        <p:spPr/>
        <p:txBody>
          <a:bodyPr/>
          <a:lstStyle/>
          <a:p>
            <a:r>
              <a:rPr lang="en-US"/>
              <a:t>Research Questions </a:t>
            </a:r>
          </a:p>
        </p:txBody>
      </p:sp>
      <p:sp>
        <p:nvSpPr>
          <p:cNvPr id="3" name="Content Placeholder 2">
            <a:extLst>
              <a:ext uri="{FF2B5EF4-FFF2-40B4-BE49-F238E27FC236}">
                <a16:creationId xmlns:a16="http://schemas.microsoft.com/office/drawing/2014/main" id="{0FDE0CF2-A511-2E34-5815-6B5EA003E7B5}"/>
              </a:ext>
            </a:extLst>
          </p:cNvPr>
          <p:cNvSpPr>
            <a:spLocks noGrp="1"/>
          </p:cNvSpPr>
          <p:nvPr>
            <p:ph idx="1"/>
          </p:nvPr>
        </p:nvSpPr>
        <p:spPr>
          <a:xfrm>
            <a:off x="838200" y="1825625"/>
            <a:ext cx="10515600" cy="4502986"/>
          </a:xfrm>
        </p:spPr>
        <p:txBody>
          <a:bodyPr>
            <a:normAutofit/>
          </a:bodyPr>
          <a:lstStyle/>
          <a:p>
            <a:pPr marL="514350" indent="-514350">
              <a:spcAft>
                <a:spcPts val="1200"/>
              </a:spcAft>
              <a:buFont typeface="+mj-lt"/>
              <a:buAutoNum type="arabicPeriod"/>
            </a:pPr>
            <a:r>
              <a:rPr lang="en-US"/>
              <a:t>How did Ci3T Leadership Team members view the usability of the E-Ci3T ISD for supporting Ci3T implementation? </a:t>
            </a:r>
          </a:p>
          <a:p>
            <a:pPr marL="514350" indent="-514350">
              <a:spcAft>
                <a:spcPts val="1200"/>
              </a:spcAft>
              <a:buFont typeface="+mj-lt"/>
              <a:buAutoNum type="arabicPeriod"/>
            </a:pPr>
            <a:r>
              <a:rPr lang="en-US"/>
              <a:t>To what extent did Ci3T Leadership Team members engage in the E-Ci3T ISD with integrity? </a:t>
            </a:r>
          </a:p>
          <a:p>
            <a:pPr marL="514350" indent="-514350">
              <a:buFont typeface="+mj-lt"/>
              <a:buAutoNum type="arabicPeriod"/>
            </a:pPr>
            <a:r>
              <a:rPr lang="en-US"/>
              <a:t>What were the professional learning outcomes of Ci3T Leadership Team members participating in the E-Ci3T ISD, including </a:t>
            </a:r>
          </a:p>
          <a:p>
            <a:pPr marL="1428750" lvl="2" indent="-514350">
              <a:buFont typeface="+mj-lt"/>
              <a:buAutoNum type="alphaLcParenR"/>
            </a:pPr>
            <a:r>
              <a:rPr lang="en-US">
                <a:solidFill>
                  <a:schemeClr val="tx2"/>
                </a:solidFill>
              </a:rPr>
              <a:t>shifts in perceived knowledge, confidence, and usefulness of Ci3T concepts and strategies over time, and </a:t>
            </a:r>
          </a:p>
          <a:p>
            <a:pPr marL="1428750" lvl="2" indent="-514350">
              <a:buFont typeface="+mj-lt"/>
              <a:buAutoNum type="alphaLcParenR"/>
            </a:pPr>
            <a:r>
              <a:rPr lang="en-US">
                <a:solidFill>
                  <a:schemeClr val="tx2"/>
                </a:solidFill>
              </a:rPr>
              <a:t>the relation between perceived and actual knowledge over time? </a:t>
            </a:r>
          </a:p>
        </p:txBody>
      </p:sp>
      <p:sp>
        <p:nvSpPr>
          <p:cNvPr id="4" name="Rectangle 3" descr="Green rectangle outlining question 3. What were the professional learning outcomes of Ci3T Leadership Team members participating in the E-Ci3T ISD, including a)shifts in perceived knowledge, confidence, and usefulness of Ci3T concepts and strategies over time, and b) the relation between perceived and actual knowledge of over time?">
            <a:extLst>
              <a:ext uri="{FF2B5EF4-FFF2-40B4-BE49-F238E27FC236}">
                <a16:creationId xmlns:a16="http://schemas.microsoft.com/office/drawing/2014/main" id="{C4FD8BB2-5CFF-6715-1BF5-B19D6285C114}"/>
              </a:ext>
            </a:extLst>
          </p:cNvPr>
          <p:cNvSpPr/>
          <p:nvPr/>
        </p:nvSpPr>
        <p:spPr>
          <a:xfrm>
            <a:off x="638175" y="3819525"/>
            <a:ext cx="10515600" cy="250908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317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F71CB5C7-FE1D-F842-2369-241EDCFDCBDA}"/>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Method 6</a:t>
            </a:r>
          </a:p>
        </p:txBody>
      </p:sp>
      <p:sp>
        <p:nvSpPr>
          <p:cNvPr id="2" name="Title 1">
            <a:extLst>
              <a:ext uri="{FF2B5EF4-FFF2-40B4-BE49-F238E27FC236}">
                <a16:creationId xmlns:a16="http://schemas.microsoft.com/office/drawing/2014/main" id="{97CE1F09-1B38-E8F3-07A3-38C18AF61A97}"/>
              </a:ext>
              <a:ext uri="{C183D7F6-B498-43B3-948B-1728B52AA6E4}">
                <adec:decorative xmlns:adec="http://schemas.microsoft.com/office/drawing/2017/decorative" val="1"/>
              </a:ext>
            </a:extLst>
          </p:cNvPr>
          <p:cNvSpPr>
            <a:spLocks noGrp="1"/>
          </p:cNvSpPr>
          <p:nvPr>
            <p:ph type="title"/>
          </p:nvPr>
        </p:nvSpPr>
        <p:spPr/>
        <p:txBody>
          <a:bodyPr/>
          <a:lstStyle/>
          <a:p>
            <a:r>
              <a:rPr lang="en-US"/>
              <a:t>Method</a:t>
            </a:r>
          </a:p>
        </p:txBody>
      </p:sp>
      <p:sp>
        <p:nvSpPr>
          <p:cNvPr id="4" name="Text Placeholder 2">
            <a:extLst>
              <a:ext uri="{FF2B5EF4-FFF2-40B4-BE49-F238E27FC236}">
                <a16:creationId xmlns:a16="http://schemas.microsoft.com/office/drawing/2014/main" id="{103A5F75-314B-B6F9-A528-10AF36A0ECEE}"/>
              </a:ext>
            </a:extLst>
          </p:cNvPr>
          <p:cNvSpPr txBox="1">
            <a:spLocks/>
          </p:cNvSpPr>
          <p:nvPr/>
        </p:nvSpPr>
        <p:spPr>
          <a:xfrm>
            <a:off x="839788" y="1681163"/>
            <a:ext cx="10514012" cy="53264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chemeClr val="tx2"/>
                </a:solidFill>
                <a:latin typeface="+mj-lt"/>
              </a:rPr>
              <a:t>Procedures	</a:t>
            </a:r>
          </a:p>
        </p:txBody>
      </p:sp>
      <p:sp>
        <p:nvSpPr>
          <p:cNvPr id="3" name="Content Placeholder 2">
            <a:extLst>
              <a:ext uri="{FF2B5EF4-FFF2-40B4-BE49-F238E27FC236}">
                <a16:creationId xmlns:a16="http://schemas.microsoft.com/office/drawing/2014/main" id="{82293159-80BE-F061-70A1-B7C6008258C1}"/>
              </a:ext>
            </a:extLst>
          </p:cNvPr>
          <p:cNvSpPr>
            <a:spLocks noGrp="1"/>
          </p:cNvSpPr>
          <p:nvPr>
            <p:ph idx="1"/>
          </p:nvPr>
        </p:nvSpPr>
        <p:spPr>
          <a:xfrm>
            <a:off x="838200" y="2310063"/>
            <a:ext cx="10515600" cy="3866900"/>
          </a:xfrm>
        </p:spPr>
        <p:txBody>
          <a:bodyPr/>
          <a:lstStyle/>
          <a:p>
            <a:pPr marL="514350" indent="-514350">
              <a:buFont typeface="+mj-lt"/>
              <a:buAutoNum type="arabicPeriod"/>
            </a:pPr>
            <a:r>
              <a:rPr lang="en-US"/>
              <a:t>Invite Faculty and Staff Ci3T Leadership Team Members</a:t>
            </a:r>
          </a:p>
          <a:p>
            <a:pPr marL="514350" indent="-514350">
              <a:buFont typeface="+mj-lt"/>
              <a:buAutoNum type="arabicPeriod"/>
            </a:pPr>
            <a:r>
              <a:rPr lang="en-US"/>
              <a:t>Participate in the E-Ci3T ISD</a:t>
            </a:r>
          </a:p>
          <a:p>
            <a:pPr marL="514350" indent="-514350">
              <a:buFont typeface="+mj-lt"/>
              <a:buAutoNum type="arabicPeriod"/>
            </a:pPr>
            <a:endParaRPr lang="en-US"/>
          </a:p>
        </p:txBody>
      </p:sp>
      <p:pic>
        <p:nvPicPr>
          <p:cNvPr id="5" name="Picture" descr="Table of yearlong Ci3T Implementation Series and Delivery activities ">
            <a:extLst>
              <a:ext uri="{FF2B5EF4-FFF2-40B4-BE49-F238E27FC236}">
                <a16:creationId xmlns:a16="http://schemas.microsoft.com/office/drawing/2014/main" id="{5A2AB92B-35D5-DB14-5546-FDB534198814}"/>
              </a:ext>
            </a:extLst>
          </p:cNvPr>
          <p:cNvPicPr>
            <a:picLocks noChangeAspect="1"/>
          </p:cNvPicPr>
          <p:nvPr/>
        </p:nvPicPr>
        <p:blipFill rotWithShape="1">
          <a:blip r:embed="rId2"/>
          <a:srcRect t="6377"/>
          <a:stretch/>
        </p:blipFill>
        <p:spPr>
          <a:xfrm>
            <a:off x="3606990" y="3306887"/>
            <a:ext cx="4978020" cy="3489451"/>
          </a:xfrm>
          <a:prstGeom prst="rect">
            <a:avLst/>
          </a:prstGeom>
        </p:spPr>
      </p:pic>
    </p:spTree>
    <p:extLst>
      <p:ext uri="{BB962C8B-B14F-4D97-AF65-F5344CB8AC3E}">
        <p14:creationId xmlns:p14="http://schemas.microsoft.com/office/powerpoint/2010/main" val="950818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CD3F3-6FC6-0D7A-B10F-52FBA1928209}"/>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ADF31370-03CA-6B15-D83B-468A973670C4}"/>
              </a:ext>
              <a:ext uri="{C183D7F6-B498-43B3-948B-1728B52AA6E4}">
                <adec:decorative xmlns:adec="http://schemas.microsoft.com/office/drawing/2017/decorative" val="1"/>
              </a:ext>
            </a:extLst>
          </p:cNvPr>
          <p:cNvSpPr>
            <a:spLocks noGrp="1"/>
          </p:cNvSpPr>
          <p:nvPr>
            <p:ph type="title"/>
          </p:nvPr>
        </p:nvSpPr>
        <p:spPr>
          <a:xfrm>
            <a:off x="838200" y="365125"/>
            <a:ext cx="10515600" cy="1325563"/>
          </a:xfrm>
        </p:spPr>
        <p:txBody>
          <a:bodyPr/>
          <a:lstStyle/>
          <a:p>
            <a:r>
              <a:rPr lang="en-US"/>
              <a:t>E-Ci3T ISD</a:t>
            </a:r>
          </a:p>
        </p:txBody>
      </p:sp>
      <p:sp>
        <p:nvSpPr>
          <p:cNvPr id="2" name="Title">
            <a:extLst>
              <a:ext uri="{FF2B5EF4-FFF2-40B4-BE49-F238E27FC236}">
                <a16:creationId xmlns:a16="http://schemas.microsoft.com/office/drawing/2014/main" id="{E41025CC-C1BD-DABB-2BA5-9EE21A55FC3E}"/>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E-Ci3T 2</a:t>
            </a:r>
          </a:p>
        </p:txBody>
      </p:sp>
      <p:pic>
        <p:nvPicPr>
          <p:cNvPr id="4" name="Picture 3" descr="Computer screen with Ci3T modules displayed">
            <a:extLst>
              <a:ext uri="{FF2B5EF4-FFF2-40B4-BE49-F238E27FC236}">
                <a16:creationId xmlns:a16="http://schemas.microsoft.com/office/drawing/2014/main" id="{80C89456-E4AF-5915-8E3C-0FCD1DEC916A}"/>
              </a:ext>
            </a:extLst>
          </p:cNvPr>
          <p:cNvPicPr>
            <a:picLocks noChangeAspect="1"/>
          </p:cNvPicPr>
          <p:nvPr/>
        </p:nvPicPr>
        <p:blipFill>
          <a:blip r:embed="rId2"/>
          <a:stretch>
            <a:fillRect/>
          </a:stretch>
        </p:blipFill>
        <p:spPr>
          <a:xfrm>
            <a:off x="371250" y="2486819"/>
            <a:ext cx="3409723" cy="3087688"/>
          </a:xfrm>
          <a:prstGeom prst="rect">
            <a:avLst/>
          </a:prstGeom>
        </p:spPr>
      </p:pic>
      <p:pic>
        <p:nvPicPr>
          <p:cNvPr id="2050" name="Picture 2" descr="Screenshot of the Ci3T website on the Project Enhance Tab">
            <a:extLst>
              <a:ext uri="{FF2B5EF4-FFF2-40B4-BE49-F238E27FC236}">
                <a16:creationId xmlns:a16="http://schemas.microsoft.com/office/drawing/2014/main" id="{57C2F5D4-6A38-86F3-D71E-15BA7EB2DB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9633" y="1752599"/>
            <a:ext cx="5332811" cy="47402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creenshot of previous years Project Enhance Implementation Series and Delivery Resources">
            <a:extLst>
              <a:ext uri="{FF2B5EF4-FFF2-40B4-BE49-F238E27FC236}">
                <a16:creationId xmlns:a16="http://schemas.microsoft.com/office/drawing/2014/main" id="{16C3FF52-FE1F-74DF-E863-97CE0910DC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0066" y="2660650"/>
            <a:ext cx="4018214" cy="2740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descr="Table of yearlong Ci3T Implementation Series and Delivery activities">
            <a:extLst>
              <a:ext uri="{FF2B5EF4-FFF2-40B4-BE49-F238E27FC236}">
                <a16:creationId xmlns:a16="http://schemas.microsoft.com/office/drawing/2014/main" id="{0C8412C7-8603-6BBF-F0F2-3FDB0D215375}"/>
              </a:ext>
            </a:extLst>
          </p:cNvPr>
          <p:cNvPicPr>
            <a:picLocks noChangeAspect="1"/>
          </p:cNvPicPr>
          <p:nvPr/>
        </p:nvPicPr>
        <p:blipFill rotWithShape="1">
          <a:blip r:embed="rId5"/>
          <a:srcRect t="6377"/>
          <a:stretch/>
        </p:blipFill>
        <p:spPr>
          <a:xfrm>
            <a:off x="9879173" y="172656"/>
            <a:ext cx="2163072" cy="1518032"/>
          </a:xfrm>
          <a:prstGeom prst="rect">
            <a:avLst/>
          </a:prstGeom>
        </p:spPr>
      </p:pic>
    </p:spTree>
    <p:extLst>
      <p:ext uri="{BB962C8B-B14F-4D97-AF65-F5344CB8AC3E}">
        <p14:creationId xmlns:p14="http://schemas.microsoft.com/office/powerpoint/2010/main" val="1577939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E9005-4931-E604-D687-3806A45218F4}"/>
            </a:ext>
          </a:extLst>
        </p:cNvPr>
        <p:cNvGrpSpPr/>
        <p:nvPr/>
      </p:nvGrpSpPr>
      <p:grpSpPr>
        <a:xfrm>
          <a:off x="0" y="0"/>
          <a:ext cx="0" cy="0"/>
          <a:chOff x="0" y="0"/>
          <a:chExt cx="0" cy="0"/>
        </a:xfrm>
      </p:grpSpPr>
      <p:sp>
        <p:nvSpPr>
          <p:cNvPr id="6" name="Title">
            <a:extLst>
              <a:ext uri="{FF2B5EF4-FFF2-40B4-BE49-F238E27FC236}">
                <a16:creationId xmlns:a16="http://schemas.microsoft.com/office/drawing/2014/main" id="{9F310EAD-ED04-9009-BB1C-DCA06EFF4C9F}"/>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Method 7</a:t>
            </a:r>
          </a:p>
        </p:txBody>
      </p:sp>
      <p:sp>
        <p:nvSpPr>
          <p:cNvPr id="2" name="Title 1">
            <a:extLst>
              <a:ext uri="{FF2B5EF4-FFF2-40B4-BE49-F238E27FC236}">
                <a16:creationId xmlns:a16="http://schemas.microsoft.com/office/drawing/2014/main" id="{0C0D4F61-6E00-C6BB-2E01-A1D6CBECCB97}"/>
              </a:ext>
              <a:ext uri="{C183D7F6-B498-43B3-948B-1728B52AA6E4}">
                <adec:decorative xmlns:adec="http://schemas.microsoft.com/office/drawing/2017/decorative" val="1"/>
              </a:ext>
            </a:extLst>
          </p:cNvPr>
          <p:cNvSpPr>
            <a:spLocks noGrp="1"/>
          </p:cNvSpPr>
          <p:nvPr>
            <p:ph type="title"/>
          </p:nvPr>
        </p:nvSpPr>
        <p:spPr/>
        <p:txBody>
          <a:bodyPr/>
          <a:lstStyle/>
          <a:p>
            <a:r>
              <a:rPr lang="en-US"/>
              <a:t>Method</a:t>
            </a:r>
          </a:p>
        </p:txBody>
      </p:sp>
      <p:sp>
        <p:nvSpPr>
          <p:cNvPr id="3" name="Text Placeholder 2">
            <a:extLst>
              <a:ext uri="{FF2B5EF4-FFF2-40B4-BE49-F238E27FC236}">
                <a16:creationId xmlns:a16="http://schemas.microsoft.com/office/drawing/2014/main" id="{D251AEA3-7501-68E3-E846-F0AE285C3532}"/>
              </a:ext>
            </a:extLst>
          </p:cNvPr>
          <p:cNvSpPr>
            <a:spLocks noGrp="1"/>
          </p:cNvSpPr>
          <p:nvPr>
            <p:ph type="body" idx="1"/>
          </p:nvPr>
        </p:nvSpPr>
        <p:spPr>
          <a:xfrm>
            <a:off x="839788" y="1681163"/>
            <a:ext cx="5157787" cy="532648"/>
          </a:xfrm>
        </p:spPr>
        <p:txBody>
          <a:bodyPr anchor="t"/>
          <a:lstStyle/>
          <a:p>
            <a:r>
              <a:rPr lang="en-US"/>
              <a:t>Measures</a:t>
            </a:r>
          </a:p>
        </p:txBody>
      </p:sp>
      <p:sp>
        <p:nvSpPr>
          <p:cNvPr id="4" name="Content Placeholder 3">
            <a:extLst>
              <a:ext uri="{FF2B5EF4-FFF2-40B4-BE49-F238E27FC236}">
                <a16:creationId xmlns:a16="http://schemas.microsoft.com/office/drawing/2014/main" id="{CAADE160-6E0A-B8A3-F135-75744CC759AF}"/>
              </a:ext>
            </a:extLst>
          </p:cNvPr>
          <p:cNvSpPr>
            <a:spLocks noGrp="1"/>
          </p:cNvSpPr>
          <p:nvPr>
            <p:ph sz="half" idx="2"/>
          </p:nvPr>
        </p:nvSpPr>
        <p:spPr>
          <a:xfrm>
            <a:off x="839788" y="2213812"/>
            <a:ext cx="5157787" cy="4644188"/>
          </a:xfrm>
        </p:spPr>
        <p:txBody>
          <a:bodyPr>
            <a:normAutofit fontScale="92500" lnSpcReduction="20000"/>
          </a:bodyPr>
          <a:lstStyle/>
          <a:p>
            <a:pPr marL="0" indent="0">
              <a:spcAft>
                <a:spcPts val="600"/>
              </a:spcAft>
              <a:buNone/>
            </a:pPr>
            <a:r>
              <a:rPr lang="en-US" sz="2400" b="1"/>
              <a:t>Ci3T-Usage Rating Profile: Ci3T Leadership Team </a:t>
            </a:r>
            <a:r>
              <a:rPr lang="en-US" sz="1800"/>
              <a:t>(Ci3T-URP: LT)</a:t>
            </a:r>
          </a:p>
          <a:p>
            <a:r>
              <a:rPr lang="en-US" sz="1900"/>
              <a:t>Adapted from the Usage Rating Profile-Intervention, Revised (URP-IR; Chafouleas et al., 2011)</a:t>
            </a:r>
          </a:p>
          <a:p>
            <a:r>
              <a:rPr lang="en-US" sz="1900"/>
              <a:t>Assess usage factors related to Ci3T professional learning experiences from the perspective of school and district leadership team members across:</a:t>
            </a:r>
          </a:p>
          <a:p>
            <a:pPr lvl="1"/>
            <a:r>
              <a:rPr lang="en-US" sz="1900"/>
              <a:t>Acceptability </a:t>
            </a:r>
          </a:p>
          <a:p>
            <a:pPr lvl="1"/>
            <a:r>
              <a:rPr lang="en-US" sz="1900"/>
              <a:t>Feasibility </a:t>
            </a:r>
          </a:p>
          <a:p>
            <a:pPr lvl="1"/>
            <a:r>
              <a:rPr lang="en-US" sz="1900"/>
              <a:t>Understanding </a:t>
            </a:r>
          </a:p>
          <a:p>
            <a:pPr lvl="1"/>
            <a:r>
              <a:rPr lang="en-US" sz="1900"/>
              <a:t>System Climate</a:t>
            </a:r>
          </a:p>
          <a:p>
            <a:pPr lvl="1"/>
            <a:r>
              <a:rPr lang="en-US" sz="1900"/>
              <a:t>System Support</a:t>
            </a:r>
          </a:p>
          <a:p>
            <a:pPr lvl="1"/>
            <a:r>
              <a:rPr lang="en-US" sz="1900"/>
              <a:t>Family Collaboration </a:t>
            </a:r>
          </a:p>
          <a:p>
            <a:r>
              <a:rPr lang="en-US" sz="1900"/>
              <a:t>Rating Scale: 1 = </a:t>
            </a:r>
            <a:r>
              <a:rPr lang="en-US" sz="1900" i="1"/>
              <a:t>strongly disagree–</a:t>
            </a:r>
            <a:r>
              <a:rPr lang="en-US" sz="1900"/>
              <a:t>6 = </a:t>
            </a:r>
            <a:r>
              <a:rPr lang="en-US" sz="1900" i="1"/>
              <a:t>strongly agree</a:t>
            </a:r>
            <a:r>
              <a:rPr lang="en-US" sz="1900"/>
              <a:t>)</a:t>
            </a:r>
          </a:p>
          <a:p>
            <a:r>
              <a:rPr lang="en-US" sz="1900"/>
              <a:t>17 items</a:t>
            </a:r>
          </a:p>
        </p:txBody>
      </p:sp>
      <p:sp>
        <p:nvSpPr>
          <p:cNvPr id="10" name="Content Placeholder 3">
            <a:extLst>
              <a:ext uri="{FF2B5EF4-FFF2-40B4-BE49-F238E27FC236}">
                <a16:creationId xmlns:a16="http://schemas.microsoft.com/office/drawing/2014/main" id="{435763E1-4D48-1CCF-1BF7-30DCAFB7580D}"/>
              </a:ext>
            </a:extLst>
          </p:cNvPr>
          <p:cNvSpPr txBox="1">
            <a:spLocks/>
          </p:cNvSpPr>
          <p:nvPr/>
        </p:nvSpPr>
        <p:spPr>
          <a:xfrm>
            <a:off x="6194427" y="2223337"/>
            <a:ext cx="5157787" cy="39758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Font typeface="Arial" panose="020B0604020202020204" pitchFamily="34" charset="0"/>
              <a:buNone/>
            </a:pPr>
            <a:r>
              <a:rPr lang="en-US" sz="2200" b="1"/>
              <a:t>E-Ci3T Session Attendance</a:t>
            </a:r>
          </a:p>
          <a:p>
            <a:r>
              <a:rPr lang="en-US" sz="1800"/>
              <a:t>Research team members recorded Ci3T Leadership Team member attendance at each session across PL series </a:t>
            </a:r>
          </a:p>
          <a:p>
            <a:pPr lvl="1"/>
            <a:r>
              <a:rPr lang="en-US" sz="1800"/>
              <a:t>Ci3T PL Series</a:t>
            </a:r>
          </a:p>
          <a:p>
            <a:pPr lvl="1"/>
            <a:r>
              <a:rPr lang="en-US" sz="1800"/>
              <a:t>EMPOWER</a:t>
            </a:r>
          </a:p>
          <a:p>
            <a:pPr lvl="1"/>
            <a:r>
              <a:rPr lang="en-US" sz="1800"/>
              <a:t>Trainer and Coaching Calls</a:t>
            </a:r>
          </a:p>
        </p:txBody>
      </p:sp>
      <p:sp>
        <p:nvSpPr>
          <p:cNvPr id="5" name="Rectangle: Rounded Corners 4">
            <a:extLst>
              <a:ext uri="{FF2B5EF4-FFF2-40B4-BE49-F238E27FC236}">
                <a16:creationId xmlns:a16="http://schemas.microsoft.com/office/drawing/2014/main" id="{8094DAC0-3EEF-7021-18EF-F3A46B45246A}"/>
              </a:ext>
            </a:extLst>
          </p:cNvPr>
          <p:cNvSpPr/>
          <p:nvPr/>
        </p:nvSpPr>
        <p:spPr>
          <a:xfrm>
            <a:off x="3906837" y="365124"/>
            <a:ext cx="4181475" cy="1543050"/>
          </a:xfrm>
          <a:prstGeom prst="roundRect">
            <a:avLst/>
          </a:prstGeom>
          <a:solidFill>
            <a:schemeClr val="accent1">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Note!</a:t>
            </a:r>
          </a:p>
          <a:p>
            <a:pPr algn="ctr"/>
            <a:r>
              <a:rPr lang="en-US">
                <a:solidFill>
                  <a:schemeClr val="tx1"/>
                </a:solidFill>
              </a:rPr>
              <a:t>These were the same measures as Study 1, with only the E-Ci3T component for session attendance </a:t>
            </a:r>
          </a:p>
        </p:txBody>
      </p:sp>
    </p:spTree>
    <p:extLst>
      <p:ext uri="{BB962C8B-B14F-4D97-AF65-F5344CB8AC3E}">
        <p14:creationId xmlns:p14="http://schemas.microsoft.com/office/powerpoint/2010/main" val="273605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3CFC8-8329-31D2-D682-FE8D51A90432}"/>
            </a:ext>
          </a:extLst>
        </p:cNvPr>
        <p:cNvGrpSpPr/>
        <p:nvPr/>
      </p:nvGrpSpPr>
      <p:grpSpPr>
        <a:xfrm>
          <a:off x="0" y="0"/>
          <a:ext cx="0" cy="0"/>
          <a:chOff x="0" y="0"/>
          <a:chExt cx="0" cy="0"/>
        </a:xfrm>
      </p:grpSpPr>
      <p:sp>
        <p:nvSpPr>
          <p:cNvPr id="7" name="Title">
            <a:extLst>
              <a:ext uri="{FF2B5EF4-FFF2-40B4-BE49-F238E27FC236}">
                <a16:creationId xmlns:a16="http://schemas.microsoft.com/office/drawing/2014/main" id="{FB85E27F-ADE9-90F0-9756-5332DA4720C0}"/>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Method 8</a:t>
            </a:r>
          </a:p>
        </p:txBody>
      </p:sp>
      <p:sp>
        <p:nvSpPr>
          <p:cNvPr id="2" name="Title 1">
            <a:extLst>
              <a:ext uri="{FF2B5EF4-FFF2-40B4-BE49-F238E27FC236}">
                <a16:creationId xmlns:a16="http://schemas.microsoft.com/office/drawing/2014/main" id="{3D028EBC-2368-8D09-036A-6E6B9F9DD177}"/>
              </a:ext>
              <a:ext uri="{C183D7F6-B498-43B3-948B-1728B52AA6E4}">
                <adec:decorative xmlns:adec="http://schemas.microsoft.com/office/drawing/2017/decorative" val="1"/>
              </a:ext>
            </a:extLst>
          </p:cNvPr>
          <p:cNvSpPr>
            <a:spLocks noGrp="1"/>
          </p:cNvSpPr>
          <p:nvPr>
            <p:ph type="title"/>
          </p:nvPr>
        </p:nvSpPr>
        <p:spPr/>
        <p:txBody>
          <a:bodyPr/>
          <a:lstStyle/>
          <a:p>
            <a:r>
              <a:rPr lang="en-US"/>
              <a:t>Method</a:t>
            </a:r>
          </a:p>
        </p:txBody>
      </p:sp>
      <p:sp>
        <p:nvSpPr>
          <p:cNvPr id="3" name="Text Placeholder 2">
            <a:extLst>
              <a:ext uri="{FF2B5EF4-FFF2-40B4-BE49-F238E27FC236}">
                <a16:creationId xmlns:a16="http://schemas.microsoft.com/office/drawing/2014/main" id="{C35FA3C0-9202-350E-82E2-447E0FF0D5FC}"/>
              </a:ext>
            </a:extLst>
          </p:cNvPr>
          <p:cNvSpPr>
            <a:spLocks noGrp="1"/>
          </p:cNvSpPr>
          <p:nvPr>
            <p:ph type="body" idx="1"/>
          </p:nvPr>
        </p:nvSpPr>
        <p:spPr>
          <a:xfrm>
            <a:off x="839788" y="1681163"/>
            <a:ext cx="5157787" cy="532648"/>
          </a:xfrm>
        </p:spPr>
        <p:txBody>
          <a:bodyPr anchor="t"/>
          <a:lstStyle/>
          <a:p>
            <a:r>
              <a:rPr lang="en-US"/>
              <a:t>Measures</a:t>
            </a:r>
          </a:p>
        </p:txBody>
      </p:sp>
      <p:sp>
        <p:nvSpPr>
          <p:cNvPr id="4" name="Content Placeholder 3">
            <a:extLst>
              <a:ext uri="{FF2B5EF4-FFF2-40B4-BE49-F238E27FC236}">
                <a16:creationId xmlns:a16="http://schemas.microsoft.com/office/drawing/2014/main" id="{0A16FC02-A8D1-787F-D9F9-6D1B42C735AF}"/>
              </a:ext>
            </a:extLst>
          </p:cNvPr>
          <p:cNvSpPr>
            <a:spLocks noGrp="1"/>
          </p:cNvSpPr>
          <p:nvPr>
            <p:ph sz="half" idx="2"/>
          </p:nvPr>
        </p:nvSpPr>
        <p:spPr>
          <a:xfrm>
            <a:off x="839788" y="2213811"/>
            <a:ext cx="5157787" cy="4279063"/>
          </a:xfrm>
        </p:spPr>
        <p:txBody>
          <a:bodyPr>
            <a:normAutofit/>
          </a:bodyPr>
          <a:lstStyle/>
          <a:p>
            <a:pPr marL="0" indent="0">
              <a:spcAft>
                <a:spcPts val="600"/>
              </a:spcAft>
              <a:buNone/>
            </a:pPr>
            <a:r>
              <a:rPr lang="en-US" sz="2200" b="1"/>
              <a:t>Enhancing Ci3T Module Access </a:t>
            </a:r>
          </a:p>
          <a:p>
            <a:pPr>
              <a:spcBef>
                <a:spcPts val="600"/>
              </a:spcBef>
            </a:pPr>
            <a:r>
              <a:rPr lang="en-US" sz="1800"/>
              <a:t>Monitored participant access of each Enhancing Ci3T Module</a:t>
            </a:r>
          </a:p>
          <a:p>
            <a:r>
              <a:rPr lang="en-US" sz="1800"/>
              <a:t>Participants registered one time with an email which was used to access all modules</a:t>
            </a:r>
          </a:p>
          <a:p>
            <a:r>
              <a:rPr lang="en-US" sz="1800"/>
              <a:t>Every module login attempt was recorded in Qualtrics was recorded as a unique observation </a:t>
            </a:r>
          </a:p>
          <a:p>
            <a:r>
              <a:rPr lang="en-US" sz="1800"/>
              <a:t>Data from July 1, 2022 (beginning of academic year 2022-2023) through June 20, 2024 (end of academic year 2023-2024)</a:t>
            </a:r>
          </a:p>
          <a:p>
            <a:r>
              <a:rPr lang="en-US" sz="1800"/>
              <a:t>Sample includes Ci3T Leadership Team members only </a:t>
            </a:r>
          </a:p>
        </p:txBody>
      </p:sp>
      <p:sp>
        <p:nvSpPr>
          <p:cNvPr id="10" name="Content Placeholder 3">
            <a:extLst>
              <a:ext uri="{FF2B5EF4-FFF2-40B4-BE49-F238E27FC236}">
                <a16:creationId xmlns:a16="http://schemas.microsoft.com/office/drawing/2014/main" id="{EB5B5D93-C52A-4C6B-2A60-D0A95BE23840}"/>
              </a:ext>
            </a:extLst>
          </p:cNvPr>
          <p:cNvSpPr txBox="1">
            <a:spLocks/>
          </p:cNvSpPr>
          <p:nvPr/>
        </p:nvSpPr>
        <p:spPr>
          <a:xfrm>
            <a:off x="6194427" y="2223336"/>
            <a:ext cx="5157787" cy="47352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US" sz="2200" b="1"/>
              <a:t>Ci3T Knowledge, Confidence, and Use </a:t>
            </a:r>
            <a:r>
              <a:rPr lang="en-US" sz="2200"/>
              <a:t>(Ci3T KCUv2.0)</a:t>
            </a:r>
          </a:p>
          <a:p>
            <a:r>
              <a:rPr lang="en-US" sz="1800"/>
              <a:t>Completed 4 times over the course of the project (beginning and end of the academic year)</a:t>
            </a:r>
          </a:p>
          <a:p>
            <a:r>
              <a:rPr lang="en-US" sz="1800"/>
              <a:t>Participants rate their perceived knowledge, perceived confidence, and perceived usefulness of 16 core components of Ci3T</a:t>
            </a:r>
          </a:p>
          <a:p>
            <a:r>
              <a:rPr lang="en-US" sz="1800"/>
              <a:t>Rating Scale: 0-3, higher scores reflect greater levels of perceived knowledge, confidence, and usefulness </a:t>
            </a:r>
          </a:p>
          <a:p>
            <a:r>
              <a:rPr lang="en-US" sz="1800"/>
              <a:t>16 Open ended items</a:t>
            </a:r>
          </a:p>
          <a:p>
            <a:pPr lvl="1"/>
            <a:r>
              <a:rPr lang="en-US" sz="1600"/>
              <a:t>Tell us what you know about these topics in the space provided, for each of the 16 core components of Ci3T</a:t>
            </a:r>
            <a:endParaRPr lang="en-US" sz="700"/>
          </a:p>
        </p:txBody>
      </p:sp>
      <p:sp>
        <p:nvSpPr>
          <p:cNvPr id="6" name="Rectangle 5" descr="Green square outlining the Ci3T Knowledge, Confidence, and Use (Ci3T KCUv2.0) bullet points">
            <a:extLst>
              <a:ext uri="{FF2B5EF4-FFF2-40B4-BE49-F238E27FC236}">
                <a16:creationId xmlns:a16="http://schemas.microsoft.com/office/drawing/2014/main" id="{1BE4F573-E82A-63BC-5F35-573F52BC0CA6}"/>
              </a:ext>
            </a:extLst>
          </p:cNvPr>
          <p:cNvSpPr/>
          <p:nvPr/>
        </p:nvSpPr>
        <p:spPr>
          <a:xfrm>
            <a:off x="6095999" y="2049548"/>
            <a:ext cx="5886451" cy="4735248"/>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26E37F76-AF34-40FA-A075-3EDD1F1866B8}"/>
              </a:ext>
            </a:extLst>
          </p:cNvPr>
          <p:cNvSpPr/>
          <p:nvPr/>
        </p:nvSpPr>
        <p:spPr>
          <a:xfrm>
            <a:off x="3906837" y="365124"/>
            <a:ext cx="4181475" cy="1543050"/>
          </a:xfrm>
          <a:prstGeom prst="roundRect">
            <a:avLst/>
          </a:prstGeom>
          <a:solidFill>
            <a:schemeClr val="accent1">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Note!</a:t>
            </a:r>
          </a:p>
          <a:p>
            <a:pPr algn="ctr"/>
            <a:r>
              <a:rPr lang="en-US">
                <a:solidFill>
                  <a:schemeClr val="tx1"/>
                </a:solidFill>
              </a:rPr>
              <a:t>These were the same measures as Study 1, with only the E-Ci3T component for session attendance </a:t>
            </a:r>
          </a:p>
        </p:txBody>
      </p:sp>
    </p:spTree>
    <p:extLst>
      <p:ext uri="{BB962C8B-B14F-4D97-AF65-F5344CB8AC3E}">
        <p14:creationId xmlns:p14="http://schemas.microsoft.com/office/powerpoint/2010/main" val="262342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p:txBody>
          <a:bodyPr>
            <a:noAutofit/>
          </a:bodyPr>
          <a:lstStyle/>
          <a:p>
            <a:pPr marL="514350" indent="-514350">
              <a:buFont typeface="+mj-lt"/>
              <a:buAutoNum type="arabicPeriod"/>
            </a:pPr>
            <a:r>
              <a:rPr lang="en-US"/>
              <a:t>Welcome</a:t>
            </a:r>
          </a:p>
          <a:p>
            <a:pPr marL="514350" lvl="0" indent="-514350">
              <a:buFont typeface="+mj-lt"/>
              <a:buAutoNum type="arabicPeriod"/>
              <a:defRPr/>
            </a:pPr>
            <a:r>
              <a:rPr lang="en-US">
                <a:solidFill>
                  <a:prstClr val="black"/>
                </a:solidFill>
                <a:ea typeface="MS PGothic" panose="020B0600070205080204" pitchFamily="34" charset="-128"/>
                <a:cs typeface="Arial" panose="020B0604020202020204" pitchFamily="34" charset="0"/>
              </a:rPr>
              <a:t> Ci3T: A Framework to Support Educators and Students </a:t>
            </a:r>
          </a:p>
          <a:p>
            <a:pPr marL="514350" lvl="0" indent="-514350">
              <a:buFont typeface="+mj-lt"/>
              <a:buAutoNum type="arabicPeriod"/>
              <a:defRPr/>
            </a:pPr>
            <a:r>
              <a:rPr lang="en-US">
                <a:solidFill>
                  <a:prstClr val="black"/>
                </a:solidFill>
                <a:ea typeface="MS PGothic" panose="020B0600070205080204" pitchFamily="34" charset="-128"/>
                <a:cs typeface="Arial" panose="020B0604020202020204" pitchFamily="34" charset="0"/>
              </a:rPr>
              <a:t>Project ENHANCE Overview</a:t>
            </a:r>
          </a:p>
          <a:p>
            <a:pPr marL="514350" lvl="0" indent="-514350">
              <a:buFont typeface="+mj-lt"/>
              <a:buAutoNum type="arabicPeriod"/>
              <a:defRPr/>
            </a:pPr>
            <a:r>
              <a:rPr lang="en-US">
                <a:solidFill>
                  <a:prstClr val="black"/>
                </a:solidFill>
              </a:rPr>
              <a:t>A Look at Two Studies</a:t>
            </a:r>
          </a:p>
          <a:p>
            <a:pPr marL="971550" lvl="1" indent="-514350">
              <a:lnSpc>
                <a:spcPct val="100000"/>
              </a:lnSpc>
              <a:buFont typeface="+mj-lt"/>
              <a:buAutoNum type="arabicPeriod"/>
              <a:defRPr/>
            </a:pPr>
            <a:r>
              <a:rPr lang="en-US" sz="2000" b="1">
                <a:solidFill>
                  <a:srgbClr val="283375"/>
                </a:solidFill>
              </a:rPr>
              <a:t>Study 1 - </a:t>
            </a:r>
            <a:r>
              <a:rPr lang="en-US" sz="2000">
                <a:solidFill>
                  <a:srgbClr val="283375"/>
                </a:solidFill>
              </a:rPr>
              <a:t>Educational Leaders’ Learning Outcomes: A Comparison of Traditional and Enhanced Ci3T Professional Learning Series and Delivery</a:t>
            </a:r>
          </a:p>
          <a:p>
            <a:pPr marL="971550" lvl="1" indent="-514350">
              <a:lnSpc>
                <a:spcPct val="100000"/>
              </a:lnSpc>
              <a:buFont typeface="+mj-lt"/>
              <a:buAutoNum type="arabicPeriod"/>
              <a:defRPr/>
            </a:pPr>
            <a:r>
              <a:rPr lang="en-US" sz="2000" b="1">
                <a:solidFill>
                  <a:srgbClr val="283375"/>
                </a:solidFill>
              </a:rPr>
              <a:t>Study 2 - </a:t>
            </a:r>
            <a:r>
              <a:rPr lang="en-US" sz="2000">
                <a:solidFill>
                  <a:srgbClr val="283375"/>
                </a:solidFill>
              </a:rPr>
              <a:t> Learning Outcomes of School Leaders in Experienced Ci3T Schools: Exploring the Impact of the Enhanced Ci3T Professional Learning Series and Delivery </a:t>
            </a:r>
          </a:p>
          <a:p>
            <a:pPr marL="514350" indent="-514350">
              <a:buFont typeface="+mj-lt"/>
              <a:buAutoNum type="arabicPeriod"/>
            </a:pPr>
            <a:r>
              <a:rPr lang="en-US"/>
              <a:t>Next Steps</a:t>
            </a:r>
          </a:p>
        </p:txBody>
      </p:sp>
    </p:spTree>
    <p:extLst>
      <p:ext uri="{BB962C8B-B14F-4D97-AF65-F5344CB8AC3E}">
        <p14:creationId xmlns:p14="http://schemas.microsoft.com/office/powerpoint/2010/main" val="1214318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1A380-EB2E-458E-BB2E-5009F0C6F9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17DACE-4B2A-8498-6ED2-AD0E45F00884}"/>
              </a:ext>
            </a:extLst>
          </p:cNvPr>
          <p:cNvSpPr>
            <a:spLocks noGrp="1"/>
          </p:cNvSpPr>
          <p:nvPr>
            <p:ph type="title"/>
          </p:nvPr>
        </p:nvSpPr>
        <p:spPr/>
        <p:txBody>
          <a:bodyPr>
            <a:normAutofit/>
          </a:bodyPr>
          <a:lstStyle/>
          <a:p>
            <a:r>
              <a:rPr kumimoji="0" lang="en-US" sz="5400" b="1" i="0" u="none" strike="noStrike" kern="1200" cap="none" spc="-150" normalizeH="0" baseline="0" noProof="0">
                <a:ln>
                  <a:noFill/>
                </a:ln>
                <a:solidFill>
                  <a:prstClr val="black"/>
                </a:solidFill>
                <a:effectLst/>
                <a:uLnTx/>
                <a:uFillTx/>
                <a:latin typeface="Arial" panose="020B0604020202020204"/>
                <a:ea typeface="+mj-ea"/>
                <a:cs typeface="+mj-cs"/>
              </a:rPr>
              <a:t>Next Steps</a:t>
            </a:r>
            <a:endParaRPr lang="en-US"/>
          </a:p>
        </p:txBody>
      </p:sp>
    </p:spTree>
    <p:extLst>
      <p:ext uri="{BB962C8B-B14F-4D97-AF65-F5344CB8AC3E}">
        <p14:creationId xmlns:p14="http://schemas.microsoft.com/office/powerpoint/2010/main" val="1970592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406C0-C2F9-D391-FDB1-CE9E6F605019}"/>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Teacher well-being</a:t>
            </a:r>
          </a:p>
        </p:txBody>
      </p:sp>
      <p:sp>
        <p:nvSpPr>
          <p:cNvPr id="4" name="Content Placeholder 2">
            <a:extLst>
              <a:ext uri="{FF2B5EF4-FFF2-40B4-BE49-F238E27FC236}">
                <a16:creationId xmlns:a16="http://schemas.microsoft.com/office/drawing/2014/main" id="{D814826F-9A5C-DE09-6893-0F3DAE1E6C27}"/>
              </a:ext>
            </a:extLst>
          </p:cNvPr>
          <p:cNvSpPr txBox="1">
            <a:spLocks/>
          </p:cNvSpPr>
          <p:nvPr/>
        </p:nvSpPr>
        <p:spPr>
          <a:xfrm>
            <a:off x="838200" y="1179372"/>
            <a:ext cx="4659086" cy="486219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1200"/>
              </a:spcAft>
              <a:buFont typeface="Arial" panose="020B0604020202020204"/>
              <a:buChar char="•"/>
            </a:pPr>
            <a:r>
              <a:rPr lang="en-US">
                <a:solidFill>
                  <a:srgbClr val="000000"/>
                </a:solidFill>
                <a:cs typeface="Arial"/>
              </a:rPr>
              <a:t>Teacher well-being </a:t>
            </a:r>
          </a:p>
          <a:p>
            <a:pPr marL="971550" lvl="1" indent="-514350">
              <a:spcAft>
                <a:spcPts val="1200"/>
              </a:spcAft>
              <a:buFont typeface="Arial" panose="020B0604020202020204"/>
              <a:buChar char="•"/>
            </a:pPr>
            <a:endParaRPr lang="en-US">
              <a:solidFill>
                <a:srgbClr val="000000"/>
              </a:solidFill>
              <a:cs typeface="Arial"/>
            </a:endParaRPr>
          </a:p>
          <a:p>
            <a:pPr marL="514350" indent="-514350">
              <a:spcAft>
                <a:spcPts val="1200"/>
              </a:spcAft>
              <a:buFont typeface="Arial" panose="020B0604020202020204"/>
              <a:buChar char="•"/>
            </a:pPr>
            <a:endParaRPr lang="en-US">
              <a:solidFill>
                <a:srgbClr val="000000"/>
              </a:solidFill>
              <a:cs typeface="Arial"/>
            </a:endParaRPr>
          </a:p>
        </p:txBody>
      </p:sp>
      <p:pic>
        <p:nvPicPr>
          <p:cNvPr id="5" name="Content Placeholder 4">
            <a:extLst>
              <a:ext uri="{FF2B5EF4-FFF2-40B4-BE49-F238E27FC236}">
                <a16:creationId xmlns:a16="http://schemas.microsoft.com/office/drawing/2014/main" id="{F189B969-C58E-7B79-EA01-6A522AEDEABC}"/>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6042441" y="1275923"/>
            <a:ext cx="5410770" cy="4058077"/>
          </a:xfrm>
        </p:spPr>
      </p:pic>
    </p:spTree>
    <p:extLst>
      <p:ext uri="{BB962C8B-B14F-4D97-AF65-F5344CB8AC3E}">
        <p14:creationId xmlns:p14="http://schemas.microsoft.com/office/powerpoint/2010/main" val="39982480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1364827-4E84-9A46-0A75-908EEA3460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Thank you!</a:t>
            </a:r>
          </a:p>
        </p:txBody>
      </p:sp>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7102551" y="1674625"/>
            <a:ext cx="4622398" cy="18928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1200"/>
              </a:spcAft>
              <a:buClr>
                <a:srgbClr val="0BC58A"/>
              </a:buClr>
              <a:buSzTx/>
              <a:buFontTx/>
              <a:buNone/>
              <a:tabLst/>
              <a:defRPr/>
            </a:pPr>
            <a:r>
              <a:rPr kumimoji="0" lang="en-US" sz="20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Tag us in your Ci3T highlights, we love to see Ci3T in action! </a:t>
            </a:r>
          </a:p>
          <a:p>
            <a:pPr marL="0" marR="0" lvl="0" indent="0" algn="l" defTabSz="914400" rtl="0" eaLnBrk="1" fontAlgn="auto" latinLnBrk="0" hangingPunct="1">
              <a:lnSpc>
                <a:spcPct val="100000"/>
              </a:lnSpc>
              <a:spcBef>
                <a:spcPts val="0"/>
              </a:spcBef>
              <a:spcAft>
                <a:spcPts val="600"/>
              </a:spcAft>
              <a:buClr>
                <a:srgbClr val="0BC58A"/>
              </a:buClr>
              <a:buSzTx/>
              <a:buFontTx/>
              <a:buNone/>
              <a:tabLst/>
              <a:defRPr/>
            </a:pPr>
            <a:r>
              <a:rPr kumimoji="0" lang="en-US" sz="20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Follow us on </a:t>
            </a:r>
            <a:r>
              <a:rPr kumimoji="0" lang="en-US" sz="2000" b="1" i="0" u="none" strike="noStrike" kern="1200" cap="none" spc="-100" normalizeH="0" baseline="0" noProof="0">
                <a:ln>
                  <a:noFill/>
                </a:ln>
                <a:solidFill>
                  <a:srgbClr val="2F4E6D"/>
                </a:solidFill>
                <a:effectLst/>
                <a:uLnTx/>
                <a:uFillTx/>
                <a:latin typeface="Arial" panose="020B0604020202020204"/>
                <a:ea typeface="Roboto" pitchFamily="2" charset="0"/>
                <a:cs typeface="+mn-cs"/>
              </a:rPr>
              <a:t>Instagram</a:t>
            </a:r>
            <a:r>
              <a:rPr kumimoji="0" lang="en-US" sz="2000" b="0" i="0" u="none" strike="noStrike" kern="1200" cap="none" spc="-100" normalizeH="0" baseline="0" noProof="0">
                <a:ln>
                  <a:noFill/>
                </a:ln>
                <a:solidFill>
                  <a:srgbClr val="4D4D4D"/>
                </a:solidFill>
                <a:effectLst/>
                <a:uLnTx/>
                <a:uFillTx/>
                <a:latin typeface="Arial" panose="020B0604020202020204"/>
                <a:ea typeface="Roboto" pitchFamily="2" charset="0"/>
                <a:cs typeface="+mn-cs"/>
              </a:rPr>
              <a:t> for updates and new resources!</a:t>
            </a:r>
          </a:p>
          <a:p>
            <a:pPr marL="0" marR="0" lvl="0" indent="0" algn="l" defTabSz="914400" rtl="0" eaLnBrk="1" fontAlgn="auto" latinLnBrk="0" hangingPunct="1">
              <a:lnSpc>
                <a:spcPct val="100000"/>
              </a:lnSpc>
              <a:spcBef>
                <a:spcPts val="0"/>
              </a:spcBef>
              <a:spcAft>
                <a:spcPts val="600"/>
              </a:spcAft>
              <a:buClr>
                <a:srgbClr val="0BC58A"/>
              </a:buClr>
              <a:buSzTx/>
              <a:buFontTx/>
              <a:buNone/>
              <a:tabLst/>
              <a:defRPr/>
            </a:pPr>
            <a:endParaRPr kumimoji="0" lang="en-US" sz="2800" b="0" i="0" u="none" strike="noStrike" kern="1200" cap="none" spc="-100" normalizeH="0" baseline="0" noProof="0">
              <a:ln>
                <a:noFill/>
              </a:ln>
              <a:solidFill>
                <a:srgbClr val="4D4D4D"/>
              </a:solidFill>
              <a:effectLst/>
              <a:uLnTx/>
              <a:uFillTx/>
              <a:latin typeface="Arial" panose="020B0604020202020204"/>
              <a:ea typeface="Roboto" pitchFamily="2" charset="0"/>
              <a:cs typeface="+mn-cs"/>
            </a:endParaRPr>
          </a:p>
        </p:txBody>
      </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047531" y="178221"/>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a:ln>
                    <a:noFill/>
                  </a:ln>
                  <a:solidFill>
                    <a:prstClr val="white"/>
                  </a:solidFill>
                  <a:effectLst/>
                  <a:uLnTx/>
                  <a:uFillTx/>
                  <a:latin typeface="Arial" panose="020B0604020202020204"/>
                  <a:ea typeface="+mn-ea"/>
                  <a:cs typeface="+mn-cs"/>
                </a:rPr>
                <a:t>@</a:t>
              </a: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Ci3Tmodel</a:t>
              </a:r>
              <a:endParaRPr kumimoji="0" lang="en-US" sz="32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4198" y="236842"/>
              <a:ext cx="685800" cy="685800"/>
            </a:xfrm>
            <a:prstGeom prst="rect">
              <a:avLst/>
            </a:prstGeom>
          </p:spPr>
        </p:pic>
      </p:grpSp>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6650636" y="569659"/>
            <a:ext cx="2396895"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a:ea typeface="+mn-ea"/>
                  <a:cs typeface="+mn-cs"/>
                </a:rPr>
                <a:t>#Ci3T</a:t>
              </a:r>
              <a:endParaRPr kumimoji="0" lang="en-US" sz="5400" b="1"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10" name="Group 9">
            <a:extLst>
              <a:ext uri="{FF2B5EF4-FFF2-40B4-BE49-F238E27FC236}">
                <a16:creationId xmlns:a16="http://schemas.microsoft.com/office/drawing/2014/main" id="{BA775C4B-1C2A-34F1-53CD-9609E99C72CD}"/>
              </a:ext>
              <a:ext uri="{C183D7F6-B498-43B3-948B-1728B52AA6E4}">
                <adec:decorative xmlns:adec="http://schemas.microsoft.com/office/drawing/2017/decorative" val="1"/>
              </a:ext>
            </a:extLst>
          </p:cNvPr>
          <p:cNvGrpSpPr/>
          <p:nvPr/>
        </p:nvGrpSpPr>
        <p:grpSpPr>
          <a:xfrm>
            <a:off x="677088" y="981358"/>
            <a:ext cx="5239123" cy="5289430"/>
            <a:chOff x="4582883" y="698943"/>
            <a:chExt cx="3486837" cy="3520318"/>
          </a:xfrm>
        </p:grpSpPr>
        <p:grpSp>
          <p:nvGrpSpPr>
            <p:cNvPr id="19" name="Group 1" descr="Thank you! Find us on ci3t.org">
              <a:extLst>
                <a:ext uri="{FF2B5EF4-FFF2-40B4-BE49-F238E27FC236}">
                  <a16:creationId xmlns:a16="http://schemas.microsoft.com/office/drawing/2014/main" id="{4F8EE055-D412-F317-53EB-93FE726D78F6}"/>
                </a:ext>
              </a:extLst>
            </p:cNvPr>
            <p:cNvGrpSpPr/>
            <p:nvPr/>
          </p:nvGrpSpPr>
          <p:grpSpPr>
            <a:xfrm>
              <a:off x="4582883" y="698943"/>
              <a:ext cx="3486837" cy="3520318"/>
              <a:chOff x="2899917" y="380045"/>
              <a:chExt cx="6392160" cy="6453540"/>
            </a:xfrm>
          </p:grpSpPr>
          <p:pic>
            <p:nvPicPr>
              <p:cNvPr id="65" name="Picture 3">
                <a:extLst>
                  <a:ext uri="{FF2B5EF4-FFF2-40B4-BE49-F238E27FC236}">
                    <a16:creationId xmlns:a16="http://schemas.microsoft.com/office/drawing/2014/main" id="{315BD4C5-4BFE-50F1-2A69-C83A1FF23F28}"/>
                  </a:ext>
                  <a:ext uri="{C183D7F6-B498-43B3-948B-1728B52AA6E4}">
                    <adec:decorative xmlns:adec="http://schemas.microsoft.com/office/drawing/2017/decorative" val="1"/>
                  </a:ext>
                </a:extLst>
              </p:cNvPr>
              <p:cNvPicPr>
                <a:picLocks noChangeAspect="1"/>
              </p:cNvPicPr>
              <p:nvPr/>
            </p:nvPicPr>
            <p:blipFill rotWithShape="1">
              <a:blip r:embed="rId5"/>
              <a:srcRect l="22361" t="14014" r="14608"/>
              <a:stretch/>
            </p:blipFill>
            <p:spPr>
              <a:xfrm>
                <a:off x="3003626" y="506390"/>
                <a:ext cx="6184102" cy="6327195"/>
              </a:xfrm>
              <a:prstGeom prst="rect">
                <a:avLst/>
              </a:prstGeom>
            </p:spPr>
          </p:pic>
          <p:sp>
            <p:nvSpPr>
              <p:cNvPr id="12" name="Shading">
                <a:extLst>
                  <a:ext uri="{FF2B5EF4-FFF2-40B4-BE49-F238E27FC236}">
                    <a16:creationId xmlns:a16="http://schemas.microsoft.com/office/drawing/2014/main" id="{F7CEAEE8-1E43-F873-6731-9E005C4345FF}"/>
                  </a:ext>
                  <a:ext uri="{C183D7F6-B498-43B3-948B-1728B52AA6E4}">
                    <adec:decorative xmlns:adec="http://schemas.microsoft.com/office/drawing/2017/decorative" val="1"/>
                  </a:ext>
                </a:extLst>
              </p:cNvPr>
              <p:cNvSpPr/>
              <p:nvPr/>
            </p:nvSpPr>
            <p:spPr>
              <a:xfrm>
                <a:off x="3003946" y="481197"/>
                <a:ext cx="6184103" cy="6337301"/>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0" name="Outline">
                <a:extLst>
                  <a:ext uri="{FF2B5EF4-FFF2-40B4-BE49-F238E27FC236}">
                    <a16:creationId xmlns:a16="http://schemas.microsoft.com/office/drawing/2014/main" id="{6503E3C3-C801-4B6D-55E1-5236EC863F39}"/>
                  </a:ext>
                  <a:ext uri="{C183D7F6-B498-43B3-948B-1728B52AA6E4}">
                    <adec:decorative xmlns:adec="http://schemas.microsoft.com/office/drawing/2017/decorative" val="1"/>
                  </a:ext>
                </a:extLst>
              </p:cNvPr>
              <p:cNvSpPr/>
              <p:nvPr/>
            </p:nvSpPr>
            <p:spPr>
              <a:xfrm>
                <a:off x="2899917" y="380045"/>
                <a:ext cx="6392160"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8" name="Picture 2">
                <a:extLst>
                  <a:ext uri="{FF2B5EF4-FFF2-40B4-BE49-F238E27FC236}">
                    <a16:creationId xmlns:a16="http://schemas.microsoft.com/office/drawing/2014/main" id="{BF787E7C-A9B4-92E9-B052-2FFCDF7B082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665063" y="3918338"/>
                <a:ext cx="861869" cy="747588"/>
              </a:xfrm>
              <a:prstGeom prst="rect">
                <a:avLst/>
              </a:prstGeom>
            </p:spPr>
          </p:pic>
        </p:grpSp>
        <p:sp>
          <p:nvSpPr>
            <p:cNvPr id="49" name="Title 2">
              <a:extLst>
                <a:ext uri="{FF2B5EF4-FFF2-40B4-BE49-F238E27FC236}">
                  <a16:creationId xmlns:a16="http://schemas.microsoft.com/office/drawing/2014/main" id="{F6F6539B-FD73-9FFB-1424-D269EA3AE516}"/>
                </a:ext>
                <a:ext uri="{C183D7F6-B498-43B3-948B-1728B52AA6E4}">
                  <adec:decorative xmlns:adec="http://schemas.microsoft.com/office/drawing/2017/decorative" val="1"/>
                </a:ext>
              </a:extLst>
            </p:cNvPr>
            <p:cNvSpPr txBox="1">
              <a:spLocks/>
            </p:cNvSpPr>
            <p:nvPr/>
          </p:nvSpPr>
          <p:spPr>
            <a:xfrm>
              <a:off x="4670131" y="1079031"/>
              <a:ext cx="3353691" cy="1020088"/>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500" normalizeH="0" baseline="0" noProof="0">
                  <a:ln w="3175">
                    <a:solidFill>
                      <a:prstClr val="white">
                        <a:lumMod val="95000"/>
                      </a:prstClr>
                    </a:solidFill>
                  </a:ln>
                  <a:solidFill>
                    <a:srgbClr val="4D4D4D"/>
                  </a:solidFill>
                  <a:effectLst/>
                  <a:uLnTx/>
                  <a:uFillTx/>
                  <a:latin typeface="Arial" panose="020B0604020202020204"/>
                  <a:ea typeface="+mj-ea"/>
                  <a:cs typeface="+mj-cs"/>
                </a:rPr>
                <a:t>Thank you!</a:t>
              </a:r>
              <a:endParaRPr kumimoji="0" lang="en-US" b="1" i="0" u="none" strike="noStrike" kern="1200" cap="none" spc="-500" normalizeH="0" baseline="0" noProof="0">
                <a:ln>
                  <a:noFill/>
                </a:ln>
                <a:solidFill>
                  <a:srgbClr val="4D4D4D"/>
                </a:solidFill>
                <a:effectLst/>
                <a:uLnTx/>
                <a:uFillTx/>
                <a:latin typeface="Arial" panose="020B060402020202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a:ln>
                    <a:noFill/>
                  </a:ln>
                  <a:effectLst/>
                  <a:uLnTx/>
                  <a:uFillTx/>
                  <a:latin typeface="Arial" panose="020B0604020202020204"/>
                  <a:ea typeface="+mj-ea"/>
                  <a:cs typeface="+mj-cs"/>
                </a:rPr>
                <a:t>ci3t.org</a:t>
              </a:r>
            </a:p>
          </p:txBody>
        </p:sp>
      </p:grpSp>
      <p:grpSp>
        <p:nvGrpSpPr>
          <p:cNvPr id="9" name="Group 8" descr="Screenshot of the Ci3T website on the Professional Learning tab">
            <a:extLst>
              <a:ext uri="{FF2B5EF4-FFF2-40B4-BE49-F238E27FC236}">
                <a16:creationId xmlns:a16="http://schemas.microsoft.com/office/drawing/2014/main" id="{703160FA-C79F-6541-DF48-6F01A6E06107}"/>
              </a:ext>
            </a:extLst>
          </p:cNvPr>
          <p:cNvGrpSpPr/>
          <p:nvPr/>
        </p:nvGrpSpPr>
        <p:grpSpPr>
          <a:xfrm>
            <a:off x="6275791" y="3378786"/>
            <a:ext cx="5821467" cy="3300994"/>
            <a:chOff x="313196" y="300226"/>
            <a:chExt cx="11564964" cy="6557774"/>
          </a:xfrm>
        </p:grpSpPr>
        <p:pic>
          <p:nvPicPr>
            <p:cNvPr id="4" name="Picture 3">
              <a:extLst>
                <a:ext uri="{FF2B5EF4-FFF2-40B4-BE49-F238E27FC236}">
                  <a16:creationId xmlns:a16="http://schemas.microsoft.com/office/drawing/2014/main" id="{3737D47F-75D9-FDAC-76BC-1081D46D8551}"/>
                </a:ext>
              </a:extLst>
            </p:cNvPr>
            <p:cNvPicPr>
              <a:picLocks noChangeAspect="1"/>
            </p:cNvPicPr>
            <p:nvPr/>
          </p:nvPicPr>
          <p:blipFill>
            <a:blip r:embed="rId7"/>
            <a:stretch>
              <a:fillRect/>
            </a:stretch>
          </p:blipFill>
          <p:spPr>
            <a:xfrm>
              <a:off x="313196" y="300226"/>
              <a:ext cx="11564964" cy="2257740"/>
            </a:xfrm>
            <a:prstGeom prst="rect">
              <a:avLst/>
            </a:prstGeom>
          </p:spPr>
        </p:pic>
        <p:pic>
          <p:nvPicPr>
            <p:cNvPr id="8" name="Picture 7">
              <a:extLst>
                <a:ext uri="{FF2B5EF4-FFF2-40B4-BE49-F238E27FC236}">
                  <a16:creationId xmlns:a16="http://schemas.microsoft.com/office/drawing/2014/main" id="{865DB969-83EC-6A60-5407-992E67166895}"/>
                </a:ext>
              </a:extLst>
            </p:cNvPr>
            <p:cNvPicPr>
              <a:picLocks noChangeAspect="1"/>
            </p:cNvPicPr>
            <p:nvPr/>
          </p:nvPicPr>
          <p:blipFill>
            <a:blip r:embed="rId8"/>
            <a:stretch>
              <a:fillRect/>
            </a:stretch>
          </p:blipFill>
          <p:spPr>
            <a:xfrm>
              <a:off x="313197" y="2542573"/>
              <a:ext cx="11564963" cy="4315427"/>
            </a:xfrm>
            <a:prstGeom prst="rect">
              <a:avLst/>
            </a:prstGeom>
          </p:spPr>
        </p:pic>
      </p:grpSp>
      <p:sp>
        <p:nvSpPr>
          <p:cNvPr id="11" name="Oval 10" descr="Yellow circle outlining the 2025-2026 Ci3T Project Empower registration link on the Ci3T website Professional Learning tab">
            <a:extLst>
              <a:ext uri="{FF2B5EF4-FFF2-40B4-BE49-F238E27FC236}">
                <a16:creationId xmlns:a16="http://schemas.microsoft.com/office/drawing/2014/main" id="{18EE93B8-E4E2-FF10-B192-8458FC8A092C}"/>
              </a:ext>
            </a:extLst>
          </p:cNvPr>
          <p:cNvSpPr/>
          <p:nvPr/>
        </p:nvSpPr>
        <p:spPr>
          <a:xfrm>
            <a:off x="7582213" y="4380614"/>
            <a:ext cx="2721935" cy="946882"/>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956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normAutofit/>
          </a:bodyPr>
          <a:lstStyle/>
          <a:p>
            <a:r>
              <a:rPr kumimoji="0" lang="en-US" sz="5400" b="1" i="0" u="none" strike="noStrike" kern="1200" cap="none" spc="-150" normalizeH="0" baseline="0" noProof="0">
                <a:ln>
                  <a:noFill/>
                </a:ln>
                <a:solidFill>
                  <a:prstClr val="black"/>
                </a:solidFill>
                <a:effectLst/>
                <a:uLnTx/>
                <a:uFillTx/>
                <a:latin typeface="Arial" panose="020B0604020202020204"/>
                <a:ea typeface="+mj-ea"/>
                <a:cs typeface="+mj-cs"/>
              </a:rPr>
              <a:t>Ci3T: A Model to Support Educators and Students</a:t>
            </a:r>
            <a:endParaRPr lang="en-US"/>
          </a:p>
        </p:txBody>
      </p:sp>
    </p:spTree>
    <p:extLst>
      <p:ext uri="{BB962C8B-B14F-4D97-AF65-F5344CB8AC3E}">
        <p14:creationId xmlns:p14="http://schemas.microsoft.com/office/powerpoint/2010/main" val="3171318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17C4915-03E1-B6EB-92CA-06F071C73F2C}"/>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3" name="Picture 2"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a:stretch>
            <a:fillRect/>
          </a:stretch>
        </p:blipFill>
        <p:spPr>
          <a:xfrm>
            <a:off x="1542142" y="0"/>
            <a:ext cx="9107715" cy="6858000"/>
          </a:xfrm>
          <a:prstGeom prst="rect">
            <a:avLst/>
          </a:prstGeom>
        </p:spPr>
      </p:pic>
    </p:spTree>
    <p:extLst>
      <p:ext uri="{BB962C8B-B14F-4D97-AF65-F5344CB8AC3E}">
        <p14:creationId xmlns:p14="http://schemas.microsoft.com/office/powerpoint/2010/main" val="3304428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C4E3D-A170-6E6F-B670-90292C8BE9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A99821-102F-2D92-C9FE-CDC8D3D10E85}"/>
              </a:ext>
            </a:extLst>
          </p:cNvPr>
          <p:cNvSpPr>
            <a:spLocks noGrp="1"/>
          </p:cNvSpPr>
          <p:nvPr>
            <p:ph type="title"/>
          </p:nvPr>
        </p:nvSpPr>
        <p:spPr/>
        <p:txBody>
          <a:bodyPr>
            <a:normAutofit/>
          </a:bodyPr>
          <a:lstStyle/>
          <a:p>
            <a:r>
              <a:rPr kumimoji="0" lang="en-US" sz="5400" b="1" i="0" u="none" strike="noStrike" kern="1200" cap="none" spc="-150" normalizeH="0" baseline="0" noProof="0">
                <a:ln>
                  <a:noFill/>
                </a:ln>
                <a:solidFill>
                  <a:prstClr val="black"/>
                </a:solidFill>
                <a:effectLst/>
                <a:uLnTx/>
                <a:uFillTx/>
                <a:latin typeface="Arial" panose="020B0604020202020204"/>
                <a:ea typeface="+mj-ea"/>
                <a:cs typeface="+mj-cs"/>
              </a:rPr>
              <a:t>Project ENHANCE Overview</a:t>
            </a:r>
            <a:endParaRPr lang="en-US"/>
          </a:p>
        </p:txBody>
      </p:sp>
    </p:spTree>
    <p:extLst>
      <p:ext uri="{BB962C8B-B14F-4D97-AF65-F5344CB8AC3E}">
        <p14:creationId xmlns:p14="http://schemas.microsoft.com/office/powerpoint/2010/main" val="352563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25617-C690-917F-4D8E-185851B7E3AC}"/>
              </a:ext>
            </a:extLst>
          </p:cNvPr>
          <p:cNvSpPr>
            <a:spLocks noGrp="1"/>
          </p:cNvSpPr>
          <p:nvPr>
            <p:ph type="title"/>
          </p:nvPr>
        </p:nvSpPr>
        <p:spPr>
          <a:xfrm>
            <a:off x="10758" y="-1379353"/>
            <a:ext cx="10515600" cy="1325563"/>
          </a:xfrm>
        </p:spPr>
        <p:txBody>
          <a:body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Institute of Education Sciences Project ENHANCE Team</a:t>
            </a:r>
            <a:endParaRPr lang="en-US"/>
          </a:p>
        </p:txBody>
      </p:sp>
      <p:pic>
        <p:nvPicPr>
          <p:cNvPr id="4" name="Picture 3" descr="Infographic showing a map of the United States representing states in which universities are funded by Institute of Education Sciences Project Enhance. There are headshots of the Primary Investigators and personnel of the project. &#10;Moving from left to right, there are three headshots over California, one headshot over the University of Arizona, one headshot over the University of Kansas, one headshot over Kentucky with University of Louisville, one headshot over Michigan with University of Michigan-Flint, one headshot over the University of Connecticut, and one headshot over Massachusetts with Northeastern University.">
            <a:extLst>
              <a:ext uri="{FF2B5EF4-FFF2-40B4-BE49-F238E27FC236}">
                <a16:creationId xmlns:a16="http://schemas.microsoft.com/office/drawing/2014/main" id="{3EA56947-6549-44E9-F54D-83385BAE1A20}"/>
              </a:ext>
            </a:extLst>
          </p:cNvPr>
          <p:cNvPicPr>
            <a:picLocks noChangeAspect="1"/>
          </p:cNvPicPr>
          <p:nvPr/>
        </p:nvPicPr>
        <p:blipFill>
          <a:blip r:embed="rId2"/>
          <a:stretch>
            <a:fillRect/>
          </a:stretch>
        </p:blipFill>
        <p:spPr>
          <a:xfrm>
            <a:off x="-1" y="0"/>
            <a:ext cx="12307387" cy="6858000"/>
          </a:xfrm>
          <a:prstGeom prst="rect">
            <a:avLst/>
          </a:prstGeom>
        </p:spPr>
      </p:pic>
    </p:spTree>
    <p:extLst>
      <p:ext uri="{BB962C8B-B14F-4D97-AF65-F5344CB8AC3E}">
        <p14:creationId xmlns:p14="http://schemas.microsoft.com/office/powerpoint/2010/main" val="2089658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A236B19-95EF-B874-72DB-A58F27B209A7}"/>
              </a:ext>
            </a:extLst>
          </p:cNvPr>
          <p:cNvSpPr txBox="1">
            <a:spLocks noGrp="1"/>
          </p:cNvSpPr>
          <p:nvPr>
            <p:ph type="title" idx="4294967295"/>
          </p:nvPr>
        </p:nvSpPr>
        <p:spPr>
          <a:xfrm>
            <a:off x="10758" y="-137935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Ci3T Enhance Diagram 1</a:t>
            </a:r>
            <a:endParaRPr kumimoji="0" lang="en-US" sz="4400" b="0" i="0" u="none" strike="noStrike" kern="1200" cap="none" spc="0" normalizeH="0" baseline="0" noProof="0">
              <a:ln>
                <a:noFill/>
              </a:ln>
              <a:solidFill>
                <a:schemeClr val="tx1"/>
              </a:solidFill>
              <a:effectLst/>
              <a:uLnTx/>
              <a:uFillTx/>
              <a:latin typeface="+mj-lt"/>
              <a:ea typeface="+mj-ea"/>
              <a:cs typeface="+mj-cs"/>
            </a:endParaRPr>
          </a:p>
        </p:txBody>
      </p:sp>
      <p:pic>
        <p:nvPicPr>
          <p:cNvPr id="3" name="Picture 2" descr="Infographic of activities involved in years 1-6 of Ci3T implementation.">
            <a:extLst>
              <a:ext uri="{FF2B5EF4-FFF2-40B4-BE49-F238E27FC236}">
                <a16:creationId xmlns:a16="http://schemas.microsoft.com/office/drawing/2014/main" id="{64C5CA51-3168-2A32-EBBE-E362CD1FB1B7}"/>
              </a:ext>
            </a:extLst>
          </p:cNvPr>
          <p:cNvPicPr>
            <a:picLocks noChangeAspect="1"/>
          </p:cNvPicPr>
          <p:nvPr/>
        </p:nvPicPr>
        <p:blipFill>
          <a:blip r:embed="rId2"/>
          <a:stretch>
            <a:fillRect/>
          </a:stretch>
        </p:blipFill>
        <p:spPr>
          <a:xfrm>
            <a:off x="52456" y="202936"/>
            <a:ext cx="12087088" cy="6506582"/>
          </a:xfrm>
          <a:prstGeom prst="rect">
            <a:avLst/>
          </a:prstGeom>
          <a:ln w="12700">
            <a:solidFill>
              <a:schemeClr val="tx1"/>
            </a:solidFill>
          </a:ln>
        </p:spPr>
      </p:pic>
      <p:sp>
        <p:nvSpPr>
          <p:cNvPr id="4" name="Rectangle 3" descr="Red rectangle highlighting Year 1 design: leadership, building capacity and screening">
            <a:extLst>
              <a:ext uri="{FF2B5EF4-FFF2-40B4-BE49-F238E27FC236}">
                <a16:creationId xmlns:a16="http://schemas.microsoft.com/office/drawing/2014/main" id="{B743489E-2808-5EC4-7CC6-F5F5B27FE637}"/>
              </a:ext>
            </a:extLst>
          </p:cNvPr>
          <p:cNvSpPr/>
          <p:nvPr/>
        </p:nvSpPr>
        <p:spPr>
          <a:xfrm>
            <a:off x="577515" y="1299411"/>
            <a:ext cx="2129589" cy="5410107"/>
          </a:xfrm>
          <a:prstGeom prst="rect">
            <a:avLst/>
          </a:prstGeom>
          <a:noFill/>
          <a:ln w="57150">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3275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92291-470C-2F08-5091-248CC38360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1A2051-E514-EBDD-8B9D-2DE0DD0E9B5F}"/>
              </a:ext>
            </a:extLst>
          </p:cNvPr>
          <p:cNvSpPr txBox="1">
            <a:spLocks noGrp="1"/>
          </p:cNvSpPr>
          <p:nvPr>
            <p:ph type="title" idx="4294967295"/>
          </p:nvPr>
        </p:nvSpPr>
        <p:spPr>
          <a:xfrm>
            <a:off x="10758" y="-137935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Ci3T Enhance Diagram 2</a:t>
            </a:r>
            <a:endParaRPr kumimoji="0" lang="en-US" sz="4400" b="0" i="0" u="none" strike="noStrike" kern="1200" cap="none" spc="0" normalizeH="0" baseline="0" noProof="0">
              <a:ln>
                <a:noFill/>
              </a:ln>
              <a:solidFill>
                <a:schemeClr val="tx1"/>
              </a:solidFill>
              <a:effectLst/>
              <a:uLnTx/>
              <a:uFillTx/>
              <a:latin typeface="+mj-lt"/>
              <a:ea typeface="+mj-ea"/>
              <a:cs typeface="+mj-cs"/>
            </a:endParaRPr>
          </a:p>
        </p:txBody>
      </p:sp>
      <p:pic>
        <p:nvPicPr>
          <p:cNvPr id="3" name="Picture 2" descr="Infographic of activities involved in years 1-6 of Ci3T implementation.">
            <a:extLst>
              <a:ext uri="{FF2B5EF4-FFF2-40B4-BE49-F238E27FC236}">
                <a16:creationId xmlns:a16="http://schemas.microsoft.com/office/drawing/2014/main" id="{49251D17-79EE-DDA3-A0DA-6EA1574D37F8}"/>
              </a:ext>
            </a:extLst>
          </p:cNvPr>
          <p:cNvPicPr>
            <a:picLocks noChangeAspect="1"/>
          </p:cNvPicPr>
          <p:nvPr/>
        </p:nvPicPr>
        <p:blipFill>
          <a:blip r:embed="rId2"/>
          <a:stretch>
            <a:fillRect/>
          </a:stretch>
        </p:blipFill>
        <p:spPr>
          <a:xfrm>
            <a:off x="3754" y="148482"/>
            <a:ext cx="12188246" cy="6561036"/>
          </a:xfrm>
          <a:prstGeom prst="rect">
            <a:avLst/>
          </a:prstGeom>
          <a:ln w="12700">
            <a:solidFill>
              <a:schemeClr val="tx1"/>
            </a:solidFill>
          </a:ln>
        </p:spPr>
      </p:pic>
      <p:sp>
        <p:nvSpPr>
          <p:cNvPr id="4" name="Rectangle 3" descr="Red rectangle highlighting Years 2 and 3 design (5 sessions each year and Randomized Control Trial (Training two groups in 16 elementary schools)">
            <a:extLst>
              <a:ext uri="{FF2B5EF4-FFF2-40B4-BE49-F238E27FC236}">
                <a16:creationId xmlns:a16="http://schemas.microsoft.com/office/drawing/2014/main" id="{CA6F74CE-0C6B-246B-EF6E-0671836FA039}"/>
              </a:ext>
            </a:extLst>
          </p:cNvPr>
          <p:cNvSpPr/>
          <p:nvPr/>
        </p:nvSpPr>
        <p:spPr>
          <a:xfrm>
            <a:off x="2731167" y="1323475"/>
            <a:ext cx="3741821" cy="5386044"/>
          </a:xfrm>
          <a:prstGeom prst="rect">
            <a:avLst/>
          </a:prstGeom>
          <a:noFill/>
          <a:ln w="57150">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6305285"/>
      </p:ext>
    </p:extLst>
  </p:cSld>
  <p:clrMapOvr>
    <a:masterClrMapping/>
  </p:clrMapOvr>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9e924d8-64f0-44e1-941a-d1c0bfcaccf4" xsi:nil="true"/>
    <lcf76f155ced4ddcb4097134ff3c332f xmlns="4318368a-e051-4120-b782-b8f83150f24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343E7070AE64E43BAE61DF1DE8B0501" ma:contentTypeVersion="17" ma:contentTypeDescription="Create a new document." ma:contentTypeScope="" ma:versionID="a2c715ee8c95f1ef97ddb7f87969dcea">
  <xsd:schema xmlns:xsd="http://www.w3.org/2001/XMLSchema" xmlns:xs="http://www.w3.org/2001/XMLSchema" xmlns:p="http://schemas.microsoft.com/office/2006/metadata/properties" xmlns:ns2="4318368a-e051-4120-b782-b8f83150f24c" xmlns:ns3="f9e924d8-64f0-44e1-941a-d1c0bfcaccf4" targetNamespace="http://schemas.microsoft.com/office/2006/metadata/properties" ma:root="true" ma:fieldsID="9eac74c94ea1c247ac9521ee581bf4ea" ns2:_="" ns3:_="">
    <xsd:import namespace="4318368a-e051-4120-b782-b8f83150f24c"/>
    <xsd:import namespace="f9e924d8-64f0-44e1-941a-d1c0bfcaccf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8368a-e051-4120-b782-b8f83150f2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e924d8-64f0-44e1-941a-d1c0bfcaccf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de3c441-0ace-4f90-ba1a-4990169dc477}" ma:internalName="TaxCatchAll" ma:showField="CatchAllData" ma:web="f9e924d8-64f0-44e1-941a-d1c0bfcacc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2.xml><?xml version="1.0" encoding="utf-8"?>
<ds:datastoreItem xmlns:ds="http://schemas.openxmlformats.org/officeDocument/2006/customXml" ds:itemID="{4EF777F3-6079-4545-82A1-8899C1BF4B17}">
  <ds:schemaRefs>
    <ds:schemaRef ds:uri="http://purl.org/dc/terms/"/>
    <ds:schemaRef ds:uri="http://schemas.microsoft.com/office/2006/metadata/properties"/>
    <ds:schemaRef ds:uri="http://schemas.openxmlformats.org/package/2006/metadata/core-properties"/>
    <ds:schemaRef ds:uri="http://purl.org/dc/elements/1.1/"/>
    <ds:schemaRef ds:uri="http://www.w3.org/XML/1998/namespace"/>
    <ds:schemaRef ds:uri="f9e924d8-64f0-44e1-941a-d1c0bfcaccf4"/>
    <ds:schemaRef ds:uri="http://schemas.microsoft.com/office/2006/documentManagement/types"/>
    <ds:schemaRef ds:uri="http://schemas.microsoft.com/office/infopath/2007/PartnerControls"/>
    <ds:schemaRef ds:uri="4318368a-e051-4120-b782-b8f83150f24c"/>
    <ds:schemaRef ds:uri="http://purl.org/dc/dcmitype/"/>
  </ds:schemaRefs>
</ds:datastoreItem>
</file>

<file path=customXml/itemProps3.xml><?xml version="1.0" encoding="utf-8"?>
<ds:datastoreItem xmlns:ds="http://schemas.openxmlformats.org/officeDocument/2006/customXml" ds:itemID="{C33EE8B5-B08C-4697-85F0-F2201C9D0B61}">
  <ds:schemaRefs>
    <ds:schemaRef ds:uri="4318368a-e051-4120-b782-b8f83150f24c"/>
    <ds:schemaRef ds:uri="f9e924d8-64f0-44e1-941a-d1c0bfcacc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0</TotalTime>
  <Words>1504</Words>
  <Application>Microsoft Office PowerPoint</Application>
  <PresentationFormat>Widescreen</PresentationFormat>
  <Paragraphs>168</Paragraphs>
  <Slides>32</Slides>
  <Notes>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32</vt:i4>
      </vt:variant>
    </vt:vector>
  </HeadingPairs>
  <TitlesOfParts>
    <vt:vector size="45" baseType="lpstr">
      <vt:lpstr>MS PGothic</vt:lpstr>
      <vt:lpstr>System Font Regular</vt:lpstr>
      <vt:lpstr>Arial</vt:lpstr>
      <vt:lpstr>Calibri</vt:lpstr>
      <vt:lpstr>Calibri Light</vt:lpstr>
      <vt:lpstr>Century Gothic</vt:lpstr>
      <vt:lpstr>Courier New</vt:lpstr>
      <vt:lpstr>Segoe UI</vt:lpstr>
      <vt:lpstr>Times New Roman</vt:lpstr>
      <vt:lpstr>Wingdings</vt:lpstr>
      <vt:lpstr>Ci3T</vt:lpstr>
      <vt:lpstr>1_Ci3T</vt:lpstr>
      <vt:lpstr>Office Theme</vt:lpstr>
      <vt:lpstr>Students With or At Risk for Behavior Disorders: Identification, Assessment, &amp; Intervention</vt:lpstr>
      <vt:lpstr>Starting Project ENHANCE: Enhanced Ci3T Professional Learning Series and Delivery: Initial Learning of School-site Leaders </vt:lpstr>
      <vt:lpstr>Agenda</vt:lpstr>
      <vt:lpstr>Ci3T: A Model to Support Educators and Students</vt:lpstr>
      <vt:lpstr>Comprehensive, Integrated, Three-Tiered Model of Prevention 1</vt:lpstr>
      <vt:lpstr>Project ENHANCE Overview</vt:lpstr>
      <vt:lpstr>Institute of Education Sciences Project ENHANCE Team</vt:lpstr>
      <vt:lpstr>Ci3T Enhance Diagram 1</vt:lpstr>
      <vt:lpstr>Ci3T Enhance Diagram 2</vt:lpstr>
      <vt:lpstr>Ci3T Enhance Diagram 3</vt:lpstr>
      <vt:lpstr>Enhancing Ci3T Modules</vt:lpstr>
      <vt:lpstr>A Look at Two Studies</vt:lpstr>
      <vt:lpstr>Ci3T Implementation Series and Delivery (ISD)</vt:lpstr>
      <vt:lpstr>Ci3T Enhance Diagram 4</vt:lpstr>
      <vt:lpstr>Study 1 – Educational Leaders’ Learning Outcomes: A Comparison of Traditional and Enhanced Ci3T Professional Learning Series and Delivery     (T-Ci3T ISD vs. E-Ci3T ISD)</vt:lpstr>
      <vt:lpstr>Research Questions </vt:lpstr>
      <vt:lpstr>Method</vt:lpstr>
      <vt:lpstr>T-Ci3T ISD</vt:lpstr>
      <vt:lpstr>E-Ci3T ISD</vt:lpstr>
      <vt:lpstr>Method</vt:lpstr>
      <vt:lpstr>Method</vt:lpstr>
      <vt:lpstr>Ci3T Enhance Diagram 4</vt:lpstr>
      <vt:lpstr>Ci3T Enhance Diagram 4</vt:lpstr>
      <vt:lpstr>Study 2 – Learning Outcomes of School Leaders in Experienced Ci3T Schools: Exploring the Impact of the Enhanced Ci3T Professional Learning Series and Delivery  (E-Ci3T ISD) </vt:lpstr>
      <vt:lpstr>Research Questions </vt:lpstr>
      <vt:lpstr>Method</vt:lpstr>
      <vt:lpstr>E-Ci3T ISD</vt:lpstr>
      <vt:lpstr>Method</vt:lpstr>
      <vt:lpstr>Method</vt:lpstr>
      <vt:lpstr>Next Steps</vt:lpstr>
      <vt:lpstr>Teacher well-being</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Bernard, Allison M</cp:lastModifiedBy>
  <cp:revision>1</cp:revision>
  <dcterms:created xsi:type="dcterms:W3CDTF">2020-08-09T02:04:37Z</dcterms:created>
  <dcterms:modified xsi:type="dcterms:W3CDTF">2025-11-17T20:43:56Z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0x010100A343E7070AE64E43BAE61DF1DE8B0501</vt:lpwstr>
  </property>
  <property fmtid="{D5CDD505-2E9C-101B-9397-08002B2CF9AE}" pid="3" name="MediaServiceImageTags">
    <vt:lpwstr/>
  </property>
  <property fmtid="{D5CDD505-2E9C-101B-9397-08002B2CF9AE}" pid="4" name="Order">
    <vt:lpwstr>6082100.00000000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