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78"/>
  </p:notesMasterIdLst>
  <p:handoutMasterIdLst>
    <p:handoutMasterId r:id="rId79"/>
  </p:handoutMasterIdLst>
  <p:sldIdLst>
    <p:sldId id="2358" r:id="rId6"/>
    <p:sldId id="2299" r:id="rId7"/>
    <p:sldId id="1962" r:id="rId8"/>
    <p:sldId id="2332" r:id="rId9"/>
    <p:sldId id="1969" r:id="rId10"/>
    <p:sldId id="1970" r:id="rId11"/>
    <p:sldId id="2333" r:id="rId12"/>
    <p:sldId id="1952" r:id="rId13"/>
    <p:sldId id="1953" r:id="rId14"/>
    <p:sldId id="1951" r:id="rId15"/>
    <p:sldId id="341" r:id="rId16"/>
    <p:sldId id="849" r:id="rId17"/>
    <p:sldId id="706" r:id="rId18"/>
    <p:sldId id="1597" r:id="rId19"/>
    <p:sldId id="1598" r:id="rId20"/>
    <p:sldId id="2001" r:id="rId21"/>
    <p:sldId id="850" r:id="rId22"/>
    <p:sldId id="713" r:id="rId23"/>
    <p:sldId id="1522" r:id="rId24"/>
    <p:sldId id="1974" r:id="rId25"/>
    <p:sldId id="1425" r:id="rId26"/>
    <p:sldId id="851" r:id="rId27"/>
    <p:sldId id="755" r:id="rId28"/>
    <p:sldId id="1975" r:id="rId29"/>
    <p:sldId id="1678" r:id="rId30"/>
    <p:sldId id="2331" r:id="rId31"/>
    <p:sldId id="2311" r:id="rId32"/>
    <p:sldId id="342" r:id="rId33"/>
    <p:sldId id="2305" r:id="rId34"/>
    <p:sldId id="1613" r:id="rId35"/>
    <p:sldId id="1980" r:id="rId36"/>
    <p:sldId id="1981" r:id="rId37"/>
    <p:sldId id="2306" r:id="rId38"/>
    <p:sldId id="2006" r:id="rId39"/>
    <p:sldId id="1982" r:id="rId40"/>
    <p:sldId id="2322" r:id="rId41"/>
    <p:sldId id="1983" r:id="rId42"/>
    <p:sldId id="2323" r:id="rId43"/>
    <p:sldId id="2307" r:id="rId44"/>
    <p:sldId id="2318" r:id="rId45"/>
    <p:sldId id="1985" r:id="rId46"/>
    <p:sldId id="1986" r:id="rId47"/>
    <p:sldId id="1987" r:id="rId48"/>
    <p:sldId id="2309" r:id="rId49"/>
    <p:sldId id="2310" r:id="rId50"/>
    <p:sldId id="1958" r:id="rId51"/>
    <p:sldId id="1988" r:id="rId52"/>
    <p:sldId id="2312" r:id="rId53"/>
    <p:sldId id="2075" r:id="rId54"/>
    <p:sldId id="2010" r:id="rId55"/>
    <p:sldId id="2043" r:id="rId56"/>
    <p:sldId id="2044" r:id="rId57"/>
    <p:sldId id="2045" r:id="rId58"/>
    <p:sldId id="2046" r:id="rId59"/>
    <p:sldId id="2047" r:id="rId60"/>
    <p:sldId id="2048" r:id="rId61"/>
    <p:sldId id="2049" r:id="rId62"/>
    <p:sldId id="2074" r:id="rId63"/>
    <p:sldId id="2134" r:id="rId64"/>
    <p:sldId id="2080" r:id="rId65"/>
    <p:sldId id="1731" r:id="rId66"/>
    <p:sldId id="1866" r:id="rId67"/>
    <p:sldId id="2361" r:id="rId68"/>
    <p:sldId id="2364" r:id="rId69"/>
    <p:sldId id="2362" r:id="rId70"/>
    <p:sldId id="2363" r:id="rId71"/>
    <p:sldId id="2351" r:id="rId72"/>
    <p:sldId id="2359" r:id="rId73"/>
    <p:sldId id="2360" r:id="rId74"/>
    <p:sldId id="339" r:id="rId75"/>
    <p:sldId id="2327" r:id="rId76"/>
    <p:sldId id="1995" r:id="rId7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58"/>
            <p14:sldId id="2299"/>
            <p14:sldId id="1962"/>
            <p14:sldId id="2332"/>
            <p14:sldId id="1969"/>
            <p14:sldId id="1970"/>
            <p14:sldId id="2333"/>
            <p14:sldId id="1952"/>
            <p14:sldId id="1953"/>
            <p14:sldId id="1951"/>
          </p14:sldIdLst>
        </p14:section>
        <p14:section name="Understanding Tier 1" id="{2CB7976E-E3E8-429D-A5E9-752CDAA9DFD5}">
          <p14:sldIdLst>
            <p14:sldId id="341"/>
            <p14:sldId id="849"/>
            <p14:sldId id="706"/>
            <p14:sldId id="1597"/>
            <p14:sldId id="1598"/>
            <p14:sldId id="2001"/>
            <p14:sldId id="850"/>
            <p14:sldId id="713"/>
            <p14:sldId id="1522"/>
            <p14:sldId id="1974"/>
            <p14:sldId id="1425"/>
            <p14:sldId id="851"/>
            <p14:sldId id="755"/>
            <p14:sldId id="1975"/>
            <p14:sldId id="1678"/>
            <p14:sldId id="2331"/>
            <p14:sldId id="2311"/>
          </p14:sldIdLst>
        </p14:section>
        <p14:section name="Getting Started with Tier 1" id="{75086F08-2AE5-4E45-99BE-978631DC664B}">
          <p14:sldIdLst>
            <p14:sldId id="342"/>
            <p14:sldId id="2305"/>
            <p14:sldId id="1613"/>
            <p14:sldId id="1980"/>
            <p14:sldId id="1981"/>
            <p14:sldId id="2306"/>
            <p14:sldId id="2006"/>
            <p14:sldId id="1982"/>
            <p14:sldId id="2322"/>
            <p14:sldId id="1983"/>
            <p14:sldId id="2323"/>
            <p14:sldId id="2307"/>
            <p14:sldId id="2318"/>
            <p14:sldId id="1985"/>
            <p14:sldId id="1986"/>
            <p14:sldId id="1987"/>
            <p14:sldId id="2309"/>
            <p14:sldId id="2310"/>
            <p14:sldId id="1958"/>
            <p14:sldId id="1988"/>
          </p14:sldIdLst>
        </p14:section>
        <p14:section name="LIS" id="{2C00C6C3-599C-47EC-86AF-93B0C5FE4BD0}">
          <p14:sldIdLst>
            <p14:sldId id="2312"/>
            <p14:sldId id="2075"/>
            <p14:sldId id="2010"/>
            <p14:sldId id="2043"/>
            <p14:sldId id="2044"/>
            <p14:sldId id="2045"/>
            <p14:sldId id="2046"/>
            <p14:sldId id="2047"/>
            <p14:sldId id="2048"/>
            <p14:sldId id="2049"/>
            <p14:sldId id="2074"/>
            <p14:sldId id="2134"/>
            <p14:sldId id="2080"/>
          </p14:sldIdLst>
        </p14:section>
        <p14:section name="6-Step" id="{E5D6C205-0D05-493F-81E8-B0D9D91B67AB}">
          <p14:sldIdLst>
            <p14:sldId id="1731"/>
            <p14:sldId id="1866"/>
            <p14:sldId id="2361"/>
            <p14:sldId id="2364"/>
            <p14:sldId id="2362"/>
            <p14:sldId id="2363"/>
            <p14:sldId id="2351"/>
            <p14:sldId id="2359"/>
            <p14:sldId id="2360"/>
          </p14:sldIdLst>
        </p14:section>
        <p14:section name="Wrapping Up and Moving Forward" id="{7130FBA7-46AD-43F7-B9DF-4BEB30D31A85}">
          <p14:sldIdLst>
            <p14:sldId id="339"/>
            <p14:sldId id="2327"/>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3013F7-DA37-4D0A-95CC-4D257F3AAC5A}" v="11" dt="2025-10-08T18:47:23.918"/>
    <p1510:client id="{EBAAF8E6-8EA6-4BCF-A7C6-60F26D738C08}" v="4" dt="2025-10-08T13:39:47.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ss, Joni Lynne" userId="d807cf79-4c5d-4701-9650-ceb059df37da" providerId="ADAL" clId="{D76D0049-8C25-4CB1-9B0B-797DCF370240}"/>
    <pc:docChg chg="undo custSel modSld sldOrd modSection">
      <pc:chgData name="Weiss, Joni Lynne" userId="d807cf79-4c5d-4701-9650-ceb059df37da" providerId="ADAL" clId="{D76D0049-8C25-4CB1-9B0B-797DCF370240}" dt="2025-09-24T22:36:32.781" v="2" actId="20578"/>
      <pc:docMkLst>
        <pc:docMk/>
      </pc:docMkLst>
      <pc:sldChg chg="ord">
        <pc:chgData name="Weiss, Joni Lynne" userId="d807cf79-4c5d-4701-9650-ceb059df37da" providerId="ADAL" clId="{D76D0049-8C25-4CB1-9B0B-797DCF370240}" dt="2025-09-24T22:36:32.781" v="2" actId="20578"/>
        <pc:sldMkLst>
          <pc:docMk/>
          <pc:sldMk cId="3223719083" sldId="1981"/>
        </pc:sldMkLst>
      </pc:sldChg>
    </pc:docChg>
  </pc:docChgLst>
  <pc:docChgLst>
    <pc:chgData name="Bernard, Allison M" userId="7cd67125-3436-42b8-b83a-bbe37ba15a4e" providerId="ADAL" clId="{AD0D5657-A2E8-4846-9457-002B02CFA32F}"/>
    <pc:docChg chg="undo custSel addSld delSld modSld sldOrd addSection modSection">
      <pc:chgData name="Bernard, Allison M" userId="7cd67125-3436-42b8-b83a-bbe37ba15a4e" providerId="ADAL" clId="{AD0D5657-A2E8-4846-9457-002B02CFA32F}" dt="2025-10-07T16:24:28.973" v="792" actId="2696"/>
      <pc:docMkLst>
        <pc:docMk/>
      </pc:docMkLst>
      <pc:sldChg chg="add del">
        <pc:chgData name="Bernard, Allison M" userId="7cd67125-3436-42b8-b83a-bbe37ba15a4e" providerId="ADAL" clId="{AD0D5657-A2E8-4846-9457-002B02CFA32F}" dt="2025-10-07T16:23:58.865" v="786" actId="2696"/>
        <pc:sldMkLst>
          <pc:docMk/>
          <pc:sldMk cId="1946058005" sldId="322"/>
        </pc:sldMkLst>
      </pc:sldChg>
      <pc:sldChg chg="delSp mod">
        <pc:chgData name="Bernard, Allison M" userId="7cd67125-3436-42b8-b83a-bbe37ba15a4e" providerId="ADAL" clId="{AD0D5657-A2E8-4846-9457-002B02CFA32F}" dt="2025-09-25T17:30:59.700" v="117" actId="478"/>
        <pc:sldMkLst>
          <pc:docMk/>
          <pc:sldMk cId="2817888206" sldId="339"/>
        </pc:sldMkLst>
      </pc:sldChg>
      <pc:sldChg chg="delSp mod">
        <pc:chgData name="Bernard, Allison M" userId="7cd67125-3436-42b8-b83a-bbe37ba15a4e" providerId="ADAL" clId="{AD0D5657-A2E8-4846-9457-002B02CFA32F}" dt="2025-09-30T20:03:05.962" v="335" actId="478"/>
        <pc:sldMkLst>
          <pc:docMk/>
          <pc:sldMk cId="3171318754" sldId="341"/>
        </pc:sldMkLst>
      </pc:sldChg>
      <pc:sldChg chg="delSp modSp mod ord">
        <pc:chgData name="Bernard, Allison M" userId="7cd67125-3436-42b8-b83a-bbe37ba15a4e" providerId="ADAL" clId="{AD0D5657-A2E8-4846-9457-002B02CFA32F}" dt="2025-10-03T18:11:06.521" v="510"/>
        <pc:sldMkLst>
          <pc:docMk/>
          <pc:sldMk cId="3973010838" sldId="342"/>
        </pc:sldMkLst>
      </pc:sldChg>
      <pc:sldChg chg="del">
        <pc:chgData name="Bernard, Allison M" userId="7cd67125-3436-42b8-b83a-bbe37ba15a4e" providerId="ADAL" clId="{AD0D5657-A2E8-4846-9457-002B02CFA32F}" dt="2025-09-25T17:31:36.709" v="119" actId="2696"/>
        <pc:sldMkLst>
          <pc:docMk/>
          <pc:sldMk cId="3845944044" sldId="1524"/>
        </pc:sldMkLst>
      </pc:sldChg>
      <pc:sldChg chg="del">
        <pc:chgData name="Bernard, Allison M" userId="7cd67125-3436-42b8-b83a-bbe37ba15a4e" providerId="ADAL" clId="{AD0D5657-A2E8-4846-9457-002B02CFA32F}" dt="2025-09-25T17:33:08.827" v="123" actId="2696"/>
        <pc:sldMkLst>
          <pc:docMk/>
          <pc:sldMk cId="551526594" sldId="1534"/>
        </pc:sldMkLst>
      </pc:sldChg>
      <pc:sldChg chg="ord">
        <pc:chgData name="Bernard, Allison M" userId="7cd67125-3436-42b8-b83a-bbe37ba15a4e" providerId="ADAL" clId="{AD0D5657-A2E8-4846-9457-002B02CFA32F}" dt="2025-10-03T18:11:06.521" v="510"/>
        <pc:sldMkLst>
          <pc:docMk/>
          <pc:sldMk cId="3659242000" sldId="1613"/>
        </pc:sldMkLst>
      </pc:sldChg>
      <pc:sldChg chg="add del ord">
        <pc:chgData name="Bernard, Allison M" userId="7cd67125-3436-42b8-b83a-bbe37ba15a4e" providerId="ADAL" clId="{AD0D5657-A2E8-4846-9457-002B02CFA32F}" dt="2025-10-07T16:24:22.119" v="791" actId="2696"/>
        <pc:sldMkLst>
          <pc:docMk/>
          <pc:sldMk cId="1831068870" sldId="1718"/>
        </pc:sldMkLst>
      </pc:sldChg>
      <pc:sldChg chg="add ord">
        <pc:chgData name="Bernard, Allison M" userId="7cd67125-3436-42b8-b83a-bbe37ba15a4e" providerId="ADAL" clId="{AD0D5657-A2E8-4846-9457-002B02CFA32F}" dt="2025-09-30T18:44:53.160" v="283"/>
        <pc:sldMkLst>
          <pc:docMk/>
          <pc:sldMk cId="2459353747" sldId="1731"/>
        </pc:sldMkLst>
      </pc:sldChg>
      <pc:sldChg chg="add del">
        <pc:chgData name="Bernard, Allison M" userId="7cd67125-3436-42b8-b83a-bbe37ba15a4e" providerId="ADAL" clId="{AD0D5657-A2E8-4846-9457-002B02CFA32F}" dt="2025-10-07T16:23:21.296" v="785" actId="2696"/>
        <pc:sldMkLst>
          <pc:docMk/>
          <pc:sldMk cId="1152668477" sldId="1733"/>
        </pc:sldMkLst>
      </pc:sldChg>
      <pc:sldChg chg="add del">
        <pc:chgData name="Bernard, Allison M" userId="7cd67125-3436-42b8-b83a-bbe37ba15a4e" providerId="ADAL" clId="{AD0D5657-A2E8-4846-9457-002B02CFA32F}" dt="2025-10-07T16:24:17.789" v="790" actId="2696"/>
        <pc:sldMkLst>
          <pc:docMk/>
          <pc:sldMk cId="3593111305" sldId="1742"/>
        </pc:sldMkLst>
      </pc:sldChg>
      <pc:sldChg chg="add ord">
        <pc:chgData name="Bernard, Allison M" userId="7cd67125-3436-42b8-b83a-bbe37ba15a4e" providerId="ADAL" clId="{AD0D5657-A2E8-4846-9457-002B02CFA32F}" dt="2025-09-30T18:42:17.900" v="276"/>
        <pc:sldMkLst>
          <pc:docMk/>
          <pc:sldMk cId="2741415198" sldId="1866"/>
        </pc:sldMkLst>
      </pc:sldChg>
      <pc:sldChg chg="del">
        <pc:chgData name="Bernard, Allison M" userId="7cd67125-3436-42b8-b83a-bbe37ba15a4e" providerId="ADAL" clId="{AD0D5657-A2E8-4846-9457-002B02CFA32F}" dt="2025-09-25T17:31:29.656" v="118" actId="2696"/>
        <pc:sldMkLst>
          <pc:docMk/>
          <pc:sldMk cId="1097141549" sldId="1946"/>
        </pc:sldMkLst>
      </pc:sldChg>
      <pc:sldChg chg="addSp delSp modSp mod">
        <pc:chgData name="Bernard, Allison M" userId="7cd67125-3436-42b8-b83a-bbe37ba15a4e" providerId="ADAL" clId="{AD0D5657-A2E8-4846-9457-002B02CFA32F}" dt="2025-09-30T20:03:00.398" v="334" actId="1076"/>
        <pc:sldMkLst>
          <pc:docMk/>
          <pc:sldMk cId="1219460740" sldId="1951"/>
        </pc:sldMkLst>
        <pc:picChg chg="mod">
          <ac:chgData name="Bernard, Allison M" userId="7cd67125-3436-42b8-b83a-bbe37ba15a4e" providerId="ADAL" clId="{AD0D5657-A2E8-4846-9457-002B02CFA32F}" dt="2025-09-30T20:03:00.398" v="334" actId="1076"/>
          <ac:picMkLst>
            <pc:docMk/>
            <pc:sldMk cId="1219460740" sldId="1951"/>
            <ac:picMk id="4" creationId="{511BE24F-4000-6202-2DBF-09322D6C13DF}"/>
          </ac:picMkLst>
        </pc:picChg>
      </pc:sldChg>
      <pc:sldChg chg="delSp mod">
        <pc:chgData name="Bernard, Allison M" userId="7cd67125-3436-42b8-b83a-bbe37ba15a4e" providerId="ADAL" clId="{AD0D5657-A2E8-4846-9457-002B02CFA32F}" dt="2025-10-07T16:22:20.856" v="783" actId="478"/>
        <pc:sldMkLst>
          <pc:docMk/>
          <pc:sldMk cId="2653690524" sldId="1952"/>
        </pc:sldMkLst>
        <pc:spChg chg="del topLvl">
          <ac:chgData name="Bernard, Allison M" userId="7cd67125-3436-42b8-b83a-bbe37ba15a4e" providerId="ADAL" clId="{AD0D5657-A2E8-4846-9457-002B02CFA32F}" dt="2025-10-07T16:22:20.856" v="783" actId="478"/>
          <ac:spMkLst>
            <pc:docMk/>
            <pc:sldMk cId="2653690524" sldId="1952"/>
            <ac:spMk id="13" creationId="{F1FE11A9-8CB2-C752-BBB9-A7F56C199224}"/>
          </ac:spMkLst>
        </pc:spChg>
        <pc:grpChg chg="del">
          <ac:chgData name="Bernard, Allison M" userId="7cd67125-3436-42b8-b83a-bbe37ba15a4e" providerId="ADAL" clId="{AD0D5657-A2E8-4846-9457-002B02CFA32F}" dt="2025-10-07T16:22:18.793" v="782" actId="478"/>
          <ac:grpSpMkLst>
            <pc:docMk/>
            <pc:sldMk cId="2653690524" sldId="1952"/>
            <ac:grpSpMk id="11" creationId="{8F408C96-A2FF-369C-EEEE-7365AA9B8290}"/>
          </ac:grpSpMkLst>
        </pc:grpChg>
        <pc:picChg chg="del topLvl">
          <ac:chgData name="Bernard, Allison M" userId="7cd67125-3436-42b8-b83a-bbe37ba15a4e" providerId="ADAL" clId="{AD0D5657-A2E8-4846-9457-002B02CFA32F}" dt="2025-10-07T16:22:18.793" v="782" actId="478"/>
          <ac:picMkLst>
            <pc:docMk/>
            <pc:sldMk cId="2653690524" sldId="1952"/>
            <ac:picMk id="12" creationId="{854296F4-4AB2-DAB1-FF3E-91CA3AA64383}"/>
          </ac:picMkLst>
        </pc:picChg>
      </pc:sldChg>
      <pc:sldChg chg="delSp mod">
        <pc:chgData name="Bernard, Allison M" userId="7cd67125-3436-42b8-b83a-bbe37ba15a4e" providerId="ADAL" clId="{AD0D5657-A2E8-4846-9457-002B02CFA32F}" dt="2025-10-07T16:22:23.878" v="784" actId="478"/>
        <pc:sldMkLst>
          <pc:docMk/>
          <pc:sldMk cId="1214318063" sldId="1953"/>
        </pc:sldMkLst>
        <pc:grpChg chg="del">
          <ac:chgData name="Bernard, Allison M" userId="7cd67125-3436-42b8-b83a-bbe37ba15a4e" providerId="ADAL" clId="{AD0D5657-A2E8-4846-9457-002B02CFA32F}" dt="2025-10-07T16:22:23.878" v="784" actId="478"/>
          <ac:grpSpMkLst>
            <pc:docMk/>
            <pc:sldMk cId="1214318063" sldId="1953"/>
            <ac:grpSpMk id="4" creationId="{C96BD730-2F83-16B3-ED5B-1060FC11B9AC}"/>
          </ac:grpSpMkLst>
        </pc:grpChg>
      </pc:sldChg>
      <pc:sldChg chg="ord">
        <pc:chgData name="Bernard, Allison M" userId="7cd67125-3436-42b8-b83a-bbe37ba15a4e" providerId="ADAL" clId="{AD0D5657-A2E8-4846-9457-002B02CFA32F}" dt="2025-10-03T18:11:06.521" v="510"/>
        <pc:sldMkLst>
          <pc:docMk/>
          <pc:sldMk cId="3381203633" sldId="1958"/>
        </pc:sldMkLst>
      </pc:sldChg>
      <pc:sldChg chg="del">
        <pc:chgData name="Bernard, Allison M" userId="7cd67125-3436-42b8-b83a-bbe37ba15a4e" providerId="ADAL" clId="{AD0D5657-A2E8-4846-9457-002B02CFA32F}" dt="2025-09-25T17:32:58.588" v="122" actId="2696"/>
        <pc:sldMkLst>
          <pc:docMk/>
          <pc:sldMk cId="3766468966" sldId="1973"/>
        </pc:sldMkLst>
      </pc:sldChg>
      <pc:sldChg chg="del">
        <pc:chgData name="Bernard, Allison M" userId="7cd67125-3436-42b8-b83a-bbe37ba15a4e" providerId="ADAL" clId="{AD0D5657-A2E8-4846-9457-002B02CFA32F}" dt="2025-09-25T17:28:15.467" v="102" actId="2696"/>
        <pc:sldMkLst>
          <pc:docMk/>
          <pc:sldMk cId="868656852" sldId="1979"/>
        </pc:sldMkLst>
      </pc:sldChg>
      <pc:sldChg chg="ord">
        <pc:chgData name="Bernard, Allison M" userId="7cd67125-3436-42b8-b83a-bbe37ba15a4e" providerId="ADAL" clId="{AD0D5657-A2E8-4846-9457-002B02CFA32F}" dt="2025-10-03T18:11:06.521" v="510"/>
        <pc:sldMkLst>
          <pc:docMk/>
          <pc:sldMk cId="2426785338" sldId="1980"/>
        </pc:sldMkLst>
      </pc:sldChg>
      <pc:sldChg chg="ord">
        <pc:chgData name="Bernard, Allison M" userId="7cd67125-3436-42b8-b83a-bbe37ba15a4e" providerId="ADAL" clId="{AD0D5657-A2E8-4846-9457-002B02CFA32F}" dt="2025-10-03T18:11:06.521" v="510"/>
        <pc:sldMkLst>
          <pc:docMk/>
          <pc:sldMk cId="3223719083" sldId="1981"/>
        </pc:sldMkLst>
      </pc:sldChg>
      <pc:sldChg chg="ord">
        <pc:chgData name="Bernard, Allison M" userId="7cd67125-3436-42b8-b83a-bbe37ba15a4e" providerId="ADAL" clId="{AD0D5657-A2E8-4846-9457-002B02CFA32F}" dt="2025-10-03T18:11:06.521" v="510"/>
        <pc:sldMkLst>
          <pc:docMk/>
          <pc:sldMk cId="654470340" sldId="1982"/>
        </pc:sldMkLst>
      </pc:sldChg>
      <pc:sldChg chg="ord">
        <pc:chgData name="Bernard, Allison M" userId="7cd67125-3436-42b8-b83a-bbe37ba15a4e" providerId="ADAL" clId="{AD0D5657-A2E8-4846-9457-002B02CFA32F}" dt="2025-10-03T18:11:06.521" v="510"/>
        <pc:sldMkLst>
          <pc:docMk/>
          <pc:sldMk cId="3547273372" sldId="1983"/>
        </pc:sldMkLst>
      </pc:sldChg>
      <pc:sldChg chg="ord">
        <pc:chgData name="Bernard, Allison M" userId="7cd67125-3436-42b8-b83a-bbe37ba15a4e" providerId="ADAL" clId="{AD0D5657-A2E8-4846-9457-002B02CFA32F}" dt="2025-10-03T18:11:06.521" v="510"/>
        <pc:sldMkLst>
          <pc:docMk/>
          <pc:sldMk cId="3264640022" sldId="1985"/>
        </pc:sldMkLst>
      </pc:sldChg>
      <pc:sldChg chg="ord">
        <pc:chgData name="Bernard, Allison M" userId="7cd67125-3436-42b8-b83a-bbe37ba15a4e" providerId="ADAL" clId="{AD0D5657-A2E8-4846-9457-002B02CFA32F}" dt="2025-10-03T18:11:06.521" v="510"/>
        <pc:sldMkLst>
          <pc:docMk/>
          <pc:sldMk cId="669582391" sldId="1986"/>
        </pc:sldMkLst>
      </pc:sldChg>
      <pc:sldChg chg="ord">
        <pc:chgData name="Bernard, Allison M" userId="7cd67125-3436-42b8-b83a-bbe37ba15a4e" providerId="ADAL" clId="{AD0D5657-A2E8-4846-9457-002B02CFA32F}" dt="2025-10-03T18:11:06.521" v="510"/>
        <pc:sldMkLst>
          <pc:docMk/>
          <pc:sldMk cId="2603038318" sldId="1987"/>
        </pc:sldMkLst>
      </pc:sldChg>
      <pc:sldChg chg="ord">
        <pc:chgData name="Bernard, Allison M" userId="7cd67125-3436-42b8-b83a-bbe37ba15a4e" providerId="ADAL" clId="{AD0D5657-A2E8-4846-9457-002B02CFA32F}" dt="2025-10-03T18:11:06.521" v="510"/>
        <pc:sldMkLst>
          <pc:docMk/>
          <pc:sldMk cId="3046915042" sldId="1988"/>
        </pc:sldMkLst>
      </pc:sldChg>
      <pc:sldChg chg="addSp delSp modSp mod">
        <pc:chgData name="Bernard, Allison M" userId="7cd67125-3436-42b8-b83a-bbe37ba15a4e" providerId="ADAL" clId="{AD0D5657-A2E8-4846-9457-002B02CFA32F}" dt="2025-09-30T20:07:47.203" v="445" actId="1076"/>
        <pc:sldMkLst>
          <pc:docMk/>
          <pc:sldMk cId="1179565250" sldId="1995"/>
        </pc:sldMkLst>
        <pc:spChg chg="mod">
          <ac:chgData name="Bernard, Allison M" userId="7cd67125-3436-42b8-b83a-bbe37ba15a4e" providerId="ADAL" clId="{AD0D5657-A2E8-4846-9457-002B02CFA32F}" dt="2025-09-30T20:07:12.680" v="436"/>
          <ac:spMkLst>
            <pc:docMk/>
            <pc:sldMk cId="1179565250" sldId="1995"/>
            <ac:spMk id="8" creationId="{9240ECF8-BB10-E9C2-92CD-DD59ECCE24E9}"/>
          </ac:spMkLst>
        </pc:spChg>
        <pc:spChg chg="mod">
          <ac:chgData name="Bernard, Allison M" userId="7cd67125-3436-42b8-b83a-bbe37ba15a4e" providerId="ADAL" clId="{AD0D5657-A2E8-4846-9457-002B02CFA32F}" dt="2025-09-30T20:07:12.680" v="436"/>
          <ac:spMkLst>
            <pc:docMk/>
            <pc:sldMk cId="1179565250" sldId="1995"/>
            <ac:spMk id="11" creationId="{F4279922-E1A7-4BEE-B7B6-7C88AFA079CB}"/>
          </ac:spMkLst>
        </pc:spChg>
        <pc:grpChg chg="add mod">
          <ac:chgData name="Bernard, Allison M" userId="7cd67125-3436-42b8-b83a-bbe37ba15a4e" providerId="ADAL" clId="{AD0D5657-A2E8-4846-9457-002B02CFA32F}" dt="2025-09-30T20:07:42.135" v="444" actId="1076"/>
          <ac:grpSpMkLst>
            <pc:docMk/>
            <pc:sldMk cId="1179565250" sldId="1995"/>
            <ac:grpSpMk id="2" creationId="{8F853EBA-6DA2-BFE7-9FBE-335C10249678}"/>
          </ac:grpSpMkLst>
        </pc:grpChg>
        <pc:grpChg chg="add mod">
          <ac:chgData name="Bernard, Allison M" userId="7cd67125-3436-42b8-b83a-bbe37ba15a4e" providerId="ADAL" clId="{AD0D5657-A2E8-4846-9457-002B02CFA32F}" dt="2025-09-30T20:07:47.203" v="445" actId="1076"/>
          <ac:grpSpMkLst>
            <pc:docMk/>
            <pc:sldMk cId="1179565250" sldId="1995"/>
            <ac:grpSpMk id="9" creationId="{3ADC05E4-9B44-B67E-980D-F0AC58C88136}"/>
          </ac:grpSpMkLst>
        </pc:grpChg>
        <pc:picChg chg="mod">
          <ac:chgData name="Bernard, Allison M" userId="7cd67125-3436-42b8-b83a-bbe37ba15a4e" providerId="ADAL" clId="{AD0D5657-A2E8-4846-9457-002B02CFA32F}" dt="2025-09-30T20:07:12.680" v="436"/>
          <ac:picMkLst>
            <pc:docMk/>
            <pc:sldMk cId="1179565250" sldId="1995"/>
            <ac:picMk id="3" creationId="{9A609FEF-6479-5720-9D97-C3972DD5EFEB}"/>
          </ac:picMkLst>
        </pc:picChg>
        <pc:picChg chg="mod">
          <ac:chgData name="Bernard, Allison M" userId="7cd67125-3436-42b8-b83a-bbe37ba15a4e" providerId="ADAL" clId="{AD0D5657-A2E8-4846-9457-002B02CFA32F}" dt="2025-09-30T20:07:12.680" v="436"/>
          <ac:picMkLst>
            <pc:docMk/>
            <pc:sldMk cId="1179565250" sldId="1995"/>
            <ac:picMk id="7" creationId="{FBA27EB2-5C1A-9D80-D248-44B694EE3814}"/>
          </ac:picMkLst>
        </pc:picChg>
        <pc:picChg chg="mod">
          <ac:chgData name="Bernard, Allison M" userId="7cd67125-3436-42b8-b83a-bbe37ba15a4e" providerId="ADAL" clId="{AD0D5657-A2E8-4846-9457-002B02CFA32F}" dt="2025-09-30T20:07:12.680" v="436"/>
          <ac:picMkLst>
            <pc:docMk/>
            <pc:sldMk cId="1179565250" sldId="1995"/>
            <ac:picMk id="10" creationId="{408BCFF1-36A8-CF61-B190-9CAFD4DD885A}"/>
          </ac:picMkLst>
        </pc:picChg>
      </pc:sldChg>
      <pc:sldChg chg="del">
        <pc:chgData name="Bernard, Allison M" userId="7cd67125-3436-42b8-b83a-bbe37ba15a4e" providerId="ADAL" clId="{AD0D5657-A2E8-4846-9457-002B02CFA32F}" dt="2025-09-25T17:27:39.702" v="99" actId="2696"/>
        <pc:sldMkLst>
          <pc:docMk/>
          <pc:sldMk cId="1342594623" sldId="1999"/>
        </pc:sldMkLst>
      </pc:sldChg>
      <pc:sldChg chg="del">
        <pc:chgData name="Bernard, Allison M" userId="7cd67125-3436-42b8-b83a-bbe37ba15a4e" providerId="ADAL" clId="{AD0D5657-A2E8-4846-9457-002B02CFA32F}" dt="2025-09-25T17:28:07.106" v="101" actId="2696"/>
        <pc:sldMkLst>
          <pc:docMk/>
          <pc:sldMk cId="2431605320" sldId="2000"/>
        </pc:sldMkLst>
      </pc:sldChg>
      <pc:sldChg chg="ord">
        <pc:chgData name="Bernard, Allison M" userId="7cd67125-3436-42b8-b83a-bbe37ba15a4e" providerId="ADAL" clId="{AD0D5657-A2E8-4846-9457-002B02CFA32F}" dt="2025-10-03T18:11:06.521" v="510"/>
        <pc:sldMkLst>
          <pc:docMk/>
          <pc:sldMk cId="866568430" sldId="2006"/>
        </pc:sldMkLst>
      </pc:sldChg>
      <pc:sldChg chg="del">
        <pc:chgData name="Bernard, Allison M" userId="7cd67125-3436-42b8-b83a-bbe37ba15a4e" providerId="ADAL" clId="{AD0D5657-A2E8-4846-9457-002B02CFA32F}" dt="2025-09-25T17:28:35.594" v="104" actId="2696"/>
        <pc:sldMkLst>
          <pc:docMk/>
          <pc:sldMk cId="1479565077" sldId="2007"/>
        </pc:sldMkLst>
      </pc:sldChg>
      <pc:sldChg chg="add">
        <pc:chgData name="Bernard, Allison M" userId="7cd67125-3436-42b8-b83a-bbe37ba15a4e" providerId="ADAL" clId="{AD0D5657-A2E8-4846-9457-002B02CFA32F}" dt="2025-09-30T18:44:08.100" v="281"/>
        <pc:sldMkLst>
          <pc:docMk/>
          <pc:sldMk cId="4033876117" sldId="2010"/>
        </pc:sldMkLst>
      </pc:sldChg>
      <pc:sldChg chg="add">
        <pc:chgData name="Bernard, Allison M" userId="7cd67125-3436-42b8-b83a-bbe37ba15a4e" providerId="ADAL" clId="{AD0D5657-A2E8-4846-9457-002B02CFA32F}" dt="2025-09-30T18:44:08.100" v="281"/>
        <pc:sldMkLst>
          <pc:docMk/>
          <pc:sldMk cId="1981721059" sldId="2043"/>
        </pc:sldMkLst>
      </pc:sldChg>
      <pc:sldChg chg="add">
        <pc:chgData name="Bernard, Allison M" userId="7cd67125-3436-42b8-b83a-bbe37ba15a4e" providerId="ADAL" clId="{AD0D5657-A2E8-4846-9457-002B02CFA32F}" dt="2025-09-30T18:44:08.100" v="281"/>
        <pc:sldMkLst>
          <pc:docMk/>
          <pc:sldMk cId="622225351" sldId="2044"/>
        </pc:sldMkLst>
      </pc:sldChg>
      <pc:sldChg chg="add">
        <pc:chgData name="Bernard, Allison M" userId="7cd67125-3436-42b8-b83a-bbe37ba15a4e" providerId="ADAL" clId="{AD0D5657-A2E8-4846-9457-002B02CFA32F}" dt="2025-09-30T18:44:08.100" v="281"/>
        <pc:sldMkLst>
          <pc:docMk/>
          <pc:sldMk cId="2024271233" sldId="2045"/>
        </pc:sldMkLst>
      </pc:sldChg>
      <pc:sldChg chg="add">
        <pc:chgData name="Bernard, Allison M" userId="7cd67125-3436-42b8-b83a-bbe37ba15a4e" providerId="ADAL" clId="{AD0D5657-A2E8-4846-9457-002B02CFA32F}" dt="2025-09-30T18:44:08.100" v="281"/>
        <pc:sldMkLst>
          <pc:docMk/>
          <pc:sldMk cId="244573045" sldId="2046"/>
        </pc:sldMkLst>
      </pc:sldChg>
      <pc:sldChg chg="add">
        <pc:chgData name="Bernard, Allison M" userId="7cd67125-3436-42b8-b83a-bbe37ba15a4e" providerId="ADAL" clId="{AD0D5657-A2E8-4846-9457-002B02CFA32F}" dt="2025-09-30T18:44:08.100" v="281"/>
        <pc:sldMkLst>
          <pc:docMk/>
          <pc:sldMk cId="903781179" sldId="2047"/>
        </pc:sldMkLst>
      </pc:sldChg>
      <pc:sldChg chg="add">
        <pc:chgData name="Bernard, Allison M" userId="7cd67125-3436-42b8-b83a-bbe37ba15a4e" providerId="ADAL" clId="{AD0D5657-A2E8-4846-9457-002B02CFA32F}" dt="2025-09-30T18:44:08.100" v="281"/>
        <pc:sldMkLst>
          <pc:docMk/>
          <pc:sldMk cId="3470121767" sldId="2048"/>
        </pc:sldMkLst>
      </pc:sldChg>
      <pc:sldChg chg="add">
        <pc:chgData name="Bernard, Allison M" userId="7cd67125-3436-42b8-b83a-bbe37ba15a4e" providerId="ADAL" clId="{AD0D5657-A2E8-4846-9457-002B02CFA32F}" dt="2025-09-30T18:44:08.100" v="281"/>
        <pc:sldMkLst>
          <pc:docMk/>
          <pc:sldMk cId="2056043621" sldId="2049"/>
        </pc:sldMkLst>
      </pc:sldChg>
      <pc:sldChg chg="add del">
        <pc:chgData name="Bernard, Allison M" userId="7cd67125-3436-42b8-b83a-bbe37ba15a4e" providerId="ADAL" clId="{AD0D5657-A2E8-4846-9457-002B02CFA32F}" dt="2025-09-30T19:58:02.225" v="300" actId="2696"/>
        <pc:sldMkLst>
          <pc:docMk/>
          <pc:sldMk cId="3243945591" sldId="2073"/>
        </pc:sldMkLst>
      </pc:sldChg>
      <pc:sldChg chg="add">
        <pc:chgData name="Bernard, Allison M" userId="7cd67125-3436-42b8-b83a-bbe37ba15a4e" providerId="ADAL" clId="{AD0D5657-A2E8-4846-9457-002B02CFA32F}" dt="2025-09-30T18:44:08.100" v="281"/>
        <pc:sldMkLst>
          <pc:docMk/>
          <pc:sldMk cId="1884970119" sldId="2074"/>
        </pc:sldMkLst>
      </pc:sldChg>
      <pc:sldChg chg="add">
        <pc:chgData name="Bernard, Allison M" userId="7cd67125-3436-42b8-b83a-bbe37ba15a4e" providerId="ADAL" clId="{AD0D5657-A2E8-4846-9457-002B02CFA32F}" dt="2025-09-30T18:44:08.100" v="281"/>
        <pc:sldMkLst>
          <pc:docMk/>
          <pc:sldMk cId="1911233538" sldId="2075"/>
        </pc:sldMkLst>
      </pc:sldChg>
      <pc:sldChg chg="add del">
        <pc:chgData name="Bernard, Allison M" userId="7cd67125-3436-42b8-b83a-bbe37ba15a4e" providerId="ADAL" clId="{AD0D5657-A2E8-4846-9457-002B02CFA32F}" dt="2025-09-30T19:58:02.225" v="300" actId="2696"/>
        <pc:sldMkLst>
          <pc:docMk/>
          <pc:sldMk cId="1024283991" sldId="2079"/>
        </pc:sldMkLst>
      </pc:sldChg>
      <pc:sldChg chg="addSp delSp modSp add mod modAnim modNotesTx">
        <pc:chgData name="Bernard, Allison M" userId="7cd67125-3436-42b8-b83a-bbe37ba15a4e" providerId="ADAL" clId="{AD0D5657-A2E8-4846-9457-002B02CFA32F}" dt="2025-10-06T16:10:25.635" v="771" actId="1076"/>
        <pc:sldMkLst>
          <pc:docMk/>
          <pc:sldMk cId="1852436487" sldId="2080"/>
        </pc:sldMkLst>
        <pc:picChg chg="add mod">
          <ac:chgData name="Bernard, Allison M" userId="7cd67125-3436-42b8-b83a-bbe37ba15a4e" providerId="ADAL" clId="{AD0D5657-A2E8-4846-9457-002B02CFA32F}" dt="2025-10-06T16:10:25.635" v="771" actId="1076"/>
          <ac:picMkLst>
            <pc:docMk/>
            <pc:sldMk cId="1852436487" sldId="2080"/>
            <ac:picMk id="4" creationId="{3856822D-48DB-8E40-2839-70C9DBB3ACD7}"/>
          </ac:picMkLst>
        </pc:picChg>
      </pc:sldChg>
      <pc:sldChg chg="add del">
        <pc:chgData name="Bernard, Allison M" userId="7cd67125-3436-42b8-b83a-bbe37ba15a4e" providerId="ADAL" clId="{AD0D5657-A2E8-4846-9457-002B02CFA32F}" dt="2025-09-30T19:57:48.942" v="299" actId="2696"/>
        <pc:sldMkLst>
          <pc:docMk/>
          <pc:sldMk cId="3804526648" sldId="2130"/>
        </pc:sldMkLst>
      </pc:sldChg>
      <pc:sldChg chg="add">
        <pc:chgData name="Bernard, Allison M" userId="7cd67125-3436-42b8-b83a-bbe37ba15a4e" providerId="ADAL" clId="{AD0D5657-A2E8-4846-9457-002B02CFA32F}" dt="2025-09-30T18:44:08.100" v="281"/>
        <pc:sldMkLst>
          <pc:docMk/>
          <pc:sldMk cId="1559368111" sldId="2134"/>
        </pc:sldMkLst>
      </pc:sldChg>
      <pc:sldChg chg="add del">
        <pc:chgData name="Bernard, Allison M" userId="7cd67125-3436-42b8-b83a-bbe37ba15a4e" providerId="ADAL" clId="{AD0D5657-A2E8-4846-9457-002B02CFA32F}" dt="2025-09-30T19:57:40.895" v="298" actId="2696"/>
        <pc:sldMkLst>
          <pc:docMk/>
          <pc:sldMk cId="1391246996" sldId="2150"/>
        </pc:sldMkLst>
      </pc:sldChg>
      <pc:sldChg chg="del">
        <pc:chgData name="Bernard, Allison M" userId="7cd67125-3436-42b8-b83a-bbe37ba15a4e" providerId="ADAL" clId="{AD0D5657-A2E8-4846-9457-002B02CFA32F}" dt="2025-09-25T17:32:45.528" v="121" actId="2696"/>
        <pc:sldMkLst>
          <pc:docMk/>
          <pc:sldMk cId="4286920141" sldId="2301"/>
        </pc:sldMkLst>
      </pc:sldChg>
      <pc:sldChg chg="del">
        <pc:chgData name="Bernard, Allison M" userId="7cd67125-3436-42b8-b83a-bbe37ba15a4e" providerId="ADAL" clId="{AD0D5657-A2E8-4846-9457-002B02CFA32F}" dt="2025-09-25T17:28:26.539" v="103" actId="2696"/>
        <pc:sldMkLst>
          <pc:docMk/>
          <pc:sldMk cId="3357766438" sldId="2304"/>
        </pc:sldMkLst>
      </pc:sldChg>
      <pc:sldChg chg="ord">
        <pc:chgData name="Bernard, Allison M" userId="7cd67125-3436-42b8-b83a-bbe37ba15a4e" providerId="ADAL" clId="{AD0D5657-A2E8-4846-9457-002B02CFA32F}" dt="2025-10-03T18:11:06.521" v="510"/>
        <pc:sldMkLst>
          <pc:docMk/>
          <pc:sldMk cId="114353081" sldId="2305"/>
        </pc:sldMkLst>
      </pc:sldChg>
      <pc:sldChg chg="ord">
        <pc:chgData name="Bernard, Allison M" userId="7cd67125-3436-42b8-b83a-bbe37ba15a4e" providerId="ADAL" clId="{AD0D5657-A2E8-4846-9457-002B02CFA32F}" dt="2025-10-03T18:11:06.521" v="510"/>
        <pc:sldMkLst>
          <pc:docMk/>
          <pc:sldMk cId="847990744" sldId="2306"/>
        </pc:sldMkLst>
      </pc:sldChg>
      <pc:sldChg chg="delSp mod ord">
        <pc:chgData name="Bernard, Allison M" userId="7cd67125-3436-42b8-b83a-bbe37ba15a4e" providerId="ADAL" clId="{AD0D5657-A2E8-4846-9457-002B02CFA32F}" dt="2025-10-03T18:11:06.521" v="510"/>
        <pc:sldMkLst>
          <pc:docMk/>
          <pc:sldMk cId="1704227029" sldId="2307"/>
        </pc:sldMkLst>
      </pc:sldChg>
      <pc:sldChg chg="ord">
        <pc:chgData name="Bernard, Allison M" userId="7cd67125-3436-42b8-b83a-bbe37ba15a4e" providerId="ADAL" clId="{AD0D5657-A2E8-4846-9457-002B02CFA32F}" dt="2025-10-03T18:11:06.521" v="510"/>
        <pc:sldMkLst>
          <pc:docMk/>
          <pc:sldMk cId="910837862" sldId="2309"/>
        </pc:sldMkLst>
      </pc:sldChg>
      <pc:sldChg chg="ord">
        <pc:chgData name="Bernard, Allison M" userId="7cd67125-3436-42b8-b83a-bbe37ba15a4e" providerId="ADAL" clId="{AD0D5657-A2E8-4846-9457-002B02CFA32F}" dt="2025-10-03T18:11:06.521" v="510"/>
        <pc:sldMkLst>
          <pc:docMk/>
          <pc:sldMk cId="3679931604" sldId="2310"/>
        </pc:sldMkLst>
      </pc:sldChg>
      <pc:sldChg chg="addSp delSp modSp mod modAnim modNotesTx">
        <pc:chgData name="Bernard, Allison M" userId="7cd67125-3436-42b8-b83a-bbe37ba15a4e" providerId="ADAL" clId="{AD0D5657-A2E8-4846-9457-002B02CFA32F}" dt="2025-10-06T16:09:46.924" v="756" actId="20577"/>
        <pc:sldMkLst>
          <pc:docMk/>
          <pc:sldMk cId="1849942618" sldId="2311"/>
        </pc:sldMkLst>
        <pc:picChg chg="add mod">
          <ac:chgData name="Bernard, Allison M" userId="7cd67125-3436-42b8-b83a-bbe37ba15a4e" providerId="ADAL" clId="{AD0D5657-A2E8-4846-9457-002B02CFA32F}" dt="2025-10-06T16:09:45.335" v="755" actId="1076"/>
          <ac:picMkLst>
            <pc:docMk/>
            <pc:sldMk cId="1849942618" sldId="2311"/>
            <ac:picMk id="5" creationId="{53E85338-1AB5-90BD-C167-231C72AA16EB}"/>
          </ac:picMkLst>
        </pc:picChg>
        <pc:picChg chg="add mod">
          <ac:chgData name="Bernard, Allison M" userId="7cd67125-3436-42b8-b83a-bbe37ba15a4e" providerId="ADAL" clId="{AD0D5657-A2E8-4846-9457-002B02CFA32F}" dt="2025-10-06T16:09:45.335" v="755" actId="1076"/>
          <ac:picMkLst>
            <pc:docMk/>
            <pc:sldMk cId="1849942618" sldId="2311"/>
            <ac:picMk id="6" creationId="{F92A2838-62BD-225B-851E-DAD59ADF4D87}"/>
          </ac:picMkLst>
        </pc:picChg>
        <pc:picChg chg="add mod">
          <ac:chgData name="Bernard, Allison M" userId="7cd67125-3436-42b8-b83a-bbe37ba15a4e" providerId="ADAL" clId="{AD0D5657-A2E8-4846-9457-002B02CFA32F}" dt="2025-10-06T16:09:45.335" v="755" actId="1076"/>
          <ac:picMkLst>
            <pc:docMk/>
            <pc:sldMk cId="1849942618" sldId="2311"/>
            <ac:picMk id="7" creationId="{39FB72E5-48A8-61F7-22E7-6F1DF7835D01}"/>
          </ac:picMkLst>
        </pc:picChg>
        <pc:picChg chg="add mod">
          <ac:chgData name="Bernard, Allison M" userId="7cd67125-3436-42b8-b83a-bbe37ba15a4e" providerId="ADAL" clId="{AD0D5657-A2E8-4846-9457-002B02CFA32F}" dt="2025-10-06T16:09:45.335" v="755" actId="1076"/>
          <ac:picMkLst>
            <pc:docMk/>
            <pc:sldMk cId="1849942618" sldId="2311"/>
            <ac:picMk id="8" creationId="{8A9378D6-CEBF-6428-309E-62E6EF7A043C}"/>
          </ac:picMkLst>
        </pc:picChg>
        <pc:picChg chg="add mod">
          <ac:chgData name="Bernard, Allison M" userId="7cd67125-3436-42b8-b83a-bbe37ba15a4e" providerId="ADAL" clId="{AD0D5657-A2E8-4846-9457-002B02CFA32F}" dt="2025-10-06T16:09:45.335" v="755" actId="1076"/>
          <ac:picMkLst>
            <pc:docMk/>
            <pc:sldMk cId="1849942618" sldId="2311"/>
            <ac:picMk id="9" creationId="{DB623731-2A89-95B2-898D-610BE2F9F037}"/>
          </ac:picMkLst>
        </pc:picChg>
        <pc:picChg chg="add mod">
          <ac:chgData name="Bernard, Allison M" userId="7cd67125-3436-42b8-b83a-bbe37ba15a4e" providerId="ADAL" clId="{AD0D5657-A2E8-4846-9457-002B02CFA32F}" dt="2025-10-06T16:09:45.335" v="755" actId="1076"/>
          <ac:picMkLst>
            <pc:docMk/>
            <pc:sldMk cId="1849942618" sldId="2311"/>
            <ac:picMk id="10" creationId="{E543B3D1-8615-761F-7FDA-9CEAC15A33E6}"/>
          </ac:picMkLst>
        </pc:picChg>
        <pc:picChg chg="add mod">
          <ac:chgData name="Bernard, Allison M" userId="7cd67125-3436-42b8-b83a-bbe37ba15a4e" providerId="ADAL" clId="{AD0D5657-A2E8-4846-9457-002B02CFA32F}" dt="2025-10-06T16:09:45.335" v="755" actId="1076"/>
          <ac:picMkLst>
            <pc:docMk/>
            <pc:sldMk cId="1849942618" sldId="2311"/>
            <ac:picMk id="11" creationId="{2D18C556-A28F-3559-D833-4B4F86168309}"/>
          </ac:picMkLst>
        </pc:picChg>
      </pc:sldChg>
      <pc:sldChg chg="add">
        <pc:chgData name="Bernard, Allison M" userId="7cd67125-3436-42b8-b83a-bbe37ba15a4e" providerId="ADAL" clId="{AD0D5657-A2E8-4846-9457-002B02CFA32F}" dt="2025-09-30T18:44:08.100" v="281"/>
        <pc:sldMkLst>
          <pc:docMk/>
          <pc:sldMk cId="429541083" sldId="2312"/>
        </pc:sldMkLst>
      </pc:sldChg>
      <pc:sldChg chg="del">
        <pc:chgData name="Bernard, Allison M" userId="7cd67125-3436-42b8-b83a-bbe37ba15a4e" providerId="ADAL" clId="{AD0D5657-A2E8-4846-9457-002B02CFA32F}" dt="2025-09-25T17:33:42.280" v="124" actId="2696"/>
        <pc:sldMkLst>
          <pc:docMk/>
          <pc:sldMk cId="3712079391" sldId="2312"/>
        </pc:sldMkLst>
      </pc:sldChg>
      <pc:sldChg chg="del">
        <pc:chgData name="Bernard, Allison M" userId="7cd67125-3436-42b8-b83a-bbe37ba15a4e" providerId="ADAL" clId="{AD0D5657-A2E8-4846-9457-002B02CFA32F}" dt="2025-09-25T17:24:17.640" v="83" actId="2696"/>
        <pc:sldMkLst>
          <pc:docMk/>
          <pc:sldMk cId="483831933" sldId="2317"/>
        </pc:sldMkLst>
      </pc:sldChg>
      <pc:sldChg chg="del">
        <pc:chgData name="Bernard, Allison M" userId="7cd67125-3436-42b8-b83a-bbe37ba15a4e" providerId="ADAL" clId="{AD0D5657-A2E8-4846-9457-002B02CFA32F}" dt="2025-09-25T17:28:26.539" v="103" actId="2696"/>
        <pc:sldMkLst>
          <pc:docMk/>
          <pc:sldMk cId="1362689756" sldId="2321"/>
        </pc:sldMkLst>
      </pc:sldChg>
      <pc:sldChg chg="addSp delSp modSp mod ord">
        <pc:chgData name="Bernard, Allison M" userId="7cd67125-3436-42b8-b83a-bbe37ba15a4e" providerId="ADAL" clId="{AD0D5657-A2E8-4846-9457-002B02CFA32F}" dt="2025-10-06T16:11:17.566" v="780" actId="1076"/>
        <pc:sldMkLst>
          <pc:docMk/>
          <pc:sldMk cId="3281469308" sldId="2322"/>
        </pc:sldMkLst>
        <pc:picChg chg="add mod">
          <ac:chgData name="Bernard, Allison M" userId="7cd67125-3436-42b8-b83a-bbe37ba15a4e" providerId="ADAL" clId="{AD0D5657-A2E8-4846-9457-002B02CFA32F}" dt="2025-10-06T16:11:17.566" v="780" actId="1076"/>
          <ac:picMkLst>
            <pc:docMk/>
            <pc:sldMk cId="3281469308" sldId="2322"/>
            <ac:picMk id="10" creationId="{E6B58E96-9A08-739D-00EC-FC5C98C5CB5E}"/>
          </ac:picMkLst>
        </pc:picChg>
      </pc:sldChg>
      <pc:sldChg chg="addSp delSp modSp mod ord">
        <pc:chgData name="Bernard, Allison M" userId="7cd67125-3436-42b8-b83a-bbe37ba15a4e" providerId="ADAL" clId="{AD0D5657-A2E8-4846-9457-002B02CFA32F}" dt="2025-10-03T18:11:06.521" v="510"/>
        <pc:sldMkLst>
          <pc:docMk/>
          <pc:sldMk cId="2655034049" sldId="2323"/>
        </pc:sldMkLst>
        <pc:picChg chg="add mod">
          <ac:chgData name="Bernard, Allison M" userId="7cd67125-3436-42b8-b83a-bbe37ba15a4e" providerId="ADAL" clId="{AD0D5657-A2E8-4846-9457-002B02CFA32F}" dt="2025-09-30T20:05:51.483" v="429"/>
          <ac:picMkLst>
            <pc:docMk/>
            <pc:sldMk cId="2655034049" sldId="2323"/>
            <ac:picMk id="9" creationId="{CFC56648-312E-DAB3-AC5C-15B729F68BC2}"/>
          </ac:picMkLst>
        </pc:picChg>
      </pc:sldChg>
      <pc:sldChg chg="del">
        <pc:chgData name="Bernard, Allison M" userId="7cd67125-3436-42b8-b83a-bbe37ba15a4e" providerId="ADAL" clId="{AD0D5657-A2E8-4846-9457-002B02CFA32F}" dt="2025-09-25T17:27:58.545" v="100" actId="2696"/>
        <pc:sldMkLst>
          <pc:docMk/>
          <pc:sldMk cId="3457455084" sldId="2324"/>
        </pc:sldMkLst>
      </pc:sldChg>
      <pc:sldChg chg="del">
        <pc:chgData name="Bernard, Allison M" userId="7cd67125-3436-42b8-b83a-bbe37ba15a4e" providerId="ADAL" clId="{AD0D5657-A2E8-4846-9457-002B02CFA32F}" dt="2025-09-25T17:32:05.871" v="120" actId="2696"/>
        <pc:sldMkLst>
          <pc:docMk/>
          <pc:sldMk cId="1249313968" sldId="2325"/>
        </pc:sldMkLst>
      </pc:sldChg>
      <pc:sldChg chg="del">
        <pc:chgData name="Bernard, Allison M" userId="7cd67125-3436-42b8-b83a-bbe37ba15a4e" providerId="ADAL" clId="{AD0D5657-A2E8-4846-9457-002B02CFA32F}" dt="2025-09-25T17:29:04.474" v="105" actId="2696"/>
        <pc:sldMkLst>
          <pc:docMk/>
          <pc:sldMk cId="1103131781" sldId="2326"/>
        </pc:sldMkLst>
      </pc:sldChg>
      <pc:sldChg chg="addSp modSp mod">
        <pc:chgData name="Bernard, Allison M" userId="7cd67125-3436-42b8-b83a-bbe37ba15a4e" providerId="ADAL" clId="{AD0D5657-A2E8-4846-9457-002B02CFA32F}" dt="2025-09-30T18:46:50.400" v="294" actId="1076"/>
        <pc:sldMkLst>
          <pc:docMk/>
          <pc:sldMk cId="1213610760" sldId="2327"/>
        </pc:sldMkLst>
        <pc:spChg chg="add mod">
          <ac:chgData name="Bernard, Allison M" userId="7cd67125-3436-42b8-b83a-bbe37ba15a4e" providerId="ADAL" clId="{AD0D5657-A2E8-4846-9457-002B02CFA32F}" dt="2025-09-30T18:46:50.400" v="294" actId="1076"/>
          <ac:spMkLst>
            <pc:docMk/>
            <pc:sldMk cId="1213610760" sldId="2327"/>
            <ac:spMk id="3" creationId="{5E4B12CB-AD03-14BB-F149-49360AABD840}"/>
          </ac:spMkLst>
        </pc:spChg>
      </pc:sldChg>
      <pc:sldChg chg="delSp del mod">
        <pc:chgData name="Bernard, Allison M" userId="7cd67125-3436-42b8-b83a-bbe37ba15a4e" providerId="ADAL" clId="{AD0D5657-A2E8-4846-9457-002B02CFA32F}" dt="2025-09-30T18:45:52.362" v="285" actId="2696"/>
        <pc:sldMkLst>
          <pc:docMk/>
          <pc:sldMk cId="473130021" sldId="2328"/>
        </pc:sldMkLst>
      </pc:sldChg>
      <pc:sldChg chg="del">
        <pc:chgData name="Bernard, Allison M" userId="7cd67125-3436-42b8-b83a-bbe37ba15a4e" providerId="ADAL" clId="{AD0D5657-A2E8-4846-9457-002B02CFA32F}" dt="2025-09-25T17:24:31.983" v="84" actId="47"/>
        <pc:sldMkLst>
          <pc:docMk/>
          <pc:sldMk cId="1290593882" sldId="2329"/>
        </pc:sldMkLst>
      </pc:sldChg>
      <pc:sldChg chg="ord">
        <pc:chgData name="Bernard, Allison M" userId="7cd67125-3436-42b8-b83a-bbe37ba15a4e" providerId="ADAL" clId="{AD0D5657-A2E8-4846-9457-002B02CFA32F}" dt="2025-10-03T18:11:06.521" v="510"/>
        <pc:sldMkLst>
          <pc:docMk/>
          <pc:sldMk cId="830437282" sldId="2330"/>
        </pc:sldMkLst>
      </pc:sldChg>
      <pc:sldChg chg="addSp delSp modSp add mod modAnim">
        <pc:chgData name="Bernard, Allison M" userId="7cd67125-3436-42b8-b83a-bbe37ba15a4e" providerId="ADAL" clId="{AD0D5657-A2E8-4846-9457-002B02CFA32F}" dt="2025-10-06T16:10:45.974" v="778" actId="1076"/>
        <pc:sldMkLst>
          <pc:docMk/>
          <pc:sldMk cId="3249573049" sldId="2351"/>
        </pc:sldMkLst>
        <pc:picChg chg="add mod">
          <ac:chgData name="Bernard, Allison M" userId="7cd67125-3436-42b8-b83a-bbe37ba15a4e" providerId="ADAL" clId="{AD0D5657-A2E8-4846-9457-002B02CFA32F}" dt="2025-10-06T16:10:45.974" v="778" actId="1076"/>
          <ac:picMkLst>
            <pc:docMk/>
            <pc:sldMk cId="3249573049" sldId="2351"/>
            <ac:picMk id="18" creationId="{A541550A-D1A9-D9B7-E215-E7352FF3CA54}"/>
          </ac:picMkLst>
        </pc:picChg>
      </pc:sldChg>
      <pc:sldChg chg="addSp delSp modSp add mod">
        <pc:chgData name="Bernard, Allison M" userId="7cd67125-3436-42b8-b83a-bbe37ba15a4e" providerId="ADAL" clId="{AD0D5657-A2E8-4846-9457-002B02CFA32F}" dt="2025-10-06T16:15:48.526" v="781" actId="478"/>
        <pc:sldMkLst>
          <pc:docMk/>
          <pc:sldMk cId="610728527" sldId="2358"/>
        </pc:sldMkLst>
        <pc:spChg chg="mod">
          <ac:chgData name="Bernard, Allison M" userId="7cd67125-3436-42b8-b83a-bbe37ba15a4e" providerId="ADAL" clId="{AD0D5657-A2E8-4846-9457-002B02CFA32F}" dt="2025-10-03T18:14:06.382" v="587" actId="20577"/>
          <ac:spMkLst>
            <pc:docMk/>
            <pc:sldMk cId="610728527" sldId="2358"/>
            <ac:spMk id="2" creationId="{058A730A-A5F9-E499-9601-94606EEA7B39}"/>
          </ac:spMkLst>
        </pc:spChg>
        <pc:spChg chg="mod">
          <ac:chgData name="Bernard, Allison M" userId="7cd67125-3436-42b8-b83a-bbe37ba15a4e" providerId="ADAL" clId="{AD0D5657-A2E8-4846-9457-002B02CFA32F}" dt="2025-09-30T20:08:17.166" v="447" actId="20577"/>
          <ac:spMkLst>
            <pc:docMk/>
            <pc:sldMk cId="610728527" sldId="2358"/>
            <ac:spMk id="4" creationId="{3A74C436-694B-AD4B-AFE2-7598E61AD5C6}"/>
          </ac:spMkLst>
        </pc:spChg>
      </pc:sldChg>
      <pc:sldChg chg="add ord">
        <pc:chgData name="Bernard, Allison M" userId="7cd67125-3436-42b8-b83a-bbe37ba15a4e" providerId="ADAL" clId="{AD0D5657-A2E8-4846-9457-002B02CFA32F}" dt="2025-10-03T18:11:46.714" v="513"/>
        <pc:sldMkLst>
          <pc:docMk/>
          <pc:sldMk cId="1356789466" sldId="2359"/>
        </pc:sldMkLst>
      </pc:sldChg>
      <pc:sldChg chg="add ord">
        <pc:chgData name="Bernard, Allison M" userId="7cd67125-3436-42b8-b83a-bbe37ba15a4e" providerId="ADAL" clId="{AD0D5657-A2E8-4846-9457-002B02CFA32F}" dt="2025-10-03T18:11:46.714" v="513"/>
        <pc:sldMkLst>
          <pc:docMk/>
          <pc:sldMk cId="2491934936" sldId="2360"/>
        </pc:sldMkLst>
      </pc:sldChg>
      <pc:sldChg chg="add del">
        <pc:chgData name="Bernard, Allison M" userId="7cd67125-3436-42b8-b83a-bbe37ba15a4e" providerId="ADAL" clId="{AD0D5657-A2E8-4846-9457-002B02CFA32F}" dt="2025-10-07T16:24:28.973" v="792" actId="2696"/>
        <pc:sldMkLst>
          <pc:docMk/>
          <pc:sldMk cId="3417926904" sldId="2365"/>
        </pc:sldMkLst>
      </pc:sldChg>
      <pc:sldChg chg="add del">
        <pc:chgData name="Bernard, Allison M" userId="7cd67125-3436-42b8-b83a-bbe37ba15a4e" providerId="ADAL" clId="{AD0D5657-A2E8-4846-9457-002B02CFA32F}" dt="2025-10-07T16:24:12.100" v="789" actId="2890"/>
        <pc:sldMkLst>
          <pc:docMk/>
          <pc:sldMk cId="1163598204" sldId="2366"/>
        </pc:sldMkLst>
      </pc:sldChg>
      <pc:sldChg chg="add del">
        <pc:chgData name="Bernard, Allison M" userId="7cd67125-3436-42b8-b83a-bbe37ba15a4e" providerId="ADAL" clId="{AD0D5657-A2E8-4846-9457-002B02CFA32F}" dt="2025-09-30T19:57:40.895" v="298" actId="2696"/>
        <pc:sldMkLst>
          <pc:docMk/>
          <pc:sldMk cId="1411577494" sldId="3791"/>
        </pc:sldMkLst>
      </pc:sldChg>
    </pc:docChg>
  </pc:docChgLst>
  <pc:docChgLst>
    <pc:chgData name="Buffington, Amy Andreasen" userId="b608fb05-5811-43f5-a448-39c6c0976a85" providerId="ADAL" clId="{B3EDF138-9ABC-4CF4-9BA5-BCD2FA0BFC49}"/>
    <pc:docChg chg="custSel addSld delSld modSld modSection">
      <pc:chgData name="Buffington, Amy Andreasen" userId="b608fb05-5811-43f5-a448-39c6c0976a85" providerId="ADAL" clId="{B3EDF138-9ABC-4CF4-9BA5-BCD2FA0BFC49}" dt="2025-10-08T13:47:35.444" v="1668" actId="962"/>
      <pc:docMkLst>
        <pc:docMk/>
      </pc:docMkLst>
      <pc:sldChg chg="modSp mod">
        <pc:chgData name="Buffington, Amy Andreasen" userId="b608fb05-5811-43f5-a448-39c6c0976a85" providerId="ADAL" clId="{B3EDF138-9ABC-4CF4-9BA5-BCD2FA0BFC49}" dt="2025-10-06T15:09:12.407" v="710" actId="20577"/>
        <pc:sldMkLst>
          <pc:docMk/>
          <pc:sldMk cId="2786174302" sldId="1425"/>
        </pc:sldMkLst>
        <pc:spChg chg="mod">
          <ac:chgData name="Buffington, Amy Andreasen" userId="b608fb05-5811-43f5-a448-39c6c0976a85" providerId="ADAL" clId="{B3EDF138-9ABC-4CF4-9BA5-BCD2FA0BFC49}" dt="2025-10-06T15:09:12.407" v="710" actId="20577"/>
          <ac:spMkLst>
            <pc:docMk/>
            <pc:sldMk cId="2786174302" sldId="1425"/>
            <ac:spMk id="4" creationId="{2C4B7D15-F5E0-4267-A9C8-8BB5709447A8}"/>
          </ac:spMkLst>
        </pc:spChg>
      </pc:sldChg>
      <pc:sldChg chg="modSp mod">
        <pc:chgData name="Buffington, Amy Andreasen" userId="b608fb05-5811-43f5-a448-39c6c0976a85" providerId="ADAL" clId="{B3EDF138-9ABC-4CF4-9BA5-BCD2FA0BFC49}" dt="2025-10-06T15:09:00.678" v="706" actId="20577"/>
        <pc:sldMkLst>
          <pc:docMk/>
          <pc:sldMk cId="517762390" sldId="1522"/>
        </pc:sldMkLst>
        <pc:spChg chg="mod">
          <ac:chgData name="Buffington, Amy Andreasen" userId="b608fb05-5811-43f5-a448-39c6c0976a85" providerId="ADAL" clId="{B3EDF138-9ABC-4CF4-9BA5-BCD2FA0BFC49}" dt="2025-10-06T15:09:00.678" v="706" actId="20577"/>
          <ac:spMkLst>
            <pc:docMk/>
            <pc:sldMk cId="517762390" sldId="1522"/>
            <ac:spMk id="2" creationId="{65AACE57-D066-7EF6-BF26-12BD6598F54E}"/>
          </ac:spMkLst>
        </pc:spChg>
      </pc:sldChg>
      <pc:sldChg chg="addSp delSp modSp mod">
        <pc:chgData name="Buffington, Amy Andreasen" userId="b608fb05-5811-43f5-a448-39c6c0976a85" providerId="ADAL" clId="{B3EDF138-9ABC-4CF4-9BA5-BCD2FA0BFC49}" dt="2025-10-06T14:48:15.888" v="39" actId="20577"/>
        <pc:sldMkLst>
          <pc:docMk/>
          <pc:sldMk cId="1864066153" sldId="1597"/>
        </pc:sldMkLst>
        <pc:spChg chg="add mod">
          <ac:chgData name="Buffington, Amy Andreasen" userId="b608fb05-5811-43f5-a448-39c6c0976a85" providerId="ADAL" clId="{B3EDF138-9ABC-4CF4-9BA5-BCD2FA0BFC49}" dt="2025-10-06T14:48:15.888" v="39" actId="20577"/>
          <ac:spMkLst>
            <pc:docMk/>
            <pc:sldMk cId="1864066153" sldId="1597"/>
            <ac:spMk id="4" creationId="{3911A202-0B91-D0D8-56BD-0C4B42CF487A}"/>
          </ac:spMkLst>
        </pc:spChg>
      </pc:sldChg>
      <pc:sldChg chg="modSp mod">
        <pc:chgData name="Buffington, Amy Andreasen" userId="b608fb05-5811-43f5-a448-39c6c0976a85" providerId="ADAL" clId="{B3EDF138-9ABC-4CF4-9BA5-BCD2FA0BFC49}" dt="2025-10-06T14:48:30.918" v="40" actId="20577"/>
        <pc:sldMkLst>
          <pc:docMk/>
          <pc:sldMk cId="2160294811" sldId="1598"/>
        </pc:sldMkLst>
        <pc:spChg chg="mod">
          <ac:chgData name="Buffington, Amy Andreasen" userId="b608fb05-5811-43f5-a448-39c6c0976a85" providerId="ADAL" clId="{B3EDF138-9ABC-4CF4-9BA5-BCD2FA0BFC49}" dt="2025-10-06T14:48:30.918" v="40" actId="20577"/>
          <ac:spMkLst>
            <pc:docMk/>
            <pc:sldMk cId="2160294811" sldId="1598"/>
            <ac:spMk id="4" creationId="{18D4CA06-5D48-D22D-1FB5-D7ECA992444D}"/>
          </ac:spMkLst>
        </pc:spChg>
      </pc:sldChg>
      <pc:sldChg chg="addSp delSp mod modShow">
        <pc:chgData name="Buffington, Amy Andreasen" userId="b608fb05-5811-43f5-a448-39c6c0976a85" providerId="ADAL" clId="{B3EDF138-9ABC-4CF4-9BA5-BCD2FA0BFC49}" dt="2025-10-06T18:54:40.449" v="861" actId="729"/>
        <pc:sldMkLst>
          <pc:docMk/>
          <pc:sldMk cId="1831068870" sldId="1718"/>
        </pc:sldMkLst>
      </pc:sldChg>
      <pc:sldChg chg="delSp modSp mod">
        <pc:chgData name="Buffington, Amy Andreasen" userId="b608fb05-5811-43f5-a448-39c6c0976a85" providerId="ADAL" clId="{B3EDF138-9ABC-4CF4-9BA5-BCD2FA0BFC49}" dt="2025-10-06T14:53:49.402" v="435" actId="962"/>
        <pc:sldMkLst>
          <pc:docMk/>
          <pc:sldMk cId="2459353747" sldId="1731"/>
        </pc:sldMkLst>
        <pc:picChg chg="mod">
          <ac:chgData name="Buffington, Amy Andreasen" userId="b608fb05-5811-43f5-a448-39c6c0976a85" providerId="ADAL" clId="{B3EDF138-9ABC-4CF4-9BA5-BCD2FA0BFC49}" dt="2025-10-06T14:53:49.402" v="435" actId="962"/>
          <ac:picMkLst>
            <pc:docMk/>
            <pc:sldMk cId="2459353747" sldId="1731"/>
            <ac:picMk id="5" creationId="{03866A4D-3816-3525-2073-D2DAF1345B4C}"/>
          </ac:picMkLst>
        </pc:picChg>
      </pc:sldChg>
      <pc:sldChg chg="mod modShow">
        <pc:chgData name="Buffington, Amy Andreasen" userId="b608fb05-5811-43f5-a448-39c6c0976a85" providerId="ADAL" clId="{B3EDF138-9ABC-4CF4-9BA5-BCD2FA0BFC49}" dt="2025-10-06T18:55:44.274" v="863" actId="729"/>
        <pc:sldMkLst>
          <pc:docMk/>
          <pc:sldMk cId="1152668477" sldId="1733"/>
        </pc:sldMkLst>
      </pc:sldChg>
      <pc:sldChg chg="addSp modSp mod modShow">
        <pc:chgData name="Buffington, Amy Andreasen" userId="b608fb05-5811-43f5-a448-39c6c0976a85" providerId="ADAL" clId="{B3EDF138-9ABC-4CF4-9BA5-BCD2FA0BFC49}" dt="2025-10-06T18:55:28.301" v="862" actId="729"/>
        <pc:sldMkLst>
          <pc:docMk/>
          <pc:sldMk cId="3593111305" sldId="1742"/>
        </pc:sldMkLst>
      </pc:sldChg>
      <pc:sldChg chg="addSp modSp mod">
        <pc:chgData name="Buffington, Amy Andreasen" userId="b608fb05-5811-43f5-a448-39c6c0976a85" providerId="ADAL" clId="{B3EDF138-9ABC-4CF4-9BA5-BCD2FA0BFC49}" dt="2025-10-06T14:56:03.446" v="666" actId="13244"/>
        <pc:sldMkLst>
          <pc:docMk/>
          <pc:sldMk cId="2741415198" sldId="1866"/>
        </pc:sldMkLst>
        <pc:spChg chg="add mod ord">
          <ac:chgData name="Buffington, Amy Andreasen" userId="b608fb05-5811-43f5-a448-39c6c0976a85" providerId="ADAL" clId="{B3EDF138-9ABC-4CF4-9BA5-BCD2FA0BFC49}" dt="2025-10-06T14:56:03.446" v="666" actId="13244"/>
          <ac:spMkLst>
            <pc:docMk/>
            <pc:sldMk cId="2741415198" sldId="1866"/>
            <ac:spMk id="3" creationId="{6A8EF8EB-4EFA-566F-4954-25E37483808D}"/>
          </ac:spMkLst>
        </pc:spChg>
        <pc:picChg chg="mod ord">
          <ac:chgData name="Buffington, Amy Andreasen" userId="b608fb05-5811-43f5-a448-39c6c0976a85" providerId="ADAL" clId="{B3EDF138-9ABC-4CF4-9BA5-BCD2FA0BFC49}" dt="2025-10-06T14:54:27.546" v="437" actId="962"/>
          <ac:picMkLst>
            <pc:docMk/>
            <pc:sldMk cId="2741415198" sldId="1866"/>
            <ac:picMk id="5" creationId="{196F57B2-F993-C8D2-DDEF-9F98DE305814}"/>
          </ac:picMkLst>
        </pc:picChg>
      </pc:sldChg>
      <pc:sldChg chg="addSp modSp mod">
        <pc:chgData name="Buffington, Amy Andreasen" userId="b608fb05-5811-43f5-a448-39c6c0976a85" providerId="ADAL" clId="{B3EDF138-9ABC-4CF4-9BA5-BCD2FA0BFC49}" dt="2025-10-06T15:13:08.280" v="719" actId="1076"/>
        <pc:sldMkLst>
          <pc:docMk/>
          <pc:sldMk cId="3582808442" sldId="1974"/>
        </pc:sldMkLst>
        <pc:spChg chg="mod">
          <ac:chgData name="Buffington, Amy Andreasen" userId="b608fb05-5811-43f5-a448-39c6c0976a85" providerId="ADAL" clId="{B3EDF138-9ABC-4CF4-9BA5-BCD2FA0BFC49}" dt="2025-10-06T15:09:06.789" v="708" actId="20577"/>
          <ac:spMkLst>
            <pc:docMk/>
            <pc:sldMk cId="3582808442" sldId="1974"/>
            <ac:spMk id="7" creationId="{55B1FED1-2EAC-9E97-CF8D-3D28CC75EC75}"/>
          </ac:spMkLst>
        </pc:spChg>
        <pc:spChg chg="add mod ord">
          <ac:chgData name="Buffington, Amy Andreasen" userId="b608fb05-5811-43f5-a448-39c6c0976a85" providerId="ADAL" clId="{B3EDF138-9ABC-4CF4-9BA5-BCD2FA0BFC49}" dt="2025-10-06T15:12:13.652" v="716" actId="962"/>
          <ac:spMkLst>
            <pc:docMk/>
            <pc:sldMk cId="3582808442" sldId="1974"/>
            <ac:spMk id="9" creationId="{43DEC93B-B2F0-B731-E45B-3F8955680E96}"/>
          </ac:spMkLst>
        </pc:spChg>
        <pc:picChg chg="mod">
          <ac:chgData name="Buffington, Amy Andreasen" userId="b608fb05-5811-43f5-a448-39c6c0976a85" providerId="ADAL" clId="{B3EDF138-9ABC-4CF4-9BA5-BCD2FA0BFC49}" dt="2025-10-06T15:11:24.740" v="712" actId="962"/>
          <ac:picMkLst>
            <pc:docMk/>
            <pc:sldMk cId="3582808442" sldId="1974"/>
            <ac:picMk id="2" creationId="{12CE925E-6940-6D34-98C4-0F5690F825C2}"/>
          </ac:picMkLst>
        </pc:picChg>
        <pc:picChg chg="mod">
          <ac:chgData name="Buffington, Amy Andreasen" userId="b608fb05-5811-43f5-a448-39c6c0976a85" providerId="ADAL" clId="{B3EDF138-9ABC-4CF4-9BA5-BCD2FA0BFC49}" dt="2025-10-06T15:13:08.280" v="719" actId="1076"/>
          <ac:picMkLst>
            <pc:docMk/>
            <pc:sldMk cId="3582808442" sldId="1974"/>
            <ac:picMk id="3" creationId="{E49F5DB3-6523-11F3-5F33-DDE40E7EDDEB}"/>
          </ac:picMkLst>
        </pc:picChg>
        <pc:picChg chg="mod">
          <ac:chgData name="Buffington, Amy Andreasen" userId="b608fb05-5811-43f5-a448-39c6c0976a85" providerId="ADAL" clId="{B3EDF138-9ABC-4CF4-9BA5-BCD2FA0BFC49}" dt="2025-10-06T15:11:39.173" v="714" actId="962"/>
          <ac:picMkLst>
            <pc:docMk/>
            <pc:sldMk cId="3582808442" sldId="1974"/>
            <ac:picMk id="6" creationId="{4DFC7F6F-D70F-6199-DA30-0E8641422260}"/>
          </ac:picMkLst>
        </pc:picChg>
        <pc:picChg chg="mod">
          <ac:chgData name="Buffington, Amy Andreasen" userId="b608fb05-5811-43f5-a448-39c6c0976a85" providerId="ADAL" clId="{B3EDF138-9ABC-4CF4-9BA5-BCD2FA0BFC49}" dt="2025-10-06T15:12:30.820" v="717" actId="962"/>
          <ac:picMkLst>
            <pc:docMk/>
            <pc:sldMk cId="3582808442" sldId="1974"/>
            <ac:picMk id="8" creationId="{E316B77D-589B-8099-302B-BEB0010851BF}"/>
          </ac:picMkLst>
        </pc:picChg>
      </pc:sldChg>
      <pc:sldChg chg="modSp add mod">
        <pc:chgData name="Buffington, Amy Andreasen" userId="b608fb05-5811-43f5-a448-39c6c0976a85" providerId="ADAL" clId="{B3EDF138-9ABC-4CF4-9BA5-BCD2FA0BFC49}" dt="2025-10-06T15:15:39.478" v="724" actId="962"/>
        <pc:sldMkLst>
          <pc:docMk/>
          <pc:sldMk cId="3409106967" sldId="2318"/>
        </pc:sldMkLst>
        <pc:picChg chg="mod">
          <ac:chgData name="Buffington, Amy Andreasen" userId="b608fb05-5811-43f5-a448-39c6c0976a85" providerId="ADAL" clId="{B3EDF138-9ABC-4CF4-9BA5-BCD2FA0BFC49}" dt="2025-10-06T15:15:39.478" v="724" actId="962"/>
          <ac:picMkLst>
            <pc:docMk/>
            <pc:sldMk cId="3409106967" sldId="2318"/>
            <ac:picMk id="8" creationId="{91C471A6-C438-FC40-8F70-16BCA2D6FA8F}"/>
          </ac:picMkLst>
        </pc:picChg>
      </pc:sldChg>
      <pc:sldChg chg="addSp modSp mod">
        <pc:chgData name="Buffington, Amy Andreasen" userId="b608fb05-5811-43f5-a448-39c6c0976a85" providerId="ADAL" clId="{B3EDF138-9ABC-4CF4-9BA5-BCD2FA0BFC49}" dt="2025-10-06T15:14:27.605" v="721" actId="962"/>
        <pc:sldMkLst>
          <pc:docMk/>
          <pc:sldMk cId="3281469308" sldId="2322"/>
        </pc:sldMkLst>
        <pc:spChg chg="mod">
          <ac:chgData name="Buffington, Amy Andreasen" userId="b608fb05-5811-43f5-a448-39c6c0976a85" providerId="ADAL" clId="{B3EDF138-9ABC-4CF4-9BA5-BCD2FA0BFC49}" dt="2025-10-06T14:51:59.483" v="246" actId="20577"/>
          <ac:spMkLst>
            <pc:docMk/>
            <pc:sldMk cId="3281469308" sldId="2322"/>
            <ac:spMk id="4" creationId="{3F0633A3-F027-EDCC-84B9-3BFE0C572C93}"/>
          </ac:spMkLst>
        </pc:spChg>
        <pc:spChg chg="add mod">
          <ac:chgData name="Buffington, Amy Andreasen" userId="b608fb05-5811-43f5-a448-39c6c0976a85" providerId="ADAL" clId="{B3EDF138-9ABC-4CF4-9BA5-BCD2FA0BFC49}" dt="2025-10-06T15:14:13.344" v="720" actId="962"/>
          <ac:spMkLst>
            <pc:docMk/>
            <pc:sldMk cId="3281469308" sldId="2322"/>
            <ac:spMk id="5" creationId="{E37EA57B-07D5-2DF5-1A95-E58ECDB6B598}"/>
          </ac:spMkLst>
        </pc:spChg>
        <pc:picChg chg="mod">
          <ac:chgData name="Buffington, Amy Andreasen" userId="b608fb05-5811-43f5-a448-39c6c0976a85" providerId="ADAL" clId="{B3EDF138-9ABC-4CF4-9BA5-BCD2FA0BFC49}" dt="2025-10-06T15:14:27.605" v="721" actId="962"/>
          <ac:picMkLst>
            <pc:docMk/>
            <pc:sldMk cId="3281469308" sldId="2322"/>
            <ac:picMk id="10" creationId="{E6B58E96-9A08-739D-00EC-FC5C98C5CB5E}"/>
          </ac:picMkLst>
        </pc:picChg>
      </pc:sldChg>
      <pc:sldChg chg="addSp modSp mod">
        <pc:chgData name="Buffington, Amy Andreasen" userId="b608fb05-5811-43f5-a448-39c6c0976a85" providerId="ADAL" clId="{B3EDF138-9ABC-4CF4-9BA5-BCD2FA0BFC49}" dt="2025-10-06T15:15:02.425" v="723" actId="962"/>
        <pc:sldMkLst>
          <pc:docMk/>
          <pc:sldMk cId="2655034049" sldId="2323"/>
        </pc:sldMkLst>
        <pc:spChg chg="mod">
          <ac:chgData name="Buffington, Amy Andreasen" userId="b608fb05-5811-43f5-a448-39c6c0976a85" providerId="ADAL" clId="{B3EDF138-9ABC-4CF4-9BA5-BCD2FA0BFC49}" dt="2025-10-06T14:51:52.083" v="245" actId="20577"/>
          <ac:spMkLst>
            <pc:docMk/>
            <pc:sldMk cId="2655034049" sldId="2323"/>
            <ac:spMk id="4" creationId="{B138924A-4E7C-EFF2-B495-C5E51232A787}"/>
          </ac:spMkLst>
        </pc:spChg>
        <pc:spChg chg="add mod">
          <ac:chgData name="Buffington, Amy Andreasen" userId="b608fb05-5811-43f5-a448-39c6c0976a85" providerId="ADAL" clId="{B3EDF138-9ABC-4CF4-9BA5-BCD2FA0BFC49}" dt="2025-10-06T15:14:53.659" v="722" actId="962"/>
          <ac:spMkLst>
            <pc:docMk/>
            <pc:sldMk cId="2655034049" sldId="2323"/>
            <ac:spMk id="5" creationId="{788EB199-AABB-15CA-5ECB-3C6B2790D66B}"/>
          </ac:spMkLst>
        </pc:spChg>
        <pc:picChg chg="mod">
          <ac:chgData name="Buffington, Amy Andreasen" userId="b608fb05-5811-43f5-a448-39c6c0976a85" providerId="ADAL" clId="{B3EDF138-9ABC-4CF4-9BA5-BCD2FA0BFC49}" dt="2025-10-06T15:15:02.425" v="723" actId="962"/>
          <ac:picMkLst>
            <pc:docMk/>
            <pc:sldMk cId="2655034049" sldId="2323"/>
            <ac:picMk id="9" creationId="{CFC56648-312E-DAB3-AC5C-15B729F68BC2}"/>
          </ac:picMkLst>
        </pc:picChg>
      </pc:sldChg>
      <pc:sldChg chg="modSp mod">
        <pc:chgData name="Buffington, Amy Andreasen" userId="b608fb05-5811-43f5-a448-39c6c0976a85" providerId="ADAL" clId="{B3EDF138-9ABC-4CF4-9BA5-BCD2FA0BFC49}" dt="2025-10-08T13:47:35.444" v="1668" actId="962"/>
        <pc:sldMkLst>
          <pc:docMk/>
          <pc:sldMk cId="1213610760" sldId="2327"/>
        </pc:sldMkLst>
        <pc:spChg chg="mod">
          <ac:chgData name="Buffington, Amy Andreasen" userId="b608fb05-5811-43f5-a448-39c6c0976a85" providerId="ADAL" clId="{B3EDF138-9ABC-4CF4-9BA5-BCD2FA0BFC49}" dt="2025-10-08T13:47:35.444" v="1668" actId="962"/>
          <ac:spMkLst>
            <pc:docMk/>
            <pc:sldMk cId="1213610760" sldId="2327"/>
            <ac:spMk id="3" creationId="{5E4B12CB-AD03-14BB-F149-49360AABD840}"/>
          </ac:spMkLst>
        </pc:spChg>
        <pc:picChg chg="mod">
          <ac:chgData name="Buffington, Amy Andreasen" userId="b608fb05-5811-43f5-a448-39c6c0976a85" providerId="ADAL" clId="{B3EDF138-9ABC-4CF4-9BA5-BCD2FA0BFC49}" dt="2025-10-08T13:44:21.159" v="1667" actId="962"/>
          <ac:picMkLst>
            <pc:docMk/>
            <pc:sldMk cId="1213610760" sldId="2327"/>
            <ac:picMk id="13" creationId="{5B72C408-784A-1E90-1204-C7ABA03341CD}"/>
          </ac:picMkLst>
        </pc:picChg>
      </pc:sldChg>
      <pc:sldChg chg="del">
        <pc:chgData name="Buffington, Amy Andreasen" userId="b608fb05-5811-43f5-a448-39c6c0976a85" providerId="ADAL" clId="{B3EDF138-9ABC-4CF4-9BA5-BCD2FA0BFC49}" dt="2025-10-06T14:52:24.333" v="248" actId="47"/>
        <pc:sldMkLst>
          <pc:docMk/>
          <pc:sldMk cId="830437282" sldId="2330"/>
        </pc:sldMkLst>
      </pc:sldChg>
      <pc:sldChg chg="addSp modSp mod">
        <pc:chgData name="Buffington, Amy Andreasen" userId="b608fb05-5811-43f5-a448-39c6c0976a85" providerId="ADAL" clId="{B3EDF138-9ABC-4CF4-9BA5-BCD2FA0BFC49}" dt="2025-10-08T13:35:35.405" v="1412" actId="962"/>
        <pc:sldMkLst>
          <pc:docMk/>
          <pc:sldMk cId="3249573049" sldId="2351"/>
        </pc:sldMkLst>
        <pc:spChg chg="add mod ord">
          <ac:chgData name="Buffington, Amy Andreasen" userId="b608fb05-5811-43f5-a448-39c6c0976a85" providerId="ADAL" clId="{B3EDF138-9ABC-4CF4-9BA5-BCD2FA0BFC49}" dt="2025-10-06T19:13:11.128" v="1411" actId="13244"/>
          <ac:spMkLst>
            <pc:docMk/>
            <pc:sldMk cId="3249573049" sldId="2351"/>
            <ac:spMk id="3" creationId="{159BB3A7-F3B8-595B-55FC-CE8902C263C0}"/>
          </ac:spMkLst>
        </pc:spChg>
        <pc:spChg chg="mod">
          <ac:chgData name="Buffington, Amy Andreasen" userId="b608fb05-5811-43f5-a448-39c6c0976a85" providerId="ADAL" clId="{B3EDF138-9ABC-4CF4-9BA5-BCD2FA0BFC49}" dt="2025-10-06T19:02:12.560" v="870" actId="962"/>
          <ac:spMkLst>
            <pc:docMk/>
            <pc:sldMk cId="3249573049" sldId="2351"/>
            <ac:spMk id="13" creationId="{9E4DE59C-C0DE-6262-1B1B-7E1D3CB64564}"/>
          </ac:spMkLst>
        </pc:spChg>
        <pc:spChg chg="mod">
          <ac:chgData name="Buffington, Amy Andreasen" userId="b608fb05-5811-43f5-a448-39c6c0976a85" providerId="ADAL" clId="{B3EDF138-9ABC-4CF4-9BA5-BCD2FA0BFC49}" dt="2025-10-06T19:01:53.776" v="869" actId="962"/>
          <ac:spMkLst>
            <pc:docMk/>
            <pc:sldMk cId="3249573049" sldId="2351"/>
            <ac:spMk id="14" creationId="{1E0B136B-BC61-2A66-21E2-B74A35473FB4}"/>
          </ac:spMkLst>
        </pc:spChg>
        <pc:grpChg chg="mod">
          <ac:chgData name="Buffington, Amy Andreasen" userId="b608fb05-5811-43f5-a448-39c6c0976a85" providerId="ADAL" clId="{B3EDF138-9ABC-4CF4-9BA5-BCD2FA0BFC49}" dt="2025-10-08T13:35:35.405" v="1412" actId="962"/>
          <ac:grpSpMkLst>
            <pc:docMk/>
            <pc:sldMk cId="3249573049" sldId="2351"/>
            <ac:grpSpMk id="16" creationId="{33A4D323-7BE9-6791-F452-D36F257E58F2}"/>
          </ac:grpSpMkLst>
        </pc:grpChg>
        <pc:graphicFrameChg chg="mod">
          <ac:chgData name="Buffington, Amy Andreasen" userId="b608fb05-5811-43f5-a448-39c6c0976a85" providerId="ADAL" clId="{B3EDF138-9ABC-4CF4-9BA5-BCD2FA0BFC49}" dt="2025-10-06T19:02:42.492" v="873" actId="962"/>
          <ac:graphicFrameMkLst>
            <pc:docMk/>
            <pc:sldMk cId="3249573049" sldId="2351"/>
            <ac:graphicFrameMk id="4" creationId="{CC98A0D4-685D-B59A-9741-1EC0A439B9E5}"/>
          </ac:graphicFrameMkLst>
        </pc:graphicFrameChg>
        <pc:picChg chg="mod">
          <ac:chgData name="Buffington, Amy Andreasen" userId="b608fb05-5811-43f5-a448-39c6c0976a85" providerId="ADAL" clId="{B3EDF138-9ABC-4CF4-9BA5-BCD2FA0BFC49}" dt="2025-10-06T19:03:57.799" v="1129" actId="962"/>
          <ac:picMkLst>
            <pc:docMk/>
            <pc:sldMk cId="3249573049" sldId="2351"/>
            <ac:picMk id="12" creationId="{6DEA88B2-B4BE-F4AB-22EA-4D86B9DBA5F2}"/>
          </ac:picMkLst>
        </pc:picChg>
        <pc:picChg chg="mod">
          <ac:chgData name="Buffington, Amy Andreasen" userId="b608fb05-5811-43f5-a448-39c6c0976a85" providerId="ADAL" clId="{B3EDF138-9ABC-4CF4-9BA5-BCD2FA0BFC49}" dt="2025-10-06T19:02:36.447" v="872" actId="962"/>
          <ac:picMkLst>
            <pc:docMk/>
            <pc:sldMk cId="3249573049" sldId="2351"/>
            <ac:picMk id="18" creationId="{A541550A-D1A9-D9B7-E215-E7352FF3CA54}"/>
          </ac:picMkLst>
        </pc:picChg>
      </pc:sldChg>
      <pc:sldChg chg="modSp mod">
        <pc:chgData name="Buffington, Amy Andreasen" userId="b608fb05-5811-43f5-a448-39c6c0976a85" providerId="ADAL" clId="{B3EDF138-9ABC-4CF4-9BA5-BCD2FA0BFC49}" dt="2025-10-06T15:29:27.303" v="860" actId="1076"/>
        <pc:sldMkLst>
          <pc:docMk/>
          <pc:sldMk cId="610728527" sldId="2358"/>
        </pc:sldMkLst>
      </pc:sldChg>
      <pc:sldChg chg="addSp modSp mod">
        <pc:chgData name="Buffington, Amy Andreasen" userId="b608fb05-5811-43f5-a448-39c6c0976a85" providerId="ADAL" clId="{B3EDF138-9ABC-4CF4-9BA5-BCD2FA0BFC49}" dt="2025-10-08T13:39:40.947" v="1665" actId="962"/>
        <pc:sldMkLst>
          <pc:docMk/>
          <pc:sldMk cId="1356789466" sldId="2359"/>
        </pc:sldMkLst>
        <pc:spChg chg="add mod ord">
          <ac:chgData name="Buffington, Amy Andreasen" userId="b608fb05-5811-43f5-a448-39c6c0976a85" providerId="ADAL" clId="{B3EDF138-9ABC-4CF4-9BA5-BCD2FA0BFC49}" dt="2025-10-08T13:38:49.868" v="1663" actId="13244"/>
          <ac:spMkLst>
            <pc:docMk/>
            <pc:sldMk cId="1356789466" sldId="2359"/>
            <ac:spMk id="3" creationId="{02727AED-476E-834B-34AD-5B0B5F3662D0}"/>
          </ac:spMkLst>
        </pc:spChg>
        <pc:spChg chg="mod">
          <ac:chgData name="Buffington, Amy Andreasen" userId="b608fb05-5811-43f5-a448-39c6c0976a85" providerId="ADAL" clId="{B3EDF138-9ABC-4CF4-9BA5-BCD2FA0BFC49}" dt="2025-10-08T13:39:40.947" v="1665" actId="962"/>
          <ac:spMkLst>
            <pc:docMk/>
            <pc:sldMk cId="1356789466" sldId="2359"/>
            <ac:spMk id="7" creationId="{B926CB00-42A5-D518-48B6-F69418654820}"/>
          </ac:spMkLst>
        </pc:spChg>
      </pc:sldChg>
      <pc:sldChg chg="addSp modSp mod">
        <pc:chgData name="Buffington, Amy Andreasen" userId="b608fb05-5811-43f5-a448-39c6c0976a85" providerId="ADAL" clId="{B3EDF138-9ABC-4CF4-9BA5-BCD2FA0BFC49}" dt="2025-10-08T13:39:47.366" v="1666" actId="962"/>
        <pc:sldMkLst>
          <pc:docMk/>
          <pc:sldMk cId="2491934936" sldId="2360"/>
        </pc:sldMkLst>
        <pc:spChg chg="add mod ord">
          <ac:chgData name="Buffington, Amy Andreasen" userId="b608fb05-5811-43f5-a448-39c6c0976a85" providerId="ADAL" clId="{B3EDF138-9ABC-4CF4-9BA5-BCD2FA0BFC49}" dt="2025-10-08T13:38:57.413" v="1664" actId="13244"/>
          <ac:spMkLst>
            <pc:docMk/>
            <pc:sldMk cId="2491934936" sldId="2360"/>
            <ac:spMk id="2" creationId="{77F1ADFC-48FC-2AEF-83EA-3E7B28A3097A}"/>
          </ac:spMkLst>
        </pc:spChg>
        <pc:spChg chg="mod">
          <ac:chgData name="Buffington, Amy Andreasen" userId="b608fb05-5811-43f5-a448-39c6c0976a85" providerId="ADAL" clId="{B3EDF138-9ABC-4CF4-9BA5-BCD2FA0BFC49}" dt="2025-10-08T13:39:47.366" v="1666" actId="962"/>
          <ac:spMkLst>
            <pc:docMk/>
            <pc:sldMk cId="2491934936" sldId="2360"/>
            <ac:spMk id="7" creationId="{E8F02091-9228-C9EA-F4EF-37F3EDFC6EE7}"/>
          </ac:spMkLst>
        </pc:spChg>
      </pc:sldChg>
      <pc:sldChg chg="add">
        <pc:chgData name="Buffington, Amy Andreasen" userId="b608fb05-5811-43f5-a448-39c6c0976a85" providerId="ADAL" clId="{B3EDF138-9ABC-4CF4-9BA5-BCD2FA0BFC49}" dt="2025-10-06T15:00:54.633" v="668"/>
        <pc:sldMkLst>
          <pc:docMk/>
          <pc:sldMk cId="3063279228" sldId="2361"/>
        </pc:sldMkLst>
      </pc:sldChg>
      <pc:sldChg chg="add">
        <pc:chgData name="Buffington, Amy Andreasen" userId="b608fb05-5811-43f5-a448-39c6c0976a85" providerId="ADAL" clId="{B3EDF138-9ABC-4CF4-9BA5-BCD2FA0BFC49}" dt="2025-10-06T15:01:22.051" v="669"/>
        <pc:sldMkLst>
          <pc:docMk/>
          <pc:sldMk cId="2300221446" sldId="2362"/>
        </pc:sldMkLst>
      </pc:sldChg>
      <pc:sldChg chg="add">
        <pc:chgData name="Buffington, Amy Andreasen" userId="b608fb05-5811-43f5-a448-39c6c0976a85" providerId="ADAL" clId="{B3EDF138-9ABC-4CF4-9BA5-BCD2FA0BFC49}" dt="2025-10-06T15:01:35.779" v="670"/>
        <pc:sldMkLst>
          <pc:docMk/>
          <pc:sldMk cId="1276962748" sldId="2363"/>
        </pc:sldMkLst>
      </pc:sldChg>
      <pc:sldChg chg="modSp add mod">
        <pc:chgData name="Buffington, Amy Andreasen" userId="b608fb05-5811-43f5-a448-39c6c0976a85" providerId="ADAL" clId="{B3EDF138-9ABC-4CF4-9BA5-BCD2FA0BFC49}" dt="2025-10-06T15:24:01.049" v="852" actId="20577"/>
        <pc:sldMkLst>
          <pc:docMk/>
          <pc:sldMk cId="1834871727" sldId="2364"/>
        </pc:sldMkLst>
        <pc:spChg chg="mod">
          <ac:chgData name="Buffington, Amy Andreasen" userId="b608fb05-5811-43f5-a448-39c6c0976a85" providerId="ADAL" clId="{B3EDF138-9ABC-4CF4-9BA5-BCD2FA0BFC49}" dt="2025-10-06T15:24:01.049" v="852" actId="20577"/>
          <ac:spMkLst>
            <pc:docMk/>
            <pc:sldMk cId="1834871727" sldId="2364"/>
            <ac:spMk id="2" creationId="{7DB56492-8FA5-5BAC-8A06-68BEC4371DCE}"/>
          </ac:spMkLst>
        </pc:spChg>
      </pc:sldChg>
    </pc:docChg>
  </pc:docChgLst>
  <pc:docChgLst>
    <pc:chgData name="Lane, Kathleen" userId="d8586a00-d571-4eeb-bfc3-f42bf250439e" providerId="ADAL" clId="{8577ED6C-C0DA-4D4B-9539-F2730A2AF55F}"/>
    <pc:docChg chg="modSld">
      <pc:chgData name="Lane, Kathleen" userId="d8586a00-d571-4eeb-bfc3-f42bf250439e" providerId="ADAL" clId="{8577ED6C-C0DA-4D4B-9539-F2730A2AF55F}" dt="2025-08-27T16:11:19.321" v="0"/>
      <pc:docMkLst>
        <pc:docMk/>
      </pc:docMkLst>
      <pc:sldChg chg="addSp modSp">
        <pc:chgData name="Lane, Kathleen" userId="d8586a00-d571-4eeb-bfc3-f42bf250439e" providerId="ADAL" clId="{8577ED6C-C0DA-4D4B-9539-F2730A2AF55F}" dt="2025-08-27T16:11:19.321" v="0"/>
        <pc:sldMkLst>
          <pc:docMk/>
          <pc:sldMk cId="473130021" sldId="2328"/>
        </pc:sldMkLst>
      </pc:sldChg>
    </pc:docChg>
  </pc:docChgLst>
  <pc:docChgLst>
    <pc:chgData name="Sarasin, Elise" userId="051ede2b-3008-44c0-bb19-c9bb04b8c5c9" providerId="ADAL" clId="{89DB9C7E-797D-4B3E-8DDE-5DB3CEA92B3A}"/>
    <pc:docChg chg="modSld">
      <pc:chgData name="Sarasin, Elise" userId="051ede2b-3008-44c0-bb19-c9bb04b8c5c9" providerId="ADAL" clId="{89DB9C7E-797D-4B3E-8DDE-5DB3CEA92B3A}" dt="2025-09-22T18:16:42.124" v="90"/>
      <pc:docMkLst>
        <pc:docMk/>
      </pc:docMkLst>
      <pc:sldChg chg="addSp modSp mod">
        <pc:chgData name="Sarasin, Elise" userId="051ede2b-3008-44c0-bb19-c9bb04b8c5c9" providerId="ADAL" clId="{89DB9C7E-797D-4B3E-8DDE-5DB3CEA92B3A}" dt="2025-09-22T18:16:42.124" v="90"/>
        <pc:sldMkLst>
          <pc:docMk/>
          <pc:sldMk cId="2817888206" sldId="339"/>
        </pc:sldMkLst>
      </pc:sldChg>
      <pc:sldChg chg="addSp modSp mod">
        <pc:chgData name="Sarasin, Elise" userId="051ede2b-3008-44c0-bb19-c9bb04b8c5c9" providerId="ADAL" clId="{89DB9C7E-797D-4B3E-8DDE-5DB3CEA92B3A}" dt="2025-09-22T18:04:09.138" v="14" actId="962"/>
        <pc:sldMkLst>
          <pc:docMk/>
          <pc:sldMk cId="3171318754" sldId="341"/>
        </pc:sldMkLst>
      </pc:sldChg>
      <pc:sldChg chg="addSp modSp mod">
        <pc:chgData name="Sarasin, Elise" userId="051ede2b-3008-44c0-bb19-c9bb04b8c5c9" providerId="ADAL" clId="{89DB9C7E-797D-4B3E-8DDE-5DB3CEA92B3A}" dt="2025-09-22T18:09:46.231" v="30"/>
        <pc:sldMkLst>
          <pc:docMk/>
          <pc:sldMk cId="3973010838" sldId="342"/>
        </pc:sldMkLst>
      </pc:sldChg>
      <pc:sldChg chg="addSp modSp">
        <pc:chgData name="Sarasin, Elise" userId="051ede2b-3008-44c0-bb19-c9bb04b8c5c9" providerId="ADAL" clId="{89DB9C7E-797D-4B3E-8DDE-5DB3CEA92B3A}" dt="2025-09-22T18:04:33.885" v="15"/>
        <pc:sldMkLst>
          <pc:docMk/>
          <pc:sldMk cId="982742594" sldId="851"/>
        </pc:sldMkLst>
      </pc:sldChg>
      <pc:sldChg chg="addSp modSp mod">
        <pc:chgData name="Sarasin, Elise" userId="051ede2b-3008-44c0-bb19-c9bb04b8c5c9" providerId="ADAL" clId="{89DB9C7E-797D-4B3E-8DDE-5DB3CEA92B3A}" dt="2025-09-22T18:14:40.324" v="65" actId="1076"/>
        <pc:sldMkLst>
          <pc:docMk/>
          <pc:sldMk cId="1704227029" sldId="2307"/>
        </pc:sldMkLst>
      </pc:sldChg>
    </pc:docChg>
  </pc:docChgLst>
  <pc:docChgLst>
    <pc:chgData name="Cauley, Donna Lee" userId="S::d441c419@home.ku.edu::ec374e78-5825-4f54-a2dd-ea38ee99c1c7" providerId="AD" clId="Web-{735D80B2-3711-A389-1099-4450F13FDC46}"/>
    <pc:docChg chg="modSld">
      <pc:chgData name="Cauley, Donna Lee" userId="S::d441c419@home.ku.edu::ec374e78-5825-4f54-a2dd-ea38ee99c1c7" providerId="AD" clId="Web-{735D80B2-3711-A389-1099-4450F13FDC46}" dt="2025-09-24T16:01:23.320" v="0" actId="1076"/>
      <pc:docMkLst>
        <pc:docMk/>
      </pc:docMkLst>
      <pc:sldChg chg="modSp">
        <pc:chgData name="Cauley, Donna Lee" userId="S::d441c419@home.ku.edu::ec374e78-5825-4f54-a2dd-ea38ee99c1c7" providerId="AD" clId="Web-{735D80B2-3711-A389-1099-4450F13FDC46}" dt="2025-09-24T16:01:23.320" v="0" actId="1076"/>
        <pc:sldMkLst>
          <pc:docMk/>
          <pc:sldMk cId="1097141549" sldId="1946"/>
        </pc:sldMkLst>
      </pc:sldChg>
    </pc:docChg>
  </pc:docChgLst>
  <pc:docChgLst>
    <pc:chgData name="Johnson, Kathryn" userId="fc636950-33c7-4c5b-91a9-d3d6a86c01b7" providerId="ADAL" clId="{E949A7CB-FD96-4D97-9610-72060ABE7B91}"/>
    <pc:docChg chg="modSld">
      <pc:chgData name="Johnson, Kathryn" userId="fc636950-33c7-4c5b-91a9-d3d6a86c01b7" providerId="ADAL" clId="{E949A7CB-FD96-4D97-9610-72060ABE7B91}" dt="2025-10-08T18:47:23.918" v="10" actId="962"/>
      <pc:docMkLst>
        <pc:docMk/>
      </pc:docMkLst>
      <pc:sldChg chg="modSp mod">
        <pc:chgData name="Johnson, Kathryn" userId="fc636950-33c7-4c5b-91a9-d3d6a86c01b7" providerId="ADAL" clId="{E949A7CB-FD96-4D97-9610-72060ABE7B91}" dt="2025-10-08T18:46:24.713" v="7" actId="962"/>
        <pc:sldMkLst>
          <pc:docMk/>
          <pc:sldMk cId="1852436487" sldId="2080"/>
        </pc:sldMkLst>
        <pc:picChg chg="mod">
          <ac:chgData name="Johnson, Kathryn" userId="fc636950-33c7-4c5b-91a9-d3d6a86c01b7" providerId="ADAL" clId="{E949A7CB-FD96-4D97-9610-72060ABE7B91}" dt="2025-10-08T18:46:24.713" v="7" actId="962"/>
          <ac:picMkLst>
            <pc:docMk/>
            <pc:sldMk cId="1852436487" sldId="2080"/>
            <ac:picMk id="4" creationId="{3856822D-48DB-8E40-2839-70C9DBB3ACD7}"/>
          </ac:picMkLst>
        </pc:picChg>
      </pc:sldChg>
      <pc:sldChg chg="modSp mod">
        <pc:chgData name="Johnson, Kathryn" userId="fc636950-33c7-4c5b-91a9-d3d6a86c01b7" providerId="ADAL" clId="{E949A7CB-FD96-4D97-9610-72060ABE7B91}" dt="2025-10-08T18:45:28.289" v="6" actId="962"/>
        <pc:sldMkLst>
          <pc:docMk/>
          <pc:sldMk cId="1849942618" sldId="2311"/>
        </pc:sldMkLst>
        <pc:picChg chg="mod">
          <ac:chgData name="Johnson, Kathryn" userId="fc636950-33c7-4c5b-91a9-d3d6a86c01b7" providerId="ADAL" clId="{E949A7CB-FD96-4D97-9610-72060ABE7B91}" dt="2025-10-08T18:45:28.289" v="6" actId="962"/>
          <ac:picMkLst>
            <pc:docMk/>
            <pc:sldMk cId="1849942618" sldId="2311"/>
            <ac:picMk id="5" creationId="{53E85338-1AB5-90BD-C167-231C72AA16EB}"/>
          </ac:picMkLst>
        </pc:picChg>
        <pc:picChg chg="mod">
          <ac:chgData name="Johnson, Kathryn" userId="fc636950-33c7-4c5b-91a9-d3d6a86c01b7" providerId="ADAL" clId="{E949A7CB-FD96-4D97-9610-72060ABE7B91}" dt="2025-10-08T18:45:27.901" v="5" actId="962"/>
          <ac:picMkLst>
            <pc:docMk/>
            <pc:sldMk cId="1849942618" sldId="2311"/>
            <ac:picMk id="6" creationId="{F92A2838-62BD-225B-851E-DAD59ADF4D87}"/>
          </ac:picMkLst>
        </pc:picChg>
        <pc:picChg chg="mod">
          <ac:chgData name="Johnson, Kathryn" userId="fc636950-33c7-4c5b-91a9-d3d6a86c01b7" providerId="ADAL" clId="{E949A7CB-FD96-4D97-9610-72060ABE7B91}" dt="2025-10-08T18:45:27.538" v="4" actId="962"/>
          <ac:picMkLst>
            <pc:docMk/>
            <pc:sldMk cId="1849942618" sldId="2311"/>
            <ac:picMk id="7" creationId="{39FB72E5-48A8-61F7-22E7-6F1DF7835D01}"/>
          </ac:picMkLst>
        </pc:picChg>
        <pc:picChg chg="mod">
          <ac:chgData name="Johnson, Kathryn" userId="fc636950-33c7-4c5b-91a9-d3d6a86c01b7" providerId="ADAL" clId="{E949A7CB-FD96-4D97-9610-72060ABE7B91}" dt="2025-10-08T18:45:27.163" v="3" actId="962"/>
          <ac:picMkLst>
            <pc:docMk/>
            <pc:sldMk cId="1849942618" sldId="2311"/>
            <ac:picMk id="8" creationId="{8A9378D6-CEBF-6428-309E-62E6EF7A043C}"/>
          </ac:picMkLst>
        </pc:picChg>
        <pc:picChg chg="mod">
          <ac:chgData name="Johnson, Kathryn" userId="fc636950-33c7-4c5b-91a9-d3d6a86c01b7" providerId="ADAL" clId="{E949A7CB-FD96-4D97-9610-72060ABE7B91}" dt="2025-10-08T18:45:26.797" v="2" actId="962"/>
          <ac:picMkLst>
            <pc:docMk/>
            <pc:sldMk cId="1849942618" sldId="2311"/>
            <ac:picMk id="9" creationId="{DB623731-2A89-95B2-898D-610BE2F9F037}"/>
          </ac:picMkLst>
        </pc:picChg>
        <pc:picChg chg="mod">
          <ac:chgData name="Johnson, Kathryn" userId="fc636950-33c7-4c5b-91a9-d3d6a86c01b7" providerId="ADAL" clId="{E949A7CB-FD96-4D97-9610-72060ABE7B91}" dt="2025-10-08T18:45:26.370" v="1" actId="962"/>
          <ac:picMkLst>
            <pc:docMk/>
            <pc:sldMk cId="1849942618" sldId="2311"/>
            <ac:picMk id="10" creationId="{E543B3D1-8615-761F-7FDA-9CEAC15A33E6}"/>
          </ac:picMkLst>
        </pc:picChg>
        <pc:picChg chg="mod">
          <ac:chgData name="Johnson, Kathryn" userId="fc636950-33c7-4c5b-91a9-d3d6a86c01b7" providerId="ADAL" clId="{E949A7CB-FD96-4D97-9610-72060ABE7B91}" dt="2025-10-08T18:45:26.001" v="0" actId="962"/>
          <ac:picMkLst>
            <pc:docMk/>
            <pc:sldMk cId="1849942618" sldId="2311"/>
            <ac:picMk id="11" creationId="{2D18C556-A28F-3559-D833-4B4F86168309}"/>
          </ac:picMkLst>
        </pc:picChg>
      </pc:sldChg>
      <pc:sldChg chg="modSp mod">
        <pc:chgData name="Johnson, Kathryn" userId="fc636950-33c7-4c5b-91a9-d3d6a86c01b7" providerId="ADAL" clId="{E949A7CB-FD96-4D97-9610-72060ABE7B91}" dt="2025-10-08T18:46:58.131" v="9" actId="962"/>
        <pc:sldMkLst>
          <pc:docMk/>
          <pc:sldMk cId="1213610760" sldId="2327"/>
        </pc:sldMkLst>
        <pc:spChg chg="mod">
          <ac:chgData name="Johnson, Kathryn" userId="fc636950-33c7-4c5b-91a9-d3d6a86c01b7" providerId="ADAL" clId="{E949A7CB-FD96-4D97-9610-72060ABE7B91}" dt="2025-10-08T18:46:58.131" v="9" actId="962"/>
          <ac:spMkLst>
            <pc:docMk/>
            <pc:sldMk cId="1213610760" sldId="2327"/>
            <ac:spMk id="3" creationId="{5E4B12CB-AD03-14BB-F149-49360AABD840}"/>
          </ac:spMkLst>
        </pc:spChg>
      </pc:sldChg>
      <pc:sldChg chg="modSp mod">
        <pc:chgData name="Johnson, Kathryn" userId="fc636950-33c7-4c5b-91a9-d3d6a86c01b7" providerId="ADAL" clId="{E949A7CB-FD96-4D97-9610-72060ABE7B91}" dt="2025-10-08T18:47:23.918" v="10" actId="962"/>
        <pc:sldMkLst>
          <pc:docMk/>
          <pc:sldMk cId="3249573049" sldId="2351"/>
        </pc:sldMkLst>
        <pc:picChg chg="mod">
          <ac:chgData name="Johnson, Kathryn" userId="fc636950-33c7-4c5b-91a9-d3d6a86c01b7" providerId="ADAL" clId="{E949A7CB-FD96-4D97-9610-72060ABE7B91}" dt="2025-10-08T18:47:23.918" v="10" actId="962"/>
          <ac:picMkLst>
            <pc:docMk/>
            <pc:sldMk cId="3249573049" sldId="2351"/>
            <ac:picMk id="18" creationId="{A541550A-D1A9-D9B7-E215-E7352FF3CA54}"/>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6987C75-5A4D-0F4C-98F9-12B3A7808E58}" type="datetimeFigureOut">
              <a:rPr lang="en-US" smtClean="0"/>
              <a:t>10/13/2025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57DBB8B-29CE-48D0-9A6A-E621DDA1FB07}" type="datetimeFigureOut">
              <a:rPr lang="en-US" smtClean="0"/>
              <a:t>10/13/2025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23</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6C2F-B7EF-5718-C86A-B676FD74A1A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4C78C63-9C78-2C6F-352E-46E915387473}"/>
              </a:ext>
            </a:extLst>
          </p:cNvPr>
          <p:cNvSpPr>
            <a:spLocks noGrp="1" noChangeArrowheads="1"/>
          </p:cNvSpPr>
          <p:nvPr>
            <p:ph type="sldNum" sz="quarter" idx="5"/>
          </p:nvPr>
        </p:nvSpPr>
        <p:spPr>
          <a:ln/>
        </p:spPr>
        <p:txBody>
          <a:bodyPr/>
          <a:lstStyle/>
          <a:p>
            <a:fld id="{DC75AA24-DACC-4E88-AC38-A5808338F778}" type="slidenum">
              <a:rPr lang="en-US"/>
              <a:pPr/>
              <a:t>27</a:t>
            </a:fld>
            <a:endParaRPr lang="en-US"/>
          </a:p>
        </p:txBody>
      </p:sp>
      <p:sp>
        <p:nvSpPr>
          <p:cNvPr id="8194" name="Rectangle 2">
            <a:extLst>
              <a:ext uri="{FF2B5EF4-FFF2-40B4-BE49-F238E27FC236}">
                <a16:creationId xmlns:a16="http://schemas.microsoft.com/office/drawing/2014/main" id="{77C5BF30-38F5-637B-3E33-5D603725521E}"/>
              </a:ext>
            </a:extLst>
          </p:cNvPr>
          <p:cNvSpPr>
            <a:spLocks noGrp="1" noRot="1" noChangeAspect="1" noChangeArrowheads="1" noTextEdit="1"/>
          </p:cNvSpPr>
          <p:nvPr>
            <p:ph type="sldImg"/>
          </p:nvPr>
        </p:nvSpPr>
        <p:spPr>
          <a:xfrm>
            <a:off x="777875" y="1200150"/>
            <a:ext cx="5759450" cy="3240088"/>
          </a:xfrm>
          <a:ln/>
        </p:spPr>
      </p:sp>
      <p:sp>
        <p:nvSpPr>
          <p:cNvPr id="8195" name="Rectangle 3">
            <a:extLst>
              <a:ext uri="{FF2B5EF4-FFF2-40B4-BE49-F238E27FC236}">
                <a16:creationId xmlns:a16="http://schemas.microsoft.com/office/drawing/2014/main" id="{E0DE594C-19E4-A7A5-710F-485DABC3D139}"/>
              </a:ext>
            </a:extLst>
          </p:cNvPr>
          <p:cNvSpPr>
            <a:spLocks noGrp="1" noChangeArrowheads="1"/>
          </p:cNvSpPr>
          <p:nvPr>
            <p:ph type="body" idx="1"/>
          </p:nvPr>
        </p:nvSpPr>
        <p:spPr/>
        <p:txBody>
          <a:bodyPr/>
          <a:lstStyle/>
          <a:p>
            <a:pPr marL="244258" indent="-244258">
              <a:lnSpc>
                <a:spcPct val="80000"/>
              </a:lnSpc>
            </a:pPr>
            <a:r>
              <a:rPr lang="en-US" sz="1100"/>
              <a:t>5-min timer</a:t>
            </a:r>
          </a:p>
        </p:txBody>
      </p:sp>
    </p:spTree>
    <p:extLst>
      <p:ext uri="{BB962C8B-B14F-4D97-AF65-F5344CB8AC3E}">
        <p14:creationId xmlns:p14="http://schemas.microsoft.com/office/powerpoint/2010/main" val="51118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30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31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24005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32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515345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 How do you reinforce faculty and staff for:</a:t>
            </a:r>
          </a:p>
          <a:p>
            <a:pPr marL="181240" indent="-181240">
              <a:buFont typeface="Arial" panose="020B0604020202020204" pitchFamily="34" charset="0"/>
              <a:buChar char="•"/>
            </a:pPr>
            <a:r>
              <a:rPr lang="en-US"/>
              <a:t>Participation and support</a:t>
            </a:r>
          </a:p>
          <a:p>
            <a:pPr marL="181240" indent="-181240">
              <a:buFont typeface="Arial" panose="020B0604020202020204" pitchFamily="34" charset="0"/>
              <a:buChar char="•"/>
            </a:pPr>
            <a:r>
              <a:rPr lang="en-US"/>
              <a:t>Modeling schoolwide expectations</a:t>
            </a:r>
          </a:p>
          <a:p>
            <a:pPr marL="181240" indent="-181240">
              <a:buFont typeface="Arial" panose="020B0604020202020204" pitchFamily="34" charset="0"/>
              <a:buChar char="•"/>
            </a:pPr>
            <a:r>
              <a:rPr lang="en-US"/>
              <a:t>Taking an instructional approach to behavior</a:t>
            </a:r>
          </a:p>
          <a:p>
            <a:pPr marL="181240" indent="-181240">
              <a:buFont typeface="Arial" panose="020B0604020202020204" pitchFamily="34" charset="0"/>
              <a:buChar char="•"/>
            </a:pPr>
            <a:r>
              <a:rPr lang="en-US"/>
              <a:t>Implementing the Ci3T plan with fidelity</a:t>
            </a:r>
          </a:p>
          <a:p>
            <a:pPr marL="181240" indent="-181240">
              <a:buFont typeface="Arial" panose="020B0604020202020204" pitchFamily="34" charset="0"/>
              <a:buChar char="•"/>
            </a:pPr>
            <a:r>
              <a:rPr lang="en-US"/>
              <a:t>Making instructional shifts in traditional practices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1074017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276913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41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77911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42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2648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43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572630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learn more about treatment integrity and social validity, we invite you to review the Module </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667119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59">
              <a:defRPr/>
            </a:pPr>
            <a:fld id="{05F8F4C2-8D1B-4152-9155-7910E1606850}" type="slidenum">
              <a:rPr lang="en-US" sz="1400">
                <a:solidFill>
                  <a:prstClr val="black"/>
                </a:solidFill>
                <a:latin typeface="Calibri" panose="020F0502020204030204"/>
              </a:rPr>
              <a:pPr defTabSz="465859">
                <a:defRPr/>
              </a:pPr>
              <a:t>47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23019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Ci3T in place, here’s where it is in your manual</a:t>
            </a:r>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285944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it is a stand alone, here’s what it might look like in your grid</a:t>
            </a:r>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638052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1DE14-9FFC-1F6F-B8C5-82ED875F2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52BD6-250B-22C9-D9EF-ED569AC1D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64206-43F9-E4D5-A3BF-01FDA0CB619E}"/>
              </a:ext>
            </a:extLst>
          </p:cNvPr>
          <p:cNvSpPr>
            <a:spLocks noGrp="1"/>
          </p:cNvSpPr>
          <p:nvPr>
            <p:ph type="body" idx="1"/>
          </p:nvPr>
        </p:nvSpPr>
        <p:spPr/>
        <p:txBody>
          <a:bodyPr/>
          <a:lstStyle/>
          <a:p>
            <a:r>
              <a:rPr lang="en-US"/>
              <a:t>If it is a stand alone, here’s what it might look like in your grid</a:t>
            </a:r>
          </a:p>
        </p:txBody>
      </p:sp>
      <p:sp>
        <p:nvSpPr>
          <p:cNvPr id="4" name="Slide Number Placeholder 3">
            <a:extLst>
              <a:ext uri="{FF2B5EF4-FFF2-40B4-BE49-F238E27FC236}">
                <a16:creationId xmlns:a16="http://schemas.microsoft.com/office/drawing/2014/main" id="{3041760F-21EB-18F7-3633-D7522FCE7E4D}"/>
              </a:ext>
            </a:extLst>
          </p:cNvPr>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1001277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09CD-F540-751D-63DC-7D967B029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EDE40-6AC4-F268-BA63-ACCADF30D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D375D-2FA8-48E8-2360-9BEF084EBCA7}"/>
              </a:ext>
            </a:extLst>
          </p:cNvPr>
          <p:cNvSpPr>
            <a:spLocks noGrp="1"/>
          </p:cNvSpPr>
          <p:nvPr>
            <p:ph type="body" idx="1"/>
          </p:nvPr>
        </p:nvSpPr>
        <p:spPr/>
        <p:txBody>
          <a:bodyPr/>
          <a:lstStyle/>
          <a:p>
            <a:r>
              <a:rPr lang="en-US" sz="1300"/>
              <a:t>5 min timer</a:t>
            </a:r>
          </a:p>
        </p:txBody>
      </p:sp>
      <p:sp>
        <p:nvSpPr>
          <p:cNvPr id="4" name="Slide Number Placeholder 3">
            <a:extLst>
              <a:ext uri="{FF2B5EF4-FFF2-40B4-BE49-F238E27FC236}">
                <a16:creationId xmlns:a16="http://schemas.microsoft.com/office/drawing/2014/main" id="{BA290CD9-3BDB-DF5B-D5B2-B95132CDE357}"/>
              </a:ext>
            </a:extLst>
          </p:cNvPr>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3426776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Interactions between students and teachers </a:t>
            </a:r>
          </a:p>
        </p:txBody>
      </p:sp>
      <p:sp>
        <p:nvSpPr>
          <p:cNvPr id="4" name="Slide Number Placeholder 3"/>
          <p:cNvSpPr>
            <a:spLocks noGrp="1"/>
          </p:cNvSpPr>
          <p:nvPr>
            <p:ph type="sldNum" sz="quarter" idx="5"/>
          </p:nvPr>
        </p:nvSpPr>
        <p:spPr/>
        <p:txBody>
          <a:bodyPr/>
          <a:lstStyle/>
          <a:p>
            <a:fld id="{FCBDACA8-45AF-461A-9F93-73E959B08D0A}" type="slidenum">
              <a:rPr lang="en-US" smtClean="0"/>
              <a:t>62</a:t>
            </a:fld>
            <a:endParaRPr lang="en-US"/>
          </a:p>
        </p:txBody>
      </p:sp>
    </p:spTree>
    <p:extLst>
      <p:ext uri="{BB962C8B-B14F-4D97-AF65-F5344CB8AC3E}">
        <p14:creationId xmlns:p14="http://schemas.microsoft.com/office/powerpoint/2010/main" val="488647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DD6B-E689-3518-8A2D-7AB0981CF15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CB4219C-B731-3A2F-097E-8F64191D4345}"/>
              </a:ext>
            </a:extLst>
          </p:cNvPr>
          <p:cNvSpPr>
            <a:spLocks noGrp="1" noChangeArrowheads="1"/>
          </p:cNvSpPr>
          <p:nvPr>
            <p:ph type="sldNum" sz="quarter" idx="5"/>
          </p:nvPr>
        </p:nvSpPr>
        <p:spPr>
          <a:ln/>
        </p:spPr>
        <p:txBody>
          <a:bodyPr/>
          <a:lstStyle/>
          <a:p>
            <a:fld id="{DC75AA24-DACC-4E88-AC38-A5808338F778}" type="slidenum">
              <a:rPr lang="en-US"/>
              <a:pPr/>
              <a:t>67</a:t>
            </a:fld>
            <a:endParaRPr lang="en-US"/>
          </a:p>
        </p:txBody>
      </p:sp>
      <p:sp>
        <p:nvSpPr>
          <p:cNvPr id="8194" name="Rectangle 2">
            <a:extLst>
              <a:ext uri="{FF2B5EF4-FFF2-40B4-BE49-F238E27FC236}">
                <a16:creationId xmlns:a16="http://schemas.microsoft.com/office/drawing/2014/main" id="{71B3AC76-7A5D-037F-72B4-6209231CB9DC}"/>
              </a:ext>
            </a:extLst>
          </p:cNvPr>
          <p:cNvSpPr>
            <a:spLocks noGrp="1" noRot="1" noChangeAspect="1" noChangeArrowheads="1" noTextEdit="1"/>
          </p:cNvSpPr>
          <p:nvPr>
            <p:ph type="sldImg"/>
          </p:nvPr>
        </p:nvSpPr>
        <p:spPr>
          <a:xfrm>
            <a:off x="777875" y="1200150"/>
            <a:ext cx="5759450" cy="3240088"/>
          </a:xfrm>
          <a:ln/>
        </p:spPr>
      </p:sp>
      <p:sp>
        <p:nvSpPr>
          <p:cNvPr id="8195" name="Rectangle 3">
            <a:extLst>
              <a:ext uri="{FF2B5EF4-FFF2-40B4-BE49-F238E27FC236}">
                <a16:creationId xmlns:a16="http://schemas.microsoft.com/office/drawing/2014/main" id="{A396EEA6-1661-CBEA-1443-276D946ABF27}"/>
              </a:ext>
            </a:extLst>
          </p:cNvPr>
          <p:cNvSpPr>
            <a:spLocks noGrp="1" noChangeArrowheads="1"/>
          </p:cNvSpPr>
          <p:nvPr>
            <p:ph type="body" idx="1"/>
          </p:nvPr>
        </p:nvSpPr>
        <p:spPr/>
        <p:txBody>
          <a:bodyPr/>
          <a:lstStyle/>
          <a:p>
            <a:pPr marL="244258" indent="-244258">
              <a:lnSpc>
                <a:spcPct val="80000"/>
              </a:lnSpc>
            </a:pPr>
            <a:r>
              <a:rPr lang="en-US" sz="1100"/>
              <a:t>5-min timer</a:t>
            </a:r>
          </a:p>
        </p:txBody>
      </p:sp>
    </p:spTree>
    <p:extLst>
      <p:ext uri="{BB962C8B-B14F-4D97-AF65-F5344CB8AC3E}">
        <p14:creationId xmlns:p14="http://schemas.microsoft.com/office/powerpoint/2010/main" val="3132010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7800-BB20-D152-1B8C-35EB912E2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C86CC-7C59-5DBF-CA98-87DE8027A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F1889-C2FC-4A29-6BDD-3FD5B7AB9C20}"/>
              </a:ext>
            </a:extLst>
          </p:cNvPr>
          <p:cNvSpPr>
            <a:spLocks noGrp="1"/>
          </p:cNvSpPr>
          <p:nvPr>
            <p:ph type="body" idx="1"/>
          </p:nvPr>
        </p:nvSpPr>
        <p:spPr/>
        <p:txBody>
          <a:bodyPr/>
          <a:lstStyle/>
          <a:p>
            <a:pPr marL="181240" indent="-18124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a:extLst>
              <a:ext uri="{FF2B5EF4-FFF2-40B4-BE49-F238E27FC236}">
                <a16:creationId xmlns:a16="http://schemas.microsoft.com/office/drawing/2014/main" id="{BB4C1A75-89C0-FD4A-84A2-CA1781530A86}"/>
              </a:ext>
            </a:extLst>
          </p:cNvPr>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427594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EB915-842C-44D5-89C0-231389DFB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39F23-103F-66F5-54C5-A9013F01A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E7BB1-0C0D-F3F7-55A8-CC14952A6E88}"/>
              </a:ext>
            </a:extLst>
          </p:cNvPr>
          <p:cNvSpPr>
            <a:spLocks noGrp="1"/>
          </p:cNvSpPr>
          <p:nvPr>
            <p:ph type="body" idx="1"/>
          </p:nvPr>
        </p:nvSpPr>
        <p:spPr/>
        <p:txBody>
          <a:bodyPr/>
          <a:lstStyle/>
          <a:p>
            <a:pPr marL="181240" indent="-181240" defTabSz="966612">
              <a:buFont typeface="Arial" panose="020B0604020202020204" pitchFamily="34" charset="0"/>
              <a:buChar char="•"/>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a:extLst>
              <a:ext uri="{FF2B5EF4-FFF2-40B4-BE49-F238E27FC236}">
                <a16:creationId xmlns:a16="http://schemas.microsoft.com/office/drawing/2014/main" id="{985B4167-554D-F346-1E1D-1CD2F7C3E6E7}"/>
              </a:ext>
            </a:extLst>
          </p:cNvPr>
          <p:cNvSpPr>
            <a:spLocks noGrp="1"/>
          </p:cNvSpPr>
          <p:nvPr>
            <p:ph type="sldNum" sz="quarter" idx="5"/>
          </p:nvPr>
        </p:nvSpPr>
        <p:spPr/>
        <p:txBody>
          <a:bodyPr/>
          <a:lstStyle/>
          <a:p>
            <a:fld id="{58D11C9F-81FA-4052-9B37-1EF4A4EF7E85}" type="slidenum">
              <a:rPr lang="en-US" smtClean="0"/>
              <a:t>69</a:t>
            </a:fld>
            <a:endParaRPr lang="en-US"/>
          </a:p>
        </p:txBody>
      </p:sp>
    </p:spTree>
    <p:extLst>
      <p:ext uri="{BB962C8B-B14F-4D97-AF65-F5344CB8AC3E}">
        <p14:creationId xmlns:p14="http://schemas.microsoft.com/office/powerpoint/2010/main" val="288205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defTabSz="966612">
              <a:defRPr/>
            </a:pPr>
            <a:fld id="{354B5707-476E-F540-B8FF-8E5DB928D056}" type="slidenum">
              <a:rPr lang="en-US">
                <a:solidFill>
                  <a:prstClr val="black"/>
                </a:solidFill>
                <a:latin typeface="Calibri" panose="020F0502020204030204"/>
              </a:rPr>
              <a:pPr defTabSz="966612">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13</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 2:45</a:t>
            </a:r>
          </a:p>
        </p:txBody>
      </p:sp>
      <p:sp>
        <p:nvSpPr>
          <p:cNvPr id="4" name="Slide Number Placeholder 3"/>
          <p:cNvSpPr>
            <a:spLocks noGrp="1"/>
          </p:cNvSpPr>
          <p:nvPr>
            <p:ph type="sldNum" sz="quarter" idx="5"/>
          </p:nvPr>
        </p:nvSpPr>
        <p:spPr/>
        <p:txBody>
          <a:bodyPr/>
          <a:lstStyle/>
          <a:p>
            <a:fld id="{FCBDACA8-45AF-461A-9F93-73E959B08D0A}" type="slidenum">
              <a:rPr lang="en-US" smtClean="0"/>
              <a:t>16</a:t>
            </a:fld>
            <a:endParaRPr lang="en-US"/>
          </a:p>
        </p:txBody>
      </p:sp>
    </p:spTree>
    <p:extLst>
      <p:ext uri="{BB962C8B-B14F-4D97-AF65-F5344CB8AC3E}">
        <p14:creationId xmlns:p14="http://schemas.microsoft.com/office/powerpoint/2010/main" val="136557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3857299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22747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01947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69069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07363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06565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81020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14645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55580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21638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6354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162204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45171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065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96922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4703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8608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3722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2323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453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209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06122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1586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4665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56008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009286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23185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9037393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50.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9.jpe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100.png"/><Relationship Id="rId5" Type="http://schemas.openxmlformats.org/officeDocument/2006/relationships/hyperlink" Target="https://www.ci3t.org/measures" TargetMode="Externa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07.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72.jpeg"/><Relationship Id="rId4"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svg"/><Relationship Id="rId9" Type="http://schemas.openxmlformats.org/officeDocument/2006/relationships/image" Target="../media/image1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74C436-694B-AD4B-AFE2-7598E61AD5C6}"/>
              </a:ext>
            </a:extLst>
          </p:cNvPr>
          <p:cNvSpPr>
            <a:spLocks noGrp="1"/>
          </p:cNvSpPr>
          <p:nvPr>
            <p:ph type="ctrTitle"/>
          </p:nvPr>
        </p:nvSpPr>
        <p:spPr>
          <a:xfrm>
            <a:off x="723899" y="685800"/>
            <a:ext cx="10868025" cy="1084328"/>
          </a:xfrm>
        </p:spPr>
        <p:txBody>
          <a:bodyPr>
            <a:noAutofit/>
          </a:bodyPr>
          <a:lstStyle/>
          <a:p>
            <a:r>
              <a:rPr lang="en-US" sz="3600"/>
              <a:t>Effective Tier 1 Practices for Educators</a:t>
            </a:r>
            <a:endParaRPr lang="en-US" sz="3600" b="0"/>
          </a:p>
        </p:txBody>
      </p:sp>
      <p:sp>
        <p:nvSpPr>
          <p:cNvPr id="2" name="Subtitle 1">
            <a:extLst>
              <a:ext uri="{FF2B5EF4-FFF2-40B4-BE49-F238E27FC236}">
                <a16:creationId xmlns:a16="http://schemas.microsoft.com/office/drawing/2014/main" id="{058A730A-A5F9-E499-9601-94606EEA7B39}"/>
              </a:ext>
            </a:extLst>
          </p:cNvPr>
          <p:cNvSpPr>
            <a:spLocks noGrp="1"/>
          </p:cNvSpPr>
          <p:nvPr>
            <p:ph type="subTitle" idx="1"/>
          </p:nvPr>
        </p:nvSpPr>
        <p:spPr>
          <a:xfrm>
            <a:off x="638174" y="1943800"/>
            <a:ext cx="10515600" cy="1655762"/>
          </a:xfrm>
        </p:spPr>
        <p:txBody>
          <a:bodyPr>
            <a:normAutofit/>
          </a:bodyPr>
          <a:lstStyle/>
          <a:p>
            <a:r>
              <a:rPr lang="en-US" sz="2000"/>
              <a:t>Allison M. Bernard, M. Ed.,  Amy A. Buffington, M. Ed.,</a:t>
            </a:r>
          </a:p>
          <a:p>
            <a:r>
              <a:rPr lang="en-US" sz="2000"/>
              <a:t> Stacie Williams, &amp; Kathleen Lynne Lane, Ph. D., BCBA-D, CF-L2</a:t>
            </a:r>
          </a:p>
          <a:p>
            <a:r>
              <a:rPr lang="en-US" sz="2000"/>
              <a:t>University of Kansas</a:t>
            </a:r>
          </a:p>
        </p:txBody>
      </p:sp>
      <p:sp>
        <p:nvSpPr>
          <p:cNvPr id="3" name="Text 1">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pic>
        <p:nvPicPr>
          <p:cNvPr id="5" name="Picture" descr="A screenshot of the Ci3T website on the Enhancing Ci3T Modules tab">
            <a:extLst>
              <a:ext uri="{FF2B5EF4-FFF2-40B4-BE49-F238E27FC236}">
                <a16:creationId xmlns:a16="http://schemas.microsoft.com/office/drawing/2014/main" id="{F6A649AC-3540-3B9A-56FB-7048D3DC2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Rectangle" descr="Yellow box outlining the one-time module registration process">
            <a:extLst>
              <a:ext uri="{FF2B5EF4-FFF2-40B4-BE49-F238E27FC236}">
                <a16:creationId xmlns:a16="http://schemas.microsoft.com/office/drawing/2014/main" id="{A81BE172-8B3B-18F9-0A50-01C3AA9BABEE}"/>
              </a:ext>
            </a:extLst>
          </p:cNvPr>
          <p:cNvSpPr/>
          <p:nvPr/>
        </p:nvSpPr>
        <p:spPr>
          <a:xfrm>
            <a:off x="7491663" y="5632530"/>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392049-E397-8400-B548-8C21C537386E}"/>
              </a:ext>
            </a:extLst>
          </p:cNvPr>
          <p:cNvSpPr txBox="1"/>
          <p:nvPr/>
        </p:nvSpPr>
        <p:spPr>
          <a:xfrm>
            <a:off x="3964304" y="6034242"/>
            <a:ext cx="3122296" cy="738664"/>
          </a:xfrm>
          <a:prstGeom prst="rect">
            <a:avLst/>
          </a:prstGeom>
          <a:noFill/>
        </p:spPr>
        <p:txBody>
          <a:bodyPr wrap="square">
            <a:spAutoFit/>
          </a:bodyPr>
          <a:lstStyle/>
          <a:p>
            <a:pPr marR="0" algn="ctr"/>
            <a:r>
              <a:rPr lang="en-US" sz="1050">
                <a:latin typeface="Times New Roman" panose="02020603050405020304" pitchFamily="18" charset="0"/>
                <a:ea typeface="Calibri" panose="020F0502020204030204" pitchFamily="34" charset="0"/>
                <a:cs typeface="Arial" panose="020B0604020202020204" pitchFamily="34" charset="0"/>
              </a:rPr>
              <a:t>This project was funded in part by Project EPIC (USDE, OSEP Award Number: H325D220011)</a:t>
            </a:r>
          </a:p>
          <a:p>
            <a:pPr marR="0" algn="ctr"/>
            <a:r>
              <a:rPr lang="en-US" sz="1050">
                <a:latin typeface="Times New Roman" panose="02020603050405020304" pitchFamily="18" charset="0"/>
                <a:ea typeface="Calibri" panose="020F0502020204030204" pitchFamily="34" charset="0"/>
                <a:cs typeface="Arial" panose="020B0604020202020204" pitchFamily="34" charset="0"/>
              </a:rPr>
              <a:t> and Project ENHANCE</a:t>
            </a:r>
          </a:p>
          <a:p>
            <a:pPr marR="0" algn="ctr"/>
            <a:r>
              <a:rPr lang="en-US" sz="1050">
                <a:latin typeface="Times New Roman" panose="02020603050405020304" pitchFamily="18" charset="0"/>
                <a:ea typeface="Calibri" panose="020F0502020204030204" pitchFamily="34" charset="0"/>
                <a:cs typeface="Arial" panose="020B0604020202020204" pitchFamily="34" charset="0"/>
              </a:rPr>
              <a:t> (IES Project Number R324N190002)</a:t>
            </a:r>
          </a:p>
        </p:txBody>
      </p:sp>
    </p:spTree>
    <p:extLst>
      <p:ext uri="{BB962C8B-B14F-4D97-AF65-F5344CB8AC3E}">
        <p14:creationId xmlns:p14="http://schemas.microsoft.com/office/powerpoint/2010/main" val="61072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8" b="648"/>
          <a:stretch>
            <a:fillRect/>
          </a:stretch>
        </p:blipFill>
        <p:spPr>
          <a:xfrm>
            <a:off x="2957745" y="1872451"/>
            <a:ext cx="5818067" cy="4225251"/>
          </a:xfrm>
          <a:prstGeom prst="rect">
            <a:avLst/>
          </a:prstGeom>
          <a:solidFill>
            <a:schemeClr val="tx1"/>
          </a:solidFill>
          <a:ln>
            <a:noFill/>
          </a:ln>
        </p:spPr>
      </p:pic>
    </p:spTree>
    <p:extLst>
      <p:ext uri="{BB962C8B-B14F-4D97-AF65-F5344CB8AC3E}">
        <p14:creationId xmlns:p14="http://schemas.microsoft.com/office/powerpoint/2010/main" val="121946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Understanding Tier 1</a:t>
            </a:r>
            <a:endParaRPr lang="en-US"/>
          </a:p>
        </p:txBody>
      </p:sp>
      <p:sp>
        <p:nvSpPr>
          <p:cNvPr id="3" name="Text Placeholder 2">
            <a:extLst>
              <a:ext uri="{FF2B5EF4-FFF2-40B4-BE49-F238E27FC236}">
                <a16:creationId xmlns:a16="http://schemas.microsoft.com/office/drawing/2014/main" id="{F4EF606B-F8D2-F817-2FB1-DD2512640A6D}"/>
              </a:ext>
            </a:extLst>
          </p:cNvPr>
          <p:cNvSpPr>
            <a:spLocks noGrp="1"/>
          </p:cNvSpPr>
          <p:nvPr>
            <p:ph type="body" idx="1"/>
          </p:nvPr>
        </p:nvSpPr>
        <p:spPr/>
        <p:txBody>
          <a:bodyPr/>
          <a:lstStyle/>
          <a:p>
            <a:r>
              <a:rPr lang="en-US"/>
              <a:t>Academics</a:t>
            </a:r>
          </a:p>
          <a:p>
            <a:r>
              <a:rPr lang="en-US"/>
              <a:t>Behavior</a:t>
            </a:r>
          </a:p>
          <a:p>
            <a:r>
              <a:rPr lang="en-US"/>
              <a:t>Social</a:t>
            </a:r>
          </a:p>
        </p:txBody>
      </p:sp>
    </p:spTree>
    <p:extLst>
      <p:ext uri="{BB962C8B-B14F-4D97-AF65-F5344CB8AC3E}">
        <p14:creationId xmlns:p14="http://schemas.microsoft.com/office/powerpoint/2010/main" val="317131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a:t>Tier 1: Academic Domain</a:t>
            </a:r>
          </a:p>
        </p:txBody>
      </p:sp>
      <p:grpSp>
        <p:nvGrpSpPr>
          <p:cNvPr id="6" name="Image" descr="Ci3T Blueprint A Primary Tier 1 Plan 1 with Area 1 Academic Responsibilities outlined">
            <a:extLst>
              <a:ext uri="{FF2B5EF4-FFF2-40B4-BE49-F238E27FC236}">
                <a16:creationId xmlns:a16="http://schemas.microsoft.com/office/drawing/2014/main" id="{4E986B6B-1DBC-5DA8-A92F-CC0BB5A3CB60}"/>
              </a:ext>
            </a:extLst>
          </p:cNvPr>
          <p:cNvGrpSpPr/>
          <p:nvPr/>
        </p:nvGrpSpPr>
        <p:grpSpPr>
          <a:xfrm>
            <a:off x="283943" y="3648988"/>
            <a:ext cx="3880474" cy="2998548"/>
            <a:chOff x="283943" y="3648988"/>
            <a:chExt cx="3880474" cy="2998548"/>
          </a:xfrm>
        </p:grpSpPr>
        <p:pic>
          <p:nvPicPr>
            <p:cNvPr id="4" name="Picture" descr="Ci3T Blueprint A Primary Tier 1 Plan 1 with Area 1 Academics Responsibilities outlined">
              <a:extLst>
                <a:ext uri="{FF2B5EF4-FFF2-40B4-BE49-F238E27FC236}">
                  <a16:creationId xmlns:a16="http://schemas.microsoft.com/office/drawing/2014/main" id="{9747361F-1368-4FF9-A0FE-690C4D9E1247}"/>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BACCDC07-54A3-4639-ACEC-FEC2BFAA5F78}"/>
                </a:ext>
                <a:ext uri="{C183D7F6-B498-43B3-948B-1728B52AA6E4}">
                  <adec:decorative xmlns:adec="http://schemas.microsoft.com/office/drawing/2017/decorative" val="0"/>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37159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Academics</a:t>
            </a:r>
          </a:p>
        </p:txBody>
      </p:sp>
      <p:pic>
        <p:nvPicPr>
          <p:cNvPr id="5" name="Picture 1" descr="Ci3T Blueprint A Primary Tier 1 Plan 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Yellow Box" descr="Yellow box outlining Area 1: Academics Responsibilities of faculty and staff">
            <a:extLst>
              <a:ext uri="{FF2B5EF4-FFF2-40B4-BE49-F238E27FC236}">
                <a16:creationId xmlns:a16="http://schemas.microsoft.com/office/drawing/2014/main" id="{839E5BBC-6062-9710-7A33-965504AE5659}"/>
              </a:ext>
            </a:extLst>
          </p:cNvPr>
          <p:cNvSpPr/>
          <p:nvPr/>
        </p:nvSpPr>
        <p:spPr>
          <a:xfrm>
            <a:off x="3071190"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EE69C0A-6F37-D03F-BB56-858E1EDE997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8078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4" name="Title">
            <a:extLst>
              <a:ext uri="{FF2B5EF4-FFF2-40B4-BE49-F238E27FC236}">
                <a16:creationId xmlns:a16="http://schemas.microsoft.com/office/drawing/2014/main" id="{3911A202-0B91-D0D8-56BD-0C4B42CF487A}"/>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1</a:t>
            </a:r>
          </a:p>
        </p:txBody>
      </p:sp>
    </p:spTree>
    <p:extLst>
      <p:ext uri="{BB962C8B-B14F-4D97-AF65-F5344CB8AC3E}">
        <p14:creationId xmlns:p14="http://schemas.microsoft.com/office/powerpoint/2010/main" val="186406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4" name="Title hidden">
            <a:extLst>
              <a:ext uri="{FF2B5EF4-FFF2-40B4-BE49-F238E27FC236}">
                <a16:creationId xmlns:a16="http://schemas.microsoft.com/office/drawing/2014/main" id="{18D4CA06-5D48-D22D-1FB5-D7ECA992444D}"/>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EDBEB8D-C767-303A-B1F5-BFF1A49FF33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Embedding Low-Intensity Supports in Daily Instruction</a:t>
            </a:r>
          </a:p>
        </p:txBody>
      </p:sp>
      <p:pic>
        <p:nvPicPr>
          <p:cNvPr id="4" name="Video" title="Embedding Low Intensity Supports in Daily Instruction">
            <a:hlinkClick r:id="" action="ppaction://media"/>
            <a:extLst>
              <a:ext uri="{FF2B5EF4-FFF2-40B4-BE49-F238E27FC236}">
                <a16:creationId xmlns:a16="http://schemas.microsoft.com/office/drawing/2014/main" id="{AA0BBB80-9E53-0D51-4D1A-30D5BAFE53C9}"/>
              </a:ext>
            </a:extLst>
          </p:cNvPr>
          <p:cNvPicPr>
            <a:picLocks noGrp="1" noRot="1" noChangeAspect="1"/>
          </p:cNvPicPr>
          <p:nvPr>
            <p:ph idx="1"/>
            <a:videoFile r:link="rId1"/>
          </p:nvPr>
        </p:nvPicPr>
        <p:blipFill>
          <a:blip r:embed="rId4"/>
          <a:stretch>
            <a:fillRect/>
          </a:stretch>
        </p:blipFill>
        <p:spPr>
          <a:xfrm>
            <a:off x="302220" y="483245"/>
            <a:ext cx="10435342" cy="5891509"/>
          </a:xfrm>
          <a:prstGeom prst="rect">
            <a:avLst/>
          </a:prstGeom>
        </p:spPr>
      </p:pic>
      <p:pic>
        <p:nvPicPr>
          <p:cNvPr id="6" name="Picture">
            <a:extLst>
              <a:ext uri="{FF2B5EF4-FFF2-40B4-BE49-F238E27FC236}">
                <a16:creationId xmlns:a16="http://schemas.microsoft.com/office/drawing/2014/main" id="{F90FD06A-219D-B117-1E75-67CF65FB26A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29926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a:t>Tier 1: Behavioral Domain</a:t>
            </a:r>
          </a:p>
        </p:txBody>
      </p:sp>
      <p:grpSp>
        <p:nvGrpSpPr>
          <p:cNvPr id="6" name="Image" descr="Ci3T Blueprint A Primary Tier 1 Plan 1 with Area 2 Behavior Responsibilities outlined">
            <a:extLst>
              <a:ext uri="{FF2B5EF4-FFF2-40B4-BE49-F238E27FC236}">
                <a16:creationId xmlns:a16="http://schemas.microsoft.com/office/drawing/2014/main" id="{90A8FCE1-078D-7AEE-121D-0C8E2E2C5A23}"/>
              </a:ext>
            </a:extLst>
          </p:cNvPr>
          <p:cNvGrpSpPr/>
          <p:nvPr/>
        </p:nvGrpSpPr>
        <p:grpSpPr>
          <a:xfrm>
            <a:off x="230129" y="3648988"/>
            <a:ext cx="3880474" cy="2998548"/>
            <a:chOff x="230129" y="3648988"/>
            <a:chExt cx="3880474" cy="2998548"/>
          </a:xfrm>
        </p:grpSpPr>
        <p:pic>
          <p:nvPicPr>
            <p:cNvPr id="4" name="Picture">
              <a:extLst>
                <a:ext uri="{FF2B5EF4-FFF2-40B4-BE49-F238E27FC236}">
                  <a16:creationId xmlns:a16="http://schemas.microsoft.com/office/drawing/2014/main" id="{3CF05660-0F8D-497D-88B3-4DD382527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72109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Behavior</a:t>
            </a:r>
          </a:p>
        </p:txBody>
      </p:sp>
      <p:pic>
        <p:nvPicPr>
          <p:cNvPr id="6" name="Picture 1" descr="Ci3T Blueprint A Primary Tier 1 Plan 1"/>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Yellow Box" descr="Yellow box outlining Area 2: Behavior Responsibilities of faculty and staff">
            <a:extLst>
              <a:ext uri="{FF2B5EF4-FFF2-40B4-BE49-F238E27FC236}">
                <a16:creationId xmlns:a16="http://schemas.microsoft.com/office/drawing/2014/main" id="{7B5F2854-463B-4F17-6334-BA7537B27F0E}"/>
              </a:ext>
            </a:extLst>
          </p:cNvPr>
          <p:cNvSpPr/>
          <p:nvPr/>
        </p:nvSpPr>
        <p:spPr>
          <a:xfrm>
            <a:off x="5002695"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6C00E4E-C853-4A57-2D32-C697CF6BE8C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19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2" name="Title hidden">
            <a:extLst>
              <a:ext uri="{FF2B5EF4-FFF2-40B4-BE49-F238E27FC236}">
                <a16:creationId xmlns:a16="http://schemas.microsoft.com/office/drawing/2014/main" id="{65AACE57-D066-7EF6-BF26-12BD6598F54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Behavioral 1</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9" name="Title">
            <a:extLst>
              <a:ext uri="{FF2B5EF4-FFF2-40B4-BE49-F238E27FC236}">
                <a16:creationId xmlns:a16="http://schemas.microsoft.com/office/drawing/2014/main" id="{43DEC93B-B2F0-B731-E45B-3F8955680E96}"/>
              </a:ext>
              <a:ext uri="{C183D7F6-B498-43B3-948B-1728B52AA6E4}">
                <adec:decorative xmlns:adec="http://schemas.microsoft.com/office/drawing/2017/decorative" val="1"/>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
        <p:nvSpPr>
          <p:cNvPr id="7" name="Title hidden">
            <a:extLst>
              <a:ext uri="{FF2B5EF4-FFF2-40B4-BE49-F238E27FC236}">
                <a16:creationId xmlns:a16="http://schemas.microsoft.com/office/drawing/2014/main" id="{55B1FED1-2EAC-9E97-CF8D-3D28CC75EC75}"/>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Behavioral 2</a:t>
            </a:r>
          </a:p>
        </p:txBody>
      </p:sp>
      <p:pic>
        <p:nvPicPr>
          <p:cNvPr id="8" name="Picture 1" descr="Ci3T Blueprint A Primary Tier 1 Plan 1 with a highlighted sentence in Area 2: Behavior Responsibilities that states Provide behavior specific praise and intermittently pair praise with delivering the schoolwide ticket to students who display school-wide expectations throughout school settings.">
            <a:extLst>
              <a:ext uri="{FF2B5EF4-FFF2-40B4-BE49-F238E27FC236}">
                <a16:creationId xmlns:a16="http://schemas.microsoft.com/office/drawing/2014/main" id="{E316B77D-589B-8099-302B-BEB0010851BF}"/>
              </a:ext>
            </a:extLst>
          </p:cNvPr>
          <p:cNvPicPr>
            <a:picLocks noChangeAspect="1"/>
          </p:cNvPicPr>
          <p:nvPr/>
        </p:nvPicPr>
        <p:blipFill>
          <a:blip r:embed="rId2"/>
          <a:stretch>
            <a:fillRect/>
          </a:stretch>
        </p:blipFill>
        <p:spPr>
          <a:xfrm>
            <a:off x="838200" y="1443467"/>
            <a:ext cx="10528705" cy="4627265"/>
          </a:xfrm>
          <a:prstGeom prst="rect">
            <a:avLst/>
          </a:prstGeom>
        </p:spPr>
      </p:pic>
      <p:pic>
        <p:nvPicPr>
          <p:cNvPr id="2" name="Picture 2" descr="Low-Intensity Strategies Behavior Specific Praise module cover">
            <a:extLst>
              <a:ext uri="{FF2B5EF4-FFF2-40B4-BE49-F238E27FC236}">
                <a16:creationId xmlns:a16="http://schemas.microsoft.com/office/drawing/2014/main" id="{12CE925E-6940-6D34-98C4-0F5690F825C2}"/>
              </a:ext>
            </a:extLst>
          </p:cNvPr>
          <p:cNvPicPr>
            <a:picLocks noChangeAspect="1"/>
          </p:cNvPicPr>
          <p:nvPr/>
        </p:nvPicPr>
        <p:blipFill>
          <a:blip r:embed="rId3"/>
          <a:srcRect/>
          <a:stretch/>
        </p:blipFill>
        <p:spPr>
          <a:xfrm>
            <a:off x="946028" y="1552652"/>
            <a:ext cx="3340837" cy="5220058"/>
          </a:xfrm>
          <a:prstGeom prst="rect">
            <a:avLst/>
          </a:prstGeom>
        </p:spPr>
      </p:pic>
      <p:pic>
        <p:nvPicPr>
          <p:cNvPr id="3" name="Picture 3" descr="Universal Reinforcement System module cover">
            <a:extLst>
              <a:ext uri="{FF2B5EF4-FFF2-40B4-BE49-F238E27FC236}">
                <a16:creationId xmlns:a16="http://schemas.microsoft.com/office/drawing/2014/main" id="{E49F5DB3-6523-11F3-5F33-DDE40E7EDDEB}"/>
              </a:ext>
            </a:extLst>
          </p:cNvPr>
          <p:cNvPicPr>
            <a:picLocks noChangeAspect="1"/>
          </p:cNvPicPr>
          <p:nvPr/>
        </p:nvPicPr>
        <p:blipFill>
          <a:blip r:embed="rId4"/>
          <a:stretch>
            <a:fillRect/>
          </a:stretch>
        </p:blipFill>
        <p:spPr>
          <a:xfrm>
            <a:off x="7905136" y="1497886"/>
            <a:ext cx="3340836" cy="5220059"/>
          </a:xfrm>
          <a:prstGeom prst="rect">
            <a:avLst/>
          </a:prstGeom>
        </p:spPr>
      </p:pic>
      <p:pic>
        <p:nvPicPr>
          <p:cNvPr id="6" name="Picture 4" descr="Example of a schoolwide ticket">
            <a:extLst>
              <a:ext uri="{FF2B5EF4-FFF2-40B4-BE49-F238E27FC236}">
                <a16:creationId xmlns:a16="http://schemas.microsoft.com/office/drawing/2014/main" id="{4DFC7F6F-D70F-6199-DA30-0E86414222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79894" y="5207486"/>
            <a:ext cx="2697947" cy="15104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5828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7D7F89-E964-7226-4AEA-8FE5F764769B}"/>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4" name="Title hidden">
            <a:extLst>
              <a:ext uri="{FF2B5EF4-FFF2-40B4-BE49-F238E27FC236}">
                <a16:creationId xmlns:a16="http://schemas.microsoft.com/office/drawing/2014/main" id="{2C4B7D15-F5E0-4267-A9C8-8BB5709447A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Behavioral 3</a:t>
            </a:r>
          </a:p>
        </p:txBody>
      </p:sp>
      <p:pic>
        <p:nvPicPr>
          <p:cNvPr id="11" name="Picture 1" descr="Ci3T Blueprint A Primary Tier 1 Plan 1 with a highlighted sentence in Area 2: Behavior Responsibilities that states Implement the reactive plan with integrity.">
            <a:extLst>
              <a:ext uri="{FF2B5EF4-FFF2-40B4-BE49-F238E27FC236}">
                <a16:creationId xmlns:a16="http://schemas.microsoft.com/office/drawing/2014/main" id="{FC2FFA64-567F-293B-E7BC-4E80FF582F7A}"/>
              </a:ext>
            </a:extLst>
          </p:cNvPr>
          <p:cNvPicPr>
            <a:picLocks noChangeAspect="1"/>
          </p:cNvPicPr>
          <p:nvPr/>
        </p:nvPicPr>
        <p:blipFill>
          <a:blip r:embed="rId2"/>
          <a:stretch>
            <a:fillRect/>
          </a:stretch>
        </p:blipFill>
        <p:spPr>
          <a:xfrm>
            <a:off x="778545" y="1484820"/>
            <a:ext cx="10528705" cy="4627265"/>
          </a:xfrm>
          <a:prstGeom prst="rect">
            <a:avLst/>
          </a:prstGeom>
        </p:spPr>
      </p:pic>
      <p:pic>
        <p:nvPicPr>
          <p:cNvPr id="3" name="Picture 2" descr="Reactive Plan Flow Chart for Responding to Challenging Behavior">
            <a:extLst>
              <a:ext uri="{FF2B5EF4-FFF2-40B4-BE49-F238E27FC236}">
                <a16:creationId xmlns:a16="http://schemas.microsoft.com/office/drawing/2014/main" id="{7E62A863-2762-40F2-8179-9ECAA0F33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995" y="1484820"/>
            <a:ext cx="3592446" cy="4649047"/>
          </a:xfrm>
          <a:prstGeom prst="rect">
            <a:avLst/>
          </a:prstGeom>
          <a:ln>
            <a:solidFill>
              <a:schemeClr val="tx1"/>
            </a:solidFill>
          </a:ln>
        </p:spPr>
      </p:pic>
      <p:grpSp>
        <p:nvGrpSpPr>
          <p:cNvPr id="10" name="Image" descr="Minor and major behavior definitions handouts">
            <a:extLst>
              <a:ext uri="{FF2B5EF4-FFF2-40B4-BE49-F238E27FC236}">
                <a16:creationId xmlns:a16="http://schemas.microsoft.com/office/drawing/2014/main" id="{2DEA0A12-4730-4AD1-D961-A9C7E2BF0ECD}"/>
              </a:ext>
            </a:extLst>
          </p:cNvPr>
          <p:cNvGrpSpPr/>
          <p:nvPr/>
        </p:nvGrpSpPr>
        <p:grpSpPr>
          <a:xfrm>
            <a:off x="7636736" y="365125"/>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3904" y="292308"/>
              <a:ext cx="3952359" cy="3054096"/>
            </a:xfrm>
            <a:prstGeom prst="rect">
              <a:avLst/>
            </a:prstGeom>
            <a:ln>
              <a:solidFill>
                <a:schemeClr val="tx1"/>
              </a:solidFill>
            </a:ln>
          </p:spPr>
        </p:pic>
        <p:pic>
          <p:nvPicPr>
            <p:cNvPr id="7" name="Picture 3"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446" y="3510027"/>
              <a:ext cx="3954389" cy="3055664"/>
            </a:xfrm>
            <a:prstGeom prst="rect">
              <a:avLst/>
            </a:prstGeom>
            <a:ln>
              <a:solidFill>
                <a:schemeClr val="tx1"/>
              </a:solidFill>
            </a:ln>
          </p:spPr>
        </p:pic>
      </p:grpSp>
      <p:pic>
        <p:nvPicPr>
          <p:cNvPr id="6" name="Picture 5">
            <a:extLst>
              <a:ext uri="{FF2B5EF4-FFF2-40B4-BE49-F238E27FC236}">
                <a16:creationId xmlns:a16="http://schemas.microsoft.com/office/drawing/2014/main" id="{5161E309-FB8F-8A8F-EBDF-D2753C20874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2894" y="29740"/>
            <a:ext cx="1157546" cy="1808666"/>
          </a:xfrm>
          <a:prstGeom prst="rect">
            <a:avLst/>
          </a:prstGeom>
        </p:spPr>
      </p:pic>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a:t>Tier 1: Social Domain</a:t>
            </a:r>
          </a:p>
        </p:txBody>
      </p:sp>
      <p:grpSp>
        <p:nvGrpSpPr>
          <p:cNvPr id="6" name="Image" descr="Ci3T Blueprint A Primary Tier 1 Plan 1 with Area 3 Social Skills Responsibilities outlined">
            <a:extLst>
              <a:ext uri="{FF2B5EF4-FFF2-40B4-BE49-F238E27FC236}">
                <a16:creationId xmlns:a16="http://schemas.microsoft.com/office/drawing/2014/main" id="{A8427AD3-E4EC-63D4-89E0-25B76F03B9B2}"/>
              </a:ext>
            </a:extLst>
          </p:cNvPr>
          <p:cNvGrpSpPr/>
          <p:nvPr/>
        </p:nvGrpSpPr>
        <p:grpSpPr>
          <a:xfrm>
            <a:off x="329882" y="3648988"/>
            <a:ext cx="3880474" cy="2998548"/>
            <a:chOff x="329882" y="3648988"/>
            <a:chExt cx="3880474" cy="2998548"/>
          </a:xfrm>
        </p:grpSpPr>
        <p:pic>
          <p:nvPicPr>
            <p:cNvPr id="4" name="Picture">
              <a:extLst>
                <a:ext uri="{FF2B5EF4-FFF2-40B4-BE49-F238E27FC236}">
                  <a16:creationId xmlns:a16="http://schemas.microsoft.com/office/drawing/2014/main" id="{146F1514-5166-4FFF-8426-8A211BE94E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98274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Social Skills</a:t>
            </a:r>
          </a:p>
        </p:txBody>
      </p:sp>
      <p:pic>
        <p:nvPicPr>
          <p:cNvPr id="6" name="Picture 1" descr="Ci3T Blueprint A Primary Tier 1 Plan 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utline" descr="Yellow box outlining Area 3: Social Skills Responsibilities of faculty and staff">
            <a:extLst>
              <a:ext uri="{FF2B5EF4-FFF2-40B4-BE49-F238E27FC236}">
                <a16:creationId xmlns:a16="http://schemas.microsoft.com/office/drawing/2014/main" id="{C75B3605-4035-F019-E019-70C3B3B58500}"/>
              </a:ext>
            </a:extLst>
          </p:cNvPr>
          <p:cNvSpPr/>
          <p:nvPr/>
        </p:nvSpPr>
        <p:spPr>
          <a:xfrm>
            <a:off x="7048500" y="3910940"/>
            <a:ext cx="1971675" cy="236603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878D3FF-EDC3-979B-6FD1-CE04940D561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5397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An Integrated Approach</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b="12409"/>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4274574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AD354-18F9-1A6F-AA67-1D1D0DADAD4C}"/>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3AE2B015-09E7-135C-B3E3-4CBAA9042354}"/>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Work Time</a:t>
            </a:r>
          </a:p>
        </p:txBody>
      </p:sp>
      <p:sp>
        <p:nvSpPr>
          <p:cNvPr id="3" name="Title hidden">
            <a:extLst>
              <a:ext uri="{FF2B5EF4-FFF2-40B4-BE49-F238E27FC236}">
                <a16:creationId xmlns:a16="http://schemas.microsoft.com/office/drawing/2014/main" id="{856F42BB-405F-7D90-F758-A1CE19DA8DAB}"/>
              </a:ext>
            </a:extLst>
          </p:cNvPr>
          <p:cNvSpPr txBox="1">
            <a:spLocks/>
          </p:cNvSpPr>
          <p:nvPr/>
        </p:nvSpPr>
        <p:spPr>
          <a:xfrm>
            <a:off x="1824934" y="-1332833"/>
            <a:ext cx="8868466" cy="1117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Work Time 1</a:t>
            </a:r>
          </a:p>
        </p:txBody>
      </p:sp>
      <p:sp>
        <p:nvSpPr>
          <p:cNvPr id="17" name="Content">
            <a:extLst>
              <a:ext uri="{FF2B5EF4-FFF2-40B4-BE49-F238E27FC236}">
                <a16:creationId xmlns:a16="http://schemas.microsoft.com/office/drawing/2014/main" id="{110B9A83-948A-5E55-756B-55274E0088A6}"/>
              </a:ext>
            </a:extLst>
          </p:cNvPr>
          <p:cNvSpPr>
            <a:spLocks noGrp="1"/>
          </p:cNvSpPr>
          <p:nvPr>
            <p:ph idx="1"/>
          </p:nvPr>
        </p:nvSpPr>
        <p:spPr>
          <a:xfrm>
            <a:off x="838200" y="1825625"/>
            <a:ext cx="10515600" cy="2805369"/>
          </a:xfrm>
          <a:solidFill>
            <a:schemeClr val="accent5">
              <a:lumMod val="20000"/>
              <a:lumOff val="80000"/>
            </a:schemeClr>
          </a:solidFill>
        </p:spPr>
        <p:txBody>
          <a:bodyPr/>
          <a:lstStyle/>
          <a:p>
            <a:r>
              <a:rPr lang="en-US"/>
              <a:t>How did you launch the school year across academic, behavior, and social domains?</a:t>
            </a:r>
          </a:p>
          <a:p>
            <a:r>
              <a:rPr lang="en-US"/>
              <a:t>What strengths did you notice as a school or within your own classroom?</a:t>
            </a:r>
          </a:p>
          <a:p>
            <a:r>
              <a:rPr lang="en-US"/>
              <a:t>What is something you heard today that you might add to your practice?</a:t>
            </a:r>
          </a:p>
        </p:txBody>
      </p:sp>
      <p:pic>
        <p:nvPicPr>
          <p:cNvPr id="5" name="Picture 41">
            <a:extLst>
              <a:ext uri="{FF2B5EF4-FFF2-40B4-BE49-F238E27FC236}">
                <a16:creationId xmlns:a16="http://schemas.microsoft.com/office/drawing/2014/main" id="{53E85338-1AB5-90BD-C167-231C72AA16EB}"/>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630740" y="4765931"/>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0">
            <a:extLst>
              <a:ext uri="{FF2B5EF4-FFF2-40B4-BE49-F238E27FC236}">
                <a16:creationId xmlns:a16="http://schemas.microsoft.com/office/drawing/2014/main" id="{F92A2838-62BD-225B-851E-DAD59ADF4D87}"/>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630740" y="4765931"/>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9">
            <a:extLst>
              <a:ext uri="{FF2B5EF4-FFF2-40B4-BE49-F238E27FC236}">
                <a16:creationId xmlns:a16="http://schemas.microsoft.com/office/drawing/2014/main" id="{39FB72E5-48A8-61F7-22E7-6F1DF7835D01}"/>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630740" y="4765931"/>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8A9378D6-CEBF-6428-309E-62E6EF7A043C}"/>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630740" y="4765931"/>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DB623731-2A89-95B2-898D-610BE2F9F037}"/>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630740" y="4765931"/>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6">
            <a:extLst>
              <a:ext uri="{FF2B5EF4-FFF2-40B4-BE49-F238E27FC236}">
                <a16:creationId xmlns:a16="http://schemas.microsoft.com/office/drawing/2014/main" id="{E543B3D1-8615-761F-7FDA-9CEAC15A33E6}"/>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630740" y="4765931"/>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2D18C556-A28F-3559-D833-4B4F86168309}"/>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630741" y="4765931"/>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4994261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709738"/>
            <a:ext cx="7741337" cy="2852737"/>
          </a:xfrm>
        </p:spPr>
        <p:txBody>
          <a:bodyPr>
            <a:normAutofit/>
          </a:bodyPr>
          <a:lstStyle/>
          <a:p>
            <a:r>
              <a:rPr lang="en-US"/>
              <a:t>Getting Started with Tier 1</a:t>
            </a:r>
          </a:p>
        </p:txBody>
      </p:sp>
    </p:spTree>
    <p:extLst>
      <p:ext uri="{BB962C8B-B14F-4D97-AF65-F5344CB8AC3E}">
        <p14:creationId xmlns:p14="http://schemas.microsoft.com/office/powerpoint/2010/main" val="397301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3F72-8907-107F-E8B0-BB038875D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90F0-0990-8437-8275-3051DDAA1ECA}"/>
              </a:ext>
            </a:extLst>
          </p:cNvPr>
          <p:cNvSpPr>
            <a:spLocks noGrp="1"/>
          </p:cNvSpPr>
          <p:nvPr>
            <p:ph type="title"/>
          </p:nvPr>
        </p:nvSpPr>
        <p:spPr/>
        <p:txBody>
          <a:bodyPr/>
          <a:lstStyle/>
          <a:p>
            <a:r>
              <a:rPr lang="en-US"/>
              <a:t>Procedures for Teaching</a:t>
            </a:r>
          </a:p>
        </p:txBody>
      </p:sp>
    </p:spTree>
    <p:extLst>
      <p:ext uri="{BB962C8B-B14F-4D97-AF65-F5344CB8AC3E}">
        <p14:creationId xmlns:p14="http://schemas.microsoft.com/office/powerpoint/2010/main" val="114353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Faculty and Staff </a:t>
            </a:r>
          </a:p>
        </p:txBody>
      </p:sp>
      <p:sp>
        <p:nvSpPr>
          <p:cNvPr id="17" name="Content 1">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normAutofit fontScale="92500"/>
          </a:bodyPr>
          <a:lstStyle/>
          <a:p>
            <a:r>
              <a:rPr lang="en-US"/>
              <a:t>Implementation manual</a:t>
            </a:r>
          </a:p>
          <a:p>
            <a:r>
              <a:rPr lang="en-US"/>
              <a:t>Expectation matrix</a:t>
            </a:r>
          </a:p>
          <a:p>
            <a:r>
              <a:rPr lang="en-US"/>
              <a:t>Bookmarks</a:t>
            </a:r>
          </a:p>
          <a:p>
            <a:r>
              <a:rPr lang="en-US"/>
              <a:t>Posters</a:t>
            </a:r>
          </a:p>
          <a:p>
            <a:r>
              <a:rPr lang="en-US"/>
              <a:t>Ticket tip sheet </a:t>
            </a:r>
          </a:p>
          <a:p>
            <a:r>
              <a:rPr lang="en-US"/>
              <a:t>Professional learning</a:t>
            </a:r>
          </a:p>
          <a:p>
            <a:pPr lvl="1"/>
            <a:r>
              <a:rPr lang="en-US"/>
              <a:t>Onboarding new staff</a:t>
            </a:r>
          </a:p>
          <a:p>
            <a:pPr lvl="1"/>
            <a:r>
              <a:rPr lang="en-US"/>
              <a:t>Consider opportunities to reach all staff (e.g., bus drivers, substitute teachers, cafeteria staff)</a:t>
            </a:r>
          </a:p>
        </p:txBody>
      </p:sp>
      <p:pic>
        <p:nvPicPr>
          <p:cNvPr id="14" name="Picture 1" descr="Examples of implementation materials including a poster, manual, and ticket">
            <a:extLst>
              <a:ext uri="{FF2B5EF4-FFF2-40B4-BE49-F238E27FC236}">
                <a16:creationId xmlns:a16="http://schemas.microsoft.com/office/drawing/2014/main" id="{B41CC418-08E2-B9D1-015E-00BA81FA1863}"/>
              </a:ext>
            </a:extLst>
          </p:cNvPr>
          <p:cNvPicPr>
            <a:picLocks noChangeAspect="1"/>
          </p:cNvPicPr>
          <p:nvPr/>
        </p:nvPicPr>
        <p:blipFill>
          <a:blip r:embed="rId3"/>
          <a:stretch>
            <a:fillRect/>
          </a:stretch>
        </p:blipFill>
        <p:spPr>
          <a:xfrm>
            <a:off x="5343933" y="1885048"/>
            <a:ext cx="2999848" cy="2455571"/>
          </a:xfrm>
          <a:prstGeom prst="rect">
            <a:avLst/>
          </a:prstGeom>
          <a:ln>
            <a:solidFill>
              <a:schemeClr val="tx1"/>
            </a:solidFill>
          </a:ln>
        </p:spPr>
      </p:pic>
      <p:pic>
        <p:nvPicPr>
          <p:cNvPr id="10" name="Picture 2" descr="Serving as a Ci3T Leader: Effective Onboarding Processes module cover">
            <a:extLst>
              <a:ext uri="{FF2B5EF4-FFF2-40B4-BE49-F238E27FC236}">
                <a16:creationId xmlns:a16="http://schemas.microsoft.com/office/drawing/2014/main" id="{9EACC4BA-F722-49BE-D529-C2BE48FE52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58218" y="1927136"/>
            <a:ext cx="1544741" cy="24134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Universal Reinforcement System module cover">
            <a:extLst>
              <a:ext uri="{FF2B5EF4-FFF2-40B4-BE49-F238E27FC236}">
                <a16:creationId xmlns:a16="http://schemas.microsoft.com/office/drawing/2014/main" id="{3FF94A2B-C368-CF08-48FC-C32CA2569F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31522" y="1885047"/>
            <a:ext cx="1544630" cy="2413484"/>
          </a:xfrm>
          <a:prstGeom prst="rect">
            <a:avLst/>
          </a:prstGeom>
        </p:spPr>
      </p:pic>
      <p:pic>
        <p:nvPicPr>
          <p:cNvPr id="15" name="Picture 4">
            <a:extLst>
              <a:ext uri="{FF2B5EF4-FFF2-40B4-BE49-F238E27FC236}">
                <a16:creationId xmlns:a16="http://schemas.microsoft.com/office/drawing/2014/main" id="{05370244-42DA-E1E8-DDF3-3C5671DCAF4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3857" y="4534979"/>
            <a:ext cx="3841349" cy="2170449"/>
          </a:xfrm>
          <a:prstGeom prst="rect">
            <a:avLst/>
          </a:prstGeom>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659242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Students</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lstStyle/>
          <a:p>
            <a:r>
              <a:rPr lang="en-US"/>
              <a:t>Lessons</a:t>
            </a:r>
          </a:p>
          <a:p>
            <a:r>
              <a:rPr lang="en-US"/>
              <a:t>Posters</a:t>
            </a:r>
          </a:p>
          <a:p>
            <a:r>
              <a:rPr lang="en-US"/>
              <a:t>Videos</a:t>
            </a:r>
          </a:p>
          <a:p>
            <a:r>
              <a:rPr lang="en-US"/>
              <a:t>Announcements</a:t>
            </a:r>
          </a:p>
          <a:p>
            <a:r>
              <a:rPr lang="en-US"/>
              <a:t>Assemblies</a:t>
            </a:r>
          </a:p>
        </p:txBody>
      </p:sp>
      <p:pic>
        <p:nvPicPr>
          <p:cNvPr id="7" name="Picture 1" descr="Setting Lesson Teacher Guide handout">
            <a:extLst>
              <a:ext uri="{FF2B5EF4-FFF2-40B4-BE49-F238E27FC236}">
                <a16:creationId xmlns:a16="http://schemas.microsoft.com/office/drawing/2014/main" id="{138D9DC4-617B-2DF5-E94D-FD23F23F28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8221" y="1319345"/>
            <a:ext cx="2543366" cy="3291412"/>
          </a:xfrm>
          <a:prstGeom prst="rect">
            <a:avLst/>
          </a:prstGeom>
          <a:ln>
            <a:solidFill>
              <a:schemeClr val="tx1"/>
            </a:solidFill>
          </a:ln>
        </p:spPr>
      </p:pic>
      <p:grpSp>
        <p:nvGrpSpPr>
          <p:cNvPr id="2" name="Image" descr="Example of a setting lesson using PowerPoint">
            <a:extLst>
              <a:ext uri="{FF2B5EF4-FFF2-40B4-BE49-F238E27FC236}">
                <a16:creationId xmlns:a16="http://schemas.microsoft.com/office/drawing/2014/main" id="{165FD6BF-977E-F4AF-89A1-4B277A4AA267}"/>
              </a:ext>
            </a:extLst>
          </p:cNvPr>
          <p:cNvGrpSpPr/>
          <p:nvPr/>
        </p:nvGrpSpPr>
        <p:grpSpPr>
          <a:xfrm>
            <a:off x="7150269" y="1537623"/>
            <a:ext cx="3640554" cy="2748326"/>
            <a:chOff x="7150269" y="1537623"/>
            <a:chExt cx="3640554" cy="2748326"/>
          </a:xfrm>
        </p:grpSpPr>
        <p:pic>
          <p:nvPicPr>
            <p:cNvPr id="11" name="Picture 2">
              <a:extLst>
                <a:ext uri="{FF2B5EF4-FFF2-40B4-BE49-F238E27FC236}">
                  <a16:creationId xmlns:a16="http://schemas.microsoft.com/office/drawing/2014/main" id="{725B8CA9-A616-769F-A098-0F8AF9E555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19"/>
            <a:stretch/>
          </p:blipFill>
          <p:spPr>
            <a:xfrm>
              <a:off x="7150269" y="1548682"/>
              <a:ext cx="1779479" cy="1326884"/>
            </a:xfrm>
            <a:prstGeom prst="rect">
              <a:avLst/>
            </a:prstGeom>
          </p:spPr>
        </p:pic>
        <p:pic>
          <p:nvPicPr>
            <p:cNvPr id="9" name="Picture 3">
              <a:extLst>
                <a:ext uri="{FF2B5EF4-FFF2-40B4-BE49-F238E27FC236}">
                  <a16:creationId xmlns:a16="http://schemas.microsoft.com/office/drawing/2014/main" id="{1D63A137-9EE1-10E7-7C65-B4C60829EE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6899" y="1537623"/>
              <a:ext cx="1783924" cy="1337943"/>
            </a:xfrm>
            <a:prstGeom prst="rect">
              <a:avLst/>
            </a:prstGeom>
          </p:spPr>
        </p:pic>
        <p:pic>
          <p:nvPicPr>
            <p:cNvPr id="8" name="Picture 4">
              <a:extLst>
                <a:ext uri="{FF2B5EF4-FFF2-40B4-BE49-F238E27FC236}">
                  <a16:creationId xmlns:a16="http://schemas.microsoft.com/office/drawing/2014/main" id="{332B3568-13DA-EEE9-2DDA-3CD08CFEB9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4874" y="2962294"/>
              <a:ext cx="1764874" cy="1323655"/>
            </a:xfrm>
            <a:prstGeom prst="rect">
              <a:avLst/>
            </a:prstGeom>
          </p:spPr>
        </p:pic>
        <p:pic>
          <p:nvPicPr>
            <p:cNvPr id="12" name="Picture 5">
              <a:extLst>
                <a:ext uri="{FF2B5EF4-FFF2-40B4-BE49-F238E27FC236}">
                  <a16:creationId xmlns:a16="http://schemas.microsoft.com/office/drawing/2014/main" id="{E68459FD-C53F-B184-1BC2-B358F31E81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6899" y="2928566"/>
              <a:ext cx="1783924" cy="1337943"/>
            </a:xfrm>
            <a:prstGeom prst="rect">
              <a:avLst/>
            </a:prstGeom>
          </p:spPr>
        </p:pic>
      </p:grpSp>
      <p:pic>
        <p:nvPicPr>
          <p:cNvPr id="5" name="Picture 6" descr="Example of a hallway banner for the expectation to Be Responsible">
            <a:extLst>
              <a:ext uri="{FF2B5EF4-FFF2-40B4-BE49-F238E27FC236}">
                <a16:creationId xmlns:a16="http://schemas.microsoft.com/office/drawing/2014/main" id="{C6956088-692C-127B-65F8-28ACE1A219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40361" y="4789645"/>
            <a:ext cx="6563476" cy="1440318"/>
          </a:xfrm>
          <a:prstGeom prst="rect">
            <a:avLst/>
          </a:prstGeom>
          <a:ln>
            <a:solidFill>
              <a:schemeClr val="tx1"/>
            </a:solidFill>
          </a:ln>
        </p:spPr>
      </p:pic>
      <p:pic>
        <p:nvPicPr>
          <p:cNvPr id="3" name="Picture 7">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6" name="Note">
            <a:extLst>
              <a:ext uri="{FF2B5EF4-FFF2-40B4-BE49-F238E27FC236}">
                <a16:creationId xmlns:a16="http://schemas.microsoft.com/office/drawing/2014/main" id="{5F6E52C8-A7AE-D21A-22F0-AE2C338B559D}"/>
              </a:ext>
            </a:extLst>
          </p:cNvPr>
          <p:cNvSpPr/>
          <p:nvPr/>
        </p:nvSpPr>
        <p:spPr>
          <a:xfrm>
            <a:off x="93306" y="6494131"/>
            <a:ext cx="1489788" cy="246221"/>
          </a:xfrm>
          <a:prstGeom prst="rect">
            <a:avLst/>
          </a:prstGeom>
        </p:spPr>
        <p:txBody>
          <a:bodyPr wrap="square">
            <a:spAutoFit/>
          </a:bodyPr>
          <a:lstStyle/>
          <a:p>
            <a:pPr defTabSz="457200">
              <a:defRPr/>
            </a:pPr>
            <a:r>
              <a:rPr lang="en-US" sz="1000">
                <a:solidFill>
                  <a:srgbClr val="E7E6E6">
                    <a:lumMod val="50000"/>
                  </a:srgbClr>
                </a:solidFill>
                <a:latin typeface="Calibri" panose="020F0502020204030204"/>
              </a:rPr>
              <a:t>Shared with permission.</a:t>
            </a:r>
          </a:p>
        </p:txBody>
      </p:sp>
    </p:spTree>
    <p:extLst>
      <p:ext uri="{BB962C8B-B14F-4D97-AF65-F5344CB8AC3E}">
        <p14:creationId xmlns:p14="http://schemas.microsoft.com/office/powerpoint/2010/main" val="2426785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Families and Community</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1" y="1825625"/>
            <a:ext cx="4661848" cy="4351338"/>
          </a:xfrm>
        </p:spPr>
        <p:txBody>
          <a:bodyPr/>
          <a:lstStyle/>
          <a:p>
            <a:r>
              <a:rPr lang="en-US"/>
              <a:t>Sending communication to families</a:t>
            </a:r>
          </a:p>
          <a:p>
            <a:pPr lvl="1"/>
            <a:r>
              <a:rPr lang="en-US"/>
              <a:t>Letters</a:t>
            </a:r>
          </a:p>
          <a:p>
            <a:pPr lvl="1"/>
            <a:r>
              <a:rPr lang="en-US"/>
              <a:t>Brochures</a:t>
            </a:r>
          </a:p>
          <a:p>
            <a:pPr lvl="1"/>
            <a:r>
              <a:rPr lang="en-US"/>
              <a:t>Infographics</a:t>
            </a:r>
          </a:p>
          <a:p>
            <a:r>
              <a:rPr lang="en-US"/>
              <a:t>School website</a:t>
            </a:r>
          </a:p>
          <a:p>
            <a:r>
              <a:rPr lang="en-US"/>
              <a:t>Contacts with community businesses</a:t>
            </a:r>
          </a:p>
        </p:txBody>
      </p:sp>
      <p:pic>
        <p:nvPicPr>
          <p:cNvPr id="8" name="Picture 1">
            <a:extLst>
              <a:ext uri="{FF2B5EF4-FFF2-40B4-BE49-F238E27FC236}">
                <a16:creationId xmlns:a16="http://schemas.microsoft.com/office/drawing/2014/main" id="{92854D25-1472-F793-F34D-06EA58D5C16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4801" y="1825625"/>
            <a:ext cx="2909642" cy="2258407"/>
          </a:xfrm>
          <a:prstGeom prst="rect">
            <a:avLst/>
          </a:prstGeom>
          <a:ln w="19050">
            <a:solidFill>
              <a:schemeClr val="tx1"/>
            </a:solidFill>
          </a:ln>
        </p:spPr>
      </p:pic>
      <p:pic>
        <p:nvPicPr>
          <p:cNvPr id="9" name="Picture 2" descr="Poster with the title Parents and Families in Ci3T">
            <a:extLst>
              <a:ext uri="{FF2B5EF4-FFF2-40B4-BE49-F238E27FC236}">
                <a16:creationId xmlns:a16="http://schemas.microsoft.com/office/drawing/2014/main" id="{2908F4FA-71B5-293B-CCCD-101C8AC533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4576" y="1815856"/>
            <a:ext cx="1752166" cy="2268176"/>
          </a:xfrm>
          <a:prstGeom prst="rect">
            <a:avLst/>
          </a:prstGeom>
        </p:spPr>
      </p:pic>
      <p:pic>
        <p:nvPicPr>
          <p:cNvPr id="11" name="Picture 3" descr="Poster with the title Ci3T Plan: What you need to know">
            <a:extLst>
              <a:ext uri="{FF2B5EF4-FFF2-40B4-BE49-F238E27FC236}">
                <a16:creationId xmlns:a16="http://schemas.microsoft.com/office/drawing/2014/main" id="{440752CC-6D59-E911-95EB-6F59F7B2DF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823" y="2668961"/>
            <a:ext cx="1993837" cy="1540239"/>
          </a:xfrm>
          <a:prstGeom prst="rect">
            <a:avLst/>
          </a:prstGeom>
        </p:spPr>
      </p:pic>
      <p:pic>
        <p:nvPicPr>
          <p:cNvPr id="10" name="Picture 4" descr="Screenshot of a school website homepage with schoolwide expectations visible">
            <a:extLst>
              <a:ext uri="{FF2B5EF4-FFF2-40B4-BE49-F238E27FC236}">
                <a16:creationId xmlns:a16="http://schemas.microsoft.com/office/drawing/2014/main" id="{BFD70DA3-5FEA-378C-B237-E71D252B85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4413784"/>
            <a:ext cx="4462279" cy="2201921"/>
          </a:xfrm>
          <a:prstGeom prst="rect">
            <a:avLst/>
          </a:prstGeom>
          <a:ln>
            <a:solidFill>
              <a:schemeClr val="tx1"/>
            </a:solidFill>
          </a:ln>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23719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3ACD-18C1-5031-5A8B-1CFFEF1D1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3CD23-E687-D936-D147-763E006D9133}"/>
              </a:ext>
            </a:extLst>
          </p:cNvPr>
          <p:cNvSpPr>
            <a:spLocks noGrp="1"/>
          </p:cNvSpPr>
          <p:nvPr>
            <p:ph type="title"/>
          </p:nvPr>
        </p:nvSpPr>
        <p:spPr/>
        <p:txBody>
          <a:bodyPr/>
          <a:lstStyle/>
          <a:p>
            <a:r>
              <a:rPr lang="en-US"/>
              <a:t>Procedures for Reinforcing</a:t>
            </a:r>
          </a:p>
        </p:txBody>
      </p:sp>
    </p:spTree>
    <p:extLst>
      <p:ext uri="{BB962C8B-B14F-4D97-AF65-F5344CB8AC3E}">
        <p14:creationId xmlns:p14="http://schemas.microsoft.com/office/powerpoint/2010/main" val="847990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9798-C51B-1F98-A177-C59D127D49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Understanding Consequences: The Power of Reinforcement</a:t>
            </a:r>
          </a:p>
        </p:txBody>
      </p:sp>
      <p:pic>
        <p:nvPicPr>
          <p:cNvPr id="5" name="Content" descr="A poster titled The power of reinforcement that includes two charts. One chart describes how consequences involve adding or removing a stimulus to increase or decrease behavior. Another chart shows a function matrix.">
            <a:extLst>
              <a:ext uri="{FF2B5EF4-FFF2-40B4-BE49-F238E27FC236}">
                <a16:creationId xmlns:a16="http://schemas.microsoft.com/office/drawing/2014/main" id="{51DA82BC-62E0-3D9B-C527-2559856E2A9B}"/>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06827" y="464910"/>
            <a:ext cx="10705557" cy="6022975"/>
          </a:xfrm>
        </p:spPr>
      </p:pic>
      <p:pic>
        <p:nvPicPr>
          <p:cNvPr id="6" name="Picture">
            <a:extLst>
              <a:ext uri="{FF2B5EF4-FFF2-40B4-BE49-F238E27FC236}">
                <a16:creationId xmlns:a16="http://schemas.microsoft.com/office/drawing/2014/main" id="{CC54F547-ACED-C038-97B0-85A6958C33F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9" y="0"/>
            <a:ext cx="1170431" cy="1828800"/>
          </a:xfrm>
          <a:prstGeom prst="rect">
            <a:avLst/>
          </a:prstGeom>
        </p:spPr>
      </p:pic>
    </p:spTree>
    <p:extLst>
      <p:ext uri="{BB962C8B-B14F-4D97-AF65-F5344CB8AC3E}">
        <p14:creationId xmlns:p14="http://schemas.microsoft.com/office/powerpoint/2010/main" val="866568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0F63-F17B-FE85-702A-F4D0B0524F65}"/>
              </a:ext>
            </a:extLst>
          </p:cNvPr>
          <p:cNvSpPr>
            <a:spLocks noGrp="1"/>
          </p:cNvSpPr>
          <p:nvPr>
            <p:ph type="title"/>
          </p:nvPr>
        </p:nvSpPr>
        <p:spPr/>
        <p:txBody>
          <a:bodyPr/>
          <a:lstStyle/>
          <a:p>
            <a:r>
              <a:rPr lang="en-US"/>
              <a:t>Faculty and Staff Reinforcement </a:t>
            </a:r>
          </a:p>
        </p:txBody>
      </p:sp>
      <p:grpSp>
        <p:nvGrpSpPr>
          <p:cNvPr id="12" name="Image" descr="Examples of faculty and staff tickets and reinforcers (gift cards and 1 day of recess coverage)">
            <a:extLst>
              <a:ext uri="{FF2B5EF4-FFF2-40B4-BE49-F238E27FC236}">
                <a16:creationId xmlns:a16="http://schemas.microsoft.com/office/drawing/2014/main" id="{89CD4002-39FE-BF68-7281-E3FBE5740E77}"/>
              </a:ext>
            </a:extLst>
          </p:cNvPr>
          <p:cNvGrpSpPr/>
          <p:nvPr/>
        </p:nvGrpSpPr>
        <p:grpSpPr>
          <a:xfrm>
            <a:off x="825676" y="1790627"/>
            <a:ext cx="10791173" cy="3975902"/>
            <a:chOff x="825676" y="1790627"/>
            <a:chExt cx="10791173" cy="3975902"/>
          </a:xfrm>
        </p:grpSpPr>
        <p:pic>
          <p:nvPicPr>
            <p:cNvPr id="4" name="Picture 3" descr="A picture containing text, handwriting, furniture, indoor&#10;&#10;Description automatically generated">
              <a:extLst>
                <a:ext uri="{FF2B5EF4-FFF2-40B4-BE49-F238E27FC236}">
                  <a16:creationId xmlns:a16="http://schemas.microsoft.com/office/drawing/2014/main" id="{45B32C7C-1E71-089C-D6B8-96FEBE286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2703" y="1790627"/>
              <a:ext cx="2817282" cy="3975902"/>
            </a:xfrm>
            <a:prstGeom prst="rect">
              <a:avLst/>
            </a:prstGeom>
          </p:spPr>
        </p:pic>
        <p:pic>
          <p:nvPicPr>
            <p:cNvPr id="5" name="Picture 4">
              <a:extLst>
                <a:ext uri="{FF2B5EF4-FFF2-40B4-BE49-F238E27FC236}">
                  <a16:creationId xmlns:a16="http://schemas.microsoft.com/office/drawing/2014/main" id="{7D82BFB4-BF33-00CA-17D8-B9C1BE1A2811}"/>
                </a:ext>
              </a:extLst>
            </p:cNvPr>
            <p:cNvPicPr>
              <a:picLocks noChangeAspect="1"/>
            </p:cNvPicPr>
            <p:nvPr/>
          </p:nvPicPr>
          <p:blipFill>
            <a:blip r:embed="rId4"/>
            <a:stretch>
              <a:fillRect/>
            </a:stretch>
          </p:blipFill>
          <p:spPr>
            <a:xfrm>
              <a:off x="825676" y="2369611"/>
              <a:ext cx="3728780" cy="2817934"/>
            </a:xfrm>
            <a:prstGeom prst="rect">
              <a:avLst/>
            </a:prstGeom>
            <a:ln>
              <a:solidFill>
                <a:schemeClr val="tx1"/>
              </a:solidFill>
            </a:ln>
          </p:spPr>
        </p:pic>
        <p:pic>
          <p:nvPicPr>
            <p:cNvPr id="7" name="Picture 2" descr="A couple of white rectangles on a wood surface&#10;&#10;Description automatically generated with low confidence">
              <a:extLst>
                <a:ext uri="{FF2B5EF4-FFF2-40B4-BE49-F238E27FC236}">
                  <a16:creationId xmlns:a16="http://schemas.microsoft.com/office/drawing/2014/main" id="{97CA3592-0463-99FB-2DB3-A5C4399D66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664764" y="2193080"/>
              <a:ext cx="2775553" cy="3128616"/>
            </a:xfrm>
            <a:prstGeom prst="rect">
              <a:avLst/>
            </a:prstGeom>
          </p:spPr>
        </p:pic>
        <p:sp>
          <p:nvSpPr>
            <p:cNvPr id="8" name="TextBox">
              <a:extLst>
                <a:ext uri="{FF2B5EF4-FFF2-40B4-BE49-F238E27FC236}">
                  <a16:creationId xmlns:a16="http://schemas.microsoft.com/office/drawing/2014/main" id="{028A69F9-CBD0-C36D-4E7F-06CEA8B07354}"/>
                </a:ext>
              </a:extLst>
            </p:cNvPr>
            <p:cNvSpPr txBox="1"/>
            <p:nvPr/>
          </p:nvSpPr>
          <p:spPr>
            <a:xfrm>
              <a:off x="8922375" y="3326453"/>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pic>
        <p:nvPicPr>
          <p:cNvPr id="9" name="Picture 5">
            <a:extLst>
              <a:ext uri="{FF2B5EF4-FFF2-40B4-BE49-F238E27FC236}">
                <a16:creationId xmlns:a16="http://schemas.microsoft.com/office/drawing/2014/main" id="{A30C559F-A115-35E9-249D-3B1507A54E4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654470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6EBD-D146-5C63-7139-25D675B0C93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0596BFD-DC10-99DD-6EBA-FC48D5944137}"/>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3F0633A3-F027-EDCC-84B9-3BFE0C572C93}"/>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Let’s Chat! 1</a:t>
            </a:r>
          </a:p>
        </p:txBody>
      </p:sp>
      <p:sp>
        <p:nvSpPr>
          <p:cNvPr id="3" name="Content">
            <a:extLst>
              <a:ext uri="{FF2B5EF4-FFF2-40B4-BE49-F238E27FC236}">
                <a16:creationId xmlns:a16="http://schemas.microsoft.com/office/drawing/2014/main" id="{C4CA2F25-5244-257D-E625-7C1869D7D27B}"/>
              </a:ext>
            </a:extLst>
          </p:cNvPr>
          <p:cNvSpPr>
            <a:spLocks noGrp="1"/>
          </p:cNvSpPr>
          <p:nvPr>
            <p:ph sz="half" idx="1"/>
          </p:nvPr>
        </p:nvSpPr>
        <p:spPr>
          <a:xfrm>
            <a:off x="838200" y="1825625"/>
            <a:ext cx="5498584" cy="4351338"/>
          </a:xfrm>
        </p:spPr>
        <p:txBody>
          <a:bodyPr>
            <a:normAutofit/>
          </a:bodyPr>
          <a:lstStyle/>
          <a:p>
            <a:pPr marL="0" indent="0">
              <a:buNone/>
            </a:pPr>
            <a:r>
              <a:rPr lang="en-US" sz="3600"/>
              <a:t>What faculty and staff reinforcers does your school offer?</a:t>
            </a:r>
          </a:p>
          <a:p>
            <a:pPr marL="0" indent="0">
              <a:buNone/>
            </a:pPr>
            <a:r>
              <a:rPr lang="en-US" sz="3600"/>
              <a:t>OR</a:t>
            </a:r>
          </a:p>
          <a:p>
            <a:pPr marL="0" indent="0">
              <a:buNone/>
            </a:pPr>
            <a:r>
              <a:rPr lang="en-US" sz="3600"/>
              <a:t>What reinforcer would you like to see offered?</a:t>
            </a:r>
          </a:p>
        </p:txBody>
      </p:sp>
      <p:pic>
        <p:nvPicPr>
          <p:cNvPr id="10" name="Graphic 9">
            <a:extLst>
              <a:ext uri="{FF2B5EF4-FFF2-40B4-BE49-F238E27FC236}">
                <a16:creationId xmlns:a16="http://schemas.microsoft.com/office/drawing/2014/main" id="{E6B58E96-9A08-739D-00EC-FC5C98C5CB5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6714" y="1495835"/>
            <a:ext cx="3322320" cy="3322320"/>
          </a:xfrm>
          <a:prstGeom prst="rect">
            <a:avLst/>
          </a:prstGeom>
        </p:spPr>
      </p:pic>
      <p:sp>
        <p:nvSpPr>
          <p:cNvPr id="5" name="Title">
            <a:extLst>
              <a:ext uri="{FF2B5EF4-FFF2-40B4-BE49-F238E27FC236}">
                <a16:creationId xmlns:a16="http://schemas.microsoft.com/office/drawing/2014/main" id="{E37EA57B-07D5-2DF5-1A95-E58ECDB6B598}"/>
              </a:ext>
              <a:ext uri="{C183D7F6-B498-43B3-948B-1728B52AA6E4}">
                <adec:decorative xmlns:adec="http://schemas.microsoft.com/office/drawing/2017/decorative" val="1"/>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281469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116D3487-E817-D1B0-E783-DA000BD7DA28}"/>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Reinforcement</a:t>
            </a:r>
          </a:p>
        </p:txBody>
      </p:sp>
      <p:pic>
        <p:nvPicPr>
          <p:cNvPr id="28" name="Picture 1" descr="Reinforcer Menu Poster that includes social, tangible, and sensory reinforcers that students can access or avoid.">
            <a:extLst>
              <a:ext uri="{FF2B5EF4-FFF2-40B4-BE49-F238E27FC236}">
                <a16:creationId xmlns:a16="http://schemas.microsoft.com/office/drawing/2014/main" id="{8D2F6ECC-D361-FE75-D285-BB90199160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793962"/>
            <a:ext cx="3652930" cy="4727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inforcer Student Questionnaire handout">
            <a:extLst>
              <a:ext uri="{FF2B5EF4-FFF2-40B4-BE49-F238E27FC236}">
                <a16:creationId xmlns:a16="http://schemas.microsoft.com/office/drawing/2014/main" id="{5D39C856-7D3C-6BC8-CF9F-F11BACDAE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0299" y="1860777"/>
            <a:ext cx="3771266" cy="4632098"/>
          </a:xfrm>
          <a:prstGeom prst="rect">
            <a:avLst/>
          </a:prstGeom>
          <a:ln>
            <a:solidFill>
              <a:schemeClr val="tx1"/>
            </a:solidFill>
          </a:ln>
        </p:spPr>
      </p:pic>
      <p:pic>
        <p:nvPicPr>
          <p:cNvPr id="21" name="Picture 3">
            <a:extLst>
              <a:ext uri="{FF2B5EF4-FFF2-40B4-BE49-F238E27FC236}">
                <a16:creationId xmlns:a16="http://schemas.microsoft.com/office/drawing/2014/main" id="{189CAC0A-DF7A-F3E7-6780-0EE08AC2E7EA}"/>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1294" y="5510159"/>
            <a:ext cx="2059114" cy="1152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250EEDB-A39C-15B4-9EA0-CD5648696F5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69636" y="1860777"/>
            <a:ext cx="3128282" cy="2193187"/>
          </a:xfrm>
          <a:prstGeom prst="rect">
            <a:avLst/>
          </a:prstGeom>
          <a:ln>
            <a:solidFill>
              <a:schemeClr val="tx1"/>
            </a:solidFill>
          </a:ln>
        </p:spPr>
      </p:pic>
      <p:pic>
        <p:nvPicPr>
          <p:cNvPr id="22" name="Picture 5">
            <a:extLst>
              <a:ext uri="{FF2B5EF4-FFF2-40B4-BE49-F238E27FC236}">
                <a16:creationId xmlns:a16="http://schemas.microsoft.com/office/drawing/2014/main" id="{20254339-CE26-36CC-E513-9E6DB765B5F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0947" y="3114728"/>
            <a:ext cx="2930634" cy="2193187"/>
          </a:xfrm>
          <a:prstGeom prst="rect">
            <a:avLst/>
          </a:prstGeom>
        </p:spPr>
      </p:pic>
      <p:pic>
        <p:nvPicPr>
          <p:cNvPr id="13" name="Picture 6">
            <a:extLst>
              <a:ext uri="{FF2B5EF4-FFF2-40B4-BE49-F238E27FC236}">
                <a16:creationId xmlns:a16="http://schemas.microsoft.com/office/drawing/2014/main" id="{205440EA-2B06-F34E-EFC7-9F16F31EB13C}"/>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84071" y="4385479"/>
            <a:ext cx="2869605" cy="2333188"/>
          </a:xfrm>
          <a:prstGeom prst="rect">
            <a:avLst/>
          </a:prstGeom>
          <a:ln>
            <a:solidFill>
              <a:schemeClr val="tx1"/>
            </a:solidFill>
          </a:ln>
        </p:spPr>
      </p:pic>
      <p:pic>
        <p:nvPicPr>
          <p:cNvPr id="25" name="Picture 7">
            <a:extLst>
              <a:ext uri="{FF2B5EF4-FFF2-40B4-BE49-F238E27FC236}">
                <a16:creationId xmlns:a16="http://schemas.microsoft.com/office/drawing/2014/main" id="{FD4298B7-74E0-9A48-F7E4-E15B1ABC49C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547273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2F285-B667-4150-1D9A-7761D8D28C9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FB671D8-D27C-E968-3812-7F5E25075D0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B138924A-4E7C-EFF2-B495-C5E51232A78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Let’s Chat! 2</a:t>
            </a:r>
          </a:p>
        </p:txBody>
      </p:sp>
      <p:sp>
        <p:nvSpPr>
          <p:cNvPr id="3" name="Content">
            <a:extLst>
              <a:ext uri="{FF2B5EF4-FFF2-40B4-BE49-F238E27FC236}">
                <a16:creationId xmlns:a16="http://schemas.microsoft.com/office/drawing/2014/main" id="{40F6FAC7-BD64-1C7B-C9E9-968E0B45B6F3}"/>
              </a:ext>
            </a:extLst>
          </p:cNvPr>
          <p:cNvSpPr>
            <a:spLocks noGrp="1"/>
          </p:cNvSpPr>
          <p:nvPr>
            <p:ph sz="half" idx="1"/>
          </p:nvPr>
        </p:nvSpPr>
        <p:spPr>
          <a:xfrm>
            <a:off x="838200" y="1825625"/>
            <a:ext cx="5498584" cy="4351338"/>
          </a:xfrm>
        </p:spPr>
        <p:txBody>
          <a:bodyPr>
            <a:normAutofit fontScale="92500" lnSpcReduction="10000"/>
          </a:bodyPr>
          <a:lstStyle/>
          <a:p>
            <a:pPr marL="0" indent="0">
              <a:buNone/>
            </a:pPr>
            <a:r>
              <a:rPr lang="en-US" sz="3600"/>
              <a:t>What is the most unique reinforcer you have offered?</a:t>
            </a:r>
          </a:p>
          <a:p>
            <a:pPr marL="0" indent="0" algn="ctr">
              <a:buNone/>
            </a:pPr>
            <a:endParaRPr lang="en-US" sz="3600"/>
          </a:p>
          <a:p>
            <a:pPr marL="0" indent="0">
              <a:buNone/>
            </a:pPr>
            <a:r>
              <a:rPr lang="en-US" sz="3600"/>
              <a:t>What types of things do your students like to access or avoid?</a:t>
            </a:r>
          </a:p>
          <a:p>
            <a:pPr marL="0" indent="0" algn="ctr">
              <a:buNone/>
            </a:pPr>
            <a:endParaRPr lang="en-US" sz="3600"/>
          </a:p>
          <a:p>
            <a:pPr marL="0" indent="0">
              <a:buNone/>
            </a:pPr>
            <a:r>
              <a:rPr lang="en-US" sz="3600"/>
              <a:t>What is the most popular reinforcer on your menu?</a:t>
            </a:r>
          </a:p>
        </p:txBody>
      </p:sp>
      <p:pic>
        <p:nvPicPr>
          <p:cNvPr id="9" name="Graphic 8">
            <a:extLst>
              <a:ext uri="{FF2B5EF4-FFF2-40B4-BE49-F238E27FC236}">
                <a16:creationId xmlns:a16="http://schemas.microsoft.com/office/drawing/2014/main" id="{CFC56648-312E-DAB3-AC5C-15B729F68BC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3592" y="1444752"/>
            <a:ext cx="3322320" cy="3322320"/>
          </a:xfrm>
          <a:prstGeom prst="rect">
            <a:avLst/>
          </a:prstGeom>
        </p:spPr>
      </p:pic>
      <p:sp>
        <p:nvSpPr>
          <p:cNvPr id="5" name="Title">
            <a:extLst>
              <a:ext uri="{FF2B5EF4-FFF2-40B4-BE49-F238E27FC236}">
                <a16:creationId xmlns:a16="http://schemas.microsoft.com/office/drawing/2014/main" id="{788EB199-AABB-15CA-5ECB-3C6B2790D66B}"/>
              </a:ext>
              <a:ext uri="{C183D7F6-B498-43B3-948B-1728B52AA6E4}">
                <adec:decorative xmlns:adec="http://schemas.microsoft.com/office/drawing/2017/decorative" val="1"/>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2655034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64BB-C7ED-590E-506C-7A9D1BC50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00BA3-1257-155F-B4EE-1EBA7258A80E}"/>
              </a:ext>
            </a:extLst>
          </p:cNvPr>
          <p:cNvSpPr>
            <a:spLocks noGrp="1"/>
          </p:cNvSpPr>
          <p:nvPr>
            <p:ph type="title"/>
          </p:nvPr>
        </p:nvSpPr>
        <p:spPr/>
        <p:txBody>
          <a:bodyPr/>
          <a:lstStyle/>
          <a:p>
            <a:r>
              <a:rPr lang="en-US"/>
              <a:t>Procedures for Monitoring</a:t>
            </a:r>
          </a:p>
        </p:txBody>
      </p:sp>
    </p:spTree>
    <p:extLst>
      <p:ext uri="{BB962C8B-B14F-4D97-AF65-F5344CB8AC3E}">
        <p14:creationId xmlns:p14="http://schemas.microsoft.com/office/powerpoint/2010/main" val="170422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DBF2FE9-A154-2615-DBC7-F5AC2819590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2</a:t>
            </a:r>
            <a:endParaRPr lang="en-US"/>
          </a:p>
        </p:txBody>
      </p:sp>
      <p:pic>
        <p:nvPicPr>
          <p:cNvPr id="4" name="Picture 1" descr="Flowchart of Tier 1 prevention efforts including social validity with an arrow to treatment integrity with an arrow to systematic universal screening for academic and behavior. Yellow rectangle outlining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8" name="Picture 7">
            <a:extLst>
              <a:ext uri="{FF2B5EF4-FFF2-40B4-BE49-F238E27FC236}">
                <a16:creationId xmlns:a16="http://schemas.microsoft.com/office/drawing/2014/main" id="{91C471A6-C438-FC40-8F70-16BCA2D6FA8F}"/>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409106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677127-BF46-1DA8-7C19-4B251A2EE1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1</a:t>
            </a:r>
          </a:p>
        </p:txBody>
      </p:sp>
      <p:grpSp>
        <p:nvGrpSpPr>
          <p:cNvPr id="15" name="Image" descr="Ci3T Blueprint A Primary (Tier 1) Plan Procedures for Teaching handout with the title of a chart Procedures for Monitoring highlighted">
            <a:extLst>
              <a:ext uri="{FF2B5EF4-FFF2-40B4-BE49-F238E27FC236}">
                <a16:creationId xmlns:a16="http://schemas.microsoft.com/office/drawing/2014/main" id="{90DCD711-1284-B514-DF7B-CAD7CAB7EC0F}"/>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5288280" y="553085"/>
              <a:ext cx="1691640" cy="24025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6" name="Image" descr="Sticky note attached to the blueprint with a push pin that states Locate in your Ci3T Implementation Manual">
            <a:extLst>
              <a:ext uri="{FF2B5EF4-FFF2-40B4-BE49-F238E27FC236}">
                <a16:creationId xmlns:a16="http://schemas.microsoft.com/office/drawing/2014/main" id="{E722A728-6E02-EF4D-AD2C-FA7DF6A2A42B}"/>
              </a:ext>
            </a:extLst>
          </p:cNvPr>
          <p:cNvGrpSpPr/>
          <p:nvPr/>
        </p:nvGrpSpPr>
        <p:grpSpPr>
          <a:xfrm>
            <a:off x="7061416" y="3820753"/>
            <a:ext cx="3048317" cy="2781589"/>
            <a:chOff x="9126191" y="4145217"/>
            <a:chExt cx="3048317" cy="2781589"/>
          </a:xfrm>
        </p:grpSpPr>
        <p:pic>
          <p:nvPicPr>
            <p:cNvPr id="7" name="Note">
              <a:extLst>
                <a:ext uri="{FF2B5EF4-FFF2-40B4-BE49-F238E27FC236}">
                  <a16:creationId xmlns:a16="http://schemas.microsoft.com/office/drawing/2014/main" id="{D1FF7421-411D-D452-37D7-E01C7A51C110}"/>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0" name="Tack">
              <a:extLst>
                <a:ext uri="{FF2B5EF4-FFF2-40B4-BE49-F238E27FC236}">
                  <a16:creationId xmlns:a16="http://schemas.microsoft.com/office/drawing/2014/main" id="{EC6EC056-BCA8-F9B4-42A9-AC3CBCD93C22}"/>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13" name="Textbox">
              <a:extLst>
                <a:ext uri="{FF2B5EF4-FFF2-40B4-BE49-F238E27FC236}">
                  <a16:creationId xmlns:a16="http://schemas.microsoft.com/office/drawing/2014/main" id="{2306E3F4-51FF-BB53-2036-6F51A5E56AA0}"/>
                </a:ext>
              </a:extLst>
            </p:cNvPr>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4" name="Picture 2">
            <a:extLst>
              <a:ext uri="{FF2B5EF4-FFF2-40B4-BE49-F238E27FC236}">
                <a16:creationId xmlns:a16="http://schemas.microsoft.com/office/drawing/2014/main" id="{E96C1400-3E2A-0494-2AAC-32CC3AA5D38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6464002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7018CC-7F38-AEBC-90A0-4ABFB31D67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2</a:t>
            </a:r>
          </a:p>
        </p:txBody>
      </p:sp>
      <p:grpSp>
        <p:nvGrpSpPr>
          <p:cNvPr id="10" name="Image 1" descr="Ci3T Blueprint A Primary (Tier 1) Plan Procedures for Teaching handout with the title of a chart section Student Measures highlighted">
            <a:extLst>
              <a:ext uri="{FF2B5EF4-FFF2-40B4-BE49-F238E27FC236}">
                <a16:creationId xmlns:a16="http://schemas.microsoft.com/office/drawing/2014/main" id="{BA0BC87B-5370-1B44-5BF9-90490A993B6C}"/>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645934" y="805747"/>
              <a:ext cx="1331843" cy="205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6" name="Picture 2" descr="Student Risk Screening Scale - Internalizing and Externalizing module cover">
            <a:extLst>
              <a:ext uri="{FF2B5EF4-FFF2-40B4-BE49-F238E27FC236}">
                <a16:creationId xmlns:a16="http://schemas.microsoft.com/office/drawing/2014/main" id="{0FCFF4AB-981D-CAB8-6205-2B012046A4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597" y="1693471"/>
            <a:ext cx="2813259" cy="4395718"/>
          </a:xfrm>
          <a:prstGeom prst="rect">
            <a:avLst/>
          </a:prstGeom>
        </p:spPr>
      </p:pic>
      <p:pic>
        <p:nvPicPr>
          <p:cNvPr id="4" name="Picture 3"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screening and student academic and behavior measures">
            <a:extLst>
              <a:ext uri="{FF2B5EF4-FFF2-40B4-BE49-F238E27FC236}">
                <a16:creationId xmlns:a16="http://schemas.microsoft.com/office/drawing/2014/main" id="{9D6EE9AF-0CB1-BFC5-E362-DEB95105FB23}"/>
              </a:ext>
            </a:extLst>
          </p:cNvPr>
          <p:cNvSpPr/>
          <p:nvPr/>
        </p:nvSpPr>
        <p:spPr>
          <a:xfrm>
            <a:off x="5636525" y="2928302"/>
            <a:ext cx="6018663" cy="227149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772E69BE-F8D1-8CD0-D4C1-A69CA39E59E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66958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68864-9224-0F23-ACC6-51793033A71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6249" y="2873333"/>
            <a:ext cx="1166844" cy="1748742"/>
          </a:xfrm>
          <a:prstGeom prst="rect">
            <a:avLst/>
          </a:prstGeom>
          <a:ln>
            <a:solidFill>
              <a:schemeClr val="tx1"/>
            </a:solidFill>
          </a:ln>
        </p:spPr>
      </p:pic>
      <p:sp>
        <p:nvSpPr>
          <p:cNvPr id="10" name="Title">
            <a:extLst>
              <a:ext uri="{FF2B5EF4-FFF2-40B4-BE49-F238E27FC236}">
                <a16:creationId xmlns:a16="http://schemas.microsoft.com/office/drawing/2014/main" id="{AF754E8F-1851-9291-48FC-B64BF0CF9E4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3</a:t>
            </a:r>
          </a:p>
        </p:txBody>
      </p:sp>
      <p:grpSp>
        <p:nvGrpSpPr>
          <p:cNvPr id="13" name="Image 1" descr="Ci3T Blueprint A Primary (Tier 1) Plan Procedures for Teaching handout with the title of a chart section Program Measures (school-level) highlighted">
            <a:extLst>
              <a:ext uri="{FF2B5EF4-FFF2-40B4-BE49-F238E27FC236}">
                <a16:creationId xmlns:a16="http://schemas.microsoft.com/office/drawing/2014/main" id="{A1CDD954-2B20-CAC7-2CA6-BA858BB8C27D}"/>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514599" y="2695112"/>
              <a:ext cx="1600200" cy="35644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 name="Picture 3" descr="Serving as a Ci3T Leader: Preparing to Collect Social Validity and Treatment Integrity Data module cover">
            <a:extLst>
              <a:ext uri="{FF2B5EF4-FFF2-40B4-BE49-F238E27FC236}">
                <a16:creationId xmlns:a16="http://schemas.microsoft.com/office/drawing/2014/main" id="{CA6ED13F-23DE-1F2B-A79D-56BB375FE7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135" y="3321215"/>
            <a:ext cx="2146499" cy="3353905"/>
          </a:xfrm>
          <a:prstGeom prst="rect">
            <a:avLst/>
          </a:prstGeom>
        </p:spPr>
      </p:pic>
      <p:pic>
        <p:nvPicPr>
          <p:cNvPr id="9" name="Picture 4" descr="Staying on Track: Using Data to Set Goals and Monitor Implementation Efforts module cover">
            <a:extLst>
              <a:ext uri="{FF2B5EF4-FFF2-40B4-BE49-F238E27FC236}">
                <a16:creationId xmlns:a16="http://schemas.microsoft.com/office/drawing/2014/main" id="{62F12ECF-49A8-CF19-3FBB-7547D8CCF1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2329" y="3321215"/>
            <a:ext cx="2146499" cy="3353905"/>
          </a:xfrm>
          <a:prstGeom prst="rect">
            <a:avLst/>
          </a:prstGeom>
        </p:spPr>
      </p:pic>
      <p:pic>
        <p:nvPicPr>
          <p:cNvPr id="4" name="Picture 2"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program measures">
            <a:extLst>
              <a:ext uri="{FF2B5EF4-FFF2-40B4-BE49-F238E27FC236}">
                <a16:creationId xmlns:a16="http://schemas.microsoft.com/office/drawing/2014/main" id="{9D6EE9AF-0CB1-BFC5-E362-DEB95105FB23}"/>
              </a:ext>
            </a:extLst>
          </p:cNvPr>
          <p:cNvSpPr/>
          <p:nvPr/>
        </p:nvSpPr>
        <p:spPr>
          <a:xfrm>
            <a:off x="5677469" y="5076967"/>
            <a:ext cx="6018663" cy="996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685D7F41-F3D3-AE7A-2D3D-54BD21A15189}"/>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6030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7E9163A-19A9-49E7-7D62-F36294925D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Treatment Integrity and Social Validity 1</a:t>
            </a:r>
          </a:p>
        </p:txBody>
      </p:sp>
      <p:pic>
        <p:nvPicPr>
          <p:cNvPr id="2" name="Picture 1" descr="Treatment Integrity and Social Validity Infographic that includes definitions of these two terms (treatment integrity is the degree to which practices are put in place as planned, social validity is the degree to which stakeholders find goals of a practice socially significant, the procedures are acceptable, and the outcomes socially important) and rationale for collecting data which includes getting a snapshot of implementation and using to inform decision making.">
            <a:extLst>
              <a:ext uri="{FF2B5EF4-FFF2-40B4-BE49-F238E27FC236}">
                <a16:creationId xmlns:a16="http://schemas.microsoft.com/office/drawing/2014/main" id="{1359153E-F55E-36D1-49F5-7F98606E2A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424" y="178858"/>
            <a:ext cx="9155152" cy="13720772"/>
          </a:xfrm>
          <a:prstGeom prst="rect">
            <a:avLst/>
          </a:prstGeom>
          <a:ln>
            <a:solidFill>
              <a:schemeClr val="tx1"/>
            </a:solidFill>
          </a:ln>
        </p:spPr>
      </p:pic>
    </p:spTree>
    <p:extLst>
      <p:ext uri="{BB962C8B-B14F-4D97-AF65-F5344CB8AC3E}">
        <p14:creationId xmlns:p14="http://schemas.microsoft.com/office/powerpoint/2010/main" val="91083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D781C-C80B-24DF-53C0-325BAE2521DC}"/>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FC553872-95CC-8F3C-D0C5-3F9829914B2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Treatment Integrity and Social Validity 2</a:t>
            </a:r>
          </a:p>
        </p:txBody>
      </p:sp>
      <p:pic>
        <p:nvPicPr>
          <p:cNvPr id="2" name="Picture 1" descr="Treatment Integrity and Social Validity Infographic that includes its benefits, which are to celebrate the work, give faculty and staff a voice, and identify area for growth, as well as a description of how to use the data, which include informing professional learning, checking access to Tier 1, and developing and maintaining the foundation.">
            <a:extLst>
              <a:ext uri="{FF2B5EF4-FFF2-40B4-BE49-F238E27FC236}">
                <a16:creationId xmlns:a16="http://schemas.microsoft.com/office/drawing/2014/main" id="{8B2E3DFE-BD41-8EBB-96E8-99B1B9C80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424" y="-6411505"/>
            <a:ext cx="9155152" cy="13720772"/>
          </a:xfrm>
          <a:prstGeom prst="rect">
            <a:avLst/>
          </a:prstGeom>
          <a:ln>
            <a:solidFill>
              <a:schemeClr val="tx1"/>
            </a:solidFill>
          </a:ln>
        </p:spPr>
      </p:pic>
    </p:spTree>
    <p:extLst>
      <p:ext uri="{BB962C8B-B14F-4D97-AF65-F5344CB8AC3E}">
        <p14:creationId xmlns:p14="http://schemas.microsoft.com/office/powerpoint/2010/main" val="367993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3E1F31D0-B491-1C3A-6422-27D347C0F17D}"/>
              </a:ext>
            </a:extLst>
          </p:cNvPr>
          <p:cNvSpPr>
            <a:spLocks noGrp="1"/>
          </p:cNvSpPr>
          <p:nvPr>
            <p:ph type="title"/>
          </p:nvPr>
        </p:nvSpPr>
        <p:spPr/>
        <p:txBody>
          <a:bodyPr/>
          <a:lstStyle/>
          <a:p>
            <a:r>
              <a:rPr lang="en-US"/>
              <a:t>Module Connection</a:t>
            </a:r>
          </a:p>
        </p:txBody>
      </p:sp>
      <p:pic>
        <p:nvPicPr>
          <p:cNvPr id="14" name="Picture 1" descr="Serving as a Ci3T Leader: Preparing to Collect Social Validity and Treatment Integrity Data module cover">
            <a:extLst>
              <a:ext uri="{FF2B5EF4-FFF2-40B4-BE49-F238E27FC236}">
                <a16:creationId xmlns:a16="http://schemas.microsoft.com/office/drawing/2014/main" id="{2C139928-AFE2-210C-3111-25EAEF4B5B9C}"/>
              </a:ext>
            </a:extLst>
          </p:cNvPr>
          <p:cNvPicPr>
            <a:picLocks noChangeAspect="1"/>
          </p:cNvPicPr>
          <p:nvPr/>
        </p:nvPicPr>
        <p:blipFill>
          <a:blip r:embed="rId3"/>
          <a:srcRect/>
          <a:stretch/>
        </p:blipFill>
        <p:spPr>
          <a:xfrm>
            <a:off x="947071" y="2042077"/>
            <a:ext cx="2146498" cy="3353904"/>
          </a:xfrm>
          <a:prstGeom prst="rect">
            <a:avLst/>
          </a:prstGeom>
        </p:spPr>
      </p:pic>
      <p:pic>
        <p:nvPicPr>
          <p:cNvPr id="2" name="Picture 2" descr="Staying on Track: Using Data to Set Goals and Monitor Implementation Efforts module cover">
            <a:extLst>
              <a:ext uri="{FF2B5EF4-FFF2-40B4-BE49-F238E27FC236}">
                <a16:creationId xmlns:a16="http://schemas.microsoft.com/office/drawing/2014/main" id="{A0F8B818-5659-0BF0-35F0-20368968CF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0291" y="2042076"/>
            <a:ext cx="2146499" cy="3353905"/>
          </a:xfrm>
          <a:prstGeom prst="rect">
            <a:avLst/>
          </a:prstGeom>
        </p:spPr>
      </p:pic>
      <p:pic>
        <p:nvPicPr>
          <p:cNvPr id="9" name="Picture 3" descr="Treatment Integrity and Social Validity Infographic">
            <a:extLst>
              <a:ext uri="{FF2B5EF4-FFF2-40B4-BE49-F238E27FC236}">
                <a16:creationId xmlns:a16="http://schemas.microsoft.com/office/drawing/2014/main" id="{A714BF33-8F54-8212-3EB0-CE65300860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4005" y="1690688"/>
            <a:ext cx="2978848" cy="4464382"/>
          </a:xfrm>
          <a:prstGeom prst="rect">
            <a:avLst/>
          </a:prstGeom>
          <a:ln>
            <a:solidFill>
              <a:schemeClr val="tx1"/>
            </a:solidFill>
          </a:ln>
        </p:spPr>
      </p:pic>
      <p:pic>
        <p:nvPicPr>
          <p:cNvPr id="7" name="Picture 4" descr="Screenshot of YouTube Video titled Meet Howard">
            <a:extLst>
              <a:ext uri="{FF2B5EF4-FFF2-40B4-BE49-F238E27FC236}">
                <a16:creationId xmlns:a16="http://schemas.microsoft.com/office/drawing/2014/main" id="{C5E825CE-051E-E83A-761F-A2FC35B4DF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6384" y="1759324"/>
            <a:ext cx="2380414" cy="2398678"/>
          </a:xfrm>
          <a:prstGeom prst="rect">
            <a:avLst/>
          </a:prstGeom>
        </p:spPr>
      </p:pic>
      <p:pic>
        <p:nvPicPr>
          <p:cNvPr id="5" name="Picture 5" descr="Screenshot of YouTube Video titled Treatment Integrity and Social Validity">
            <a:extLst>
              <a:ext uri="{FF2B5EF4-FFF2-40B4-BE49-F238E27FC236}">
                <a16:creationId xmlns:a16="http://schemas.microsoft.com/office/drawing/2014/main" id="{CB49702B-DFAD-8938-F3D0-9293A57497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6513" y="4286691"/>
            <a:ext cx="2940156" cy="1680626"/>
          </a:xfrm>
          <a:prstGeom prst="rect">
            <a:avLst/>
          </a:prstGeom>
          <a:ln>
            <a:solidFill>
              <a:schemeClr val="tx1"/>
            </a:solidFill>
          </a:ln>
        </p:spPr>
      </p:pic>
    </p:spTree>
    <p:extLst>
      <p:ext uri="{BB962C8B-B14F-4D97-AF65-F5344CB8AC3E}">
        <p14:creationId xmlns:p14="http://schemas.microsoft.com/office/powerpoint/2010/main" val="3381203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911E83-583F-04B3-DD45-26C860B6C2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Program Measures and Goals</a:t>
            </a:r>
          </a:p>
        </p:txBody>
      </p:sp>
      <p:grpSp>
        <p:nvGrpSpPr>
          <p:cNvPr id="7" name="Image 1" descr="Ci3T Blueprint A Primary (Tier 1) Plan Procedures for Teaching handout with the title of a chart section Program Goals highlighted">
            <a:extLst>
              <a:ext uri="{FF2B5EF4-FFF2-40B4-BE49-F238E27FC236}">
                <a16:creationId xmlns:a16="http://schemas.microsoft.com/office/drawing/2014/main" id="{50430377-02F2-C6C5-CC7A-B01D52169674}"/>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8048847" y="2700670"/>
              <a:ext cx="1843912" cy="5747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0" name="Image 2" descr="Procedures for Monitoring chart with an arrow pointing to Program Measures and Goals">
            <a:extLst>
              <a:ext uri="{FF2B5EF4-FFF2-40B4-BE49-F238E27FC236}">
                <a16:creationId xmlns:a16="http://schemas.microsoft.com/office/drawing/2014/main" id="{45940E0E-E127-34BE-590A-F4CDEFC43F1E}"/>
              </a:ext>
            </a:extLst>
          </p:cNvPr>
          <p:cNvGrpSpPr/>
          <p:nvPr/>
        </p:nvGrpSpPr>
        <p:grpSpPr>
          <a:xfrm>
            <a:off x="1025474" y="2004025"/>
            <a:ext cx="9894186" cy="4777802"/>
            <a:chOff x="1025474" y="2004025"/>
            <a:chExt cx="9894186" cy="4777802"/>
          </a:xfrm>
        </p:grpSpPr>
        <p:pic>
          <p:nvPicPr>
            <p:cNvPr id="2" name="Picture 2">
              <a:extLst>
                <a:ext uri="{FF2B5EF4-FFF2-40B4-BE49-F238E27FC236}">
                  <a16:creationId xmlns:a16="http://schemas.microsoft.com/office/drawing/2014/main" id="{DC9DC43E-6432-B4B3-91BE-41F84875E1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568" t="22449" r="4626" b="26557"/>
            <a:stretch/>
          </p:blipFill>
          <p:spPr>
            <a:xfrm>
              <a:off x="1025474" y="2004025"/>
              <a:ext cx="9894186" cy="4341278"/>
            </a:xfrm>
            <a:prstGeom prst="rect">
              <a:avLst/>
            </a:prstGeom>
            <a:ln>
              <a:noFill/>
            </a:ln>
            <a:effectLst>
              <a:outerShdw blurRad="292100" dist="139700" dir="2700000" algn="tl" rotWithShape="0">
                <a:srgbClr val="333333">
                  <a:alpha val="65000"/>
                </a:srgbClr>
              </a:outerShdw>
            </a:effectLst>
          </p:spPr>
        </p:pic>
        <p:sp>
          <p:nvSpPr>
            <p:cNvPr id="9" name="Arrow">
              <a:extLst>
                <a:ext uri="{FF2B5EF4-FFF2-40B4-BE49-F238E27FC236}">
                  <a16:creationId xmlns:a16="http://schemas.microsoft.com/office/drawing/2014/main" id="{070B5D8F-47C6-7B73-A7B6-3A14E759E5BF}"/>
                </a:ext>
              </a:extLst>
            </p:cNvPr>
            <p:cNvSpPr/>
            <p:nvPr/>
          </p:nvSpPr>
          <p:spPr>
            <a:xfrm>
              <a:off x="2998362" y="5456264"/>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grpSp>
      <p:pic>
        <p:nvPicPr>
          <p:cNvPr id="6" name="Picture 5">
            <a:extLst>
              <a:ext uri="{FF2B5EF4-FFF2-40B4-BE49-F238E27FC236}">
                <a16:creationId xmlns:a16="http://schemas.microsoft.com/office/drawing/2014/main" id="{02EB9BC3-7A8B-1CD8-ADAA-66B864ED6FE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046915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BE533F1-2C5D-65F0-6201-7A2D5E60424A}"/>
              </a:ext>
            </a:extLst>
          </p:cNvPr>
          <p:cNvSpPr>
            <a:spLocks noGrp="1"/>
          </p:cNvSpPr>
          <p:nvPr>
            <p:ph type="title"/>
          </p:nvPr>
        </p:nvSpPr>
        <p:spPr/>
        <p:txBody>
          <a:bodyPr/>
          <a:lstStyle/>
          <a:p>
            <a:r>
              <a:rPr lang="en-US"/>
              <a:t>Situating Teacher-Delivered, Low-Intensity Strategies in Ci3T Models</a:t>
            </a:r>
          </a:p>
        </p:txBody>
      </p:sp>
    </p:spTree>
    <p:extLst>
      <p:ext uri="{BB962C8B-B14F-4D97-AF65-F5344CB8AC3E}">
        <p14:creationId xmlns:p14="http://schemas.microsoft.com/office/powerpoint/2010/main" val="429541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B2B6-B032-B7A2-42FF-9F8DEE413A95}"/>
              </a:ext>
            </a:extLst>
          </p:cNvPr>
          <p:cNvSpPr>
            <a:spLocks noGrp="1"/>
          </p:cNvSpPr>
          <p:nvPr>
            <p:ph type="title"/>
          </p:nvPr>
        </p:nvSpPr>
        <p:spPr/>
        <p:txBody>
          <a:bodyPr/>
          <a:lstStyle/>
          <a:p>
            <a:r>
              <a:rPr lang="en-US"/>
              <a:t>Low-Intensity, Teacher-Delivered Strategies Across the Tiers</a:t>
            </a:r>
          </a:p>
        </p:txBody>
      </p:sp>
      <p:sp>
        <p:nvSpPr>
          <p:cNvPr id="3" name="Content Placeholder 2">
            <a:extLst>
              <a:ext uri="{FF2B5EF4-FFF2-40B4-BE49-F238E27FC236}">
                <a16:creationId xmlns:a16="http://schemas.microsoft.com/office/drawing/2014/main" id="{D7DC2A7C-A818-DD7F-6A35-7EB0EA29801A}"/>
              </a:ext>
            </a:extLst>
          </p:cNvPr>
          <p:cNvSpPr>
            <a:spLocks noGrp="1"/>
          </p:cNvSpPr>
          <p:nvPr>
            <p:ph idx="1"/>
          </p:nvPr>
        </p:nvSpPr>
        <p:spPr>
          <a:xfrm>
            <a:off x="838200" y="1825625"/>
            <a:ext cx="6672943" cy="4351338"/>
          </a:xfrm>
        </p:spPr>
        <p:txBody>
          <a:bodyPr>
            <a:noAutofit/>
          </a:bodyPr>
          <a:lstStyle/>
          <a:p>
            <a:pPr marL="0" indent="0">
              <a:buNone/>
            </a:pPr>
            <a:r>
              <a:rPr lang="en-US"/>
              <a:t>Low-intensity teacher-delivered strategies can be used as a:</a:t>
            </a:r>
          </a:p>
          <a:p>
            <a:pPr lvl="1"/>
            <a:r>
              <a:rPr lang="en-US"/>
              <a:t>component of Tier 1 instruction to increase engagement and prevent disruptive behavior</a:t>
            </a:r>
          </a:p>
          <a:p>
            <a:pPr lvl="1"/>
            <a:r>
              <a:rPr lang="en-US"/>
              <a:t>stand-alone Tier 2 intervention</a:t>
            </a:r>
          </a:p>
          <a:p>
            <a:pPr lvl="1">
              <a:buFont typeface="Arial" panose="020B0604020202020204" pitchFamily="34" charset="0"/>
              <a:buChar char="•"/>
            </a:pPr>
            <a:r>
              <a:rPr lang="en-US"/>
              <a:t>component of a Tier 2 intervention</a:t>
            </a:r>
          </a:p>
          <a:p>
            <a:pPr lvl="2">
              <a:buFont typeface="Arial" panose="020B0604020202020204" pitchFamily="34" charset="0"/>
              <a:buChar char="•"/>
            </a:pPr>
            <a:r>
              <a:rPr lang="en-US"/>
              <a:t>(e.g., embedding into targeted skill instruction reading, writing, or math group)</a:t>
            </a:r>
          </a:p>
          <a:p>
            <a:pPr lvl="1">
              <a:buFont typeface="Arial" panose="020B0604020202020204" pitchFamily="34" charset="0"/>
              <a:buChar char="•"/>
            </a:pPr>
            <a:r>
              <a:rPr lang="en-US"/>
              <a:t>component of a Tier 3 intervention</a:t>
            </a:r>
          </a:p>
          <a:p>
            <a:pPr lvl="2">
              <a:buFont typeface="Arial" panose="020B0604020202020204" pitchFamily="34" charset="0"/>
              <a:buChar char="•"/>
            </a:pPr>
            <a:r>
              <a:rPr lang="en-US"/>
              <a:t>(e.g., embedded into a functional assessment-based intervention; FABI)</a:t>
            </a:r>
          </a:p>
        </p:txBody>
      </p:sp>
      <p:pic>
        <p:nvPicPr>
          <p:cNvPr id="5" name="Picture" descr="Comprehensive, Integrated, Three-Tiered Model of Prevention pyramid.">
            <a:extLst>
              <a:ext uri="{FF2B5EF4-FFF2-40B4-BE49-F238E27FC236}">
                <a16:creationId xmlns:a16="http://schemas.microsoft.com/office/drawing/2014/main" id="{CDD644A9-D085-5FA2-DA20-51DE321F03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1143" y="2439318"/>
            <a:ext cx="4502944" cy="3123951"/>
          </a:xfrm>
          <a:prstGeom prst="rect">
            <a:avLst/>
          </a:prstGeom>
        </p:spPr>
      </p:pic>
    </p:spTree>
    <p:extLst>
      <p:ext uri="{BB962C8B-B14F-4D97-AF65-F5344CB8AC3E}">
        <p14:creationId xmlns:p14="http://schemas.microsoft.com/office/powerpoint/2010/main" val="191123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 at Tier 1</a:t>
            </a:r>
          </a:p>
        </p:txBody>
      </p:sp>
      <p:pic>
        <p:nvPicPr>
          <p:cNvPr id="7" name="Picture 1" descr="Cover of Lincoln Elementary School Implementation Manual with an arrow pointed towards highlighted section of a table showing  Area 1: Academic Responsibilities: Use proactive evidence-based strategies to support students' active engagement. Examples: Active supervision, precorrection, instructional feedback, instructional choice, increased opportunities to respond, behavior specific praise, high-p requests.">
            <a:extLst>
              <a:ext uri="{FF2B5EF4-FFF2-40B4-BE49-F238E27FC236}">
                <a16:creationId xmlns:a16="http://schemas.microsoft.com/office/drawing/2014/main" id="{E4EC82E0-F1D4-4387-6124-9924347DB1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9560" y="1885950"/>
            <a:ext cx="7772151" cy="4495800"/>
          </a:xfrm>
          <a:prstGeom prst="rect">
            <a:avLst/>
          </a:prstGeom>
        </p:spPr>
      </p:pic>
      <p:pic>
        <p:nvPicPr>
          <p:cNvPr id="6" name="Picture 2">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03387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Active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981721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5" name="Picture 2">
            <a:extLst>
              <a:ext uri="{FF2B5EF4-FFF2-40B4-BE49-F238E27FC236}">
                <a16:creationId xmlns:a16="http://schemas.microsoft.com/office/drawing/2014/main" id="{E4C744B9-2354-2B51-B70A-D4225C2B7D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22225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5BF2070F-4E61-3350-4845-10FC3AF8CB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24271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187CE321-B062-06C3-E159-032D45DA9E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903781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09349D28-4091-3125-3E29-8BD081A649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70121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9B3101D2-BEA4-CA79-8A36-A1C5F008FB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56043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F515-E265-FD23-DD31-E5600886EDAF}"/>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Low-Intensity, Teacher-Delivered Strategies as a Stand-Alone Tier 2 Intervention</a:t>
            </a:r>
          </a:p>
        </p:txBody>
      </p:sp>
      <p:sp>
        <p:nvSpPr>
          <p:cNvPr id="3" name="Title hidden">
            <a:extLst>
              <a:ext uri="{FF2B5EF4-FFF2-40B4-BE49-F238E27FC236}">
                <a16:creationId xmlns:a16="http://schemas.microsoft.com/office/drawing/2014/main" id="{DC896970-9933-DD4B-7D9A-844AD796DC4A}"/>
              </a:ext>
            </a:extLst>
          </p:cNvPr>
          <p:cNvSpPr txBox="1">
            <a:spLocks/>
          </p:cNvSpPr>
          <p:nvPr/>
        </p:nvSpPr>
        <p:spPr>
          <a:xfrm>
            <a:off x="482618" y="-132556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Low-Intensity, Teacher-Delivered Strategies as a Stand-Alone Tier 2 Intervention 1</a:t>
            </a:r>
          </a:p>
        </p:txBody>
      </p:sp>
      <p:pic>
        <p:nvPicPr>
          <p:cNvPr id="4" name="Content Placeholder"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9A449D57-81F3-C521-AB87-FC644E41BA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332" t="3761" r="2001" b="15868"/>
          <a:stretch/>
        </p:blipFill>
        <p:spPr>
          <a:xfrm>
            <a:off x="2518116" y="1690688"/>
            <a:ext cx="7427742" cy="4872870"/>
          </a:xfrm>
          <a:prstGeom prst="rect">
            <a:avLst/>
          </a:prstGeom>
          <a:ln>
            <a:solidFill>
              <a:schemeClr val="tx1"/>
            </a:solidFill>
          </a:ln>
        </p:spPr>
      </p:pic>
    </p:spTree>
    <p:extLst>
      <p:ext uri="{BB962C8B-B14F-4D97-AF65-F5344CB8AC3E}">
        <p14:creationId xmlns:p14="http://schemas.microsoft.com/office/powerpoint/2010/main" val="1884970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BF989-2648-A138-6C6D-6863EB2AB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5A7AD-4B85-9AA6-423C-4FA5F9C0EA9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Low-Intensity, Teacher-Delivered Strategies as a Stand-Alone Tier 2 Intervention</a:t>
            </a:r>
          </a:p>
        </p:txBody>
      </p:sp>
      <p:sp>
        <p:nvSpPr>
          <p:cNvPr id="11" name="Title hidden">
            <a:extLst>
              <a:ext uri="{FF2B5EF4-FFF2-40B4-BE49-F238E27FC236}">
                <a16:creationId xmlns:a16="http://schemas.microsoft.com/office/drawing/2014/main" id="{B6BE2264-CBC4-B1EE-4ED8-D53EB7097E3A}"/>
              </a:ext>
            </a:extLst>
          </p:cNvPr>
          <p:cNvSpPr txBox="1">
            <a:spLocks/>
          </p:cNvSpPr>
          <p:nvPr/>
        </p:nvSpPr>
        <p:spPr>
          <a:xfrm>
            <a:off x="482618" y="-132556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Low-Intensity, Teacher-Delivered Strategies as a Stand-Alone Tier 2 Intervention 2</a:t>
            </a:r>
          </a:p>
        </p:txBody>
      </p:sp>
      <p:pic>
        <p:nvPicPr>
          <p:cNvPr id="4" name="Content Placeholder 1"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7E804B67-8AA8-6E79-2D76-DEBD679D0C9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332" t="3761" r="2001" b="15868"/>
          <a:stretch/>
        </p:blipFill>
        <p:spPr>
          <a:xfrm>
            <a:off x="954131" y="2562226"/>
            <a:ext cx="4444085" cy="2915482"/>
          </a:xfrm>
          <a:prstGeom prst="rect">
            <a:avLst/>
          </a:prstGeom>
          <a:ln>
            <a:solidFill>
              <a:schemeClr val="tx1"/>
            </a:solidFill>
          </a:ln>
        </p:spPr>
      </p:pic>
      <p:pic>
        <p:nvPicPr>
          <p:cNvPr id="5" name="Picture 2" descr="Behavior-Specific Praise Treatment Integrity Checklist">
            <a:extLst>
              <a:ext uri="{FF2B5EF4-FFF2-40B4-BE49-F238E27FC236}">
                <a16:creationId xmlns:a16="http://schemas.microsoft.com/office/drawing/2014/main" id="{52C03D4C-E5AB-365A-DE01-0234FE0862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7505" y="2047874"/>
            <a:ext cx="2480397" cy="3209925"/>
          </a:xfrm>
          <a:prstGeom prst="rect">
            <a:avLst/>
          </a:prstGeom>
          <a:ln>
            <a:solidFill>
              <a:schemeClr val="tx1"/>
            </a:solidFill>
          </a:ln>
        </p:spPr>
      </p:pic>
      <p:pic>
        <p:nvPicPr>
          <p:cNvPr id="7" name="Picture 3" descr="Behavior-Specific Praise Student Social Validity Questionnaire-Pre-intervention Handout">
            <a:extLst>
              <a:ext uri="{FF2B5EF4-FFF2-40B4-BE49-F238E27FC236}">
                <a16:creationId xmlns:a16="http://schemas.microsoft.com/office/drawing/2014/main" id="{3A23E528-4EDC-BE23-9433-5EC7C8131E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3662" y="2047874"/>
            <a:ext cx="2480397" cy="3209926"/>
          </a:xfrm>
          <a:prstGeom prst="rect">
            <a:avLst/>
          </a:prstGeom>
          <a:ln>
            <a:solidFill>
              <a:schemeClr val="tx1"/>
            </a:solidFill>
          </a:ln>
        </p:spPr>
      </p:pic>
      <p:pic>
        <p:nvPicPr>
          <p:cNvPr id="9" name="Picture 4" descr="Engagement graph">
            <a:extLst>
              <a:ext uri="{FF2B5EF4-FFF2-40B4-BE49-F238E27FC236}">
                <a16:creationId xmlns:a16="http://schemas.microsoft.com/office/drawing/2014/main" id="{E29553E5-F408-CAD1-9F58-85B06C984E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6082" y="4648197"/>
            <a:ext cx="3515160" cy="1933575"/>
          </a:xfrm>
          <a:prstGeom prst="rect">
            <a:avLst/>
          </a:prstGeom>
          <a:ln>
            <a:solidFill>
              <a:schemeClr val="tx1"/>
            </a:solidFill>
          </a:ln>
        </p:spPr>
      </p:pic>
    </p:spTree>
    <p:extLst>
      <p:ext uri="{BB962C8B-B14F-4D97-AF65-F5344CB8AC3E}">
        <p14:creationId xmlns:p14="http://schemas.microsoft.com/office/powerpoint/2010/main" val="1559368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E3E6-788E-9B17-AABA-5068D9129141}"/>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7A3FF32-3282-7DE9-F995-AF6CCEAF11F8}"/>
              </a:ext>
            </a:extLst>
          </p:cNvPr>
          <p:cNvSpPr>
            <a:spLocks noGrp="1"/>
          </p:cNvSpPr>
          <p:nvPr>
            <p:ph type="title"/>
          </p:nvPr>
        </p:nvSpPr>
        <p:spPr>
          <a:xfrm>
            <a:off x="838200" y="273685"/>
            <a:ext cx="10515600" cy="1325563"/>
          </a:xfrm>
          <a:solidFill>
            <a:schemeClr val="accent5"/>
          </a:solidFill>
        </p:spPr>
        <p:txBody>
          <a:bodyPr/>
          <a:lstStyle/>
          <a:p>
            <a:r>
              <a:rPr lang="en-US">
                <a:solidFill>
                  <a:schemeClr val="bg1"/>
                </a:solidFill>
              </a:rPr>
              <a:t>Talk Time</a:t>
            </a:r>
          </a:p>
        </p:txBody>
      </p:sp>
      <p:sp>
        <p:nvSpPr>
          <p:cNvPr id="22" name="Content Placeholder">
            <a:extLst>
              <a:ext uri="{FF2B5EF4-FFF2-40B4-BE49-F238E27FC236}">
                <a16:creationId xmlns:a16="http://schemas.microsoft.com/office/drawing/2014/main" id="{29D86775-5961-B2CE-323A-FC84AD40B50E}"/>
              </a:ext>
            </a:extLst>
          </p:cNvPr>
          <p:cNvSpPr>
            <a:spLocks noGrp="1"/>
          </p:cNvSpPr>
          <p:nvPr>
            <p:ph idx="1"/>
          </p:nvPr>
        </p:nvSpPr>
        <p:spPr>
          <a:xfrm>
            <a:off x="838200" y="1825625"/>
            <a:ext cx="10515600" cy="3062464"/>
          </a:xfrm>
          <a:solidFill>
            <a:schemeClr val="accent5">
              <a:lumMod val="20000"/>
              <a:lumOff val="80000"/>
            </a:schemeClr>
          </a:solidFill>
        </p:spPr>
        <p:txBody>
          <a:bodyPr>
            <a:normAutofit fontScale="92500" lnSpcReduction="10000"/>
          </a:bodyPr>
          <a:lstStyle/>
          <a:p>
            <a:r>
              <a:rPr lang="en-US"/>
              <a:t>Which low-intensity, teacher-delivered strategy do you use most often? How is it built into your lessons or daily routines?</a:t>
            </a:r>
          </a:p>
          <a:p>
            <a:r>
              <a:rPr lang="en-US"/>
              <a:t>Which low-intensity, teacher-delivered strategy are you most interested in trying? How might you build it into your lessons or daily routines?</a:t>
            </a:r>
          </a:p>
          <a:p>
            <a:r>
              <a:rPr lang="en-US"/>
              <a:t>What opportunities do you see to use low-intensity, teacher-delivered strategies as part of Tier 1 instruction, as stand-alone Tier 2 intervention, or as a component of a Tier 2 or Tier 3 intervention?</a:t>
            </a:r>
          </a:p>
        </p:txBody>
      </p:sp>
      <p:pic>
        <p:nvPicPr>
          <p:cNvPr id="4" name="Picture 32">
            <a:extLst>
              <a:ext uri="{FF2B5EF4-FFF2-40B4-BE49-F238E27FC236}">
                <a16:creationId xmlns:a16="http://schemas.microsoft.com/office/drawing/2014/main" id="{3856822D-48DB-8E40-2839-70C9DBB3ACD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639885" y="4967099"/>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5243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6317-280B-925F-793D-4FB69C4D4DB2}"/>
              </a:ext>
            </a:extLst>
          </p:cNvPr>
          <p:cNvSpPr>
            <a:spLocks noGrp="1"/>
          </p:cNvSpPr>
          <p:nvPr>
            <p:ph type="title"/>
          </p:nvPr>
        </p:nvSpPr>
        <p:spPr>
          <a:xfrm>
            <a:off x="831850" y="1709738"/>
            <a:ext cx="7735207" cy="2852737"/>
          </a:xfrm>
        </p:spPr>
        <p:txBody>
          <a:bodyPr>
            <a:normAutofit fontScale="90000"/>
          </a:bodyPr>
          <a:lstStyle/>
          <a:p>
            <a:r>
              <a:rPr lang="en-US"/>
              <a:t>6-Step Instructional Approach for </a:t>
            </a:r>
            <a:br>
              <a:rPr lang="en-US"/>
            </a:br>
            <a:r>
              <a:rPr lang="en-US"/>
              <a:t>Responding to Challenging Behavior</a:t>
            </a:r>
          </a:p>
        </p:txBody>
      </p:sp>
      <p:pic>
        <p:nvPicPr>
          <p:cNvPr id="5" name="Picture 4" descr="A Six-Step Instructional Approach for Responding to Challenging Behavior module cover">
            <a:extLst>
              <a:ext uri="{FF2B5EF4-FFF2-40B4-BE49-F238E27FC236}">
                <a16:creationId xmlns:a16="http://schemas.microsoft.com/office/drawing/2014/main" id="{03866A4D-3816-3525-2073-D2DAF1345B4C}"/>
              </a:ext>
            </a:extLst>
          </p:cNvPr>
          <p:cNvPicPr>
            <a:picLocks noChangeAspect="1" noChangeArrowheads="1"/>
          </p:cNvPicPr>
          <p:nvPr/>
        </p:nvPicPr>
        <p:blipFill>
          <a:blip r:embed="rId2"/>
          <a:srcRect/>
          <a:stretch/>
        </p:blipFill>
        <p:spPr bwMode="auto">
          <a:xfrm>
            <a:off x="8564745" y="1212332"/>
            <a:ext cx="3135551" cy="490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53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EF8EB-4EFA-566F-4954-25E37483808D}"/>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a:t>How are You Currently Responding to Challenging Behaviors During Instruction?</a:t>
            </a:r>
          </a:p>
        </p:txBody>
      </p:sp>
      <p:sp>
        <p:nvSpPr>
          <p:cNvPr id="2" name="TextBox 1">
            <a:extLst>
              <a:ext uri="{FF2B5EF4-FFF2-40B4-BE49-F238E27FC236}">
                <a16:creationId xmlns:a16="http://schemas.microsoft.com/office/drawing/2014/main" id="{12AE813D-4FAB-BF21-960C-1E311487F70D}"/>
              </a:ext>
            </a:extLst>
          </p:cNvPr>
          <p:cNvSpPr txBox="1"/>
          <p:nvPr/>
        </p:nvSpPr>
        <p:spPr>
          <a:xfrm>
            <a:off x="806115" y="986591"/>
            <a:ext cx="4463716" cy="5262979"/>
          </a:xfrm>
          <a:prstGeom prst="rect">
            <a:avLst/>
          </a:prstGeom>
          <a:noFill/>
        </p:spPr>
        <p:txBody>
          <a:bodyPr wrap="square" rtlCol="0">
            <a:spAutoFit/>
          </a:bodyPr>
          <a:lstStyle/>
          <a:p>
            <a:r>
              <a:rPr lang="en-US" sz="4800"/>
              <a:t>How are you currently responding to challenging behaviors during instruction? </a:t>
            </a:r>
          </a:p>
        </p:txBody>
      </p:sp>
      <p:pic>
        <p:nvPicPr>
          <p:cNvPr id="5" name="Picture 4">
            <a:extLst>
              <a:ext uri="{FF2B5EF4-FFF2-40B4-BE49-F238E27FC236}">
                <a16:creationId xmlns:a16="http://schemas.microsoft.com/office/drawing/2014/main" id="{196F57B2-F993-C8D2-DDEF-9F98DE30581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5052" y="1143001"/>
            <a:ext cx="4888832" cy="4888832"/>
          </a:xfrm>
          <a:prstGeom prst="rect">
            <a:avLst/>
          </a:prstGeom>
        </p:spPr>
      </p:pic>
    </p:spTree>
    <p:extLst>
      <p:ext uri="{BB962C8B-B14F-4D97-AF65-F5344CB8AC3E}">
        <p14:creationId xmlns:p14="http://schemas.microsoft.com/office/powerpoint/2010/main" val="27414151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AC15-0FF6-006E-46D8-B2A4F86881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Responding to Challenging Behavior Infographics</a:t>
            </a:r>
          </a:p>
        </p:txBody>
      </p:sp>
      <p:pic>
        <p:nvPicPr>
          <p:cNvPr id="5" name="Picture 1" descr="Reactive Plan: Flow Chart for Responding to Challenging Behavior infographic">
            <a:extLst>
              <a:ext uri="{FF2B5EF4-FFF2-40B4-BE49-F238E27FC236}">
                <a16:creationId xmlns:a16="http://schemas.microsoft.com/office/drawing/2014/main" id="{FDA24711-7DB4-7C45-695C-643F63730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7" y="321970"/>
            <a:ext cx="4801773" cy="6214059"/>
          </a:xfrm>
          <a:prstGeom prst="rect">
            <a:avLst/>
          </a:prstGeom>
          <a:ln>
            <a:solidFill>
              <a:schemeClr val="tx1"/>
            </a:solidFill>
          </a:ln>
        </p:spPr>
      </p:pic>
      <p:pic>
        <p:nvPicPr>
          <p:cNvPr id="2050" name="Picture 2" descr="6-Step Approach for Responding to Challenging Behavior infographic">
            <a:extLst>
              <a:ext uri="{FF2B5EF4-FFF2-40B4-BE49-F238E27FC236}">
                <a16:creationId xmlns:a16="http://schemas.microsoft.com/office/drawing/2014/main" id="{1CD27B9D-F120-B6F5-C153-9406FB87A0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2789" y="2362682"/>
            <a:ext cx="6037084" cy="33958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a:extLst>
              <a:ext uri="{FF2B5EF4-FFF2-40B4-BE49-F238E27FC236}">
                <a16:creationId xmlns:a16="http://schemas.microsoft.com/office/drawing/2014/main" id="{F85C293E-7CBF-A9F8-0757-8F879A2C078E}"/>
              </a:ext>
              <a:ext uri="{C183D7F6-B498-43B3-948B-1728B52AA6E4}">
                <adec:decorative xmlns:adec="http://schemas.microsoft.com/office/drawing/2017/decorative" val="1"/>
              </a:ext>
            </a:extLst>
          </p:cNvPr>
          <p:cNvSpPr/>
          <p:nvPr/>
        </p:nvSpPr>
        <p:spPr>
          <a:xfrm rot="5400000">
            <a:off x="1401165" y="-1169735"/>
            <a:ext cx="2471058" cy="5007432"/>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odule">
            <a:extLst>
              <a:ext uri="{FF2B5EF4-FFF2-40B4-BE49-F238E27FC236}">
                <a16:creationId xmlns:a16="http://schemas.microsoft.com/office/drawing/2014/main" id="{BD93E3E1-2A15-EB5E-EF45-9BECC5C08D17}"/>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5379" y="0"/>
            <a:ext cx="87662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27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7D1D-BDB5-19CD-D866-8E5564D53D5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B56492-8FA5-5BAC-8A06-68BEC4371DCE}"/>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3"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6A42E981-42ED-1E08-2DE6-491BCDD62159}"/>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4" name="Picture 2" descr="A Six-Step Instructional Approach for Responding to Challenging Behavior module cover">
            <a:extLst>
              <a:ext uri="{FF2B5EF4-FFF2-40B4-BE49-F238E27FC236}">
                <a16:creationId xmlns:a16="http://schemas.microsoft.com/office/drawing/2014/main" id="{7D8C1937-708F-A666-C027-ADC0E1D001E7}"/>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71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26AAC95-3096-9E3F-3672-1A1ED03017D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1</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DFDAD6B2-4FF9-FEBB-D0E2-42E2888BE8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A97A07AE-8A2E-F0B2-BB1D-3F38B4137357}"/>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221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709EDFD-8608-B60E-4DA6-5E08B63DA4F2}"/>
              </a:ext>
            </a:extLst>
          </p:cNvPr>
          <p:cNvSpPr>
            <a:spLocks noGrp="1"/>
          </p:cNvSpPr>
          <p:nvPr>
            <p:ph type="title"/>
          </p:nvPr>
        </p:nvSpPr>
        <p:spPr/>
        <p:txBody>
          <a:bodyPr>
            <a:normAutofit/>
          </a:bodyPr>
          <a:lstStyle/>
          <a:p>
            <a:r>
              <a:rPr lang="en-US"/>
              <a:t>How Do I Implement a 6-Step Instructional Approach at My School?</a:t>
            </a:r>
          </a:p>
        </p:txBody>
      </p:sp>
      <p:sp>
        <p:nvSpPr>
          <p:cNvPr id="4" name="Step 1">
            <a:extLst>
              <a:ext uri="{FF2B5EF4-FFF2-40B4-BE49-F238E27FC236}">
                <a16:creationId xmlns:a16="http://schemas.microsoft.com/office/drawing/2014/main" id="{9B574C6B-F1B6-4C24-87A7-7FE323263B0B}"/>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DCFA8C12-49D2-4157-96C2-F4CE0B60A460}"/>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50F7EFB8-289C-45F8-8B22-240FCF85CCF2}"/>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3C5E3D50-E5FF-4DCE-A49A-F846EB719BC2}"/>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4FB59BBA-6C0F-4069-86F2-A89DCBED0599}"/>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884B116E-A448-49F2-909A-BCE0D8484C45}"/>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ACADF038-B698-4063-BEE3-38AF52FAD8DD}"/>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CAC2700B-253D-4A3E-B6F7-8D46877BF19B}"/>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67FCC390-D5E4-41F3-BE22-85522B7952ED}"/>
              </a:ext>
            </a:extLst>
          </p:cNvPr>
          <p:cNvSpPr/>
          <p:nvPr/>
        </p:nvSpPr>
        <p:spPr>
          <a:xfrm>
            <a:off x="868716" y="441077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929C7634-5C8D-49BB-84A3-9239F7F222FE}"/>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1E022CBA-B0B1-44B0-AC91-EB2D858D2034}"/>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C3A2A4D6-33C7-45EF-9FDA-859589C08E70}"/>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4DDDCCDB-9063-4F95-0C5E-15C806D629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 y="1355784"/>
            <a:ext cx="944962" cy="4291956"/>
          </a:xfrm>
          <a:prstGeom prst="rect">
            <a:avLst/>
          </a:prstGeom>
        </p:spPr>
      </p:pic>
    </p:spTree>
    <p:extLst>
      <p:ext uri="{BB962C8B-B14F-4D97-AF65-F5344CB8AC3E}">
        <p14:creationId xmlns:p14="http://schemas.microsoft.com/office/powerpoint/2010/main" val="12769627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B118-9FC7-F12B-41D0-4F26C0CB94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9BB3A7-F3B8-595B-55FC-CE8902C263C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Talk!</a:t>
            </a:r>
          </a:p>
        </p:txBody>
      </p:sp>
      <p:graphicFrame>
        <p:nvGraphicFramePr>
          <p:cNvPr id="4" name="Table 1">
            <a:extLst>
              <a:ext uri="{FF2B5EF4-FFF2-40B4-BE49-F238E27FC236}">
                <a16:creationId xmlns:a16="http://schemas.microsoft.com/office/drawing/2014/main" id="{CC98A0D4-685D-B59A-9741-1EC0A439B9E5}"/>
              </a:ext>
            </a:extLst>
          </p:cNvPr>
          <p:cNvGraphicFramePr>
            <a:graphicFrameLocks noGrp="1"/>
          </p:cNvGraphicFramePr>
          <p:nvPr>
            <p:extLst>
              <p:ext uri="{D42A27DB-BD31-4B8C-83A1-F6EECF244321}">
                <p14:modId xmlns:p14="http://schemas.microsoft.com/office/powerpoint/2010/main" val="3949475274"/>
              </p:ext>
            </p:extLst>
          </p:nvPr>
        </p:nvGraphicFramePr>
        <p:xfrm>
          <a:off x="520277" y="313269"/>
          <a:ext cx="10848240" cy="2218465"/>
        </p:xfrm>
        <a:graphic>
          <a:graphicData uri="http://schemas.openxmlformats.org/drawingml/2006/table">
            <a:tbl>
              <a:tblPr firstRow="1" bandRow="1">
                <a:tableStyleId>{5C22544A-7EE6-4342-B048-85BDC9FD1C3A}</a:tableStyleId>
              </a:tblPr>
              <a:tblGrid>
                <a:gridCol w="10848240">
                  <a:extLst>
                    <a:ext uri="{9D8B030D-6E8A-4147-A177-3AD203B41FA5}">
                      <a16:colId xmlns:a16="http://schemas.microsoft.com/office/drawing/2014/main" val="753282578"/>
                    </a:ext>
                  </a:extLst>
                </a:gridCol>
              </a:tblGrid>
              <a:tr h="366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rPr>
                        <a:t>Let’s Talk!</a:t>
                      </a:r>
                    </a:p>
                  </a:txBody>
                  <a:tcPr>
                    <a:solidFill>
                      <a:srgbClr val="2F4E6D"/>
                    </a:solidFill>
                  </a:tcPr>
                </a:tc>
                <a:extLst>
                  <a:ext uri="{0D108BD9-81ED-4DB2-BD59-A6C34878D82A}">
                    <a16:rowId xmlns:a16="http://schemas.microsoft.com/office/drawing/2014/main" val="2457955308"/>
                  </a:ext>
                </a:extLst>
              </a:tr>
              <a:tr h="1578385">
                <a:tc>
                  <a:txBody>
                    <a:bodyPr/>
                    <a:lstStyle/>
                    <a:p>
                      <a:pPr marL="0" indent="0" algn="l">
                        <a:buFont typeface="Arial" panose="020B0604020202020204" pitchFamily="34" charset="0"/>
                        <a:buNone/>
                      </a:pPr>
                      <a:endParaRPr lang="en-US" sz="800" b="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a:solidFill>
                            <a:schemeClr val="dk1"/>
                          </a:solidFill>
                          <a:latin typeface="+mn-lt"/>
                          <a:ea typeface="+mn-ea"/>
                          <a:cs typeface="+mn-cs"/>
                        </a:rPr>
                        <a:t>Use your handout to develop a few statements you                                         could use in the moment </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grpSp>
        <p:nvGrpSpPr>
          <p:cNvPr id="16" name="Group 1" descr="Screenshot of Ci3T website with a yellow rectangle highlighting the Presentations tab (www.ci3T.org/presentations)">
            <a:extLst>
              <a:ext uri="{FF2B5EF4-FFF2-40B4-BE49-F238E27FC236}">
                <a16:creationId xmlns:a16="http://schemas.microsoft.com/office/drawing/2014/main" id="{33A4D323-7BE9-6791-F452-D36F257E58F2}"/>
              </a:ext>
            </a:extLst>
          </p:cNvPr>
          <p:cNvGrpSpPr/>
          <p:nvPr/>
        </p:nvGrpSpPr>
        <p:grpSpPr>
          <a:xfrm>
            <a:off x="563954" y="2531734"/>
            <a:ext cx="5766923" cy="1831241"/>
            <a:chOff x="681914" y="2531734"/>
            <a:chExt cx="5766923" cy="1831241"/>
          </a:xfrm>
        </p:grpSpPr>
        <p:pic>
          <p:nvPicPr>
            <p:cNvPr id="2" name="Picture 1">
              <a:extLst>
                <a:ext uri="{FF2B5EF4-FFF2-40B4-BE49-F238E27FC236}">
                  <a16:creationId xmlns:a16="http://schemas.microsoft.com/office/drawing/2014/main" id="{B060D9F1-7F3A-06A1-FDCF-8694C5D72A8E}"/>
                </a:ext>
              </a:extLst>
            </p:cNvPr>
            <p:cNvPicPr>
              <a:picLocks noChangeAspect="1"/>
            </p:cNvPicPr>
            <p:nvPr/>
          </p:nvPicPr>
          <p:blipFill>
            <a:blip r:embed="rId3"/>
            <a:srcRect b="7186"/>
            <a:stretch/>
          </p:blipFill>
          <p:spPr>
            <a:xfrm>
              <a:off x="681914" y="2544164"/>
              <a:ext cx="5766923" cy="1818811"/>
            </a:xfrm>
            <a:prstGeom prst="rect">
              <a:avLst/>
            </a:prstGeom>
            <a:ln>
              <a:noFill/>
            </a:ln>
            <a:effectLst>
              <a:outerShdw blurRad="292100" dist="139700" dir="2700000" algn="tl" rotWithShape="0">
                <a:srgbClr val="333333">
                  <a:alpha val="65000"/>
                </a:srgbClr>
              </a:outerShdw>
            </a:effectLst>
          </p:spPr>
        </p:pic>
        <p:sp>
          <p:nvSpPr>
            <p:cNvPr id="13" name="Rectangle 2: Rounded Corners 12">
              <a:extLst>
                <a:ext uri="{FF2B5EF4-FFF2-40B4-BE49-F238E27FC236}">
                  <a16:creationId xmlns:a16="http://schemas.microsoft.com/office/drawing/2014/main" id="{9E4DE59C-C0DE-6262-1B1B-7E1D3CB64564}"/>
                </a:ext>
              </a:extLst>
            </p:cNvPr>
            <p:cNvSpPr/>
            <p:nvPr/>
          </p:nvSpPr>
          <p:spPr>
            <a:xfrm>
              <a:off x="3301337" y="2531734"/>
              <a:ext cx="3147500" cy="80879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www.ci3t.org/presentations</a:t>
              </a:r>
            </a:p>
          </p:txBody>
        </p:sp>
        <p:sp>
          <p:nvSpPr>
            <p:cNvPr id="14" name="Rectangle 1">
              <a:extLst>
                <a:ext uri="{FF2B5EF4-FFF2-40B4-BE49-F238E27FC236}">
                  <a16:creationId xmlns:a16="http://schemas.microsoft.com/office/drawing/2014/main" id="{1E0B136B-BC61-2A66-21E2-B74A35473FB4}"/>
                </a:ext>
              </a:extLst>
            </p:cNvPr>
            <p:cNvSpPr/>
            <p:nvPr/>
          </p:nvSpPr>
          <p:spPr>
            <a:xfrm>
              <a:off x="3198551" y="3536742"/>
              <a:ext cx="733647" cy="254669"/>
            </a:xfrm>
            <a:prstGeom prst="rect">
              <a:avLst/>
            </a:prstGeom>
            <a:noFill/>
            <a:ln w="381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descr="6-Step Instructional Approach for Responding to Challenging Behavior worksheet">
            <a:extLst>
              <a:ext uri="{FF2B5EF4-FFF2-40B4-BE49-F238E27FC236}">
                <a16:creationId xmlns:a16="http://schemas.microsoft.com/office/drawing/2014/main" id="{6DEA88B2-B4BE-F4AB-22EA-4D86B9DBA5F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87469" y="1538667"/>
            <a:ext cx="3725583" cy="4796614"/>
          </a:xfrm>
          <a:prstGeom prst="rect">
            <a:avLst/>
          </a:prstGeom>
          <a:ln>
            <a:noFill/>
          </a:ln>
          <a:effectLst>
            <a:outerShdw blurRad="292100" dist="139700" dir="2700000" algn="tl" rotWithShape="0">
              <a:srgbClr val="333333">
                <a:alpha val="65000"/>
              </a:srgbClr>
            </a:outerShdw>
          </a:effectLst>
        </p:spPr>
      </p:pic>
      <p:pic>
        <p:nvPicPr>
          <p:cNvPr id="18" name="Clock">
            <a:extLst>
              <a:ext uri="{FF2B5EF4-FFF2-40B4-BE49-F238E27FC236}">
                <a16:creationId xmlns:a16="http://schemas.microsoft.com/office/drawing/2014/main" id="{A541550A-D1A9-D9B7-E215-E7352FF3CA5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78948" y="4658850"/>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49573049"/>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4409D-E161-FF2D-75D8-CB6B468F395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2727AED-476E-834B-34AD-5B0B5F3662D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 2</a:t>
            </a:r>
          </a:p>
        </p:txBody>
      </p:sp>
      <p:pic>
        <p:nvPicPr>
          <p:cNvPr id="4" name="Picture 1" descr="Comprehensive, Integrated, Three-Tiered Model of Prevention pyramid.">
            <a:extLst>
              <a:ext uri="{FF2B5EF4-FFF2-40B4-BE49-F238E27FC236}">
                <a16:creationId xmlns:a16="http://schemas.microsoft.com/office/drawing/2014/main" id="{B3A7314F-9234-F6F1-7D37-91143D5662D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71F52F8A-9731-3AB3-0F89-39A9B10F6FF0}"/>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BF0BE698-48CC-FAA5-513C-CDB614026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B926CB00-42A5-D518-48B6-F69418654820}"/>
              </a:ext>
              <a:ext uri="{C183D7F6-B498-43B3-948B-1728B52AA6E4}">
                <adec:decorative xmlns:adec="http://schemas.microsoft.com/office/drawing/2017/decorative" val="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B5E8FCD1-3E45-C928-CE5D-967EAF00B1EE}"/>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7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7CA5-1CFE-2495-A183-547EF6FA729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7F1ADFC-48FC-2AEF-83EA-3E7B28A3097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Tertiary (Tier 3) Intervention Grid 2</a:t>
            </a:r>
          </a:p>
        </p:txBody>
      </p:sp>
      <p:pic>
        <p:nvPicPr>
          <p:cNvPr id="11" name="Picture 1" descr="Comprehensive, Integrated, Three-Tiered Model of Prevention pyramid.">
            <a:extLst>
              <a:ext uri="{FF2B5EF4-FFF2-40B4-BE49-F238E27FC236}">
                <a16:creationId xmlns:a16="http://schemas.microsoft.com/office/drawing/2014/main" id="{4C82E12B-E887-C1E1-A2CD-A267C881992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FE73D03C-A442-F401-85A2-D1E902C80ED2}"/>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62ADEC8F-3C65-1563-8636-5C48E35AC16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E8F02091-9228-C9EA-F4EF-37F3EDFC6EE7}"/>
              </a:ext>
              <a:ext uri="{C183D7F6-B498-43B3-948B-1728B52AA6E4}">
                <adec:decorative xmlns:adec="http://schemas.microsoft.com/office/drawing/2017/decorative" val="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D153BEA5-9DE4-9BBB-16FF-0BAB71B5AF8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93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200" y="168560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323513" y="168560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3" name="Rectangle 2" descr="A rectangle highlighting three EMPOWER sessions on the flyer: Ci3T in Action: Integrated Lesson Planning for Enhanced Instruction on November 18, 2025, Mastering Behavior Specific Praise and Precorrection on January 21, 2026 and A 6-Step Instructional Approach for Responding to Challenging Behaviors: A Tier 1 Practice on February 10, 2026.">
            <a:extLst>
              <a:ext uri="{FF2B5EF4-FFF2-40B4-BE49-F238E27FC236}">
                <a16:creationId xmlns:a16="http://schemas.microsoft.com/office/drawing/2014/main" id="{5E4B12CB-AD03-14BB-F149-49360AABD840}"/>
              </a:ext>
            </a:extLst>
          </p:cNvPr>
          <p:cNvSpPr/>
          <p:nvPr/>
        </p:nvSpPr>
        <p:spPr>
          <a:xfrm>
            <a:off x="4240640" y="3218688"/>
            <a:ext cx="7690104" cy="1664208"/>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Arial" panose="020B0604020202020204"/>
                <a:ea typeface="+mj-ea"/>
                <a:cs typeface="+mj-cs"/>
              </a:rPr>
              <a:t>ci3t.org</a:t>
            </a:r>
          </a:p>
        </p:txBody>
      </p:sp>
      <p:grpSp>
        <p:nvGrpSpPr>
          <p:cNvPr id="2" name="Image" descr="Computer screen with Ci3T modules displayed">
            <a:extLst>
              <a:ext uri="{FF2B5EF4-FFF2-40B4-BE49-F238E27FC236}">
                <a16:creationId xmlns:a16="http://schemas.microsoft.com/office/drawing/2014/main" id="{8F853EBA-6DA2-BFE7-9FBE-335C10249678}"/>
              </a:ext>
            </a:extLst>
          </p:cNvPr>
          <p:cNvGrpSpPr/>
          <p:nvPr/>
        </p:nvGrpSpPr>
        <p:grpSpPr>
          <a:xfrm>
            <a:off x="3140132" y="3290378"/>
            <a:ext cx="3309605" cy="3105680"/>
            <a:chOff x="770428" y="1626441"/>
            <a:chExt cx="5807526" cy="5231889"/>
          </a:xfrm>
        </p:grpSpPr>
        <p:pic>
          <p:nvPicPr>
            <p:cNvPr id="3" name="Computer">
              <a:extLst>
                <a:ext uri="{FF2B5EF4-FFF2-40B4-BE49-F238E27FC236}">
                  <a16:creationId xmlns:a16="http://schemas.microsoft.com/office/drawing/2014/main" id="{9A609FEF-6479-5720-9D97-C3972DD5EFEB}"/>
                </a:ext>
              </a:extLst>
            </p:cNvPr>
            <p:cNvPicPr>
              <a:picLocks noChangeAspect="1"/>
            </p:cNvPicPr>
            <p:nvPr/>
          </p:nvPicPr>
          <p:blipFill>
            <a:blip r:embed="rId7"/>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7" name="Modules">
              <a:extLst>
                <a:ext uri="{FF2B5EF4-FFF2-40B4-BE49-F238E27FC236}">
                  <a16:creationId xmlns:a16="http://schemas.microsoft.com/office/drawing/2014/main" id="{FBA27EB2-5C1A-9D80-D248-44B694EE3814}"/>
                </a:ext>
              </a:extLst>
            </p:cNvPr>
            <p:cNvPicPr>
              <a:picLocks noChangeAspect="1"/>
            </p:cNvPicPr>
            <p:nvPr/>
          </p:nvPicPr>
          <p:blipFill>
            <a:blip r:embed="rId8" cstate="screen">
              <a:extLst>
                <a:ext uri="{28A0092B-C50C-407E-A947-70E740481C1C}">
                  <a14:useLocalDpi xmlns:a14="http://schemas.microsoft.com/office/drawing/2010/main"/>
                </a:ext>
              </a:extLst>
            </a:blip>
            <a:srcRect r="1324"/>
            <a:stretch>
              <a:fillRect/>
            </a:stretch>
          </p:blipFill>
          <p:spPr>
            <a:xfrm>
              <a:off x="1017547" y="1878442"/>
              <a:ext cx="5301973" cy="3289869"/>
            </a:xfrm>
            <a:prstGeom prst="rect">
              <a:avLst/>
            </a:prstGeom>
          </p:spPr>
        </p:pic>
        <p:sp>
          <p:nvSpPr>
            <p:cNvPr id="8" name="Glare">
              <a:extLst>
                <a:ext uri="{FF2B5EF4-FFF2-40B4-BE49-F238E27FC236}">
                  <a16:creationId xmlns:a16="http://schemas.microsoft.com/office/drawing/2014/main" id="{9240ECF8-BB10-E9C2-92CD-DD59ECCE24E9}"/>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Image 2" descr="A screenshot of the Ci3T website on the Enhancing Ci3T Modules tab with a yellow box outlining the one-time module registration process.">
            <a:extLst>
              <a:ext uri="{FF2B5EF4-FFF2-40B4-BE49-F238E27FC236}">
                <a16:creationId xmlns:a16="http://schemas.microsoft.com/office/drawing/2014/main" id="{3ADC05E4-9B44-B67E-980D-F0AC58C88136}"/>
              </a:ext>
            </a:extLst>
          </p:cNvPr>
          <p:cNvGrpSpPr/>
          <p:nvPr/>
        </p:nvGrpSpPr>
        <p:grpSpPr>
          <a:xfrm>
            <a:off x="6449737" y="3360486"/>
            <a:ext cx="2746791" cy="2441099"/>
            <a:chOff x="7033259" y="1690688"/>
            <a:chExt cx="4556229" cy="3765301"/>
          </a:xfrm>
        </p:grpSpPr>
        <p:pic>
          <p:nvPicPr>
            <p:cNvPr id="10" name="Picture">
              <a:extLst>
                <a:ext uri="{FF2B5EF4-FFF2-40B4-BE49-F238E27FC236}">
                  <a16:creationId xmlns:a16="http://schemas.microsoft.com/office/drawing/2014/main" id="{408BCFF1-36A8-CF61-B190-9CAFD4DD88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1" name="Yellow Box">
              <a:extLst>
                <a:ext uri="{FF2B5EF4-FFF2-40B4-BE49-F238E27FC236}">
                  <a16:creationId xmlns:a16="http://schemas.microsoft.com/office/drawing/2014/main" id="{F4279922-E1A7-4BEE-B7B6-7C88AFA079CB}"/>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Identify educator roles and responsibilities in integrating academic, behavioral, and social-emotional well-being domains within a Ci3T model of prevention.</a:t>
            </a:r>
          </a:p>
          <a:p>
            <a:pPr marL="457200" marR="0" lvl="0" indent="-4572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teach, practice, and acknowledge expected prosocial behavior to maximize productive engagement.   </a:t>
            </a:r>
          </a:p>
          <a:p>
            <a:pPr marL="457200" marR="0" lvl="0" indent="-4572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purpose, process, and benefits of collecting treatment integrity and social validity data of Tier 1 practices </a:t>
            </a: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lvl="0" indent="-514350">
              <a:buFont typeface="+mj-lt"/>
              <a:buAutoNum type="arabicPeriod"/>
              <a:defRPr/>
            </a:pPr>
            <a:r>
              <a:rPr lang="en-US">
                <a:solidFill>
                  <a:prstClr val="black"/>
                </a:solidFill>
                <a:ea typeface="MS PGothic" panose="020B0600070205080204" pitchFamily="34" charset="-128"/>
                <a:cs typeface="Arial" panose="020B0604020202020204" pitchFamily="34" charset="0"/>
              </a:rPr>
              <a:t>Understanding Tier 1</a:t>
            </a:r>
          </a:p>
          <a:p>
            <a:pPr marL="971550" lvl="1" indent="-514350">
              <a:buFont typeface="+mj-lt"/>
              <a:buAutoNum type="arabicPeriod"/>
              <a:defRPr/>
            </a:pPr>
            <a:r>
              <a:rPr lang="en-US" sz="2000">
                <a:solidFill>
                  <a:srgbClr val="283375"/>
                </a:solidFill>
              </a:rPr>
              <a:t>Academics</a:t>
            </a:r>
          </a:p>
          <a:p>
            <a:pPr marL="971550" lvl="1" indent="-514350">
              <a:buFont typeface="+mj-lt"/>
              <a:buAutoNum type="arabicPeriod"/>
              <a:defRPr/>
            </a:pPr>
            <a:r>
              <a:rPr lang="en-US" sz="2000">
                <a:solidFill>
                  <a:srgbClr val="283375"/>
                </a:solidFill>
              </a:rPr>
              <a:t>Behavior</a:t>
            </a:r>
          </a:p>
          <a:p>
            <a:pPr marL="971550" lvl="1" indent="-514350">
              <a:buFont typeface="+mj-lt"/>
              <a:buAutoNum type="arabicPeriod"/>
              <a:defRPr/>
            </a:pPr>
            <a:r>
              <a:rPr lang="en-US" sz="2000">
                <a:solidFill>
                  <a:srgbClr val="283375"/>
                </a:solidFill>
              </a:rPr>
              <a:t>Social and Emotional Well-being</a:t>
            </a:r>
          </a:p>
          <a:p>
            <a:pPr marL="514350" lvl="0" indent="-514350">
              <a:buFont typeface="+mj-lt"/>
              <a:buAutoNum type="arabicPeriod"/>
              <a:defRPr/>
            </a:pPr>
            <a:r>
              <a:rPr lang="en-US">
                <a:solidFill>
                  <a:prstClr val="black"/>
                </a:solidFill>
              </a:rPr>
              <a:t>Getting Started with Tier 1</a:t>
            </a:r>
          </a:p>
          <a:p>
            <a:pPr marL="971550" lvl="1" indent="-514350">
              <a:lnSpc>
                <a:spcPct val="100000"/>
              </a:lnSpc>
              <a:buFont typeface="+mj-lt"/>
              <a:buAutoNum type="arabicPeriod"/>
              <a:defRPr/>
            </a:pPr>
            <a:r>
              <a:rPr lang="en-US" sz="2000">
                <a:solidFill>
                  <a:srgbClr val="283375"/>
                </a:solidFill>
              </a:rPr>
              <a:t>Procedures for Teaching</a:t>
            </a:r>
          </a:p>
          <a:p>
            <a:pPr marL="971550" lvl="1" indent="-514350">
              <a:lnSpc>
                <a:spcPct val="100000"/>
              </a:lnSpc>
              <a:buFont typeface="+mj-lt"/>
              <a:buAutoNum type="arabicPeriod"/>
              <a:defRPr/>
            </a:pPr>
            <a:r>
              <a:rPr lang="en-US" sz="2000">
                <a:solidFill>
                  <a:srgbClr val="283375"/>
                </a:solidFill>
              </a:rPr>
              <a:t>Procedures for Reinforcing</a:t>
            </a:r>
          </a:p>
          <a:p>
            <a:pPr marL="971550" lvl="1" indent="-514350">
              <a:lnSpc>
                <a:spcPct val="100000"/>
              </a:lnSpc>
              <a:buFont typeface="+mj-lt"/>
              <a:buAutoNum type="arabicPeriod"/>
              <a:defRPr/>
            </a:pPr>
            <a:r>
              <a:rPr lang="en-US" sz="2000">
                <a:solidFill>
                  <a:srgbClr val="283375"/>
                </a:solidFill>
              </a:rPr>
              <a:t>Procedures for Monitoring</a:t>
            </a:r>
            <a:r>
              <a:rPr lang="en-US" sz="2000"/>
              <a:t> </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1" ma:contentTypeDescription="Create a new document." ma:contentTypeScope="" ma:versionID="d6f203b0665ee68eecc56d5f08d9d9c8">
  <xsd:schema xmlns:xsd="http://www.w3.org/2001/XMLSchema" xmlns:xs="http://www.w3.org/2001/XMLSchema" xmlns:p="http://schemas.microsoft.com/office/2006/metadata/properties" xmlns:ns2="5bf7570c-6c37-441f-917e-903e84070e08" targetNamespace="http://schemas.microsoft.com/office/2006/metadata/properties" ma:root="true" ma:fieldsID="2d2729e661618d7050437ade79d82529"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34A6DB-D967-439E-91E6-8D50D074AD48}"/>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elements/1.1/"/>
    <ds:schemaRef ds:uri="5bf7570c-6c37-441f-917e-903e84070e08"/>
    <ds:schemaRef ds:uri="http://www.w3.org/XML/1998/namespace"/>
    <ds:schemaRef ds:uri="http://purl.org/dc/te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1791</Words>
  <Application>Microsoft Office PowerPoint</Application>
  <PresentationFormat>Widescreen</PresentationFormat>
  <Paragraphs>260</Paragraphs>
  <Slides>72</Slides>
  <Notes>31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Bradley Hand</vt:lpstr>
      <vt:lpstr>MS PGothic</vt:lpstr>
      <vt:lpstr>System Font Regular</vt:lpstr>
      <vt:lpstr>Aptos</vt:lpstr>
      <vt:lpstr>Arial</vt:lpstr>
      <vt:lpstr>Calibri</vt:lpstr>
      <vt:lpstr>Century Gothic</vt:lpstr>
      <vt:lpstr>Courier New</vt:lpstr>
      <vt:lpstr>Times New Roman</vt:lpstr>
      <vt:lpstr>Wingdings</vt:lpstr>
      <vt:lpstr>Ci3T</vt:lpstr>
      <vt:lpstr>1_Ci3T</vt:lpstr>
      <vt:lpstr>Effective Tier 1 Practices for Educators</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Enhancing Ci3T Modules</vt:lpstr>
      <vt:lpstr>Session Outcomes</vt:lpstr>
      <vt:lpstr>Agenda</vt:lpstr>
      <vt:lpstr>Accessing Professional Learning Materials</vt:lpstr>
      <vt:lpstr>Understanding Tier 1</vt:lpstr>
      <vt:lpstr>Tier 1: Academic Domain</vt:lpstr>
      <vt:lpstr>Ci3T Primary Plan: Faculty and Staff Roles and Responsibilities - Academics</vt:lpstr>
      <vt:lpstr>Academics</vt:lpstr>
      <vt:lpstr>Academics</vt:lpstr>
      <vt:lpstr>Embedding Low-Intensity Supports in Daily Instruction</vt:lpstr>
      <vt:lpstr>Tier 1: Behavioral Domain</vt:lpstr>
      <vt:lpstr>Ci3T Primary Plan: Faculty and Staff Roles and Responsibilities - Behavior</vt:lpstr>
      <vt:lpstr>Behavioral</vt:lpstr>
      <vt:lpstr>Behavioral</vt:lpstr>
      <vt:lpstr>Behavioral</vt:lpstr>
      <vt:lpstr>Tier 1: Social Domain</vt:lpstr>
      <vt:lpstr>Ci3T Primary Plan: Faculty and Staff Roles and Responsibilities – Social Skills</vt:lpstr>
      <vt:lpstr>Social</vt:lpstr>
      <vt:lpstr>Ci3T: An Integrated Approach</vt:lpstr>
      <vt:lpstr>Integrated Lesson Plan</vt:lpstr>
      <vt:lpstr>Work Time</vt:lpstr>
      <vt:lpstr>Getting Started with Tier 1</vt:lpstr>
      <vt:lpstr>Procedures for Teaching</vt:lpstr>
      <vt:lpstr>Faculty and Staff </vt:lpstr>
      <vt:lpstr>Students</vt:lpstr>
      <vt:lpstr>Families and Community</vt:lpstr>
      <vt:lpstr>Procedures for Reinforcing</vt:lpstr>
      <vt:lpstr>Understanding Consequences: The Power of Reinforcement</vt:lpstr>
      <vt:lpstr>Faculty and Staff Reinforcement </vt:lpstr>
      <vt:lpstr>Let’s Chat!</vt:lpstr>
      <vt:lpstr>Student Reinforcement</vt:lpstr>
      <vt:lpstr>Let’s Chat!</vt:lpstr>
      <vt:lpstr>Procedures for Monitoring</vt:lpstr>
      <vt:lpstr>Essential Components of Primary (Tier 1) Prevention Efforts</vt:lpstr>
      <vt:lpstr>Procedures for Monitoring Worksheet 1</vt:lpstr>
      <vt:lpstr>Procedures for Monitoring Worksheet 2</vt:lpstr>
      <vt:lpstr>Procedures for Monitoring Worksheet 3</vt:lpstr>
      <vt:lpstr>Treatment Integrity and Social Validity 1</vt:lpstr>
      <vt:lpstr>Treatment Integrity and Social Validity 2</vt:lpstr>
      <vt:lpstr>Module Connection</vt:lpstr>
      <vt:lpstr>Program Measures and Goals</vt:lpstr>
      <vt:lpstr>Situating Teacher-Delivered, Low-Intensity Strategies in Ci3T Models</vt:lpstr>
      <vt:lpstr>Low-Intensity, Teacher-Delivered Strategies Across the Tiers</vt:lpstr>
      <vt:lpstr>Low-Intensity, Teacher-Delivered Strategies at Tier 1</vt:lpstr>
      <vt:lpstr>Low-Intensity Strategies: Active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Low-Intensity, Teacher-Delivered Strategies as a Stand-Alone Tier 2 Intervention</vt:lpstr>
      <vt:lpstr>Low-Intensity, Teacher-Delivered Strategies as a Stand-Alone Tier 2 Intervention</vt:lpstr>
      <vt:lpstr>Talk Time</vt:lpstr>
      <vt:lpstr>6-Step Instructional Approach for  Responding to Challenging Behavior</vt:lpstr>
      <vt:lpstr>How are You Currently Responding to Challenging Behaviors During Instruction?</vt:lpstr>
      <vt:lpstr>Responding to Challenging Behavior Infographics</vt:lpstr>
      <vt:lpstr>Comprehensive, Integrated, Three-Tiered Model of Prevention 3</vt:lpstr>
      <vt:lpstr>6-Step Instructional Approach for Responding to Challenging Behavior 1</vt:lpstr>
      <vt:lpstr>How Do I Implement a 6-Step Instructional Approach at My School?</vt:lpstr>
      <vt:lpstr>Let’s Talk!</vt:lpstr>
      <vt:lpstr>Secondary (Tier 2) Intervention Grid</vt:lpstr>
      <vt:lpstr>Tertiary (Tier 3) Intervention Grid</vt:lpstr>
      <vt:lpstr>Wrapping Up and Moving Forward</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2</cp:revision>
  <cp:lastPrinted>2025-10-13T15:10:50Z</cp:lastPrinted>
  <dcterms:created xsi:type="dcterms:W3CDTF">2020-08-09T02:04:37Z</dcterms:created>
  <dcterms:modified xsi:type="dcterms:W3CDTF">2025-10-13T15:11:03Z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