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89"/>
  </p:notesMasterIdLst>
  <p:handoutMasterIdLst>
    <p:handoutMasterId r:id="rId90"/>
  </p:handoutMasterIdLst>
  <p:sldIdLst>
    <p:sldId id="257" r:id="rId6"/>
    <p:sldId id="2299" r:id="rId7"/>
    <p:sldId id="1962" r:id="rId8"/>
    <p:sldId id="2307" r:id="rId9"/>
    <p:sldId id="1969" r:id="rId10"/>
    <p:sldId id="1970" r:id="rId11"/>
    <p:sldId id="1952" r:id="rId12"/>
    <p:sldId id="1953" r:id="rId13"/>
    <p:sldId id="2304" r:id="rId14"/>
    <p:sldId id="2312" r:id="rId15"/>
    <p:sldId id="2133" r:id="rId16"/>
    <p:sldId id="2238" r:id="rId17"/>
    <p:sldId id="2239" r:id="rId18"/>
    <p:sldId id="2135" r:id="rId19"/>
    <p:sldId id="2030" r:id="rId20"/>
    <p:sldId id="2036" r:id="rId21"/>
    <p:sldId id="2356" r:id="rId22"/>
    <p:sldId id="2362" r:id="rId23"/>
    <p:sldId id="342" r:id="rId24"/>
    <p:sldId id="2022" r:id="rId25"/>
    <p:sldId id="2192" r:id="rId26"/>
    <p:sldId id="2193" r:id="rId27"/>
    <p:sldId id="2194" r:id="rId28"/>
    <p:sldId id="2122" r:id="rId29"/>
    <p:sldId id="2195" r:id="rId30"/>
    <p:sldId id="2196" r:id="rId31"/>
    <p:sldId id="2191" r:id="rId32"/>
    <p:sldId id="2240" r:id="rId33"/>
    <p:sldId id="2244" r:id="rId34"/>
    <p:sldId id="2197" r:id="rId35"/>
    <p:sldId id="2246" r:id="rId36"/>
    <p:sldId id="2198" r:id="rId37"/>
    <p:sldId id="2249" r:id="rId38"/>
    <p:sldId id="2251" r:id="rId39"/>
    <p:sldId id="2252" r:id="rId40"/>
    <p:sldId id="2261" r:id="rId41"/>
    <p:sldId id="2253" r:id="rId42"/>
    <p:sldId id="2254" r:id="rId43"/>
    <p:sldId id="2256" r:id="rId44"/>
    <p:sldId id="2259" r:id="rId45"/>
    <p:sldId id="2257" r:id="rId46"/>
    <p:sldId id="2262" r:id="rId47"/>
    <p:sldId id="2255" r:id="rId48"/>
    <p:sldId id="2263" r:id="rId49"/>
    <p:sldId id="2183" r:id="rId50"/>
    <p:sldId id="2264" r:id="rId51"/>
    <p:sldId id="2265" r:id="rId52"/>
    <p:sldId id="2266" r:id="rId53"/>
    <p:sldId id="2267" r:id="rId54"/>
    <p:sldId id="2228" r:id="rId55"/>
    <p:sldId id="2230" r:id="rId56"/>
    <p:sldId id="2283" r:id="rId57"/>
    <p:sldId id="2269" r:id="rId58"/>
    <p:sldId id="2281" r:id="rId59"/>
    <p:sldId id="2273" r:id="rId60"/>
    <p:sldId id="2274" r:id="rId61"/>
    <p:sldId id="2275" r:id="rId62"/>
    <p:sldId id="2276" r:id="rId63"/>
    <p:sldId id="2277" r:id="rId64"/>
    <p:sldId id="2233" r:id="rId65"/>
    <p:sldId id="2278" r:id="rId66"/>
    <p:sldId id="2279" r:id="rId67"/>
    <p:sldId id="2297" r:id="rId68"/>
    <p:sldId id="559" r:id="rId69"/>
    <p:sldId id="560" r:id="rId70"/>
    <p:sldId id="561" r:id="rId71"/>
    <p:sldId id="562" r:id="rId72"/>
    <p:sldId id="2357" r:id="rId73"/>
    <p:sldId id="427" r:id="rId74"/>
    <p:sldId id="2185" r:id="rId75"/>
    <p:sldId id="434" r:id="rId76"/>
    <p:sldId id="2285" r:id="rId77"/>
    <p:sldId id="2286" r:id="rId78"/>
    <p:sldId id="2236" r:id="rId79"/>
    <p:sldId id="2237" r:id="rId80"/>
    <p:sldId id="2280" r:id="rId81"/>
    <p:sldId id="2202" r:id="rId82"/>
    <p:sldId id="2282" r:id="rId83"/>
    <p:sldId id="339" r:id="rId84"/>
    <p:sldId id="2241" r:id="rId85"/>
    <p:sldId id="2317" r:id="rId86"/>
    <p:sldId id="2328" r:id="rId87"/>
    <p:sldId id="2364"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7"/>
            <p14:sldId id="2299"/>
            <p14:sldId id="1962"/>
            <p14:sldId id="2307"/>
            <p14:sldId id="1969"/>
            <p14:sldId id="1970"/>
            <p14:sldId id="1952"/>
            <p14:sldId id="1953"/>
            <p14:sldId id="2304"/>
          </p14:sldIdLst>
        </p14:section>
        <p14:section name="Situating Tertiary (Tier 3) Interventions in Ci3T Models" id="{75086F08-2AE5-4E45-99BE-978631DC664B}">
          <p14:sldIdLst>
            <p14:sldId id="2312"/>
            <p14:sldId id="2133"/>
            <p14:sldId id="2238"/>
            <p14:sldId id="2239"/>
            <p14:sldId id="2135"/>
            <p14:sldId id="2030"/>
            <p14:sldId id="2036"/>
            <p14:sldId id="2356"/>
            <p14:sldId id="2362"/>
          </p14:sldIdLst>
        </p14:section>
        <p14:section name="Functional Assessment-Based Intervention (FABI)" id="{409EC56E-FE7F-4FD9-A5FF-7FB46D39DC46}">
          <p14:sldIdLst>
            <p14:sldId id="342"/>
            <p14:sldId id="2022"/>
            <p14:sldId id="2192"/>
            <p14:sldId id="2193"/>
            <p14:sldId id="2194"/>
            <p14:sldId id="2122"/>
            <p14:sldId id="2195"/>
            <p14:sldId id="2196"/>
          </p14:sldIdLst>
        </p14:section>
        <p14:section name="A 5-Step Process to Implement FABI" id="{55BD1977-3141-40B3-9CF3-48D37D6E88A5}">
          <p14:sldIdLst>
            <p14:sldId id="2191"/>
            <p14:sldId id="2240"/>
          </p14:sldIdLst>
        </p14:section>
        <p14:section name="Step 1" id="{80854B76-A24F-4DBA-9842-448C4E301DAB}">
          <p14:sldIdLst>
            <p14:sldId id="2244"/>
            <p14:sldId id="2197"/>
          </p14:sldIdLst>
        </p14:section>
        <p14:section name="Step 2" id="{32403B6C-E66B-4C7B-AD1B-1D051F5A75E6}">
          <p14:sldIdLst>
            <p14:sldId id="2246"/>
            <p14:sldId id="2198"/>
            <p14:sldId id="2249"/>
            <p14:sldId id="2251"/>
            <p14:sldId id="2252"/>
            <p14:sldId id="2261"/>
            <p14:sldId id="2253"/>
            <p14:sldId id="2254"/>
            <p14:sldId id="2256"/>
            <p14:sldId id="2259"/>
            <p14:sldId id="2257"/>
            <p14:sldId id="2262"/>
            <p14:sldId id="2255"/>
            <p14:sldId id="2263"/>
            <p14:sldId id="2183"/>
          </p14:sldIdLst>
        </p14:section>
        <p14:section name="Step 3" id="{FCF3C53B-8A95-4BD5-AFB1-6C38AEA66BEB}">
          <p14:sldIdLst>
            <p14:sldId id="2264"/>
            <p14:sldId id="2265"/>
            <p14:sldId id="2266"/>
            <p14:sldId id="2267"/>
            <p14:sldId id="2228"/>
            <p14:sldId id="2230"/>
            <p14:sldId id="2283"/>
            <p14:sldId id="2269"/>
            <p14:sldId id="2281"/>
          </p14:sldIdLst>
        </p14:section>
        <p14:section name="Step 4" id="{6D5187B0-5DBC-4708-B507-16EBFF15199A}">
          <p14:sldIdLst>
            <p14:sldId id="2273"/>
            <p14:sldId id="2274"/>
            <p14:sldId id="2275"/>
            <p14:sldId id="2276"/>
            <p14:sldId id="2277"/>
            <p14:sldId id="2233"/>
            <p14:sldId id="2278"/>
            <p14:sldId id="2279"/>
            <p14:sldId id="2297"/>
            <p14:sldId id="559"/>
            <p14:sldId id="560"/>
            <p14:sldId id="561"/>
            <p14:sldId id="562"/>
            <p14:sldId id="2357"/>
            <p14:sldId id="427"/>
            <p14:sldId id="2185"/>
            <p14:sldId id="434"/>
            <p14:sldId id="2285"/>
            <p14:sldId id="2286"/>
            <p14:sldId id="2236"/>
            <p14:sldId id="2237"/>
          </p14:sldIdLst>
        </p14:section>
        <p14:section name="Step 5" id="{4A6E7A06-96FD-4001-9477-CF3A566E9EAD}">
          <p14:sldIdLst>
            <p14:sldId id="2280"/>
            <p14:sldId id="2202"/>
            <p14:sldId id="2282"/>
          </p14:sldIdLst>
        </p14:section>
        <p14:section name="Wrapping Up and Moving Forward" id="{7130FBA7-46AD-43F7-B9DF-4BEB30D31A85}">
          <p14:sldIdLst>
            <p14:sldId id="339"/>
            <p14:sldId id="2241"/>
            <p14:sldId id="2317"/>
            <p14:sldId id="2328"/>
            <p14:sldId id="23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2D0"/>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D18C03-759E-4C72-9089-F784E708B2BB}" v="1" dt="2025-10-07T18:31:51.899"/>
    <p1510:client id="{E68D43FF-A55A-49D5-A31C-70ED22BC1BFA}" v="451" dt="2025-10-07T18:26:28.530"/>
    <p1510:client id="{FD265A43-D1AD-4B09-91D6-8B423F186CB2}" v="5" dt="2025-10-06T20:08:51.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handoutMaster" Target="handoutMasters/handoutMaster1.xml"/><Relationship Id="rId95" Type="http://schemas.microsoft.com/office/2016/11/relationships/changesInfo" Target="changesInfos/changesInfo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Carrie" userId="S::c308b005@home.ku.edu::4a9c8037-3004-4cc3-ae42-b1690530f345" providerId="AD" clId="Web-{A4F0D63F-9325-BCE9-52F6-A24D5EB0F2C6}"/>
    <pc:docChg chg="modSld">
      <pc:chgData name="Brandon, Carrie" userId="S::c308b005@home.ku.edu::4a9c8037-3004-4cc3-ae42-b1690530f345" providerId="AD" clId="Web-{A4F0D63F-9325-BCE9-52F6-A24D5EB0F2C6}" dt="2025-09-30T23:16:04.095" v="55" actId="20577"/>
      <pc:docMkLst>
        <pc:docMk/>
      </pc:docMkLst>
      <pc:sldChg chg="addSp delSp modSp">
        <pc:chgData name="Brandon, Carrie" userId="S::c308b005@home.ku.edu::4a9c8037-3004-4cc3-ae42-b1690530f345" providerId="AD" clId="Web-{A4F0D63F-9325-BCE9-52F6-A24D5EB0F2C6}" dt="2025-09-30T23:16:04.095" v="55" actId="20577"/>
        <pc:sldMkLst>
          <pc:docMk/>
          <pc:sldMk cId="3386476841" sldId="2341"/>
        </pc:sldMkLst>
      </pc:sldChg>
    </pc:docChg>
  </pc:docChgLst>
  <pc:docChgLst>
    <pc:chgData name="Sarasin, Elise" userId="051ede2b-3008-44c0-bb19-c9bb04b8c5c9" providerId="ADAL" clId="{89DB9C7E-797D-4B3E-8DDE-5DB3CEA92B3A}"/>
    <pc:docChg chg="undo custSel addSld delSld modSld modSection">
      <pc:chgData name="Sarasin, Elise" userId="051ede2b-3008-44c0-bb19-c9bb04b8c5c9" providerId="ADAL" clId="{89DB9C7E-797D-4B3E-8DDE-5DB3CEA92B3A}" dt="2025-10-07T18:26:28.531" v="566" actId="962"/>
      <pc:docMkLst>
        <pc:docMk/>
      </pc:docMkLst>
      <pc:sldChg chg="delSp modSp mod">
        <pc:chgData name="Sarasin, Elise" userId="051ede2b-3008-44c0-bb19-c9bb04b8c5c9" providerId="ADAL" clId="{89DB9C7E-797D-4B3E-8DDE-5DB3CEA92B3A}" dt="2025-10-07T16:23:17.436" v="103" actId="20577"/>
        <pc:sldMkLst>
          <pc:docMk/>
          <pc:sldMk cId="25972479" sldId="257"/>
        </pc:sldMkLst>
        <pc:spChg chg="mod">
          <ac:chgData name="Sarasin, Elise" userId="051ede2b-3008-44c0-bb19-c9bb04b8c5c9" providerId="ADAL" clId="{89DB9C7E-797D-4B3E-8DDE-5DB3CEA92B3A}" dt="2025-10-07T16:23:17.436" v="103" actId="20577"/>
          <ac:spMkLst>
            <pc:docMk/>
            <pc:sldMk cId="25972479" sldId="257"/>
            <ac:spMk id="2" creationId="{058A730A-A5F9-E499-9601-94606EEA7B39}"/>
          </ac:spMkLst>
        </pc:spChg>
        <pc:spChg chg="mod">
          <ac:chgData name="Sarasin, Elise" userId="051ede2b-3008-44c0-bb19-c9bb04b8c5c9" providerId="ADAL" clId="{89DB9C7E-797D-4B3E-8DDE-5DB3CEA92B3A}" dt="2025-10-07T16:13:09.818" v="42" actId="1076"/>
          <ac:spMkLst>
            <pc:docMk/>
            <pc:sldMk cId="25972479" sldId="257"/>
            <ac:spMk id="3" creationId="{C40598F7-0D95-F884-AF3F-713BFCB41936}"/>
          </ac:spMkLst>
        </pc:spChg>
        <pc:spChg chg="mod">
          <ac:chgData name="Sarasin, Elise" userId="051ede2b-3008-44c0-bb19-c9bb04b8c5c9" providerId="ADAL" clId="{89DB9C7E-797D-4B3E-8DDE-5DB3CEA92B3A}" dt="2025-10-06T20:08:20.107" v="4" actId="1076"/>
          <ac:spMkLst>
            <pc:docMk/>
            <pc:sldMk cId="25972479" sldId="257"/>
            <ac:spMk id="8" creationId="{CBC63298-B277-C137-D4BF-3E862E85437E}"/>
          </ac:spMkLst>
        </pc:spChg>
        <pc:spChg chg="del mod">
          <ac:chgData name="Sarasin, Elise" userId="051ede2b-3008-44c0-bb19-c9bb04b8c5c9" providerId="ADAL" clId="{89DB9C7E-797D-4B3E-8DDE-5DB3CEA92B3A}" dt="2025-10-07T16:12:27.006" v="7" actId="478"/>
          <ac:spMkLst>
            <pc:docMk/>
            <pc:sldMk cId="25972479" sldId="257"/>
            <ac:spMk id="9" creationId="{79E82450-418D-4E10-5E41-54428DCFB2C9}"/>
          </ac:spMkLst>
        </pc:spChg>
        <pc:spChg chg="del">
          <ac:chgData name="Sarasin, Elise" userId="051ede2b-3008-44c0-bb19-c9bb04b8c5c9" providerId="ADAL" clId="{89DB9C7E-797D-4B3E-8DDE-5DB3CEA92B3A}" dt="2025-10-06T20:07:48.667" v="1" actId="478"/>
          <ac:spMkLst>
            <pc:docMk/>
            <pc:sldMk cId="25972479" sldId="257"/>
            <ac:spMk id="10" creationId="{669145FB-62BC-D55B-BDE0-0ACC5AA611F6}"/>
          </ac:spMkLst>
        </pc:spChg>
        <pc:grpChg chg="mod">
          <ac:chgData name="Sarasin, Elise" userId="051ede2b-3008-44c0-bb19-c9bb04b8c5c9" providerId="ADAL" clId="{89DB9C7E-797D-4B3E-8DDE-5DB3CEA92B3A}" dt="2025-10-07T16:13:11.058" v="43" actId="1076"/>
          <ac:grpSpMkLst>
            <pc:docMk/>
            <pc:sldMk cId="25972479" sldId="257"/>
            <ac:grpSpMk id="7" creationId="{89902216-73AA-AD37-B0A7-3252ABDBE91E}"/>
          </ac:grpSpMkLst>
        </pc:grpChg>
      </pc:sldChg>
      <pc:sldChg chg="modSp mod">
        <pc:chgData name="Sarasin, Elise" userId="051ede2b-3008-44c0-bb19-c9bb04b8c5c9" providerId="ADAL" clId="{89DB9C7E-797D-4B3E-8DDE-5DB3CEA92B3A}" dt="2025-10-07T18:18:18.821" v="465" actId="20577"/>
        <pc:sldMkLst>
          <pc:docMk/>
          <pc:sldMk cId="882024111" sldId="434"/>
        </pc:sldMkLst>
        <pc:graphicFrameChg chg="modGraphic">
          <ac:chgData name="Sarasin, Elise" userId="051ede2b-3008-44c0-bb19-c9bb04b8c5c9" providerId="ADAL" clId="{89DB9C7E-797D-4B3E-8DDE-5DB3CEA92B3A}" dt="2025-10-07T18:18:18.821" v="465" actId="20577"/>
          <ac:graphicFrameMkLst>
            <pc:docMk/>
            <pc:sldMk cId="882024111" sldId="434"/>
            <ac:graphicFrameMk id="3" creationId="{C283C3EA-32DF-962E-ABC1-E4A7B2D3E76F}"/>
          </ac:graphicFrameMkLst>
        </pc:graphicFrameChg>
      </pc:sldChg>
      <pc:sldChg chg="addSp delSp modSp mod delAnim modAnim">
        <pc:chgData name="Sarasin, Elise" userId="051ede2b-3008-44c0-bb19-c9bb04b8c5c9" providerId="ADAL" clId="{89DB9C7E-797D-4B3E-8DDE-5DB3CEA92B3A}" dt="2025-10-07T18:09:34.319" v="119" actId="1076"/>
        <pc:sldMkLst>
          <pc:docMk/>
          <pc:sldMk cId="962184417" sldId="2183"/>
        </pc:sldMkLst>
        <pc:picChg chg="add mod">
          <ac:chgData name="Sarasin, Elise" userId="051ede2b-3008-44c0-bb19-c9bb04b8c5c9" providerId="ADAL" clId="{89DB9C7E-797D-4B3E-8DDE-5DB3CEA92B3A}" dt="2025-10-07T18:09:34.319" v="119" actId="1076"/>
          <ac:picMkLst>
            <pc:docMk/>
            <pc:sldMk cId="962184417" sldId="2183"/>
            <ac:picMk id="4" creationId="{F4E4FFED-65C7-E6B2-9B72-827C7BA91359}"/>
          </ac:picMkLst>
        </pc:picChg>
        <pc:picChg chg="add mod">
          <ac:chgData name="Sarasin, Elise" userId="051ede2b-3008-44c0-bb19-c9bb04b8c5c9" providerId="ADAL" clId="{89DB9C7E-797D-4B3E-8DDE-5DB3CEA92B3A}" dt="2025-10-07T18:09:34.319" v="119" actId="1076"/>
          <ac:picMkLst>
            <pc:docMk/>
            <pc:sldMk cId="962184417" sldId="2183"/>
            <ac:picMk id="6" creationId="{13931FA4-7B60-5552-F754-CE04E4F9A096}"/>
          </ac:picMkLst>
        </pc:picChg>
        <pc:picChg chg="add mod">
          <ac:chgData name="Sarasin, Elise" userId="051ede2b-3008-44c0-bb19-c9bb04b8c5c9" providerId="ADAL" clId="{89DB9C7E-797D-4B3E-8DDE-5DB3CEA92B3A}" dt="2025-10-07T18:09:34.319" v="119" actId="1076"/>
          <ac:picMkLst>
            <pc:docMk/>
            <pc:sldMk cId="962184417" sldId="2183"/>
            <ac:picMk id="7" creationId="{503ECFDC-2BEB-B632-428C-28AF5A756639}"/>
          </ac:picMkLst>
        </pc:picChg>
        <pc:picChg chg="add mod">
          <ac:chgData name="Sarasin, Elise" userId="051ede2b-3008-44c0-bb19-c9bb04b8c5c9" providerId="ADAL" clId="{89DB9C7E-797D-4B3E-8DDE-5DB3CEA92B3A}" dt="2025-10-07T18:09:34.319" v="119" actId="1076"/>
          <ac:picMkLst>
            <pc:docMk/>
            <pc:sldMk cId="962184417" sldId="2183"/>
            <ac:picMk id="8" creationId="{13E3B556-05CE-BE84-2E81-7E32785440E2}"/>
          </ac:picMkLst>
        </pc:picChg>
        <pc:picChg chg="add mod">
          <ac:chgData name="Sarasin, Elise" userId="051ede2b-3008-44c0-bb19-c9bb04b8c5c9" providerId="ADAL" clId="{89DB9C7E-797D-4B3E-8DDE-5DB3CEA92B3A}" dt="2025-10-07T18:09:34.319" v="119" actId="1076"/>
          <ac:picMkLst>
            <pc:docMk/>
            <pc:sldMk cId="962184417" sldId="2183"/>
            <ac:picMk id="9" creationId="{3BE218AF-7848-501D-5C02-1C740CDC8B9F}"/>
          </ac:picMkLst>
        </pc:picChg>
        <pc:picChg chg="add mod">
          <ac:chgData name="Sarasin, Elise" userId="051ede2b-3008-44c0-bb19-c9bb04b8c5c9" providerId="ADAL" clId="{89DB9C7E-797D-4B3E-8DDE-5DB3CEA92B3A}" dt="2025-10-07T18:09:34.319" v="119" actId="1076"/>
          <ac:picMkLst>
            <pc:docMk/>
            <pc:sldMk cId="962184417" sldId="2183"/>
            <ac:picMk id="10" creationId="{DED3D5CB-E7EA-58FD-149D-160808A468C2}"/>
          </ac:picMkLst>
        </pc:picChg>
        <pc:picChg chg="del">
          <ac:chgData name="Sarasin, Elise" userId="051ede2b-3008-44c0-bb19-c9bb04b8c5c9" providerId="ADAL" clId="{89DB9C7E-797D-4B3E-8DDE-5DB3CEA92B3A}" dt="2025-10-07T18:09:24.048" v="117" actId="478"/>
          <ac:picMkLst>
            <pc:docMk/>
            <pc:sldMk cId="962184417" sldId="2183"/>
            <ac:picMk id="12" creationId="{BB71222A-9F5D-0B87-117D-1DB90FE613A7}"/>
          </ac:picMkLst>
        </pc:picChg>
        <pc:picChg chg="del">
          <ac:chgData name="Sarasin, Elise" userId="051ede2b-3008-44c0-bb19-c9bb04b8c5c9" providerId="ADAL" clId="{89DB9C7E-797D-4B3E-8DDE-5DB3CEA92B3A}" dt="2025-10-07T18:09:24.048" v="117" actId="478"/>
          <ac:picMkLst>
            <pc:docMk/>
            <pc:sldMk cId="962184417" sldId="2183"/>
            <ac:picMk id="13" creationId="{90B1829E-1724-211D-FD2E-F70424F8D3A4}"/>
          </ac:picMkLst>
        </pc:picChg>
        <pc:picChg chg="del">
          <ac:chgData name="Sarasin, Elise" userId="051ede2b-3008-44c0-bb19-c9bb04b8c5c9" providerId="ADAL" clId="{89DB9C7E-797D-4B3E-8DDE-5DB3CEA92B3A}" dt="2025-10-07T18:09:24.048" v="117" actId="478"/>
          <ac:picMkLst>
            <pc:docMk/>
            <pc:sldMk cId="962184417" sldId="2183"/>
            <ac:picMk id="14" creationId="{CDF3808B-7CE6-D78B-DC6B-5703B7B9BD51}"/>
          </ac:picMkLst>
        </pc:picChg>
        <pc:picChg chg="del">
          <ac:chgData name="Sarasin, Elise" userId="051ede2b-3008-44c0-bb19-c9bb04b8c5c9" providerId="ADAL" clId="{89DB9C7E-797D-4B3E-8DDE-5DB3CEA92B3A}" dt="2025-10-07T18:09:24.048" v="117" actId="478"/>
          <ac:picMkLst>
            <pc:docMk/>
            <pc:sldMk cId="962184417" sldId="2183"/>
            <ac:picMk id="15" creationId="{A954A6E1-6629-4D79-5196-FF5CDBC3837D}"/>
          </ac:picMkLst>
        </pc:picChg>
        <pc:picChg chg="del">
          <ac:chgData name="Sarasin, Elise" userId="051ede2b-3008-44c0-bb19-c9bb04b8c5c9" providerId="ADAL" clId="{89DB9C7E-797D-4B3E-8DDE-5DB3CEA92B3A}" dt="2025-10-07T18:09:24.048" v="117" actId="478"/>
          <ac:picMkLst>
            <pc:docMk/>
            <pc:sldMk cId="962184417" sldId="2183"/>
            <ac:picMk id="16" creationId="{E07D53D4-F84E-FF61-8087-F2469256DCE7}"/>
          </ac:picMkLst>
        </pc:picChg>
        <pc:picChg chg="del">
          <ac:chgData name="Sarasin, Elise" userId="051ede2b-3008-44c0-bb19-c9bb04b8c5c9" providerId="ADAL" clId="{89DB9C7E-797D-4B3E-8DDE-5DB3CEA92B3A}" dt="2025-10-07T18:09:24.048" v="117" actId="478"/>
          <ac:picMkLst>
            <pc:docMk/>
            <pc:sldMk cId="962184417" sldId="2183"/>
            <ac:picMk id="17" creationId="{6556F653-F8CD-CE01-E8AE-376FF5EC46D2}"/>
          </ac:picMkLst>
        </pc:picChg>
        <pc:picChg chg="del">
          <ac:chgData name="Sarasin, Elise" userId="051ede2b-3008-44c0-bb19-c9bb04b8c5c9" providerId="ADAL" clId="{89DB9C7E-797D-4B3E-8DDE-5DB3CEA92B3A}" dt="2025-10-07T18:09:24.048" v="117" actId="478"/>
          <ac:picMkLst>
            <pc:docMk/>
            <pc:sldMk cId="962184417" sldId="2183"/>
            <ac:picMk id="18" creationId="{ED7641C8-3531-3752-A14B-19BF6468FEAE}"/>
          </ac:picMkLst>
        </pc:picChg>
        <pc:picChg chg="del">
          <ac:chgData name="Sarasin, Elise" userId="051ede2b-3008-44c0-bb19-c9bb04b8c5c9" providerId="ADAL" clId="{89DB9C7E-797D-4B3E-8DDE-5DB3CEA92B3A}" dt="2025-10-07T18:09:24.048" v="117" actId="478"/>
          <ac:picMkLst>
            <pc:docMk/>
            <pc:sldMk cId="962184417" sldId="2183"/>
            <ac:picMk id="19" creationId="{8E684133-9B12-74B3-DA8F-F8590ACCFB75}"/>
          </ac:picMkLst>
        </pc:picChg>
        <pc:picChg chg="del">
          <ac:chgData name="Sarasin, Elise" userId="051ede2b-3008-44c0-bb19-c9bb04b8c5c9" providerId="ADAL" clId="{89DB9C7E-797D-4B3E-8DDE-5DB3CEA92B3A}" dt="2025-10-07T18:09:24.048" v="117" actId="478"/>
          <ac:picMkLst>
            <pc:docMk/>
            <pc:sldMk cId="962184417" sldId="2183"/>
            <ac:picMk id="20" creationId="{B3C0D0CE-306E-E8C2-C704-6514A1EC8FA6}"/>
          </ac:picMkLst>
        </pc:picChg>
        <pc:picChg chg="del">
          <ac:chgData name="Sarasin, Elise" userId="051ede2b-3008-44c0-bb19-c9bb04b8c5c9" providerId="ADAL" clId="{89DB9C7E-797D-4B3E-8DDE-5DB3CEA92B3A}" dt="2025-10-07T18:09:24.048" v="117" actId="478"/>
          <ac:picMkLst>
            <pc:docMk/>
            <pc:sldMk cId="962184417" sldId="2183"/>
            <ac:picMk id="22" creationId="{929601BF-023A-291D-44E3-B839657CFF6A}"/>
          </ac:picMkLst>
        </pc:picChg>
        <pc:picChg chg="add mod">
          <ac:chgData name="Sarasin, Elise" userId="051ede2b-3008-44c0-bb19-c9bb04b8c5c9" providerId="ADAL" clId="{89DB9C7E-797D-4B3E-8DDE-5DB3CEA92B3A}" dt="2025-10-07T18:09:34.319" v="119" actId="1076"/>
          <ac:picMkLst>
            <pc:docMk/>
            <pc:sldMk cId="962184417" sldId="2183"/>
            <ac:picMk id="23" creationId="{1E1BB683-69A4-9601-2C6B-37DF259DB821}"/>
          </ac:picMkLst>
        </pc:picChg>
        <pc:picChg chg="add mod">
          <ac:chgData name="Sarasin, Elise" userId="051ede2b-3008-44c0-bb19-c9bb04b8c5c9" providerId="ADAL" clId="{89DB9C7E-797D-4B3E-8DDE-5DB3CEA92B3A}" dt="2025-10-07T18:09:34.319" v="119" actId="1076"/>
          <ac:picMkLst>
            <pc:docMk/>
            <pc:sldMk cId="962184417" sldId="2183"/>
            <ac:picMk id="24" creationId="{56E77A7A-97EE-FB2F-1705-B2365CCFAD73}"/>
          </ac:picMkLst>
        </pc:picChg>
      </pc:sldChg>
      <pc:sldChg chg="addSp delSp modSp add mod addAnim delAnim modAnim modNotesTx">
        <pc:chgData name="Sarasin, Elise" userId="051ede2b-3008-44c0-bb19-c9bb04b8c5c9" providerId="ADAL" clId="{89DB9C7E-797D-4B3E-8DDE-5DB3CEA92B3A}" dt="2025-10-07T18:26:28.531" v="566" actId="962"/>
        <pc:sldMkLst>
          <pc:docMk/>
          <pc:sldMk cId="3504834648" sldId="2185"/>
        </pc:sldMkLst>
        <pc:spChg chg="mod">
          <ac:chgData name="Sarasin, Elise" userId="051ede2b-3008-44c0-bb19-c9bb04b8c5c9" providerId="ADAL" clId="{89DB9C7E-797D-4B3E-8DDE-5DB3CEA92B3A}" dt="2025-10-07T18:16:29.099" v="180" actId="20577"/>
          <ac:spMkLst>
            <pc:docMk/>
            <pc:sldMk cId="3504834648" sldId="2185"/>
            <ac:spMk id="5" creationId="{E9198273-D18F-8BC3-0520-0E05F4D3CB8D}"/>
          </ac:spMkLst>
        </pc:spChg>
        <pc:spChg chg="mod">
          <ac:chgData name="Sarasin, Elise" userId="051ede2b-3008-44c0-bb19-c9bb04b8c5c9" providerId="ADAL" clId="{89DB9C7E-797D-4B3E-8DDE-5DB3CEA92B3A}" dt="2025-10-07T18:12:36.707" v="128" actId="20577"/>
          <ac:spMkLst>
            <pc:docMk/>
            <pc:sldMk cId="3504834648" sldId="2185"/>
            <ac:spMk id="6" creationId="{2780E6A7-2F37-E4A7-9122-85ED264DA050}"/>
          </ac:spMkLst>
        </pc:spChg>
        <pc:picChg chg="add mod">
          <ac:chgData name="Sarasin, Elise" userId="051ede2b-3008-44c0-bb19-c9bb04b8c5c9" providerId="ADAL" clId="{89DB9C7E-797D-4B3E-8DDE-5DB3CEA92B3A}" dt="2025-10-07T18:26:21.086" v="555" actId="962"/>
          <ac:picMkLst>
            <pc:docMk/>
            <pc:sldMk cId="3504834648" sldId="2185"/>
            <ac:picMk id="3" creationId="{03D263B4-FC85-6CCA-395B-BAAF2EE75E75}"/>
          </ac:picMkLst>
        </pc:picChg>
        <pc:picChg chg="add del">
          <ac:chgData name="Sarasin, Elise" userId="051ede2b-3008-44c0-bb19-c9bb04b8c5c9" providerId="ADAL" clId="{89DB9C7E-797D-4B3E-8DDE-5DB3CEA92B3A}" dt="2025-10-07T18:13:01.629" v="131" actId="478"/>
          <ac:picMkLst>
            <pc:docMk/>
            <pc:sldMk cId="3504834648" sldId="2185"/>
            <ac:picMk id="4" creationId="{CBB89341-F08E-D6A7-50D4-A36C128011DD}"/>
          </ac:picMkLst>
        </pc:picChg>
        <pc:picChg chg="mod">
          <ac:chgData name="Sarasin, Elise" userId="051ede2b-3008-44c0-bb19-c9bb04b8c5c9" providerId="ADAL" clId="{89DB9C7E-797D-4B3E-8DDE-5DB3CEA92B3A}" dt="2025-10-07T18:16:18.370" v="173" actId="1076"/>
          <ac:picMkLst>
            <pc:docMk/>
            <pc:sldMk cId="3504834648" sldId="2185"/>
            <ac:picMk id="7" creationId="{0CCED597-A43D-DD2D-C244-2097389A7996}"/>
          </ac:picMkLst>
        </pc:picChg>
        <pc:picChg chg="add del">
          <ac:chgData name="Sarasin, Elise" userId="051ede2b-3008-44c0-bb19-c9bb04b8c5c9" providerId="ADAL" clId="{89DB9C7E-797D-4B3E-8DDE-5DB3CEA92B3A}" dt="2025-10-07T18:13:01.629" v="131" actId="478"/>
          <ac:picMkLst>
            <pc:docMk/>
            <pc:sldMk cId="3504834648" sldId="2185"/>
            <ac:picMk id="8" creationId="{65976B74-6FA2-6ADC-2008-508B590310CE}"/>
          </ac:picMkLst>
        </pc:picChg>
        <pc:picChg chg="add del">
          <ac:chgData name="Sarasin, Elise" userId="051ede2b-3008-44c0-bb19-c9bb04b8c5c9" providerId="ADAL" clId="{89DB9C7E-797D-4B3E-8DDE-5DB3CEA92B3A}" dt="2025-10-07T18:13:01.629" v="131" actId="478"/>
          <ac:picMkLst>
            <pc:docMk/>
            <pc:sldMk cId="3504834648" sldId="2185"/>
            <ac:picMk id="9" creationId="{412A7BF9-DB1B-4F91-9D6C-CA36621F8CCD}"/>
          </ac:picMkLst>
        </pc:picChg>
        <pc:picChg chg="add del">
          <ac:chgData name="Sarasin, Elise" userId="051ede2b-3008-44c0-bb19-c9bb04b8c5c9" providerId="ADAL" clId="{89DB9C7E-797D-4B3E-8DDE-5DB3CEA92B3A}" dt="2025-10-07T18:13:01.629" v="131" actId="478"/>
          <ac:picMkLst>
            <pc:docMk/>
            <pc:sldMk cId="3504834648" sldId="2185"/>
            <ac:picMk id="11" creationId="{6051D314-D931-14DC-732C-6666CE3C073F}"/>
          </ac:picMkLst>
        </pc:picChg>
        <pc:picChg chg="add del">
          <ac:chgData name="Sarasin, Elise" userId="051ede2b-3008-44c0-bb19-c9bb04b8c5c9" providerId="ADAL" clId="{89DB9C7E-797D-4B3E-8DDE-5DB3CEA92B3A}" dt="2025-10-07T18:13:01.629" v="131" actId="478"/>
          <ac:picMkLst>
            <pc:docMk/>
            <pc:sldMk cId="3504834648" sldId="2185"/>
            <ac:picMk id="12" creationId="{06A0D919-CD73-469F-B68E-C0AB10F4E439}"/>
          </ac:picMkLst>
        </pc:picChg>
        <pc:picChg chg="add del">
          <ac:chgData name="Sarasin, Elise" userId="051ede2b-3008-44c0-bb19-c9bb04b8c5c9" providerId="ADAL" clId="{89DB9C7E-797D-4B3E-8DDE-5DB3CEA92B3A}" dt="2025-10-07T18:13:01.629" v="131" actId="478"/>
          <ac:picMkLst>
            <pc:docMk/>
            <pc:sldMk cId="3504834648" sldId="2185"/>
            <ac:picMk id="15" creationId="{1FF98371-F7F1-75E9-5658-C75AEA60B96D}"/>
          </ac:picMkLst>
        </pc:picChg>
        <pc:picChg chg="add del">
          <ac:chgData name="Sarasin, Elise" userId="051ede2b-3008-44c0-bb19-c9bb04b8c5c9" providerId="ADAL" clId="{89DB9C7E-797D-4B3E-8DDE-5DB3CEA92B3A}" dt="2025-10-07T18:13:01.629" v="131" actId="478"/>
          <ac:picMkLst>
            <pc:docMk/>
            <pc:sldMk cId="3504834648" sldId="2185"/>
            <ac:picMk id="16" creationId="{B5791E71-CA73-7E8F-1879-AD5DC1811367}"/>
          </ac:picMkLst>
        </pc:picChg>
        <pc:picChg chg="del">
          <ac:chgData name="Sarasin, Elise" userId="051ede2b-3008-44c0-bb19-c9bb04b8c5c9" providerId="ADAL" clId="{89DB9C7E-797D-4B3E-8DDE-5DB3CEA92B3A}" dt="2025-10-07T18:13:01.629" v="131" actId="478"/>
          <ac:picMkLst>
            <pc:docMk/>
            <pc:sldMk cId="3504834648" sldId="2185"/>
            <ac:picMk id="19" creationId="{465A172C-F886-0871-1B81-BA1322233C87}"/>
          </ac:picMkLst>
        </pc:picChg>
        <pc:picChg chg="add del">
          <ac:chgData name="Sarasin, Elise" userId="051ede2b-3008-44c0-bb19-c9bb04b8c5c9" providerId="ADAL" clId="{89DB9C7E-797D-4B3E-8DDE-5DB3CEA92B3A}" dt="2025-10-07T18:13:01.629" v="131" actId="478"/>
          <ac:picMkLst>
            <pc:docMk/>
            <pc:sldMk cId="3504834648" sldId="2185"/>
            <ac:picMk id="20" creationId="{282CFFA7-888E-2627-E8EF-CF531B311FCD}"/>
          </ac:picMkLst>
        </pc:picChg>
        <pc:picChg chg="add del">
          <ac:chgData name="Sarasin, Elise" userId="051ede2b-3008-44c0-bb19-c9bb04b8c5c9" providerId="ADAL" clId="{89DB9C7E-797D-4B3E-8DDE-5DB3CEA92B3A}" dt="2025-10-07T18:13:01.629" v="131" actId="478"/>
          <ac:picMkLst>
            <pc:docMk/>
            <pc:sldMk cId="3504834648" sldId="2185"/>
            <ac:picMk id="21" creationId="{67FE06BA-F433-2DED-6F08-86744A452C49}"/>
          </ac:picMkLst>
        </pc:picChg>
        <pc:picChg chg="add">
          <ac:chgData name="Sarasin, Elise" userId="051ede2b-3008-44c0-bb19-c9bb04b8c5c9" providerId="ADAL" clId="{89DB9C7E-797D-4B3E-8DDE-5DB3CEA92B3A}" dt="2025-10-07T18:12:58.428" v="130" actId="478"/>
          <ac:picMkLst>
            <pc:docMk/>
            <pc:sldMk cId="3504834648" sldId="2185"/>
            <ac:picMk id="23" creationId="{CAA917A1-E240-55A8-01C1-17A02FF17961}"/>
          </ac:picMkLst>
        </pc:picChg>
        <pc:picChg chg="add mod">
          <ac:chgData name="Sarasin, Elise" userId="051ede2b-3008-44c0-bb19-c9bb04b8c5c9" providerId="ADAL" clId="{89DB9C7E-797D-4B3E-8DDE-5DB3CEA92B3A}" dt="2025-10-07T18:26:23.443" v="556" actId="962"/>
          <ac:picMkLst>
            <pc:docMk/>
            <pc:sldMk cId="3504834648" sldId="2185"/>
            <ac:picMk id="24" creationId="{F4530AAD-1717-534E-FA4E-394A91F4EE2D}"/>
          </ac:picMkLst>
        </pc:picChg>
        <pc:picChg chg="add mod">
          <ac:chgData name="Sarasin, Elise" userId="051ede2b-3008-44c0-bb19-c9bb04b8c5c9" providerId="ADAL" clId="{89DB9C7E-797D-4B3E-8DDE-5DB3CEA92B3A}" dt="2025-10-07T18:26:24.816" v="561" actId="962"/>
          <ac:picMkLst>
            <pc:docMk/>
            <pc:sldMk cId="3504834648" sldId="2185"/>
            <ac:picMk id="25" creationId="{B437E50E-D40D-73BC-D8B3-09C1408451AB}"/>
          </ac:picMkLst>
        </pc:picChg>
        <pc:picChg chg="add mod">
          <ac:chgData name="Sarasin, Elise" userId="051ede2b-3008-44c0-bb19-c9bb04b8c5c9" providerId="ADAL" clId="{89DB9C7E-797D-4B3E-8DDE-5DB3CEA92B3A}" dt="2025-10-07T18:26:25.284" v="562" actId="962"/>
          <ac:picMkLst>
            <pc:docMk/>
            <pc:sldMk cId="3504834648" sldId="2185"/>
            <ac:picMk id="26" creationId="{816BAE8E-933C-E10D-270D-02786FFBD0A4}"/>
          </ac:picMkLst>
        </pc:picChg>
        <pc:picChg chg="add mod">
          <ac:chgData name="Sarasin, Elise" userId="051ede2b-3008-44c0-bb19-c9bb04b8c5c9" providerId="ADAL" clId="{89DB9C7E-797D-4B3E-8DDE-5DB3CEA92B3A}" dt="2025-10-07T18:26:25.640" v="563" actId="962"/>
          <ac:picMkLst>
            <pc:docMk/>
            <pc:sldMk cId="3504834648" sldId="2185"/>
            <ac:picMk id="27" creationId="{3FA03F2A-5FA1-A597-F33A-91DB35D76BF6}"/>
          </ac:picMkLst>
        </pc:picChg>
        <pc:picChg chg="add mod">
          <ac:chgData name="Sarasin, Elise" userId="051ede2b-3008-44c0-bb19-c9bb04b8c5c9" providerId="ADAL" clId="{89DB9C7E-797D-4B3E-8DDE-5DB3CEA92B3A}" dt="2025-10-07T18:26:26.066" v="564" actId="962"/>
          <ac:picMkLst>
            <pc:docMk/>
            <pc:sldMk cId="3504834648" sldId="2185"/>
            <ac:picMk id="28" creationId="{975CB5DF-2988-5776-4A02-6CD4F0016F93}"/>
          </ac:picMkLst>
        </pc:picChg>
        <pc:picChg chg="add mod">
          <ac:chgData name="Sarasin, Elise" userId="051ede2b-3008-44c0-bb19-c9bb04b8c5c9" providerId="ADAL" clId="{89DB9C7E-797D-4B3E-8DDE-5DB3CEA92B3A}" dt="2025-10-07T18:26:26.997" v="565" actId="962"/>
          <ac:picMkLst>
            <pc:docMk/>
            <pc:sldMk cId="3504834648" sldId="2185"/>
            <ac:picMk id="29" creationId="{B94C1493-E321-704A-5C0A-82192C0D1E03}"/>
          </ac:picMkLst>
        </pc:picChg>
        <pc:picChg chg="add mod">
          <ac:chgData name="Sarasin, Elise" userId="051ede2b-3008-44c0-bb19-c9bb04b8c5c9" providerId="ADAL" clId="{89DB9C7E-797D-4B3E-8DDE-5DB3CEA92B3A}" dt="2025-10-07T18:26:28.531" v="566" actId="962"/>
          <ac:picMkLst>
            <pc:docMk/>
            <pc:sldMk cId="3504834648" sldId="2185"/>
            <ac:picMk id="30" creationId="{56AE5D07-EE16-99C4-6A20-244BA0C320E1}"/>
          </ac:picMkLst>
        </pc:picChg>
      </pc:sldChg>
      <pc:sldChg chg="modSp mod">
        <pc:chgData name="Sarasin, Elise" userId="051ede2b-3008-44c0-bb19-c9bb04b8c5c9" providerId="ADAL" clId="{89DB9C7E-797D-4B3E-8DDE-5DB3CEA92B3A}" dt="2025-10-07T18:20:41.396" v="539" actId="20577"/>
        <pc:sldMkLst>
          <pc:docMk/>
          <pc:sldMk cId="2412640447" sldId="2285"/>
        </pc:sldMkLst>
        <pc:graphicFrameChg chg="modGraphic">
          <ac:chgData name="Sarasin, Elise" userId="051ede2b-3008-44c0-bb19-c9bb04b8c5c9" providerId="ADAL" clId="{89DB9C7E-797D-4B3E-8DDE-5DB3CEA92B3A}" dt="2025-10-07T18:20:41.396" v="539" actId="20577"/>
          <ac:graphicFrameMkLst>
            <pc:docMk/>
            <pc:sldMk cId="2412640447" sldId="2285"/>
            <ac:graphicFrameMk id="3" creationId="{D065BD20-9B9F-FB25-D889-2CC122B91B8E}"/>
          </ac:graphicFrameMkLst>
        </pc:graphicFrameChg>
      </pc:sldChg>
      <pc:sldChg chg="modSp mod">
        <pc:chgData name="Sarasin, Elise" userId="051ede2b-3008-44c0-bb19-c9bb04b8c5c9" providerId="ADAL" clId="{89DB9C7E-797D-4B3E-8DDE-5DB3CEA92B3A}" dt="2025-10-07T18:21:15.803" v="554" actId="20577"/>
        <pc:sldMkLst>
          <pc:docMk/>
          <pc:sldMk cId="2778272585" sldId="2286"/>
        </pc:sldMkLst>
        <pc:graphicFrameChg chg="mod modGraphic">
          <ac:chgData name="Sarasin, Elise" userId="051ede2b-3008-44c0-bb19-c9bb04b8c5c9" providerId="ADAL" clId="{89DB9C7E-797D-4B3E-8DDE-5DB3CEA92B3A}" dt="2025-10-07T18:21:15.803" v="554" actId="20577"/>
          <ac:graphicFrameMkLst>
            <pc:docMk/>
            <pc:sldMk cId="2778272585" sldId="2286"/>
            <ac:graphicFrameMk id="3" creationId="{A59D3BF7-716E-2192-EC55-460F2403298E}"/>
          </ac:graphicFrameMkLst>
        </pc:graphicFrameChg>
      </pc:sldChg>
      <pc:sldChg chg="add">
        <pc:chgData name="Sarasin, Elise" userId="051ede2b-3008-44c0-bb19-c9bb04b8c5c9" providerId="ADAL" clId="{89DB9C7E-797D-4B3E-8DDE-5DB3CEA92B3A}" dt="2025-09-25T15:54:10.972" v="0"/>
        <pc:sldMkLst>
          <pc:docMk/>
          <pc:sldMk cId="3386476841" sldId="2341"/>
        </pc:sldMkLst>
      </pc:sldChg>
      <pc:sldChg chg="addSp delSp modSp new del mod">
        <pc:chgData name="Sarasin, Elise" userId="051ede2b-3008-44c0-bb19-c9bb04b8c5c9" providerId="ADAL" clId="{89DB9C7E-797D-4B3E-8DDE-5DB3CEA92B3A}" dt="2025-10-07T18:12:12.505" v="122" actId="2696"/>
        <pc:sldMkLst>
          <pc:docMk/>
          <pc:sldMk cId="3085499348" sldId="2365"/>
        </pc:sldMkLst>
        <pc:spChg chg="add del mod">
          <ac:chgData name="Sarasin, Elise" userId="051ede2b-3008-44c0-bb19-c9bb04b8c5c9" providerId="ADAL" clId="{89DB9C7E-797D-4B3E-8DDE-5DB3CEA92B3A}" dt="2025-10-07T18:11:16.906" v="120" actId="478"/>
          <ac:spMkLst>
            <pc:docMk/>
            <pc:sldMk cId="3085499348" sldId="2365"/>
            <ac:spMk id="4" creationId="{AC9E1F52-9A77-5D11-7A3D-8B8522DC5959}"/>
          </ac:spMkLst>
        </pc:spChg>
      </pc:sldChg>
    </pc:docChg>
  </pc:docChgLst>
  <pc:docChgLst>
    <pc:chgData name="Buffington, Amy Andreasen" userId="b608fb05-5811-43f5-a448-39c6c0976a85" providerId="ADAL" clId="{B3EDF138-9ABC-4CF4-9BA5-BCD2FA0BFC49}"/>
    <pc:docChg chg="undo custSel addSld delSld modSld modSection">
      <pc:chgData name="Buffington, Amy Andreasen" userId="b608fb05-5811-43f5-a448-39c6c0976a85" providerId="ADAL" clId="{B3EDF138-9ABC-4CF4-9BA5-BCD2FA0BFC49}" dt="2025-10-06T20:09:36.950" v="20893" actId="1076"/>
      <pc:docMkLst>
        <pc:docMk/>
      </pc:docMkLst>
      <pc:sldChg chg="modSp mod">
        <pc:chgData name="Buffington, Amy Andreasen" userId="b608fb05-5811-43f5-a448-39c6c0976a85" providerId="ADAL" clId="{B3EDF138-9ABC-4CF4-9BA5-BCD2FA0BFC49}" dt="2025-10-06T20:09:36.950" v="20893" actId="1076"/>
        <pc:sldMkLst>
          <pc:docMk/>
          <pc:sldMk cId="25972479" sldId="257"/>
        </pc:sldMkLst>
        <pc:spChg chg="mod">
          <ac:chgData name="Buffington, Amy Andreasen" userId="b608fb05-5811-43f5-a448-39c6c0976a85" providerId="ADAL" clId="{B3EDF138-9ABC-4CF4-9BA5-BCD2FA0BFC49}" dt="2025-10-06T20:09:36.950" v="20893" actId="1076"/>
          <ac:spMkLst>
            <pc:docMk/>
            <pc:sldMk cId="25972479" sldId="257"/>
            <ac:spMk id="9" creationId="{79E82450-418D-4E10-5E41-54428DCFB2C9}"/>
          </ac:spMkLst>
        </pc:spChg>
      </pc:sldChg>
      <pc:sldChg chg="modSp mod">
        <pc:chgData name="Buffington, Amy Andreasen" userId="b608fb05-5811-43f5-a448-39c6c0976a85" providerId="ADAL" clId="{B3EDF138-9ABC-4CF4-9BA5-BCD2FA0BFC49}" dt="2025-09-25T13:33:25.320" v="10510"/>
        <pc:sldMkLst>
          <pc:docMk/>
          <pc:sldMk cId="3973010838" sldId="342"/>
        </pc:sldMkLst>
        <pc:picChg chg="mod ord">
          <ac:chgData name="Buffington, Amy Andreasen" userId="b608fb05-5811-43f5-a448-39c6c0976a85" providerId="ADAL" clId="{B3EDF138-9ABC-4CF4-9BA5-BCD2FA0BFC49}" dt="2025-09-19T19:17:13.889" v="1418" actId="962"/>
          <ac:picMkLst>
            <pc:docMk/>
            <pc:sldMk cId="3973010838" sldId="342"/>
            <ac:picMk id="4" creationId="{7A7A880B-2944-F3F4-3022-F4086A3827E2}"/>
          </ac:picMkLst>
        </pc:picChg>
        <pc:picChg chg="mod ord">
          <ac:chgData name="Buffington, Amy Andreasen" userId="b608fb05-5811-43f5-a448-39c6c0976a85" providerId="ADAL" clId="{B3EDF138-9ABC-4CF4-9BA5-BCD2FA0BFC49}" dt="2025-09-25T13:33:25.320" v="10510"/>
          <ac:picMkLst>
            <pc:docMk/>
            <pc:sldMk cId="3973010838" sldId="342"/>
            <ac:picMk id="5" creationId="{702B2850-DA6A-17CD-A23C-C65C333D18C8}"/>
          </ac:picMkLst>
        </pc:picChg>
      </pc:sldChg>
      <pc:sldChg chg="delSp modSp mod">
        <pc:chgData name="Buffington, Amy Andreasen" userId="b608fb05-5811-43f5-a448-39c6c0976a85" providerId="ADAL" clId="{B3EDF138-9ABC-4CF4-9BA5-BCD2FA0BFC49}" dt="2025-10-06T19:51:38.984" v="20892" actId="962"/>
        <pc:sldMkLst>
          <pc:docMk/>
          <pc:sldMk cId="3137130238" sldId="427"/>
        </pc:sldMkLst>
        <pc:spChg chg="mod">
          <ac:chgData name="Buffington, Amy Andreasen" userId="b608fb05-5811-43f5-a448-39c6c0976a85" providerId="ADAL" clId="{B3EDF138-9ABC-4CF4-9BA5-BCD2FA0BFC49}" dt="2025-10-06T19:51:38.984" v="20892" actId="962"/>
          <ac:spMkLst>
            <pc:docMk/>
            <pc:sldMk cId="3137130238" sldId="427"/>
            <ac:spMk id="2" creationId="{00000000-0000-0000-0000-000000000000}"/>
          </ac:spMkLst>
        </pc:spChg>
        <pc:spChg chg="del mod">
          <ac:chgData name="Buffington, Amy Andreasen" userId="b608fb05-5811-43f5-a448-39c6c0976a85" providerId="ADAL" clId="{B3EDF138-9ABC-4CF4-9BA5-BCD2FA0BFC49}" dt="2025-10-06T19:51:33.174" v="20890" actId="478"/>
          <ac:spMkLst>
            <pc:docMk/>
            <pc:sldMk cId="3137130238" sldId="427"/>
            <ac:spMk id="4" creationId="{0B7ACAD7-F1DD-8EBC-BA77-EADC9F962EF1}"/>
          </ac:spMkLst>
        </pc:spChg>
      </pc:sldChg>
      <pc:sldChg chg="addSp modSp mod">
        <pc:chgData name="Buffington, Amy Andreasen" userId="b608fb05-5811-43f5-a448-39c6c0976a85" providerId="ADAL" clId="{B3EDF138-9ABC-4CF4-9BA5-BCD2FA0BFC49}" dt="2025-09-26T14:46:07.146" v="16542" actId="962"/>
        <pc:sldMkLst>
          <pc:docMk/>
          <pc:sldMk cId="3401038906" sldId="427"/>
        </pc:sldMkLst>
      </pc:sldChg>
      <pc:sldChg chg="addSp modSp mod">
        <pc:chgData name="Buffington, Amy Andreasen" userId="b608fb05-5811-43f5-a448-39c6c0976a85" providerId="ADAL" clId="{B3EDF138-9ABC-4CF4-9BA5-BCD2FA0BFC49}" dt="2025-09-26T19:24:25.969" v="16663" actId="20577"/>
        <pc:sldMkLst>
          <pc:docMk/>
          <pc:sldMk cId="1171107793" sldId="434"/>
        </pc:sldMkLst>
      </pc:sldChg>
      <pc:sldChg chg="modSp">
        <pc:chgData name="Buffington, Amy Andreasen" userId="b608fb05-5811-43f5-a448-39c6c0976a85" providerId="ADAL" clId="{B3EDF138-9ABC-4CF4-9BA5-BCD2FA0BFC49}" dt="2025-09-26T20:37:13.532" v="20887" actId="962"/>
        <pc:sldMkLst>
          <pc:docMk/>
          <pc:sldMk cId="333181506" sldId="559"/>
        </pc:sldMkLst>
      </pc:sldChg>
      <pc:sldChg chg="modSp">
        <pc:chgData name="Buffington, Amy Andreasen" userId="b608fb05-5811-43f5-a448-39c6c0976a85" providerId="ADAL" clId="{B3EDF138-9ABC-4CF4-9BA5-BCD2FA0BFC49}" dt="2025-09-26T20:34:47.901" v="20886" actId="962"/>
        <pc:sldMkLst>
          <pc:docMk/>
          <pc:sldMk cId="3553101039" sldId="560"/>
        </pc:sldMkLst>
      </pc:sldChg>
      <pc:sldChg chg="addSp modSp mod">
        <pc:chgData name="Buffington, Amy Andreasen" userId="b608fb05-5811-43f5-a448-39c6c0976a85" providerId="ADAL" clId="{B3EDF138-9ABC-4CF4-9BA5-BCD2FA0BFC49}" dt="2025-09-26T13:44:26.578" v="14795" actId="20577"/>
        <pc:sldMkLst>
          <pc:docMk/>
          <pc:sldMk cId="3691368697" sldId="561"/>
        </pc:sldMkLst>
      </pc:sldChg>
      <pc:sldChg chg="addSp modSp mod">
        <pc:chgData name="Buffington, Amy Andreasen" userId="b608fb05-5811-43f5-a448-39c6c0976a85" providerId="ADAL" clId="{B3EDF138-9ABC-4CF4-9BA5-BCD2FA0BFC49}" dt="2025-09-26T13:46:47.775" v="14914" actId="962"/>
        <pc:sldMkLst>
          <pc:docMk/>
          <pc:sldMk cId="463306056" sldId="562"/>
        </pc:sldMkLst>
      </pc:sldChg>
      <pc:sldChg chg="modSp mod">
        <pc:chgData name="Buffington, Amy Andreasen" userId="b608fb05-5811-43f5-a448-39c6c0976a85" providerId="ADAL" clId="{B3EDF138-9ABC-4CF4-9BA5-BCD2FA0BFC49}" dt="2025-09-19T18:23:22.240" v="6" actId="962"/>
        <pc:sldMkLst>
          <pc:docMk/>
          <pc:sldMk cId="1097141549" sldId="1946"/>
        </pc:sldMkLst>
      </pc:sldChg>
      <pc:sldChg chg="addSp modSp mod">
        <pc:chgData name="Buffington, Amy Andreasen" userId="b608fb05-5811-43f5-a448-39c6c0976a85" providerId="ADAL" clId="{B3EDF138-9ABC-4CF4-9BA5-BCD2FA0BFC49}" dt="2025-09-26T14:32:00.461" v="16534" actId="962"/>
        <pc:sldMkLst>
          <pc:docMk/>
          <pc:sldMk cId="1219460740" sldId="1951"/>
        </pc:sldMkLst>
      </pc:sldChg>
      <pc:sldChg chg="addSp modSp mod">
        <pc:chgData name="Buffington, Amy Andreasen" userId="b608fb05-5811-43f5-a448-39c6c0976a85" providerId="ADAL" clId="{B3EDF138-9ABC-4CF4-9BA5-BCD2FA0BFC49}" dt="2025-09-19T18:20:13.373" v="4" actId="20577"/>
        <pc:sldMkLst>
          <pc:docMk/>
          <pc:sldMk cId="1590783135" sldId="1962"/>
        </pc:sldMkLst>
        <pc:spChg chg="add mod">
          <ac:chgData name="Buffington, Amy Andreasen" userId="b608fb05-5811-43f5-a448-39c6c0976a85" providerId="ADAL" clId="{B3EDF138-9ABC-4CF4-9BA5-BCD2FA0BFC49}" dt="2025-09-19T18:20:13.373" v="4" actId="20577"/>
          <ac:spMkLst>
            <pc:docMk/>
            <pc:sldMk cId="1590783135" sldId="1962"/>
            <ac:spMk id="2" creationId="{907CEC89-B1C5-E2E0-DD06-B1AD1B90CB7C}"/>
          </ac:spMkLst>
        </pc:spChg>
      </pc:sldChg>
      <pc:sldChg chg="addSp modSp mod">
        <pc:chgData name="Buffington, Amy Andreasen" userId="b608fb05-5811-43f5-a448-39c6c0976a85" providerId="ADAL" clId="{B3EDF138-9ABC-4CF4-9BA5-BCD2FA0BFC49}" dt="2025-09-24T14:34:29.466" v="5350" actId="962"/>
        <pc:sldMkLst>
          <pc:docMk/>
          <pc:sldMk cId="3648592433" sldId="2022"/>
        </pc:sldMkLst>
        <pc:spChg chg="add mod ord">
          <ac:chgData name="Buffington, Amy Andreasen" userId="b608fb05-5811-43f5-a448-39c6c0976a85" providerId="ADAL" clId="{B3EDF138-9ABC-4CF4-9BA5-BCD2FA0BFC49}" dt="2025-09-24T14:33:47.484" v="5349"/>
          <ac:spMkLst>
            <pc:docMk/>
            <pc:sldMk cId="3648592433" sldId="2022"/>
            <ac:spMk id="2" creationId="{3F8C76CF-AB63-EBF9-F466-2990211FBA8D}"/>
          </ac:spMkLst>
        </pc:spChg>
        <pc:picChg chg="mod">
          <ac:chgData name="Buffington, Amy Andreasen" userId="b608fb05-5811-43f5-a448-39c6c0976a85" providerId="ADAL" clId="{B3EDF138-9ABC-4CF4-9BA5-BCD2FA0BFC49}" dt="2025-09-24T14:34:29.466" v="5350" actId="962"/>
          <ac:picMkLst>
            <pc:docMk/>
            <pc:sldMk cId="3648592433" sldId="2022"/>
            <ac:picMk id="4" creationId="{DE8DF3BD-B840-1BA9-889B-A8569E93637B}"/>
          </ac:picMkLst>
        </pc:picChg>
        <pc:picChg chg="mod ord">
          <ac:chgData name="Buffington, Amy Andreasen" userId="b608fb05-5811-43f5-a448-39c6c0976a85" providerId="ADAL" clId="{B3EDF138-9ABC-4CF4-9BA5-BCD2FA0BFC49}" dt="2025-09-24T14:08:01.736" v="5348"/>
          <ac:picMkLst>
            <pc:docMk/>
            <pc:sldMk cId="3648592433" sldId="2022"/>
            <ac:picMk id="6" creationId="{5D6A3A0F-009A-CE3B-7244-4CF73C8D3F95}"/>
          </ac:picMkLst>
        </pc:picChg>
      </pc:sldChg>
      <pc:sldChg chg="modSp">
        <pc:chgData name="Buffington, Amy Andreasen" userId="b608fb05-5811-43f5-a448-39c6c0976a85" providerId="ADAL" clId="{B3EDF138-9ABC-4CF4-9BA5-BCD2FA0BFC49}" dt="2025-09-19T18:56:28.712" v="1406" actId="962"/>
        <pc:sldMkLst>
          <pc:docMk/>
          <pc:sldMk cId="131134929" sldId="2030"/>
        </pc:sldMkLst>
        <pc:picChg chg="mod">
          <ac:chgData name="Buffington, Amy Andreasen" userId="b608fb05-5811-43f5-a448-39c6c0976a85" providerId="ADAL" clId="{B3EDF138-9ABC-4CF4-9BA5-BCD2FA0BFC49}" dt="2025-09-19T18:56:28.712" v="1406" actId="962"/>
          <ac:picMkLst>
            <pc:docMk/>
            <pc:sldMk cId="131134929" sldId="2030"/>
            <ac:picMk id="5" creationId="{81573A34-2A88-6B6C-D527-F77D0B6FB853}"/>
          </ac:picMkLst>
        </pc:picChg>
      </pc:sldChg>
      <pc:sldChg chg="modSp mod">
        <pc:chgData name="Buffington, Amy Andreasen" userId="b608fb05-5811-43f5-a448-39c6c0976a85" providerId="ADAL" clId="{B3EDF138-9ABC-4CF4-9BA5-BCD2FA0BFC49}" dt="2025-09-23T20:26:37.928" v="5206" actId="962"/>
        <pc:sldMkLst>
          <pc:docMk/>
          <pc:sldMk cId="174435438" sldId="2056"/>
        </pc:sldMkLst>
      </pc:sldChg>
      <pc:sldChg chg="modSp mod">
        <pc:chgData name="Buffington, Amy Andreasen" userId="b608fb05-5811-43f5-a448-39c6c0976a85" providerId="ADAL" clId="{B3EDF138-9ABC-4CF4-9BA5-BCD2FA0BFC49}" dt="2025-09-26T14:31:21.895" v="16530" actId="962"/>
        <pc:sldMkLst>
          <pc:docMk/>
          <pc:sldMk cId="1966374347" sldId="2133"/>
        </pc:sldMkLst>
        <pc:spChg chg="ord">
          <ac:chgData name="Buffington, Amy Andreasen" userId="b608fb05-5811-43f5-a448-39c6c0976a85" providerId="ADAL" clId="{B3EDF138-9ABC-4CF4-9BA5-BCD2FA0BFC49}" dt="2025-09-19T18:24:42.417" v="13"/>
          <ac:spMkLst>
            <pc:docMk/>
            <pc:sldMk cId="1966374347" sldId="2133"/>
            <ac:spMk id="2" creationId="{73C01DB5-B7E0-D50F-C4D0-B586E3076827}"/>
          </ac:spMkLst>
        </pc:spChg>
        <pc:picChg chg="mod ord">
          <ac:chgData name="Buffington, Amy Andreasen" userId="b608fb05-5811-43f5-a448-39c6c0976a85" providerId="ADAL" clId="{B3EDF138-9ABC-4CF4-9BA5-BCD2FA0BFC49}" dt="2025-09-26T14:31:16.326" v="16529" actId="962"/>
          <ac:picMkLst>
            <pc:docMk/>
            <pc:sldMk cId="1966374347" sldId="2133"/>
            <ac:picMk id="3" creationId="{329D1162-5CA2-5FA8-D11A-B3DF450ED3EF}"/>
          </ac:picMkLst>
        </pc:picChg>
        <pc:picChg chg="mod">
          <ac:chgData name="Buffington, Amy Andreasen" userId="b608fb05-5811-43f5-a448-39c6c0976a85" providerId="ADAL" clId="{B3EDF138-9ABC-4CF4-9BA5-BCD2FA0BFC49}" dt="2025-09-26T14:31:21.895" v="16530" actId="962"/>
          <ac:picMkLst>
            <pc:docMk/>
            <pc:sldMk cId="1966374347" sldId="2133"/>
            <ac:picMk id="4" creationId="{67B0318C-E325-A03E-4436-48611977E52C}"/>
          </ac:picMkLst>
        </pc:picChg>
      </pc:sldChg>
      <pc:sldChg chg="addSp modSp mod">
        <pc:chgData name="Buffington, Amy Andreasen" userId="b608fb05-5811-43f5-a448-39c6c0976a85" providerId="ADAL" clId="{B3EDF138-9ABC-4CF4-9BA5-BCD2FA0BFC49}" dt="2025-09-25T13:31:53.923" v="10509" actId="962"/>
        <pc:sldMkLst>
          <pc:docMk/>
          <pc:sldMk cId="1374196217" sldId="2135"/>
        </pc:sldMkLst>
        <pc:spChg chg="mod">
          <ac:chgData name="Buffington, Amy Andreasen" userId="b608fb05-5811-43f5-a448-39c6c0976a85" providerId="ADAL" clId="{B3EDF138-9ABC-4CF4-9BA5-BCD2FA0BFC49}" dt="2025-09-25T13:31:53.923" v="10509" actId="962"/>
          <ac:spMkLst>
            <pc:docMk/>
            <pc:sldMk cId="1374196217" sldId="2135"/>
            <ac:spMk id="2" creationId="{7A2D2622-A071-6261-E92A-F3B061EFE0B9}"/>
          </ac:spMkLst>
        </pc:spChg>
        <pc:spChg chg="add mod ord">
          <ac:chgData name="Buffington, Amy Andreasen" userId="b608fb05-5811-43f5-a448-39c6c0976a85" providerId="ADAL" clId="{B3EDF138-9ABC-4CF4-9BA5-BCD2FA0BFC49}" dt="2025-09-25T13:31:52.266" v="10508"/>
          <ac:spMkLst>
            <pc:docMk/>
            <pc:sldMk cId="1374196217" sldId="2135"/>
            <ac:spMk id="7" creationId="{1AA2249E-1CD3-37B5-4AB6-7352143736F9}"/>
          </ac:spMkLst>
        </pc:spChg>
        <pc:picChg chg="mod">
          <ac:chgData name="Buffington, Amy Andreasen" userId="b608fb05-5811-43f5-a448-39c6c0976a85" providerId="ADAL" clId="{B3EDF138-9ABC-4CF4-9BA5-BCD2FA0BFC49}" dt="2025-09-19T18:50:42.749" v="1403" actId="962"/>
          <ac:picMkLst>
            <pc:docMk/>
            <pc:sldMk cId="1374196217" sldId="2135"/>
            <ac:picMk id="3" creationId="{924C8D1C-3723-1C09-D947-C0FB19CE3EAD}"/>
          </ac:picMkLst>
        </pc:picChg>
        <pc:picChg chg="mod">
          <ac:chgData name="Buffington, Amy Andreasen" userId="b608fb05-5811-43f5-a448-39c6c0976a85" providerId="ADAL" clId="{B3EDF138-9ABC-4CF4-9BA5-BCD2FA0BFC49}" dt="2025-09-19T18:47:37.436" v="601" actId="962"/>
          <ac:picMkLst>
            <pc:docMk/>
            <pc:sldMk cId="1374196217" sldId="2135"/>
            <ac:picMk id="4" creationId="{4E930239-3EE8-6B8F-8C84-0808F88375A0}"/>
          </ac:picMkLst>
        </pc:picChg>
        <pc:picChg chg="mod ord">
          <ac:chgData name="Buffington, Amy Andreasen" userId="b608fb05-5811-43f5-a448-39c6c0976a85" providerId="ADAL" clId="{B3EDF138-9ABC-4CF4-9BA5-BCD2FA0BFC49}" dt="2025-09-19T18:45:46.977" v="51" actId="962"/>
          <ac:picMkLst>
            <pc:docMk/>
            <pc:sldMk cId="1374196217" sldId="2135"/>
            <ac:picMk id="6" creationId="{FDBB64B1-62E9-A245-F15F-2C8EBD46CC43}"/>
          </ac:picMkLst>
        </pc:picChg>
        <pc:picChg chg="mod">
          <ac:chgData name="Buffington, Amy Andreasen" userId="b608fb05-5811-43f5-a448-39c6c0976a85" providerId="ADAL" clId="{B3EDF138-9ABC-4CF4-9BA5-BCD2FA0BFC49}" dt="2025-09-19T18:49:01.849" v="869" actId="962"/>
          <ac:picMkLst>
            <pc:docMk/>
            <pc:sldMk cId="1374196217" sldId="2135"/>
            <ac:picMk id="12" creationId="{DE0649D2-2200-53C4-E381-7427DEDE7A18}"/>
          </ac:picMkLst>
        </pc:picChg>
        <pc:picChg chg="mod">
          <ac:chgData name="Buffington, Amy Andreasen" userId="b608fb05-5811-43f5-a448-39c6c0976a85" providerId="ADAL" clId="{B3EDF138-9ABC-4CF4-9BA5-BCD2FA0BFC49}" dt="2025-09-19T18:49:50.321" v="1057" actId="962"/>
          <ac:picMkLst>
            <pc:docMk/>
            <pc:sldMk cId="1374196217" sldId="2135"/>
            <ac:picMk id="13" creationId="{0802CBCA-38CC-4679-4717-21DFD581F994}"/>
          </ac:picMkLst>
        </pc:picChg>
      </pc:sldChg>
      <pc:sldChg chg="addSp modSp mod">
        <pc:chgData name="Buffington, Amy Andreasen" userId="b608fb05-5811-43f5-a448-39c6c0976a85" providerId="ADAL" clId="{B3EDF138-9ABC-4CF4-9BA5-BCD2FA0BFC49}" dt="2025-09-24T14:57:01.411" v="5486"/>
        <pc:sldMkLst>
          <pc:docMk/>
          <pc:sldMk cId="3602342205" sldId="2167"/>
        </pc:sldMkLst>
      </pc:sldChg>
      <pc:sldChg chg="modSp mod">
        <pc:chgData name="Buffington, Amy Andreasen" userId="b608fb05-5811-43f5-a448-39c6c0976a85" providerId="ADAL" clId="{B3EDF138-9ABC-4CF4-9BA5-BCD2FA0BFC49}" dt="2025-09-24T16:05:26.788" v="6239" actId="962"/>
        <pc:sldMkLst>
          <pc:docMk/>
          <pc:sldMk cId="2479250832" sldId="2179"/>
        </pc:sldMkLst>
      </pc:sldChg>
      <pc:sldChg chg="addSp modSp mod">
        <pc:chgData name="Buffington, Amy Andreasen" userId="b608fb05-5811-43f5-a448-39c6c0976a85" providerId="ADAL" clId="{B3EDF138-9ABC-4CF4-9BA5-BCD2FA0BFC49}" dt="2025-09-25T14:50:00.969" v="11213" actId="962"/>
        <pc:sldMkLst>
          <pc:docMk/>
          <pc:sldMk cId="3504834648" sldId="2185"/>
        </pc:sldMkLst>
      </pc:sldChg>
      <pc:sldChg chg="modSp mod">
        <pc:chgData name="Buffington, Amy Andreasen" userId="b608fb05-5811-43f5-a448-39c6c0976a85" providerId="ADAL" clId="{B3EDF138-9ABC-4CF4-9BA5-BCD2FA0BFC49}" dt="2025-09-23T20:29:52.288" v="5216"/>
        <pc:sldMkLst>
          <pc:docMk/>
          <pc:sldMk cId="816448856" sldId="2189"/>
        </pc:sldMkLst>
      </pc:sldChg>
      <pc:sldChg chg="modSp mod">
        <pc:chgData name="Buffington, Amy Andreasen" userId="b608fb05-5811-43f5-a448-39c6c0976a85" providerId="ADAL" clId="{B3EDF138-9ABC-4CF4-9BA5-BCD2FA0BFC49}" dt="2025-09-23T20:33:06.450" v="5224" actId="962"/>
        <pc:sldMkLst>
          <pc:docMk/>
          <pc:sldMk cId="3535853705" sldId="2190"/>
        </pc:sldMkLst>
      </pc:sldChg>
      <pc:sldChg chg="modSp mod">
        <pc:chgData name="Buffington, Amy Andreasen" userId="b608fb05-5811-43f5-a448-39c6c0976a85" providerId="ADAL" clId="{B3EDF138-9ABC-4CF4-9BA5-BCD2FA0BFC49}" dt="2025-09-24T15:01:07.130" v="5743" actId="962"/>
        <pc:sldMkLst>
          <pc:docMk/>
          <pc:sldMk cId="3835375527" sldId="2191"/>
        </pc:sldMkLst>
        <pc:spChg chg="mod">
          <ac:chgData name="Buffington, Amy Andreasen" userId="b608fb05-5811-43f5-a448-39c6c0976a85" providerId="ADAL" clId="{B3EDF138-9ABC-4CF4-9BA5-BCD2FA0BFC49}" dt="2025-09-24T14:59:44.592" v="5550" actId="962"/>
          <ac:spMkLst>
            <pc:docMk/>
            <pc:sldMk cId="3835375527" sldId="2191"/>
            <ac:spMk id="2" creationId="{25B401D9-C370-2DFF-4FE2-C04BC90B8F86}"/>
          </ac:spMkLst>
        </pc:spChg>
        <pc:spChg chg="mod">
          <ac:chgData name="Buffington, Amy Andreasen" userId="b608fb05-5811-43f5-a448-39c6c0976a85" providerId="ADAL" clId="{B3EDF138-9ABC-4CF4-9BA5-BCD2FA0BFC49}" dt="2025-09-24T14:59:57.596" v="5551" actId="962"/>
          <ac:spMkLst>
            <pc:docMk/>
            <pc:sldMk cId="3835375527" sldId="2191"/>
            <ac:spMk id="3" creationId="{1BE45435-F071-4D2B-FF79-330E690656D6}"/>
          </ac:spMkLst>
        </pc:spChg>
        <pc:picChg chg="mod">
          <ac:chgData name="Buffington, Amy Andreasen" userId="b608fb05-5811-43f5-a448-39c6c0976a85" providerId="ADAL" clId="{B3EDF138-9ABC-4CF4-9BA5-BCD2FA0BFC49}" dt="2025-09-24T15:01:07.130" v="5743" actId="962"/>
          <ac:picMkLst>
            <pc:docMk/>
            <pc:sldMk cId="3835375527" sldId="2191"/>
            <ac:picMk id="6" creationId="{09BED73C-C245-369C-AC4E-C08BBC88F8E1}"/>
          </ac:picMkLst>
        </pc:picChg>
      </pc:sldChg>
      <pc:sldChg chg="modSp mod">
        <pc:chgData name="Buffington, Amy Andreasen" userId="b608fb05-5811-43f5-a448-39c6c0976a85" providerId="ADAL" clId="{B3EDF138-9ABC-4CF4-9BA5-BCD2FA0BFC49}" dt="2025-09-19T19:24:09.906" v="1425" actId="962"/>
        <pc:sldMkLst>
          <pc:docMk/>
          <pc:sldMk cId="1235318727" sldId="2192"/>
        </pc:sldMkLst>
        <pc:spChg chg="mod">
          <ac:chgData name="Buffington, Amy Andreasen" userId="b608fb05-5811-43f5-a448-39c6c0976a85" providerId="ADAL" clId="{B3EDF138-9ABC-4CF4-9BA5-BCD2FA0BFC49}" dt="2025-09-19T19:22:49.248" v="1419" actId="962"/>
          <ac:spMkLst>
            <pc:docMk/>
            <pc:sldMk cId="1235318727" sldId="2192"/>
            <ac:spMk id="5" creationId="{BB508C06-71DE-9051-3BC9-C58895032E19}"/>
          </ac:spMkLst>
        </pc:spChg>
        <pc:spChg chg="mod">
          <ac:chgData name="Buffington, Amy Andreasen" userId="b608fb05-5811-43f5-a448-39c6c0976a85" providerId="ADAL" clId="{B3EDF138-9ABC-4CF4-9BA5-BCD2FA0BFC49}" dt="2025-09-19T19:22:55.034" v="1420" actId="962"/>
          <ac:spMkLst>
            <pc:docMk/>
            <pc:sldMk cId="1235318727" sldId="2192"/>
            <ac:spMk id="6" creationId="{720AF2FD-B585-1276-2B81-5D8CFB741388}"/>
          </ac:spMkLst>
        </pc:spChg>
        <pc:picChg chg="mod">
          <ac:chgData name="Buffington, Amy Andreasen" userId="b608fb05-5811-43f5-a448-39c6c0976a85" providerId="ADAL" clId="{B3EDF138-9ABC-4CF4-9BA5-BCD2FA0BFC49}" dt="2025-09-19T19:24:09.906" v="1425" actId="962"/>
          <ac:picMkLst>
            <pc:docMk/>
            <pc:sldMk cId="1235318727" sldId="2192"/>
            <ac:picMk id="7" creationId="{6CE45302-A92A-4571-9091-E0C98864E17F}"/>
          </ac:picMkLst>
        </pc:picChg>
        <pc:picChg chg="mod">
          <ac:chgData name="Buffington, Amy Andreasen" userId="b608fb05-5811-43f5-a448-39c6c0976a85" providerId="ADAL" clId="{B3EDF138-9ABC-4CF4-9BA5-BCD2FA0BFC49}" dt="2025-09-19T19:24:08.477" v="1424" actId="962"/>
          <ac:picMkLst>
            <pc:docMk/>
            <pc:sldMk cId="1235318727" sldId="2192"/>
            <ac:picMk id="3074" creationId="{236B5301-F6C4-81F9-08AF-8CA9526304F6}"/>
          </ac:picMkLst>
        </pc:picChg>
      </pc:sldChg>
      <pc:sldChg chg="addSp modSp mod">
        <pc:chgData name="Buffington, Amy Andreasen" userId="b608fb05-5811-43f5-a448-39c6c0976a85" providerId="ADAL" clId="{B3EDF138-9ABC-4CF4-9BA5-BCD2FA0BFC49}" dt="2025-09-24T14:52:54.754" v="5422" actId="962"/>
        <pc:sldMkLst>
          <pc:docMk/>
          <pc:sldMk cId="3319912621" sldId="2193"/>
        </pc:sldMkLst>
        <pc:spChg chg="add mod ord">
          <ac:chgData name="Buffington, Amy Andreasen" userId="b608fb05-5811-43f5-a448-39c6c0976a85" providerId="ADAL" clId="{B3EDF138-9ABC-4CF4-9BA5-BCD2FA0BFC49}" dt="2025-09-24T14:36:49.569" v="5412"/>
          <ac:spMkLst>
            <pc:docMk/>
            <pc:sldMk cId="3319912621" sldId="2193"/>
            <ac:spMk id="2" creationId="{79C0A115-8AF2-8406-0CF8-2805C015E096}"/>
          </ac:spMkLst>
        </pc:spChg>
        <pc:picChg chg="mod ord">
          <ac:chgData name="Buffington, Amy Andreasen" userId="b608fb05-5811-43f5-a448-39c6c0976a85" providerId="ADAL" clId="{B3EDF138-9ABC-4CF4-9BA5-BCD2FA0BFC49}" dt="2025-09-24T14:36:45.169" v="5411"/>
          <ac:picMkLst>
            <pc:docMk/>
            <pc:sldMk cId="3319912621" sldId="2193"/>
            <ac:picMk id="7" creationId="{5F14E175-09F4-71CB-A665-4B79104F926A}"/>
          </ac:picMkLst>
        </pc:picChg>
        <pc:picChg chg="mod">
          <ac:chgData name="Buffington, Amy Andreasen" userId="b608fb05-5811-43f5-a448-39c6c0976a85" providerId="ADAL" clId="{B3EDF138-9ABC-4CF4-9BA5-BCD2FA0BFC49}" dt="2025-09-24T14:52:54.754" v="5422" actId="962"/>
          <ac:picMkLst>
            <pc:docMk/>
            <pc:sldMk cId="3319912621" sldId="2193"/>
            <ac:picMk id="3074" creationId="{C4C67164-7551-1A18-4AB6-3E6799760F09}"/>
          </ac:picMkLst>
        </pc:picChg>
      </pc:sldChg>
      <pc:sldChg chg="modSp mod">
        <pc:chgData name="Buffington, Amy Andreasen" userId="b608fb05-5811-43f5-a448-39c6c0976a85" providerId="ADAL" clId="{B3EDF138-9ABC-4CF4-9BA5-BCD2FA0BFC49}" dt="2025-09-24T14:52:31.477" v="5421" actId="962"/>
        <pc:sldMkLst>
          <pc:docMk/>
          <pc:sldMk cId="3433740716" sldId="2194"/>
        </pc:sldMkLst>
        <pc:picChg chg="mod ord">
          <ac:chgData name="Buffington, Amy Andreasen" userId="b608fb05-5811-43f5-a448-39c6c0976a85" providerId="ADAL" clId="{B3EDF138-9ABC-4CF4-9BA5-BCD2FA0BFC49}" dt="2025-09-24T14:47:02.814" v="5420"/>
          <ac:picMkLst>
            <pc:docMk/>
            <pc:sldMk cId="3433740716" sldId="2194"/>
            <ac:picMk id="7" creationId="{38A3534A-AD0A-4FE0-3208-C65B68E11D2C}"/>
          </ac:picMkLst>
        </pc:picChg>
        <pc:picChg chg="mod">
          <ac:chgData name="Buffington, Amy Andreasen" userId="b608fb05-5811-43f5-a448-39c6c0976a85" providerId="ADAL" clId="{B3EDF138-9ABC-4CF4-9BA5-BCD2FA0BFC49}" dt="2025-09-24T14:52:31.477" v="5421" actId="962"/>
          <ac:picMkLst>
            <pc:docMk/>
            <pc:sldMk cId="3433740716" sldId="2194"/>
            <ac:picMk id="3074" creationId="{3888A37B-441E-25E8-1FF1-08DE07B13EEA}"/>
          </ac:picMkLst>
        </pc:picChg>
      </pc:sldChg>
      <pc:sldChg chg="addSp modSp mod">
        <pc:chgData name="Buffington, Amy Andreasen" userId="b608fb05-5811-43f5-a448-39c6c0976a85" providerId="ADAL" clId="{B3EDF138-9ABC-4CF4-9BA5-BCD2FA0BFC49}" dt="2025-09-24T16:59:33.499" v="6717" actId="13244"/>
        <pc:sldMkLst>
          <pc:docMk/>
          <pc:sldMk cId="444785520" sldId="2197"/>
        </pc:sldMkLst>
        <pc:spChg chg="mod">
          <ac:chgData name="Buffington, Amy Andreasen" userId="b608fb05-5811-43f5-a448-39c6c0976a85" providerId="ADAL" clId="{B3EDF138-9ABC-4CF4-9BA5-BCD2FA0BFC49}" dt="2025-09-24T16:59:30.993" v="6716" actId="962"/>
          <ac:spMkLst>
            <pc:docMk/>
            <pc:sldMk cId="444785520" sldId="2197"/>
            <ac:spMk id="2" creationId="{31E41038-6EFB-7DC2-94C8-DC6A19DD5323}"/>
          </ac:spMkLst>
        </pc:spChg>
        <pc:spChg chg="add mod ord">
          <ac:chgData name="Buffington, Amy Andreasen" userId="b608fb05-5811-43f5-a448-39c6c0976a85" providerId="ADAL" clId="{B3EDF138-9ABC-4CF4-9BA5-BCD2FA0BFC49}" dt="2025-09-24T16:59:33.499" v="6717" actId="13244"/>
          <ac:spMkLst>
            <pc:docMk/>
            <pc:sldMk cId="444785520" sldId="2197"/>
            <ac:spMk id="3" creationId="{7CFFAC2F-ABAB-F142-25FA-9F3A097B0CAD}"/>
          </ac:spMkLst>
        </pc:spChg>
        <pc:spChg chg="mod ord">
          <ac:chgData name="Buffington, Amy Andreasen" userId="b608fb05-5811-43f5-a448-39c6c0976a85" providerId="ADAL" clId="{B3EDF138-9ABC-4CF4-9BA5-BCD2FA0BFC49}" dt="2025-09-24T16:44:24.491" v="6248"/>
          <ac:spMkLst>
            <pc:docMk/>
            <pc:sldMk cId="444785520" sldId="2197"/>
            <ac:spMk id="5" creationId="{95EDD4DD-C379-CDE0-FFDF-56EF1A3A067D}"/>
          </ac:spMkLst>
        </pc:spChg>
        <pc:picChg chg="mod ord">
          <ac:chgData name="Buffington, Amy Andreasen" userId="b608fb05-5811-43f5-a448-39c6c0976a85" providerId="ADAL" clId="{B3EDF138-9ABC-4CF4-9BA5-BCD2FA0BFC49}" dt="2025-09-24T16:46:10.553" v="6522"/>
          <ac:picMkLst>
            <pc:docMk/>
            <pc:sldMk cId="444785520" sldId="2197"/>
            <ac:picMk id="6" creationId="{A425F91A-8C59-0626-2102-567F8CB54ACF}"/>
          </ac:picMkLst>
        </pc:picChg>
        <pc:picChg chg="mod">
          <ac:chgData name="Buffington, Amy Andreasen" userId="b608fb05-5811-43f5-a448-39c6c0976a85" providerId="ADAL" clId="{B3EDF138-9ABC-4CF4-9BA5-BCD2FA0BFC49}" dt="2025-09-24T16:46:05.547" v="6521"/>
          <ac:picMkLst>
            <pc:docMk/>
            <pc:sldMk cId="444785520" sldId="2197"/>
            <ac:picMk id="6146" creationId="{E42CB36E-F2E4-450D-E987-0A92E0288AF8}"/>
          </ac:picMkLst>
        </pc:picChg>
      </pc:sldChg>
      <pc:sldChg chg="addSp modSp mod">
        <pc:chgData name="Buffington, Amy Andreasen" userId="b608fb05-5811-43f5-a448-39c6c0976a85" providerId="ADAL" clId="{B3EDF138-9ABC-4CF4-9BA5-BCD2FA0BFC49}" dt="2025-09-24T18:32:08.289" v="7414" actId="962"/>
        <pc:sldMkLst>
          <pc:docMk/>
          <pc:sldMk cId="1913327625" sldId="2198"/>
        </pc:sldMkLst>
        <pc:spChg chg="mod">
          <ac:chgData name="Buffington, Amy Andreasen" userId="b608fb05-5811-43f5-a448-39c6c0976a85" providerId="ADAL" clId="{B3EDF138-9ABC-4CF4-9BA5-BCD2FA0BFC49}" dt="2025-09-24T18:25:20.694" v="6843" actId="962"/>
          <ac:spMkLst>
            <pc:docMk/>
            <pc:sldMk cId="1913327625" sldId="2198"/>
            <ac:spMk id="2" creationId="{BFD2CCA8-DC01-9D39-B649-7E20D62D661B}"/>
          </ac:spMkLst>
        </pc:spChg>
        <pc:spChg chg="mod">
          <ac:chgData name="Buffington, Amy Andreasen" userId="b608fb05-5811-43f5-a448-39c6c0976a85" providerId="ADAL" clId="{B3EDF138-9ABC-4CF4-9BA5-BCD2FA0BFC49}" dt="2025-09-24T18:28:23.681" v="6855" actId="962"/>
          <ac:spMkLst>
            <pc:docMk/>
            <pc:sldMk cId="1913327625" sldId="2198"/>
            <ac:spMk id="4" creationId="{64F9B7C3-9CC4-5319-005D-1EDC7396A409}"/>
          </ac:spMkLst>
        </pc:spChg>
        <pc:spChg chg="mod">
          <ac:chgData name="Buffington, Amy Andreasen" userId="b608fb05-5811-43f5-a448-39c6c0976a85" providerId="ADAL" clId="{B3EDF138-9ABC-4CF4-9BA5-BCD2FA0BFC49}" dt="2025-09-24T18:31:26.576" v="7200" actId="962"/>
          <ac:spMkLst>
            <pc:docMk/>
            <pc:sldMk cId="1913327625" sldId="2198"/>
            <ac:spMk id="5" creationId="{FF16768C-A793-FE1A-83E2-CB6DD4CE36C8}"/>
          </ac:spMkLst>
        </pc:spChg>
        <pc:spChg chg="mod">
          <ac:chgData name="Buffington, Amy Andreasen" userId="b608fb05-5811-43f5-a448-39c6c0976a85" providerId="ADAL" clId="{B3EDF138-9ABC-4CF4-9BA5-BCD2FA0BFC49}" dt="2025-09-24T18:31:41.699" v="7258" actId="962"/>
          <ac:spMkLst>
            <pc:docMk/>
            <pc:sldMk cId="1913327625" sldId="2198"/>
            <ac:spMk id="6" creationId="{3EE758B2-E373-22A4-3626-C41300FE3057}"/>
          </ac:spMkLst>
        </pc:spChg>
        <pc:spChg chg="mod ord">
          <ac:chgData name="Buffington, Amy Andreasen" userId="b608fb05-5811-43f5-a448-39c6c0976a85" providerId="ADAL" clId="{B3EDF138-9ABC-4CF4-9BA5-BCD2FA0BFC49}" dt="2025-09-24T18:32:08.289" v="7414" actId="962"/>
          <ac:spMkLst>
            <pc:docMk/>
            <pc:sldMk cId="1913327625" sldId="2198"/>
            <ac:spMk id="7" creationId="{C4DBF481-5936-D74A-0E80-B0327D010A3A}"/>
          </ac:spMkLst>
        </pc:spChg>
        <pc:spChg chg="add mod ord">
          <ac:chgData name="Buffington, Amy Andreasen" userId="b608fb05-5811-43f5-a448-39c6c0976a85" providerId="ADAL" clId="{B3EDF138-9ABC-4CF4-9BA5-BCD2FA0BFC49}" dt="2025-09-24T18:25:15.657" v="6842" actId="962"/>
          <ac:spMkLst>
            <pc:docMk/>
            <pc:sldMk cId="1913327625" sldId="2198"/>
            <ac:spMk id="8" creationId="{07DBF6F3-6F38-42FD-0D42-EF2DBE8E86C5}"/>
          </ac:spMkLst>
        </pc:spChg>
        <pc:picChg chg="mod">
          <ac:chgData name="Buffington, Amy Andreasen" userId="b608fb05-5811-43f5-a448-39c6c0976a85" providerId="ADAL" clId="{B3EDF138-9ABC-4CF4-9BA5-BCD2FA0BFC49}" dt="2025-09-24T18:30:34.433" v="7128" actId="962"/>
          <ac:picMkLst>
            <pc:docMk/>
            <pc:sldMk cId="1913327625" sldId="2198"/>
            <ac:picMk id="3" creationId="{80105BE2-DF5E-1B5F-8FD6-52ECEA21B011}"/>
          </ac:picMkLst>
        </pc:picChg>
        <pc:picChg chg="mod">
          <ac:chgData name="Buffington, Amy Andreasen" userId="b608fb05-5811-43f5-a448-39c6c0976a85" providerId="ADAL" clId="{B3EDF138-9ABC-4CF4-9BA5-BCD2FA0BFC49}" dt="2025-09-24T18:28:39.816" v="6860" actId="962"/>
          <ac:picMkLst>
            <pc:docMk/>
            <pc:sldMk cId="1913327625" sldId="2198"/>
            <ac:picMk id="6146" creationId="{6777FD30-0175-F04A-F467-5ECAC455D99C}"/>
          </ac:picMkLst>
        </pc:picChg>
      </pc:sldChg>
      <pc:sldChg chg="modSp mod">
        <pc:chgData name="Buffington, Amy Andreasen" userId="b608fb05-5811-43f5-a448-39c6c0976a85" providerId="ADAL" clId="{B3EDF138-9ABC-4CF4-9BA5-BCD2FA0BFC49}" dt="2025-09-25T21:10:23.514" v="14471" actId="962"/>
        <pc:sldMkLst>
          <pc:docMk/>
          <pc:sldMk cId="4207803679" sldId="2202"/>
        </pc:sldMkLst>
        <pc:spChg chg="mod">
          <ac:chgData name="Buffington, Amy Andreasen" userId="b608fb05-5811-43f5-a448-39c6c0976a85" providerId="ADAL" clId="{B3EDF138-9ABC-4CF4-9BA5-BCD2FA0BFC49}" dt="2025-09-25T21:09:22.320" v="14301" actId="962"/>
          <ac:spMkLst>
            <pc:docMk/>
            <pc:sldMk cId="4207803679" sldId="2202"/>
            <ac:spMk id="3" creationId="{73CB7871-449F-5F04-3A57-17614B615A1E}"/>
          </ac:spMkLst>
        </pc:spChg>
        <pc:picChg chg="mod ord">
          <ac:chgData name="Buffington, Amy Andreasen" userId="b608fb05-5811-43f5-a448-39c6c0976a85" providerId="ADAL" clId="{B3EDF138-9ABC-4CF4-9BA5-BCD2FA0BFC49}" dt="2025-09-25T21:09:32.020" v="14303" actId="962"/>
          <ac:picMkLst>
            <pc:docMk/>
            <pc:sldMk cId="4207803679" sldId="2202"/>
            <ac:picMk id="4" creationId="{163DE5F5-93FA-5A7A-F728-7DFF7A78E070}"/>
          </ac:picMkLst>
        </pc:picChg>
        <pc:picChg chg="mod">
          <ac:chgData name="Buffington, Amy Andreasen" userId="b608fb05-5811-43f5-a448-39c6c0976a85" providerId="ADAL" clId="{B3EDF138-9ABC-4CF4-9BA5-BCD2FA0BFC49}" dt="2025-09-25T21:10:23.514" v="14471" actId="962"/>
          <ac:picMkLst>
            <pc:docMk/>
            <pc:sldMk cId="4207803679" sldId="2202"/>
            <ac:picMk id="5" creationId="{912D0ECE-70DF-CB84-7E47-86F7BF59B103}"/>
          </ac:picMkLst>
        </pc:picChg>
      </pc:sldChg>
      <pc:sldChg chg="modSp mod">
        <pc:chgData name="Buffington, Amy Andreasen" userId="b608fb05-5811-43f5-a448-39c6c0976a85" providerId="ADAL" clId="{B3EDF138-9ABC-4CF4-9BA5-BCD2FA0BFC49}" dt="2025-09-24T16:48:23.194" v="6533" actId="962"/>
        <pc:sldMkLst>
          <pc:docMk/>
          <pc:sldMk cId="3539193928" sldId="2204"/>
        </pc:sldMkLst>
      </pc:sldChg>
      <pc:sldChg chg="modSp mod">
        <pc:chgData name="Buffington, Amy Andreasen" userId="b608fb05-5811-43f5-a448-39c6c0976a85" providerId="ADAL" clId="{B3EDF138-9ABC-4CF4-9BA5-BCD2FA0BFC49}" dt="2025-10-06T19:45:53.759" v="20888" actId="962"/>
        <pc:sldMkLst>
          <pc:docMk/>
          <pc:sldMk cId="1686024293" sldId="2228"/>
        </pc:sldMkLst>
        <pc:spChg chg="mod">
          <ac:chgData name="Buffington, Amy Andreasen" userId="b608fb05-5811-43f5-a448-39c6c0976a85" providerId="ADAL" clId="{B3EDF138-9ABC-4CF4-9BA5-BCD2FA0BFC49}" dt="2025-09-25T15:12:24.593" v="11217" actId="962"/>
          <ac:spMkLst>
            <pc:docMk/>
            <pc:sldMk cId="1686024293" sldId="2228"/>
            <ac:spMk id="2" creationId="{85A1C019-4E82-019B-CE16-A609668C45F3}"/>
          </ac:spMkLst>
        </pc:spChg>
        <pc:spChg chg="mod">
          <ac:chgData name="Buffington, Amy Andreasen" userId="b608fb05-5811-43f5-a448-39c6c0976a85" providerId="ADAL" clId="{B3EDF138-9ABC-4CF4-9BA5-BCD2FA0BFC49}" dt="2025-09-25T14:51:23.119" v="11216" actId="962"/>
          <ac:spMkLst>
            <pc:docMk/>
            <pc:sldMk cId="1686024293" sldId="2228"/>
            <ac:spMk id="8" creationId="{5A5C6815-258E-02D0-EFBC-3545972227C1}"/>
          </ac:spMkLst>
        </pc:spChg>
        <pc:picChg chg="mod">
          <ac:chgData name="Buffington, Amy Andreasen" userId="b608fb05-5811-43f5-a448-39c6c0976a85" providerId="ADAL" clId="{B3EDF138-9ABC-4CF4-9BA5-BCD2FA0BFC49}" dt="2025-10-06T19:45:53.759" v="20888" actId="962"/>
          <ac:picMkLst>
            <pc:docMk/>
            <pc:sldMk cId="1686024293" sldId="2228"/>
            <ac:picMk id="9" creationId="{324458AF-E217-E334-6423-C5C52A7A6D81}"/>
          </ac:picMkLst>
        </pc:picChg>
      </pc:sldChg>
      <pc:sldChg chg="addSp modSp mod">
        <pc:chgData name="Buffington, Amy Andreasen" userId="b608fb05-5811-43f5-a448-39c6c0976a85" providerId="ADAL" clId="{B3EDF138-9ABC-4CF4-9BA5-BCD2FA0BFC49}" dt="2025-09-25T15:23:26.668" v="11514" actId="962"/>
        <pc:sldMkLst>
          <pc:docMk/>
          <pc:sldMk cId="2952957157" sldId="2229"/>
        </pc:sldMkLst>
      </pc:sldChg>
      <pc:sldChg chg="addSp delSp modSp mod">
        <pc:chgData name="Buffington, Amy Andreasen" userId="b608fb05-5811-43f5-a448-39c6c0976a85" providerId="ADAL" clId="{B3EDF138-9ABC-4CF4-9BA5-BCD2FA0BFC49}" dt="2025-09-26T19:15:03.039" v="16608" actId="14100"/>
        <pc:sldMkLst>
          <pc:docMk/>
          <pc:sldMk cId="1763219537" sldId="2230"/>
        </pc:sldMkLst>
        <pc:spChg chg="mod">
          <ac:chgData name="Buffington, Amy Andreasen" userId="b608fb05-5811-43f5-a448-39c6c0976a85" providerId="ADAL" clId="{B3EDF138-9ABC-4CF4-9BA5-BCD2FA0BFC49}" dt="2025-09-25T15:14:25.880" v="11361" actId="962"/>
          <ac:spMkLst>
            <pc:docMk/>
            <pc:sldMk cId="1763219537" sldId="2230"/>
            <ac:spMk id="2" creationId="{E9BC864D-316C-4EDF-DDB4-CEFCCFEEB6BC}"/>
          </ac:spMkLst>
        </pc:spChg>
        <pc:picChg chg="mod">
          <ac:chgData name="Buffington, Amy Andreasen" userId="b608fb05-5811-43f5-a448-39c6c0976a85" providerId="ADAL" clId="{B3EDF138-9ABC-4CF4-9BA5-BCD2FA0BFC49}" dt="2025-09-25T15:14:40.020" v="11362" actId="962"/>
          <ac:picMkLst>
            <pc:docMk/>
            <pc:sldMk cId="1763219537" sldId="2230"/>
            <ac:picMk id="4" creationId="{B586299C-98E4-36C9-4E01-3ED033285093}"/>
          </ac:picMkLst>
        </pc:picChg>
        <pc:picChg chg="mod">
          <ac:chgData name="Buffington, Amy Andreasen" userId="b608fb05-5811-43f5-a448-39c6c0976a85" providerId="ADAL" clId="{B3EDF138-9ABC-4CF4-9BA5-BCD2FA0BFC49}" dt="2025-09-26T14:41:27.107" v="16536" actId="962"/>
          <ac:picMkLst>
            <pc:docMk/>
            <pc:sldMk cId="1763219537" sldId="2230"/>
            <ac:picMk id="6" creationId="{BDDD704F-FE87-FFFB-22E0-1B359BD925FB}"/>
          </ac:picMkLst>
        </pc:picChg>
      </pc:sldChg>
      <pc:sldChg chg="addSp modSp mod">
        <pc:chgData name="Buffington, Amy Andreasen" userId="b608fb05-5811-43f5-a448-39c6c0976a85" providerId="ADAL" clId="{B3EDF138-9ABC-4CF4-9BA5-BCD2FA0BFC49}" dt="2025-09-25T20:37:43.651" v="13737"/>
        <pc:sldMkLst>
          <pc:docMk/>
          <pc:sldMk cId="3881851395" sldId="2233"/>
        </pc:sldMkLst>
        <pc:spChg chg="add mod ord">
          <ac:chgData name="Buffington, Amy Andreasen" userId="b608fb05-5811-43f5-a448-39c6c0976a85" providerId="ADAL" clId="{B3EDF138-9ABC-4CF4-9BA5-BCD2FA0BFC49}" dt="2025-09-25T20:37:43.651" v="13737"/>
          <ac:spMkLst>
            <pc:docMk/>
            <pc:sldMk cId="3881851395" sldId="2233"/>
            <ac:spMk id="2" creationId="{7AAA0AA5-DFF1-6366-17D4-10A68B00184F}"/>
          </ac:spMkLst>
        </pc:spChg>
        <pc:picChg chg="mod">
          <ac:chgData name="Buffington, Amy Andreasen" userId="b608fb05-5811-43f5-a448-39c6c0976a85" providerId="ADAL" clId="{B3EDF138-9ABC-4CF4-9BA5-BCD2FA0BFC49}" dt="2025-09-25T16:33:06.040" v="13131" actId="962"/>
          <ac:picMkLst>
            <pc:docMk/>
            <pc:sldMk cId="3881851395" sldId="2233"/>
            <ac:picMk id="5" creationId="{4B9F4C51-9BAD-8029-89EB-C4A6482DC935}"/>
          </ac:picMkLst>
        </pc:picChg>
      </pc:sldChg>
      <pc:sldChg chg="modSp mod">
        <pc:chgData name="Buffington, Amy Andreasen" userId="b608fb05-5811-43f5-a448-39c6c0976a85" providerId="ADAL" clId="{B3EDF138-9ABC-4CF4-9BA5-BCD2FA0BFC49}" dt="2025-09-25T20:55:21.933" v="13785" actId="962"/>
        <pc:sldMkLst>
          <pc:docMk/>
          <pc:sldMk cId="1645521615" sldId="2236"/>
        </pc:sldMkLst>
        <pc:picChg chg="mod">
          <ac:chgData name="Buffington, Amy Andreasen" userId="b608fb05-5811-43f5-a448-39c6c0976a85" providerId="ADAL" clId="{B3EDF138-9ABC-4CF4-9BA5-BCD2FA0BFC49}" dt="2025-09-25T20:55:21.933" v="13785" actId="962"/>
          <ac:picMkLst>
            <pc:docMk/>
            <pc:sldMk cId="1645521615" sldId="2236"/>
            <ac:picMk id="5" creationId="{4F570A1C-A072-340A-D8C9-C3A5177B76B5}"/>
          </ac:picMkLst>
        </pc:picChg>
        <pc:picChg chg="mod">
          <ac:chgData name="Buffington, Amy Andreasen" userId="b608fb05-5811-43f5-a448-39c6c0976a85" providerId="ADAL" clId="{B3EDF138-9ABC-4CF4-9BA5-BCD2FA0BFC49}" dt="2025-09-25T20:54:28.835" v="13784" actId="962"/>
          <ac:picMkLst>
            <pc:docMk/>
            <pc:sldMk cId="1645521615" sldId="2236"/>
            <ac:picMk id="6" creationId="{EFDCC864-F65B-D966-F268-942B92FA65F5}"/>
          </ac:picMkLst>
        </pc:picChg>
      </pc:sldChg>
      <pc:sldChg chg="modSp mod">
        <pc:chgData name="Buffington, Amy Andreasen" userId="b608fb05-5811-43f5-a448-39c6c0976a85" providerId="ADAL" clId="{B3EDF138-9ABC-4CF4-9BA5-BCD2FA0BFC49}" dt="2025-09-25T20:59:37.933" v="14284" actId="962"/>
        <pc:sldMkLst>
          <pc:docMk/>
          <pc:sldMk cId="767495332" sldId="2237"/>
        </pc:sldMkLst>
        <pc:picChg chg="mod">
          <ac:chgData name="Buffington, Amy Andreasen" userId="b608fb05-5811-43f5-a448-39c6c0976a85" providerId="ADAL" clId="{B3EDF138-9ABC-4CF4-9BA5-BCD2FA0BFC49}" dt="2025-09-25T20:57:30.235" v="14057" actId="962"/>
          <ac:picMkLst>
            <pc:docMk/>
            <pc:sldMk cId="767495332" sldId="2237"/>
            <ac:picMk id="5" creationId="{D02ACA72-F543-B15B-168B-BBAE0C77F563}"/>
          </ac:picMkLst>
        </pc:picChg>
        <pc:picChg chg="mod">
          <ac:chgData name="Buffington, Amy Andreasen" userId="b608fb05-5811-43f5-a448-39c6c0976a85" providerId="ADAL" clId="{B3EDF138-9ABC-4CF4-9BA5-BCD2FA0BFC49}" dt="2025-09-25T20:58:47.537" v="14247" actId="962"/>
          <ac:picMkLst>
            <pc:docMk/>
            <pc:sldMk cId="767495332" sldId="2237"/>
            <ac:picMk id="7" creationId="{2C6103FD-AB4A-6916-BCCC-0C2AB2F717D6}"/>
          </ac:picMkLst>
        </pc:picChg>
        <pc:picChg chg="mod">
          <ac:chgData name="Buffington, Amy Andreasen" userId="b608fb05-5811-43f5-a448-39c6c0976a85" providerId="ADAL" clId="{B3EDF138-9ABC-4CF4-9BA5-BCD2FA0BFC49}" dt="2025-09-25T20:59:14.136" v="14283" actId="962"/>
          <ac:picMkLst>
            <pc:docMk/>
            <pc:sldMk cId="767495332" sldId="2237"/>
            <ac:picMk id="9" creationId="{4D6FB1B3-4C3C-26C8-AC97-02553E497F95}"/>
          </ac:picMkLst>
        </pc:picChg>
        <pc:picChg chg="mod">
          <ac:chgData name="Buffington, Amy Andreasen" userId="b608fb05-5811-43f5-a448-39c6c0976a85" providerId="ADAL" clId="{B3EDF138-9ABC-4CF4-9BA5-BCD2FA0BFC49}" dt="2025-09-25T20:59:37.933" v="14284" actId="962"/>
          <ac:picMkLst>
            <pc:docMk/>
            <pc:sldMk cId="767495332" sldId="2237"/>
            <ac:picMk id="10" creationId="{85AC5451-A862-5FC0-5A72-0060801EBF0A}"/>
          </ac:picMkLst>
        </pc:picChg>
      </pc:sldChg>
      <pc:sldChg chg="addSp modSp mod">
        <pc:chgData name="Buffington, Amy Andreasen" userId="b608fb05-5811-43f5-a448-39c6c0976a85" providerId="ADAL" clId="{B3EDF138-9ABC-4CF4-9BA5-BCD2FA0BFC49}" dt="2025-09-22T19:19:50.394" v="5168" actId="20577"/>
        <pc:sldMkLst>
          <pc:docMk/>
          <pc:sldMk cId="4106586599" sldId="2238"/>
        </pc:sldMkLst>
        <pc:spChg chg="add mod">
          <ac:chgData name="Buffington, Amy Andreasen" userId="b608fb05-5811-43f5-a448-39c6c0976a85" providerId="ADAL" clId="{B3EDF138-9ABC-4CF4-9BA5-BCD2FA0BFC49}" dt="2025-09-22T19:19:50.394" v="5168" actId="20577"/>
          <ac:spMkLst>
            <pc:docMk/>
            <pc:sldMk cId="4106586599" sldId="2238"/>
            <ac:spMk id="2" creationId="{E9CFD9F5-7235-7DCB-7ACB-AC7F6BCD4E41}"/>
          </ac:spMkLst>
        </pc:spChg>
        <pc:picChg chg="mod">
          <ac:chgData name="Buffington, Amy Andreasen" userId="b608fb05-5811-43f5-a448-39c6c0976a85" providerId="ADAL" clId="{B3EDF138-9ABC-4CF4-9BA5-BCD2FA0BFC49}" dt="2025-09-22T19:13:20.700" v="3013" actId="962"/>
          <ac:picMkLst>
            <pc:docMk/>
            <pc:sldMk cId="4106586599" sldId="2238"/>
            <ac:picMk id="3" creationId="{C9B72816-850A-5C2C-A085-700CA0CD9F44}"/>
          </ac:picMkLst>
        </pc:picChg>
      </pc:sldChg>
      <pc:sldChg chg="addSp modSp mod">
        <pc:chgData name="Buffington, Amy Andreasen" userId="b608fb05-5811-43f5-a448-39c6c0976a85" providerId="ADAL" clId="{B3EDF138-9ABC-4CF4-9BA5-BCD2FA0BFC49}" dt="2025-09-22T19:20:13.585" v="5204" actId="20577"/>
        <pc:sldMkLst>
          <pc:docMk/>
          <pc:sldMk cId="1234656289" sldId="2239"/>
        </pc:sldMkLst>
        <pc:spChg chg="add mod">
          <ac:chgData name="Buffington, Amy Andreasen" userId="b608fb05-5811-43f5-a448-39c6c0976a85" providerId="ADAL" clId="{B3EDF138-9ABC-4CF4-9BA5-BCD2FA0BFC49}" dt="2025-09-22T19:20:13.585" v="5204" actId="20577"/>
          <ac:spMkLst>
            <pc:docMk/>
            <pc:sldMk cId="1234656289" sldId="2239"/>
            <ac:spMk id="4" creationId="{EF269BB2-7080-1540-9494-25666D64BF49}"/>
          </ac:spMkLst>
        </pc:spChg>
        <pc:picChg chg="mod">
          <ac:chgData name="Buffington, Amy Andreasen" userId="b608fb05-5811-43f5-a448-39c6c0976a85" providerId="ADAL" clId="{B3EDF138-9ABC-4CF4-9BA5-BCD2FA0BFC49}" dt="2025-09-22T19:18:14.299" v="5113" actId="962"/>
          <ac:picMkLst>
            <pc:docMk/>
            <pc:sldMk cId="1234656289" sldId="2239"/>
            <ac:picMk id="3" creationId="{32BD73B2-1105-C418-D378-31C0AB711255}"/>
          </ac:picMkLst>
        </pc:picChg>
      </pc:sldChg>
      <pc:sldChg chg="modSp mod">
        <pc:chgData name="Buffington, Amy Andreasen" userId="b608fb05-5811-43f5-a448-39c6c0976a85" providerId="ADAL" clId="{B3EDF138-9ABC-4CF4-9BA5-BCD2FA0BFC49}" dt="2025-09-26T14:20:19.389" v="16418" actId="962"/>
        <pc:sldMkLst>
          <pc:docMk/>
          <pc:sldMk cId="926348048" sldId="2241"/>
        </pc:sldMkLst>
        <pc:spChg chg="mod">
          <ac:chgData name="Buffington, Amy Andreasen" userId="b608fb05-5811-43f5-a448-39c6c0976a85" providerId="ADAL" clId="{B3EDF138-9ABC-4CF4-9BA5-BCD2FA0BFC49}" dt="2025-09-26T14:17:22.911" v="15843" actId="962"/>
          <ac:spMkLst>
            <pc:docMk/>
            <pc:sldMk cId="926348048" sldId="2241"/>
            <ac:spMk id="2" creationId="{1F8D039F-DAA0-92E5-74CA-A928A3C8DA9C}"/>
          </ac:spMkLst>
        </pc:spChg>
        <pc:picChg chg="mod ord">
          <ac:chgData name="Buffington, Amy Andreasen" userId="b608fb05-5811-43f5-a448-39c6c0976a85" providerId="ADAL" clId="{B3EDF138-9ABC-4CF4-9BA5-BCD2FA0BFC49}" dt="2025-09-26T14:20:19.389" v="16418" actId="962"/>
          <ac:picMkLst>
            <pc:docMk/>
            <pc:sldMk cId="926348048" sldId="2241"/>
            <ac:picMk id="5" creationId="{4DD892AE-E338-E068-BE78-92C670A043B0}"/>
          </ac:picMkLst>
        </pc:picChg>
        <pc:picChg chg="mod ord">
          <ac:chgData name="Buffington, Amy Andreasen" userId="b608fb05-5811-43f5-a448-39c6c0976a85" providerId="ADAL" clId="{B3EDF138-9ABC-4CF4-9BA5-BCD2FA0BFC49}" dt="2025-09-26T14:18:54.877" v="15954" actId="962"/>
          <ac:picMkLst>
            <pc:docMk/>
            <pc:sldMk cId="926348048" sldId="2241"/>
            <ac:picMk id="7" creationId="{DF29A3F7-B5C0-35FA-5E46-9664FFA44044}"/>
          </ac:picMkLst>
        </pc:picChg>
        <pc:picChg chg="mod ord">
          <ac:chgData name="Buffington, Amy Andreasen" userId="b608fb05-5811-43f5-a448-39c6c0976a85" providerId="ADAL" clId="{B3EDF138-9ABC-4CF4-9BA5-BCD2FA0BFC49}" dt="2025-09-26T14:19:35.817" v="16226" actId="962"/>
          <ac:picMkLst>
            <pc:docMk/>
            <pc:sldMk cId="926348048" sldId="2241"/>
            <ac:picMk id="9" creationId="{73E95254-8F80-601D-C389-87AD38474733}"/>
          </ac:picMkLst>
        </pc:picChg>
      </pc:sldChg>
      <pc:sldChg chg="addSp delSp modSp mod">
        <pc:chgData name="Buffington, Amy Andreasen" userId="b608fb05-5811-43f5-a448-39c6c0976a85" providerId="ADAL" clId="{B3EDF138-9ABC-4CF4-9BA5-BCD2FA0BFC49}" dt="2025-09-24T16:59:06.610" v="6715" actId="962"/>
        <pc:sldMkLst>
          <pc:docMk/>
          <pc:sldMk cId="2956471537" sldId="2244"/>
        </pc:sldMkLst>
        <pc:spChg chg="mod">
          <ac:chgData name="Buffington, Amy Andreasen" userId="b608fb05-5811-43f5-a448-39c6c0976a85" providerId="ADAL" clId="{B3EDF138-9ABC-4CF4-9BA5-BCD2FA0BFC49}" dt="2025-09-24T16:58:51.250" v="6710" actId="962"/>
          <ac:spMkLst>
            <pc:docMk/>
            <pc:sldMk cId="2956471537" sldId="2244"/>
            <ac:spMk id="5" creationId="{DD761074-D206-36ED-5009-43B548C96A33}"/>
          </ac:spMkLst>
        </pc:spChg>
        <pc:spChg chg="add mod ord">
          <ac:chgData name="Buffington, Amy Andreasen" userId="b608fb05-5811-43f5-a448-39c6c0976a85" providerId="ADAL" clId="{B3EDF138-9ABC-4CF4-9BA5-BCD2FA0BFC49}" dt="2025-09-24T16:58:53.583" v="6713"/>
          <ac:spMkLst>
            <pc:docMk/>
            <pc:sldMk cId="2956471537" sldId="2244"/>
            <ac:spMk id="6" creationId="{3CA61C2A-7DA0-9C04-DC9C-919525A2BA60}"/>
          </ac:spMkLst>
        </pc:spChg>
        <pc:picChg chg="mod">
          <ac:chgData name="Buffington, Amy Andreasen" userId="b608fb05-5811-43f5-a448-39c6c0976a85" providerId="ADAL" clId="{B3EDF138-9ABC-4CF4-9BA5-BCD2FA0BFC49}" dt="2025-09-24T16:08:02.258" v="6243" actId="962"/>
          <ac:picMkLst>
            <pc:docMk/>
            <pc:sldMk cId="2956471537" sldId="2244"/>
            <ac:picMk id="7" creationId="{3DFFEDDB-B44C-B5F1-E6BC-AA628C53F938}"/>
          </ac:picMkLst>
        </pc:picChg>
      </pc:sldChg>
      <pc:sldChg chg="modSp mod">
        <pc:chgData name="Buffington, Amy Andreasen" userId="b608fb05-5811-43f5-a448-39c6c0976a85" providerId="ADAL" clId="{B3EDF138-9ABC-4CF4-9BA5-BCD2FA0BFC49}" dt="2025-09-24T16:49:50.311" v="6541" actId="962"/>
        <pc:sldMkLst>
          <pc:docMk/>
          <pc:sldMk cId="3592932188" sldId="2245"/>
        </pc:sldMkLst>
      </pc:sldChg>
      <pc:sldChg chg="addSp delSp modSp mod">
        <pc:chgData name="Buffington, Amy Andreasen" userId="b608fb05-5811-43f5-a448-39c6c0976a85" providerId="ADAL" clId="{B3EDF138-9ABC-4CF4-9BA5-BCD2FA0BFC49}" dt="2025-09-24T18:24:20.397" v="6839"/>
        <pc:sldMkLst>
          <pc:docMk/>
          <pc:sldMk cId="3069816399" sldId="2246"/>
        </pc:sldMkLst>
        <pc:spChg chg="add mod ord">
          <ac:chgData name="Buffington, Amy Andreasen" userId="b608fb05-5811-43f5-a448-39c6c0976a85" providerId="ADAL" clId="{B3EDF138-9ABC-4CF4-9BA5-BCD2FA0BFC49}" dt="2025-09-24T18:24:20.397" v="6839"/>
          <ac:spMkLst>
            <pc:docMk/>
            <pc:sldMk cId="3069816399" sldId="2246"/>
            <ac:spMk id="2" creationId="{A67A8D27-F6B1-D459-5472-0B0B89AEA703}"/>
          </ac:spMkLst>
        </pc:spChg>
        <pc:spChg chg="mod">
          <ac:chgData name="Buffington, Amy Andreasen" userId="b608fb05-5811-43f5-a448-39c6c0976a85" providerId="ADAL" clId="{B3EDF138-9ABC-4CF4-9BA5-BCD2FA0BFC49}" dt="2025-09-24T18:23:45.859" v="6837" actId="962"/>
          <ac:spMkLst>
            <pc:docMk/>
            <pc:sldMk cId="3069816399" sldId="2246"/>
            <ac:spMk id="5" creationId="{9BBCF83A-9F16-562A-688E-33BD537914B6}"/>
          </ac:spMkLst>
        </pc:spChg>
        <pc:picChg chg="mod">
          <ac:chgData name="Buffington, Amy Andreasen" userId="b608fb05-5811-43f5-a448-39c6c0976a85" providerId="ADAL" clId="{B3EDF138-9ABC-4CF4-9BA5-BCD2FA0BFC49}" dt="2025-09-24T18:22:19.758" v="6718" actId="962"/>
          <ac:picMkLst>
            <pc:docMk/>
            <pc:sldMk cId="3069816399" sldId="2246"/>
            <ac:picMk id="7" creationId="{2A4B5101-D572-7E32-57E6-E1EB32334689}"/>
          </ac:picMkLst>
        </pc:picChg>
      </pc:sldChg>
      <pc:sldChg chg="modSp mod">
        <pc:chgData name="Buffington, Amy Andreasen" userId="b608fb05-5811-43f5-a448-39c6c0976a85" providerId="ADAL" clId="{B3EDF138-9ABC-4CF4-9BA5-BCD2FA0BFC49}" dt="2025-09-24T18:54:53.089" v="7429" actId="962"/>
        <pc:sldMkLst>
          <pc:docMk/>
          <pc:sldMk cId="1212801082" sldId="2249"/>
        </pc:sldMkLst>
        <pc:spChg chg="mod">
          <ac:chgData name="Buffington, Amy Andreasen" userId="b608fb05-5811-43f5-a448-39c6c0976a85" providerId="ADAL" clId="{B3EDF138-9ABC-4CF4-9BA5-BCD2FA0BFC49}" dt="2025-09-24T18:33:06.103" v="7415" actId="962"/>
          <ac:spMkLst>
            <pc:docMk/>
            <pc:sldMk cId="1212801082" sldId="2249"/>
            <ac:spMk id="2" creationId="{CE564439-B3F1-40BA-DED4-A8818870D839}"/>
          </ac:spMkLst>
        </pc:spChg>
        <pc:picChg chg="mod">
          <ac:chgData name="Buffington, Amy Andreasen" userId="b608fb05-5811-43f5-a448-39c6c0976a85" providerId="ADAL" clId="{B3EDF138-9ABC-4CF4-9BA5-BCD2FA0BFC49}" dt="2025-09-24T18:53:15.836" v="7428"/>
          <ac:picMkLst>
            <pc:docMk/>
            <pc:sldMk cId="1212801082" sldId="2249"/>
            <ac:picMk id="4" creationId="{3618A06F-C07D-4165-EA3B-15C577479404}"/>
          </ac:picMkLst>
        </pc:picChg>
        <pc:picChg chg="mod">
          <ac:chgData name="Buffington, Amy Andreasen" userId="b608fb05-5811-43f5-a448-39c6c0976a85" providerId="ADAL" clId="{B3EDF138-9ABC-4CF4-9BA5-BCD2FA0BFC49}" dt="2025-09-24T18:53:11.372" v="7426" actId="962"/>
          <ac:picMkLst>
            <pc:docMk/>
            <pc:sldMk cId="1212801082" sldId="2249"/>
            <ac:picMk id="8" creationId="{59BBA8A6-7183-8EDC-8270-5791BC772B03}"/>
          </ac:picMkLst>
        </pc:picChg>
        <pc:picChg chg="mod ord">
          <ac:chgData name="Buffington, Amy Andreasen" userId="b608fb05-5811-43f5-a448-39c6c0976a85" providerId="ADAL" clId="{B3EDF138-9ABC-4CF4-9BA5-BCD2FA0BFC49}" dt="2025-09-24T18:54:53.089" v="7429" actId="962"/>
          <ac:picMkLst>
            <pc:docMk/>
            <pc:sldMk cId="1212801082" sldId="2249"/>
            <ac:picMk id="9" creationId="{ED330F46-343F-2320-235D-8649ADA35634}"/>
          </ac:picMkLst>
        </pc:picChg>
      </pc:sldChg>
      <pc:sldChg chg="addSp modSp mod">
        <pc:chgData name="Buffington, Amy Andreasen" userId="b608fb05-5811-43f5-a448-39c6c0976a85" providerId="ADAL" clId="{B3EDF138-9ABC-4CF4-9BA5-BCD2FA0BFC49}" dt="2025-09-24T19:05:42.863" v="9323" actId="962"/>
        <pc:sldMkLst>
          <pc:docMk/>
          <pc:sldMk cId="3875641724" sldId="2251"/>
        </pc:sldMkLst>
        <pc:spChg chg="add mod ord">
          <ac:chgData name="Buffington, Amy Andreasen" userId="b608fb05-5811-43f5-a448-39c6c0976a85" providerId="ADAL" clId="{B3EDF138-9ABC-4CF4-9BA5-BCD2FA0BFC49}" dt="2025-09-24T19:05:42.863" v="9323" actId="962"/>
          <ac:spMkLst>
            <pc:docMk/>
            <pc:sldMk cId="3875641724" sldId="2251"/>
            <ac:spMk id="3" creationId="{6F75FE09-9259-AB0F-F7A6-A1A9E8371CCE}"/>
          </ac:spMkLst>
        </pc:spChg>
        <pc:picChg chg="mod">
          <ac:chgData name="Buffington, Amy Andreasen" userId="b608fb05-5811-43f5-a448-39c6c0976a85" providerId="ADAL" clId="{B3EDF138-9ABC-4CF4-9BA5-BCD2FA0BFC49}" dt="2025-09-24T19:04:23.386" v="9300" actId="962"/>
          <ac:picMkLst>
            <pc:docMk/>
            <pc:sldMk cId="3875641724" sldId="2251"/>
            <ac:picMk id="2" creationId="{33DB3E15-77F7-4F4C-D530-A79BC72C471F}"/>
          </ac:picMkLst>
        </pc:picChg>
      </pc:sldChg>
      <pc:sldChg chg="addSp modSp mod">
        <pc:chgData name="Buffington, Amy Andreasen" userId="b608fb05-5811-43f5-a448-39c6c0976a85" providerId="ADAL" clId="{B3EDF138-9ABC-4CF4-9BA5-BCD2FA0BFC49}" dt="2025-09-24T19:11:53.092" v="9371" actId="33553"/>
        <pc:sldMkLst>
          <pc:docMk/>
          <pc:sldMk cId="3213849885" sldId="2252"/>
        </pc:sldMkLst>
        <pc:spChg chg="add mod ord">
          <ac:chgData name="Buffington, Amy Andreasen" userId="b608fb05-5811-43f5-a448-39c6c0976a85" providerId="ADAL" clId="{B3EDF138-9ABC-4CF4-9BA5-BCD2FA0BFC49}" dt="2025-09-24T19:11:53.092" v="9371" actId="33553"/>
          <ac:spMkLst>
            <pc:docMk/>
            <pc:sldMk cId="3213849885" sldId="2252"/>
            <ac:spMk id="3" creationId="{68493ECF-C339-63EA-82EE-161222A63CDC}"/>
          </ac:spMkLst>
        </pc:spChg>
        <pc:picChg chg="mod">
          <ac:chgData name="Buffington, Amy Andreasen" userId="b608fb05-5811-43f5-a448-39c6c0976a85" providerId="ADAL" clId="{B3EDF138-9ABC-4CF4-9BA5-BCD2FA0BFC49}" dt="2025-09-24T19:11:36.424" v="9370" actId="962"/>
          <ac:picMkLst>
            <pc:docMk/>
            <pc:sldMk cId="3213849885" sldId="2252"/>
            <ac:picMk id="2" creationId="{78D3B6A3-3E71-B827-14C7-46C443D0C916}"/>
          </ac:picMkLst>
        </pc:picChg>
      </pc:sldChg>
      <pc:sldChg chg="addSp modSp mod">
        <pc:chgData name="Buffington, Amy Andreasen" userId="b608fb05-5811-43f5-a448-39c6c0976a85" providerId="ADAL" clId="{B3EDF138-9ABC-4CF4-9BA5-BCD2FA0BFC49}" dt="2025-09-24T19:14:56.295" v="9467" actId="962"/>
        <pc:sldMkLst>
          <pc:docMk/>
          <pc:sldMk cId="3478123360" sldId="2253"/>
        </pc:sldMkLst>
        <pc:spChg chg="mod">
          <ac:chgData name="Buffington, Amy Andreasen" userId="b608fb05-5811-43f5-a448-39c6c0976a85" providerId="ADAL" clId="{B3EDF138-9ABC-4CF4-9BA5-BCD2FA0BFC49}" dt="2025-09-24T19:14:56.295" v="9467" actId="962"/>
          <ac:spMkLst>
            <pc:docMk/>
            <pc:sldMk cId="3478123360" sldId="2253"/>
            <ac:spMk id="2" creationId="{BD5358B5-023E-522A-006A-79553A776405}"/>
          </ac:spMkLst>
        </pc:spChg>
        <pc:spChg chg="add mod ord">
          <ac:chgData name="Buffington, Amy Andreasen" userId="b608fb05-5811-43f5-a448-39c6c0976a85" providerId="ADAL" clId="{B3EDF138-9ABC-4CF4-9BA5-BCD2FA0BFC49}" dt="2025-09-24T19:14:54.415" v="9466" actId="13244"/>
          <ac:spMkLst>
            <pc:docMk/>
            <pc:sldMk cId="3478123360" sldId="2253"/>
            <ac:spMk id="3" creationId="{B056A124-9346-8F7B-26FE-45AA6D0BAEBE}"/>
          </ac:spMkLst>
        </pc:spChg>
      </pc:sldChg>
      <pc:sldChg chg="addSp modSp mod">
        <pc:chgData name="Buffington, Amy Andreasen" userId="b608fb05-5811-43f5-a448-39c6c0976a85" providerId="ADAL" clId="{B3EDF138-9ABC-4CF4-9BA5-BCD2FA0BFC49}" dt="2025-09-24T19:38:59.822" v="9612" actId="962"/>
        <pc:sldMkLst>
          <pc:docMk/>
          <pc:sldMk cId="3715036950" sldId="2254"/>
        </pc:sldMkLst>
        <pc:spChg chg="mod">
          <ac:chgData name="Buffington, Amy Andreasen" userId="b608fb05-5811-43f5-a448-39c6c0976a85" providerId="ADAL" clId="{B3EDF138-9ABC-4CF4-9BA5-BCD2FA0BFC49}" dt="2025-09-24T19:38:59.822" v="9612" actId="962"/>
          <ac:spMkLst>
            <pc:docMk/>
            <pc:sldMk cId="3715036950" sldId="2254"/>
            <ac:spMk id="2" creationId="{23F978E2-E8F8-04BA-667F-35AC46EAD529}"/>
          </ac:spMkLst>
        </pc:spChg>
        <pc:spChg chg="add mod ord">
          <ac:chgData name="Buffington, Amy Andreasen" userId="b608fb05-5811-43f5-a448-39c6c0976a85" providerId="ADAL" clId="{B3EDF138-9ABC-4CF4-9BA5-BCD2FA0BFC49}" dt="2025-09-24T19:38:58.782" v="9611" actId="13244"/>
          <ac:spMkLst>
            <pc:docMk/>
            <pc:sldMk cId="3715036950" sldId="2254"/>
            <ac:spMk id="3" creationId="{649F3ACD-FF6B-4686-FEA9-2CE627EC87D8}"/>
          </ac:spMkLst>
        </pc:spChg>
        <pc:picChg chg="mod">
          <ac:chgData name="Buffington, Amy Andreasen" userId="b608fb05-5811-43f5-a448-39c6c0976a85" providerId="ADAL" clId="{B3EDF138-9ABC-4CF4-9BA5-BCD2FA0BFC49}" dt="2025-09-24T19:32:13.987" v="9482" actId="962"/>
          <ac:picMkLst>
            <pc:docMk/>
            <pc:sldMk cId="3715036950" sldId="2254"/>
            <ac:picMk id="4" creationId="{69EB2F27-747B-6408-A3DD-8D805161AAF5}"/>
          </ac:picMkLst>
        </pc:picChg>
        <pc:picChg chg="mod">
          <ac:chgData name="Buffington, Amy Andreasen" userId="b608fb05-5811-43f5-a448-39c6c0976a85" providerId="ADAL" clId="{B3EDF138-9ABC-4CF4-9BA5-BCD2FA0BFC49}" dt="2025-09-24T19:31:58.841" v="9481" actId="962"/>
          <ac:picMkLst>
            <pc:docMk/>
            <pc:sldMk cId="3715036950" sldId="2254"/>
            <ac:picMk id="7" creationId="{C5E8BEEB-5DDC-4D99-ADA3-4C2AD65B49D5}"/>
          </ac:picMkLst>
        </pc:picChg>
      </pc:sldChg>
      <pc:sldChg chg="addSp modSp mod">
        <pc:chgData name="Buffington, Amy Andreasen" userId="b608fb05-5811-43f5-a448-39c6c0976a85" providerId="ADAL" clId="{B3EDF138-9ABC-4CF4-9BA5-BCD2FA0BFC49}" dt="2025-09-25T14:48:51.718" v="11154" actId="962"/>
        <pc:sldMkLst>
          <pc:docMk/>
          <pc:sldMk cId="2003908291" sldId="2255"/>
        </pc:sldMkLst>
        <pc:spChg chg="mod">
          <ac:chgData name="Buffington, Amy Andreasen" userId="b608fb05-5811-43f5-a448-39c6c0976a85" providerId="ADAL" clId="{B3EDF138-9ABC-4CF4-9BA5-BCD2FA0BFC49}" dt="2025-09-25T14:48:51.718" v="11154" actId="962"/>
          <ac:spMkLst>
            <pc:docMk/>
            <pc:sldMk cId="2003908291" sldId="2255"/>
            <ac:spMk id="2" creationId="{B7A4E6D3-83F8-A726-F45C-AFC66FADC758}"/>
          </ac:spMkLst>
        </pc:spChg>
        <pc:spChg chg="add mod ord">
          <ac:chgData name="Buffington, Amy Andreasen" userId="b608fb05-5811-43f5-a448-39c6c0976a85" providerId="ADAL" clId="{B3EDF138-9ABC-4CF4-9BA5-BCD2FA0BFC49}" dt="2025-09-25T14:48:48.548" v="11153"/>
          <ac:spMkLst>
            <pc:docMk/>
            <pc:sldMk cId="2003908291" sldId="2255"/>
            <ac:spMk id="3" creationId="{C39BDFD1-6E30-8122-996A-AA222E3622FF}"/>
          </ac:spMkLst>
        </pc:spChg>
        <pc:spChg chg="mod">
          <ac:chgData name="Buffington, Amy Andreasen" userId="b608fb05-5811-43f5-a448-39c6c0976a85" providerId="ADAL" clId="{B3EDF138-9ABC-4CF4-9BA5-BCD2FA0BFC49}" dt="2025-09-24T20:06:50.825" v="10413" actId="962"/>
          <ac:spMkLst>
            <pc:docMk/>
            <pc:sldMk cId="2003908291" sldId="2255"/>
            <ac:spMk id="7" creationId="{9729408D-C88F-D124-9DE3-53A00B38A05B}"/>
          </ac:spMkLst>
        </pc:spChg>
        <pc:spChg chg="mod">
          <ac:chgData name="Buffington, Amy Andreasen" userId="b608fb05-5811-43f5-a448-39c6c0976a85" providerId="ADAL" clId="{B3EDF138-9ABC-4CF4-9BA5-BCD2FA0BFC49}" dt="2025-09-24T20:07:29.668" v="10415" actId="962"/>
          <ac:spMkLst>
            <pc:docMk/>
            <pc:sldMk cId="2003908291" sldId="2255"/>
            <ac:spMk id="11" creationId="{81420D8F-6878-967C-3287-64962E08A544}"/>
          </ac:spMkLst>
        </pc:spChg>
        <pc:spChg chg="mod">
          <ac:chgData name="Buffington, Amy Andreasen" userId="b608fb05-5811-43f5-a448-39c6c0976a85" providerId="ADAL" clId="{B3EDF138-9ABC-4CF4-9BA5-BCD2FA0BFC49}" dt="2025-09-24T20:07:30.556" v="10416" actId="962"/>
          <ac:spMkLst>
            <pc:docMk/>
            <pc:sldMk cId="2003908291" sldId="2255"/>
            <ac:spMk id="13" creationId="{1D2FF2BD-4E4C-4B60-CDDA-F46D53043333}"/>
          </ac:spMkLst>
        </pc:spChg>
        <pc:spChg chg="mod">
          <ac:chgData name="Buffington, Amy Andreasen" userId="b608fb05-5811-43f5-a448-39c6c0976a85" providerId="ADAL" clId="{B3EDF138-9ABC-4CF4-9BA5-BCD2FA0BFC49}" dt="2025-09-24T20:07:31.128" v="10417" actId="962"/>
          <ac:spMkLst>
            <pc:docMk/>
            <pc:sldMk cId="2003908291" sldId="2255"/>
            <ac:spMk id="14" creationId="{EF7F7D89-E0BE-9576-D6CC-51FA1BEBE5B1}"/>
          </ac:spMkLst>
        </pc:spChg>
        <pc:spChg chg="mod">
          <ac:chgData name="Buffington, Amy Andreasen" userId="b608fb05-5811-43f5-a448-39c6c0976a85" providerId="ADAL" clId="{B3EDF138-9ABC-4CF4-9BA5-BCD2FA0BFC49}" dt="2025-09-24T20:07:32.347" v="10418" actId="962"/>
          <ac:spMkLst>
            <pc:docMk/>
            <pc:sldMk cId="2003908291" sldId="2255"/>
            <ac:spMk id="15" creationId="{DAE809C5-355E-05F0-8127-12D7B65D27F4}"/>
          </ac:spMkLst>
        </pc:spChg>
        <pc:spChg chg="mod">
          <ac:chgData name="Buffington, Amy Andreasen" userId="b608fb05-5811-43f5-a448-39c6c0976a85" providerId="ADAL" clId="{B3EDF138-9ABC-4CF4-9BA5-BCD2FA0BFC49}" dt="2025-09-24T20:07:33.491" v="10419" actId="962"/>
          <ac:spMkLst>
            <pc:docMk/>
            <pc:sldMk cId="2003908291" sldId="2255"/>
            <ac:spMk id="16" creationId="{B13EF328-91B1-B45F-1791-E1FD25BAFFBF}"/>
          </ac:spMkLst>
        </pc:spChg>
        <pc:picChg chg="mod">
          <ac:chgData name="Buffington, Amy Andreasen" userId="b608fb05-5811-43f5-a448-39c6c0976a85" providerId="ADAL" clId="{B3EDF138-9ABC-4CF4-9BA5-BCD2FA0BFC49}" dt="2025-09-24T20:07:23.722" v="10414" actId="962"/>
          <ac:picMkLst>
            <pc:docMk/>
            <pc:sldMk cId="2003908291" sldId="2255"/>
            <ac:picMk id="5" creationId="{174BB579-7EBE-CF05-F516-28A0B2FD1740}"/>
          </ac:picMkLst>
        </pc:picChg>
      </pc:sldChg>
      <pc:sldChg chg="addSp modSp mod">
        <pc:chgData name="Buffington, Amy Andreasen" userId="b608fb05-5811-43f5-a448-39c6c0976a85" providerId="ADAL" clId="{B3EDF138-9ABC-4CF4-9BA5-BCD2FA0BFC49}" dt="2025-09-24T19:41:02.141" v="9837" actId="962"/>
        <pc:sldMkLst>
          <pc:docMk/>
          <pc:sldMk cId="3560344651" sldId="2256"/>
        </pc:sldMkLst>
        <pc:spChg chg="mod">
          <ac:chgData name="Buffington, Amy Andreasen" userId="b608fb05-5811-43f5-a448-39c6c0976a85" providerId="ADAL" clId="{B3EDF138-9ABC-4CF4-9BA5-BCD2FA0BFC49}" dt="2025-09-24T19:39:10.724" v="9613" actId="962"/>
          <ac:spMkLst>
            <pc:docMk/>
            <pc:sldMk cId="3560344651" sldId="2256"/>
            <ac:spMk id="2" creationId="{CE4ADD3A-D4B7-F0CC-8BCC-568C88315BC2}"/>
          </ac:spMkLst>
        </pc:spChg>
        <pc:spChg chg="add mod ord">
          <ac:chgData name="Buffington, Amy Andreasen" userId="b608fb05-5811-43f5-a448-39c6c0976a85" providerId="ADAL" clId="{B3EDF138-9ABC-4CF4-9BA5-BCD2FA0BFC49}" dt="2025-09-24T19:39:40.628" v="9615" actId="962"/>
          <ac:spMkLst>
            <pc:docMk/>
            <pc:sldMk cId="3560344651" sldId="2256"/>
            <ac:spMk id="3" creationId="{F0CF377E-2F60-BE80-A232-1613E5DFB5CB}"/>
          </ac:spMkLst>
        </pc:spChg>
        <pc:spChg chg="mod ord">
          <ac:chgData name="Buffington, Amy Andreasen" userId="b608fb05-5811-43f5-a448-39c6c0976a85" providerId="ADAL" clId="{B3EDF138-9ABC-4CF4-9BA5-BCD2FA0BFC49}" dt="2025-09-24T19:40:22.804" v="9618" actId="13244"/>
          <ac:spMkLst>
            <pc:docMk/>
            <pc:sldMk cId="3560344651" sldId="2256"/>
            <ac:spMk id="7" creationId="{88BA5526-B29C-D7AB-B9A3-BC051BEC8D4E}"/>
          </ac:spMkLst>
        </pc:spChg>
        <pc:picChg chg="mod">
          <ac:chgData name="Buffington, Amy Andreasen" userId="b608fb05-5811-43f5-a448-39c6c0976a85" providerId="ADAL" clId="{B3EDF138-9ABC-4CF4-9BA5-BCD2FA0BFC49}" dt="2025-09-24T19:41:02.141" v="9837" actId="962"/>
          <ac:picMkLst>
            <pc:docMk/>
            <pc:sldMk cId="3560344651" sldId="2256"/>
            <ac:picMk id="5" creationId="{66DEDA70-AE9B-FD0A-C27C-09FF40407927}"/>
          </ac:picMkLst>
        </pc:picChg>
        <pc:picChg chg="mod">
          <ac:chgData name="Buffington, Amy Andreasen" userId="b608fb05-5811-43f5-a448-39c6c0976a85" providerId="ADAL" clId="{B3EDF138-9ABC-4CF4-9BA5-BCD2FA0BFC49}" dt="2025-09-24T19:40:28.702" v="9619" actId="962"/>
          <ac:picMkLst>
            <pc:docMk/>
            <pc:sldMk cId="3560344651" sldId="2256"/>
            <ac:picMk id="8" creationId="{71402336-1AFF-74D0-E42A-A86E34E4C44C}"/>
          </ac:picMkLst>
        </pc:picChg>
      </pc:sldChg>
      <pc:sldChg chg="modSp mod">
        <pc:chgData name="Buffington, Amy Andreasen" userId="b608fb05-5811-43f5-a448-39c6c0976a85" providerId="ADAL" clId="{B3EDF138-9ABC-4CF4-9BA5-BCD2FA0BFC49}" dt="2025-09-24T19:58:14.607" v="10382" actId="962"/>
        <pc:sldMkLst>
          <pc:docMk/>
          <pc:sldMk cId="2210603733" sldId="2257"/>
        </pc:sldMkLst>
        <pc:spChg chg="mod">
          <ac:chgData name="Buffington, Amy Andreasen" userId="b608fb05-5811-43f5-a448-39c6c0976a85" providerId="ADAL" clId="{B3EDF138-9ABC-4CF4-9BA5-BCD2FA0BFC49}" dt="2025-09-24T19:54:42.602" v="9941" actId="962"/>
          <ac:spMkLst>
            <pc:docMk/>
            <pc:sldMk cId="2210603733" sldId="2257"/>
            <ac:spMk id="7" creationId="{0567E385-9168-DAB5-BF30-C067ADA4D841}"/>
          </ac:spMkLst>
        </pc:spChg>
        <pc:spChg chg="mod">
          <ac:chgData name="Buffington, Amy Andreasen" userId="b608fb05-5811-43f5-a448-39c6c0976a85" providerId="ADAL" clId="{B3EDF138-9ABC-4CF4-9BA5-BCD2FA0BFC49}" dt="2025-09-24T19:55:07.653" v="9943" actId="962"/>
          <ac:spMkLst>
            <pc:docMk/>
            <pc:sldMk cId="2210603733" sldId="2257"/>
            <ac:spMk id="9" creationId="{DF4996B0-2C32-5611-1C0F-75517098FD27}"/>
          </ac:spMkLst>
        </pc:spChg>
        <pc:spChg chg="mod">
          <ac:chgData name="Buffington, Amy Andreasen" userId="b608fb05-5811-43f5-a448-39c6c0976a85" providerId="ADAL" clId="{B3EDF138-9ABC-4CF4-9BA5-BCD2FA0BFC49}" dt="2025-09-24T19:55:12.679" v="9944" actId="962"/>
          <ac:spMkLst>
            <pc:docMk/>
            <pc:sldMk cId="2210603733" sldId="2257"/>
            <ac:spMk id="10" creationId="{2BF04B95-BDDA-C7E8-BDBA-54D4C3E035E5}"/>
          </ac:spMkLst>
        </pc:spChg>
        <pc:spChg chg="mod">
          <ac:chgData name="Buffington, Amy Andreasen" userId="b608fb05-5811-43f5-a448-39c6c0976a85" providerId="ADAL" clId="{B3EDF138-9ABC-4CF4-9BA5-BCD2FA0BFC49}" dt="2025-09-24T19:55:19.673" v="9945" actId="962"/>
          <ac:spMkLst>
            <pc:docMk/>
            <pc:sldMk cId="2210603733" sldId="2257"/>
            <ac:spMk id="11" creationId="{40123D87-7BAA-E2B7-9FE6-F4FB510BD666}"/>
          </ac:spMkLst>
        </pc:spChg>
        <pc:spChg chg="mod">
          <ac:chgData name="Buffington, Amy Andreasen" userId="b608fb05-5811-43f5-a448-39c6c0976a85" providerId="ADAL" clId="{B3EDF138-9ABC-4CF4-9BA5-BCD2FA0BFC49}" dt="2025-09-24T19:55:25.272" v="9946" actId="962"/>
          <ac:spMkLst>
            <pc:docMk/>
            <pc:sldMk cId="2210603733" sldId="2257"/>
            <ac:spMk id="12" creationId="{68B63B4B-FAFA-5C44-1D06-03AC100BA9E4}"/>
          </ac:spMkLst>
        </pc:spChg>
        <pc:spChg chg="mod">
          <ac:chgData name="Buffington, Amy Andreasen" userId="b608fb05-5811-43f5-a448-39c6c0976a85" providerId="ADAL" clId="{B3EDF138-9ABC-4CF4-9BA5-BCD2FA0BFC49}" dt="2025-09-24T19:55:29.734" v="9947" actId="962"/>
          <ac:spMkLst>
            <pc:docMk/>
            <pc:sldMk cId="2210603733" sldId="2257"/>
            <ac:spMk id="13" creationId="{CF1F33B3-B42E-9E69-88A2-959677CD641D}"/>
          </ac:spMkLst>
        </pc:spChg>
        <pc:spChg chg="mod">
          <ac:chgData name="Buffington, Amy Andreasen" userId="b608fb05-5811-43f5-a448-39c6c0976a85" providerId="ADAL" clId="{B3EDF138-9ABC-4CF4-9BA5-BCD2FA0BFC49}" dt="2025-09-24T19:55:38.677" v="9948" actId="962"/>
          <ac:spMkLst>
            <pc:docMk/>
            <pc:sldMk cId="2210603733" sldId="2257"/>
            <ac:spMk id="14" creationId="{4816AB04-F2C9-71E1-5329-9D830DB13E60}"/>
          </ac:spMkLst>
        </pc:spChg>
        <pc:picChg chg="mod">
          <ac:chgData name="Buffington, Amy Andreasen" userId="b608fb05-5811-43f5-a448-39c6c0976a85" providerId="ADAL" clId="{B3EDF138-9ABC-4CF4-9BA5-BCD2FA0BFC49}" dt="2025-09-24T19:58:14.607" v="10382" actId="962"/>
          <ac:picMkLst>
            <pc:docMk/>
            <pc:sldMk cId="2210603733" sldId="2257"/>
            <ac:picMk id="6" creationId="{0A4CA6C4-676F-A354-9F6A-BF1528B00625}"/>
          </ac:picMkLst>
        </pc:picChg>
      </pc:sldChg>
      <pc:sldChg chg="modSp mod">
        <pc:chgData name="Buffington, Amy Andreasen" userId="b608fb05-5811-43f5-a448-39c6c0976a85" providerId="ADAL" clId="{B3EDF138-9ABC-4CF4-9BA5-BCD2FA0BFC49}" dt="2025-09-24T19:52:37.146" v="9940" actId="962"/>
        <pc:sldMkLst>
          <pc:docMk/>
          <pc:sldMk cId="4060283256" sldId="2259"/>
        </pc:sldMkLst>
        <pc:spChg chg="mod">
          <ac:chgData name="Buffington, Amy Andreasen" userId="b608fb05-5811-43f5-a448-39c6c0976a85" providerId="ADAL" clId="{B3EDF138-9ABC-4CF4-9BA5-BCD2FA0BFC49}" dt="2025-09-24T19:49:20.304" v="9840" actId="962"/>
          <ac:spMkLst>
            <pc:docMk/>
            <pc:sldMk cId="4060283256" sldId="2259"/>
            <ac:spMk id="7" creationId="{D772BF3A-78BC-039F-ABC0-D77C0407612B}"/>
          </ac:spMkLst>
        </pc:spChg>
        <pc:spChg chg="mod">
          <ac:chgData name="Buffington, Amy Andreasen" userId="b608fb05-5811-43f5-a448-39c6c0976a85" providerId="ADAL" clId="{B3EDF138-9ABC-4CF4-9BA5-BCD2FA0BFC49}" dt="2025-09-24T19:49:25.240" v="9841" actId="962"/>
          <ac:spMkLst>
            <pc:docMk/>
            <pc:sldMk cId="4060283256" sldId="2259"/>
            <ac:spMk id="8" creationId="{FCF8AF30-879E-32F9-FA56-0A629F88C469}"/>
          </ac:spMkLst>
        </pc:spChg>
        <pc:spChg chg="mod">
          <ac:chgData name="Buffington, Amy Andreasen" userId="b608fb05-5811-43f5-a448-39c6c0976a85" providerId="ADAL" clId="{B3EDF138-9ABC-4CF4-9BA5-BCD2FA0BFC49}" dt="2025-09-24T19:49:30.236" v="9842" actId="962"/>
          <ac:spMkLst>
            <pc:docMk/>
            <pc:sldMk cId="4060283256" sldId="2259"/>
            <ac:spMk id="9" creationId="{52100D91-FC54-84F1-76A0-356AB0914933}"/>
          </ac:spMkLst>
        </pc:spChg>
        <pc:spChg chg="mod">
          <ac:chgData name="Buffington, Amy Andreasen" userId="b608fb05-5811-43f5-a448-39c6c0976a85" providerId="ADAL" clId="{B3EDF138-9ABC-4CF4-9BA5-BCD2FA0BFC49}" dt="2025-09-24T19:49:35.408" v="9843" actId="962"/>
          <ac:spMkLst>
            <pc:docMk/>
            <pc:sldMk cId="4060283256" sldId="2259"/>
            <ac:spMk id="10" creationId="{71C4954B-CFD0-0C92-F61B-F4F3AC489591}"/>
          </ac:spMkLst>
        </pc:spChg>
        <pc:picChg chg="mod">
          <ac:chgData name="Buffington, Amy Andreasen" userId="b608fb05-5811-43f5-a448-39c6c0976a85" providerId="ADAL" clId="{B3EDF138-9ABC-4CF4-9BA5-BCD2FA0BFC49}" dt="2025-09-24T19:52:37.146" v="9940" actId="962"/>
          <ac:picMkLst>
            <pc:docMk/>
            <pc:sldMk cId="4060283256" sldId="2259"/>
            <ac:picMk id="5" creationId="{E97659E8-CDCC-8818-2762-4666A488D1C4}"/>
          </ac:picMkLst>
        </pc:picChg>
        <pc:picChg chg="mod">
          <ac:chgData name="Buffington, Amy Andreasen" userId="b608fb05-5811-43f5-a448-39c6c0976a85" providerId="ADAL" clId="{B3EDF138-9ABC-4CF4-9BA5-BCD2FA0BFC49}" dt="2025-09-24T19:51:40.543" v="9939" actId="962"/>
          <ac:picMkLst>
            <pc:docMk/>
            <pc:sldMk cId="4060283256" sldId="2259"/>
            <ac:picMk id="6" creationId="{3ABF5390-E37C-0CA4-7217-465C61BA342B}"/>
          </ac:picMkLst>
        </pc:picChg>
      </pc:sldChg>
      <pc:sldChg chg="addSp modSp mod">
        <pc:chgData name="Buffington, Amy Andreasen" userId="b608fb05-5811-43f5-a448-39c6c0976a85" providerId="ADAL" clId="{B3EDF138-9ABC-4CF4-9BA5-BCD2FA0BFC49}" dt="2025-09-24T14:57:34.556" v="5549"/>
        <pc:sldMkLst>
          <pc:docMk/>
          <pc:sldMk cId="1313326589" sldId="2260"/>
        </pc:sldMkLst>
      </pc:sldChg>
      <pc:sldChg chg="addSp modSp mod">
        <pc:chgData name="Buffington, Amy Andreasen" userId="b608fb05-5811-43f5-a448-39c6c0976a85" providerId="ADAL" clId="{B3EDF138-9ABC-4CF4-9BA5-BCD2FA0BFC49}" dt="2025-09-24T19:14:47.690" v="9465" actId="962"/>
        <pc:sldMkLst>
          <pc:docMk/>
          <pc:sldMk cId="2728626571" sldId="2261"/>
        </pc:sldMkLst>
        <pc:spChg chg="mod">
          <ac:chgData name="Buffington, Amy Andreasen" userId="b608fb05-5811-43f5-a448-39c6c0976a85" providerId="ADAL" clId="{B3EDF138-9ABC-4CF4-9BA5-BCD2FA0BFC49}" dt="2025-09-24T19:14:47.690" v="9465" actId="962"/>
          <ac:spMkLst>
            <pc:docMk/>
            <pc:sldMk cId="2728626571" sldId="2261"/>
            <ac:spMk id="2" creationId="{CA41F896-24EB-9972-9B68-F7FBD7EA8CD3}"/>
          </ac:spMkLst>
        </pc:spChg>
        <pc:spChg chg="add mod ord">
          <ac:chgData name="Buffington, Amy Andreasen" userId="b608fb05-5811-43f5-a448-39c6c0976a85" providerId="ADAL" clId="{B3EDF138-9ABC-4CF4-9BA5-BCD2FA0BFC49}" dt="2025-09-24T19:14:36.883" v="9464" actId="13244"/>
          <ac:spMkLst>
            <pc:docMk/>
            <pc:sldMk cId="2728626571" sldId="2261"/>
            <ac:spMk id="3" creationId="{5FD33DBA-07A8-3042-3A78-7D39B8C400EB}"/>
          </ac:spMkLst>
        </pc:spChg>
      </pc:sldChg>
      <pc:sldChg chg="addSp modSp mod">
        <pc:chgData name="Buffington, Amy Andreasen" userId="b608fb05-5811-43f5-a448-39c6c0976a85" providerId="ADAL" clId="{B3EDF138-9ABC-4CF4-9BA5-BCD2FA0BFC49}" dt="2025-09-24T20:05:20.332" v="10406"/>
        <pc:sldMkLst>
          <pc:docMk/>
          <pc:sldMk cId="719885329" sldId="2262"/>
        </pc:sldMkLst>
        <pc:spChg chg="add mod ord">
          <ac:chgData name="Buffington, Amy Andreasen" userId="b608fb05-5811-43f5-a448-39c6c0976a85" providerId="ADAL" clId="{B3EDF138-9ABC-4CF4-9BA5-BCD2FA0BFC49}" dt="2025-09-24T20:02:32.067" v="10399" actId="13244"/>
          <ac:spMkLst>
            <pc:docMk/>
            <pc:sldMk cId="719885329" sldId="2262"/>
            <ac:spMk id="2" creationId="{FF52787B-55D2-34A6-1C03-163E5FF5372D}"/>
          </ac:spMkLst>
        </pc:spChg>
        <pc:spChg chg="mod ord">
          <ac:chgData name="Buffington, Amy Andreasen" userId="b608fb05-5811-43f5-a448-39c6c0976a85" providerId="ADAL" clId="{B3EDF138-9ABC-4CF4-9BA5-BCD2FA0BFC49}" dt="2025-09-24T20:05:20.332" v="10406"/>
          <ac:spMkLst>
            <pc:docMk/>
            <pc:sldMk cId="719885329" sldId="2262"/>
            <ac:spMk id="17" creationId="{D30EF223-A8F1-5A19-5B0B-7AA6ABFBD234}"/>
          </ac:spMkLst>
        </pc:spChg>
        <pc:spChg chg="mod">
          <ac:chgData name="Buffington, Amy Andreasen" userId="b608fb05-5811-43f5-a448-39c6c0976a85" providerId="ADAL" clId="{B3EDF138-9ABC-4CF4-9BA5-BCD2FA0BFC49}" dt="2025-09-24T20:03:16.539" v="10401" actId="962"/>
          <ac:spMkLst>
            <pc:docMk/>
            <pc:sldMk cId="719885329" sldId="2262"/>
            <ac:spMk id="18" creationId="{F0904525-9FED-ED40-B2F7-758354A6C8C1}"/>
          </ac:spMkLst>
        </pc:spChg>
        <pc:spChg chg="mod">
          <ac:chgData name="Buffington, Amy Andreasen" userId="b608fb05-5811-43f5-a448-39c6c0976a85" providerId="ADAL" clId="{B3EDF138-9ABC-4CF4-9BA5-BCD2FA0BFC49}" dt="2025-09-24T20:03:23.475" v="10402" actId="962"/>
          <ac:spMkLst>
            <pc:docMk/>
            <pc:sldMk cId="719885329" sldId="2262"/>
            <ac:spMk id="19" creationId="{3C15F6F4-F6D8-4142-3F51-1C6C038401D4}"/>
          </ac:spMkLst>
        </pc:spChg>
        <pc:graphicFrameChg chg="mod">
          <ac:chgData name="Buffington, Amy Andreasen" userId="b608fb05-5811-43f5-a448-39c6c0976a85" providerId="ADAL" clId="{B3EDF138-9ABC-4CF4-9BA5-BCD2FA0BFC49}" dt="2025-09-24T20:04:56.766" v="10404" actId="962"/>
          <ac:graphicFrameMkLst>
            <pc:docMk/>
            <pc:sldMk cId="719885329" sldId="2262"/>
            <ac:graphicFrameMk id="15" creationId="{66D3599E-36D6-F318-E260-51E50A25D2F3}"/>
          </ac:graphicFrameMkLst>
        </pc:graphicFrameChg>
      </pc:sldChg>
      <pc:sldChg chg="modSp mod">
        <pc:chgData name="Buffington, Amy Andreasen" userId="b608fb05-5811-43f5-a448-39c6c0976a85" providerId="ADAL" clId="{B3EDF138-9ABC-4CF4-9BA5-BCD2FA0BFC49}" dt="2025-09-25T13:35:44.456" v="10512" actId="962"/>
        <pc:sldMkLst>
          <pc:docMk/>
          <pc:sldMk cId="2106530184" sldId="2263"/>
        </pc:sldMkLst>
        <pc:spChg chg="mod">
          <ac:chgData name="Buffington, Amy Andreasen" userId="b608fb05-5811-43f5-a448-39c6c0976a85" providerId="ADAL" clId="{B3EDF138-9ABC-4CF4-9BA5-BCD2FA0BFC49}" dt="2025-09-24T20:55:51.442" v="10420" actId="962"/>
          <ac:spMkLst>
            <pc:docMk/>
            <pc:sldMk cId="2106530184" sldId="2263"/>
            <ac:spMk id="2" creationId="{F11AF639-516F-B4BF-B152-0E5047426693}"/>
          </ac:spMkLst>
        </pc:spChg>
        <pc:spChg chg="mod ord">
          <ac:chgData name="Buffington, Amy Andreasen" userId="b608fb05-5811-43f5-a448-39c6c0976a85" providerId="ADAL" clId="{B3EDF138-9ABC-4CF4-9BA5-BCD2FA0BFC49}" dt="2025-09-24T20:56:42.892" v="10423"/>
          <ac:spMkLst>
            <pc:docMk/>
            <pc:sldMk cId="2106530184" sldId="2263"/>
            <ac:spMk id="3" creationId="{B18C2660-89BC-FAC8-2C77-D11716F95C8A}"/>
          </ac:spMkLst>
        </pc:spChg>
        <pc:spChg chg="mod ord">
          <ac:chgData name="Buffington, Amy Andreasen" userId="b608fb05-5811-43f5-a448-39c6c0976a85" providerId="ADAL" clId="{B3EDF138-9ABC-4CF4-9BA5-BCD2FA0BFC49}" dt="2025-09-24T20:57:52.019" v="10433" actId="962"/>
          <ac:spMkLst>
            <pc:docMk/>
            <pc:sldMk cId="2106530184" sldId="2263"/>
            <ac:spMk id="5" creationId="{E741C0CC-E593-5132-0B5D-40A8B980BF4E}"/>
          </ac:spMkLst>
        </pc:spChg>
        <pc:spChg chg="mod ord">
          <ac:chgData name="Buffington, Amy Andreasen" userId="b608fb05-5811-43f5-a448-39c6c0976a85" providerId="ADAL" clId="{B3EDF138-9ABC-4CF4-9BA5-BCD2FA0BFC49}" dt="2025-09-25T13:35:44.456" v="10512" actId="962"/>
          <ac:spMkLst>
            <pc:docMk/>
            <pc:sldMk cId="2106530184" sldId="2263"/>
            <ac:spMk id="7" creationId="{F4A1BEB7-1289-EA0C-31BA-3B9C0C037DFB}"/>
          </ac:spMkLst>
        </pc:spChg>
        <pc:picChg chg="mod ord">
          <ac:chgData name="Buffington, Amy Andreasen" userId="b608fb05-5811-43f5-a448-39c6c0976a85" providerId="ADAL" clId="{B3EDF138-9ABC-4CF4-9BA5-BCD2FA0BFC49}" dt="2025-09-25T13:35:28.936" v="10511" actId="962"/>
          <ac:picMkLst>
            <pc:docMk/>
            <pc:sldMk cId="2106530184" sldId="2263"/>
            <ac:picMk id="6" creationId="{FFF72C64-531A-7221-285C-5DE5430EE153}"/>
          </ac:picMkLst>
        </pc:picChg>
      </pc:sldChg>
      <pc:sldChg chg="addSp delSp modSp mod">
        <pc:chgData name="Buffington, Amy Andreasen" userId="b608fb05-5811-43f5-a448-39c6c0976a85" providerId="ADAL" clId="{B3EDF138-9ABC-4CF4-9BA5-BCD2FA0BFC49}" dt="2025-09-25T13:49:06.976" v="10795" actId="20577"/>
        <pc:sldMkLst>
          <pc:docMk/>
          <pc:sldMk cId="2327838687" sldId="2264"/>
        </pc:sldMkLst>
        <pc:spChg chg="add mod">
          <ac:chgData name="Buffington, Amy Andreasen" userId="b608fb05-5811-43f5-a448-39c6c0976a85" providerId="ADAL" clId="{B3EDF138-9ABC-4CF4-9BA5-BCD2FA0BFC49}" dt="2025-09-25T13:49:06.976" v="10795" actId="20577"/>
          <ac:spMkLst>
            <pc:docMk/>
            <pc:sldMk cId="2327838687" sldId="2264"/>
            <ac:spMk id="2" creationId="{75853721-9FE1-027B-ABA9-AFCD60EC0F0F}"/>
          </ac:spMkLst>
        </pc:spChg>
        <pc:spChg chg="mod">
          <ac:chgData name="Buffington, Amy Andreasen" userId="b608fb05-5811-43f5-a448-39c6c0976a85" providerId="ADAL" clId="{B3EDF138-9ABC-4CF4-9BA5-BCD2FA0BFC49}" dt="2025-09-25T13:42:29.744" v="10695" actId="962"/>
          <ac:spMkLst>
            <pc:docMk/>
            <pc:sldMk cId="2327838687" sldId="2264"/>
            <ac:spMk id="5" creationId="{ABDD2609-5085-0096-1DD5-49827940F306}"/>
          </ac:spMkLst>
        </pc:spChg>
        <pc:picChg chg="mod">
          <ac:chgData name="Buffington, Amy Andreasen" userId="b608fb05-5811-43f5-a448-39c6c0976a85" providerId="ADAL" clId="{B3EDF138-9ABC-4CF4-9BA5-BCD2FA0BFC49}" dt="2025-09-25T13:43:49.470" v="10699" actId="962"/>
          <ac:picMkLst>
            <pc:docMk/>
            <pc:sldMk cId="2327838687" sldId="2264"/>
            <ac:picMk id="7" creationId="{3C878540-337E-62F0-C88F-ED0BA13A7C8F}"/>
          </ac:picMkLst>
        </pc:picChg>
      </pc:sldChg>
      <pc:sldChg chg="addSp delSp modSp mod">
        <pc:chgData name="Buffington, Amy Andreasen" userId="b608fb05-5811-43f5-a448-39c6c0976a85" providerId="ADAL" clId="{B3EDF138-9ABC-4CF4-9BA5-BCD2FA0BFC49}" dt="2025-09-26T13:35:51.193" v="14508" actId="962"/>
        <pc:sldMkLst>
          <pc:docMk/>
          <pc:sldMk cId="3539346378" sldId="2265"/>
        </pc:sldMkLst>
        <pc:spChg chg="mod">
          <ac:chgData name="Buffington, Amy Andreasen" userId="b608fb05-5811-43f5-a448-39c6c0976a85" providerId="ADAL" clId="{B3EDF138-9ABC-4CF4-9BA5-BCD2FA0BFC49}" dt="2025-09-26T13:35:34.365" v="14502" actId="962"/>
          <ac:spMkLst>
            <pc:docMk/>
            <pc:sldMk cId="3539346378" sldId="2265"/>
            <ac:spMk id="2" creationId="{8F7AF78E-E92D-A9E3-2004-A7B64B7BBABD}"/>
          </ac:spMkLst>
        </pc:spChg>
        <pc:spChg chg="mod">
          <ac:chgData name="Buffington, Amy Andreasen" userId="b608fb05-5811-43f5-a448-39c6c0976a85" providerId="ADAL" clId="{B3EDF138-9ABC-4CF4-9BA5-BCD2FA0BFC49}" dt="2025-09-25T13:44:49.625" v="10701" actId="962"/>
          <ac:spMkLst>
            <pc:docMk/>
            <pc:sldMk cId="3539346378" sldId="2265"/>
            <ac:spMk id="4" creationId="{CA02A333-AB40-6DBB-1BA3-53938C5AAE1D}"/>
          </ac:spMkLst>
        </pc:spChg>
        <pc:spChg chg="mod">
          <ac:chgData name="Buffington, Amy Andreasen" userId="b608fb05-5811-43f5-a448-39c6c0976a85" providerId="ADAL" clId="{B3EDF138-9ABC-4CF4-9BA5-BCD2FA0BFC49}" dt="2025-09-25T13:46:58.273" v="10709" actId="962"/>
          <ac:spMkLst>
            <pc:docMk/>
            <pc:sldMk cId="3539346378" sldId="2265"/>
            <ac:spMk id="5" creationId="{05255EDB-4E8C-5AE0-4165-289A10C698C1}"/>
          </ac:spMkLst>
        </pc:spChg>
        <pc:spChg chg="mod">
          <ac:chgData name="Buffington, Amy Andreasen" userId="b608fb05-5811-43f5-a448-39c6c0976a85" providerId="ADAL" clId="{B3EDF138-9ABC-4CF4-9BA5-BCD2FA0BFC49}" dt="2025-09-25T13:47:08.736" v="10710" actId="962"/>
          <ac:spMkLst>
            <pc:docMk/>
            <pc:sldMk cId="3539346378" sldId="2265"/>
            <ac:spMk id="6" creationId="{D9DA25DC-F840-98D2-32F1-E6F68B78A07E}"/>
          </ac:spMkLst>
        </pc:spChg>
        <pc:spChg chg="add mod ord">
          <ac:chgData name="Buffington, Amy Andreasen" userId="b608fb05-5811-43f5-a448-39c6c0976a85" providerId="ADAL" clId="{B3EDF138-9ABC-4CF4-9BA5-BCD2FA0BFC49}" dt="2025-09-26T13:35:48.010" v="14507"/>
          <ac:spMkLst>
            <pc:docMk/>
            <pc:sldMk cId="3539346378" sldId="2265"/>
            <ac:spMk id="7" creationId="{3918DC65-92C2-DB44-5B71-E39835F6CE0F}"/>
          </ac:spMkLst>
        </pc:spChg>
        <pc:picChg chg="mod">
          <ac:chgData name="Buffington, Amy Andreasen" userId="b608fb05-5811-43f5-a448-39c6c0976a85" providerId="ADAL" clId="{B3EDF138-9ABC-4CF4-9BA5-BCD2FA0BFC49}" dt="2025-09-25T13:46:24.537" v="10708" actId="962"/>
          <ac:picMkLst>
            <pc:docMk/>
            <pc:sldMk cId="3539346378" sldId="2265"/>
            <ac:picMk id="3" creationId="{F4A29DE1-C083-0BEF-0D9F-C826539BBF82}"/>
          </ac:picMkLst>
        </pc:picChg>
        <pc:picChg chg="mod">
          <ac:chgData name="Buffington, Amy Andreasen" userId="b608fb05-5811-43f5-a448-39c6c0976a85" providerId="ADAL" clId="{B3EDF138-9ABC-4CF4-9BA5-BCD2FA0BFC49}" dt="2025-09-26T13:35:51.193" v="14508" actId="962"/>
          <ac:picMkLst>
            <pc:docMk/>
            <pc:sldMk cId="3539346378" sldId="2265"/>
            <ac:picMk id="6146" creationId="{801ACBE6-AA6A-EED3-EE82-9F9814682D69}"/>
          </ac:picMkLst>
        </pc:picChg>
      </pc:sldChg>
      <pc:sldChg chg="addSp modSp mod">
        <pc:chgData name="Buffington, Amy Andreasen" userId="b608fb05-5811-43f5-a448-39c6c0976a85" providerId="ADAL" clId="{B3EDF138-9ABC-4CF4-9BA5-BCD2FA0BFC49}" dt="2025-09-26T20:25:22.803" v="18976" actId="962"/>
        <pc:sldMkLst>
          <pc:docMk/>
          <pc:sldMk cId="72522713" sldId="2266"/>
        </pc:sldMkLst>
        <pc:spChg chg="add mod">
          <ac:chgData name="Buffington, Amy Andreasen" userId="b608fb05-5811-43f5-a448-39c6c0976a85" providerId="ADAL" clId="{B3EDF138-9ABC-4CF4-9BA5-BCD2FA0BFC49}" dt="2025-09-25T13:57:57.120" v="10921" actId="20577"/>
          <ac:spMkLst>
            <pc:docMk/>
            <pc:sldMk cId="72522713" sldId="2266"/>
            <ac:spMk id="2" creationId="{8ACB0B16-6B3B-65A3-EF08-AE1FFC595F50}"/>
          </ac:spMkLst>
        </pc:spChg>
        <pc:picChg chg="mod">
          <ac:chgData name="Buffington, Amy Andreasen" userId="b608fb05-5811-43f5-a448-39c6c0976a85" providerId="ADAL" clId="{B3EDF138-9ABC-4CF4-9BA5-BCD2FA0BFC49}" dt="2025-09-26T20:25:22.803" v="18976" actId="962"/>
          <ac:picMkLst>
            <pc:docMk/>
            <pc:sldMk cId="72522713" sldId="2266"/>
            <ac:picMk id="3" creationId="{E9F98FAD-D16C-8962-03A0-03AA996C216B}"/>
          </ac:picMkLst>
        </pc:picChg>
      </pc:sldChg>
      <pc:sldChg chg="addSp modSp mod">
        <pc:chgData name="Buffington, Amy Andreasen" userId="b608fb05-5811-43f5-a448-39c6c0976a85" providerId="ADAL" clId="{B3EDF138-9ABC-4CF4-9BA5-BCD2FA0BFC49}" dt="2025-09-26T20:25:42.458" v="18978" actId="962"/>
        <pc:sldMkLst>
          <pc:docMk/>
          <pc:sldMk cId="2704124158" sldId="2267"/>
        </pc:sldMkLst>
        <pc:spChg chg="add mod ord">
          <ac:chgData name="Buffington, Amy Andreasen" userId="b608fb05-5811-43f5-a448-39c6c0976a85" providerId="ADAL" clId="{B3EDF138-9ABC-4CF4-9BA5-BCD2FA0BFC49}" dt="2025-09-26T20:25:31.601" v="18977"/>
          <ac:spMkLst>
            <pc:docMk/>
            <pc:sldMk cId="2704124158" sldId="2267"/>
            <ac:spMk id="4" creationId="{C1A3A5DB-F516-4A70-F22D-029616530C64}"/>
          </ac:spMkLst>
        </pc:spChg>
        <pc:picChg chg="mod">
          <ac:chgData name="Buffington, Amy Andreasen" userId="b608fb05-5811-43f5-a448-39c6c0976a85" providerId="ADAL" clId="{B3EDF138-9ABC-4CF4-9BA5-BCD2FA0BFC49}" dt="2025-09-26T20:25:42.458" v="18978" actId="962"/>
          <ac:picMkLst>
            <pc:docMk/>
            <pc:sldMk cId="2704124158" sldId="2267"/>
            <ac:picMk id="3" creationId="{306E2EC5-EE9C-28FB-8A52-9CEDFF3259AC}"/>
          </ac:picMkLst>
        </pc:picChg>
      </pc:sldChg>
      <pc:sldChg chg="addSp modSp mod">
        <pc:chgData name="Buffington, Amy Andreasen" userId="b608fb05-5811-43f5-a448-39c6c0976a85" providerId="ADAL" clId="{B3EDF138-9ABC-4CF4-9BA5-BCD2FA0BFC49}" dt="2025-09-25T14:49:05.983" v="11161" actId="962"/>
        <pc:sldMkLst>
          <pc:docMk/>
          <pc:sldMk cId="2885087197" sldId="2268"/>
        </pc:sldMkLst>
      </pc:sldChg>
      <pc:sldChg chg="addSp modSp mod">
        <pc:chgData name="Buffington, Amy Andreasen" userId="b608fb05-5811-43f5-a448-39c6c0976a85" providerId="ADAL" clId="{B3EDF138-9ABC-4CF4-9BA5-BCD2FA0BFC49}" dt="2025-09-25T15:23:44.028" v="11518"/>
        <pc:sldMkLst>
          <pc:docMk/>
          <pc:sldMk cId="17713897" sldId="2272"/>
        </pc:sldMkLst>
      </pc:sldChg>
      <pc:sldChg chg="addSp delSp modSp mod">
        <pc:chgData name="Buffington, Amy Andreasen" userId="b608fb05-5811-43f5-a448-39c6c0976a85" providerId="ADAL" clId="{B3EDF138-9ABC-4CF4-9BA5-BCD2FA0BFC49}" dt="2025-09-26T13:37:46.477" v="14598" actId="962"/>
        <pc:sldMkLst>
          <pc:docMk/>
          <pc:sldMk cId="2694141708" sldId="2273"/>
        </pc:sldMkLst>
        <pc:spChg chg="add mod ord">
          <ac:chgData name="Buffington, Amy Andreasen" userId="b608fb05-5811-43f5-a448-39c6c0976a85" providerId="ADAL" clId="{B3EDF138-9ABC-4CF4-9BA5-BCD2FA0BFC49}" dt="2025-09-26T13:37:43.015" v="14597"/>
          <ac:spMkLst>
            <pc:docMk/>
            <pc:sldMk cId="2694141708" sldId="2273"/>
            <ac:spMk id="2" creationId="{833CBB60-0C9C-7935-17A4-8616B0DDD49C}"/>
          </ac:spMkLst>
        </pc:spChg>
        <pc:spChg chg="mod">
          <ac:chgData name="Buffington, Amy Andreasen" userId="b608fb05-5811-43f5-a448-39c6c0976a85" providerId="ADAL" clId="{B3EDF138-9ABC-4CF4-9BA5-BCD2FA0BFC49}" dt="2025-09-26T13:37:46.477" v="14598" actId="962"/>
          <ac:spMkLst>
            <pc:docMk/>
            <pc:sldMk cId="2694141708" sldId="2273"/>
            <ac:spMk id="5" creationId="{EC8DAF8A-63E3-3B6E-CFA5-F1A39DED4A6D}"/>
          </ac:spMkLst>
        </pc:spChg>
        <pc:picChg chg="mod">
          <ac:chgData name="Buffington, Amy Andreasen" userId="b608fb05-5811-43f5-a448-39c6c0976a85" providerId="ADAL" clId="{B3EDF138-9ABC-4CF4-9BA5-BCD2FA0BFC49}" dt="2025-09-25T15:32:57.783" v="12026" actId="962"/>
          <ac:picMkLst>
            <pc:docMk/>
            <pc:sldMk cId="2694141708" sldId="2273"/>
            <ac:picMk id="7" creationId="{931A9239-9D73-B10E-2011-97170E01185D}"/>
          </ac:picMkLst>
        </pc:picChg>
      </pc:sldChg>
      <pc:sldChg chg="addSp delSp modSp mod">
        <pc:chgData name="Buffington, Amy Andreasen" userId="b608fb05-5811-43f5-a448-39c6c0976a85" providerId="ADAL" clId="{B3EDF138-9ABC-4CF4-9BA5-BCD2FA0BFC49}" dt="2025-09-26T14:27:13.019" v="16526" actId="962"/>
        <pc:sldMkLst>
          <pc:docMk/>
          <pc:sldMk cId="207155695" sldId="2274"/>
        </pc:sldMkLst>
        <pc:spChg chg="mod">
          <ac:chgData name="Buffington, Amy Andreasen" userId="b608fb05-5811-43f5-a448-39c6c0976a85" providerId="ADAL" clId="{B3EDF138-9ABC-4CF4-9BA5-BCD2FA0BFC49}" dt="2025-09-26T13:37:55.298" v="14606" actId="962"/>
          <ac:spMkLst>
            <pc:docMk/>
            <pc:sldMk cId="207155695" sldId="2274"/>
            <ac:spMk id="2" creationId="{490161BD-86F9-F7BB-A852-DC02E0D2F8A3}"/>
          </ac:spMkLst>
        </pc:spChg>
        <pc:spChg chg="mod">
          <ac:chgData name="Buffington, Amy Andreasen" userId="b608fb05-5811-43f5-a448-39c6c0976a85" providerId="ADAL" clId="{B3EDF138-9ABC-4CF4-9BA5-BCD2FA0BFC49}" dt="2025-09-26T14:26:26.654" v="16523" actId="962"/>
          <ac:spMkLst>
            <pc:docMk/>
            <pc:sldMk cId="207155695" sldId="2274"/>
            <ac:spMk id="5" creationId="{530BEDD5-D8A9-1751-D03B-CD6820E7B898}"/>
          </ac:spMkLst>
        </pc:spChg>
        <pc:spChg chg="mod">
          <ac:chgData name="Buffington, Amy Andreasen" userId="b608fb05-5811-43f5-a448-39c6c0976a85" providerId="ADAL" clId="{B3EDF138-9ABC-4CF4-9BA5-BCD2FA0BFC49}" dt="2025-09-26T14:26:44.583" v="16524" actId="962"/>
          <ac:spMkLst>
            <pc:docMk/>
            <pc:sldMk cId="207155695" sldId="2274"/>
            <ac:spMk id="6" creationId="{CE9DDC90-44C3-5D0E-6893-E56CB30692AB}"/>
          </ac:spMkLst>
        </pc:spChg>
        <pc:spChg chg="mod">
          <ac:chgData name="Buffington, Amy Andreasen" userId="b608fb05-5811-43f5-a448-39c6c0976a85" providerId="ADAL" clId="{B3EDF138-9ABC-4CF4-9BA5-BCD2FA0BFC49}" dt="2025-09-26T14:26:58.907" v="16525" actId="962"/>
          <ac:spMkLst>
            <pc:docMk/>
            <pc:sldMk cId="207155695" sldId="2274"/>
            <ac:spMk id="7" creationId="{A58B7208-1D24-D4F3-D107-BC33608D45E3}"/>
          </ac:spMkLst>
        </pc:spChg>
        <pc:spChg chg="add mod ord">
          <ac:chgData name="Buffington, Amy Andreasen" userId="b608fb05-5811-43f5-a448-39c6c0976a85" providerId="ADAL" clId="{B3EDF138-9ABC-4CF4-9BA5-BCD2FA0BFC49}" dt="2025-09-26T13:37:53.675" v="14605"/>
          <ac:spMkLst>
            <pc:docMk/>
            <pc:sldMk cId="207155695" sldId="2274"/>
            <ac:spMk id="8" creationId="{4F841A8C-7754-1526-1C39-83328E58E5DB}"/>
          </ac:spMkLst>
        </pc:spChg>
        <pc:spChg chg="mod">
          <ac:chgData name="Buffington, Amy Andreasen" userId="b608fb05-5811-43f5-a448-39c6c0976a85" providerId="ADAL" clId="{B3EDF138-9ABC-4CF4-9BA5-BCD2FA0BFC49}" dt="2025-09-26T14:27:13.019" v="16526" actId="962"/>
          <ac:spMkLst>
            <pc:docMk/>
            <pc:sldMk cId="207155695" sldId="2274"/>
            <ac:spMk id="9" creationId="{02732E82-6A61-4663-209E-169CBA538C60}"/>
          </ac:spMkLst>
        </pc:spChg>
        <pc:picChg chg="mod">
          <ac:chgData name="Buffington, Amy Andreasen" userId="b608fb05-5811-43f5-a448-39c6c0976a85" providerId="ADAL" clId="{B3EDF138-9ABC-4CF4-9BA5-BCD2FA0BFC49}" dt="2025-09-26T14:26:05.638" v="16522" actId="962"/>
          <ac:picMkLst>
            <pc:docMk/>
            <pc:sldMk cId="207155695" sldId="2274"/>
            <ac:picMk id="3" creationId="{23A4F463-68B2-A716-BF72-7E8DD662EEE2}"/>
          </ac:picMkLst>
        </pc:picChg>
        <pc:picChg chg="mod">
          <ac:chgData name="Buffington, Amy Andreasen" userId="b608fb05-5811-43f5-a448-39c6c0976a85" providerId="ADAL" clId="{B3EDF138-9ABC-4CF4-9BA5-BCD2FA0BFC49}" dt="2025-09-25T15:56:28.796" v="12039" actId="962"/>
          <ac:picMkLst>
            <pc:docMk/>
            <pc:sldMk cId="207155695" sldId="2274"/>
            <ac:picMk id="6146" creationId="{90E75D27-A1BC-A53B-DAB3-3FC53A3044C2}"/>
          </ac:picMkLst>
        </pc:picChg>
      </pc:sldChg>
      <pc:sldChg chg="modSp mod">
        <pc:chgData name="Buffington, Amy Andreasen" userId="b608fb05-5811-43f5-a448-39c6c0976a85" providerId="ADAL" clId="{B3EDF138-9ABC-4CF4-9BA5-BCD2FA0BFC49}" dt="2025-09-25T15:58:05.082" v="12046" actId="13244"/>
        <pc:sldMkLst>
          <pc:docMk/>
          <pc:sldMk cId="839885237" sldId="2275"/>
        </pc:sldMkLst>
        <pc:spChg chg="mod">
          <ac:chgData name="Buffington, Amy Andreasen" userId="b608fb05-5811-43f5-a448-39c6c0976a85" providerId="ADAL" clId="{B3EDF138-9ABC-4CF4-9BA5-BCD2FA0BFC49}" dt="2025-09-25T15:56:51.759" v="12040" actId="962"/>
          <ac:spMkLst>
            <pc:docMk/>
            <pc:sldMk cId="839885237" sldId="2275"/>
            <ac:spMk id="2" creationId="{599CBC01-2716-F396-3F21-B460A41D9CD0}"/>
          </ac:spMkLst>
        </pc:spChg>
        <pc:spChg chg="mod">
          <ac:chgData name="Buffington, Amy Andreasen" userId="b608fb05-5811-43f5-a448-39c6c0976a85" providerId="ADAL" clId="{B3EDF138-9ABC-4CF4-9BA5-BCD2FA0BFC49}" dt="2025-09-25T15:56:57.517" v="12041" actId="962"/>
          <ac:spMkLst>
            <pc:docMk/>
            <pc:sldMk cId="839885237" sldId="2275"/>
            <ac:spMk id="3" creationId="{8CB31A8B-9E93-C1CB-9CCB-5D342040FC8F}"/>
          </ac:spMkLst>
        </pc:spChg>
        <pc:picChg chg="mod">
          <ac:chgData name="Buffington, Amy Andreasen" userId="b608fb05-5811-43f5-a448-39c6c0976a85" providerId="ADAL" clId="{B3EDF138-9ABC-4CF4-9BA5-BCD2FA0BFC49}" dt="2025-09-25T15:58:04.981" v="12045" actId="962"/>
          <ac:picMkLst>
            <pc:docMk/>
            <pc:sldMk cId="839885237" sldId="2275"/>
            <ac:picMk id="4" creationId="{D04D82D9-A6F6-EA2D-B2BF-8E6E57FAC343}"/>
          </ac:picMkLst>
        </pc:picChg>
        <pc:picChg chg="mod ord">
          <ac:chgData name="Buffington, Amy Andreasen" userId="b608fb05-5811-43f5-a448-39c6c0976a85" providerId="ADAL" clId="{B3EDF138-9ABC-4CF4-9BA5-BCD2FA0BFC49}" dt="2025-09-25T15:58:05.082" v="12046" actId="13244"/>
          <ac:picMkLst>
            <pc:docMk/>
            <pc:sldMk cId="839885237" sldId="2275"/>
            <ac:picMk id="5" creationId="{59869A30-820D-4B22-F8EC-1553D42359E3}"/>
          </ac:picMkLst>
        </pc:picChg>
      </pc:sldChg>
      <pc:sldChg chg="addSp modSp mod">
        <pc:chgData name="Buffington, Amy Andreasen" userId="b608fb05-5811-43f5-a448-39c6c0976a85" providerId="ADAL" clId="{B3EDF138-9ABC-4CF4-9BA5-BCD2FA0BFC49}" dt="2025-09-25T20:42:15.310" v="13774" actId="962"/>
        <pc:sldMkLst>
          <pc:docMk/>
          <pc:sldMk cId="2738539682" sldId="2276"/>
        </pc:sldMkLst>
        <pc:spChg chg="add mod">
          <ac:chgData name="Buffington, Amy Andreasen" userId="b608fb05-5811-43f5-a448-39c6c0976a85" providerId="ADAL" clId="{B3EDF138-9ABC-4CF4-9BA5-BCD2FA0BFC49}" dt="2025-09-25T20:37:08.451" v="13736" actId="20577"/>
          <ac:spMkLst>
            <pc:docMk/>
            <pc:sldMk cId="2738539682" sldId="2276"/>
            <ac:spMk id="2" creationId="{93A6A92A-5877-E070-F9DC-774D8CB5845C}"/>
          </ac:spMkLst>
        </pc:spChg>
        <pc:picChg chg="mod">
          <ac:chgData name="Buffington, Amy Andreasen" userId="b608fb05-5811-43f5-a448-39c6c0976a85" providerId="ADAL" clId="{B3EDF138-9ABC-4CF4-9BA5-BCD2FA0BFC49}" dt="2025-09-25T20:42:15.310" v="13774" actId="962"/>
          <ac:picMkLst>
            <pc:docMk/>
            <pc:sldMk cId="2738539682" sldId="2276"/>
            <ac:picMk id="3" creationId="{3EB7E471-71AB-121C-75CF-5168F639ED96}"/>
          </ac:picMkLst>
        </pc:picChg>
      </pc:sldChg>
      <pc:sldChg chg="modSp mod">
        <pc:chgData name="Buffington, Amy Andreasen" userId="b608fb05-5811-43f5-a448-39c6c0976a85" providerId="ADAL" clId="{B3EDF138-9ABC-4CF4-9BA5-BCD2FA0BFC49}" dt="2025-09-25T16:02:08.998" v="12050" actId="962"/>
        <pc:sldMkLst>
          <pc:docMk/>
          <pc:sldMk cId="1535170421" sldId="2277"/>
        </pc:sldMkLst>
        <pc:spChg chg="mod">
          <ac:chgData name="Buffington, Amy Andreasen" userId="b608fb05-5811-43f5-a448-39c6c0976a85" providerId="ADAL" clId="{B3EDF138-9ABC-4CF4-9BA5-BCD2FA0BFC49}" dt="2025-09-25T16:01:55.741" v="12047" actId="962"/>
          <ac:spMkLst>
            <pc:docMk/>
            <pc:sldMk cId="1535170421" sldId="2277"/>
            <ac:spMk id="2" creationId="{9A5CC933-9D41-09A9-47F9-82F47CABDE4F}"/>
          </ac:spMkLst>
        </pc:spChg>
        <pc:spChg chg="mod">
          <ac:chgData name="Buffington, Amy Andreasen" userId="b608fb05-5811-43f5-a448-39c6c0976a85" providerId="ADAL" clId="{B3EDF138-9ABC-4CF4-9BA5-BCD2FA0BFC49}" dt="2025-09-25T16:02:00.217" v="12048" actId="962"/>
          <ac:spMkLst>
            <pc:docMk/>
            <pc:sldMk cId="1535170421" sldId="2277"/>
            <ac:spMk id="3" creationId="{B062157E-9FB2-3219-2324-1BFD7239A8B9}"/>
          </ac:spMkLst>
        </pc:spChg>
        <pc:picChg chg="mod">
          <ac:chgData name="Buffington, Amy Andreasen" userId="b608fb05-5811-43f5-a448-39c6c0976a85" providerId="ADAL" clId="{B3EDF138-9ABC-4CF4-9BA5-BCD2FA0BFC49}" dt="2025-09-25T16:02:08.998" v="12050" actId="962"/>
          <ac:picMkLst>
            <pc:docMk/>
            <pc:sldMk cId="1535170421" sldId="2277"/>
            <ac:picMk id="6" creationId="{66158435-F435-0758-F54F-44CF690FBBD8}"/>
          </ac:picMkLst>
        </pc:picChg>
      </pc:sldChg>
      <pc:sldChg chg="addSp modSp mod">
        <pc:chgData name="Buffington, Amy Andreasen" userId="b608fb05-5811-43f5-a448-39c6c0976a85" providerId="ADAL" clId="{B3EDF138-9ABC-4CF4-9BA5-BCD2FA0BFC49}" dt="2025-09-25T20:38:14.423" v="13740" actId="33553"/>
        <pc:sldMkLst>
          <pc:docMk/>
          <pc:sldMk cId="2002944978" sldId="2278"/>
        </pc:sldMkLst>
        <pc:spChg chg="add mod ord">
          <ac:chgData name="Buffington, Amy Andreasen" userId="b608fb05-5811-43f5-a448-39c6c0976a85" providerId="ADAL" clId="{B3EDF138-9ABC-4CF4-9BA5-BCD2FA0BFC49}" dt="2025-09-25T20:38:14.423" v="13740" actId="33553"/>
          <ac:spMkLst>
            <pc:docMk/>
            <pc:sldMk cId="2002944978" sldId="2278"/>
            <ac:spMk id="2" creationId="{F144F20E-9027-1D37-516E-74A78F86DDD2}"/>
          </ac:spMkLst>
        </pc:spChg>
        <pc:picChg chg="mod">
          <ac:chgData name="Buffington, Amy Andreasen" userId="b608fb05-5811-43f5-a448-39c6c0976a85" providerId="ADAL" clId="{B3EDF138-9ABC-4CF4-9BA5-BCD2FA0BFC49}" dt="2025-09-25T16:32:50.649" v="13096" actId="962"/>
          <ac:picMkLst>
            <pc:docMk/>
            <pc:sldMk cId="2002944978" sldId="2278"/>
            <ac:picMk id="5" creationId="{75473EE1-9681-8CEA-BAC1-F638977FA290}"/>
          </ac:picMkLst>
        </pc:picChg>
      </pc:sldChg>
      <pc:sldChg chg="addSp modSp mod">
        <pc:chgData name="Buffington, Amy Andreasen" userId="b608fb05-5811-43f5-a448-39c6c0976a85" providerId="ADAL" clId="{B3EDF138-9ABC-4CF4-9BA5-BCD2FA0BFC49}" dt="2025-09-25T20:38:24.294" v="13741" actId="33553"/>
        <pc:sldMkLst>
          <pc:docMk/>
          <pc:sldMk cId="3811462826" sldId="2279"/>
        </pc:sldMkLst>
        <pc:spChg chg="add mod ord">
          <ac:chgData name="Buffington, Amy Andreasen" userId="b608fb05-5811-43f5-a448-39c6c0976a85" providerId="ADAL" clId="{B3EDF138-9ABC-4CF4-9BA5-BCD2FA0BFC49}" dt="2025-09-25T20:38:24.294" v="13741" actId="33553"/>
          <ac:spMkLst>
            <pc:docMk/>
            <pc:sldMk cId="3811462826" sldId="2279"/>
            <ac:spMk id="2" creationId="{431528DF-4570-B456-B81B-DD43F8D3F897}"/>
          </ac:spMkLst>
        </pc:spChg>
        <pc:picChg chg="mod">
          <ac:chgData name="Buffington, Amy Andreasen" userId="b608fb05-5811-43f5-a448-39c6c0976a85" providerId="ADAL" clId="{B3EDF138-9ABC-4CF4-9BA5-BCD2FA0BFC49}" dt="2025-09-25T16:39:38.427" v="13683" actId="962"/>
          <ac:picMkLst>
            <pc:docMk/>
            <pc:sldMk cId="3811462826" sldId="2279"/>
            <ac:picMk id="5" creationId="{C58D1789-2B7B-4D97-1E42-653EBB77CB1C}"/>
          </ac:picMkLst>
        </pc:picChg>
      </pc:sldChg>
      <pc:sldChg chg="delSp modSp mod">
        <pc:chgData name="Buffington, Amy Andreasen" userId="b608fb05-5811-43f5-a448-39c6c0976a85" providerId="ADAL" clId="{B3EDF138-9ABC-4CF4-9BA5-BCD2FA0BFC49}" dt="2025-09-25T21:08:42.036" v="14298" actId="962"/>
        <pc:sldMkLst>
          <pc:docMk/>
          <pc:sldMk cId="3166889495" sldId="2280"/>
        </pc:sldMkLst>
        <pc:spChg chg="mod ord">
          <ac:chgData name="Buffington, Amy Andreasen" userId="b608fb05-5811-43f5-a448-39c6c0976a85" providerId="ADAL" clId="{B3EDF138-9ABC-4CF4-9BA5-BCD2FA0BFC49}" dt="2025-09-25T21:08:39.953" v="14297"/>
          <ac:spMkLst>
            <pc:docMk/>
            <pc:sldMk cId="3166889495" sldId="2280"/>
            <ac:spMk id="5" creationId="{17961BF2-2564-7A54-C5C3-B4B3A372A6CB}"/>
          </ac:spMkLst>
        </pc:spChg>
        <pc:picChg chg="mod">
          <ac:chgData name="Buffington, Amy Andreasen" userId="b608fb05-5811-43f5-a448-39c6c0976a85" providerId="ADAL" clId="{B3EDF138-9ABC-4CF4-9BA5-BCD2FA0BFC49}" dt="2025-09-25T21:08:42.036" v="14298" actId="962"/>
          <ac:picMkLst>
            <pc:docMk/>
            <pc:sldMk cId="3166889495" sldId="2280"/>
            <ac:picMk id="7" creationId="{F9150BF7-329C-96A3-2078-0BD6FF102495}"/>
          </ac:picMkLst>
        </pc:picChg>
      </pc:sldChg>
      <pc:sldChg chg="addSp delSp modSp mod">
        <pc:chgData name="Buffington, Amy Andreasen" userId="b608fb05-5811-43f5-a448-39c6c0976a85" providerId="ADAL" clId="{B3EDF138-9ABC-4CF4-9BA5-BCD2FA0BFC49}" dt="2025-09-26T20:28:52.301" v="19402" actId="962"/>
        <pc:sldMkLst>
          <pc:docMk/>
          <pc:sldMk cId="502368335" sldId="2281"/>
        </pc:sldMkLst>
        <pc:spChg chg="mod">
          <ac:chgData name="Buffington, Amy Andreasen" userId="b608fb05-5811-43f5-a448-39c6c0976a85" providerId="ADAL" clId="{B3EDF138-9ABC-4CF4-9BA5-BCD2FA0BFC49}" dt="2025-09-25T15:28:31.003" v="11603" actId="962"/>
          <ac:spMkLst>
            <pc:docMk/>
            <pc:sldMk cId="502368335" sldId="2281"/>
            <ac:spMk id="2" creationId="{68621685-90F7-D207-2618-CEB0AA5956D0}"/>
          </ac:spMkLst>
        </pc:spChg>
        <pc:spChg chg="mod">
          <ac:chgData name="Buffington, Amy Andreasen" userId="b608fb05-5811-43f5-a448-39c6c0976a85" providerId="ADAL" clId="{B3EDF138-9ABC-4CF4-9BA5-BCD2FA0BFC49}" dt="2025-09-25T15:27:48.281" v="11593" actId="962"/>
          <ac:spMkLst>
            <pc:docMk/>
            <pc:sldMk cId="502368335" sldId="2281"/>
            <ac:spMk id="4" creationId="{B894DB78-8CFF-66E0-A664-81C4E5975B64}"/>
          </ac:spMkLst>
        </pc:spChg>
        <pc:spChg chg="mod">
          <ac:chgData name="Buffington, Amy Andreasen" userId="b608fb05-5811-43f5-a448-39c6c0976a85" providerId="ADAL" clId="{B3EDF138-9ABC-4CF4-9BA5-BCD2FA0BFC49}" dt="2025-09-25T15:29:19.955" v="11605" actId="962"/>
          <ac:spMkLst>
            <pc:docMk/>
            <pc:sldMk cId="502368335" sldId="2281"/>
            <ac:spMk id="5" creationId="{D401AC7F-8C69-92E8-4FFE-22EF9DB4B7EC}"/>
          </ac:spMkLst>
        </pc:spChg>
        <pc:spChg chg="mod">
          <ac:chgData name="Buffington, Amy Andreasen" userId="b608fb05-5811-43f5-a448-39c6c0976a85" providerId="ADAL" clId="{B3EDF138-9ABC-4CF4-9BA5-BCD2FA0BFC49}" dt="2025-09-25T15:29:32.725" v="11606" actId="962"/>
          <ac:spMkLst>
            <pc:docMk/>
            <pc:sldMk cId="502368335" sldId="2281"/>
            <ac:spMk id="6" creationId="{6FA377A0-6420-1AC7-B2CC-C89327DE6E42}"/>
          </ac:spMkLst>
        </pc:spChg>
        <pc:spChg chg="mod">
          <ac:chgData name="Buffington, Amy Andreasen" userId="b608fb05-5811-43f5-a448-39c6c0976a85" providerId="ADAL" clId="{B3EDF138-9ABC-4CF4-9BA5-BCD2FA0BFC49}" dt="2025-09-26T20:28:52.301" v="19402" actId="962"/>
          <ac:spMkLst>
            <pc:docMk/>
            <pc:sldMk cId="502368335" sldId="2281"/>
            <ac:spMk id="7" creationId="{5D50342A-10B7-EAC5-44F8-A223D0FBF100}"/>
          </ac:spMkLst>
        </pc:spChg>
        <pc:spChg chg="mod">
          <ac:chgData name="Buffington, Amy Andreasen" userId="b608fb05-5811-43f5-a448-39c6c0976a85" providerId="ADAL" clId="{B3EDF138-9ABC-4CF4-9BA5-BCD2FA0BFC49}" dt="2025-09-25T15:29:45.196" v="11607" actId="962"/>
          <ac:spMkLst>
            <pc:docMk/>
            <pc:sldMk cId="502368335" sldId="2281"/>
            <ac:spMk id="9" creationId="{E4D5C548-CBF5-FF89-5BD2-9EC95E11383C}"/>
          </ac:spMkLst>
        </pc:spChg>
        <pc:spChg chg="add mod ord">
          <ac:chgData name="Buffington, Amy Andreasen" userId="b608fb05-5811-43f5-a448-39c6c0976a85" providerId="ADAL" clId="{B3EDF138-9ABC-4CF4-9BA5-BCD2FA0BFC49}" dt="2025-09-25T15:28:29.135" v="11602"/>
          <ac:spMkLst>
            <pc:docMk/>
            <pc:sldMk cId="502368335" sldId="2281"/>
            <ac:spMk id="10" creationId="{B5847AAB-97A6-9E9C-A3A1-95507815D08A}"/>
          </ac:spMkLst>
        </pc:spChg>
        <pc:picChg chg="mod">
          <ac:chgData name="Buffington, Amy Andreasen" userId="b608fb05-5811-43f5-a448-39c6c0976a85" providerId="ADAL" clId="{B3EDF138-9ABC-4CF4-9BA5-BCD2FA0BFC49}" dt="2025-09-25T15:28:58.059" v="11604" actId="962"/>
          <ac:picMkLst>
            <pc:docMk/>
            <pc:sldMk cId="502368335" sldId="2281"/>
            <ac:picMk id="3" creationId="{600B1F3D-16F8-29F6-592F-D955E737340A}"/>
          </ac:picMkLst>
        </pc:picChg>
        <pc:picChg chg="mod">
          <ac:chgData name="Buffington, Amy Andreasen" userId="b608fb05-5811-43f5-a448-39c6c0976a85" providerId="ADAL" clId="{B3EDF138-9ABC-4CF4-9BA5-BCD2FA0BFC49}" dt="2025-09-25T15:29:51.409" v="11613"/>
          <ac:picMkLst>
            <pc:docMk/>
            <pc:sldMk cId="502368335" sldId="2281"/>
            <ac:picMk id="6146" creationId="{C272F56B-83D2-597A-560B-B815C1CE6569}"/>
          </ac:picMkLst>
        </pc:picChg>
      </pc:sldChg>
      <pc:sldChg chg="addSp modSp mod">
        <pc:chgData name="Buffington, Amy Andreasen" userId="b608fb05-5811-43f5-a448-39c6c0976a85" providerId="ADAL" clId="{B3EDF138-9ABC-4CF4-9BA5-BCD2FA0BFC49}" dt="2025-09-26T14:21:47.852" v="16517" actId="962"/>
        <pc:sldMkLst>
          <pc:docMk/>
          <pc:sldMk cId="3512978241" sldId="2282"/>
        </pc:sldMkLst>
        <pc:spChg chg="add mod ord">
          <ac:chgData name="Buffington, Amy Andreasen" userId="b608fb05-5811-43f5-a448-39c6c0976a85" providerId="ADAL" clId="{B3EDF138-9ABC-4CF4-9BA5-BCD2FA0BFC49}" dt="2025-09-26T14:20:57.951" v="16420" actId="962"/>
          <ac:spMkLst>
            <pc:docMk/>
            <pc:sldMk cId="3512978241" sldId="2282"/>
            <ac:spMk id="2" creationId="{31A4E06F-C950-F167-0601-5D762C02C22E}"/>
          </ac:spMkLst>
        </pc:spChg>
        <pc:spChg chg="mod">
          <ac:chgData name="Buffington, Amy Andreasen" userId="b608fb05-5811-43f5-a448-39c6c0976a85" providerId="ADAL" clId="{B3EDF138-9ABC-4CF4-9BA5-BCD2FA0BFC49}" dt="2025-09-26T14:20:53.325" v="16419" actId="962"/>
          <ac:spMkLst>
            <pc:docMk/>
            <pc:sldMk cId="3512978241" sldId="2282"/>
            <ac:spMk id="4" creationId="{9385E7E7-6154-52C1-78C8-D3ACC8A55D59}"/>
          </ac:spMkLst>
        </pc:spChg>
        <pc:picChg chg="mod">
          <ac:chgData name="Buffington, Amy Andreasen" userId="b608fb05-5811-43f5-a448-39c6c0976a85" providerId="ADAL" clId="{B3EDF138-9ABC-4CF4-9BA5-BCD2FA0BFC49}" dt="2025-09-26T14:21:47.852" v="16517" actId="962"/>
          <ac:picMkLst>
            <pc:docMk/>
            <pc:sldMk cId="3512978241" sldId="2282"/>
            <ac:picMk id="6" creationId="{9FC53BA0-331E-6D66-8CDA-67AD39276A09}"/>
          </ac:picMkLst>
        </pc:picChg>
      </pc:sldChg>
      <pc:sldChg chg="modSp mod">
        <pc:chgData name="Buffington, Amy Andreasen" userId="b608fb05-5811-43f5-a448-39c6c0976a85" providerId="ADAL" clId="{B3EDF138-9ABC-4CF4-9BA5-BCD2FA0BFC49}" dt="2025-09-25T15:21:27.654" v="11368" actId="962"/>
        <pc:sldMkLst>
          <pc:docMk/>
          <pc:sldMk cId="201568616" sldId="2283"/>
        </pc:sldMkLst>
        <pc:spChg chg="mod">
          <ac:chgData name="Buffington, Amy Andreasen" userId="b608fb05-5811-43f5-a448-39c6c0976a85" providerId="ADAL" clId="{B3EDF138-9ABC-4CF4-9BA5-BCD2FA0BFC49}" dt="2025-09-25T15:20:43.857" v="11365" actId="962"/>
          <ac:spMkLst>
            <pc:docMk/>
            <pc:sldMk cId="201568616" sldId="2283"/>
            <ac:spMk id="2" creationId="{0327E702-1F33-78AC-4CCA-24849031215F}"/>
          </ac:spMkLst>
        </pc:spChg>
        <pc:spChg chg="mod">
          <ac:chgData name="Buffington, Amy Andreasen" userId="b608fb05-5811-43f5-a448-39c6c0976a85" providerId="ADAL" clId="{B3EDF138-9ABC-4CF4-9BA5-BCD2FA0BFC49}" dt="2025-09-25T15:21:08.718" v="11367" actId="962"/>
          <ac:spMkLst>
            <pc:docMk/>
            <pc:sldMk cId="201568616" sldId="2283"/>
            <ac:spMk id="3" creationId="{2CC269C1-DC34-C603-0136-CAFE6E55B5AE}"/>
          </ac:spMkLst>
        </pc:spChg>
      </pc:sldChg>
      <pc:sldChg chg="addSp modSp mod">
        <pc:chgData name="Buffington, Amy Andreasen" userId="b608fb05-5811-43f5-a448-39c6c0976a85" providerId="ADAL" clId="{B3EDF138-9ABC-4CF4-9BA5-BCD2FA0BFC49}" dt="2025-09-26T14:01:47.811" v="15699" actId="962"/>
        <pc:sldMkLst>
          <pc:docMk/>
          <pc:sldMk cId="1572877573" sldId="2284"/>
        </pc:sldMkLst>
      </pc:sldChg>
      <pc:sldChg chg="addSp modSp mod">
        <pc:chgData name="Buffington, Amy Andreasen" userId="b608fb05-5811-43f5-a448-39c6c0976a85" providerId="ADAL" clId="{B3EDF138-9ABC-4CF4-9BA5-BCD2FA0BFC49}" dt="2025-09-26T13:55:31.337" v="15355" actId="962"/>
        <pc:sldMkLst>
          <pc:docMk/>
          <pc:sldMk cId="3165295582" sldId="2285"/>
        </pc:sldMkLst>
      </pc:sldChg>
      <pc:sldChg chg="addSp modSp mod">
        <pc:chgData name="Buffington, Amy Andreasen" userId="b608fb05-5811-43f5-a448-39c6c0976a85" providerId="ADAL" clId="{B3EDF138-9ABC-4CF4-9BA5-BCD2FA0BFC49}" dt="2025-09-26T13:59:47.847" v="15564" actId="962"/>
        <pc:sldMkLst>
          <pc:docMk/>
          <pc:sldMk cId="1765616021" sldId="2286"/>
        </pc:sldMkLst>
      </pc:sldChg>
      <pc:sldChg chg="addSp modSp mod">
        <pc:chgData name="Buffington, Amy Andreasen" userId="b608fb05-5811-43f5-a448-39c6c0976a85" providerId="ADAL" clId="{B3EDF138-9ABC-4CF4-9BA5-BCD2FA0BFC49}" dt="2025-09-26T13:44:05.675" v="14759" actId="20577"/>
        <pc:sldMkLst>
          <pc:docMk/>
          <pc:sldMk cId="1477078897" sldId="2289"/>
        </pc:sldMkLst>
      </pc:sldChg>
      <pc:sldChg chg="addSp modSp mod">
        <pc:chgData name="Buffington, Amy Andreasen" userId="b608fb05-5811-43f5-a448-39c6c0976a85" providerId="ADAL" clId="{B3EDF138-9ABC-4CF4-9BA5-BCD2FA0BFC49}" dt="2025-09-26T13:47:03.397" v="14917" actId="962"/>
        <pc:sldMkLst>
          <pc:docMk/>
          <pc:sldMk cId="3198625857" sldId="2290"/>
        </pc:sldMkLst>
      </pc:sldChg>
      <pc:sldChg chg="addSp modSp mod">
        <pc:chgData name="Buffington, Amy Andreasen" userId="b608fb05-5811-43f5-a448-39c6c0976a85" providerId="ADAL" clId="{B3EDF138-9ABC-4CF4-9BA5-BCD2FA0BFC49}" dt="2025-09-26T13:48:55.853" v="15075" actId="962"/>
        <pc:sldMkLst>
          <pc:docMk/>
          <pc:sldMk cId="1063758843" sldId="2291"/>
        </pc:sldMkLst>
      </pc:sldChg>
      <pc:sldChg chg="addSp modSp mod">
        <pc:chgData name="Buffington, Amy Andreasen" userId="b608fb05-5811-43f5-a448-39c6c0976a85" providerId="ADAL" clId="{B3EDF138-9ABC-4CF4-9BA5-BCD2FA0BFC49}" dt="2025-09-26T13:52:39.028" v="15112" actId="962"/>
        <pc:sldMkLst>
          <pc:docMk/>
          <pc:sldMk cId="2942929706" sldId="2292"/>
        </pc:sldMkLst>
      </pc:sldChg>
      <pc:sldChg chg="addSp modSp mod">
        <pc:chgData name="Buffington, Amy Andreasen" userId="b608fb05-5811-43f5-a448-39c6c0976a85" providerId="ADAL" clId="{B3EDF138-9ABC-4CF4-9BA5-BCD2FA0BFC49}" dt="2025-09-26T19:19:24.543" v="16659" actId="20577"/>
        <pc:sldMkLst>
          <pc:docMk/>
          <pc:sldMk cId="2039829822" sldId="2293"/>
        </pc:sldMkLst>
      </pc:sldChg>
      <pc:sldChg chg="addSp modSp mod">
        <pc:chgData name="Buffington, Amy Andreasen" userId="b608fb05-5811-43f5-a448-39c6c0976a85" providerId="ADAL" clId="{B3EDF138-9ABC-4CF4-9BA5-BCD2FA0BFC49}" dt="2025-09-26T13:56:28.945" v="15424" actId="962"/>
        <pc:sldMkLst>
          <pc:docMk/>
          <pc:sldMk cId="2163966475" sldId="2294"/>
        </pc:sldMkLst>
      </pc:sldChg>
      <pc:sldChg chg="addSp modSp mod">
        <pc:chgData name="Buffington, Amy Andreasen" userId="b608fb05-5811-43f5-a448-39c6c0976a85" providerId="ADAL" clId="{B3EDF138-9ABC-4CF4-9BA5-BCD2FA0BFC49}" dt="2025-09-26T14:00:07.079" v="15566" actId="20577"/>
        <pc:sldMkLst>
          <pc:docMk/>
          <pc:sldMk cId="1322016295" sldId="2295"/>
        </pc:sldMkLst>
      </pc:sldChg>
      <pc:sldChg chg="addSp modSp mod">
        <pc:chgData name="Buffington, Amy Andreasen" userId="b608fb05-5811-43f5-a448-39c6c0976a85" providerId="ADAL" clId="{B3EDF138-9ABC-4CF4-9BA5-BCD2FA0BFC49}" dt="2025-09-26T19:19:42.448" v="16661" actId="20577"/>
        <pc:sldMkLst>
          <pc:docMk/>
          <pc:sldMk cId="2644068444" sldId="2298"/>
        </pc:sldMkLst>
      </pc:sldChg>
      <pc:sldChg chg="modSp mod">
        <pc:chgData name="Buffington, Amy Andreasen" userId="b608fb05-5811-43f5-a448-39c6c0976a85" providerId="ADAL" clId="{B3EDF138-9ABC-4CF4-9BA5-BCD2FA0BFC49}" dt="2025-09-19T18:19:47.844" v="1" actId="20577"/>
        <pc:sldMkLst>
          <pc:docMk/>
          <pc:sldMk cId="3304428735" sldId="2299"/>
        </pc:sldMkLst>
        <pc:spChg chg="mod">
          <ac:chgData name="Buffington, Amy Andreasen" userId="b608fb05-5811-43f5-a448-39c6c0976a85" providerId="ADAL" clId="{B3EDF138-9ABC-4CF4-9BA5-BCD2FA0BFC49}" dt="2025-09-19T18:19:47.844" v="1" actId="20577"/>
          <ac:spMkLst>
            <pc:docMk/>
            <pc:sldMk cId="3304428735" sldId="2299"/>
            <ac:spMk id="2" creationId="{517C4915-03E1-B6EB-92CA-06F071C73F2C}"/>
          </ac:spMkLst>
        </pc:spChg>
      </pc:sldChg>
      <pc:sldChg chg="addSp modSp mod">
        <pc:chgData name="Buffington, Amy Andreasen" userId="b608fb05-5811-43f5-a448-39c6c0976a85" providerId="ADAL" clId="{B3EDF138-9ABC-4CF4-9BA5-BCD2FA0BFC49}" dt="2025-09-26T14:15:47.608" v="15774" actId="962"/>
        <pc:sldMkLst>
          <pc:docMk/>
          <pc:sldMk cId="2839932160" sldId="2304"/>
        </pc:sldMkLst>
        <pc:spChg chg="add mod ord">
          <ac:chgData name="Buffington, Amy Andreasen" userId="b608fb05-5811-43f5-a448-39c6c0976a85" providerId="ADAL" clId="{B3EDF138-9ABC-4CF4-9BA5-BCD2FA0BFC49}" dt="2025-09-26T14:15:46.028" v="15773"/>
          <ac:spMkLst>
            <pc:docMk/>
            <pc:sldMk cId="2839932160" sldId="2304"/>
            <ac:spMk id="5" creationId="{BF3B7197-7BF8-C191-EE1D-164CBE15AB90}"/>
          </ac:spMkLst>
        </pc:spChg>
        <pc:spChg chg="mod">
          <ac:chgData name="Buffington, Amy Andreasen" userId="b608fb05-5811-43f5-a448-39c6c0976a85" providerId="ADAL" clId="{B3EDF138-9ABC-4CF4-9BA5-BCD2FA0BFC49}" dt="2025-09-26T14:15:47.608" v="15774" actId="962"/>
          <ac:spMkLst>
            <pc:docMk/>
            <pc:sldMk cId="2839932160" sldId="2304"/>
            <ac:spMk id="7" creationId="{A940D25C-8496-60B3-28E7-25D5CCC8367D}"/>
          </ac:spMkLst>
        </pc:spChg>
      </pc:sldChg>
      <pc:sldChg chg="modSp mod">
        <pc:chgData name="Buffington, Amy Andreasen" userId="b608fb05-5811-43f5-a448-39c6c0976a85" providerId="ADAL" clId="{B3EDF138-9ABC-4CF4-9BA5-BCD2FA0BFC49}" dt="2025-09-24T16:09:09.883" v="6244" actId="13238"/>
        <pc:sldMkLst>
          <pc:docMk/>
          <pc:sldMk cId="473130021" sldId="2305"/>
        </pc:sldMkLst>
      </pc:sldChg>
      <pc:sldChg chg="addSp modSp mod">
        <pc:chgData name="Buffington, Amy Andreasen" userId="b608fb05-5811-43f5-a448-39c6c0976a85" providerId="ADAL" clId="{B3EDF138-9ABC-4CF4-9BA5-BCD2FA0BFC49}" dt="2025-09-26T13:34:06.164" v="14501" actId="962"/>
        <pc:sldMkLst>
          <pc:docMk/>
          <pc:sldMk cId="2164460981" sldId="2315"/>
        </pc:sldMkLst>
      </pc:sldChg>
      <pc:sldChg chg="addSp modSp mod">
        <pc:chgData name="Buffington, Amy Andreasen" userId="b608fb05-5811-43f5-a448-39c6c0976a85" providerId="ADAL" clId="{B3EDF138-9ABC-4CF4-9BA5-BCD2FA0BFC49}" dt="2025-09-26T14:24:09.975" v="16521" actId="962"/>
        <pc:sldMkLst>
          <pc:docMk/>
          <pc:sldMk cId="3779973915" sldId="2316"/>
        </pc:sldMkLst>
      </pc:sldChg>
      <pc:sldChg chg="addSp modSp mod">
        <pc:chgData name="Buffington, Amy Andreasen" userId="b608fb05-5811-43f5-a448-39c6c0976a85" providerId="ADAL" clId="{B3EDF138-9ABC-4CF4-9BA5-BCD2FA0BFC49}" dt="2025-09-26T14:16:39.768" v="15842" actId="962"/>
        <pc:sldMkLst>
          <pc:docMk/>
          <pc:sldMk cId="1837665017" sldId="2317"/>
        </pc:sldMkLst>
        <pc:spChg chg="add mod ord">
          <ac:chgData name="Buffington, Amy Andreasen" userId="b608fb05-5811-43f5-a448-39c6c0976a85" providerId="ADAL" clId="{B3EDF138-9ABC-4CF4-9BA5-BCD2FA0BFC49}" dt="2025-09-26T14:16:38.127" v="15841"/>
          <ac:spMkLst>
            <pc:docMk/>
            <pc:sldMk cId="1837665017" sldId="2317"/>
            <ac:spMk id="5" creationId="{D86A1120-674F-85D6-0B21-6A994C298E0F}"/>
          </ac:spMkLst>
        </pc:spChg>
        <pc:spChg chg="mod">
          <ac:chgData name="Buffington, Amy Andreasen" userId="b608fb05-5811-43f5-a448-39c6c0976a85" providerId="ADAL" clId="{B3EDF138-9ABC-4CF4-9BA5-BCD2FA0BFC49}" dt="2025-09-26T14:16:39.768" v="15842" actId="962"/>
          <ac:spMkLst>
            <pc:docMk/>
            <pc:sldMk cId="1837665017" sldId="2317"/>
            <ac:spMk id="7" creationId="{07691B08-6773-AB55-14BB-CC8B0DE1BC9D}"/>
          </ac:spMkLst>
        </pc:spChg>
      </pc:sldChg>
      <pc:sldChg chg="addSp modSp add mod">
        <pc:chgData name="Buffington, Amy Andreasen" userId="b608fb05-5811-43f5-a448-39c6c0976a85" providerId="ADAL" clId="{B3EDF138-9ABC-4CF4-9BA5-BCD2FA0BFC49}" dt="2025-09-26T13:49:06.861" v="15080" actId="962"/>
        <pc:sldMkLst>
          <pc:docMk/>
          <pc:sldMk cId="228174519" sldId="2357"/>
        </pc:sldMkLst>
      </pc:sldChg>
    </pc:docChg>
  </pc:docChgLst>
  <pc:docChgLst>
    <pc:chgData name="Johnson, Kathryn" userId="fc636950-33c7-4c5b-91a9-d3d6a86c01b7" providerId="ADAL" clId="{E949A7CB-FD96-4D97-9610-72060ABE7B91}"/>
    <pc:docChg chg="undo custSel addSld delSld modSld modSection">
      <pc:chgData name="Johnson, Kathryn" userId="fc636950-33c7-4c5b-91a9-d3d6a86c01b7" providerId="ADAL" clId="{E949A7CB-FD96-4D97-9610-72060ABE7B91}" dt="2025-10-01T21:20:54.946" v="2679" actId="1076"/>
      <pc:docMkLst>
        <pc:docMk/>
      </pc:docMkLst>
      <pc:sldChg chg="delSp mod">
        <pc:chgData name="Johnson, Kathryn" userId="fc636950-33c7-4c5b-91a9-d3d6a86c01b7" providerId="ADAL" clId="{E949A7CB-FD96-4D97-9610-72060ABE7B91}" dt="2025-09-26T20:02:46.320" v="1680" actId="478"/>
        <pc:sldMkLst>
          <pc:docMk/>
          <pc:sldMk cId="2817888206" sldId="339"/>
        </pc:sldMkLst>
      </pc:sldChg>
      <pc:sldChg chg="addSp delSp modSp mod">
        <pc:chgData name="Johnson, Kathryn" userId="fc636950-33c7-4c5b-91a9-d3d6a86c01b7" providerId="ADAL" clId="{E949A7CB-FD96-4D97-9610-72060ABE7B91}" dt="2025-09-24T18:30:51.643" v="796" actId="962"/>
        <pc:sldMkLst>
          <pc:docMk/>
          <pc:sldMk cId="3973010838" sldId="342"/>
        </pc:sldMkLst>
        <pc:spChg chg="mod">
          <ac:chgData name="Johnson, Kathryn" userId="fc636950-33c7-4c5b-91a9-d3d6a86c01b7" providerId="ADAL" clId="{E949A7CB-FD96-4D97-9610-72060ABE7B91}" dt="2025-09-24T18:30:51.643" v="796" actId="962"/>
          <ac:spMkLst>
            <pc:docMk/>
            <pc:sldMk cId="3973010838" sldId="342"/>
            <ac:spMk id="2" creationId="{80EE573E-7600-6E2F-B66D-F18D9386C32C}"/>
          </ac:spMkLst>
        </pc:spChg>
        <pc:picChg chg="mod">
          <ac:chgData name="Johnson, Kathryn" userId="fc636950-33c7-4c5b-91a9-d3d6a86c01b7" providerId="ADAL" clId="{E949A7CB-FD96-4D97-9610-72060ABE7B91}" dt="2025-09-24T18:26:37.283" v="720" actId="14100"/>
          <ac:picMkLst>
            <pc:docMk/>
            <pc:sldMk cId="3973010838" sldId="342"/>
            <ac:picMk id="4" creationId="{7A7A880B-2944-F3F4-3022-F4086A3827E2}"/>
          </ac:picMkLst>
        </pc:picChg>
        <pc:picChg chg="mod">
          <ac:chgData name="Johnson, Kathryn" userId="fc636950-33c7-4c5b-91a9-d3d6a86c01b7" providerId="ADAL" clId="{E949A7CB-FD96-4D97-9610-72060ABE7B91}" dt="2025-09-24T18:26:42.897" v="722" actId="14100"/>
          <ac:picMkLst>
            <pc:docMk/>
            <pc:sldMk cId="3973010838" sldId="342"/>
            <ac:picMk id="5" creationId="{702B2850-DA6A-17CD-A23C-C65C333D18C8}"/>
          </ac:picMkLst>
        </pc:picChg>
      </pc:sldChg>
      <pc:sldChg chg="addSp delSp modSp mod">
        <pc:chgData name="Johnson, Kathryn" userId="fc636950-33c7-4c5b-91a9-d3d6a86c01b7" providerId="ADAL" clId="{E949A7CB-FD96-4D97-9610-72060ABE7B91}" dt="2025-09-26T20:13:11.910" v="2029" actId="962"/>
        <pc:sldMkLst>
          <pc:docMk/>
          <pc:sldMk cId="505170707" sldId="413"/>
        </pc:sldMkLst>
      </pc:sldChg>
      <pc:sldChg chg="modSp mod">
        <pc:chgData name="Johnson, Kathryn" userId="fc636950-33c7-4c5b-91a9-d3d6a86c01b7" providerId="ADAL" clId="{E949A7CB-FD96-4D97-9610-72060ABE7B91}" dt="2025-09-26T20:01:42.771" v="1674" actId="962"/>
        <pc:sldMkLst>
          <pc:docMk/>
          <pc:sldMk cId="3401038906" sldId="427"/>
        </pc:sldMkLst>
      </pc:sldChg>
      <pc:sldChg chg="modSp">
        <pc:chgData name="Johnson, Kathryn" userId="fc636950-33c7-4c5b-91a9-d3d6a86c01b7" providerId="ADAL" clId="{E949A7CB-FD96-4D97-9610-72060ABE7B91}" dt="2025-09-26T20:01:59.737" v="1675" actId="962"/>
        <pc:sldMkLst>
          <pc:docMk/>
          <pc:sldMk cId="1171107793" sldId="434"/>
        </pc:sldMkLst>
      </pc:sldChg>
      <pc:sldChg chg="delSp modSp mod">
        <pc:chgData name="Johnson, Kathryn" userId="fc636950-33c7-4c5b-91a9-d3d6a86c01b7" providerId="ADAL" clId="{E949A7CB-FD96-4D97-9610-72060ABE7B91}" dt="2025-09-26T19:57:38.132" v="1662" actId="962"/>
        <pc:sldMkLst>
          <pc:docMk/>
          <pc:sldMk cId="538543927" sldId="558"/>
        </pc:sldMkLst>
      </pc:sldChg>
      <pc:sldChg chg="modSp mod">
        <pc:chgData name="Johnson, Kathryn" userId="fc636950-33c7-4c5b-91a9-d3d6a86c01b7" providerId="ADAL" clId="{E949A7CB-FD96-4D97-9610-72060ABE7B91}" dt="2025-09-26T20:00:04.531" v="1666" actId="14100"/>
        <pc:sldMkLst>
          <pc:docMk/>
          <pc:sldMk cId="3691368697" sldId="561"/>
        </pc:sldMkLst>
      </pc:sldChg>
      <pc:sldChg chg="modSp mod">
        <pc:chgData name="Johnson, Kathryn" userId="fc636950-33c7-4c5b-91a9-d3d6a86c01b7" providerId="ADAL" clId="{E949A7CB-FD96-4D97-9610-72060ABE7B91}" dt="2025-09-26T20:00:43.028" v="1671" actId="962"/>
        <pc:sldMkLst>
          <pc:docMk/>
          <pc:sldMk cId="463306056" sldId="562"/>
        </pc:sldMkLst>
      </pc:sldChg>
      <pc:sldChg chg="modSp mod">
        <pc:chgData name="Johnson, Kathryn" userId="fc636950-33c7-4c5b-91a9-d3d6a86c01b7" providerId="ADAL" clId="{E949A7CB-FD96-4D97-9610-72060ABE7B91}" dt="2025-09-24T18:12:29.700" v="263" actId="1076"/>
        <pc:sldMkLst>
          <pc:docMk/>
          <pc:sldMk cId="1219460740" sldId="1951"/>
        </pc:sldMkLst>
      </pc:sldChg>
      <pc:sldChg chg="modSp mod">
        <pc:chgData name="Johnson, Kathryn" userId="fc636950-33c7-4c5b-91a9-d3d6a86c01b7" providerId="ADAL" clId="{E949A7CB-FD96-4D97-9610-72060ABE7B91}" dt="2025-09-24T18:10:28.483" v="1" actId="13244"/>
        <pc:sldMkLst>
          <pc:docMk/>
          <pc:sldMk cId="1590783135" sldId="1962"/>
        </pc:sldMkLst>
        <pc:spChg chg="mod ord">
          <ac:chgData name="Johnson, Kathryn" userId="fc636950-33c7-4c5b-91a9-d3d6a86c01b7" providerId="ADAL" clId="{E949A7CB-FD96-4D97-9610-72060ABE7B91}" dt="2025-09-24T18:10:28.483" v="1" actId="13244"/>
          <ac:spMkLst>
            <pc:docMk/>
            <pc:sldMk cId="1590783135" sldId="1962"/>
            <ac:spMk id="2" creationId="{907CEC89-B1C5-E2E0-DD06-B1AD1B90CB7C}"/>
          </ac:spMkLst>
        </pc:spChg>
      </pc:sldChg>
      <pc:sldChg chg="modSp mod">
        <pc:chgData name="Johnson, Kathryn" userId="fc636950-33c7-4c5b-91a9-d3d6a86c01b7" providerId="ADAL" clId="{E949A7CB-FD96-4D97-9610-72060ABE7B91}" dt="2025-09-24T18:10:39.085" v="2" actId="33553"/>
        <pc:sldMkLst>
          <pc:docMk/>
          <pc:sldMk cId="3655489259" sldId="1969"/>
        </pc:sldMkLst>
        <pc:spChg chg="mod">
          <ac:chgData name="Johnson, Kathryn" userId="fc636950-33c7-4c5b-91a9-d3d6a86c01b7" providerId="ADAL" clId="{E949A7CB-FD96-4D97-9610-72060ABE7B91}" dt="2025-09-24T18:10:39.085" v="2" actId="33553"/>
          <ac:spMkLst>
            <pc:docMk/>
            <pc:sldMk cId="3655489259" sldId="1969"/>
            <ac:spMk id="7" creationId="{80152DF5-9257-1F49-910B-D3739F5653E1}"/>
          </ac:spMkLst>
        </pc:spChg>
      </pc:sldChg>
      <pc:sldChg chg="modSp mod">
        <pc:chgData name="Johnson, Kathryn" userId="fc636950-33c7-4c5b-91a9-d3d6a86c01b7" providerId="ADAL" clId="{E949A7CB-FD96-4D97-9610-72060ABE7B91}" dt="2025-09-24T18:10:55.210" v="4" actId="33553"/>
        <pc:sldMkLst>
          <pc:docMk/>
          <pc:sldMk cId="1619802170" sldId="1970"/>
        </pc:sldMkLst>
        <pc:spChg chg="mod">
          <ac:chgData name="Johnson, Kathryn" userId="fc636950-33c7-4c5b-91a9-d3d6a86c01b7" providerId="ADAL" clId="{E949A7CB-FD96-4D97-9610-72060ABE7B91}" dt="2025-09-24T18:10:55.210" v="4" actId="33553"/>
          <ac:spMkLst>
            <pc:docMk/>
            <pc:sldMk cId="1619802170" sldId="1970"/>
            <ac:spMk id="7" creationId="{6B14B590-B107-CE43-9D40-CF1F2FCFF361}"/>
          </ac:spMkLst>
        </pc:spChg>
      </pc:sldChg>
      <pc:sldChg chg="modSp mod">
        <pc:chgData name="Johnson, Kathryn" userId="fc636950-33c7-4c5b-91a9-d3d6a86c01b7" providerId="ADAL" clId="{E949A7CB-FD96-4D97-9610-72060ABE7B91}" dt="2025-09-24T18:27:16.286" v="732" actId="962"/>
        <pc:sldMkLst>
          <pc:docMk/>
          <pc:sldMk cId="3648592433" sldId="2022"/>
        </pc:sldMkLst>
        <pc:picChg chg="mod">
          <ac:chgData name="Johnson, Kathryn" userId="fc636950-33c7-4c5b-91a9-d3d6a86c01b7" providerId="ADAL" clId="{E949A7CB-FD96-4D97-9610-72060ABE7B91}" dt="2025-09-24T18:27:16.286" v="732" actId="962"/>
          <ac:picMkLst>
            <pc:docMk/>
            <pc:sldMk cId="3648592433" sldId="2022"/>
            <ac:picMk id="4" creationId="{DE8DF3BD-B840-1BA9-889B-A8569E93637B}"/>
          </ac:picMkLst>
        </pc:picChg>
      </pc:sldChg>
      <pc:sldChg chg="modSp mod">
        <pc:chgData name="Johnson, Kathryn" userId="fc636950-33c7-4c5b-91a9-d3d6a86c01b7" providerId="ADAL" clId="{E949A7CB-FD96-4D97-9610-72060ABE7B91}" dt="2025-09-24T18:19:12.440" v="499" actId="14100"/>
        <pc:sldMkLst>
          <pc:docMk/>
          <pc:sldMk cId="131134929" sldId="2030"/>
        </pc:sldMkLst>
        <pc:spChg chg="mod">
          <ac:chgData name="Johnson, Kathryn" userId="fc636950-33c7-4c5b-91a9-d3d6a86c01b7" providerId="ADAL" clId="{E949A7CB-FD96-4D97-9610-72060ABE7B91}" dt="2025-09-24T18:18:32.186" v="487" actId="14100"/>
          <ac:spMkLst>
            <pc:docMk/>
            <pc:sldMk cId="131134929" sldId="2030"/>
            <ac:spMk id="3" creationId="{2F5E36F1-A44F-D31E-374B-EA9A7732372D}"/>
          </ac:spMkLst>
        </pc:spChg>
        <pc:spChg chg="mod">
          <ac:chgData name="Johnson, Kathryn" userId="fc636950-33c7-4c5b-91a9-d3d6a86c01b7" providerId="ADAL" clId="{E949A7CB-FD96-4D97-9610-72060ABE7B91}" dt="2025-09-24T18:18:34.932" v="488" actId="14100"/>
          <ac:spMkLst>
            <pc:docMk/>
            <pc:sldMk cId="131134929" sldId="2030"/>
            <ac:spMk id="4" creationId="{99D3F0EA-1ADF-B295-6653-28E6D4243A2F}"/>
          </ac:spMkLst>
        </pc:spChg>
        <pc:spChg chg="mod">
          <ac:chgData name="Johnson, Kathryn" userId="fc636950-33c7-4c5b-91a9-d3d6a86c01b7" providerId="ADAL" clId="{E949A7CB-FD96-4D97-9610-72060ABE7B91}" dt="2025-09-24T18:18:40.871" v="490" actId="1076"/>
          <ac:spMkLst>
            <pc:docMk/>
            <pc:sldMk cId="131134929" sldId="2030"/>
            <ac:spMk id="6" creationId="{F8A166D6-0A02-05E7-D1B1-E919285BB400}"/>
          </ac:spMkLst>
        </pc:spChg>
        <pc:spChg chg="mod">
          <ac:chgData name="Johnson, Kathryn" userId="fc636950-33c7-4c5b-91a9-d3d6a86c01b7" providerId="ADAL" clId="{E949A7CB-FD96-4D97-9610-72060ABE7B91}" dt="2025-09-24T18:18:49.151" v="493" actId="14100"/>
          <ac:spMkLst>
            <pc:docMk/>
            <pc:sldMk cId="131134929" sldId="2030"/>
            <ac:spMk id="8" creationId="{03913843-ACB0-6925-3C7A-EED8655B64FC}"/>
          </ac:spMkLst>
        </pc:spChg>
        <pc:spChg chg="mod">
          <ac:chgData name="Johnson, Kathryn" userId="fc636950-33c7-4c5b-91a9-d3d6a86c01b7" providerId="ADAL" clId="{E949A7CB-FD96-4D97-9610-72060ABE7B91}" dt="2025-09-24T18:19:03.737" v="497" actId="1076"/>
          <ac:spMkLst>
            <pc:docMk/>
            <pc:sldMk cId="131134929" sldId="2030"/>
            <ac:spMk id="9" creationId="{B719BE94-F4C2-24B3-07EC-3670C04AAD5A}"/>
          </ac:spMkLst>
        </pc:spChg>
        <pc:spChg chg="mod ord">
          <ac:chgData name="Johnson, Kathryn" userId="fc636950-33c7-4c5b-91a9-d3d6a86c01b7" providerId="ADAL" clId="{E949A7CB-FD96-4D97-9610-72060ABE7B91}" dt="2025-09-24T18:18:57.154" v="495" actId="14100"/>
          <ac:spMkLst>
            <pc:docMk/>
            <pc:sldMk cId="131134929" sldId="2030"/>
            <ac:spMk id="10" creationId="{5DFC2206-547D-1953-F9F7-B93AC693DE95}"/>
          </ac:spMkLst>
        </pc:spChg>
        <pc:spChg chg="mod">
          <ac:chgData name="Johnson, Kathryn" userId="fc636950-33c7-4c5b-91a9-d3d6a86c01b7" providerId="ADAL" clId="{E949A7CB-FD96-4D97-9610-72060ABE7B91}" dt="2025-09-24T18:19:12.440" v="499" actId="14100"/>
          <ac:spMkLst>
            <pc:docMk/>
            <pc:sldMk cId="131134929" sldId="2030"/>
            <ac:spMk id="11" creationId="{96CF4548-834B-4622-CEE0-8133E87F8166}"/>
          </ac:spMkLst>
        </pc:spChg>
        <pc:picChg chg="mod ord">
          <ac:chgData name="Johnson, Kathryn" userId="fc636950-33c7-4c5b-91a9-d3d6a86c01b7" providerId="ADAL" clId="{E949A7CB-FD96-4D97-9610-72060ABE7B91}" dt="2025-09-24T18:17:59.202" v="353" actId="13244"/>
          <ac:picMkLst>
            <pc:docMk/>
            <pc:sldMk cId="131134929" sldId="2030"/>
            <ac:picMk id="5" creationId="{81573A34-2A88-6B6C-D527-F77D0B6FB853}"/>
          </ac:picMkLst>
        </pc:picChg>
        <pc:picChg chg="mod">
          <ac:chgData name="Johnson, Kathryn" userId="fc636950-33c7-4c5b-91a9-d3d6a86c01b7" providerId="ADAL" clId="{E949A7CB-FD96-4D97-9610-72060ABE7B91}" dt="2025-09-24T18:18:20.194" v="485" actId="962"/>
          <ac:picMkLst>
            <pc:docMk/>
            <pc:sldMk cId="131134929" sldId="2030"/>
            <ac:picMk id="7" creationId="{D4FB15F7-FC48-0187-5B1F-193987759BA4}"/>
          </ac:picMkLst>
        </pc:picChg>
      </pc:sldChg>
      <pc:sldChg chg="addSp modSp add mod modAnim">
        <pc:chgData name="Johnson, Kathryn" userId="fc636950-33c7-4c5b-91a9-d3d6a86c01b7" providerId="ADAL" clId="{E949A7CB-FD96-4D97-9610-72060ABE7B91}" dt="2025-09-24T18:24:22.664" v="700" actId="962"/>
        <pc:sldMkLst>
          <pc:docMk/>
          <pc:sldMk cId="3116659332" sldId="2036"/>
        </pc:sldMkLst>
        <pc:spChg chg="mod">
          <ac:chgData name="Johnson, Kathryn" userId="fc636950-33c7-4c5b-91a9-d3d6a86c01b7" providerId="ADAL" clId="{E949A7CB-FD96-4D97-9610-72060ABE7B91}" dt="2025-09-24T18:22:20.689" v="685"/>
          <ac:spMkLst>
            <pc:docMk/>
            <pc:sldMk cId="3116659332" sldId="2036"/>
            <ac:spMk id="2" creationId="{E329642B-5898-DA3E-C6B5-F946E53EC997}"/>
          </ac:spMkLst>
        </pc:spChg>
        <pc:spChg chg="mod">
          <ac:chgData name="Johnson, Kathryn" userId="fc636950-33c7-4c5b-91a9-d3d6a86c01b7" providerId="ADAL" clId="{E949A7CB-FD96-4D97-9610-72060ABE7B91}" dt="2025-09-24T18:24:07.591" v="696" actId="962"/>
          <ac:spMkLst>
            <pc:docMk/>
            <pc:sldMk cId="3116659332" sldId="2036"/>
            <ac:spMk id="3" creationId="{7B8A0C8E-2B44-58DC-F0F8-093281F941BB}"/>
          </ac:spMkLst>
        </pc:spChg>
        <pc:spChg chg="add mod ord">
          <ac:chgData name="Johnson, Kathryn" userId="fc636950-33c7-4c5b-91a9-d3d6a86c01b7" providerId="ADAL" clId="{E949A7CB-FD96-4D97-9610-72060ABE7B91}" dt="2025-09-24T18:24:22.664" v="700" actId="962"/>
          <ac:spMkLst>
            <pc:docMk/>
            <pc:sldMk cId="3116659332" sldId="2036"/>
            <ac:spMk id="4" creationId="{A044E6DB-D1BD-0B7C-BFB6-BF6F8AD0E03E}"/>
          </ac:spMkLst>
        </pc:spChg>
        <pc:spChg chg="add mod ord">
          <ac:chgData name="Johnson, Kathryn" userId="fc636950-33c7-4c5b-91a9-d3d6a86c01b7" providerId="ADAL" clId="{E949A7CB-FD96-4D97-9610-72060ABE7B91}" dt="2025-09-24T18:24:19.771" v="698" actId="13244"/>
          <ac:spMkLst>
            <pc:docMk/>
            <pc:sldMk cId="3116659332" sldId="2036"/>
            <ac:spMk id="5" creationId="{38A7BB30-6E23-2620-9D0C-F79A3C42DC18}"/>
          </ac:spMkLst>
        </pc:spChg>
        <pc:spChg chg="mod">
          <ac:chgData name="Johnson, Kathryn" userId="fc636950-33c7-4c5b-91a9-d3d6a86c01b7" providerId="ADAL" clId="{E949A7CB-FD96-4D97-9610-72060ABE7B91}" dt="2025-09-24T18:24:04.072" v="695" actId="962"/>
          <ac:spMkLst>
            <pc:docMk/>
            <pc:sldMk cId="3116659332" sldId="2036"/>
            <ac:spMk id="10" creationId="{407F6D5A-C046-885F-CAD5-8F250DEF1126}"/>
          </ac:spMkLst>
        </pc:spChg>
        <pc:spChg chg="mod">
          <ac:chgData name="Johnson, Kathryn" userId="fc636950-33c7-4c5b-91a9-d3d6a86c01b7" providerId="ADAL" clId="{E949A7CB-FD96-4D97-9610-72060ABE7B91}" dt="2025-09-24T18:24:09.834" v="697" actId="962"/>
          <ac:spMkLst>
            <pc:docMk/>
            <pc:sldMk cId="3116659332" sldId="2036"/>
            <ac:spMk id="11" creationId="{9341DB75-502D-B602-5592-B5CE776E3A23}"/>
          </ac:spMkLst>
        </pc:spChg>
        <pc:spChg chg="mod">
          <ac:chgData name="Johnson, Kathryn" userId="fc636950-33c7-4c5b-91a9-d3d6a86c01b7" providerId="ADAL" clId="{E949A7CB-FD96-4D97-9610-72060ABE7B91}" dt="2025-09-24T18:23:08.179" v="690" actId="1076"/>
          <ac:spMkLst>
            <pc:docMk/>
            <pc:sldMk cId="3116659332" sldId="2036"/>
            <ac:spMk id="13" creationId="{6E13E454-4DC6-33D9-00C5-231020399F27}"/>
          </ac:spMkLst>
        </pc:spChg>
        <pc:spChg chg="mod">
          <ac:chgData name="Johnson, Kathryn" userId="fc636950-33c7-4c5b-91a9-d3d6a86c01b7" providerId="ADAL" clId="{E949A7CB-FD96-4D97-9610-72060ABE7B91}" dt="2025-09-24T18:23:53.301" v="693" actId="962"/>
          <ac:spMkLst>
            <pc:docMk/>
            <pc:sldMk cId="3116659332" sldId="2036"/>
            <ac:spMk id="14" creationId="{FC8C99F0-FCBF-7D0A-EBDD-0D04BD5D26DC}"/>
          </ac:spMkLst>
        </pc:spChg>
        <pc:spChg chg="mod">
          <ac:chgData name="Johnson, Kathryn" userId="fc636950-33c7-4c5b-91a9-d3d6a86c01b7" providerId="ADAL" clId="{E949A7CB-FD96-4D97-9610-72060ABE7B91}" dt="2025-09-24T18:23:55.935" v="694" actId="962"/>
          <ac:spMkLst>
            <pc:docMk/>
            <pc:sldMk cId="3116659332" sldId="2036"/>
            <ac:spMk id="15" creationId="{DA07B747-3433-8B07-4FCE-F2A05481830F}"/>
          </ac:spMkLst>
        </pc:spChg>
      </pc:sldChg>
      <pc:sldChg chg="modSp mod">
        <pc:chgData name="Johnson, Kathryn" userId="fc636950-33c7-4c5b-91a9-d3d6a86c01b7" providerId="ADAL" clId="{E949A7CB-FD96-4D97-9610-72060ABE7B91}" dt="2025-09-24T18:20:01.418" v="576" actId="962"/>
        <pc:sldMkLst>
          <pc:docMk/>
          <pc:sldMk cId="174435438" sldId="2056"/>
        </pc:sldMkLst>
      </pc:sldChg>
      <pc:sldChg chg="modSp">
        <pc:chgData name="Johnson, Kathryn" userId="fc636950-33c7-4c5b-91a9-d3d6a86c01b7" providerId="ADAL" clId="{E949A7CB-FD96-4D97-9610-72060ABE7B91}" dt="2025-09-24T18:29:42.087" v="789" actId="962"/>
        <pc:sldMkLst>
          <pc:docMk/>
          <pc:sldMk cId="3723063724" sldId="2122"/>
        </pc:sldMkLst>
        <pc:spChg chg="mod">
          <ac:chgData name="Johnson, Kathryn" userId="fc636950-33c7-4c5b-91a9-d3d6a86c01b7" providerId="ADAL" clId="{E949A7CB-FD96-4D97-9610-72060ABE7B91}" dt="2025-09-24T18:29:42.087" v="789" actId="962"/>
          <ac:spMkLst>
            <pc:docMk/>
            <pc:sldMk cId="3723063724" sldId="2122"/>
            <ac:spMk id="3" creationId="{841B1545-8E8E-B280-4B31-6CDC3443F4C6}"/>
          </ac:spMkLst>
        </pc:spChg>
      </pc:sldChg>
      <pc:sldChg chg="addSp delSp modSp mod modNotesTx">
        <pc:chgData name="Johnson, Kathryn" userId="fc636950-33c7-4c5b-91a9-d3d6a86c01b7" providerId="ADAL" clId="{E949A7CB-FD96-4D97-9610-72060ABE7B91}" dt="2025-09-24T18:15:02.057" v="318" actId="208"/>
        <pc:sldMkLst>
          <pc:docMk/>
          <pc:sldMk cId="1966374347" sldId="2133"/>
        </pc:sldMkLst>
        <pc:picChg chg="mod">
          <ac:chgData name="Johnson, Kathryn" userId="fc636950-33c7-4c5b-91a9-d3d6a86c01b7" providerId="ADAL" clId="{E949A7CB-FD96-4D97-9610-72060ABE7B91}" dt="2025-09-24T18:15:02.057" v="318" actId="208"/>
          <ac:picMkLst>
            <pc:docMk/>
            <pc:sldMk cId="1966374347" sldId="2133"/>
            <ac:picMk id="3" creationId="{329D1162-5CA2-5FA8-D11A-B3DF450ED3EF}"/>
          </ac:picMkLst>
        </pc:picChg>
        <pc:picChg chg="add mod">
          <ac:chgData name="Johnson, Kathryn" userId="fc636950-33c7-4c5b-91a9-d3d6a86c01b7" providerId="ADAL" clId="{E949A7CB-FD96-4D97-9610-72060ABE7B91}" dt="2025-09-24T18:14:47.586" v="315" actId="962"/>
          <ac:picMkLst>
            <pc:docMk/>
            <pc:sldMk cId="1966374347" sldId="2133"/>
            <ac:picMk id="4" creationId="{67B0318C-E325-A03E-4436-48611977E52C}"/>
          </ac:picMkLst>
        </pc:picChg>
      </pc:sldChg>
      <pc:sldChg chg="addSp delSp modSp mod">
        <pc:chgData name="Johnson, Kathryn" userId="fc636950-33c7-4c5b-91a9-d3d6a86c01b7" providerId="ADAL" clId="{E949A7CB-FD96-4D97-9610-72060ABE7B91}" dt="2025-09-24T18:16:34.849" v="332" actId="962"/>
        <pc:sldMkLst>
          <pc:docMk/>
          <pc:sldMk cId="1374196217" sldId="2135"/>
        </pc:sldMkLst>
        <pc:picChg chg="add mod ord">
          <ac:chgData name="Johnson, Kathryn" userId="fc636950-33c7-4c5b-91a9-d3d6a86c01b7" providerId="ADAL" clId="{E949A7CB-FD96-4D97-9610-72060ABE7B91}" dt="2025-09-24T18:16:34.849" v="332" actId="962"/>
          <ac:picMkLst>
            <pc:docMk/>
            <pc:sldMk cId="1374196217" sldId="2135"/>
            <ac:picMk id="5" creationId="{DAFB78A7-A6DF-EC9E-237F-B3795EAD2FE2}"/>
          </ac:picMkLst>
        </pc:picChg>
      </pc:sldChg>
      <pc:sldChg chg="modSp mod">
        <pc:chgData name="Johnson, Kathryn" userId="fc636950-33c7-4c5b-91a9-d3d6a86c01b7" providerId="ADAL" clId="{E949A7CB-FD96-4D97-9610-72060ABE7B91}" dt="2025-09-24T18:25:29.954" v="704" actId="1076"/>
        <pc:sldMkLst>
          <pc:docMk/>
          <pc:sldMk cId="3602342205" sldId="2167"/>
        </pc:sldMkLst>
      </pc:sldChg>
      <pc:sldChg chg="modSp">
        <pc:chgData name="Johnson, Kathryn" userId="fc636950-33c7-4c5b-91a9-d3d6a86c01b7" providerId="ADAL" clId="{E949A7CB-FD96-4D97-9610-72060ABE7B91}" dt="2025-09-24T18:31:25.688" v="800" actId="962"/>
        <pc:sldMkLst>
          <pc:docMk/>
          <pc:sldMk cId="2479250832" sldId="2179"/>
        </pc:sldMkLst>
      </pc:sldChg>
      <pc:sldChg chg="addSp delSp modSp mod delAnim modAnim">
        <pc:chgData name="Johnson, Kathryn" userId="fc636950-33c7-4c5b-91a9-d3d6a86c01b7" providerId="ADAL" clId="{E949A7CB-FD96-4D97-9610-72060ABE7B91}" dt="2025-10-01T21:20:35.039" v="2676" actId="478"/>
        <pc:sldMkLst>
          <pc:docMk/>
          <pc:sldMk cId="962184417" sldId="2183"/>
        </pc:sldMkLst>
        <pc:spChg chg="mod">
          <ac:chgData name="Johnson, Kathryn" userId="fc636950-33c7-4c5b-91a9-d3d6a86c01b7" providerId="ADAL" clId="{E949A7CB-FD96-4D97-9610-72060ABE7B91}" dt="2025-09-26T19:43:49.610" v="1465" actId="962"/>
          <ac:spMkLst>
            <pc:docMk/>
            <pc:sldMk cId="962184417" sldId="2183"/>
            <ac:spMk id="5" creationId="{FCC7D24C-5AED-33B5-E671-312A20C40B81}"/>
          </ac:spMkLst>
        </pc:spChg>
        <pc:picChg chg="mod ord">
          <ac:chgData name="Johnson, Kathryn" userId="fc636950-33c7-4c5b-91a9-d3d6a86c01b7" providerId="ADAL" clId="{E949A7CB-FD96-4D97-9610-72060ABE7B91}" dt="2025-09-26T19:44:06.008" v="1505" actId="962"/>
          <ac:picMkLst>
            <pc:docMk/>
            <pc:sldMk cId="962184417" sldId="2183"/>
            <ac:picMk id="3" creationId="{4E29A3E1-D20E-033A-905B-98A9AEB88832}"/>
          </ac:picMkLst>
        </pc:picChg>
      </pc:sldChg>
      <pc:sldChg chg="addSp delSp modSp mod delAnim modAnim">
        <pc:chgData name="Johnson, Kathryn" userId="fc636950-33c7-4c5b-91a9-d3d6a86c01b7" providerId="ADAL" clId="{E949A7CB-FD96-4D97-9610-72060ABE7B91}" dt="2025-10-01T21:20:54.946" v="2679" actId="1076"/>
        <pc:sldMkLst>
          <pc:docMk/>
          <pc:sldMk cId="3504834648" sldId="2185"/>
        </pc:sldMkLst>
      </pc:sldChg>
      <pc:sldChg chg="modSp">
        <pc:chgData name="Johnson, Kathryn" userId="fc636950-33c7-4c5b-91a9-d3d6a86c01b7" providerId="ADAL" clId="{E949A7CB-FD96-4D97-9610-72060ABE7B91}" dt="2025-09-24T18:20:55.904" v="676" actId="962"/>
        <pc:sldMkLst>
          <pc:docMk/>
          <pc:sldMk cId="816448856" sldId="2189"/>
        </pc:sldMkLst>
      </pc:sldChg>
      <pc:sldChg chg="modSp">
        <pc:chgData name="Johnson, Kathryn" userId="fc636950-33c7-4c5b-91a9-d3d6a86c01b7" providerId="ADAL" clId="{E949A7CB-FD96-4D97-9610-72060ABE7B91}" dt="2025-09-24T18:21:12.216" v="682" actId="962"/>
        <pc:sldMkLst>
          <pc:docMk/>
          <pc:sldMk cId="3535853705" sldId="2190"/>
        </pc:sldMkLst>
      </pc:sldChg>
      <pc:sldChg chg="addSp delSp modSp mod">
        <pc:chgData name="Johnson, Kathryn" userId="fc636950-33c7-4c5b-91a9-d3d6a86c01b7" providerId="ADAL" clId="{E949A7CB-FD96-4D97-9610-72060ABE7B91}" dt="2025-09-24T18:31:05.624" v="798" actId="962"/>
        <pc:sldMkLst>
          <pc:docMk/>
          <pc:sldMk cId="3835375527" sldId="2191"/>
        </pc:sldMkLst>
        <pc:picChg chg="mod">
          <ac:chgData name="Johnson, Kathryn" userId="fc636950-33c7-4c5b-91a9-d3d6a86c01b7" providerId="ADAL" clId="{E949A7CB-FD96-4D97-9610-72060ABE7B91}" dt="2025-09-24T18:31:05.624" v="798" actId="962"/>
          <ac:picMkLst>
            <pc:docMk/>
            <pc:sldMk cId="3835375527" sldId="2191"/>
            <ac:picMk id="6" creationId="{09BED73C-C245-369C-AC4E-C08BBC88F8E1}"/>
          </ac:picMkLst>
        </pc:picChg>
      </pc:sldChg>
      <pc:sldChg chg="modSp">
        <pc:chgData name="Johnson, Kathryn" userId="fc636950-33c7-4c5b-91a9-d3d6a86c01b7" providerId="ADAL" clId="{E949A7CB-FD96-4D97-9610-72060ABE7B91}" dt="2025-09-24T18:29:13.146" v="783" actId="962"/>
        <pc:sldMkLst>
          <pc:docMk/>
          <pc:sldMk cId="3319912621" sldId="2193"/>
        </pc:sldMkLst>
        <pc:picChg chg="mod">
          <ac:chgData name="Johnson, Kathryn" userId="fc636950-33c7-4c5b-91a9-d3d6a86c01b7" providerId="ADAL" clId="{E949A7CB-FD96-4D97-9610-72060ABE7B91}" dt="2025-09-24T18:29:13.146" v="783" actId="962"/>
          <ac:picMkLst>
            <pc:docMk/>
            <pc:sldMk cId="3319912621" sldId="2193"/>
            <ac:picMk id="7" creationId="{5F14E175-09F4-71CB-A665-4B79104F926A}"/>
          </ac:picMkLst>
        </pc:picChg>
        <pc:picChg chg="mod">
          <ac:chgData name="Johnson, Kathryn" userId="fc636950-33c7-4c5b-91a9-d3d6a86c01b7" providerId="ADAL" clId="{E949A7CB-FD96-4D97-9610-72060ABE7B91}" dt="2025-09-24T18:28:19.920" v="760" actId="962"/>
          <ac:picMkLst>
            <pc:docMk/>
            <pc:sldMk cId="3319912621" sldId="2193"/>
            <ac:picMk id="3074" creationId="{C4C67164-7551-1A18-4AB6-3E6799760F09}"/>
          </ac:picMkLst>
        </pc:picChg>
      </pc:sldChg>
      <pc:sldChg chg="addSp modSp mod">
        <pc:chgData name="Johnson, Kathryn" userId="fc636950-33c7-4c5b-91a9-d3d6a86c01b7" providerId="ADAL" clId="{E949A7CB-FD96-4D97-9610-72060ABE7B91}" dt="2025-09-26T19:34:15.179" v="1212" actId="33553"/>
        <pc:sldMkLst>
          <pc:docMk/>
          <pc:sldMk cId="3433740716" sldId="2194"/>
        </pc:sldMkLst>
        <pc:spChg chg="add mod ord">
          <ac:chgData name="Johnson, Kathryn" userId="fc636950-33c7-4c5b-91a9-d3d6a86c01b7" providerId="ADAL" clId="{E949A7CB-FD96-4D97-9610-72060ABE7B91}" dt="2025-09-26T19:34:15.179" v="1212" actId="33553"/>
          <ac:spMkLst>
            <pc:docMk/>
            <pc:sldMk cId="3433740716" sldId="2194"/>
            <ac:spMk id="2" creationId="{D12EEA48-E559-32E8-3B2F-AE1192AA5DF1}"/>
          </ac:spMkLst>
        </pc:spChg>
        <pc:picChg chg="mod">
          <ac:chgData name="Johnson, Kathryn" userId="fc636950-33c7-4c5b-91a9-d3d6a86c01b7" providerId="ADAL" clId="{E949A7CB-FD96-4D97-9610-72060ABE7B91}" dt="2025-09-24T18:28:52.044" v="782" actId="962"/>
          <ac:picMkLst>
            <pc:docMk/>
            <pc:sldMk cId="3433740716" sldId="2194"/>
            <ac:picMk id="3074" creationId="{3888A37B-441E-25E8-1FF1-08DE07B13EEA}"/>
          </ac:picMkLst>
        </pc:picChg>
      </pc:sldChg>
      <pc:sldChg chg="modSp mod">
        <pc:chgData name="Johnson, Kathryn" userId="fc636950-33c7-4c5b-91a9-d3d6a86c01b7" providerId="ADAL" clId="{E949A7CB-FD96-4D97-9610-72060ABE7B91}" dt="2025-09-24T18:29:48.060" v="791" actId="962"/>
        <pc:sldMkLst>
          <pc:docMk/>
          <pc:sldMk cId="2901145600" sldId="2195"/>
        </pc:sldMkLst>
        <pc:spChg chg="mod">
          <ac:chgData name="Johnson, Kathryn" userId="fc636950-33c7-4c5b-91a9-d3d6a86c01b7" providerId="ADAL" clId="{E949A7CB-FD96-4D97-9610-72060ABE7B91}" dt="2025-09-24T18:29:45.534" v="790" actId="962"/>
          <ac:spMkLst>
            <pc:docMk/>
            <pc:sldMk cId="2901145600" sldId="2195"/>
            <ac:spMk id="3" creationId="{67C54E2F-F297-3A72-CF71-1F5A1092DA61}"/>
          </ac:spMkLst>
        </pc:spChg>
        <pc:picChg chg="mod">
          <ac:chgData name="Johnson, Kathryn" userId="fc636950-33c7-4c5b-91a9-d3d6a86c01b7" providerId="ADAL" clId="{E949A7CB-FD96-4D97-9610-72060ABE7B91}" dt="2025-09-24T18:29:48.060" v="791" actId="962"/>
          <ac:picMkLst>
            <pc:docMk/>
            <pc:sldMk cId="2901145600" sldId="2195"/>
            <ac:picMk id="5" creationId="{43DEAB87-F86B-576C-CBAB-5235E76AA965}"/>
          </ac:picMkLst>
        </pc:picChg>
      </pc:sldChg>
      <pc:sldChg chg="modSp mod">
        <pc:chgData name="Johnson, Kathryn" userId="fc636950-33c7-4c5b-91a9-d3d6a86c01b7" providerId="ADAL" clId="{E949A7CB-FD96-4D97-9610-72060ABE7B91}" dt="2025-09-24T18:35:21.202" v="1209" actId="1076"/>
        <pc:sldMkLst>
          <pc:docMk/>
          <pc:sldMk cId="1913327625" sldId="2198"/>
        </pc:sldMkLst>
        <pc:spChg chg="mod">
          <ac:chgData name="Johnson, Kathryn" userId="fc636950-33c7-4c5b-91a9-d3d6a86c01b7" providerId="ADAL" clId="{E949A7CB-FD96-4D97-9610-72060ABE7B91}" dt="2025-09-24T18:35:06.434" v="1202" actId="962"/>
          <ac:spMkLst>
            <pc:docMk/>
            <pc:sldMk cId="1913327625" sldId="2198"/>
            <ac:spMk id="5" creationId="{FF16768C-A793-FE1A-83E2-CB6DD4CE36C8}"/>
          </ac:spMkLst>
        </pc:spChg>
        <pc:spChg chg="mod">
          <ac:chgData name="Johnson, Kathryn" userId="fc636950-33c7-4c5b-91a9-d3d6a86c01b7" providerId="ADAL" clId="{E949A7CB-FD96-4D97-9610-72060ABE7B91}" dt="2025-09-24T18:35:21.202" v="1209" actId="1076"/>
          <ac:spMkLst>
            <pc:docMk/>
            <pc:sldMk cId="1913327625" sldId="2198"/>
            <ac:spMk id="6" creationId="{3EE758B2-E373-22A4-3626-C41300FE3057}"/>
          </ac:spMkLst>
        </pc:spChg>
        <pc:spChg chg="mod">
          <ac:chgData name="Johnson, Kathryn" userId="fc636950-33c7-4c5b-91a9-d3d6a86c01b7" providerId="ADAL" clId="{E949A7CB-FD96-4D97-9610-72060ABE7B91}" dt="2025-09-24T18:35:12.351" v="1208" actId="962"/>
          <ac:spMkLst>
            <pc:docMk/>
            <pc:sldMk cId="1913327625" sldId="2198"/>
            <ac:spMk id="7" creationId="{C4DBF481-5936-D74A-0E80-B0327D010A3A}"/>
          </ac:spMkLst>
        </pc:spChg>
      </pc:sldChg>
      <pc:sldChg chg="delSp modSp mod">
        <pc:chgData name="Johnson, Kathryn" userId="fc636950-33c7-4c5b-91a9-d3d6a86c01b7" providerId="ADAL" clId="{E949A7CB-FD96-4D97-9610-72060ABE7B91}" dt="2025-09-30T18:36:48.337" v="2667" actId="962"/>
        <pc:sldMkLst>
          <pc:docMk/>
          <pc:sldMk cId="1763219537" sldId="2230"/>
        </pc:sldMkLst>
        <pc:picChg chg="mod">
          <ac:chgData name="Johnson, Kathryn" userId="fc636950-33c7-4c5b-91a9-d3d6a86c01b7" providerId="ADAL" clId="{E949A7CB-FD96-4D97-9610-72060ABE7B91}" dt="2025-09-30T18:36:48.337" v="2667" actId="962"/>
          <ac:picMkLst>
            <pc:docMk/>
            <pc:sldMk cId="1763219537" sldId="2230"/>
            <ac:picMk id="4" creationId="{B586299C-98E4-36C9-4E01-3ED033285093}"/>
          </ac:picMkLst>
        </pc:picChg>
      </pc:sldChg>
      <pc:sldChg chg="modSp mod">
        <pc:chgData name="Johnson, Kathryn" userId="fc636950-33c7-4c5b-91a9-d3d6a86c01b7" providerId="ADAL" clId="{E949A7CB-FD96-4D97-9610-72060ABE7B91}" dt="2025-09-26T19:55:21.840" v="1636" actId="962"/>
        <pc:sldMkLst>
          <pc:docMk/>
          <pc:sldMk cId="767495332" sldId="2237"/>
        </pc:sldMkLst>
        <pc:picChg chg="mod">
          <ac:chgData name="Johnson, Kathryn" userId="fc636950-33c7-4c5b-91a9-d3d6a86c01b7" providerId="ADAL" clId="{E949A7CB-FD96-4D97-9610-72060ABE7B91}" dt="2025-09-26T19:55:06.003" v="1623" actId="962"/>
          <ac:picMkLst>
            <pc:docMk/>
            <pc:sldMk cId="767495332" sldId="2237"/>
            <ac:picMk id="5" creationId="{D02ACA72-F543-B15B-168B-BBAE0C77F563}"/>
          </ac:picMkLst>
        </pc:picChg>
        <pc:picChg chg="mod">
          <ac:chgData name="Johnson, Kathryn" userId="fc636950-33c7-4c5b-91a9-d3d6a86c01b7" providerId="ADAL" clId="{E949A7CB-FD96-4D97-9610-72060ABE7B91}" dt="2025-09-26T19:55:21.840" v="1636" actId="962"/>
          <ac:picMkLst>
            <pc:docMk/>
            <pc:sldMk cId="767495332" sldId="2237"/>
            <ac:picMk id="7" creationId="{2C6103FD-AB4A-6916-BCCC-0C2AB2F717D6}"/>
          </ac:picMkLst>
        </pc:picChg>
        <pc:picChg chg="mod">
          <ac:chgData name="Johnson, Kathryn" userId="fc636950-33c7-4c5b-91a9-d3d6a86c01b7" providerId="ADAL" clId="{E949A7CB-FD96-4D97-9610-72060ABE7B91}" dt="2025-09-26T19:55:14.905" v="1635" actId="962"/>
          <ac:picMkLst>
            <pc:docMk/>
            <pc:sldMk cId="767495332" sldId="2237"/>
            <ac:picMk id="9" creationId="{4D6FB1B3-4C3C-26C8-AC97-02553E497F95}"/>
          </ac:picMkLst>
        </pc:picChg>
      </pc:sldChg>
      <pc:sldChg chg="modSp mod">
        <pc:chgData name="Johnson, Kathryn" userId="fc636950-33c7-4c5b-91a9-d3d6a86c01b7" providerId="ADAL" clId="{E949A7CB-FD96-4D97-9610-72060ABE7B91}" dt="2025-09-26T19:33:39.285" v="1210" actId="33553"/>
        <pc:sldMkLst>
          <pc:docMk/>
          <pc:sldMk cId="4106586599" sldId="2238"/>
        </pc:sldMkLst>
        <pc:spChg chg="mod ord">
          <ac:chgData name="Johnson, Kathryn" userId="fc636950-33c7-4c5b-91a9-d3d6a86c01b7" providerId="ADAL" clId="{E949A7CB-FD96-4D97-9610-72060ABE7B91}" dt="2025-09-26T19:33:39.285" v="1210" actId="33553"/>
          <ac:spMkLst>
            <pc:docMk/>
            <pc:sldMk cId="4106586599" sldId="2238"/>
            <ac:spMk id="2" creationId="{E9CFD9F5-7235-7DCB-7ACB-AC7F6BCD4E41}"/>
          </ac:spMkLst>
        </pc:spChg>
      </pc:sldChg>
      <pc:sldChg chg="modSp mod">
        <pc:chgData name="Johnson, Kathryn" userId="fc636950-33c7-4c5b-91a9-d3d6a86c01b7" providerId="ADAL" clId="{E949A7CB-FD96-4D97-9610-72060ABE7B91}" dt="2025-09-24T18:15:55.231" v="320" actId="13244"/>
        <pc:sldMkLst>
          <pc:docMk/>
          <pc:sldMk cId="1234656289" sldId="2239"/>
        </pc:sldMkLst>
        <pc:spChg chg="mod ord">
          <ac:chgData name="Johnson, Kathryn" userId="fc636950-33c7-4c5b-91a9-d3d6a86c01b7" providerId="ADAL" clId="{E949A7CB-FD96-4D97-9610-72060ABE7B91}" dt="2025-09-24T18:15:55.231" v="320" actId="13244"/>
          <ac:spMkLst>
            <pc:docMk/>
            <pc:sldMk cId="1234656289" sldId="2239"/>
            <ac:spMk id="4" creationId="{EF269BB2-7080-1540-9494-25666D64BF49}"/>
          </ac:spMkLst>
        </pc:spChg>
      </pc:sldChg>
      <pc:sldChg chg="addSp delSp modSp mod">
        <pc:chgData name="Johnson, Kathryn" userId="fc636950-33c7-4c5b-91a9-d3d6a86c01b7" providerId="ADAL" clId="{E949A7CB-FD96-4D97-9610-72060ABE7B91}" dt="2025-09-30T15:49:23.497" v="2449" actId="962"/>
        <pc:sldMkLst>
          <pc:docMk/>
          <pc:sldMk cId="3227992131" sldId="2240"/>
        </pc:sldMkLst>
        <pc:spChg chg="mod">
          <ac:chgData name="Johnson, Kathryn" userId="fc636950-33c7-4c5b-91a9-d3d6a86c01b7" providerId="ADAL" clId="{E949A7CB-FD96-4D97-9610-72060ABE7B91}" dt="2025-09-30T15:49:23.497" v="2449" actId="962"/>
          <ac:spMkLst>
            <pc:docMk/>
            <pc:sldMk cId="3227992131" sldId="2240"/>
            <ac:spMk id="2" creationId="{C329B704-9A30-373E-3FB8-9387C6AC3B06}"/>
          </ac:spMkLst>
        </pc:spChg>
        <pc:spChg chg="add mod ord">
          <ac:chgData name="Johnson, Kathryn" userId="fc636950-33c7-4c5b-91a9-d3d6a86c01b7" providerId="ADAL" clId="{E949A7CB-FD96-4D97-9610-72060ABE7B91}" dt="2025-09-30T15:49:22.579" v="2448" actId="13244"/>
          <ac:spMkLst>
            <pc:docMk/>
            <pc:sldMk cId="3227992131" sldId="2240"/>
            <ac:spMk id="6" creationId="{BE32C394-6BF8-66D3-3465-09980576E154}"/>
          </ac:spMkLst>
        </pc:spChg>
        <pc:picChg chg="mod">
          <ac:chgData name="Johnson, Kathryn" userId="fc636950-33c7-4c5b-91a9-d3d6a86c01b7" providerId="ADAL" clId="{E949A7CB-FD96-4D97-9610-72060ABE7B91}" dt="2025-09-24T18:33:41.867" v="1188" actId="962"/>
          <ac:picMkLst>
            <pc:docMk/>
            <pc:sldMk cId="3227992131" sldId="2240"/>
            <ac:picMk id="5" creationId="{80E847D3-1D4A-41C6-017A-26D83CDC8C08}"/>
          </ac:picMkLst>
        </pc:picChg>
        <pc:picChg chg="mod ord">
          <ac:chgData name="Johnson, Kathryn" userId="fc636950-33c7-4c5b-91a9-d3d6a86c01b7" providerId="ADAL" clId="{E949A7CB-FD96-4D97-9610-72060ABE7B91}" dt="2025-09-24T18:33:46.561" v="1190" actId="13244"/>
          <ac:picMkLst>
            <pc:docMk/>
            <pc:sldMk cId="3227992131" sldId="2240"/>
            <ac:picMk id="7" creationId="{E61BF64F-FE1C-A258-990C-7B17AF8CABD9}"/>
          </ac:picMkLst>
        </pc:picChg>
        <pc:picChg chg="mod">
          <ac:chgData name="Johnson, Kathryn" userId="fc636950-33c7-4c5b-91a9-d3d6a86c01b7" providerId="ADAL" clId="{E949A7CB-FD96-4D97-9610-72060ABE7B91}" dt="2025-09-24T18:33:38.593" v="1187" actId="962"/>
          <ac:picMkLst>
            <pc:docMk/>
            <pc:sldMk cId="3227992131" sldId="2240"/>
            <ac:picMk id="9" creationId="{2C43F98C-A6CD-06F3-BF68-E9FA27805901}"/>
          </ac:picMkLst>
        </pc:picChg>
      </pc:sldChg>
      <pc:sldChg chg="addSp modSp mod">
        <pc:chgData name="Johnson, Kathryn" userId="fc636950-33c7-4c5b-91a9-d3d6a86c01b7" providerId="ADAL" clId="{E949A7CB-FD96-4D97-9610-72060ABE7B91}" dt="2025-09-30T15:49:39.809" v="2454" actId="962"/>
        <pc:sldMkLst>
          <pc:docMk/>
          <pc:sldMk cId="926348048" sldId="2241"/>
        </pc:sldMkLst>
        <pc:spChg chg="mod">
          <ac:chgData name="Johnson, Kathryn" userId="fc636950-33c7-4c5b-91a9-d3d6a86c01b7" providerId="ADAL" clId="{E949A7CB-FD96-4D97-9610-72060ABE7B91}" dt="2025-09-30T15:49:39.809" v="2454" actId="962"/>
          <ac:spMkLst>
            <pc:docMk/>
            <pc:sldMk cId="926348048" sldId="2241"/>
            <ac:spMk id="2" creationId="{1F8D039F-DAA0-92E5-74CA-A928A3C8DA9C}"/>
          </ac:spMkLst>
        </pc:spChg>
        <pc:spChg chg="add mod ord">
          <ac:chgData name="Johnson, Kathryn" userId="fc636950-33c7-4c5b-91a9-d3d6a86c01b7" providerId="ADAL" clId="{E949A7CB-FD96-4D97-9610-72060ABE7B91}" dt="2025-09-30T15:49:38.845" v="2453" actId="13244"/>
          <ac:spMkLst>
            <pc:docMk/>
            <pc:sldMk cId="926348048" sldId="2241"/>
            <ac:spMk id="3" creationId="{FCCFFB9A-A895-D99F-6BDA-DBD4B8B0455F}"/>
          </ac:spMkLst>
        </pc:spChg>
        <pc:picChg chg="mod">
          <ac:chgData name="Johnson, Kathryn" userId="fc636950-33c7-4c5b-91a9-d3d6a86c01b7" providerId="ADAL" clId="{E949A7CB-FD96-4D97-9610-72060ABE7B91}" dt="2025-09-26T20:02:54.636" v="1681" actId="208"/>
          <ac:picMkLst>
            <pc:docMk/>
            <pc:sldMk cId="926348048" sldId="2241"/>
            <ac:picMk id="7" creationId="{DF29A3F7-B5C0-35FA-5E46-9664FFA44044}"/>
          </ac:picMkLst>
        </pc:picChg>
      </pc:sldChg>
      <pc:sldChg chg="delSp modSp mod">
        <pc:chgData name="Johnson, Kathryn" userId="fc636950-33c7-4c5b-91a9-d3d6a86c01b7" providerId="ADAL" clId="{E949A7CB-FD96-4D97-9610-72060ABE7B91}" dt="2025-09-24T18:34:04.685" v="1193" actId="478"/>
        <pc:sldMkLst>
          <pc:docMk/>
          <pc:sldMk cId="2956471537" sldId="2244"/>
        </pc:sldMkLst>
        <pc:spChg chg="mod">
          <ac:chgData name="Johnson, Kathryn" userId="fc636950-33c7-4c5b-91a9-d3d6a86c01b7" providerId="ADAL" clId="{E949A7CB-FD96-4D97-9610-72060ABE7B91}" dt="2025-09-24T18:33:56.195" v="1191" actId="1076"/>
          <ac:spMkLst>
            <pc:docMk/>
            <pc:sldMk cId="2956471537" sldId="2244"/>
            <ac:spMk id="6" creationId="{3CA61C2A-7DA0-9C04-DC9C-919525A2BA60}"/>
          </ac:spMkLst>
        </pc:spChg>
      </pc:sldChg>
      <pc:sldChg chg="modSp mod">
        <pc:chgData name="Johnson, Kathryn" userId="fc636950-33c7-4c5b-91a9-d3d6a86c01b7" providerId="ADAL" clId="{E949A7CB-FD96-4D97-9610-72060ABE7B91}" dt="2025-09-26T19:36:20.018" v="1214" actId="962"/>
        <pc:sldMkLst>
          <pc:docMk/>
          <pc:sldMk cId="3213849885" sldId="2252"/>
        </pc:sldMkLst>
        <pc:spChg chg="mod">
          <ac:chgData name="Johnson, Kathryn" userId="fc636950-33c7-4c5b-91a9-d3d6a86c01b7" providerId="ADAL" clId="{E949A7CB-FD96-4D97-9610-72060ABE7B91}" dt="2025-09-26T19:36:20.018" v="1214" actId="962"/>
          <ac:spMkLst>
            <pc:docMk/>
            <pc:sldMk cId="3213849885" sldId="2252"/>
            <ac:spMk id="3" creationId="{68493ECF-C339-63EA-82EE-161222A63CDC}"/>
          </ac:spMkLst>
        </pc:spChg>
      </pc:sldChg>
      <pc:sldChg chg="modSp">
        <pc:chgData name="Johnson, Kathryn" userId="fc636950-33c7-4c5b-91a9-d3d6a86c01b7" providerId="ADAL" clId="{E949A7CB-FD96-4D97-9610-72060ABE7B91}" dt="2025-09-26T19:36:40.192" v="1216" actId="962"/>
        <pc:sldMkLst>
          <pc:docMk/>
          <pc:sldMk cId="3478123360" sldId="2253"/>
        </pc:sldMkLst>
        <pc:graphicFrameChg chg="mod">
          <ac:chgData name="Johnson, Kathryn" userId="fc636950-33c7-4c5b-91a9-d3d6a86c01b7" providerId="ADAL" clId="{E949A7CB-FD96-4D97-9610-72060ABE7B91}" dt="2025-09-26T19:36:40.192" v="1216" actId="962"/>
          <ac:graphicFrameMkLst>
            <pc:docMk/>
            <pc:sldMk cId="3478123360" sldId="2253"/>
            <ac:graphicFrameMk id="5" creationId="{882F5270-B7AE-C3F8-5C6B-FBD7D5566EF7}"/>
          </ac:graphicFrameMkLst>
        </pc:graphicFrameChg>
      </pc:sldChg>
      <pc:sldChg chg="modSp mod">
        <pc:chgData name="Johnson, Kathryn" userId="fc636950-33c7-4c5b-91a9-d3d6a86c01b7" providerId="ADAL" clId="{E949A7CB-FD96-4D97-9610-72060ABE7B91}" dt="2025-09-26T19:41:32.441" v="1240" actId="962"/>
        <pc:sldMkLst>
          <pc:docMk/>
          <pc:sldMk cId="2003908291" sldId="2255"/>
        </pc:sldMkLst>
        <pc:picChg chg="mod">
          <ac:chgData name="Johnson, Kathryn" userId="fc636950-33c7-4c5b-91a9-d3d6a86c01b7" providerId="ADAL" clId="{E949A7CB-FD96-4D97-9610-72060ABE7B91}" dt="2025-09-26T19:41:32.441" v="1240" actId="962"/>
          <ac:picMkLst>
            <pc:docMk/>
            <pc:sldMk cId="2003908291" sldId="2255"/>
            <ac:picMk id="5" creationId="{174BB579-7EBE-CF05-F516-28A0B2FD1740}"/>
          </ac:picMkLst>
        </pc:picChg>
      </pc:sldChg>
      <pc:sldChg chg="modSp mod">
        <pc:chgData name="Johnson, Kathryn" userId="fc636950-33c7-4c5b-91a9-d3d6a86c01b7" providerId="ADAL" clId="{E949A7CB-FD96-4D97-9610-72060ABE7B91}" dt="2025-09-26T19:38:07.485" v="1227" actId="962"/>
        <pc:sldMkLst>
          <pc:docMk/>
          <pc:sldMk cId="4060283256" sldId="2259"/>
        </pc:sldMkLst>
        <pc:spChg chg="mod">
          <ac:chgData name="Johnson, Kathryn" userId="fc636950-33c7-4c5b-91a9-d3d6a86c01b7" providerId="ADAL" clId="{E949A7CB-FD96-4D97-9610-72060ABE7B91}" dt="2025-09-26T19:38:05.836" v="1224" actId="962"/>
          <ac:spMkLst>
            <pc:docMk/>
            <pc:sldMk cId="4060283256" sldId="2259"/>
            <ac:spMk id="7" creationId="{D772BF3A-78BC-039F-ABC0-D77C0407612B}"/>
          </ac:spMkLst>
        </pc:spChg>
        <pc:spChg chg="mod">
          <ac:chgData name="Johnson, Kathryn" userId="fc636950-33c7-4c5b-91a9-d3d6a86c01b7" providerId="ADAL" clId="{E949A7CB-FD96-4D97-9610-72060ABE7B91}" dt="2025-09-26T19:38:06.412" v="1225" actId="962"/>
          <ac:spMkLst>
            <pc:docMk/>
            <pc:sldMk cId="4060283256" sldId="2259"/>
            <ac:spMk id="8" creationId="{FCF8AF30-879E-32F9-FA56-0A629F88C469}"/>
          </ac:spMkLst>
        </pc:spChg>
        <pc:spChg chg="mod">
          <ac:chgData name="Johnson, Kathryn" userId="fc636950-33c7-4c5b-91a9-d3d6a86c01b7" providerId="ADAL" clId="{E949A7CB-FD96-4D97-9610-72060ABE7B91}" dt="2025-09-26T19:38:06.929" v="1226" actId="962"/>
          <ac:spMkLst>
            <pc:docMk/>
            <pc:sldMk cId="4060283256" sldId="2259"/>
            <ac:spMk id="9" creationId="{52100D91-FC54-84F1-76A0-356AB0914933}"/>
          </ac:spMkLst>
        </pc:spChg>
        <pc:spChg chg="mod">
          <ac:chgData name="Johnson, Kathryn" userId="fc636950-33c7-4c5b-91a9-d3d6a86c01b7" providerId="ADAL" clId="{E949A7CB-FD96-4D97-9610-72060ABE7B91}" dt="2025-09-26T19:38:07.485" v="1227" actId="962"/>
          <ac:spMkLst>
            <pc:docMk/>
            <pc:sldMk cId="4060283256" sldId="2259"/>
            <ac:spMk id="10" creationId="{71C4954B-CFD0-0C92-F61B-F4F3AC489591}"/>
          </ac:spMkLst>
        </pc:spChg>
        <pc:picChg chg="mod">
          <ac:chgData name="Johnson, Kathryn" userId="fc636950-33c7-4c5b-91a9-d3d6a86c01b7" providerId="ADAL" clId="{E949A7CB-FD96-4D97-9610-72060ABE7B91}" dt="2025-09-26T19:37:28.879" v="1223" actId="962"/>
          <ac:picMkLst>
            <pc:docMk/>
            <pc:sldMk cId="4060283256" sldId="2259"/>
            <ac:picMk id="6" creationId="{3ABF5390-E37C-0CA4-7217-465C61BA342B}"/>
          </ac:picMkLst>
        </pc:picChg>
      </pc:sldChg>
      <pc:sldChg chg="modSp">
        <pc:chgData name="Johnson, Kathryn" userId="fc636950-33c7-4c5b-91a9-d3d6a86c01b7" providerId="ADAL" clId="{E949A7CB-FD96-4D97-9610-72060ABE7B91}" dt="2025-09-26T19:36:31.843" v="1215" actId="962"/>
        <pc:sldMkLst>
          <pc:docMk/>
          <pc:sldMk cId="2728626571" sldId="2261"/>
        </pc:sldMkLst>
        <pc:graphicFrameChg chg="mod">
          <ac:chgData name="Johnson, Kathryn" userId="fc636950-33c7-4c5b-91a9-d3d6a86c01b7" providerId="ADAL" clId="{E949A7CB-FD96-4D97-9610-72060ABE7B91}" dt="2025-09-26T19:36:31.843" v="1215" actId="962"/>
          <ac:graphicFrameMkLst>
            <pc:docMk/>
            <pc:sldMk cId="2728626571" sldId="2261"/>
            <ac:graphicFrameMk id="5" creationId="{FCA2C048-B10F-4E00-3E37-EC1BDE249768}"/>
          </ac:graphicFrameMkLst>
        </pc:graphicFrameChg>
      </pc:sldChg>
      <pc:sldChg chg="modSp mod">
        <pc:chgData name="Johnson, Kathryn" userId="fc636950-33c7-4c5b-91a9-d3d6a86c01b7" providerId="ADAL" clId="{E949A7CB-FD96-4D97-9610-72060ABE7B91}" dt="2025-09-26T19:41:08.079" v="1234" actId="962"/>
        <pc:sldMkLst>
          <pc:docMk/>
          <pc:sldMk cId="719885329" sldId="2262"/>
        </pc:sldMkLst>
        <pc:spChg chg="mod">
          <ac:chgData name="Johnson, Kathryn" userId="fc636950-33c7-4c5b-91a9-d3d6a86c01b7" providerId="ADAL" clId="{E949A7CB-FD96-4D97-9610-72060ABE7B91}" dt="2025-09-26T19:40:40.111" v="1230" actId="962"/>
          <ac:spMkLst>
            <pc:docMk/>
            <pc:sldMk cId="719885329" sldId="2262"/>
            <ac:spMk id="17" creationId="{D30EF223-A8F1-5A19-5B0B-7AA6ABFBD234}"/>
          </ac:spMkLst>
        </pc:spChg>
        <pc:spChg chg="mod">
          <ac:chgData name="Johnson, Kathryn" userId="fc636950-33c7-4c5b-91a9-d3d6a86c01b7" providerId="ADAL" clId="{E949A7CB-FD96-4D97-9610-72060ABE7B91}" dt="2025-09-26T19:41:07.514" v="1233" actId="962"/>
          <ac:spMkLst>
            <pc:docMk/>
            <pc:sldMk cId="719885329" sldId="2262"/>
            <ac:spMk id="18" creationId="{F0904525-9FED-ED40-B2F7-758354A6C8C1}"/>
          </ac:spMkLst>
        </pc:spChg>
        <pc:spChg chg="mod">
          <ac:chgData name="Johnson, Kathryn" userId="fc636950-33c7-4c5b-91a9-d3d6a86c01b7" providerId="ADAL" clId="{E949A7CB-FD96-4D97-9610-72060ABE7B91}" dt="2025-09-26T19:41:08.079" v="1234" actId="962"/>
          <ac:spMkLst>
            <pc:docMk/>
            <pc:sldMk cId="719885329" sldId="2262"/>
            <ac:spMk id="19" creationId="{3C15F6F4-F6D8-4142-3F51-1C6C038401D4}"/>
          </ac:spMkLst>
        </pc:spChg>
        <pc:graphicFrameChg chg="mod">
          <ac:chgData name="Johnson, Kathryn" userId="fc636950-33c7-4c5b-91a9-d3d6a86c01b7" providerId="ADAL" clId="{E949A7CB-FD96-4D97-9610-72060ABE7B91}" dt="2025-09-26T19:40:47.651" v="1232" actId="962"/>
          <ac:graphicFrameMkLst>
            <pc:docMk/>
            <pc:sldMk cId="719885329" sldId="2262"/>
            <ac:graphicFrameMk id="15" creationId="{66D3599E-36D6-F318-E260-51E50A25D2F3}"/>
          </ac:graphicFrameMkLst>
        </pc:graphicFrameChg>
      </pc:sldChg>
      <pc:sldChg chg="modSp mod">
        <pc:chgData name="Johnson, Kathryn" userId="fc636950-33c7-4c5b-91a9-d3d6a86c01b7" providerId="ADAL" clId="{E949A7CB-FD96-4D97-9610-72060ABE7B91}" dt="2025-09-26T19:44:28.893" v="1508" actId="208"/>
        <pc:sldMkLst>
          <pc:docMk/>
          <pc:sldMk cId="2327838687" sldId="2264"/>
        </pc:sldMkLst>
        <pc:spChg chg="ord">
          <ac:chgData name="Johnson, Kathryn" userId="fc636950-33c7-4c5b-91a9-d3d6a86c01b7" providerId="ADAL" clId="{E949A7CB-FD96-4D97-9610-72060ABE7B91}" dt="2025-09-26T19:44:19.105" v="1506" actId="13244"/>
          <ac:spMkLst>
            <pc:docMk/>
            <pc:sldMk cId="2327838687" sldId="2264"/>
            <ac:spMk id="2" creationId="{75853721-9FE1-027B-ABA9-AFCD60EC0F0F}"/>
          </ac:spMkLst>
        </pc:spChg>
        <pc:spChg chg="mod">
          <ac:chgData name="Johnson, Kathryn" userId="fc636950-33c7-4c5b-91a9-d3d6a86c01b7" providerId="ADAL" clId="{E949A7CB-FD96-4D97-9610-72060ABE7B91}" dt="2025-09-26T19:44:20.008" v="1507" actId="962"/>
          <ac:spMkLst>
            <pc:docMk/>
            <pc:sldMk cId="2327838687" sldId="2264"/>
            <ac:spMk id="5" creationId="{ABDD2609-5085-0096-1DD5-49827940F306}"/>
          </ac:spMkLst>
        </pc:spChg>
        <pc:picChg chg="mod">
          <ac:chgData name="Johnson, Kathryn" userId="fc636950-33c7-4c5b-91a9-d3d6a86c01b7" providerId="ADAL" clId="{E949A7CB-FD96-4D97-9610-72060ABE7B91}" dt="2025-09-26T19:44:28.893" v="1508" actId="208"/>
          <ac:picMkLst>
            <pc:docMk/>
            <pc:sldMk cId="2327838687" sldId="2264"/>
            <ac:picMk id="7" creationId="{3C878540-337E-62F0-C88F-ED0BA13A7C8F}"/>
          </ac:picMkLst>
        </pc:picChg>
      </pc:sldChg>
      <pc:sldChg chg="modSp mod">
        <pc:chgData name="Johnson, Kathryn" userId="fc636950-33c7-4c5b-91a9-d3d6a86c01b7" providerId="ADAL" clId="{E949A7CB-FD96-4D97-9610-72060ABE7B91}" dt="2025-09-26T19:45:21.402" v="1519" actId="962"/>
        <pc:sldMkLst>
          <pc:docMk/>
          <pc:sldMk cId="3539346378" sldId="2265"/>
        </pc:sldMkLst>
        <pc:spChg chg="mod">
          <ac:chgData name="Johnson, Kathryn" userId="fc636950-33c7-4c5b-91a9-d3d6a86c01b7" providerId="ADAL" clId="{E949A7CB-FD96-4D97-9610-72060ABE7B91}" dt="2025-09-26T19:45:20.519" v="1518" actId="962"/>
          <ac:spMkLst>
            <pc:docMk/>
            <pc:sldMk cId="3539346378" sldId="2265"/>
            <ac:spMk id="5" creationId="{05255EDB-4E8C-5AE0-4165-289A10C698C1}"/>
          </ac:spMkLst>
        </pc:spChg>
        <pc:spChg chg="mod">
          <ac:chgData name="Johnson, Kathryn" userId="fc636950-33c7-4c5b-91a9-d3d6a86c01b7" providerId="ADAL" clId="{E949A7CB-FD96-4D97-9610-72060ABE7B91}" dt="2025-09-26T19:45:21.402" v="1519" actId="962"/>
          <ac:spMkLst>
            <pc:docMk/>
            <pc:sldMk cId="3539346378" sldId="2265"/>
            <ac:spMk id="6" creationId="{D9DA25DC-F840-98D2-32F1-E6F68B78A07E}"/>
          </ac:spMkLst>
        </pc:spChg>
        <pc:picChg chg="mod">
          <ac:chgData name="Johnson, Kathryn" userId="fc636950-33c7-4c5b-91a9-d3d6a86c01b7" providerId="ADAL" clId="{E949A7CB-FD96-4D97-9610-72060ABE7B91}" dt="2025-09-26T19:44:46.450" v="1516" actId="962"/>
          <ac:picMkLst>
            <pc:docMk/>
            <pc:sldMk cId="3539346378" sldId="2265"/>
            <ac:picMk id="3" creationId="{F4A29DE1-C083-0BEF-0D9F-C826539BBF82}"/>
          </ac:picMkLst>
        </pc:picChg>
      </pc:sldChg>
      <pc:sldChg chg="modSp mod">
        <pc:chgData name="Johnson, Kathryn" userId="fc636950-33c7-4c5b-91a9-d3d6a86c01b7" providerId="ADAL" clId="{E949A7CB-FD96-4D97-9610-72060ABE7B91}" dt="2025-09-26T19:46:03.125" v="1528" actId="962"/>
        <pc:sldMkLst>
          <pc:docMk/>
          <pc:sldMk cId="72522713" sldId="2266"/>
        </pc:sldMkLst>
        <pc:spChg chg="mod ord">
          <ac:chgData name="Johnson, Kathryn" userId="fc636950-33c7-4c5b-91a9-d3d6a86c01b7" providerId="ADAL" clId="{E949A7CB-FD96-4D97-9610-72060ABE7B91}" dt="2025-09-26T19:45:34.952" v="1520" actId="13244"/>
          <ac:spMkLst>
            <pc:docMk/>
            <pc:sldMk cId="72522713" sldId="2266"/>
            <ac:spMk id="2" creationId="{8ACB0B16-6B3B-65A3-EF08-AE1FFC595F50}"/>
          </ac:spMkLst>
        </pc:spChg>
        <pc:picChg chg="mod">
          <ac:chgData name="Johnson, Kathryn" userId="fc636950-33c7-4c5b-91a9-d3d6a86c01b7" providerId="ADAL" clId="{E949A7CB-FD96-4D97-9610-72060ABE7B91}" dt="2025-09-26T19:46:03.125" v="1528" actId="962"/>
          <ac:picMkLst>
            <pc:docMk/>
            <pc:sldMk cId="72522713" sldId="2266"/>
            <ac:picMk id="3" creationId="{E9F98FAD-D16C-8962-03A0-03AA996C216B}"/>
          </ac:picMkLst>
        </pc:picChg>
      </pc:sldChg>
      <pc:sldChg chg="modSp mod">
        <pc:chgData name="Johnson, Kathryn" userId="fc636950-33c7-4c5b-91a9-d3d6a86c01b7" providerId="ADAL" clId="{E949A7CB-FD96-4D97-9610-72060ABE7B91}" dt="2025-09-26T19:46:09.664" v="1536" actId="962"/>
        <pc:sldMkLst>
          <pc:docMk/>
          <pc:sldMk cId="2704124158" sldId="2267"/>
        </pc:sldMkLst>
        <pc:picChg chg="mod">
          <ac:chgData name="Johnson, Kathryn" userId="fc636950-33c7-4c5b-91a9-d3d6a86c01b7" providerId="ADAL" clId="{E949A7CB-FD96-4D97-9610-72060ABE7B91}" dt="2025-09-26T19:46:09.664" v="1536" actId="962"/>
          <ac:picMkLst>
            <pc:docMk/>
            <pc:sldMk cId="2704124158" sldId="2267"/>
            <ac:picMk id="3" creationId="{306E2EC5-EE9C-28FB-8A52-9CEDFF3259AC}"/>
          </ac:picMkLst>
        </pc:picChg>
      </pc:sldChg>
      <pc:sldChg chg="modSp mod">
        <pc:chgData name="Johnson, Kathryn" userId="fc636950-33c7-4c5b-91a9-d3d6a86c01b7" providerId="ADAL" clId="{E949A7CB-FD96-4D97-9610-72060ABE7B91}" dt="2025-09-26T19:47:07.683" v="1581" actId="962"/>
        <pc:sldMkLst>
          <pc:docMk/>
          <pc:sldMk cId="2885087197" sldId="2268"/>
        </pc:sldMkLst>
      </pc:sldChg>
      <pc:sldChg chg="modSp">
        <pc:chgData name="Johnson, Kathryn" userId="fc636950-33c7-4c5b-91a9-d3d6a86c01b7" providerId="ADAL" clId="{E949A7CB-FD96-4D97-9610-72060ABE7B91}" dt="2025-09-26T19:48:19.933" v="1583" actId="962"/>
        <pc:sldMkLst>
          <pc:docMk/>
          <pc:sldMk cId="3067064433" sldId="2269"/>
        </pc:sldMkLst>
        <pc:spChg chg="mod">
          <ac:chgData name="Johnson, Kathryn" userId="fc636950-33c7-4c5b-91a9-d3d6a86c01b7" providerId="ADAL" clId="{E949A7CB-FD96-4D97-9610-72060ABE7B91}" dt="2025-09-26T19:48:19.933" v="1583" actId="962"/>
          <ac:spMkLst>
            <pc:docMk/>
            <pc:sldMk cId="3067064433" sldId="2269"/>
            <ac:spMk id="8" creationId="{48A923E6-6919-62A3-CA56-840F4D782131}"/>
          </ac:spMkLst>
        </pc:spChg>
      </pc:sldChg>
      <pc:sldChg chg="modSp">
        <pc:chgData name="Johnson, Kathryn" userId="fc636950-33c7-4c5b-91a9-d3d6a86c01b7" providerId="ADAL" clId="{E949A7CB-FD96-4D97-9610-72060ABE7B91}" dt="2025-09-26T19:48:40.297" v="1585" actId="962"/>
        <pc:sldMkLst>
          <pc:docMk/>
          <pc:sldMk cId="17713897" sldId="2272"/>
        </pc:sldMkLst>
      </pc:sldChg>
      <pc:sldChg chg="modSp">
        <pc:chgData name="Johnson, Kathryn" userId="fc636950-33c7-4c5b-91a9-d3d6a86c01b7" providerId="ADAL" clId="{E949A7CB-FD96-4D97-9610-72060ABE7B91}" dt="2025-09-26T19:49:55.364" v="1592" actId="208"/>
        <pc:sldMkLst>
          <pc:docMk/>
          <pc:sldMk cId="2694141708" sldId="2273"/>
        </pc:sldMkLst>
        <pc:picChg chg="mod">
          <ac:chgData name="Johnson, Kathryn" userId="fc636950-33c7-4c5b-91a9-d3d6a86c01b7" providerId="ADAL" clId="{E949A7CB-FD96-4D97-9610-72060ABE7B91}" dt="2025-09-26T19:49:55.364" v="1592" actId="208"/>
          <ac:picMkLst>
            <pc:docMk/>
            <pc:sldMk cId="2694141708" sldId="2273"/>
            <ac:picMk id="7" creationId="{931A9239-9D73-B10E-2011-97170E01185D}"/>
          </ac:picMkLst>
        </pc:picChg>
      </pc:sldChg>
      <pc:sldChg chg="modSp mod">
        <pc:chgData name="Johnson, Kathryn" userId="fc636950-33c7-4c5b-91a9-d3d6a86c01b7" providerId="ADAL" clId="{E949A7CB-FD96-4D97-9610-72060ABE7B91}" dt="2025-09-26T19:50:31.504" v="1599" actId="962"/>
        <pc:sldMkLst>
          <pc:docMk/>
          <pc:sldMk cId="207155695" sldId="2274"/>
        </pc:sldMkLst>
        <pc:spChg chg="mod">
          <ac:chgData name="Johnson, Kathryn" userId="fc636950-33c7-4c5b-91a9-d3d6a86c01b7" providerId="ADAL" clId="{E949A7CB-FD96-4D97-9610-72060ABE7B91}" dt="2025-09-26T19:50:10.524" v="1593" actId="962"/>
          <ac:spMkLst>
            <pc:docMk/>
            <pc:sldMk cId="207155695" sldId="2274"/>
            <ac:spMk id="4" creationId="{685F7F8D-472E-961D-110D-999A2440396D}"/>
          </ac:spMkLst>
        </pc:spChg>
        <pc:spChg chg="mod">
          <ac:chgData name="Johnson, Kathryn" userId="fc636950-33c7-4c5b-91a9-d3d6a86c01b7" providerId="ADAL" clId="{E949A7CB-FD96-4D97-9610-72060ABE7B91}" dt="2025-09-26T19:50:15.716" v="1594" actId="962"/>
          <ac:spMkLst>
            <pc:docMk/>
            <pc:sldMk cId="207155695" sldId="2274"/>
            <ac:spMk id="5" creationId="{530BEDD5-D8A9-1751-D03B-CD6820E7B898}"/>
          </ac:spMkLst>
        </pc:spChg>
        <pc:spChg chg="mod">
          <ac:chgData name="Johnson, Kathryn" userId="fc636950-33c7-4c5b-91a9-d3d6a86c01b7" providerId="ADAL" clId="{E949A7CB-FD96-4D97-9610-72060ABE7B91}" dt="2025-09-26T19:50:16.299" v="1595" actId="962"/>
          <ac:spMkLst>
            <pc:docMk/>
            <pc:sldMk cId="207155695" sldId="2274"/>
            <ac:spMk id="6" creationId="{CE9DDC90-44C3-5D0E-6893-E56CB30692AB}"/>
          </ac:spMkLst>
        </pc:spChg>
        <pc:spChg chg="mod">
          <ac:chgData name="Johnson, Kathryn" userId="fc636950-33c7-4c5b-91a9-d3d6a86c01b7" providerId="ADAL" clId="{E949A7CB-FD96-4D97-9610-72060ABE7B91}" dt="2025-09-26T19:50:31.504" v="1599" actId="962"/>
          <ac:spMkLst>
            <pc:docMk/>
            <pc:sldMk cId="207155695" sldId="2274"/>
            <ac:spMk id="7" creationId="{A58B7208-1D24-D4F3-D107-BC33608D45E3}"/>
          </ac:spMkLst>
        </pc:spChg>
        <pc:spChg chg="mod">
          <ac:chgData name="Johnson, Kathryn" userId="fc636950-33c7-4c5b-91a9-d3d6a86c01b7" providerId="ADAL" clId="{E949A7CB-FD96-4D97-9610-72060ABE7B91}" dt="2025-09-26T19:50:24.543" v="1598" actId="962"/>
          <ac:spMkLst>
            <pc:docMk/>
            <pc:sldMk cId="207155695" sldId="2274"/>
            <ac:spMk id="9" creationId="{02732E82-6A61-4663-209E-169CBA538C60}"/>
          </ac:spMkLst>
        </pc:spChg>
      </pc:sldChg>
      <pc:sldChg chg="modSp mod">
        <pc:chgData name="Johnson, Kathryn" userId="fc636950-33c7-4c5b-91a9-d3d6a86c01b7" providerId="ADAL" clId="{E949A7CB-FD96-4D97-9610-72060ABE7B91}" dt="2025-09-26T19:50:55.747" v="1600" actId="13244"/>
        <pc:sldMkLst>
          <pc:docMk/>
          <pc:sldMk cId="2738539682" sldId="2276"/>
        </pc:sldMkLst>
        <pc:spChg chg="ord">
          <ac:chgData name="Johnson, Kathryn" userId="fc636950-33c7-4c5b-91a9-d3d6a86c01b7" providerId="ADAL" clId="{E949A7CB-FD96-4D97-9610-72060ABE7B91}" dt="2025-09-26T19:50:55.747" v="1600" actId="13244"/>
          <ac:spMkLst>
            <pc:docMk/>
            <pc:sldMk cId="2738539682" sldId="2276"/>
            <ac:spMk id="2" creationId="{93A6A92A-5877-E070-F9DC-774D8CB5845C}"/>
          </ac:spMkLst>
        </pc:spChg>
      </pc:sldChg>
      <pc:sldChg chg="modSp mod">
        <pc:chgData name="Johnson, Kathryn" userId="fc636950-33c7-4c5b-91a9-d3d6a86c01b7" providerId="ADAL" clId="{E949A7CB-FD96-4D97-9610-72060ABE7B91}" dt="2025-09-26T19:49:18.152" v="1591" actId="962"/>
        <pc:sldMkLst>
          <pc:docMk/>
          <pc:sldMk cId="502368335" sldId="2281"/>
        </pc:sldMkLst>
        <pc:spChg chg="mod">
          <ac:chgData name="Johnson, Kathryn" userId="fc636950-33c7-4c5b-91a9-d3d6a86c01b7" providerId="ADAL" clId="{E949A7CB-FD96-4D97-9610-72060ABE7B91}" dt="2025-09-26T19:49:17.529" v="1590" actId="962"/>
          <ac:spMkLst>
            <pc:docMk/>
            <pc:sldMk cId="502368335" sldId="2281"/>
            <ac:spMk id="5" creationId="{D401AC7F-8C69-92E8-4FFE-22EF9DB4B7EC}"/>
          </ac:spMkLst>
        </pc:spChg>
        <pc:spChg chg="mod">
          <ac:chgData name="Johnson, Kathryn" userId="fc636950-33c7-4c5b-91a9-d3d6a86c01b7" providerId="ADAL" clId="{E949A7CB-FD96-4D97-9610-72060ABE7B91}" dt="2025-09-26T19:49:18.152" v="1591" actId="962"/>
          <ac:spMkLst>
            <pc:docMk/>
            <pc:sldMk cId="502368335" sldId="2281"/>
            <ac:spMk id="6" creationId="{6FA377A0-6420-1AC7-B2CC-C89327DE6E42}"/>
          </ac:spMkLst>
        </pc:spChg>
        <pc:spChg chg="mod">
          <ac:chgData name="Johnson, Kathryn" userId="fc636950-33c7-4c5b-91a9-d3d6a86c01b7" providerId="ADAL" clId="{E949A7CB-FD96-4D97-9610-72060ABE7B91}" dt="2025-09-26T19:48:58.524" v="1587" actId="962"/>
          <ac:spMkLst>
            <pc:docMk/>
            <pc:sldMk cId="502368335" sldId="2281"/>
            <ac:spMk id="7" creationId="{5D50342A-10B7-EAC5-44F8-A223D0FBF100}"/>
          </ac:spMkLst>
        </pc:spChg>
        <pc:spChg chg="mod">
          <ac:chgData name="Johnson, Kathryn" userId="fc636950-33c7-4c5b-91a9-d3d6a86c01b7" providerId="ADAL" clId="{E949A7CB-FD96-4D97-9610-72060ABE7B91}" dt="2025-09-26T19:48:51.014" v="1586" actId="962"/>
          <ac:spMkLst>
            <pc:docMk/>
            <pc:sldMk cId="502368335" sldId="2281"/>
            <ac:spMk id="9" creationId="{E4D5C548-CBF5-FF89-5BD2-9EC95E11383C}"/>
          </ac:spMkLst>
        </pc:spChg>
      </pc:sldChg>
      <pc:sldChg chg="modSp mod">
        <pc:chgData name="Johnson, Kathryn" userId="fc636950-33c7-4c5b-91a9-d3d6a86c01b7" providerId="ADAL" clId="{E949A7CB-FD96-4D97-9610-72060ABE7B91}" dt="2025-09-26T20:02:42.553" v="1679" actId="962"/>
        <pc:sldMkLst>
          <pc:docMk/>
          <pc:sldMk cId="3512978241" sldId="2282"/>
        </pc:sldMkLst>
        <pc:spChg chg="mod">
          <ac:chgData name="Johnson, Kathryn" userId="fc636950-33c7-4c5b-91a9-d3d6a86c01b7" providerId="ADAL" clId="{E949A7CB-FD96-4D97-9610-72060ABE7B91}" dt="2025-09-26T20:02:42.553" v="1679" actId="962"/>
          <ac:spMkLst>
            <pc:docMk/>
            <pc:sldMk cId="3512978241" sldId="2282"/>
            <ac:spMk id="7" creationId="{2DE756AC-801A-F1EB-BE10-127E50A0756E}"/>
          </ac:spMkLst>
        </pc:spChg>
      </pc:sldChg>
      <pc:sldChg chg="modSp mod">
        <pc:chgData name="Johnson, Kathryn" userId="fc636950-33c7-4c5b-91a9-d3d6a86c01b7" providerId="ADAL" clId="{E949A7CB-FD96-4D97-9610-72060ABE7B91}" dt="2025-09-26T20:02:32.296" v="1678" actId="962"/>
        <pc:sldMkLst>
          <pc:docMk/>
          <pc:sldMk cId="1572877573" sldId="2284"/>
        </pc:sldMkLst>
      </pc:sldChg>
      <pc:sldChg chg="modSp">
        <pc:chgData name="Johnson, Kathryn" userId="fc636950-33c7-4c5b-91a9-d3d6a86c01b7" providerId="ADAL" clId="{E949A7CB-FD96-4D97-9610-72060ABE7B91}" dt="2025-09-26T20:02:07.296" v="1676" actId="962"/>
        <pc:sldMkLst>
          <pc:docMk/>
          <pc:sldMk cId="3165295582" sldId="2285"/>
        </pc:sldMkLst>
      </pc:sldChg>
      <pc:sldChg chg="modSp">
        <pc:chgData name="Johnson, Kathryn" userId="fc636950-33c7-4c5b-91a9-d3d6a86c01b7" providerId="ADAL" clId="{E949A7CB-FD96-4D97-9610-72060ABE7B91}" dt="2025-09-26T20:02:16.200" v="1677" actId="962"/>
        <pc:sldMkLst>
          <pc:docMk/>
          <pc:sldMk cId="1765616021" sldId="2286"/>
        </pc:sldMkLst>
      </pc:sldChg>
      <pc:sldChg chg="modSp">
        <pc:chgData name="Johnson, Kathryn" userId="fc636950-33c7-4c5b-91a9-d3d6a86c01b7" providerId="ADAL" clId="{E949A7CB-FD96-4D97-9610-72060ABE7B91}" dt="2025-09-26T19:52:24.567" v="1606" actId="962"/>
        <pc:sldMkLst>
          <pc:docMk/>
          <pc:sldMk cId="523943991" sldId="2287"/>
        </pc:sldMkLst>
      </pc:sldChg>
      <pc:sldChg chg="modSp">
        <pc:chgData name="Johnson, Kathryn" userId="fc636950-33c7-4c5b-91a9-d3d6a86c01b7" providerId="ADAL" clId="{E949A7CB-FD96-4D97-9610-72060ABE7B91}" dt="2025-09-26T19:52:41.723" v="1607" actId="962"/>
        <pc:sldMkLst>
          <pc:docMk/>
          <pc:sldMk cId="1251352385" sldId="2288"/>
        </pc:sldMkLst>
      </pc:sldChg>
      <pc:sldChg chg="modSp mod">
        <pc:chgData name="Johnson, Kathryn" userId="fc636950-33c7-4c5b-91a9-d3d6a86c01b7" providerId="ADAL" clId="{E949A7CB-FD96-4D97-9610-72060ABE7B91}" dt="2025-09-26T19:52:55.570" v="1609" actId="962"/>
        <pc:sldMkLst>
          <pc:docMk/>
          <pc:sldMk cId="1477078897" sldId="2289"/>
        </pc:sldMkLst>
      </pc:sldChg>
      <pc:sldChg chg="modSp">
        <pc:chgData name="Johnson, Kathryn" userId="fc636950-33c7-4c5b-91a9-d3d6a86c01b7" providerId="ADAL" clId="{E949A7CB-FD96-4D97-9610-72060ABE7B91}" dt="2025-09-26T19:53:16.448" v="1612" actId="962"/>
        <pc:sldMkLst>
          <pc:docMk/>
          <pc:sldMk cId="3198625857" sldId="2290"/>
        </pc:sldMkLst>
      </pc:sldChg>
      <pc:sldChg chg="modSp mod">
        <pc:chgData name="Johnson, Kathryn" userId="fc636950-33c7-4c5b-91a9-d3d6a86c01b7" providerId="ADAL" clId="{E949A7CB-FD96-4D97-9610-72060ABE7B91}" dt="2025-09-26T19:53:55.450" v="1615" actId="962"/>
        <pc:sldMkLst>
          <pc:docMk/>
          <pc:sldMk cId="2039829822" sldId="2293"/>
        </pc:sldMkLst>
      </pc:sldChg>
      <pc:sldChg chg="modSp">
        <pc:chgData name="Johnson, Kathryn" userId="fc636950-33c7-4c5b-91a9-d3d6a86c01b7" providerId="ADAL" clId="{E949A7CB-FD96-4D97-9610-72060ABE7B91}" dt="2025-09-26T19:54:23.771" v="1617" actId="962"/>
        <pc:sldMkLst>
          <pc:docMk/>
          <pc:sldMk cId="2163966475" sldId="2294"/>
        </pc:sldMkLst>
      </pc:sldChg>
      <pc:sldChg chg="modSp mod">
        <pc:chgData name="Johnson, Kathryn" userId="fc636950-33c7-4c5b-91a9-d3d6a86c01b7" providerId="ADAL" clId="{E949A7CB-FD96-4D97-9610-72060ABE7B91}" dt="2025-09-26T19:54:50.968" v="1619" actId="20577"/>
        <pc:sldMkLst>
          <pc:docMk/>
          <pc:sldMk cId="1322016295" sldId="2295"/>
        </pc:sldMkLst>
      </pc:sldChg>
      <pc:sldChg chg="modSp mod">
        <pc:chgData name="Johnson, Kathryn" userId="fc636950-33c7-4c5b-91a9-d3d6a86c01b7" providerId="ADAL" clId="{E949A7CB-FD96-4D97-9610-72060ABE7B91}" dt="2025-09-26T19:52:06.324" v="1604" actId="962"/>
        <pc:sldMkLst>
          <pc:docMk/>
          <pc:sldMk cId="1871230986" sldId="2297"/>
        </pc:sldMkLst>
        <pc:spChg chg="mod">
          <ac:chgData name="Johnson, Kathryn" userId="fc636950-33c7-4c5b-91a9-d3d6a86c01b7" providerId="ADAL" clId="{E949A7CB-FD96-4D97-9610-72060ABE7B91}" dt="2025-09-26T19:52:06.324" v="1604" actId="962"/>
          <ac:spMkLst>
            <pc:docMk/>
            <pc:sldMk cId="1871230986" sldId="2297"/>
            <ac:spMk id="3" creationId="{42A1B8B8-E99A-69C3-AF8B-C36966D7D68A}"/>
          </ac:spMkLst>
        </pc:spChg>
      </pc:sldChg>
      <pc:sldChg chg="modSp">
        <pc:chgData name="Johnson, Kathryn" userId="fc636950-33c7-4c5b-91a9-d3d6a86c01b7" providerId="ADAL" clId="{E949A7CB-FD96-4D97-9610-72060ABE7B91}" dt="2025-09-26T19:54:11.904" v="1616" actId="962"/>
        <pc:sldMkLst>
          <pc:docMk/>
          <pc:sldMk cId="2644068444" sldId="2298"/>
        </pc:sldMkLst>
      </pc:sldChg>
      <pc:sldChg chg="modSp mod">
        <pc:chgData name="Johnson, Kathryn" userId="fc636950-33c7-4c5b-91a9-d3d6a86c01b7" providerId="ADAL" clId="{E949A7CB-FD96-4D97-9610-72060ABE7B91}" dt="2025-09-26T20:03:58.225" v="1685" actId="1076"/>
        <pc:sldMkLst>
          <pc:docMk/>
          <pc:sldMk cId="1213610760" sldId="2301"/>
        </pc:sldMkLst>
      </pc:sldChg>
      <pc:sldChg chg="modSp mod">
        <pc:chgData name="Johnson, Kathryn" userId="fc636950-33c7-4c5b-91a9-d3d6a86c01b7" providerId="ADAL" clId="{E949A7CB-FD96-4D97-9610-72060ABE7B91}" dt="2025-09-24T18:12:53.794" v="266" actId="962"/>
        <pc:sldMkLst>
          <pc:docMk/>
          <pc:sldMk cId="2839932160" sldId="2304"/>
        </pc:sldMkLst>
        <pc:grpChg chg="mod">
          <ac:chgData name="Johnson, Kathryn" userId="fc636950-33c7-4c5b-91a9-d3d6a86c01b7" providerId="ADAL" clId="{E949A7CB-FD96-4D97-9610-72060ABE7B91}" dt="2025-09-24T18:12:53.794" v="266" actId="962"/>
          <ac:grpSpMkLst>
            <pc:docMk/>
            <pc:sldMk cId="2839932160" sldId="2304"/>
            <ac:grpSpMk id="2" creationId="{BB1FB652-BA86-FCEE-09F4-0495875D2ECB}"/>
          </ac:grpSpMkLst>
        </pc:grpChg>
        <pc:grpChg chg="mod">
          <ac:chgData name="Johnson, Kathryn" userId="fc636950-33c7-4c5b-91a9-d3d6a86c01b7" providerId="ADAL" clId="{E949A7CB-FD96-4D97-9610-72060ABE7B91}" dt="2025-09-24T18:12:52.558" v="264" actId="962"/>
          <ac:grpSpMkLst>
            <pc:docMk/>
            <pc:sldMk cId="2839932160" sldId="2304"/>
            <ac:grpSpMk id="8" creationId="{BF9A5584-8417-C70F-31EB-A27E139660A5}"/>
          </ac:grpSpMkLst>
        </pc:grpChg>
        <pc:picChg chg="mod">
          <ac:chgData name="Johnson, Kathryn" userId="fc636950-33c7-4c5b-91a9-d3d6a86c01b7" providerId="ADAL" clId="{E949A7CB-FD96-4D97-9610-72060ABE7B91}" dt="2025-09-24T18:12:53.216" v="265" actId="962"/>
          <ac:picMkLst>
            <pc:docMk/>
            <pc:sldMk cId="2839932160" sldId="2304"/>
            <ac:picMk id="10" creationId="{07D5B247-80F1-A34E-9773-E5C253BCD52C}"/>
          </ac:picMkLst>
        </pc:picChg>
      </pc:sldChg>
      <pc:sldChg chg="modSp mod">
        <pc:chgData name="Johnson, Kathryn" userId="fc636950-33c7-4c5b-91a9-d3d6a86c01b7" providerId="ADAL" clId="{E949A7CB-FD96-4D97-9610-72060ABE7B91}" dt="2025-09-26T20:03:47.560" v="1684" actId="962"/>
        <pc:sldMkLst>
          <pc:docMk/>
          <pc:sldMk cId="473130021" sldId="2305"/>
        </pc:sldMkLst>
      </pc:sldChg>
      <pc:sldChg chg="delSp modSp mod">
        <pc:chgData name="Johnson, Kathryn" userId="fc636950-33c7-4c5b-91a9-d3d6a86c01b7" providerId="ADAL" clId="{E949A7CB-FD96-4D97-9610-72060ABE7B91}" dt="2025-09-24T18:13:03.875" v="268" actId="962"/>
        <pc:sldMkLst>
          <pc:docMk/>
          <pc:sldMk cId="820138084" sldId="2312"/>
        </pc:sldMkLst>
        <pc:spChg chg="mod">
          <ac:chgData name="Johnson, Kathryn" userId="fc636950-33c7-4c5b-91a9-d3d6a86c01b7" providerId="ADAL" clId="{E949A7CB-FD96-4D97-9610-72060ABE7B91}" dt="2025-09-24T18:13:03.875" v="268" actId="962"/>
          <ac:spMkLst>
            <pc:docMk/>
            <pc:sldMk cId="820138084" sldId="2312"/>
            <ac:spMk id="4" creationId="{C89157F6-0C16-8A58-AEC4-7C050E57D807}"/>
          </ac:spMkLst>
        </pc:spChg>
      </pc:sldChg>
      <pc:sldChg chg="modSp mod">
        <pc:chgData name="Johnson, Kathryn" userId="fc636950-33c7-4c5b-91a9-d3d6a86c01b7" providerId="ADAL" clId="{E949A7CB-FD96-4D97-9610-72060ABE7B91}" dt="2025-09-26T19:43:16.766" v="1450" actId="962"/>
        <pc:sldMkLst>
          <pc:docMk/>
          <pc:sldMk cId="2164460981" sldId="2315"/>
        </pc:sldMkLst>
      </pc:sldChg>
      <pc:sldChg chg="modSp mod">
        <pc:chgData name="Johnson, Kathryn" userId="fc636950-33c7-4c5b-91a9-d3d6a86c01b7" providerId="ADAL" clId="{E949A7CB-FD96-4D97-9610-72060ABE7B91}" dt="2025-09-26T19:56:03.128" v="1638" actId="962"/>
        <pc:sldMkLst>
          <pc:docMk/>
          <pc:sldMk cId="3779973915" sldId="2316"/>
        </pc:sldMkLst>
      </pc:sldChg>
      <pc:sldChg chg="modSp mod">
        <pc:chgData name="Johnson, Kathryn" userId="fc636950-33c7-4c5b-91a9-d3d6a86c01b7" providerId="ADAL" clId="{E949A7CB-FD96-4D97-9610-72060ABE7B91}" dt="2025-09-30T15:45:11.008" v="2392" actId="20577"/>
        <pc:sldMkLst>
          <pc:docMk/>
          <pc:sldMk cId="3386476841" sldId="2341"/>
        </pc:sldMkLst>
      </pc:sldChg>
      <pc:sldChg chg="modSp add mod">
        <pc:chgData name="Johnson, Kathryn" userId="fc636950-33c7-4c5b-91a9-d3d6a86c01b7" providerId="ADAL" clId="{E949A7CB-FD96-4D97-9610-72060ABE7B91}" dt="2025-09-24T18:25:08.874" v="702" actId="14826"/>
        <pc:sldMkLst>
          <pc:docMk/>
          <pc:sldMk cId="1261645008" sldId="2356"/>
        </pc:sldMkLst>
        <pc:picChg chg="mod">
          <ac:chgData name="Johnson, Kathryn" userId="fc636950-33c7-4c5b-91a9-d3d6a86c01b7" providerId="ADAL" clId="{E949A7CB-FD96-4D97-9610-72060ABE7B91}" dt="2025-09-24T18:25:08.874" v="702" actId="14826"/>
          <ac:picMkLst>
            <pc:docMk/>
            <pc:sldMk cId="1261645008" sldId="2356"/>
            <ac:picMk id="14" creationId="{78800BC6-8AD4-B2D0-BA5E-E7D4352D615D}"/>
          </ac:picMkLst>
        </pc:picChg>
      </pc:sldChg>
      <pc:sldChg chg="addSp delSp modSp add del mod delAnim modAnim">
        <pc:chgData name="Johnson, Kathryn" userId="fc636950-33c7-4c5b-91a9-d3d6a86c01b7" providerId="ADAL" clId="{E949A7CB-FD96-4D97-9610-72060ABE7B91}" dt="2025-09-30T18:37:00.920" v="2668" actId="47"/>
        <pc:sldMkLst>
          <pc:docMk/>
          <pc:sldMk cId="1710745543" sldId="2358"/>
        </pc:sldMkLst>
      </pc:sldChg>
    </pc:docChg>
  </pc:docChgLst>
  <pc:docChgLst>
    <pc:chgData name="Sarasin, Elise" userId="051ede2b-3008-44c0-bb19-c9bb04b8c5c9" providerId="ADAL" clId="{97B5C01D-41EC-517B-9054-1C19EC229BF9}"/>
    <pc:docChg chg="custSel addSld delSld modSld delSection modSection">
      <pc:chgData name="Sarasin, Elise" userId="051ede2b-3008-44c0-bb19-c9bb04b8c5c9" providerId="ADAL" clId="{97B5C01D-41EC-517B-9054-1C19EC229BF9}" dt="2025-10-06T02:41:11.028" v="660" actId="2696"/>
      <pc:docMkLst>
        <pc:docMk/>
      </pc:docMkLst>
      <pc:sldChg chg="addSp modSp mod">
        <pc:chgData name="Sarasin, Elise" userId="051ede2b-3008-44c0-bb19-c9bb04b8c5c9" providerId="ADAL" clId="{97B5C01D-41EC-517B-9054-1C19EC229BF9}" dt="2025-10-06T01:49:12.824" v="585" actId="20577"/>
        <pc:sldMkLst>
          <pc:docMk/>
          <pc:sldMk cId="25972479" sldId="257"/>
        </pc:sldMkLst>
        <pc:spChg chg="mod">
          <ac:chgData name="Sarasin, Elise" userId="051ede2b-3008-44c0-bb19-c9bb04b8c5c9" providerId="ADAL" clId="{97B5C01D-41EC-517B-9054-1C19EC229BF9}" dt="2025-10-05T23:24:30.948" v="61" actId="20577"/>
          <ac:spMkLst>
            <pc:docMk/>
            <pc:sldMk cId="25972479" sldId="257"/>
            <ac:spMk id="2" creationId="{058A730A-A5F9-E499-9601-94606EEA7B39}"/>
          </ac:spMkLst>
        </pc:spChg>
        <pc:spChg chg="mod">
          <ac:chgData name="Sarasin, Elise" userId="051ede2b-3008-44c0-bb19-c9bb04b8c5c9" providerId="ADAL" clId="{97B5C01D-41EC-517B-9054-1C19EC229BF9}" dt="2025-10-05T23:24:10.135" v="4" actId="1076"/>
          <ac:spMkLst>
            <pc:docMk/>
            <pc:sldMk cId="25972479" sldId="257"/>
            <ac:spMk id="3" creationId="{C40598F7-0D95-F884-AF3F-713BFCB41936}"/>
          </ac:spMkLst>
        </pc:spChg>
        <pc:spChg chg="mod">
          <ac:chgData name="Sarasin, Elise" userId="051ede2b-3008-44c0-bb19-c9bb04b8c5c9" providerId="ADAL" clId="{97B5C01D-41EC-517B-9054-1C19EC229BF9}" dt="2025-10-06T01:49:12.824" v="585" actId="20577"/>
          <ac:spMkLst>
            <pc:docMk/>
            <pc:sldMk cId="25972479" sldId="257"/>
            <ac:spMk id="4" creationId="{3A74C436-694B-AD4B-AFE2-7598E61AD5C6}"/>
          </ac:spMkLst>
        </pc:spChg>
        <pc:spChg chg="add mod">
          <ac:chgData name="Sarasin, Elise" userId="051ede2b-3008-44c0-bb19-c9bb04b8c5c9" providerId="ADAL" clId="{97B5C01D-41EC-517B-9054-1C19EC229BF9}" dt="2025-10-05T23:23:58.832" v="1"/>
          <ac:spMkLst>
            <pc:docMk/>
            <pc:sldMk cId="25972479" sldId="257"/>
            <ac:spMk id="8" creationId="{CBC63298-B277-C137-D4BF-3E862E85437E}"/>
          </ac:spMkLst>
        </pc:spChg>
        <pc:spChg chg="add mod">
          <ac:chgData name="Sarasin, Elise" userId="051ede2b-3008-44c0-bb19-c9bb04b8c5c9" providerId="ADAL" clId="{97B5C01D-41EC-517B-9054-1C19EC229BF9}" dt="2025-10-06T01:49:10.139" v="584" actId="1076"/>
          <ac:spMkLst>
            <pc:docMk/>
            <pc:sldMk cId="25972479" sldId="257"/>
            <ac:spMk id="9" creationId="{79E82450-418D-4E10-5E41-54428DCFB2C9}"/>
          </ac:spMkLst>
        </pc:spChg>
        <pc:grpChg chg="mod">
          <ac:chgData name="Sarasin, Elise" userId="051ede2b-3008-44c0-bb19-c9bb04b8c5c9" providerId="ADAL" clId="{97B5C01D-41EC-517B-9054-1C19EC229BF9}" dt="2025-10-05T23:24:07.140" v="3" actId="1076"/>
          <ac:grpSpMkLst>
            <pc:docMk/>
            <pc:sldMk cId="25972479" sldId="257"/>
            <ac:grpSpMk id="7" creationId="{89902216-73AA-AD37-B0A7-3252ABDBE91E}"/>
          </ac:grpSpMkLst>
        </pc:grpChg>
      </pc:sldChg>
      <pc:sldChg chg="del">
        <pc:chgData name="Sarasin, Elise" userId="051ede2b-3008-44c0-bb19-c9bb04b8c5c9" providerId="ADAL" clId="{97B5C01D-41EC-517B-9054-1C19EC229BF9}" dt="2025-10-06T02:09:18.183" v="590" actId="2696"/>
        <pc:sldMkLst>
          <pc:docMk/>
          <pc:sldMk cId="505170707" sldId="413"/>
        </pc:sldMkLst>
      </pc:sldChg>
      <pc:sldChg chg="add">
        <pc:chgData name="Sarasin, Elise" userId="051ede2b-3008-44c0-bb19-c9bb04b8c5c9" providerId="ADAL" clId="{97B5C01D-41EC-517B-9054-1C19EC229BF9}" dt="2025-10-06T02:16:43.974" v="637"/>
        <pc:sldMkLst>
          <pc:docMk/>
          <pc:sldMk cId="3137130238" sldId="427"/>
        </pc:sldMkLst>
      </pc:sldChg>
      <pc:sldChg chg="del">
        <pc:chgData name="Sarasin, Elise" userId="051ede2b-3008-44c0-bb19-c9bb04b8c5c9" providerId="ADAL" clId="{97B5C01D-41EC-517B-9054-1C19EC229BF9}" dt="2025-10-06T02:16:40.558" v="636" actId="2696"/>
        <pc:sldMkLst>
          <pc:docMk/>
          <pc:sldMk cId="3401038906" sldId="427"/>
        </pc:sldMkLst>
      </pc:sldChg>
      <pc:sldChg chg="add">
        <pc:chgData name="Sarasin, Elise" userId="051ede2b-3008-44c0-bb19-c9bb04b8c5c9" providerId="ADAL" clId="{97B5C01D-41EC-517B-9054-1C19EC229BF9}" dt="2025-10-06T02:16:43.974" v="637"/>
        <pc:sldMkLst>
          <pc:docMk/>
          <pc:sldMk cId="882024111" sldId="434"/>
        </pc:sldMkLst>
      </pc:sldChg>
      <pc:sldChg chg="del">
        <pc:chgData name="Sarasin, Elise" userId="051ede2b-3008-44c0-bb19-c9bb04b8c5c9" providerId="ADAL" clId="{97B5C01D-41EC-517B-9054-1C19EC229BF9}" dt="2025-10-06T02:16:40.558" v="636" actId="2696"/>
        <pc:sldMkLst>
          <pc:docMk/>
          <pc:sldMk cId="1171107793" sldId="434"/>
        </pc:sldMkLst>
      </pc:sldChg>
      <pc:sldChg chg="del">
        <pc:chgData name="Sarasin, Elise" userId="051ede2b-3008-44c0-bb19-c9bb04b8c5c9" providerId="ADAL" clId="{97B5C01D-41EC-517B-9054-1C19EC229BF9}" dt="2025-10-06T02:16:54.561" v="638" actId="2696"/>
        <pc:sldMkLst>
          <pc:docMk/>
          <pc:sldMk cId="538543927" sldId="558"/>
        </pc:sldMkLst>
      </pc:sldChg>
      <pc:sldChg chg="del">
        <pc:chgData name="Sarasin, Elise" userId="051ede2b-3008-44c0-bb19-c9bb04b8c5c9" providerId="ADAL" clId="{97B5C01D-41EC-517B-9054-1C19EC229BF9}" dt="2025-10-06T02:16:40.558" v="636" actId="2696"/>
        <pc:sldMkLst>
          <pc:docMk/>
          <pc:sldMk cId="333181506" sldId="559"/>
        </pc:sldMkLst>
      </pc:sldChg>
      <pc:sldChg chg="add">
        <pc:chgData name="Sarasin, Elise" userId="051ede2b-3008-44c0-bb19-c9bb04b8c5c9" providerId="ADAL" clId="{97B5C01D-41EC-517B-9054-1C19EC229BF9}" dt="2025-10-06T02:16:43.974" v="637"/>
        <pc:sldMkLst>
          <pc:docMk/>
          <pc:sldMk cId="2871254128" sldId="559"/>
        </pc:sldMkLst>
      </pc:sldChg>
      <pc:sldChg chg="add">
        <pc:chgData name="Sarasin, Elise" userId="051ede2b-3008-44c0-bb19-c9bb04b8c5c9" providerId="ADAL" clId="{97B5C01D-41EC-517B-9054-1C19EC229BF9}" dt="2025-10-06T02:16:43.974" v="637"/>
        <pc:sldMkLst>
          <pc:docMk/>
          <pc:sldMk cId="285210741" sldId="560"/>
        </pc:sldMkLst>
      </pc:sldChg>
      <pc:sldChg chg="del">
        <pc:chgData name="Sarasin, Elise" userId="051ede2b-3008-44c0-bb19-c9bb04b8c5c9" providerId="ADAL" clId="{97B5C01D-41EC-517B-9054-1C19EC229BF9}" dt="2025-10-06T02:16:40.558" v="636" actId="2696"/>
        <pc:sldMkLst>
          <pc:docMk/>
          <pc:sldMk cId="3553101039" sldId="560"/>
        </pc:sldMkLst>
      </pc:sldChg>
      <pc:sldChg chg="add">
        <pc:chgData name="Sarasin, Elise" userId="051ede2b-3008-44c0-bb19-c9bb04b8c5c9" providerId="ADAL" clId="{97B5C01D-41EC-517B-9054-1C19EC229BF9}" dt="2025-10-06T02:16:43.974" v="637"/>
        <pc:sldMkLst>
          <pc:docMk/>
          <pc:sldMk cId="1429708930" sldId="561"/>
        </pc:sldMkLst>
      </pc:sldChg>
      <pc:sldChg chg="del">
        <pc:chgData name="Sarasin, Elise" userId="051ede2b-3008-44c0-bb19-c9bb04b8c5c9" providerId="ADAL" clId="{97B5C01D-41EC-517B-9054-1C19EC229BF9}" dt="2025-10-06T02:16:40.558" v="636" actId="2696"/>
        <pc:sldMkLst>
          <pc:docMk/>
          <pc:sldMk cId="3691368697" sldId="561"/>
        </pc:sldMkLst>
      </pc:sldChg>
      <pc:sldChg chg="add">
        <pc:chgData name="Sarasin, Elise" userId="051ede2b-3008-44c0-bb19-c9bb04b8c5c9" providerId="ADAL" clId="{97B5C01D-41EC-517B-9054-1C19EC229BF9}" dt="2025-10-06T02:16:43.974" v="637"/>
        <pc:sldMkLst>
          <pc:docMk/>
          <pc:sldMk cId="452045106" sldId="562"/>
        </pc:sldMkLst>
      </pc:sldChg>
      <pc:sldChg chg="del">
        <pc:chgData name="Sarasin, Elise" userId="051ede2b-3008-44c0-bb19-c9bb04b8c5c9" providerId="ADAL" clId="{97B5C01D-41EC-517B-9054-1C19EC229BF9}" dt="2025-10-06T02:16:40.558" v="636" actId="2696"/>
        <pc:sldMkLst>
          <pc:docMk/>
          <pc:sldMk cId="463306056" sldId="562"/>
        </pc:sldMkLst>
      </pc:sldChg>
      <pc:sldChg chg="del">
        <pc:chgData name="Sarasin, Elise" userId="051ede2b-3008-44c0-bb19-c9bb04b8c5c9" providerId="ADAL" clId="{97B5C01D-41EC-517B-9054-1C19EC229BF9}" dt="2025-10-05T23:39:29.343" v="560" actId="2696"/>
        <pc:sldMkLst>
          <pc:docMk/>
          <pc:sldMk cId="3845944044" sldId="1524"/>
        </pc:sldMkLst>
      </pc:sldChg>
      <pc:sldChg chg="del">
        <pc:chgData name="Sarasin, Elise" userId="051ede2b-3008-44c0-bb19-c9bb04b8c5c9" providerId="ADAL" clId="{97B5C01D-41EC-517B-9054-1C19EC229BF9}" dt="2025-10-06T02:39:42.291" v="655" actId="2696"/>
        <pc:sldMkLst>
          <pc:docMk/>
          <pc:sldMk cId="2907856190" sldId="1929"/>
        </pc:sldMkLst>
      </pc:sldChg>
      <pc:sldChg chg="del">
        <pc:chgData name="Sarasin, Elise" userId="051ede2b-3008-44c0-bb19-c9bb04b8c5c9" providerId="ADAL" clId="{97B5C01D-41EC-517B-9054-1C19EC229BF9}" dt="2025-10-05T23:25:56.501" v="188" actId="2696"/>
        <pc:sldMkLst>
          <pc:docMk/>
          <pc:sldMk cId="1097141549" sldId="1946"/>
        </pc:sldMkLst>
      </pc:sldChg>
      <pc:sldChg chg="del">
        <pc:chgData name="Sarasin, Elise" userId="051ede2b-3008-44c0-bb19-c9bb04b8c5c9" providerId="ADAL" clId="{97B5C01D-41EC-517B-9054-1C19EC229BF9}" dt="2025-10-05T23:26:47.797" v="189" actId="2696"/>
        <pc:sldMkLst>
          <pc:docMk/>
          <pc:sldMk cId="1219460740" sldId="1951"/>
        </pc:sldMkLst>
      </pc:sldChg>
      <pc:sldChg chg="addSp delSp modSp mod chgLayout">
        <pc:chgData name="Sarasin, Elise" userId="051ede2b-3008-44c0-bb19-c9bb04b8c5c9" providerId="ADAL" clId="{97B5C01D-41EC-517B-9054-1C19EC229BF9}" dt="2025-10-06T01:47:19.692" v="583" actId="20577"/>
        <pc:sldMkLst>
          <pc:docMk/>
          <pc:sldMk cId="2653690524" sldId="1952"/>
        </pc:sldMkLst>
        <pc:spChg chg="mod ord">
          <ac:chgData name="Sarasin, Elise" userId="051ede2b-3008-44c0-bb19-c9bb04b8c5c9" providerId="ADAL" clId="{97B5C01D-41EC-517B-9054-1C19EC229BF9}" dt="2025-10-06T01:46:56.124" v="579" actId="700"/>
          <ac:spMkLst>
            <pc:docMk/>
            <pc:sldMk cId="2653690524" sldId="1952"/>
            <ac:spMk id="2" creationId="{7DB85095-EE8A-E119-6BA1-70DADD4063F4}"/>
          </ac:spMkLst>
        </pc:spChg>
        <pc:spChg chg="mod ord">
          <ac:chgData name="Sarasin, Elise" userId="051ede2b-3008-44c0-bb19-c9bb04b8c5c9" providerId="ADAL" clId="{97B5C01D-41EC-517B-9054-1C19EC229BF9}" dt="2025-10-06T01:47:19.692" v="583" actId="20577"/>
          <ac:spMkLst>
            <pc:docMk/>
            <pc:sldMk cId="2653690524" sldId="1952"/>
            <ac:spMk id="3" creationId="{8FDAB62B-84C1-BAAD-8CB7-5029508AE914}"/>
          </ac:spMkLst>
        </pc:spChg>
        <pc:spChg chg="add del mod">
          <ac:chgData name="Sarasin, Elise" userId="051ede2b-3008-44c0-bb19-c9bb04b8c5c9" providerId="ADAL" clId="{97B5C01D-41EC-517B-9054-1C19EC229BF9}" dt="2025-10-06T01:46:38.943" v="573" actId="478"/>
          <ac:spMkLst>
            <pc:docMk/>
            <pc:sldMk cId="2653690524" sldId="1952"/>
            <ac:spMk id="4" creationId="{A90C7AD2-50E2-8A70-6E77-BFF19D9265FC}"/>
          </ac:spMkLst>
        </pc:spChg>
        <pc:spChg chg="del">
          <ac:chgData name="Sarasin, Elise" userId="051ede2b-3008-44c0-bb19-c9bb04b8c5c9" providerId="ADAL" clId="{97B5C01D-41EC-517B-9054-1C19EC229BF9}" dt="2025-10-06T01:46:45.126" v="576" actId="478"/>
          <ac:spMkLst>
            <pc:docMk/>
            <pc:sldMk cId="2653690524" sldId="1952"/>
            <ac:spMk id="9" creationId="{D16AF2BA-F605-1357-4080-D167782D934F}"/>
          </ac:spMkLst>
        </pc:spChg>
        <pc:spChg chg="del">
          <ac:chgData name="Sarasin, Elise" userId="051ede2b-3008-44c0-bb19-c9bb04b8c5c9" providerId="ADAL" clId="{97B5C01D-41EC-517B-9054-1C19EC229BF9}" dt="2025-10-06T01:46:42.520" v="575" actId="478"/>
          <ac:spMkLst>
            <pc:docMk/>
            <pc:sldMk cId="2653690524" sldId="1952"/>
            <ac:spMk id="10" creationId="{D738EE5C-7388-7520-5596-63F2AD12F8EC}"/>
          </ac:spMkLst>
        </pc:spChg>
        <pc:grpChg chg="del">
          <ac:chgData name="Sarasin, Elise" userId="051ede2b-3008-44c0-bb19-c9bb04b8c5c9" providerId="ADAL" clId="{97B5C01D-41EC-517B-9054-1C19EC229BF9}" dt="2025-10-06T01:46:40.347" v="574" actId="478"/>
          <ac:grpSpMkLst>
            <pc:docMk/>
            <pc:sldMk cId="2653690524" sldId="1952"/>
            <ac:grpSpMk id="11" creationId="{8F408C96-A2FF-369C-EEEE-7365AA9B8290}"/>
          </ac:grpSpMkLst>
        </pc:grpChg>
        <pc:picChg chg="del">
          <ac:chgData name="Sarasin, Elise" userId="051ede2b-3008-44c0-bb19-c9bb04b8c5c9" providerId="ADAL" clId="{97B5C01D-41EC-517B-9054-1C19EC229BF9}" dt="2025-10-06T01:46:46.732" v="577" actId="478"/>
          <ac:picMkLst>
            <pc:docMk/>
            <pc:sldMk cId="2653690524" sldId="1952"/>
            <ac:picMk id="5" creationId="{3A0470E8-B917-9866-A43A-2A876591FDA0}"/>
          </ac:picMkLst>
        </pc:picChg>
      </pc:sldChg>
      <pc:sldChg chg="del">
        <pc:chgData name="Sarasin, Elise" userId="051ede2b-3008-44c0-bb19-c9bb04b8c5c9" providerId="ADAL" clId="{97B5C01D-41EC-517B-9054-1C19EC229BF9}" dt="2025-10-05T23:39:15.307" v="559" actId="2696"/>
        <pc:sldMkLst>
          <pc:docMk/>
          <pc:sldMk cId="1179565250" sldId="1995"/>
        </pc:sldMkLst>
      </pc:sldChg>
      <pc:sldChg chg="del">
        <pc:chgData name="Sarasin, Elise" userId="051ede2b-3008-44c0-bb19-c9bb04b8c5c9" providerId="ADAL" clId="{97B5C01D-41EC-517B-9054-1C19EC229BF9}" dt="2025-10-06T02:05:28.244" v="586" actId="2696"/>
        <pc:sldMkLst>
          <pc:docMk/>
          <pc:sldMk cId="174435438" sldId="2056"/>
        </pc:sldMkLst>
      </pc:sldChg>
      <pc:sldChg chg="addSp delSp modSp del mod">
        <pc:chgData name="Sarasin, Elise" userId="051ede2b-3008-44c0-bb19-c9bb04b8c5c9" providerId="ADAL" clId="{97B5C01D-41EC-517B-9054-1C19EC229BF9}" dt="2025-10-05T23:28:29.299" v="224" actId="2696"/>
        <pc:sldMkLst>
          <pc:docMk/>
          <pc:sldMk cId="3602342205" sldId="2167"/>
        </pc:sldMkLst>
      </pc:sldChg>
      <pc:sldChg chg="addSp delSp modSp del mod">
        <pc:chgData name="Sarasin, Elise" userId="051ede2b-3008-44c0-bb19-c9bb04b8c5c9" providerId="ADAL" clId="{97B5C01D-41EC-517B-9054-1C19EC229BF9}" dt="2025-10-06T02:18:15.113" v="641" actId="2696"/>
        <pc:sldMkLst>
          <pc:docMk/>
          <pc:sldMk cId="2479250832" sldId="2179"/>
        </pc:sldMkLst>
      </pc:sldChg>
      <pc:sldChg chg="modSp mod">
        <pc:chgData name="Sarasin, Elise" userId="051ede2b-3008-44c0-bb19-c9bb04b8c5c9" providerId="ADAL" clId="{97B5C01D-41EC-517B-9054-1C19EC229BF9}" dt="2025-10-05T23:34:54.497" v="519" actId="20577"/>
        <pc:sldMkLst>
          <pc:docMk/>
          <pc:sldMk cId="962184417" sldId="2183"/>
        </pc:sldMkLst>
        <pc:spChg chg="mod">
          <ac:chgData name="Sarasin, Elise" userId="051ede2b-3008-44c0-bb19-c9bb04b8c5c9" providerId="ADAL" clId="{97B5C01D-41EC-517B-9054-1C19EC229BF9}" dt="2025-10-05T23:34:54.497" v="519" actId="20577"/>
          <ac:spMkLst>
            <pc:docMk/>
            <pc:sldMk cId="962184417" sldId="2183"/>
            <ac:spMk id="5" creationId="{FCC7D24C-5AED-33B5-E671-312A20C40B81}"/>
          </ac:spMkLst>
        </pc:spChg>
      </pc:sldChg>
      <pc:sldChg chg="modSp del mod">
        <pc:chgData name="Sarasin, Elise" userId="051ede2b-3008-44c0-bb19-c9bb04b8c5c9" providerId="ADAL" clId="{97B5C01D-41EC-517B-9054-1C19EC229BF9}" dt="2025-10-05T23:38:40.228" v="554" actId="2696"/>
        <pc:sldMkLst>
          <pc:docMk/>
          <pc:sldMk cId="3504834648" sldId="2185"/>
        </pc:sldMkLst>
      </pc:sldChg>
      <pc:sldChg chg="del">
        <pc:chgData name="Sarasin, Elise" userId="051ede2b-3008-44c0-bb19-c9bb04b8c5c9" providerId="ADAL" clId="{97B5C01D-41EC-517B-9054-1C19EC229BF9}" dt="2025-10-06T02:05:28.247" v="588" actId="2696"/>
        <pc:sldMkLst>
          <pc:docMk/>
          <pc:sldMk cId="816448856" sldId="2189"/>
        </pc:sldMkLst>
      </pc:sldChg>
      <pc:sldChg chg="del">
        <pc:chgData name="Sarasin, Elise" userId="051ede2b-3008-44c0-bb19-c9bb04b8c5c9" providerId="ADAL" clId="{97B5C01D-41EC-517B-9054-1C19EC229BF9}" dt="2025-10-06T02:05:28.246" v="587" actId="2696"/>
        <pc:sldMkLst>
          <pc:docMk/>
          <pc:sldMk cId="3535853705" sldId="2190"/>
        </pc:sldMkLst>
      </pc:sldChg>
      <pc:sldChg chg="addSp delSp modSp mod">
        <pc:chgData name="Sarasin, Elise" userId="051ede2b-3008-44c0-bb19-c9bb04b8c5c9" providerId="ADAL" clId="{97B5C01D-41EC-517B-9054-1C19EC229BF9}" dt="2025-10-06T02:40:41.014" v="658" actId="478"/>
        <pc:sldMkLst>
          <pc:docMk/>
          <pc:sldMk cId="444785520" sldId="2197"/>
        </pc:sldMkLst>
        <pc:picChg chg="add del mod">
          <ac:chgData name="Sarasin, Elise" userId="051ede2b-3008-44c0-bb19-c9bb04b8c5c9" providerId="ADAL" clId="{97B5C01D-41EC-517B-9054-1C19EC229BF9}" dt="2025-10-06T02:40:41.014" v="658" actId="478"/>
          <ac:picMkLst>
            <pc:docMk/>
            <pc:sldMk cId="444785520" sldId="2197"/>
            <ac:picMk id="4" creationId="{1B4AE77E-C19F-0239-2136-47E27A548B09}"/>
          </ac:picMkLst>
        </pc:picChg>
      </pc:sldChg>
      <pc:sldChg chg="del">
        <pc:chgData name="Sarasin, Elise" userId="051ede2b-3008-44c0-bb19-c9bb04b8c5c9" providerId="ADAL" clId="{97B5C01D-41EC-517B-9054-1C19EC229BF9}" dt="2025-10-06T02:41:10.301" v="659" actId="2696"/>
        <pc:sldMkLst>
          <pc:docMk/>
          <pc:sldMk cId="3539193928" sldId="2204"/>
        </pc:sldMkLst>
      </pc:sldChg>
      <pc:sldChg chg="del">
        <pc:chgData name="Sarasin, Elise" userId="051ede2b-3008-44c0-bb19-c9bb04b8c5c9" providerId="ADAL" clId="{97B5C01D-41EC-517B-9054-1C19EC229BF9}" dt="2025-10-06T02:27:51.216" v="651" actId="2696"/>
        <pc:sldMkLst>
          <pc:docMk/>
          <pc:sldMk cId="2952957157" sldId="2229"/>
        </pc:sldMkLst>
      </pc:sldChg>
      <pc:sldChg chg="delSp mod">
        <pc:chgData name="Sarasin, Elise" userId="051ede2b-3008-44c0-bb19-c9bb04b8c5c9" providerId="ADAL" clId="{97B5C01D-41EC-517B-9054-1C19EC229BF9}" dt="2025-10-05T23:34:07.205" v="492" actId="478"/>
        <pc:sldMkLst>
          <pc:docMk/>
          <pc:sldMk cId="3227992131" sldId="2240"/>
        </pc:sldMkLst>
      </pc:sldChg>
      <pc:sldChg chg="del">
        <pc:chgData name="Sarasin, Elise" userId="051ede2b-3008-44c0-bb19-c9bb04b8c5c9" providerId="ADAL" clId="{97B5C01D-41EC-517B-9054-1C19EC229BF9}" dt="2025-10-06T02:41:11.028" v="660" actId="2696"/>
        <pc:sldMkLst>
          <pc:docMk/>
          <pc:sldMk cId="3592932188" sldId="2245"/>
        </pc:sldMkLst>
      </pc:sldChg>
      <pc:sldChg chg="addSp delSp modSp del mod">
        <pc:chgData name="Sarasin, Elise" userId="051ede2b-3008-44c0-bb19-c9bb04b8c5c9" providerId="ADAL" clId="{97B5C01D-41EC-517B-9054-1C19EC229BF9}" dt="2025-10-06T02:06:27.500" v="589" actId="2696"/>
        <pc:sldMkLst>
          <pc:docMk/>
          <pc:sldMk cId="1313326589" sldId="2260"/>
        </pc:sldMkLst>
      </pc:sldChg>
      <pc:sldChg chg="del">
        <pc:chgData name="Sarasin, Elise" userId="051ede2b-3008-44c0-bb19-c9bb04b8c5c9" providerId="ADAL" clId="{97B5C01D-41EC-517B-9054-1C19EC229BF9}" dt="2025-10-06T02:11:48.629" v="594" actId="2696"/>
        <pc:sldMkLst>
          <pc:docMk/>
          <pc:sldMk cId="2885087197" sldId="2268"/>
        </pc:sldMkLst>
      </pc:sldChg>
      <pc:sldChg chg="addSp modSp mod">
        <pc:chgData name="Sarasin, Elise" userId="051ede2b-3008-44c0-bb19-c9bb04b8c5c9" providerId="ADAL" clId="{97B5C01D-41EC-517B-9054-1C19EC229BF9}" dt="2025-10-06T02:27:46.610" v="650" actId="27636"/>
        <pc:sldMkLst>
          <pc:docMk/>
          <pc:sldMk cId="3067064433" sldId="2269"/>
        </pc:sldMkLst>
        <pc:spChg chg="mod">
          <ac:chgData name="Sarasin, Elise" userId="051ede2b-3008-44c0-bb19-c9bb04b8c5c9" providerId="ADAL" clId="{97B5C01D-41EC-517B-9054-1C19EC229BF9}" dt="2025-10-06T02:27:46.610" v="650" actId="27636"/>
          <ac:spMkLst>
            <pc:docMk/>
            <pc:sldMk cId="3067064433" sldId="2269"/>
            <ac:spMk id="8" creationId="{48A923E6-6919-62A3-CA56-840F4D782131}"/>
          </ac:spMkLst>
        </pc:spChg>
        <pc:picChg chg="add mod">
          <ac:chgData name="Sarasin, Elise" userId="051ede2b-3008-44c0-bb19-c9bb04b8c5c9" providerId="ADAL" clId="{97B5C01D-41EC-517B-9054-1C19EC229BF9}" dt="2025-10-06T02:27:43.647" v="648" actId="1076"/>
          <ac:picMkLst>
            <pc:docMk/>
            <pc:sldMk cId="3067064433" sldId="2269"/>
            <ac:picMk id="3" creationId="{6AF0FEEC-521E-3CE1-C764-56DD626450D7}"/>
          </ac:picMkLst>
        </pc:picChg>
      </pc:sldChg>
      <pc:sldChg chg="del">
        <pc:chgData name="Sarasin, Elise" userId="051ede2b-3008-44c0-bb19-c9bb04b8c5c9" providerId="ADAL" clId="{97B5C01D-41EC-517B-9054-1C19EC229BF9}" dt="2025-10-06T02:38:35.535" v="652" actId="2696"/>
        <pc:sldMkLst>
          <pc:docMk/>
          <pc:sldMk cId="1333064216" sldId="2270"/>
        </pc:sldMkLst>
      </pc:sldChg>
      <pc:sldChg chg="del">
        <pc:chgData name="Sarasin, Elise" userId="051ede2b-3008-44c0-bb19-c9bb04b8c5c9" providerId="ADAL" clId="{97B5C01D-41EC-517B-9054-1C19EC229BF9}" dt="2025-10-06T02:26:49.395" v="642" actId="2696"/>
        <pc:sldMkLst>
          <pc:docMk/>
          <pc:sldMk cId="17713897" sldId="2272"/>
        </pc:sldMkLst>
      </pc:sldChg>
      <pc:sldChg chg="addSp delSp modSp mod chgLayout">
        <pc:chgData name="Sarasin, Elise" userId="051ede2b-3008-44c0-bb19-c9bb04b8c5c9" providerId="ADAL" clId="{97B5C01D-41EC-517B-9054-1C19EC229BF9}" dt="2025-10-05T23:37:27.749" v="537" actId="1076"/>
        <pc:sldMkLst>
          <pc:docMk/>
          <pc:sldMk cId="201568616" sldId="2283"/>
        </pc:sldMkLst>
        <pc:spChg chg="mod ord">
          <ac:chgData name="Sarasin, Elise" userId="051ede2b-3008-44c0-bb19-c9bb04b8c5c9" providerId="ADAL" clId="{97B5C01D-41EC-517B-9054-1C19EC229BF9}" dt="2025-10-05T23:36:30.308" v="529" actId="700"/>
          <ac:spMkLst>
            <pc:docMk/>
            <pc:sldMk cId="201568616" sldId="2283"/>
            <ac:spMk id="2" creationId="{0327E702-1F33-78AC-4CCA-24849031215F}"/>
          </ac:spMkLst>
        </pc:spChg>
        <pc:spChg chg="mod ord">
          <ac:chgData name="Sarasin, Elise" userId="051ede2b-3008-44c0-bb19-c9bb04b8c5c9" providerId="ADAL" clId="{97B5C01D-41EC-517B-9054-1C19EC229BF9}" dt="2025-10-05T23:37:24.385" v="536" actId="14100"/>
          <ac:spMkLst>
            <pc:docMk/>
            <pc:sldMk cId="201568616" sldId="2283"/>
            <ac:spMk id="3" creationId="{2CC269C1-DC34-C603-0136-CAFE6E55B5AE}"/>
          </ac:spMkLst>
        </pc:spChg>
        <pc:picChg chg="add mod">
          <ac:chgData name="Sarasin, Elise" userId="051ede2b-3008-44c0-bb19-c9bb04b8c5c9" providerId="ADAL" clId="{97B5C01D-41EC-517B-9054-1C19EC229BF9}" dt="2025-10-05T23:37:27.749" v="537" actId="1076"/>
          <ac:picMkLst>
            <pc:docMk/>
            <pc:sldMk cId="201568616" sldId="2283"/>
            <ac:picMk id="4" creationId="{7D632BC4-6169-4EA7-12DD-706ED9AF8B97}"/>
          </ac:picMkLst>
        </pc:picChg>
      </pc:sldChg>
      <pc:sldChg chg="del">
        <pc:chgData name="Sarasin, Elise" userId="051ede2b-3008-44c0-bb19-c9bb04b8c5c9" providerId="ADAL" clId="{97B5C01D-41EC-517B-9054-1C19EC229BF9}" dt="2025-10-06T02:39:01.284" v="653" actId="2696"/>
        <pc:sldMkLst>
          <pc:docMk/>
          <pc:sldMk cId="1572877573" sldId="2284"/>
        </pc:sldMkLst>
      </pc:sldChg>
      <pc:sldChg chg="add">
        <pc:chgData name="Sarasin, Elise" userId="051ede2b-3008-44c0-bb19-c9bb04b8c5c9" providerId="ADAL" clId="{97B5C01D-41EC-517B-9054-1C19EC229BF9}" dt="2025-10-06T02:16:43.974" v="637"/>
        <pc:sldMkLst>
          <pc:docMk/>
          <pc:sldMk cId="2412640447" sldId="2285"/>
        </pc:sldMkLst>
      </pc:sldChg>
      <pc:sldChg chg="del">
        <pc:chgData name="Sarasin, Elise" userId="051ede2b-3008-44c0-bb19-c9bb04b8c5c9" providerId="ADAL" clId="{97B5C01D-41EC-517B-9054-1C19EC229BF9}" dt="2025-10-06T02:16:40.558" v="636" actId="2696"/>
        <pc:sldMkLst>
          <pc:docMk/>
          <pc:sldMk cId="3165295582" sldId="2285"/>
        </pc:sldMkLst>
      </pc:sldChg>
      <pc:sldChg chg="del">
        <pc:chgData name="Sarasin, Elise" userId="051ede2b-3008-44c0-bb19-c9bb04b8c5c9" providerId="ADAL" clId="{97B5C01D-41EC-517B-9054-1C19EC229BF9}" dt="2025-10-06T02:16:40.558" v="636" actId="2696"/>
        <pc:sldMkLst>
          <pc:docMk/>
          <pc:sldMk cId="1765616021" sldId="2286"/>
        </pc:sldMkLst>
      </pc:sldChg>
      <pc:sldChg chg="add">
        <pc:chgData name="Sarasin, Elise" userId="051ede2b-3008-44c0-bb19-c9bb04b8c5c9" providerId="ADAL" clId="{97B5C01D-41EC-517B-9054-1C19EC229BF9}" dt="2025-10-06T02:16:43.974" v="637"/>
        <pc:sldMkLst>
          <pc:docMk/>
          <pc:sldMk cId="2778272585" sldId="2286"/>
        </pc:sldMkLst>
      </pc:sldChg>
      <pc:sldChg chg="del mod modShow">
        <pc:chgData name="Sarasin, Elise" userId="051ede2b-3008-44c0-bb19-c9bb04b8c5c9" providerId="ADAL" clId="{97B5C01D-41EC-517B-9054-1C19EC229BF9}" dt="2025-10-06T02:17:07.459" v="640" actId="2696"/>
        <pc:sldMkLst>
          <pc:docMk/>
          <pc:sldMk cId="523943991" sldId="2287"/>
        </pc:sldMkLst>
      </pc:sldChg>
      <pc:sldChg chg="del mod modShow">
        <pc:chgData name="Sarasin, Elise" userId="051ede2b-3008-44c0-bb19-c9bb04b8c5c9" providerId="ADAL" clId="{97B5C01D-41EC-517B-9054-1C19EC229BF9}" dt="2025-10-06T02:17:07.459" v="640" actId="2696"/>
        <pc:sldMkLst>
          <pc:docMk/>
          <pc:sldMk cId="1251352385" sldId="2288"/>
        </pc:sldMkLst>
      </pc:sldChg>
      <pc:sldChg chg="del mod modShow">
        <pc:chgData name="Sarasin, Elise" userId="051ede2b-3008-44c0-bb19-c9bb04b8c5c9" providerId="ADAL" clId="{97B5C01D-41EC-517B-9054-1C19EC229BF9}" dt="2025-10-06T02:17:07.459" v="640" actId="2696"/>
        <pc:sldMkLst>
          <pc:docMk/>
          <pc:sldMk cId="1477078897" sldId="2289"/>
        </pc:sldMkLst>
      </pc:sldChg>
      <pc:sldChg chg="del mod modShow">
        <pc:chgData name="Sarasin, Elise" userId="051ede2b-3008-44c0-bb19-c9bb04b8c5c9" providerId="ADAL" clId="{97B5C01D-41EC-517B-9054-1C19EC229BF9}" dt="2025-10-06T02:17:07.459" v="640" actId="2696"/>
        <pc:sldMkLst>
          <pc:docMk/>
          <pc:sldMk cId="3198625857" sldId="2290"/>
        </pc:sldMkLst>
      </pc:sldChg>
      <pc:sldChg chg="del mod modShow">
        <pc:chgData name="Sarasin, Elise" userId="051ede2b-3008-44c0-bb19-c9bb04b8c5c9" providerId="ADAL" clId="{97B5C01D-41EC-517B-9054-1C19EC229BF9}" dt="2025-10-06T02:17:07.459" v="640" actId="2696"/>
        <pc:sldMkLst>
          <pc:docMk/>
          <pc:sldMk cId="1063758843" sldId="2291"/>
        </pc:sldMkLst>
      </pc:sldChg>
      <pc:sldChg chg="del mod modShow">
        <pc:chgData name="Sarasin, Elise" userId="051ede2b-3008-44c0-bb19-c9bb04b8c5c9" providerId="ADAL" clId="{97B5C01D-41EC-517B-9054-1C19EC229BF9}" dt="2025-10-06T02:17:07.459" v="640" actId="2696"/>
        <pc:sldMkLst>
          <pc:docMk/>
          <pc:sldMk cId="2942929706" sldId="2292"/>
        </pc:sldMkLst>
      </pc:sldChg>
      <pc:sldChg chg="modSp del mod modShow">
        <pc:chgData name="Sarasin, Elise" userId="051ede2b-3008-44c0-bb19-c9bb04b8c5c9" providerId="ADAL" clId="{97B5C01D-41EC-517B-9054-1C19EC229BF9}" dt="2025-10-06T02:17:07.459" v="640" actId="2696"/>
        <pc:sldMkLst>
          <pc:docMk/>
          <pc:sldMk cId="2039829822" sldId="2293"/>
        </pc:sldMkLst>
        <pc:graphicFrameChg chg="modGraphic">
          <ac:chgData name="Sarasin, Elise" userId="051ede2b-3008-44c0-bb19-c9bb04b8c5c9" providerId="ADAL" clId="{97B5C01D-41EC-517B-9054-1C19EC229BF9}" dt="2025-10-06T02:09:29.973" v="593" actId="20577"/>
          <ac:graphicFrameMkLst>
            <pc:docMk/>
            <pc:sldMk cId="2039829822" sldId="2293"/>
            <ac:graphicFrameMk id="3" creationId="{0A65D92A-0EEF-249C-1D50-DE725D1BB843}"/>
          </ac:graphicFrameMkLst>
        </pc:graphicFrameChg>
      </pc:sldChg>
      <pc:sldChg chg="del mod modShow">
        <pc:chgData name="Sarasin, Elise" userId="051ede2b-3008-44c0-bb19-c9bb04b8c5c9" providerId="ADAL" clId="{97B5C01D-41EC-517B-9054-1C19EC229BF9}" dt="2025-10-06T02:17:07.459" v="640" actId="2696"/>
        <pc:sldMkLst>
          <pc:docMk/>
          <pc:sldMk cId="2163966475" sldId="2294"/>
        </pc:sldMkLst>
      </pc:sldChg>
      <pc:sldChg chg="del mod modShow">
        <pc:chgData name="Sarasin, Elise" userId="051ede2b-3008-44c0-bb19-c9bb04b8c5c9" providerId="ADAL" clId="{97B5C01D-41EC-517B-9054-1C19EC229BF9}" dt="2025-10-06T02:17:07.459" v="640" actId="2696"/>
        <pc:sldMkLst>
          <pc:docMk/>
          <pc:sldMk cId="1322016295" sldId="2295"/>
        </pc:sldMkLst>
      </pc:sldChg>
      <pc:sldChg chg="modSp mod">
        <pc:chgData name="Sarasin, Elise" userId="051ede2b-3008-44c0-bb19-c9bb04b8c5c9" providerId="ADAL" clId="{97B5C01D-41EC-517B-9054-1C19EC229BF9}" dt="2025-10-06T02:16:10.318" v="634" actId="20577"/>
        <pc:sldMkLst>
          <pc:docMk/>
          <pc:sldMk cId="1871230986" sldId="2297"/>
        </pc:sldMkLst>
        <pc:spChg chg="mod">
          <ac:chgData name="Sarasin, Elise" userId="051ede2b-3008-44c0-bb19-c9bb04b8c5c9" providerId="ADAL" clId="{97B5C01D-41EC-517B-9054-1C19EC229BF9}" dt="2025-10-06T02:16:10.318" v="634" actId="20577"/>
          <ac:spMkLst>
            <pc:docMk/>
            <pc:sldMk cId="1871230986" sldId="2297"/>
            <ac:spMk id="2" creationId="{61CF8667-7EA1-909D-8896-6AAD8B4D9950}"/>
          </ac:spMkLst>
        </pc:spChg>
        <pc:spChg chg="mod">
          <ac:chgData name="Sarasin, Elise" userId="051ede2b-3008-44c0-bb19-c9bb04b8c5c9" providerId="ADAL" clId="{97B5C01D-41EC-517B-9054-1C19EC229BF9}" dt="2025-10-06T02:15:33.747" v="596" actId="207"/>
          <ac:spMkLst>
            <pc:docMk/>
            <pc:sldMk cId="1871230986" sldId="2297"/>
            <ac:spMk id="3" creationId="{42A1B8B8-E99A-69C3-AF8B-C36966D7D68A}"/>
          </ac:spMkLst>
        </pc:spChg>
      </pc:sldChg>
      <pc:sldChg chg="del">
        <pc:chgData name="Sarasin, Elise" userId="051ede2b-3008-44c0-bb19-c9bb04b8c5c9" providerId="ADAL" clId="{97B5C01D-41EC-517B-9054-1C19EC229BF9}" dt="2025-10-06T02:09:19.852" v="591" actId="2696"/>
        <pc:sldMkLst>
          <pc:docMk/>
          <pc:sldMk cId="2644068444" sldId="2298"/>
        </pc:sldMkLst>
      </pc:sldChg>
      <pc:sldChg chg="del">
        <pc:chgData name="Sarasin, Elise" userId="051ede2b-3008-44c0-bb19-c9bb04b8c5c9" providerId="ADAL" clId="{97B5C01D-41EC-517B-9054-1C19EC229BF9}" dt="2025-10-05T23:39:15.290" v="557" actId="2696"/>
        <pc:sldMkLst>
          <pc:docMk/>
          <pc:sldMk cId="1213610760" sldId="2301"/>
        </pc:sldMkLst>
      </pc:sldChg>
      <pc:sldChg chg="del">
        <pc:chgData name="Sarasin, Elise" userId="051ede2b-3008-44c0-bb19-c9bb04b8c5c9" providerId="ADAL" clId="{97B5C01D-41EC-517B-9054-1C19EC229BF9}" dt="2025-10-05T23:39:12.075" v="556" actId="2696"/>
        <pc:sldMkLst>
          <pc:docMk/>
          <pc:sldMk cId="473130021" sldId="2305"/>
        </pc:sldMkLst>
      </pc:sldChg>
      <pc:sldChg chg="del">
        <pc:chgData name="Sarasin, Elise" userId="051ede2b-3008-44c0-bb19-c9bb04b8c5c9" providerId="ADAL" clId="{97B5C01D-41EC-517B-9054-1C19EC229BF9}" dt="2025-10-05T23:35:36.300" v="520" actId="2696"/>
        <pc:sldMkLst>
          <pc:docMk/>
          <pc:sldMk cId="2164460981" sldId="2315"/>
        </pc:sldMkLst>
      </pc:sldChg>
      <pc:sldChg chg="del">
        <pc:chgData name="Sarasin, Elise" userId="051ede2b-3008-44c0-bb19-c9bb04b8c5c9" providerId="ADAL" clId="{97B5C01D-41EC-517B-9054-1C19EC229BF9}" dt="2025-10-05T23:37:41.317" v="538" actId="2696"/>
        <pc:sldMkLst>
          <pc:docMk/>
          <pc:sldMk cId="3779973915" sldId="2316"/>
        </pc:sldMkLst>
      </pc:sldChg>
      <pc:sldChg chg="add">
        <pc:chgData name="Sarasin, Elise" userId="051ede2b-3008-44c0-bb19-c9bb04b8c5c9" providerId="ADAL" clId="{97B5C01D-41EC-517B-9054-1C19EC229BF9}" dt="2025-10-05T23:39:10.798" v="555"/>
        <pc:sldMkLst>
          <pc:docMk/>
          <pc:sldMk cId="2758540322" sldId="2328"/>
        </pc:sldMkLst>
      </pc:sldChg>
      <pc:sldChg chg="del">
        <pc:chgData name="Sarasin, Elise" userId="051ede2b-3008-44c0-bb19-c9bb04b8c5c9" providerId="ADAL" clId="{97B5C01D-41EC-517B-9054-1C19EC229BF9}" dt="2025-10-05T23:39:15.297" v="558" actId="2696"/>
        <pc:sldMkLst>
          <pc:docMk/>
          <pc:sldMk cId="1290593882" sldId="2329"/>
        </pc:sldMkLst>
      </pc:sldChg>
      <pc:sldChg chg="del">
        <pc:chgData name="Sarasin, Elise" userId="051ede2b-3008-44c0-bb19-c9bb04b8c5c9" providerId="ADAL" clId="{97B5C01D-41EC-517B-9054-1C19EC229BF9}" dt="2025-10-05T23:25:53.223" v="187" actId="2696"/>
        <pc:sldMkLst>
          <pc:docMk/>
          <pc:sldMk cId="3386476841" sldId="2341"/>
        </pc:sldMkLst>
      </pc:sldChg>
      <pc:sldChg chg="del">
        <pc:chgData name="Sarasin, Elise" userId="051ede2b-3008-44c0-bb19-c9bb04b8c5c9" providerId="ADAL" clId="{97B5C01D-41EC-517B-9054-1C19EC229BF9}" dt="2025-10-06T02:16:40.558" v="636" actId="2696"/>
        <pc:sldMkLst>
          <pc:docMk/>
          <pc:sldMk cId="228174519" sldId="2357"/>
        </pc:sldMkLst>
      </pc:sldChg>
      <pc:sldChg chg="add">
        <pc:chgData name="Sarasin, Elise" userId="051ede2b-3008-44c0-bb19-c9bb04b8c5c9" providerId="ADAL" clId="{97B5C01D-41EC-517B-9054-1C19EC229BF9}" dt="2025-10-06T02:16:43.974" v="637"/>
        <pc:sldMkLst>
          <pc:docMk/>
          <pc:sldMk cId="960044309" sldId="2357"/>
        </pc:sldMkLst>
      </pc:sldChg>
      <pc:sldChg chg="modSp add mod modNotesTx">
        <pc:chgData name="Sarasin, Elise" userId="051ede2b-3008-44c0-bb19-c9bb04b8c5c9" providerId="ADAL" clId="{97B5C01D-41EC-517B-9054-1C19EC229BF9}" dt="2025-10-05T23:29:37.624" v="235" actId="20577"/>
        <pc:sldMkLst>
          <pc:docMk/>
          <pc:sldMk cId="426633033" sldId="2362"/>
        </pc:sldMkLst>
        <pc:spChg chg="mod">
          <ac:chgData name="Sarasin, Elise" userId="051ede2b-3008-44c0-bb19-c9bb04b8c5c9" providerId="ADAL" clId="{97B5C01D-41EC-517B-9054-1C19EC229BF9}" dt="2025-10-05T23:29:31.160" v="232" actId="27636"/>
          <ac:spMkLst>
            <pc:docMk/>
            <pc:sldMk cId="426633033" sldId="2362"/>
            <ac:spMk id="3" creationId="{E35E37B9-19FC-45D8-E178-F6F2D360CCDB}"/>
          </ac:spMkLst>
        </pc:spChg>
      </pc:sldChg>
      <pc:sldChg chg="add del">
        <pc:chgData name="Sarasin, Elise" userId="051ede2b-3008-44c0-bb19-c9bb04b8c5c9" providerId="ADAL" clId="{97B5C01D-41EC-517B-9054-1C19EC229BF9}" dt="2025-10-06T02:39:15.703" v="654" actId="2696"/>
        <pc:sldMkLst>
          <pc:docMk/>
          <pc:sldMk cId="101629329" sldId="2363"/>
        </pc:sldMkLst>
      </pc:sldChg>
      <pc:sldChg chg="add">
        <pc:chgData name="Sarasin, Elise" userId="051ede2b-3008-44c0-bb19-c9bb04b8c5c9" providerId="ADAL" clId="{97B5C01D-41EC-517B-9054-1C19EC229BF9}" dt="2025-10-05T23:39:10.798" v="555"/>
        <pc:sldMkLst>
          <pc:docMk/>
          <pc:sldMk cId="2411719418" sldId="2364"/>
        </pc:sldMkLst>
      </pc:sldChg>
    </pc:docChg>
  </pc:docChgLst>
  <pc:docChgLst>
    <pc:chgData name="Lane, Kathleen" userId="d8586a00-d571-4eeb-bfc3-f42bf250439e" providerId="ADAL" clId="{E1366D70-4A94-4546-8E7E-BEA1DFC76EB0}"/>
    <pc:docChg chg="modSld">
      <pc:chgData name="Lane, Kathleen" userId="d8586a00-d571-4eeb-bfc3-f42bf250439e" providerId="ADAL" clId="{E1366D70-4A94-4546-8E7E-BEA1DFC76EB0}" dt="2025-10-06T03:03:57.892" v="77" actId="1076"/>
      <pc:docMkLst>
        <pc:docMk/>
      </pc:docMkLst>
      <pc:sldChg chg="addSp modSp mod">
        <pc:chgData name="Lane, Kathleen" userId="d8586a00-d571-4eeb-bfc3-f42bf250439e" providerId="ADAL" clId="{E1366D70-4A94-4546-8E7E-BEA1DFC76EB0}" dt="2025-10-06T03:03:57.892" v="77" actId="1076"/>
        <pc:sldMkLst>
          <pc:docMk/>
          <pc:sldMk cId="25972479" sldId="257"/>
        </pc:sldMkLst>
        <pc:spChg chg="mod">
          <ac:chgData name="Lane, Kathleen" userId="d8586a00-d571-4eeb-bfc3-f42bf250439e" providerId="ADAL" clId="{E1366D70-4A94-4546-8E7E-BEA1DFC76EB0}" dt="2025-10-06T03:03:15.290" v="0" actId="1076"/>
          <ac:spMkLst>
            <pc:docMk/>
            <pc:sldMk cId="25972479" sldId="257"/>
            <ac:spMk id="9" creationId="{79E82450-418D-4E10-5E41-54428DCFB2C9}"/>
          </ac:spMkLst>
        </pc:spChg>
        <pc:spChg chg="add mod">
          <ac:chgData name="Lane, Kathleen" userId="d8586a00-d571-4eeb-bfc3-f42bf250439e" providerId="ADAL" clId="{E1366D70-4A94-4546-8E7E-BEA1DFC76EB0}" dt="2025-10-06T03:03:57.892" v="77" actId="1076"/>
          <ac:spMkLst>
            <pc:docMk/>
            <pc:sldMk cId="25972479" sldId="257"/>
            <ac:spMk id="10" creationId="{669145FB-62BC-D55B-BDE0-0ACC5AA611F6}"/>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9347385B-C724-481D-B0E5-638334FC7BF3}">
      <dgm:prSet phldrT="[Text]"/>
      <dgm:spPr/>
      <dgm:t>
        <a:bodyPr/>
        <a:lstStyle/>
        <a:p>
          <a:r>
            <a:rPr lang="en-US"/>
            <a:t>Examples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dgm:spPr/>
      <dgm:t>
        <a:bodyPr/>
        <a:lstStyle/>
        <a:p>
          <a:r>
            <a:rPr lang="en-US">
              <a:ea typeface="ＭＳ Ｐゴシック" pitchFamily="34" charset="-128"/>
            </a:rPr>
            <a:t>Playing with materials inappropriately, talking to peers, putting head on the desk, drawing, and looking around the room </a:t>
          </a:r>
          <a:endParaRPr lang="en-US"/>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dgm:spPr/>
      <dgm:t>
        <a:bodyPr/>
        <a:lstStyle/>
        <a:p>
          <a:r>
            <a:rPr lang="en-US"/>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dgm:spPr/>
      <dgm:t>
        <a:bodyPr/>
        <a:lstStyle/>
        <a:p>
          <a:r>
            <a:rPr lang="en-US">
              <a:ea typeface="ＭＳ Ｐゴシック" pitchFamily="34" charset="-128"/>
            </a:rPr>
            <a:t>Completing assignments using materials only for assignments, and watching the teacher when delivering instruction </a:t>
          </a:r>
          <a:endParaRPr lang="en-US"/>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Y="34343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Y="343438">
        <dgm:presLayoutVars>
          <dgm:chMax val="0"/>
          <dgm:bulletEnabled val="1"/>
        </dgm:presLayoutVars>
      </dgm:prSet>
      <dgm:spPr/>
    </dgm:pt>
  </dgm:ptLst>
  <dgm:cxnLst>
    <dgm:cxn modelId="{18535824-9CFB-40F8-8587-23935281092C}" type="presOf" srcId="{6F206671-0B92-405F-BBCE-FC326D4CB70E}" destId="{B90D90C2-88BE-4A1E-8654-2DB737B159DE}" srcOrd="0" destOrd="0" presId="urn:microsoft.com/office/officeart/2005/8/layout/lProcess1"/>
    <dgm:cxn modelId="{6F078939-A411-4D5F-9840-772154F8C434}" type="presOf" srcId="{60A7D325-DF86-4847-882F-2884FABE09AA}" destId="{168C2B03-E34A-4F83-AC97-ED474ADB088D}" srcOrd="0" destOrd="0" presId="urn:microsoft.com/office/officeart/2005/8/layout/lProcess1"/>
    <dgm:cxn modelId="{C8460F48-E255-4D1E-9E1C-EC1703FAD7B3}" srcId="{345F0912-D404-4C98-B764-3D0CA460829E}" destId="{9347385B-C724-481D-B0E5-638334FC7BF3}" srcOrd="0" destOrd="0" parTransId="{985D1A9A-980E-4D4A-A309-900EC7090B0B}" sibTransId="{8E05606B-7A21-49EF-A9B2-A1F5D58BF958}"/>
    <dgm:cxn modelId="{EFFB7D49-ABA7-4DB8-94DF-6FE5ABC958C9}" type="presOf" srcId="{9347385B-C724-481D-B0E5-638334FC7BF3}" destId="{61810119-9FD1-4502-859B-81378FFB2621}" srcOrd="0" destOrd="0" presId="urn:microsoft.com/office/officeart/2005/8/layout/lProcess1"/>
    <dgm:cxn modelId="{E9F34253-4A09-4AE4-A73D-61B4C446B6E8}" type="presOf" srcId="{7223CF74-CC0F-4A39-9B4E-4977DBBDA207}" destId="{AC2BB946-F5CA-46EA-A75E-A8DCA1C4A609}" srcOrd="0" destOrd="0" presId="urn:microsoft.com/office/officeart/2005/8/layout/lProcess1"/>
    <dgm:cxn modelId="{8C66C85A-4672-46CF-96F5-6DA93B681D4B}" type="presOf" srcId="{345F0912-D404-4C98-B764-3D0CA460829E}" destId="{2DE543A2-B75A-44B6-969F-2C17833C5FCE}"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6D775B9D-D30B-4767-8AB0-7B8CF353779F}" srcId="{345F0912-D404-4C98-B764-3D0CA460829E}" destId="{6F206671-0B92-405F-BBCE-FC326D4CB70E}" srcOrd="1" destOrd="0" parTransId="{B788FF36-9813-41E3-882A-93615760BE2B}" sibTransId="{D549127A-50EB-4973-BB92-5644C3842961}"/>
    <dgm:cxn modelId="{49911EB9-AC33-437E-970B-5B0DA6637B4A}" srcId="{6F206671-0B92-405F-BBCE-FC326D4CB70E}" destId="{60A7D325-DF86-4847-882F-2884FABE09AA}" srcOrd="0" destOrd="0" parTransId="{76B82881-C02A-4C7D-BC8D-BBF2345A5D77}" sibTransId="{7C62860B-BD82-42DA-AC37-08DE06321D9C}"/>
    <dgm:cxn modelId="{8D283EEA-8FD8-4314-B686-34EED3DE3EC5}" type="presOf" srcId="{76B82881-C02A-4C7D-BC8D-BBF2345A5D77}" destId="{2279E2D5-3084-4F9D-8B11-BD38ED7400F4}" srcOrd="0" destOrd="0" presId="urn:microsoft.com/office/officeart/2005/8/layout/lProcess1"/>
    <dgm:cxn modelId="{93D94BF4-B6F7-4361-ADCD-8C82D3DD49AB}" type="presOf" srcId="{90F127C3-EBF0-44E0-A4EA-B272A69E938F}" destId="{466F577E-1545-4897-AD1A-6F02986F12E6}" srcOrd="0" destOrd="0" presId="urn:microsoft.com/office/officeart/2005/8/layout/lProcess1"/>
    <dgm:cxn modelId="{417B4770-D0BA-4660-85EA-FD1486DD6703}" type="presParOf" srcId="{2DE543A2-B75A-44B6-969F-2C17833C5FCE}" destId="{8B793EE5-7BC8-44E2-9D95-23D5B56A1EBE}" srcOrd="0" destOrd="0" presId="urn:microsoft.com/office/officeart/2005/8/layout/lProcess1"/>
    <dgm:cxn modelId="{63EE3D24-D1B9-4A06-961F-01A70A2EF263}" type="presParOf" srcId="{8B793EE5-7BC8-44E2-9D95-23D5B56A1EBE}" destId="{61810119-9FD1-4502-859B-81378FFB2621}" srcOrd="0" destOrd="0" presId="urn:microsoft.com/office/officeart/2005/8/layout/lProcess1"/>
    <dgm:cxn modelId="{39CD3FE6-1EEB-4F7B-93C0-3CED9D222437}" type="presParOf" srcId="{8B793EE5-7BC8-44E2-9D95-23D5B56A1EBE}" destId="{AC2BB946-F5CA-46EA-A75E-A8DCA1C4A609}" srcOrd="1" destOrd="0" presId="urn:microsoft.com/office/officeart/2005/8/layout/lProcess1"/>
    <dgm:cxn modelId="{EF93B12A-4013-4234-A45F-9F5D42BE16FC}" type="presParOf" srcId="{8B793EE5-7BC8-44E2-9D95-23D5B56A1EBE}" destId="{466F577E-1545-4897-AD1A-6F02986F12E6}" srcOrd="2" destOrd="0" presId="urn:microsoft.com/office/officeart/2005/8/layout/lProcess1"/>
    <dgm:cxn modelId="{5F434ED5-2C7E-47DB-BA67-80561F9CF5F1}" type="presParOf" srcId="{2DE543A2-B75A-44B6-969F-2C17833C5FCE}" destId="{E3D4EC42-60DF-43A2-BB70-F862CA2184F3}" srcOrd="1" destOrd="0" presId="urn:microsoft.com/office/officeart/2005/8/layout/lProcess1"/>
    <dgm:cxn modelId="{54C447D0-E503-42E3-959D-527468B0F027}" type="presParOf" srcId="{2DE543A2-B75A-44B6-969F-2C17833C5FCE}" destId="{1A72B524-0988-47DC-8A98-4CFBD66BBF80}" srcOrd="2" destOrd="0" presId="urn:microsoft.com/office/officeart/2005/8/layout/lProcess1"/>
    <dgm:cxn modelId="{8064AE9B-EEF2-4907-8851-17BCB9791CDC}" type="presParOf" srcId="{1A72B524-0988-47DC-8A98-4CFBD66BBF80}" destId="{B90D90C2-88BE-4A1E-8654-2DB737B159DE}" srcOrd="0" destOrd="0" presId="urn:microsoft.com/office/officeart/2005/8/layout/lProcess1"/>
    <dgm:cxn modelId="{126413E3-DBD3-4F4A-9380-D5975F40B040}" type="presParOf" srcId="{1A72B524-0988-47DC-8A98-4CFBD66BBF80}" destId="{2279E2D5-3084-4F9D-8B11-BD38ED7400F4}" srcOrd="1" destOrd="0" presId="urn:microsoft.com/office/officeart/2005/8/layout/lProcess1"/>
    <dgm:cxn modelId="{7817907F-AE95-4F41-B32B-581C65EF4F1F}"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9347385B-C724-481D-B0E5-638334FC7BF3}">
      <dgm:prSet phldrT="[Text]"/>
      <dgm:spPr/>
      <dgm:t>
        <a:bodyPr/>
        <a:lstStyle/>
        <a:p>
          <a:r>
            <a:rPr lang="en-US"/>
            <a:t>Examples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dgm:spPr/>
      <dgm:t>
        <a:bodyPr/>
        <a:lstStyle/>
        <a:p>
          <a:r>
            <a:rPr lang="en-US">
              <a:ea typeface="ＭＳ Ｐゴシック" pitchFamily="34" charset="-128"/>
            </a:rPr>
            <a:t>Completing assignments using materials only for assignments, and watching the teacher when delivering instruction</a:t>
          </a:r>
          <a:endParaRPr lang="en-US"/>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dgm:spPr/>
      <dgm:t>
        <a:bodyPr/>
        <a:lstStyle/>
        <a:p>
          <a:r>
            <a:rPr lang="en-US"/>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dgm:spPr/>
      <dgm:t>
        <a:bodyPr/>
        <a:lstStyle/>
        <a:p>
          <a:r>
            <a:rPr lang="en-US">
              <a:ea typeface="ＭＳ Ｐゴシック" pitchFamily="34" charset="-128"/>
            </a:rPr>
            <a:t>Playing with materials inappropriately, talking to peers, putting head on the desk, drawing, and looking around the room </a:t>
          </a:r>
          <a:endParaRPr lang="en-US"/>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Y="34343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Y="343438">
        <dgm:presLayoutVars>
          <dgm:chMax val="0"/>
          <dgm:bulletEnabled val="1"/>
        </dgm:presLayoutVars>
      </dgm:prSet>
      <dgm:spPr/>
    </dgm:pt>
  </dgm:ptLst>
  <dgm:cxnLst>
    <dgm:cxn modelId="{C8460F48-E255-4D1E-9E1C-EC1703FAD7B3}" srcId="{345F0912-D404-4C98-B764-3D0CA460829E}" destId="{9347385B-C724-481D-B0E5-638334FC7BF3}" srcOrd="0" destOrd="0" parTransId="{985D1A9A-980E-4D4A-A309-900EC7090B0B}" sibTransId="{8E05606B-7A21-49EF-A9B2-A1F5D58BF958}"/>
    <dgm:cxn modelId="{7779974F-8221-43CC-8761-02040CF5F953}" type="presOf" srcId="{90F127C3-EBF0-44E0-A4EA-B272A69E938F}" destId="{466F577E-1545-4897-AD1A-6F02986F12E6}"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9B6E7B8B-4842-4AAD-811D-DB95556CA3E1}" type="presOf" srcId="{9347385B-C724-481D-B0E5-638334FC7BF3}" destId="{61810119-9FD1-4502-859B-81378FFB2621}" srcOrd="0" destOrd="0" presId="urn:microsoft.com/office/officeart/2005/8/layout/lProcess1"/>
    <dgm:cxn modelId="{4EAEE99A-F717-4950-BDD5-D3DFEF6E989D}" type="presOf" srcId="{7223CF74-CC0F-4A39-9B4E-4977DBBDA207}" destId="{AC2BB946-F5CA-46EA-A75E-A8DCA1C4A609}" srcOrd="0" destOrd="0" presId="urn:microsoft.com/office/officeart/2005/8/layout/lProcess1"/>
    <dgm:cxn modelId="{6D775B9D-D30B-4767-8AB0-7B8CF353779F}" srcId="{345F0912-D404-4C98-B764-3D0CA460829E}" destId="{6F206671-0B92-405F-BBCE-FC326D4CB70E}" srcOrd="1" destOrd="0" parTransId="{B788FF36-9813-41E3-882A-93615760BE2B}" sibTransId="{D549127A-50EB-4973-BB92-5644C3842961}"/>
    <dgm:cxn modelId="{7E0554B6-AA10-4DAB-9915-3C0013D22557}" type="presOf" srcId="{60A7D325-DF86-4847-882F-2884FABE09AA}" destId="{168C2B03-E34A-4F83-AC97-ED474ADB088D}" srcOrd="0" destOrd="0" presId="urn:microsoft.com/office/officeart/2005/8/layout/lProcess1"/>
    <dgm:cxn modelId="{AFFE73B8-B6BC-4942-BE47-C3D9A0495E23}" type="presOf" srcId="{345F0912-D404-4C98-B764-3D0CA460829E}" destId="{2DE543A2-B75A-44B6-969F-2C17833C5FCE}" srcOrd="0" destOrd="0" presId="urn:microsoft.com/office/officeart/2005/8/layout/lProcess1"/>
    <dgm:cxn modelId="{49911EB9-AC33-437E-970B-5B0DA6637B4A}" srcId="{6F206671-0B92-405F-BBCE-FC326D4CB70E}" destId="{60A7D325-DF86-4847-882F-2884FABE09AA}" srcOrd="0" destOrd="0" parTransId="{76B82881-C02A-4C7D-BC8D-BBF2345A5D77}" sibTransId="{7C62860B-BD82-42DA-AC37-08DE06321D9C}"/>
    <dgm:cxn modelId="{77E366E5-C2AC-42C4-BCB0-3129DC1FA65F}" type="presOf" srcId="{6F206671-0B92-405F-BBCE-FC326D4CB70E}" destId="{B90D90C2-88BE-4A1E-8654-2DB737B159DE}" srcOrd="0" destOrd="0" presId="urn:microsoft.com/office/officeart/2005/8/layout/lProcess1"/>
    <dgm:cxn modelId="{01EF51FE-1140-4536-962E-DF0D328AE553}" type="presOf" srcId="{76B82881-C02A-4C7D-BC8D-BBF2345A5D77}" destId="{2279E2D5-3084-4F9D-8B11-BD38ED7400F4}" srcOrd="0" destOrd="0" presId="urn:microsoft.com/office/officeart/2005/8/layout/lProcess1"/>
    <dgm:cxn modelId="{5202D08B-AE81-45C0-90EC-526CE031CA38}" type="presParOf" srcId="{2DE543A2-B75A-44B6-969F-2C17833C5FCE}" destId="{8B793EE5-7BC8-44E2-9D95-23D5B56A1EBE}" srcOrd="0" destOrd="0" presId="urn:microsoft.com/office/officeart/2005/8/layout/lProcess1"/>
    <dgm:cxn modelId="{22555381-C4F8-4E5E-BA6B-CD7F953B3E06}" type="presParOf" srcId="{8B793EE5-7BC8-44E2-9D95-23D5B56A1EBE}" destId="{61810119-9FD1-4502-859B-81378FFB2621}" srcOrd="0" destOrd="0" presId="urn:microsoft.com/office/officeart/2005/8/layout/lProcess1"/>
    <dgm:cxn modelId="{39AF3940-9F90-4D64-B1D2-498C74BB3ABF}" type="presParOf" srcId="{8B793EE5-7BC8-44E2-9D95-23D5B56A1EBE}" destId="{AC2BB946-F5CA-46EA-A75E-A8DCA1C4A609}" srcOrd="1" destOrd="0" presId="urn:microsoft.com/office/officeart/2005/8/layout/lProcess1"/>
    <dgm:cxn modelId="{FD4B15C9-64C2-43B6-A4B5-FE8802092764}" type="presParOf" srcId="{8B793EE5-7BC8-44E2-9D95-23D5B56A1EBE}" destId="{466F577E-1545-4897-AD1A-6F02986F12E6}" srcOrd="2" destOrd="0" presId="urn:microsoft.com/office/officeart/2005/8/layout/lProcess1"/>
    <dgm:cxn modelId="{3FB017CC-DBC7-4C18-B1FB-65ACBF30A344}" type="presParOf" srcId="{2DE543A2-B75A-44B6-969F-2C17833C5FCE}" destId="{E3D4EC42-60DF-43A2-BB70-F862CA2184F3}" srcOrd="1" destOrd="0" presId="urn:microsoft.com/office/officeart/2005/8/layout/lProcess1"/>
    <dgm:cxn modelId="{AF410CD2-95A4-4DEE-83AE-639F7744CA7F}" type="presParOf" srcId="{2DE543A2-B75A-44B6-969F-2C17833C5FCE}" destId="{1A72B524-0988-47DC-8A98-4CFBD66BBF80}" srcOrd="2" destOrd="0" presId="urn:microsoft.com/office/officeart/2005/8/layout/lProcess1"/>
    <dgm:cxn modelId="{725CFE5D-DE77-4C02-B8BB-69959CD3F3A4}" type="presParOf" srcId="{1A72B524-0988-47DC-8A98-4CFBD66BBF80}" destId="{B90D90C2-88BE-4A1E-8654-2DB737B159DE}" srcOrd="0" destOrd="0" presId="urn:microsoft.com/office/officeart/2005/8/layout/lProcess1"/>
    <dgm:cxn modelId="{E832DCB6-B054-4C99-B742-75B7CFFD10D3}" type="presParOf" srcId="{1A72B524-0988-47DC-8A98-4CFBD66BBF80}" destId="{2279E2D5-3084-4F9D-8B11-BD38ED7400F4}" srcOrd="1" destOrd="0" presId="urn:microsoft.com/office/officeart/2005/8/layout/lProcess1"/>
    <dgm:cxn modelId="{49B146FF-1741-4918-82B3-6C7C46EECF52}"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1830887" y="231"/>
          <a:ext cx="2775432" cy="6938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Examples </a:t>
          </a:r>
        </a:p>
      </dsp:txBody>
      <dsp:txXfrm>
        <a:off x="1851209" y="20553"/>
        <a:ext cx="2734788" cy="653214"/>
      </dsp:txXfrm>
    </dsp:sp>
    <dsp:sp modelId="{AC2BB946-F5CA-46EA-A75E-A8DCA1C4A609}">
      <dsp:nvSpPr>
        <dsp:cNvPr id="0" name=""/>
        <dsp:cNvSpPr/>
      </dsp:nvSpPr>
      <dsp:spPr>
        <a:xfrm rot="5400000">
          <a:off x="3157891" y="754801"/>
          <a:ext cx="121425" cy="121425"/>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830887" y="936939"/>
          <a:ext cx="2775432" cy="238297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Playing with materials inappropriately, talking to peers, putting head on the desk, drawing, and looking around the room </a:t>
          </a:r>
          <a:endParaRPr lang="en-US" sz="2100" kern="1200"/>
        </a:p>
      </dsp:txBody>
      <dsp:txXfrm>
        <a:off x="1900682" y="1006734"/>
        <a:ext cx="2635842" cy="2243382"/>
      </dsp:txXfrm>
    </dsp:sp>
    <dsp:sp modelId="{B90D90C2-88BE-4A1E-8654-2DB737B159DE}">
      <dsp:nvSpPr>
        <dsp:cNvPr id="0" name=""/>
        <dsp:cNvSpPr/>
      </dsp:nvSpPr>
      <dsp:spPr>
        <a:xfrm>
          <a:off x="4994880" y="231"/>
          <a:ext cx="2775432" cy="6938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Non-examples</a:t>
          </a:r>
        </a:p>
      </dsp:txBody>
      <dsp:txXfrm>
        <a:off x="5015202" y="20553"/>
        <a:ext cx="2734788" cy="653214"/>
      </dsp:txXfrm>
    </dsp:sp>
    <dsp:sp modelId="{2279E2D5-3084-4F9D-8B11-BD38ED7400F4}">
      <dsp:nvSpPr>
        <dsp:cNvPr id="0" name=""/>
        <dsp:cNvSpPr/>
      </dsp:nvSpPr>
      <dsp:spPr>
        <a:xfrm rot="5400000">
          <a:off x="6321883" y="754801"/>
          <a:ext cx="121425" cy="121425"/>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994880" y="936939"/>
          <a:ext cx="2775432" cy="238297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Completing assignments using materials only for assignments, and watching the teacher when delivering instruction </a:t>
          </a:r>
          <a:endParaRPr lang="en-US" sz="2100" kern="1200"/>
        </a:p>
      </dsp:txBody>
      <dsp:txXfrm>
        <a:off x="5064675" y="1006734"/>
        <a:ext cx="2635842" cy="22433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1489136" y="232"/>
          <a:ext cx="2784532" cy="6961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Examples </a:t>
          </a:r>
        </a:p>
      </dsp:txBody>
      <dsp:txXfrm>
        <a:off x="1509525" y="20621"/>
        <a:ext cx="2743754" cy="655355"/>
      </dsp:txXfrm>
    </dsp:sp>
    <dsp:sp modelId="{AC2BB946-F5CA-46EA-A75E-A8DCA1C4A609}">
      <dsp:nvSpPr>
        <dsp:cNvPr id="0" name=""/>
        <dsp:cNvSpPr/>
      </dsp:nvSpPr>
      <dsp:spPr>
        <a:xfrm rot="5400000">
          <a:off x="2820491" y="757276"/>
          <a:ext cx="121823" cy="121823"/>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489136" y="940011"/>
          <a:ext cx="2784532" cy="239078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Completing assignments using materials only for assignments, and watching the teacher when delivering instruction</a:t>
          </a:r>
          <a:endParaRPr lang="en-US" sz="2100" kern="1200"/>
        </a:p>
      </dsp:txBody>
      <dsp:txXfrm>
        <a:off x="1559160" y="1010035"/>
        <a:ext cx="2644484" cy="2250737"/>
      </dsp:txXfrm>
    </dsp:sp>
    <dsp:sp modelId="{B90D90C2-88BE-4A1E-8654-2DB737B159DE}">
      <dsp:nvSpPr>
        <dsp:cNvPr id="0" name=""/>
        <dsp:cNvSpPr/>
      </dsp:nvSpPr>
      <dsp:spPr>
        <a:xfrm>
          <a:off x="4663503" y="232"/>
          <a:ext cx="2784532" cy="6961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Non-examples</a:t>
          </a:r>
        </a:p>
      </dsp:txBody>
      <dsp:txXfrm>
        <a:off x="4683892" y="20621"/>
        <a:ext cx="2743754" cy="655355"/>
      </dsp:txXfrm>
    </dsp:sp>
    <dsp:sp modelId="{2279E2D5-3084-4F9D-8B11-BD38ED7400F4}">
      <dsp:nvSpPr>
        <dsp:cNvPr id="0" name=""/>
        <dsp:cNvSpPr/>
      </dsp:nvSpPr>
      <dsp:spPr>
        <a:xfrm rot="5400000">
          <a:off x="5994857" y="757276"/>
          <a:ext cx="121823" cy="121823"/>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663503" y="940011"/>
          <a:ext cx="2784532" cy="239078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Playing with materials inappropriately, talking to peers, putting head on the desk, drawing, and looking around the room </a:t>
          </a:r>
          <a:endParaRPr lang="en-US" sz="2100" kern="1200"/>
        </a:p>
      </dsp:txBody>
      <dsp:txXfrm>
        <a:off x="4733527" y="1010035"/>
        <a:ext cx="2644484" cy="225073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10/7/2025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79F98-E71F-D6D9-F13D-6468237D7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18139-2D99-5672-AD83-057D39CA7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9C1C8-8629-EE7D-CFEF-097D0BF642CD}"/>
              </a:ext>
            </a:extLst>
          </p:cNvPr>
          <p:cNvSpPr>
            <a:spLocks noGrp="1"/>
          </p:cNvSpPr>
          <p:nvPr>
            <p:ph type="body" idx="1"/>
          </p:nvPr>
        </p:nvSpPr>
        <p:spPr/>
        <p:txBody>
          <a:bodyPr/>
          <a:lstStyle/>
          <a:p>
            <a:r>
              <a:rPr lang="en-US"/>
              <a:t>3-min timer</a:t>
            </a:r>
          </a:p>
        </p:txBody>
      </p:sp>
      <p:sp>
        <p:nvSpPr>
          <p:cNvPr id="4" name="Slide Number Placeholder 3">
            <a:extLst>
              <a:ext uri="{FF2B5EF4-FFF2-40B4-BE49-F238E27FC236}">
                <a16:creationId xmlns:a16="http://schemas.microsoft.com/office/drawing/2014/main" id="{BB08B3D8-8592-062F-8574-4277971D87C3}"/>
              </a:ext>
            </a:extLst>
          </p:cNvPr>
          <p:cNvSpPr>
            <a:spLocks noGrp="1"/>
          </p:cNvSpPr>
          <p:nvPr>
            <p:ph type="sldNum" sz="quarter" idx="5"/>
          </p:nvPr>
        </p:nvSpPr>
        <p:spPr/>
        <p:txBody>
          <a:bodyPr/>
          <a:lstStyle/>
          <a:p>
            <a:fld id="{58D11C9F-81FA-4052-9B37-1EF4A4EF7E85}" type="slidenum">
              <a:rPr lang="en-US" smtClean="0"/>
              <a:t>18</a:t>
            </a:fld>
            <a:endParaRPr lang="en-US"/>
          </a:p>
        </p:txBody>
      </p:sp>
    </p:spTree>
    <p:extLst>
      <p:ext uri="{BB962C8B-B14F-4D97-AF65-F5344CB8AC3E}">
        <p14:creationId xmlns:p14="http://schemas.microsoft.com/office/powerpoint/2010/main" val="388460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a:t>
            </a:r>
          </a:p>
          <a:p>
            <a:pPr marL="171450" indent="-171450">
              <a:buFont typeface="Arial" panose="020B0604020202020204" pitchFamily="34" charset="0"/>
              <a:buChar char="•"/>
            </a:pPr>
            <a:r>
              <a:rPr lang="en-US"/>
              <a:t>FABI is one type of FBA (functional behavioral assessment)</a:t>
            </a:r>
          </a:p>
          <a:p>
            <a:pPr marL="171450" indent="-171450">
              <a:buFont typeface="Arial" panose="020B0604020202020204" pitchFamily="34" charset="0"/>
              <a:buChar char="•"/>
            </a:pPr>
            <a:r>
              <a:rPr lang="en-US"/>
              <a:t>Can be used as a Tier 3 intervention, as we are discussing in this presentation </a:t>
            </a:r>
          </a:p>
          <a:p>
            <a:pPr marL="171450" indent="-171450">
              <a:buFont typeface="Arial" panose="020B0604020202020204" pitchFamily="34" charset="0"/>
              <a:buChar char="•"/>
            </a:pPr>
            <a:r>
              <a:rPr lang="en-US"/>
              <a:t>Can also be used as a process to conduct a functional behavioral assessment (FBA) and develop a behavior intervention plan (BIP) for student’s with IEPs as required under certain conditions of IDEA</a:t>
            </a:r>
          </a:p>
          <a:p>
            <a:pPr marL="171450" indent="-171450">
              <a:buFont typeface="Arial" panose="020B0604020202020204" pitchFamily="34" charset="0"/>
              <a:buChar char="•"/>
            </a:pPr>
            <a:r>
              <a:rPr lang="en-US"/>
              <a:t>See state regulations for more information regarding FBAs as part of a student’s IEP</a:t>
            </a:r>
          </a:p>
        </p:txBody>
      </p:sp>
      <p:sp>
        <p:nvSpPr>
          <p:cNvPr id="4" name="Slide Number Placeholder 3"/>
          <p:cNvSpPr>
            <a:spLocks noGrp="1"/>
          </p:cNvSpPr>
          <p:nvPr>
            <p:ph type="sldNum" sz="quarter" idx="5"/>
          </p:nvPr>
        </p:nvSpPr>
        <p:spPr/>
        <p:txBody>
          <a:bodyPr/>
          <a:lstStyle/>
          <a:p>
            <a:fld id="{58D11C9F-81FA-4052-9B37-1EF4A4EF7E85}" type="slidenum">
              <a:rPr lang="en-US" smtClean="0"/>
              <a:t>21</a:t>
            </a:fld>
            <a:endParaRPr lang="en-US"/>
          </a:p>
        </p:txBody>
      </p:sp>
    </p:spTree>
    <p:extLst>
      <p:ext uri="{BB962C8B-B14F-4D97-AF65-F5344CB8AC3E}">
        <p14:creationId xmlns:p14="http://schemas.microsoft.com/office/powerpoint/2010/main" val="3436054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24</a:t>
            </a:fld>
            <a:endParaRPr lang="en-US"/>
          </a:p>
        </p:txBody>
      </p:sp>
    </p:spTree>
    <p:extLst>
      <p:ext uri="{BB962C8B-B14F-4D97-AF65-F5344CB8AC3E}">
        <p14:creationId xmlns:p14="http://schemas.microsoft.com/office/powerpoint/2010/main" val="1094129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intention in this professional learning is to provide high-level overview of FABI and opportunities to practice the key components. If you are interested in learning more or implementing FABI in your setting, we encourage you to access these additional resources to more comprehensively learn about each of the five steps.</a:t>
            </a:r>
          </a:p>
        </p:txBody>
      </p:sp>
      <p:sp>
        <p:nvSpPr>
          <p:cNvPr id="4" name="Slide Number Placeholder 3"/>
          <p:cNvSpPr>
            <a:spLocks noGrp="1"/>
          </p:cNvSpPr>
          <p:nvPr>
            <p:ph type="sldNum" sz="quarter" idx="5"/>
          </p:nvPr>
        </p:nvSpPr>
        <p:spPr/>
        <p:txBody>
          <a:bodyPr/>
          <a:lstStyle/>
          <a:p>
            <a:fld id="{58D11C9F-81FA-4052-9B37-1EF4A4EF7E85}" type="slidenum">
              <a:rPr lang="en-US" smtClean="0"/>
              <a:t>28</a:t>
            </a:fld>
            <a:endParaRPr lang="en-US"/>
          </a:p>
        </p:txBody>
      </p:sp>
    </p:spTree>
    <p:extLst>
      <p:ext uri="{BB962C8B-B14F-4D97-AF65-F5344CB8AC3E}">
        <p14:creationId xmlns:p14="http://schemas.microsoft.com/office/powerpoint/2010/main" val="303680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a:t>Use the Tertiary (Tier 3) Intervention Grid and referral checklist to review multiple sources of data such as:</a:t>
            </a:r>
          </a:p>
          <a:p>
            <a:pPr lvl="1"/>
            <a:r>
              <a:rPr lang="en-US" sz="2000"/>
              <a:t>Academic assessment data (e.g., screening, curriculum-based measures)</a:t>
            </a:r>
          </a:p>
          <a:p>
            <a:pPr lvl="1"/>
            <a:r>
              <a:rPr lang="en-US" sz="2000"/>
              <a:t>Behavior screening tools</a:t>
            </a:r>
          </a:p>
          <a:p>
            <a:pPr lvl="1"/>
            <a:r>
              <a:rPr lang="en-US" sz="2000"/>
              <a:t>Office discipline referrals (ODRs)</a:t>
            </a:r>
          </a:p>
          <a:p>
            <a:pPr lvl="1"/>
            <a:r>
              <a:rPr lang="en-US" sz="2000"/>
              <a:t>Attendance records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424902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0243-5968-735F-092D-08F800198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6ABC6-261C-C524-93E5-5FE527194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BE6D3-9C96-CFCD-12BA-BC4F6147203E}"/>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2</a:t>
            </a:r>
          </a:p>
        </p:txBody>
      </p:sp>
      <p:sp>
        <p:nvSpPr>
          <p:cNvPr id="4" name="Slide Number Placeholder 3">
            <a:extLst>
              <a:ext uri="{FF2B5EF4-FFF2-40B4-BE49-F238E27FC236}">
                <a16:creationId xmlns:a16="http://schemas.microsoft.com/office/drawing/2014/main" id="{13D822CF-AE81-DD9F-40A9-EBC153DCD782}"/>
              </a:ext>
            </a:extLst>
          </p:cNvPr>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2529511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teacher interview, you will work with the teacher to identify all behaviors of interest and then create a prioritized list to determine the one keystone behavior. In other words, what is the one behavior, that if modified, could allow students to enjoy school more fully?</a:t>
            </a:r>
          </a:p>
          <a:p>
            <a:endParaRPr lang="en-US"/>
          </a:p>
          <a:p>
            <a:r>
              <a:rPr lang="en-US"/>
              <a:t>This becomes the target behavior (or the behavior you are seeking to reduce) which you will then operationally define</a:t>
            </a:r>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252641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39E1-8ECA-D8AE-0618-AFA4624E1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D7EDF-B9BC-46E8-60D1-A1D548ACB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C18F6-C730-6321-BC35-92C3FF44BA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313F61-8812-82EF-5CF2-D3827FB7C04D}"/>
              </a:ext>
            </a:extLst>
          </p:cNvPr>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1720607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time the target behavior occurs you will record details in a new row. Each instance of the target behavior will be numbered and later placed in the function matrix.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You should will note the context in which the behavior occurred, such as reading instruction, morning circle time, or math instruction, and the antecedent, or what happened immediately before the behavior.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Additionally, record the target behavior itself, the consequence, or what happened immediately after the target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of the behavior, such as access to or avoidance of attention, tasks or tangibles, or sensory experiences will be completed later.</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40</a:t>
            </a:fld>
            <a:endParaRPr lang="en-US"/>
          </a:p>
        </p:txBody>
      </p:sp>
    </p:spTree>
    <p:extLst>
      <p:ext uri="{BB962C8B-B14F-4D97-AF65-F5344CB8AC3E}">
        <p14:creationId xmlns:p14="http://schemas.microsoft.com/office/powerpoint/2010/main" val="406812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Matrix, developed by Umbreit and colleagues is a practical, effective, and novel tool for visually organizing multiple sources of information from informal observations, interviews, rating scales, and A-B-C observation data to identify the function of the target behavior. </a:t>
            </a:r>
          </a:p>
          <a:p>
            <a:endParaRPr lang="en-US"/>
          </a:p>
          <a:p>
            <a:r>
              <a:rPr lang="en-US"/>
              <a:t>The Function Matrix is organized based on the principles of applied behavior analysis, with columns reflecting the two ways behaviors are reinforced: positive reinforcement (meaning to get or access something) and negative reinforcement (meaning to escape or avoid something). </a:t>
            </a:r>
          </a:p>
          <a:p>
            <a:endParaRPr lang="en-US"/>
          </a:p>
          <a:p>
            <a:r>
              <a:rPr lang="en-US"/>
              <a:t>Then, the three rows reflect three behavioral categories (the “something or somethings”) the person is trying get or avoid: attention, tangibles or activities, and sensory experiences.</a:t>
            </a:r>
          </a:p>
        </p:txBody>
      </p:sp>
      <p:sp>
        <p:nvSpPr>
          <p:cNvPr id="4" name="Slide Number Placeholder 3"/>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144970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E19D-289C-F0FF-8B1B-DF3728AAC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6BE7A-02A5-28DB-3558-680C13457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436EB-BAD4-5949-55E5-BA3AC4052A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Information from all parts of the functional assessment are added to Function Matrix. This includes: informal observations, interviews, rating scales, and A-B-C observation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ABC Data are using the following notation: Number of the observation session (e.g., observation session 1, 2, 3) dot number of the occurrence of target behavior in that observation session (e.g., the second instance of behavior) – this is the number of the row.</a:t>
            </a:r>
          </a:p>
        </p:txBody>
      </p:sp>
      <p:sp>
        <p:nvSpPr>
          <p:cNvPr id="4" name="Slide Number Placeholder 3">
            <a:extLst>
              <a:ext uri="{FF2B5EF4-FFF2-40B4-BE49-F238E27FC236}">
                <a16:creationId xmlns:a16="http://schemas.microsoft.com/office/drawing/2014/main" id="{1E661B83-12BC-A871-84EA-66AE7BBA5676}"/>
              </a:ext>
            </a:extLst>
          </p:cNvPr>
          <p:cNvSpPr>
            <a:spLocks noGrp="1"/>
          </p:cNvSpPr>
          <p:nvPr>
            <p:ph type="sldNum" sz="quarter" idx="5"/>
          </p:nvPr>
        </p:nvSpPr>
        <p:spPr/>
        <p:txBody>
          <a:bodyPr/>
          <a:lstStyle/>
          <a:p>
            <a:fld id="{58D11C9F-81FA-4052-9B37-1EF4A4EF7E85}" type="slidenum">
              <a:rPr lang="en-US" smtClean="0"/>
              <a:t>42</a:t>
            </a:fld>
            <a:endParaRPr lang="en-US"/>
          </a:p>
        </p:txBody>
      </p:sp>
    </p:spTree>
    <p:extLst>
      <p:ext uri="{BB962C8B-B14F-4D97-AF65-F5344CB8AC3E}">
        <p14:creationId xmlns:p14="http://schemas.microsoft.com/office/powerpoint/2010/main" val="1821539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43A1-30AA-3F84-DCA6-5C2211DE2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B844F-8EC5-AEED-A0A3-31A4B82A2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5A67D-4275-951D-2F81-6B713936048B}"/>
              </a:ext>
            </a:extLst>
          </p:cNvPr>
          <p:cNvSpPr>
            <a:spLocks noGrp="1"/>
          </p:cNvSpPr>
          <p:nvPr>
            <p:ph type="body" idx="1"/>
          </p:nvPr>
        </p:nvSpPr>
        <p:spPr/>
        <p:txBody>
          <a:bodyPr/>
          <a:lstStyle/>
          <a:p>
            <a:r>
              <a:rPr lang="en-US"/>
              <a:t>10-min</a:t>
            </a:r>
          </a:p>
        </p:txBody>
      </p:sp>
      <p:sp>
        <p:nvSpPr>
          <p:cNvPr id="4" name="Slide Number Placeholder 3">
            <a:extLst>
              <a:ext uri="{FF2B5EF4-FFF2-40B4-BE49-F238E27FC236}">
                <a16:creationId xmlns:a16="http://schemas.microsoft.com/office/drawing/2014/main" id="{40934CD8-E2DE-301A-9DE8-2E4FC8E736E5}"/>
              </a:ext>
            </a:extLst>
          </p:cNvPr>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25052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B882-EA6C-3DCE-33AB-E7DEA38C3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37E34-D911-BA80-A8C3-0624A5BCC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60B7F-BF28-7FB2-3577-6D39C39C7422}"/>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3</a:t>
            </a:r>
          </a:p>
        </p:txBody>
      </p:sp>
      <p:sp>
        <p:nvSpPr>
          <p:cNvPr id="4" name="Slide Number Placeholder 3">
            <a:extLst>
              <a:ext uri="{FF2B5EF4-FFF2-40B4-BE49-F238E27FC236}">
                <a16:creationId xmlns:a16="http://schemas.microsoft.com/office/drawing/2014/main" id="{CF10543C-8246-3FBA-324B-CBEEB096384C}"/>
              </a:ext>
            </a:extLst>
          </p:cNvPr>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3839086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9AE90-F6E9-0749-D356-6CC9B9E8A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C30CA-22D9-2292-ABF6-619CE48F3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45347-8C37-1985-30D8-5193B1C6688C}"/>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21FC3BE-F41B-5686-132C-C492D35707DA}"/>
              </a:ext>
            </a:extLst>
          </p:cNvPr>
          <p:cNvSpPr>
            <a:spLocks noGrp="1"/>
          </p:cNvSpPr>
          <p:nvPr>
            <p:ph type="sldNum" sz="quarter" idx="5"/>
          </p:nvPr>
        </p:nvSpPr>
        <p:spPr/>
        <p:txBody>
          <a:bodyPr/>
          <a:lstStyle/>
          <a:p>
            <a:fld id="{58D11C9F-81FA-4052-9B37-1EF4A4EF7E85}" type="slidenum">
              <a:rPr lang="en-US" smtClean="0"/>
              <a:t>48</a:t>
            </a:fld>
            <a:endParaRPr lang="en-US"/>
          </a:p>
        </p:txBody>
      </p:sp>
    </p:spTree>
    <p:extLst>
      <p:ext uri="{BB962C8B-B14F-4D97-AF65-F5344CB8AC3E}">
        <p14:creationId xmlns:p14="http://schemas.microsoft.com/office/powerpoint/2010/main" val="1776074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6CD2-9E79-41EC-E27F-EE7298F74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B3C7A-4079-8C6D-015B-E211EC081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339FB-BF2A-36AE-818D-9B143CB490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0491C01-1F01-7163-91AE-038FE1A47C84}"/>
              </a:ext>
            </a:extLst>
          </p:cNvPr>
          <p:cNvSpPr>
            <a:spLocks noGrp="1"/>
          </p:cNvSpPr>
          <p:nvPr>
            <p:ph type="sldNum" sz="quarter" idx="5"/>
          </p:nvPr>
        </p:nvSpPr>
        <p:spPr/>
        <p:txBody>
          <a:bodyPr/>
          <a:lstStyle/>
          <a:p>
            <a:fld id="{58D11C9F-81FA-4052-9B37-1EF4A4EF7E85}" type="slidenum">
              <a:rPr lang="en-US" smtClean="0"/>
              <a:t>49</a:t>
            </a:fld>
            <a:endParaRPr lang="en-US"/>
          </a:p>
        </p:txBody>
      </p:sp>
    </p:spTree>
    <p:extLst>
      <p:ext uri="{BB962C8B-B14F-4D97-AF65-F5344CB8AC3E}">
        <p14:creationId xmlns:p14="http://schemas.microsoft.com/office/powerpoint/2010/main" val="131246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https://youtu.be/ofRn9zCjy8s?si=1W6vo_yTak1yDSQ7&amp;t=88</a:t>
            </a:r>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3502652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NOTES:</a:t>
            </a:r>
          </a:p>
          <a:p>
            <a:pPr marL="171450" indent="-171450">
              <a:buFont typeface="Arial" panose="020B0604020202020204" pitchFamily="34" charset="0"/>
              <a:buChar char="•"/>
            </a:pPr>
            <a:r>
              <a:rPr lang="en-US"/>
              <a:t>Jim says cake 18 times</a:t>
            </a:r>
          </a:p>
          <a:p>
            <a:pPr marL="171450" indent="-171450">
              <a:buFont typeface="Arial" panose="020B0604020202020204" pitchFamily="34" charset="0"/>
              <a:buChar char="•"/>
            </a:pPr>
            <a:r>
              <a:rPr lang="en-US"/>
              <a:t>Challenges</a:t>
            </a:r>
          </a:p>
          <a:p>
            <a:pPr marL="628650" lvl="1" indent="-171450">
              <a:buFont typeface="Arial" panose="020B0604020202020204" pitchFamily="34" charset="0"/>
              <a:buChar char="•"/>
            </a:pPr>
            <a:r>
              <a:rPr lang="en-US"/>
              <a:t>Pancake? Cupcake?</a:t>
            </a:r>
          </a:p>
          <a:p>
            <a:pPr marL="628650" lvl="1" indent="-171450">
              <a:buFont typeface="Arial" panose="020B0604020202020204" pitchFamily="34" charset="0"/>
              <a:buChar char="•"/>
            </a:pPr>
            <a:r>
              <a:rPr lang="en-US"/>
              <a:t>Hearing / audio quality</a:t>
            </a:r>
          </a:p>
          <a:p>
            <a:pPr marL="628650" lvl="1" indent="-171450">
              <a:buFont typeface="Arial" panose="020B0604020202020204" pitchFamily="34" charset="0"/>
              <a:buChar char="•"/>
            </a:pPr>
            <a:r>
              <a:rPr lang="en-US"/>
              <a:t>Frequency (happened a lot, hard to keep up) - </a:t>
            </a:r>
          </a:p>
          <a:p>
            <a:pPr marL="171450" indent="-171450">
              <a:buFont typeface="Arial" panose="020B0604020202020204" pitchFamily="34" charset="0"/>
              <a:buChar char="•"/>
            </a:pPr>
            <a:r>
              <a:rPr lang="en-US"/>
              <a:t>Procedures could be improved by:</a:t>
            </a:r>
          </a:p>
          <a:p>
            <a:pPr marL="628650" lvl="1" indent="-171450">
              <a:buFont typeface="Arial" panose="020B0604020202020204" pitchFamily="34" charset="0"/>
              <a:buChar char="•"/>
            </a:pPr>
            <a:r>
              <a:rPr lang="en-US"/>
              <a:t>Revising operational definition – whether or not to “count” compound words</a:t>
            </a:r>
          </a:p>
          <a:p>
            <a:pPr marL="628650" lvl="1" indent="-171450">
              <a:buFont typeface="Arial" panose="020B0604020202020204" pitchFamily="34" charset="0"/>
              <a:buChar char="•"/>
            </a:pPr>
            <a:r>
              <a:rPr lang="en-US"/>
              <a:t>Set up with good vantage point / audio to conduct observation</a:t>
            </a:r>
          </a:p>
          <a:p>
            <a:pPr marL="628650" lvl="1" indent="-171450">
              <a:buFont typeface="Arial" panose="020B0604020202020204" pitchFamily="34" charset="0"/>
              <a:buChar char="•"/>
            </a:pPr>
            <a:r>
              <a:rPr lang="en-US"/>
              <a:t>Consider whether frequency is appropriate / feasible (e.g., if happening too much to keep up maybe partial interval would be more appropriate)</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865959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3EC46-8871-B026-EA71-759E6A805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E19B3-E310-9CBB-EE96-2DFC987F0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23CA7-03DC-1227-76C5-6DE5E36F5AAB}"/>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C3C20F6F-1EB8-BCFD-842C-1CB6E7D124A1}"/>
              </a:ext>
            </a:extLst>
          </p:cNvPr>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2670218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BF3-BE39-D6FD-56E3-614923F34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41A3D-22AD-CAC0-4855-3A968FD9B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E2B96-3141-17EA-38B3-08B190DAF280}"/>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components of Step 4</a:t>
            </a:r>
          </a:p>
        </p:txBody>
      </p:sp>
      <p:sp>
        <p:nvSpPr>
          <p:cNvPr id="4" name="Slide Number Placeholder 3">
            <a:extLst>
              <a:ext uri="{FF2B5EF4-FFF2-40B4-BE49-F238E27FC236}">
                <a16:creationId xmlns:a16="http://schemas.microsoft.com/office/drawing/2014/main" id="{06E9324F-42BA-1B63-6084-E8775EAA6C4D}"/>
              </a:ext>
            </a:extLst>
          </p:cNvPr>
          <p:cNvSpPr>
            <a:spLocks noGrp="1"/>
          </p:cNvSpPr>
          <p:nvPr>
            <p:ph type="sldNum" sz="quarter" idx="5"/>
          </p:nvPr>
        </p:nvSpPr>
        <p:spPr/>
        <p:txBody>
          <a:bodyPr/>
          <a:lstStyle/>
          <a:p>
            <a:fld id="{58D11C9F-81FA-4052-9B37-1EF4A4EF7E85}" type="slidenum">
              <a:rPr lang="en-US" smtClean="0"/>
              <a:t>56</a:t>
            </a:fld>
            <a:endParaRPr lang="en-US"/>
          </a:p>
        </p:txBody>
      </p:sp>
    </p:spTree>
    <p:extLst>
      <p:ext uri="{BB962C8B-B14F-4D97-AF65-F5344CB8AC3E}">
        <p14:creationId xmlns:p14="http://schemas.microsoft.com/office/powerpoint/2010/main" val="3435563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64</a:t>
            </a:fld>
            <a:endParaRPr lang="en-US">
              <a:solidFill>
                <a:prstClr val="black"/>
              </a:solidFill>
              <a:ea typeface="ＭＳ Ｐゴシック" pitchFamily="34" charset="-128"/>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229483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65</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524162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66</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386938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67</a:t>
            </a:fld>
            <a:endParaRPr lang="en-US">
              <a:solidFill>
                <a:prstClr val="black"/>
              </a:solidFill>
              <a:ea typeface="ＭＳ Ｐゴシック" pitchFamily="34"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770619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D1246-ADFF-B91D-64E1-40E3B80A5845}"/>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763ACD5A-B0B9-B1CF-E772-B249E6B56CDC}"/>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68</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474337FD-00E7-3421-7029-D6C2F55C7D6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BF017689-AB6C-54CD-1307-7BC0D3BA5322}"/>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106921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8C0C1-6CCF-4E02-B23E-427288DD7543}" type="slidenum">
              <a:rPr lang="en-US" smtClean="0">
                <a:solidFill>
                  <a:prstClr val="black"/>
                </a:solidFill>
                <a:ea typeface="ＭＳ Ｐゴシック" pitchFamily="34" charset="-128"/>
              </a:rPr>
              <a:pPr>
                <a:defRPr/>
              </a:pPr>
              <a:t>69</a:t>
            </a:fld>
            <a:endParaRPr lang="en-US">
              <a:solidFill>
                <a:prstClr val="black"/>
              </a:solidFill>
              <a:ea typeface="ＭＳ Ｐゴシック" pitchFamily="34" charset="-128"/>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587005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CEC5-0581-2DA3-222F-201F4BCE9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3938B-AC99-229A-68E4-00B57067F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485D0-3958-C69D-E829-9D0DD7591885}"/>
              </a:ext>
            </a:extLst>
          </p:cNvPr>
          <p:cNvSpPr>
            <a:spLocks noGrp="1"/>
          </p:cNvSpPr>
          <p:nvPr>
            <p:ph type="body" idx="1"/>
          </p:nvPr>
        </p:nvSpPr>
        <p:spPr/>
        <p:txBody>
          <a:bodyPr/>
          <a:lstStyle/>
          <a:p>
            <a:r>
              <a:rPr lang="en-US"/>
              <a:t>6-min</a:t>
            </a:r>
          </a:p>
        </p:txBody>
      </p:sp>
      <p:sp>
        <p:nvSpPr>
          <p:cNvPr id="4" name="Slide Number Placeholder 3">
            <a:extLst>
              <a:ext uri="{FF2B5EF4-FFF2-40B4-BE49-F238E27FC236}">
                <a16:creationId xmlns:a16="http://schemas.microsoft.com/office/drawing/2014/main" id="{3151C409-2A73-AE60-01FE-8EE73CA0AC47}"/>
              </a:ext>
            </a:extLst>
          </p:cNvPr>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1291669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marL="623888" indent="-514350">
              <a:buFont typeface="Arial" panose="020B0604020202020204" pitchFamily="34" charset="0"/>
              <a:buChar char="•"/>
            </a:pPr>
            <a:r>
              <a:rPr lang="en-US">
                <a:ea typeface="ＭＳ Ｐゴシック" pitchFamily="34" charset="-128"/>
              </a:rPr>
              <a:t>WWC - https://ies.ed.gov/ncee/wwc/PracticeGuide/31 </a:t>
            </a:r>
          </a:p>
          <a:p>
            <a:pPr marL="623888" indent="-514350">
              <a:buFont typeface="Arial" panose="020B0604020202020204" pitchFamily="34" charset="0"/>
              <a:buChar char="•"/>
            </a:pPr>
            <a:r>
              <a:rPr lang="en-US">
                <a:ea typeface="ＭＳ Ｐゴシック" pitchFamily="34" charset="-128"/>
              </a:rPr>
              <a:t>Low-Intensity, Teacher Delivered Strategies (module)</a:t>
            </a:r>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71</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4047618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79F0B-48F4-F2E0-6C9D-93C0275FCA57}"/>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9128DA2-FB4C-C998-3E5A-28AAB894ABBD}"/>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8E7D76F-8248-6D22-5182-9E7F81DE4284}"/>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0E3D445C-F9C4-33EA-1E70-54FB1E02D360}"/>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72</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446168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2A58-7050-E210-E908-9C818D9F94D9}"/>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1268A3F-CB98-4406-891B-846E07FEA82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A971E1BB-A0E3-78A6-EEAB-28DF6C2FC8FF}"/>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334F7980-0611-75E9-C914-3401776F80D6}"/>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73</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285804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8973-EC3D-B194-C43C-283B818D2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CC530-5E30-05D3-8C70-EA0C82960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4C08B-C871-2685-FF11-7388988DDB7B}"/>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4FF71BFD-CEB3-2AF9-328D-38E497D56A2B}"/>
              </a:ext>
            </a:extLst>
          </p:cNvPr>
          <p:cNvSpPr>
            <a:spLocks noGrp="1"/>
          </p:cNvSpPr>
          <p:nvPr>
            <p:ph type="sldNum" sz="quarter" idx="5"/>
          </p:nvPr>
        </p:nvSpPr>
        <p:spPr/>
        <p:txBody>
          <a:bodyPr/>
          <a:lstStyle/>
          <a:p>
            <a:fld id="{58D11C9F-81FA-4052-9B37-1EF4A4EF7E85}" type="slidenum">
              <a:rPr lang="en-US" smtClean="0"/>
              <a:t>81</a:t>
            </a:fld>
            <a:endParaRPr lang="en-US"/>
          </a:p>
        </p:txBody>
      </p:sp>
    </p:spTree>
    <p:extLst>
      <p:ext uri="{BB962C8B-B14F-4D97-AF65-F5344CB8AC3E}">
        <p14:creationId xmlns:p14="http://schemas.microsoft.com/office/powerpoint/2010/main" val="1350177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83</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3641534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43709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Support- name of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3277352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2734143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4194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10627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3310894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57100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4044812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3696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4688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64456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9160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54351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24809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2162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68795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5798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98207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844099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98735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98904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147829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7623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6340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658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386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057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32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930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7160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67725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8323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749566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683053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93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10/7/2025</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61519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2001804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svg"/><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hyperlink" Target="https://www.ci3t.org/rbook/M682/docx/FABI_HO8_Step2-4_ABC.docx"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87.png"/><Relationship Id="rId7"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65.jpeg"/><Relationship Id="rId5" Type="http://schemas.openxmlformats.org/officeDocument/2006/relationships/image" Target="../media/image90.jpeg"/><Relationship Id="rId10" Type="http://schemas.openxmlformats.org/officeDocument/2006/relationships/image" Target="../media/image64.jpeg"/><Relationship Id="rId4" Type="http://schemas.openxmlformats.org/officeDocument/2006/relationships/image" Target="../media/image89.jpeg"/><Relationship Id="rId9" Type="http://schemas.openxmlformats.org/officeDocument/2006/relationships/image" Target="../media/image63.jpeg"/></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12.png"/><Relationship Id="rId7"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65.jpeg"/><Relationship Id="rId5" Type="http://schemas.openxmlformats.org/officeDocument/2006/relationships/image" Target="../media/image90.jpeg"/><Relationship Id="rId10" Type="http://schemas.openxmlformats.org/officeDocument/2006/relationships/image" Target="../media/image64.jpeg"/><Relationship Id="rId4" Type="http://schemas.openxmlformats.org/officeDocument/2006/relationships/image" Target="../media/image89.jpeg"/><Relationship Id="rId9" Type="http://schemas.openxmlformats.org/officeDocument/2006/relationships/image" Target="../media/image63.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sv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6200" y="-317468"/>
            <a:ext cx="12115800" cy="2387600"/>
          </a:xfrm>
        </p:spPr>
        <p:txBody>
          <a:bodyPr>
            <a:noAutofit/>
          </a:bodyPr>
          <a:lstStyle/>
          <a:p>
            <a:r>
              <a:rPr lang="en-US" sz="4400"/>
              <a:t>Functional Assessment-Based Intervention: A Tier 3 Support for Students with </a:t>
            </a:r>
            <a:br>
              <a:rPr lang="en-US" sz="4400"/>
            </a:br>
            <a:r>
              <a:rPr lang="en-US" sz="4400"/>
              <a:t>Intensive Intervention Needs </a:t>
            </a:r>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181962"/>
            <a:ext cx="10515600" cy="1655762"/>
          </a:xfrm>
        </p:spPr>
        <p:txBody>
          <a:bodyPr vert="horz" lIns="91440" tIns="45720" rIns="91440" bIns="45720" rtlCol="0" anchor="t">
            <a:normAutofit/>
          </a:bodyPr>
          <a:lstStyle/>
          <a:p>
            <a:r>
              <a:rPr lang="en-US"/>
              <a:t>Elise Sarasin, The University of Kansas</a:t>
            </a:r>
          </a:p>
          <a:p>
            <a:r>
              <a:rPr lang="en-US"/>
              <a:t>Carrie Brandon, Arizona State University </a:t>
            </a:r>
          </a:p>
          <a:p>
            <a:r>
              <a:rPr lang="en-US"/>
              <a:t>Joni Weiss, The University of Kansas</a:t>
            </a:r>
          </a:p>
          <a:p>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797560" y="4070532"/>
            <a:ext cx="7191890" cy="180337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400"/>
              <a:t>If you have not done so already, we invite you to visit </a:t>
            </a:r>
            <a:r>
              <a:rPr lang="en-US" sz="2400">
                <a:solidFill>
                  <a:schemeClr val="bg1"/>
                </a:solidFill>
                <a:hlinkClick r:id="rId3">
                  <a:extLst>
                    <a:ext uri="{A12FA001-AC4F-418D-AE19-62706E023703}">
                      <ahyp:hlinkClr xmlns:ahyp="http://schemas.microsoft.com/office/drawing/2018/hyperlinkcolor" val="tx"/>
                    </a:ext>
                  </a:extLst>
                </a:hlinkClick>
              </a:rPr>
              <a:t>ci3t.org/enhance</a:t>
            </a:r>
            <a:r>
              <a:rPr lang="en-US" sz="2400">
                <a:solidFill>
                  <a:schemeClr val="bg1"/>
                </a:solidFill>
              </a:rPr>
              <a:t> </a:t>
            </a:r>
            <a:r>
              <a:rPr lang="en-US" sz="24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8225579" y="3652591"/>
            <a:ext cx="3473125" cy="2586405"/>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a:extLst>
              <a:ext uri="{FF2B5EF4-FFF2-40B4-BE49-F238E27FC236}">
                <a16:creationId xmlns:a16="http://schemas.microsoft.com/office/drawing/2014/main" id="{CBC63298-B277-C137-D4BF-3E862E85437E}"/>
              </a:ext>
            </a:extLst>
          </p:cNvPr>
          <p:cNvSpPr txBox="1"/>
          <p:nvPr/>
        </p:nvSpPr>
        <p:spPr>
          <a:xfrm>
            <a:off x="2689083" y="6604084"/>
            <a:ext cx="9633546" cy="253916"/>
          </a:xfrm>
          <a:prstGeom prst="rect">
            <a:avLst/>
          </a:prstGeom>
          <a:noFill/>
        </p:spPr>
        <p:txBody>
          <a:bodyPr wrap="square">
            <a:spAutoFit/>
          </a:bodyPr>
          <a:lstStyle/>
          <a:p>
            <a:pPr marR="0" algn="ctr"/>
            <a:r>
              <a:rPr lang="en-US" sz="1050">
                <a:ea typeface="Calibri" panose="020F0502020204030204" pitchFamily="34" charset="0"/>
                <a:cs typeface="Arial" panose="020B0604020202020204" pitchFamily="34" charset="0"/>
              </a:rPr>
              <a:t>This project was funded in part by Project EPIC (USDE, OSEP Award Number: H325D220011) and Project ENHANCE (IES Project Number R324N190002)</a:t>
            </a: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89157F6-0C16-8A58-AEC4-7C050E57D807}"/>
              </a:ext>
            </a:extLst>
          </p:cNvPr>
          <p:cNvSpPr>
            <a:spLocks noGrp="1"/>
          </p:cNvSpPr>
          <p:nvPr>
            <p:ph type="title"/>
          </p:nvPr>
        </p:nvSpPr>
        <p:spPr/>
        <p:txBody>
          <a:bodyPr/>
          <a:lstStyle/>
          <a:p>
            <a:r>
              <a:rPr lang="en-US"/>
              <a:t>Situating Tertiary (Tier 3) Interventions in Ci3T Models </a:t>
            </a:r>
          </a:p>
        </p:txBody>
      </p:sp>
    </p:spTree>
    <p:extLst>
      <p:ext uri="{BB962C8B-B14F-4D97-AF65-F5344CB8AC3E}">
        <p14:creationId xmlns:p14="http://schemas.microsoft.com/office/powerpoint/2010/main" val="820138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4A8F-F539-F90E-8CF6-CB0DEDE5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01DB5-B7E0-D50F-C4D0-B586E3076827}"/>
              </a:ext>
            </a:extLst>
          </p:cNvPr>
          <p:cNvSpPr>
            <a:spLocks noGrp="1"/>
          </p:cNvSpPr>
          <p:nvPr>
            <p:ph type="title"/>
          </p:nvPr>
        </p:nvSpPr>
        <p:spPr/>
        <p:txBody>
          <a:bodyPr/>
          <a:lstStyle/>
          <a:p>
            <a:r>
              <a:rPr lang="en-US"/>
              <a:t>What are Tier 3 Interventions?</a:t>
            </a:r>
          </a:p>
        </p:txBody>
      </p:sp>
      <p:pic>
        <p:nvPicPr>
          <p:cNvPr id="4" name="Picture 2" descr="Comprehensive, Integrated, Three-Tiered Model of Prevention pyramid with an arrow pointing to the top red tier (Tier 3).&#10;">
            <a:extLst>
              <a:ext uri="{FF2B5EF4-FFF2-40B4-BE49-F238E27FC236}">
                <a16:creationId xmlns:a16="http://schemas.microsoft.com/office/drawing/2014/main" id="{67B0318C-E325-A03E-4436-48611977E52C}"/>
              </a:ext>
            </a:extLst>
          </p:cNvPr>
          <p:cNvPicPr>
            <a:picLocks noChangeAspect="1"/>
          </p:cNvPicPr>
          <p:nvPr/>
        </p:nvPicPr>
        <p:blipFill>
          <a:blip r:embed="rId3"/>
          <a:stretch>
            <a:fillRect/>
          </a:stretch>
        </p:blipFill>
        <p:spPr>
          <a:xfrm>
            <a:off x="838200" y="1690688"/>
            <a:ext cx="6767147" cy="4694327"/>
          </a:xfrm>
          <a:prstGeom prst="rect">
            <a:avLst/>
          </a:prstGeom>
        </p:spPr>
      </p:pic>
      <p:pic>
        <p:nvPicPr>
          <p:cNvPr id="3" name="Picture 3" descr="Clarifying Tier 3 Supports infographic.">
            <a:extLst>
              <a:ext uri="{FF2B5EF4-FFF2-40B4-BE49-F238E27FC236}">
                <a16:creationId xmlns:a16="http://schemas.microsoft.com/office/drawing/2014/main" id="{329D1162-5CA2-5FA8-D11A-B3DF450ED3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0249" y="1690688"/>
            <a:ext cx="3007091" cy="4295844"/>
          </a:xfrm>
          <a:prstGeom prst="rect">
            <a:avLst/>
          </a:prstGeom>
          <a:ln>
            <a:solidFill>
              <a:schemeClr val="tx1"/>
            </a:solidFill>
          </a:ln>
        </p:spPr>
      </p:pic>
    </p:spTree>
    <p:extLst>
      <p:ext uri="{BB962C8B-B14F-4D97-AF65-F5344CB8AC3E}">
        <p14:creationId xmlns:p14="http://schemas.microsoft.com/office/powerpoint/2010/main" val="1966374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9CFD9F5-7235-7DCB-7ACB-AC7F6BCD4E41}"/>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3 Supports 1</a:t>
            </a:r>
          </a:p>
        </p:txBody>
      </p:sp>
      <p:pic>
        <p:nvPicPr>
          <p:cNvPr id="3" name="Picture 1" descr="Infographic: Clarifying Tier 3 Supports. Language Matters: How do we talk about students in need of Tier 3 supports? There are no &quot;Tier 3 kids&quot; or &quot;red zone students.&quot; Based on the data, there may be a student who needs Tier 3 supports. Various Locations: Where do we provide Tier 3 supports to students? Tier 3 supports can be provided in various locations. Students do not have to be sent out of the classroom to receive a Tier 3 support. Different Sizes: Do we always provide tier 3 supports 1:1? Tier 3 support is not necessarily 1:1 support. For example, a Tier 3 reading intervention can be intensified by dosage (e.g., 100 min day) while still delivered in small group format.">
            <a:extLst>
              <a:ext uri="{FF2B5EF4-FFF2-40B4-BE49-F238E27FC236}">
                <a16:creationId xmlns:a16="http://schemas.microsoft.com/office/drawing/2014/main" id="{C9B72816-850A-5C2C-A085-700CA0CD9F44}"/>
              </a:ext>
            </a:extLst>
          </p:cNvPr>
          <p:cNvPicPr>
            <a:picLocks noChangeAspect="1"/>
          </p:cNvPicPr>
          <p:nvPr/>
        </p:nvPicPr>
        <p:blipFill>
          <a:blip r:embed="rId2"/>
          <a:stretch>
            <a:fillRect/>
          </a:stretch>
        </p:blipFill>
        <p:spPr>
          <a:xfrm>
            <a:off x="1588769" y="161925"/>
            <a:ext cx="9374505" cy="13392150"/>
          </a:xfrm>
          <a:prstGeom prst="rect">
            <a:avLst/>
          </a:prstGeom>
        </p:spPr>
      </p:pic>
    </p:spTree>
    <p:extLst>
      <p:ext uri="{BB962C8B-B14F-4D97-AF65-F5344CB8AC3E}">
        <p14:creationId xmlns:p14="http://schemas.microsoft.com/office/powerpoint/2010/main" val="4106586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ED3D4-7380-3DD5-6F7C-4E4ADC0EB7B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EF269BB2-7080-1540-9494-25666D64BF49}"/>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3 Supports 2</a:t>
            </a:r>
          </a:p>
        </p:txBody>
      </p:sp>
      <p:pic>
        <p:nvPicPr>
          <p:cNvPr id="3" name="Picture 2" descr="Infographic: Clarifying Tier 3 Supports. For all Students: Is Tier 3 special education? Tier 3 is not special education. Any student who meets entry criteria may receive Tier 3 supports. Students receiving special education services may also receive Tier 3 supports. Supports vs. People: Is Tier 3 the support? Or the person who provides it? Tier 3 intervention grids list each strategy, practice, or program. Tier 3 supports may be provided by teachers, interventionists, counselors, staff, community agencies, or others. It is not who, but what they do. Supports are Integrated: What is available to students in need of Tier 3 supports? Your Ci3T Implementation Manual has one comprehensive list of Tier 3 interventions to support the needs of students in academic, behavior, and social domains (not separate lists.) Tier 3 supports are often integrated.">
            <a:extLst>
              <a:ext uri="{FF2B5EF4-FFF2-40B4-BE49-F238E27FC236}">
                <a16:creationId xmlns:a16="http://schemas.microsoft.com/office/drawing/2014/main" id="{32BD73B2-1105-C418-D378-31C0AB711255}"/>
              </a:ext>
            </a:extLst>
          </p:cNvPr>
          <p:cNvPicPr>
            <a:picLocks noChangeAspect="1"/>
          </p:cNvPicPr>
          <p:nvPr/>
        </p:nvPicPr>
        <p:blipFill>
          <a:blip r:embed="rId2"/>
          <a:stretch>
            <a:fillRect/>
          </a:stretch>
        </p:blipFill>
        <p:spPr>
          <a:xfrm>
            <a:off x="1588769" y="-6315075"/>
            <a:ext cx="9374505" cy="13392150"/>
          </a:xfrm>
          <a:prstGeom prst="rect">
            <a:avLst/>
          </a:prstGeom>
        </p:spPr>
      </p:pic>
    </p:spTree>
    <p:extLst>
      <p:ext uri="{BB962C8B-B14F-4D97-AF65-F5344CB8AC3E}">
        <p14:creationId xmlns:p14="http://schemas.microsoft.com/office/powerpoint/2010/main" val="123465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BBAF-0AB2-1529-9204-2B8151C9B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D2622-A071-6261-E92A-F3B061EFE0B9}"/>
              </a:ext>
              <a:ext uri="{C183D7F6-B498-43B3-948B-1728B52AA6E4}">
                <adec:decorative xmlns:adec="http://schemas.microsoft.com/office/drawing/2017/decorative" val="1"/>
              </a:ext>
            </a:extLst>
          </p:cNvPr>
          <p:cNvSpPr>
            <a:spLocks noGrp="1"/>
          </p:cNvSpPr>
          <p:nvPr>
            <p:ph type="title"/>
          </p:nvPr>
        </p:nvSpPr>
        <p:spPr/>
        <p:txBody>
          <a:bodyPr/>
          <a:lstStyle/>
          <a:p>
            <a:r>
              <a:rPr lang="en-US"/>
              <a:t>Tertiary (Tier 3) Intervention Grid</a:t>
            </a:r>
          </a:p>
        </p:txBody>
      </p:sp>
      <p:sp>
        <p:nvSpPr>
          <p:cNvPr id="7" name="Title">
            <a:extLst>
              <a:ext uri="{FF2B5EF4-FFF2-40B4-BE49-F238E27FC236}">
                <a16:creationId xmlns:a16="http://schemas.microsoft.com/office/drawing/2014/main" id="{1AA2249E-1CD3-37B5-4AB6-7352143736F9}"/>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Tertiary (Tier 3) Intervention Grid 2</a:t>
            </a:r>
          </a:p>
        </p:txBody>
      </p:sp>
      <p:pic>
        <p:nvPicPr>
          <p:cNvPr id="5" name="Picture 1" descr="Comprehensive, Integrated, Three-Tiered Model of Prevention pyramid with an arrow pointing to the top red tier (Tier 3).">
            <a:extLst>
              <a:ext uri="{FF2B5EF4-FFF2-40B4-BE49-F238E27FC236}">
                <a16:creationId xmlns:a16="http://schemas.microsoft.com/office/drawing/2014/main" id="{DAFB78A7-A6DF-EC9E-237F-B3795EAD2F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839" y="2497394"/>
            <a:ext cx="5038363" cy="3495080"/>
          </a:xfrm>
          <a:prstGeom prst="rect">
            <a:avLst/>
          </a:prstGeom>
        </p:spPr>
      </p:pic>
      <p:pic>
        <p:nvPicPr>
          <p:cNvPr id="4" name="Picture 2" descr="Image of the Lincoln Elementary Implementation Manual.">
            <a:extLst>
              <a:ext uri="{FF2B5EF4-FFF2-40B4-BE49-F238E27FC236}">
                <a16:creationId xmlns:a16="http://schemas.microsoft.com/office/drawing/2014/main" id="{4E930239-3EE8-6B8F-8C84-0808F8837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639" y="1690688"/>
            <a:ext cx="2138898" cy="2767986"/>
          </a:xfrm>
          <a:prstGeom prst="rect">
            <a:avLst/>
          </a:prstGeom>
          <a:ln>
            <a:solidFill>
              <a:schemeClr val="tx1"/>
            </a:solidFill>
          </a:ln>
        </p:spPr>
      </p:pic>
      <p:pic>
        <p:nvPicPr>
          <p:cNvPr id="12" name="Picture 3" descr="Image of a Read 180 Tertiary (Tier 3) Intervention Grid for middle school.">
            <a:extLst>
              <a:ext uri="{FF2B5EF4-FFF2-40B4-BE49-F238E27FC236}">
                <a16:creationId xmlns:a16="http://schemas.microsoft.com/office/drawing/2014/main" id="{DE0649D2-2200-53C4-E381-7427DEDE7A1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95485" y="1729586"/>
            <a:ext cx="3481423" cy="2690190"/>
          </a:xfrm>
          <a:prstGeom prst="rect">
            <a:avLst/>
          </a:prstGeom>
          <a:ln>
            <a:solidFill>
              <a:schemeClr val="tx1"/>
            </a:solidFill>
          </a:ln>
        </p:spPr>
      </p:pic>
      <p:pic>
        <p:nvPicPr>
          <p:cNvPr id="13" name="Picture 4" descr="Image of an Individualized De-escalation Plan Tertiary (Tier 3) Intervention Grid.">
            <a:extLst>
              <a:ext uri="{FF2B5EF4-FFF2-40B4-BE49-F238E27FC236}">
                <a16:creationId xmlns:a16="http://schemas.microsoft.com/office/drawing/2014/main" id="{0802CBCA-38CC-4679-4717-21DFD581F99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67371" y="2711833"/>
            <a:ext cx="3609083" cy="2690191"/>
          </a:xfrm>
          <a:prstGeom prst="rect">
            <a:avLst/>
          </a:prstGeom>
          <a:ln>
            <a:solidFill>
              <a:schemeClr val="tx1"/>
            </a:solidFill>
          </a:ln>
        </p:spPr>
      </p:pic>
      <p:pic>
        <p:nvPicPr>
          <p:cNvPr id="3" name="Picture 5" descr="Image of a Functional Assessment-based Intervention Tertiary (Tier 3) Intervention grid.">
            <a:extLst>
              <a:ext uri="{FF2B5EF4-FFF2-40B4-BE49-F238E27FC236}">
                <a16:creationId xmlns:a16="http://schemas.microsoft.com/office/drawing/2014/main" id="{924C8D1C-3723-1C09-D947-C0FB19CE3E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448" y="3604841"/>
            <a:ext cx="3481424" cy="2690192"/>
          </a:xfrm>
          <a:prstGeom prst="rect">
            <a:avLst/>
          </a:prstGeom>
          <a:ln>
            <a:solidFill>
              <a:schemeClr val="tx1"/>
            </a:solidFill>
          </a:ln>
        </p:spPr>
      </p:pic>
      <p:pic>
        <p:nvPicPr>
          <p:cNvPr id="6" name="Picture 6">
            <a:extLst>
              <a:ext uri="{FF2B5EF4-FFF2-40B4-BE49-F238E27FC236}">
                <a16:creationId xmlns:a16="http://schemas.microsoft.com/office/drawing/2014/main" id="{FDBB64B1-62E9-A245-F15F-2C8EBD46CC4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039856" y="9975"/>
            <a:ext cx="1170432" cy="1808849"/>
          </a:xfrm>
          <a:prstGeom prst="rect">
            <a:avLst/>
          </a:prstGeom>
        </p:spPr>
      </p:pic>
    </p:spTree>
    <p:extLst>
      <p:ext uri="{BB962C8B-B14F-4D97-AF65-F5344CB8AC3E}">
        <p14:creationId xmlns:p14="http://schemas.microsoft.com/office/powerpoint/2010/main" val="13741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Components of Tier 3 Intervention Grid</a:t>
            </a:r>
          </a:p>
        </p:txBody>
      </p:sp>
      <p:pic>
        <p:nvPicPr>
          <p:cNvPr id="7" name="Picture" descr="Read 180 Tertiary (Tier 3) Intervention Grid Middle School Example">
            <a:extLst>
              <a:ext uri="{FF2B5EF4-FFF2-40B4-BE49-F238E27FC236}">
                <a16:creationId xmlns:a16="http://schemas.microsoft.com/office/drawing/2014/main" id="{D4FB15F7-FC48-0187-5B1F-193987759B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33700" y="1449389"/>
            <a:ext cx="6604000" cy="5103090"/>
          </a:xfrm>
          <a:prstGeom prst="rect">
            <a:avLst/>
          </a:prstGeom>
          <a:ln>
            <a:solidFill>
              <a:schemeClr val="tx1"/>
            </a:solidFill>
          </a:ln>
        </p:spPr>
      </p:pic>
      <p:sp>
        <p:nvSpPr>
          <p:cNvPr id="3" name="Highlight 1">
            <a:extLst>
              <a:ext uri="{FF2B5EF4-FFF2-40B4-BE49-F238E27FC236}">
                <a16:creationId xmlns:a16="http://schemas.microsoft.com/office/drawing/2014/main" id="{2F5E36F1-A44F-D31E-374B-EA9A7732372D}"/>
              </a:ext>
              <a:ext uri="{C183D7F6-B498-43B3-948B-1728B52AA6E4}">
                <adec:decorative xmlns:adec="http://schemas.microsoft.com/office/drawing/2017/decorative" val="1"/>
              </a:ext>
            </a:extLst>
          </p:cNvPr>
          <p:cNvSpPr/>
          <p:nvPr/>
        </p:nvSpPr>
        <p:spPr>
          <a:xfrm>
            <a:off x="3527877" y="2878619"/>
            <a:ext cx="551364"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Highlight 2">
            <a:extLst>
              <a:ext uri="{FF2B5EF4-FFF2-40B4-BE49-F238E27FC236}">
                <a16:creationId xmlns:a16="http://schemas.microsoft.com/office/drawing/2014/main" id="{99D3F0EA-1ADF-B295-6653-28E6D4243A2F}"/>
              </a:ext>
              <a:ext uri="{C183D7F6-B498-43B3-948B-1728B52AA6E4}">
                <adec:decorative xmlns:adec="http://schemas.microsoft.com/office/drawing/2017/decorative" val="1"/>
              </a:ext>
            </a:extLst>
          </p:cNvPr>
          <p:cNvSpPr/>
          <p:nvPr/>
        </p:nvSpPr>
        <p:spPr>
          <a:xfrm>
            <a:off x="4627880" y="2672245"/>
            <a:ext cx="560075"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3">
            <a:extLst>
              <a:ext uri="{FF2B5EF4-FFF2-40B4-BE49-F238E27FC236}">
                <a16:creationId xmlns:a16="http://schemas.microsoft.com/office/drawing/2014/main" id="{F8A166D6-0A02-05E7-D1B1-E919285BB400}"/>
              </a:ext>
              <a:ext uri="{C183D7F6-B498-43B3-948B-1728B52AA6E4}">
                <adec:decorative xmlns:adec="http://schemas.microsoft.com/office/drawing/2017/decorative" val="1"/>
              </a:ext>
            </a:extLst>
          </p:cNvPr>
          <p:cNvSpPr/>
          <p:nvPr/>
        </p:nvSpPr>
        <p:spPr>
          <a:xfrm>
            <a:off x="5512222" y="2636520"/>
            <a:ext cx="1167556" cy="307022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giht 4">
            <a:extLst>
              <a:ext uri="{FF2B5EF4-FFF2-40B4-BE49-F238E27FC236}">
                <a16:creationId xmlns:a16="http://schemas.microsoft.com/office/drawing/2014/main" id="{5DFC2206-547D-1953-F9F7-B93AC693DE95}"/>
              </a:ext>
              <a:ext uri="{C183D7F6-B498-43B3-948B-1728B52AA6E4}">
                <adec:decorative xmlns:adec="http://schemas.microsoft.com/office/drawing/2017/decorative" val="1"/>
              </a:ext>
            </a:extLst>
          </p:cNvPr>
          <p:cNvSpPr/>
          <p:nvPr/>
        </p:nvSpPr>
        <p:spPr>
          <a:xfrm>
            <a:off x="6703563" y="2878619"/>
            <a:ext cx="957077"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 5">
            <a:extLst>
              <a:ext uri="{FF2B5EF4-FFF2-40B4-BE49-F238E27FC236}">
                <a16:creationId xmlns:a16="http://schemas.microsoft.com/office/drawing/2014/main" id="{03913843-ACB0-6925-3C7A-EED8655B64FC}"/>
              </a:ext>
              <a:ext uri="{C183D7F6-B498-43B3-948B-1728B52AA6E4}">
                <adec:decorative xmlns:adec="http://schemas.microsoft.com/office/drawing/2017/decorative" val="1"/>
              </a:ext>
            </a:extLst>
          </p:cNvPr>
          <p:cNvSpPr/>
          <p:nvPr/>
        </p:nvSpPr>
        <p:spPr>
          <a:xfrm>
            <a:off x="6703563" y="3295887"/>
            <a:ext cx="687837"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6">
            <a:extLst>
              <a:ext uri="{FF2B5EF4-FFF2-40B4-BE49-F238E27FC236}">
                <a16:creationId xmlns:a16="http://schemas.microsoft.com/office/drawing/2014/main" id="{B719BE94-F4C2-24B3-07EC-3670C04AAD5A}"/>
              </a:ext>
              <a:ext uri="{C183D7F6-B498-43B3-948B-1728B52AA6E4}">
                <adec:decorative xmlns:adec="http://schemas.microsoft.com/office/drawing/2017/decorative" val="1"/>
              </a:ext>
            </a:extLst>
          </p:cNvPr>
          <p:cNvSpPr/>
          <p:nvPr/>
        </p:nvSpPr>
        <p:spPr>
          <a:xfrm>
            <a:off x="6703563" y="4037812"/>
            <a:ext cx="869869"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 7">
            <a:extLst>
              <a:ext uri="{FF2B5EF4-FFF2-40B4-BE49-F238E27FC236}">
                <a16:creationId xmlns:a16="http://schemas.microsoft.com/office/drawing/2014/main" id="{96CF4548-834B-4622-CEE0-8133E87F8166}"/>
              </a:ext>
              <a:ext uri="{C183D7F6-B498-43B3-948B-1728B52AA6E4}">
                <adec:decorative xmlns:adec="http://schemas.microsoft.com/office/drawing/2017/decorative" val="1"/>
              </a:ext>
            </a:extLst>
          </p:cNvPr>
          <p:cNvSpPr/>
          <p:nvPr/>
        </p:nvSpPr>
        <p:spPr>
          <a:xfrm>
            <a:off x="8158481" y="2672245"/>
            <a:ext cx="616798"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Module">
            <a:extLst>
              <a:ext uri="{FF2B5EF4-FFF2-40B4-BE49-F238E27FC236}">
                <a16:creationId xmlns:a16="http://schemas.microsoft.com/office/drawing/2014/main" id="{81573A34-2A88-6B6C-D527-F77D0B6FB853}"/>
              </a:ext>
              <a:ext uri="{C183D7F6-B498-43B3-948B-1728B52AA6E4}">
                <adec:decorative xmlns:adec="http://schemas.microsoft.com/office/drawing/2017/decorative" val="1"/>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1021569" y="0"/>
            <a:ext cx="1170431" cy="1828800"/>
          </a:xfrm>
        </p:spPr>
      </p:pic>
    </p:spTree>
    <p:extLst>
      <p:ext uri="{BB962C8B-B14F-4D97-AF65-F5344CB8AC3E}">
        <p14:creationId xmlns:p14="http://schemas.microsoft.com/office/powerpoint/2010/main" val="131134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8"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Using Multiple Sources of Data to Connect Students with Tier 3 Supports</a:t>
            </a:r>
            <a:endParaRPr lang="en-US"/>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2">
            <a:extLst>
              <a:ext uri="{FF2B5EF4-FFF2-40B4-BE49-F238E27FC236}">
                <a16:creationId xmlns:a16="http://schemas.microsoft.com/office/drawing/2014/main" id="{A044E6DB-D1BD-0B7C-BFB6-BF6F8AD0E03E}"/>
              </a:ext>
              <a:ext uri="{C183D7F6-B498-43B3-948B-1728B52AA6E4}">
                <adec:decorative xmlns:adec="http://schemas.microsoft.com/office/drawing/2017/decorative" val="1"/>
              </a:ext>
            </a:extLst>
          </p:cNvPr>
          <p:cNvSpPr/>
          <p:nvPr/>
        </p:nvSpPr>
        <p:spPr>
          <a:xfrm>
            <a:off x="4299180" y="1777773"/>
            <a:ext cx="185738"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704080" y="1777774"/>
            <a:ext cx="60134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4">
            <a:extLst>
              <a:ext uri="{FF2B5EF4-FFF2-40B4-BE49-F238E27FC236}">
                <a16:creationId xmlns:a16="http://schemas.microsoft.com/office/drawing/2014/main" id="{7B8A0C8E-2B44-58DC-F0F8-093281F941BB}"/>
              </a:ext>
              <a:ext uri="{C183D7F6-B498-43B3-948B-1728B52AA6E4}">
                <adec:decorative xmlns:adec="http://schemas.microsoft.com/office/drawing/2017/decorative" val="1"/>
              </a:ext>
            </a:extLst>
          </p:cNvPr>
          <p:cNvSpPr/>
          <p:nvPr/>
        </p:nvSpPr>
        <p:spPr>
          <a:xfrm>
            <a:off x="7008655" y="1777773"/>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5">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9154160" y="1777774"/>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1819274" y="5932002"/>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5" name="Textbox 2">
            <a:extLst>
              <a:ext uri="{FF2B5EF4-FFF2-40B4-BE49-F238E27FC236}">
                <a16:creationId xmlns:a16="http://schemas.microsoft.com/office/drawing/2014/main" id="{38A7BB30-6E23-2620-9D0C-F79A3C42DC18}"/>
              </a:ext>
            </a:extLst>
          </p:cNvPr>
          <p:cNvSpPr/>
          <p:nvPr/>
        </p:nvSpPr>
        <p:spPr>
          <a:xfrm>
            <a:off x="3514725" y="5925147"/>
            <a:ext cx="1228725" cy="65481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a:t>office discipline referrals</a:t>
            </a:r>
          </a:p>
        </p:txBody>
      </p:sp>
      <p:sp>
        <p:nvSpPr>
          <p:cNvPr id="14" name="Textbox 3">
            <a:extLst>
              <a:ext uri="{FF2B5EF4-FFF2-40B4-BE49-F238E27FC236}">
                <a16:creationId xmlns:a16="http://schemas.microsoft.com/office/drawing/2014/main" id="{FC8C99F0-FCBF-7D0A-EBDD-0D04BD5D26DC}"/>
              </a:ext>
            </a:extLst>
          </p:cNvPr>
          <p:cNvSpPr/>
          <p:nvPr/>
        </p:nvSpPr>
        <p:spPr>
          <a:xfrm>
            <a:off x="4836160" y="5968689"/>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4">
            <a:extLst>
              <a:ext uri="{FF2B5EF4-FFF2-40B4-BE49-F238E27FC236}">
                <a16:creationId xmlns:a16="http://schemas.microsoft.com/office/drawing/2014/main" id="{DA07B747-3433-8B07-4FCE-F2A05481830F}"/>
              </a:ext>
            </a:extLst>
          </p:cNvPr>
          <p:cNvSpPr/>
          <p:nvPr/>
        </p:nvSpPr>
        <p:spPr>
          <a:xfrm>
            <a:off x="6900863" y="5984782"/>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25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heel(1)">
                                      <p:cBhvr>
                                        <p:cTn id="36" dur="125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0" grpId="0" animBg="1"/>
      <p:bldP spid="3" grpId="0" animBg="1"/>
      <p:bldP spid="11" grpId="0" animBg="1"/>
      <p:bldP spid="13" grpId="0" animBg="1"/>
      <p:bldP spid="5"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90500" y="4570165"/>
            <a:ext cx="11811000" cy="1138575"/>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1021568" y="18288"/>
            <a:ext cx="1170432" cy="1792224"/>
          </a:xfrm>
          <a:prstGeom prst="rect">
            <a:avLst/>
          </a:prstGeom>
        </p:spPr>
      </p:pic>
    </p:spTree>
    <p:extLst>
      <p:ext uri="{BB962C8B-B14F-4D97-AF65-F5344CB8AC3E}">
        <p14:creationId xmlns:p14="http://schemas.microsoft.com/office/powerpoint/2010/main" val="1261645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4D273-8B3D-76CD-DA7C-489CBA6A6C6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56C15C3-1C46-5D7B-14E6-C01920EEF911}"/>
              </a:ext>
            </a:extLst>
          </p:cNvPr>
          <p:cNvSpPr>
            <a:spLocks noGrp="1"/>
          </p:cNvSpPr>
          <p:nvPr>
            <p:ph type="title"/>
          </p:nvPr>
        </p:nvSpPr>
        <p:spPr>
          <a:solidFill>
            <a:schemeClr val="accent5"/>
          </a:solidFill>
        </p:spPr>
        <p:txBody>
          <a:bodyPr/>
          <a:lstStyle/>
          <a:p>
            <a:r>
              <a:rPr lang="en-US">
                <a:solidFill>
                  <a:schemeClr val="bg1"/>
                </a:solidFill>
              </a:rPr>
              <a:t>Table Talk</a:t>
            </a:r>
          </a:p>
        </p:txBody>
      </p:sp>
      <p:sp>
        <p:nvSpPr>
          <p:cNvPr id="3" name="Content Placeholder">
            <a:extLst>
              <a:ext uri="{FF2B5EF4-FFF2-40B4-BE49-F238E27FC236}">
                <a16:creationId xmlns:a16="http://schemas.microsoft.com/office/drawing/2014/main" id="{E35E37B9-19FC-45D8-E178-F6F2D360CCDB}"/>
              </a:ext>
            </a:extLst>
          </p:cNvPr>
          <p:cNvSpPr>
            <a:spLocks noGrp="1"/>
          </p:cNvSpPr>
          <p:nvPr>
            <p:ph idx="1"/>
          </p:nvPr>
        </p:nvSpPr>
        <p:spPr>
          <a:xfrm>
            <a:off x="838200" y="1825625"/>
            <a:ext cx="7407442" cy="2814614"/>
          </a:xfrm>
          <a:noFill/>
        </p:spPr>
        <p:txBody>
          <a:bodyPr>
            <a:normAutofit/>
          </a:bodyPr>
          <a:lstStyle/>
          <a:p>
            <a:r>
              <a:rPr lang="en-US" sz="4000"/>
              <a:t>Introduce yourself – name, school, role/grade level taught</a:t>
            </a:r>
            <a:endParaRPr lang="en-US" sz="4000">
              <a:solidFill>
                <a:prstClr val="black"/>
              </a:solidFill>
            </a:endParaRPr>
          </a:p>
          <a:p>
            <a:r>
              <a:rPr lang="en-US" sz="4000">
                <a:solidFill>
                  <a:prstClr val="black"/>
                </a:solidFill>
              </a:rPr>
              <a:t>What Tier 3 interventions are offered at your school?</a:t>
            </a:r>
          </a:p>
        </p:txBody>
      </p:sp>
      <p:pic>
        <p:nvPicPr>
          <p:cNvPr id="4" name="Graphic">
            <a:extLst>
              <a:ext uri="{FF2B5EF4-FFF2-40B4-BE49-F238E27FC236}">
                <a16:creationId xmlns:a16="http://schemas.microsoft.com/office/drawing/2014/main" id="{E38B5480-6381-F70D-445E-E45A6255CE4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8446168" y="2374542"/>
            <a:ext cx="2907632" cy="2108915"/>
          </a:xfrm>
          <a:prstGeom prst="rect">
            <a:avLst/>
          </a:prstGeom>
        </p:spPr>
      </p:pic>
      <p:pic>
        <p:nvPicPr>
          <p:cNvPr id="6" name="Timer">
            <a:extLst>
              <a:ext uri="{FF2B5EF4-FFF2-40B4-BE49-F238E27FC236}">
                <a16:creationId xmlns:a16="http://schemas.microsoft.com/office/drawing/2014/main" id="{49954987-BA18-77FC-5F09-44692A124215}"/>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369343" y="4640239"/>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imer">
            <a:extLst>
              <a:ext uri="{FF2B5EF4-FFF2-40B4-BE49-F238E27FC236}">
                <a16:creationId xmlns:a16="http://schemas.microsoft.com/office/drawing/2014/main" id="{A2EC8746-DBE0-93DF-D328-F7BB00A2D240}"/>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369343" y="4640239"/>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imer">
            <a:extLst>
              <a:ext uri="{FF2B5EF4-FFF2-40B4-BE49-F238E27FC236}">
                <a16:creationId xmlns:a16="http://schemas.microsoft.com/office/drawing/2014/main" id="{E8FDAE44-BAB4-86AB-3AA8-2B0445998171}"/>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369343" y="4640239"/>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imer">
            <a:extLst>
              <a:ext uri="{FF2B5EF4-FFF2-40B4-BE49-F238E27FC236}">
                <a16:creationId xmlns:a16="http://schemas.microsoft.com/office/drawing/2014/main" id="{0E2364BE-ACE1-6FE9-EFC5-143698AA3CCD}"/>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369343" y="4640239"/>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Timer">
            <a:extLst>
              <a:ext uri="{FF2B5EF4-FFF2-40B4-BE49-F238E27FC236}">
                <a16:creationId xmlns:a16="http://schemas.microsoft.com/office/drawing/2014/main" id="{7AC23638-CE3C-8E5F-BAA8-8BC6A88D814E}"/>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369343" y="4640239"/>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30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50000"/>
                            </p:stCondLst>
                            <p:childTnLst>
                              <p:par>
                                <p:cTn id="14" presetID="1" presetClass="entr" presetSubtype="0" fill="hold" nodeType="afterEffect">
                                  <p:stCondLst>
                                    <p:cond delay="3000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 uri="{C183D7F6-B498-43B3-948B-1728B52AA6E4}">
                <adec:decorative xmlns:adec="http://schemas.microsoft.com/office/drawing/2017/decorative" val="0"/>
              </a:ext>
            </a:extLst>
          </p:cNvPr>
          <p:cNvSpPr>
            <a:spLocks noGrp="1"/>
          </p:cNvSpPr>
          <p:nvPr>
            <p:ph type="title"/>
          </p:nvPr>
        </p:nvSpPr>
        <p:spPr>
          <a:xfrm>
            <a:off x="831850" y="1709738"/>
            <a:ext cx="7741337" cy="2852737"/>
          </a:xfrm>
        </p:spPr>
        <p:txBody>
          <a:bodyPr>
            <a:normAutofit/>
          </a:bodyPr>
          <a:lstStyle/>
          <a:p>
            <a:r>
              <a:rPr lang="en-US"/>
              <a:t>Functional Assessment-Based Intervention (FABI)</a:t>
            </a:r>
          </a:p>
        </p:txBody>
      </p:sp>
      <p:sp>
        <p:nvSpPr>
          <p:cNvPr id="3" name="Text Placeholder 2">
            <a:extLst>
              <a:ext uri="{FF2B5EF4-FFF2-40B4-BE49-F238E27FC236}">
                <a16:creationId xmlns:a16="http://schemas.microsoft.com/office/drawing/2014/main" id="{870111B2-FB37-6757-2551-492873BB2EB9}"/>
              </a:ext>
            </a:extLst>
          </p:cNvPr>
          <p:cNvSpPr>
            <a:spLocks noGrp="1"/>
          </p:cNvSpPr>
          <p:nvPr>
            <p:ph type="body" idx="1"/>
          </p:nvPr>
        </p:nvSpPr>
        <p:spPr/>
        <p:txBody>
          <a:bodyPr/>
          <a:lstStyle/>
          <a:p>
            <a:r>
              <a:rPr lang="en-US" b="1"/>
              <a:t>An Overview of FABI</a:t>
            </a:r>
          </a:p>
          <a:p>
            <a:r>
              <a:rPr lang="en-US"/>
              <a:t>A 5-Step Process to Implement FABI</a:t>
            </a:r>
          </a:p>
        </p:txBody>
      </p:sp>
      <p:pic>
        <p:nvPicPr>
          <p:cNvPr id="5" name="Picture 4" descr="Image of a Direct Behavior Rating Intervention Grid.">
            <a:extLst>
              <a:ext uri="{FF2B5EF4-FFF2-40B4-BE49-F238E27FC236}">
                <a16:creationId xmlns:a16="http://schemas.microsoft.com/office/drawing/2014/main" id="{702B2850-DA6A-17CD-A23C-C65C333D18C8}"/>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260080" y="4103730"/>
            <a:ext cx="3288945" cy="1970934"/>
          </a:xfrm>
          <a:prstGeom prst="rect">
            <a:avLst/>
          </a:prstGeom>
          <a:ln>
            <a:solidFill>
              <a:schemeClr val="tx1"/>
            </a:solidFill>
          </a:ln>
        </p:spPr>
      </p:pic>
      <p:pic>
        <p:nvPicPr>
          <p:cNvPr id="4" name="Picture 3" descr="Functional Assessment-Based Intervention (FABI) Introduction module cover">
            <a:extLst>
              <a:ext uri="{FF2B5EF4-FFF2-40B4-BE49-F238E27FC236}">
                <a16:creationId xmlns:a16="http://schemas.microsoft.com/office/drawing/2014/main" id="{7A7A880B-2944-F3F4-3022-F4086A3827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72320" y="286142"/>
            <a:ext cx="2260125" cy="3531446"/>
          </a:xfrm>
          <a:prstGeom prst="rect">
            <a:avLst/>
          </a:prstGeom>
        </p:spPr>
      </p:pic>
    </p:spTree>
    <p:extLst>
      <p:ext uri="{BB962C8B-B14F-4D97-AF65-F5344CB8AC3E}">
        <p14:creationId xmlns:p14="http://schemas.microsoft.com/office/powerpoint/2010/main" val="3973010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F8C76CF-AB63-EBF9-F466-2990211FBA8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Functional Assessment-based Intervention</a:t>
            </a:r>
          </a:p>
        </p:txBody>
      </p:sp>
      <p:pic>
        <p:nvPicPr>
          <p:cNvPr id="4" name="Picture 2" descr="Functional Assessment-based Intervention grid">
            <a:extLst>
              <a:ext uri="{FF2B5EF4-FFF2-40B4-BE49-F238E27FC236}">
                <a16:creationId xmlns:a16="http://schemas.microsoft.com/office/drawing/2014/main" id="{DE8DF3BD-B840-1BA9-889B-A8569E9363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3818" y="168418"/>
            <a:ext cx="8439151" cy="6521164"/>
          </a:xfrm>
          <a:prstGeom prst="rect">
            <a:avLst/>
          </a:prstGeom>
          <a:ln>
            <a:solidFill>
              <a:schemeClr val="tx1"/>
            </a:solidFill>
          </a:ln>
        </p:spPr>
      </p:pic>
      <p:pic>
        <p:nvPicPr>
          <p:cNvPr id="6" name="Picture 3">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648592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508C06-71DE-9051-3BC9-C58895032E19}"/>
              </a:ext>
            </a:extLst>
          </p:cNvPr>
          <p:cNvSpPr>
            <a:spLocks noGrp="1"/>
          </p:cNvSpPr>
          <p:nvPr>
            <p:ph type="title"/>
          </p:nvPr>
        </p:nvSpPr>
        <p:spPr/>
        <p:txBody>
          <a:bodyPr/>
          <a:lstStyle/>
          <a:p>
            <a:r>
              <a:rPr lang="en-US"/>
              <a:t>What is Functional Assessment-Based Intervention (FABI)?</a:t>
            </a:r>
          </a:p>
        </p:txBody>
      </p:sp>
      <p:sp>
        <p:nvSpPr>
          <p:cNvPr id="6" name="Content Placeholder 1">
            <a:extLst>
              <a:ext uri="{FF2B5EF4-FFF2-40B4-BE49-F238E27FC236}">
                <a16:creationId xmlns:a16="http://schemas.microsoft.com/office/drawing/2014/main" id="{720AF2FD-B585-1276-2B81-5D8CFB741388}"/>
              </a:ext>
            </a:extLst>
          </p:cNvPr>
          <p:cNvSpPr>
            <a:spLocks noGrp="1"/>
          </p:cNvSpPr>
          <p:nvPr>
            <p:ph idx="1"/>
          </p:nvPr>
        </p:nvSpPr>
        <p:spPr>
          <a:xfrm>
            <a:off x="838200" y="1825625"/>
            <a:ext cx="6412832" cy="4351338"/>
          </a:xfrm>
        </p:spPr>
        <p:txBody>
          <a:bodyPr>
            <a:normAutofit/>
          </a:bodyPr>
          <a:lstStyle/>
          <a:p>
            <a:r>
              <a:rPr lang="en-US" b="0" i="0" u="none" strike="noStrike">
                <a:solidFill>
                  <a:srgbClr val="333333"/>
                </a:solidFill>
                <a:effectLst/>
              </a:rPr>
              <a:t>Customized intervention designed for each student based on the reasons </a:t>
            </a:r>
            <a:r>
              <a:rPr lang="en-US" b="0" i="1" u="none" strike="noStrike">
                <a:solidFill>
                  <a:srgbClr val="333333"/>
                </a:solidFill>
                <a:effectLst/>
              </a:rPr>
              <a:t>why</a:t>
            </a:r>
            <a:r>
              <a:rPr lang="en-US" b="0" i="0" u="none" strike="noStrike">
                <a:solidFill>
                  <a:srgbClr val="333333"/>
                </a:solidFill>
                <a:effectLst/>
              </a:rPr>
              <a:t> a particular concerning behavior is occurring</a:t>
            </a:r>
          </a:p>
          <a:p>
            <a:r>
              <a:rPr lang="en-US" b="0" i="0" u="none" strike="noStrike">
                <a:solidFill>
                  <a:srgbClr val="333333"/>
                </a:solidFill>
                <a:effectLst/>
              </a:rPr>
              <a:t>Developed through a five-step, team-based, manualized process</a:t>
            </a:r>
          </a:p>
          <a:p>
            <a:r>
              <a:rPr lang="en-US" b="0" i="0" u="none" strike="noStrike">
                <a:solidFill>
                  <a:srgbClr val="333333"/>
                </a:solidFill>
                <a:effectLst/>
              </a:rPr>
              <a:t>Grounded in applied behavior analytic (ABA) principles (e.g., reinforcement, antecedent, consequenc</a:t>
            </a:r>
            <a:r>
              <a:rPr lang="en-US">
                <a:solidFill>
                  <a:srgbClr val="333333"/>
                </a:solidFill>
              </a:rPr>
              <a:t>e)</a:t>
            </a:r>
            <a:endParaRPr lang="en-US" b="0" i="0" u="none" strike="noStrike">
              <a:solidFill>
                <a:srgbClr val="333333"/>
              </a:solidFill>
              <a:effectLst/>
            </a:endParaRPr>
          </a:p>
        </p:txBody>
      </p:sp>
      <p:pic>
        <p:nvPicPr>
          <p:cNvPr id="3074" name="Picture 2" descr="Infographic: 5 Steps to Design, Implement, and Evaluate FABI">
            <a:extLst>
              <a:ext uri="{FF2B5EF4-FFF2-40B4-BE49-F238E27FC236}">
                <a16:creationId xmlns:a16="http://schemas.microsoft.com/office/drawing/2014/main" id="{236B5301-F6C4-81F9-08AF-8CA9526304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98328" y="1825625"/>
            <a:ext cx="3349109" cy="433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6CE45302-A92A-4571-9091-E0C98864E17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235318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B8C3-95F8-992B-C63D-CED156A0F33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9C0A115-8AF2-8406-0CF8-2805C015E09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5 Steps to Design, Implement, and Evaluate FABI 1</a:t>
            </a:r>
          </a:p>
        </p:txBody>
      </p:sp>
      <p:pic>
        <p:nvPicPr>
          <p:cNvPr id="3074" name="Picture 1" descr="Infographic: 5 Steps to Design, Implement, and Evaluate FABI. Step 1. Identify students who may need a functional assessment-based intervention. Teams use schoolwide data (e.g., behavior and academic screening, office discipline referrals, academic data) to determine which students may benefit from this intensive Tier 3 intervention. Step 2. Conduction the Functional Assessment. Data are collected through informal classroom observations, teacher interviews, rating scales, and direct observation (A-B-C data collection). Target and replacement behaviors are operationally defined. Data from the functional assessment are organized using the Function Matrix and a hypothesis statement is written to clarify the function of the student's behavior (e.g., access or avoid attention, tangibles, activities, or sensory)">
            <a:extLst>
              <a:ext uri="{FF2B5EF4-FFF2-40B4-BE49-F238E27FC236}">
                <a16:creationId xmlns:a16="http://schemas.microsoft.com/office/drawing/2014/main" id="{C4C67164-7551-1A18-4AB6-3E6799760F0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1383" y="454023"/>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F14E175-09F4-71CB-A665-4B79104F926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31991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7065-AC4F-0CDB-AD1C-25F50BF6825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D12EEA48-E559-32E8-3B2F-AE1192AA5DF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5 Steps to Design, Implement, and Evaluate FABI 2</a:t>
            </a:r>
          </a:p>
        </p:txBody>
      </p:sp>
      <p:pic>
        <p:nvPicPr>
          <p:cNvPr id="3074" name="Picture 1" descr="Infographic: FABI steps. Step 3. Collecting Baseline Data. Teams select a behavior measurement system (e.g., momentary time sampling). Baseline data (about 5 observations) are graphed and monitored to inform phase change decisions. Step 4. Designing the Functional Assessment-Based Intervention. Use the Function-Based Intervention Decision Model to select an intervention method: Method 1: Teach the replacement behavior. Method 2: Adjust the Environment. Method 3: Shift the contingencies. Method 1 and 2: Teach the  replacement behavior and adjust the environment. Step 5. Testing the intervention. Implement and evaluate the intervention with an emphasis on: Student outcome, treatment integrity and social validity.">
            <a:extLst>
              <a:ext uri="{FF2B5EF4-FFF2-40B4-BE49-F238E27FC236}">
                <a16:creationId xmlns:a16="http://schemas.microsoft.com/office/drawing/2014/main" id="{3888A37B-441E-25E8-1FF1-08DE07B13E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1383" y="-5725102"/>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8A3534A-AD0A-4FE0-3208-C65B68E11D2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43374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F982-72C4-73E5-848B-9B60AF431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5A5CA-1342-2BD4-9153-E4225A7B7928}"/>
              </a:ext>
            </a:extLst>
          </p:cNvPr>
          <p:cNvSpPr>
            <a:spLocks noGrp="1"/>
          </p:cNvSpPr>
          <p:nvPr>
            <p:ph type="title"/>
          </p:nvPr>
        </p:nvSpPr>
        <p:spPr/>
        <p:txBody>
          <a:bodyPr/>
          <a:lstStyle/>
          <a:p>
            <a:r>
              <a:rPr lang="en-US"/>
              <a:t>Why is FABI effective?</a:t>
            </a:r>
          </a:p>
        </p:txBody>
      </p:sp>
      <p:sp>
        <p:nvSpPr>
          <p:cNvPr id="3" name="Content Placeholder 1">
            <a:extLst>
              <a:ext uri="{FF2B5EF4-FFF2-40B4-BE49-F238E27FC236}">
                <a16:creationId xmlns:a16="http://schemas.microsoft.com/office/drawing/2014/main" id="{841B1545-8E8E-B280-4B31-6CDC3443F4C6}"/>
              </a:ext>
            </a:extLst>
          </p:cNvPr>
          <p:cNvSpPr>
            <a:spLocks noGrp="1"/>
          </p:cNvSpPr>
          <p:nvPr>
            <p:ph idx="1"/>
          </p:nvPr>
        </p:nvSpPr>
        <p:spPr>
          <a:xfrm>
            <a:off x="838199" y="1825625"/>
            <a:ext cx="10515599" cy="4351338"/>
          </a:xfrm>
        </p:spPr>
        <p:txBody>
          <a:bodyPr>
            <a:normAutofit/>
          </a:bodyPr>
          <a:lstStyle/>
          <a:p>
            <a:r>
              <a:rPr lang="en-US"/>
              <a:t>Individualized based on the function of behavior (i.e., why the behavior occurs) and needs of the student and environment</a:t>
            </a:r>
          </a:p>
          <a:p>
            <a:r>
              <a:rPr lang="en-US"/>
              <a:t>Focuses on skill-building and supporting pro-social behavior (i.e., replacement behavior)</a:t>
            </a:r>
          </a:p>
          <a:p>
            <a:r>
              <a:rPr lang="en-US"/>
              <a:t>Step-by-step manualized process</a:t>
            </a:r>
          </a:p>
          <a:p>
            <a:r>
              <a:rPr lang="en-US"/>
              <a:t>Team-based process fosters collaboration between educators, families, and the student</a:t>
            </a:r>
          </a:p>
        </p:txBody>
      </p:sp>
    </p:spTree>
    <p:extLst>
      <p:ext uri="{BB962C8B-B14F-4D97-AF65-F5344CB8AC3E}">
        <p14:creationId xmlns:p14="http://schemas.microsoft.com/office/powerpoint/2010/main" val="3723063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BC15-8EEC-E955-65ED-2DDAA08DB787}"/>
              </a:ext>
            </a:extLst>
          </p:cNvPr>
          <p:cNvSpPr>
            <a:spLocks noGrp="1"/>
          </p:cNvSpPr>
          <p:nvPr>
            <p:ph type="title"/>
          </p:nvPr>
        </p:nvSpPr>
        <p:spPr/>
        <p:txBody>
          <a:bodyPr/>
          <a:lstStyle/>
          <a:p>
            <a:r>
              <a:rPr lang="en-US"/>
              <a:t>Building Your FABI Team</a:t>
            </a:r>
          </a:p>
        </p:txBody>
      </p:sp>
      <p:sp>
        <p:nvSpPr>
          <p:cNvPr id="3" name="Content Placeholder 1">
            <a:extLst>
              <a:ext uri="{FF2B5EF4-FFF2-40B4-BE49-F238E27FC236}">
                <a16:creationId xmlns:a16="http://schemas.microsoft.com/office/drawing/2014/main" id="{67C54E2F-F297-3A72-CF71-1F5A1092DA61}"/>
              </a:ext>
            </a:extLst>
          </p:cNvPr>
          <p:cNvSpPr>
            <a:spLocks noGrp="1"/>
          </p:cNvSpPr>
          <p:nvPr>
            <p:ph idx="1"/>
          </p:nvPr>
        </p:nvSpPr>
        <p:spPr/>
        <p:txBody>
          <a:bodyPr>
            <a:normAutofit lnSpcReduction="10000"/>
          </a:bodyPr>
          <a:lstStyle/>
          <a:p>
            <a:r>
              <a:rPr lang="en-US"/>
              <a:t>Two people who serve on this “standing” team</a:t>
            </a:r>
          </a:p>
          <a:p>
            <a:pPr lvl="1"/>
            <a:r>
              <a:rPr lang="en-US"/>
              <a:t>Member of Ci3T Leadership Team </a:t>
            </a:r>
          </a:p>
          <a:p>
            <a:pPr lvl="1"/>
            <a:r>
              <a:rPr lang="en-US"/>
              <a:t>Staff with behavioral expertise (e.g., behavior specialist, instructional coach, counselor, school psychologist)</a:t>
            </a:r>
            <a:br>
              <a:rPr lang="en-US"/>
            </a:br>
            <a:endParaRPr lang="en-US"/>
          </a:p>
          <a:p>
            <a:r>
              <a:rPr lang="en-US"/>
              <a:t>Classroom teacher(s) of the student who might benefit from this support </a:t>
            </a:r>
            <a:br>
              <a:rPr lang="en-US"/>
            </a:br>
            <a:endParaRPr lang="en-US"/>
          </a:p>
          <a:p>
            <a:r>
              <a:rPr lang="en-US"/>
              <a:t>Family member of the student</a:t>
            </a:r>
            <a:br>
              <a:rPr lang="en-US"/>
            </a:br>
            <a:endParaRPr lang="en-US"/>
          </a:p>
          <a:p>
            <a:r>
              <a:rPr lang="en-US"/>
              <a:t>Student</a:t>
            </a:r>
          </a:p>
          <a:p>
            <a:endParaRPr lang="en-US"/>
          </a:p>
        </p:txBody>
      </p:sp>
      <p:pic>
        <p:nvPicPr>
          <p:cNvPr id="5" name="Graphic 1">
            <a:extLst>
              <a:ext uri="{FF2B5EF4-FFF2-40B4-BE49-F238E27FC236}">
                <a16:creationId xmlns:a16="http://schemas.microsoft.com/office/drawing/2014/main" id="{43DEAB87-F86B-576C-CBAB-5235E76AA96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0707" y="4193021"/>
            <a:ext cx="2535999" cy="2535999"/>
          </a:xfrm>
          <a:prstGeom prst="rect">
            <a:avLst/>
          </a:prstGeom>
        </p:spPr>
      </p:pic>
    </p:spTree>
    <p:extLst>
      <p:ext uri="{BB962C8B-B14F-4D97-AF65-F5344CB8AC3E}">
        <p14:creationId xmlns:p14="http://schemas.microsoft.com/office/powerpoint/2010/main" val="2901145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F500-DFF9-E859-5FCB-B57A157EAA57}"/>
              </a:ext>
            </a:extLst>
          </p:cNvPr>
          <p:cNvSpPr>
            <a:spLocks noGrp="1"/>
          </p:cNvSpPr>
          <p:nvPr>
            <p:ph type="title"/>
          </p:nvPr>
        </p:nvSpPr>
        <p:spPr/>
        <p:txBody>
          <a:bodyPr>
            <a:normAutofit/>
          </a:bodyPr>
          <a:lstStyle/>
          <a:p>
            <a:r>
              <a:rPr lang="en-US"/>
              <a:t>What are the Benefits and Challenges of Implementing FABI?</a:t>
            </a:r>
          </a:p>
        </p:txBody>
      </p:sp>
      <p:sp>
        <p:nvSpPr>
          <p:cNvPr id="3" name="Text Placeholder 2">
            <a:extLst>
              <a:ext uri="{FF2B5EF4-FFF2-40B4-BE49-F238E27FC236}">
                <a16:creationId xmlns:a16="http://schemas.microsoft.com/office/drawing/2014/main" id="{B9EC8EAF-7220-004D-D3AA-6514F9842E18}"/>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1AE82528-B80D-1D29-8290-1C4BA481E3C6}"/>
              </a:ext>
            </a:extLst>
          </p:cNvPr>
          <p:cNvSpPr>
            <a:spLocks noGrp="1"/>
          </p:cNvSpPr>
          <p:nvPr>
            <p:ph sz="half" idx="2"/>
          </p:nvPr>
        </p:nvSpPr>
        <p:spPr/>
        <p:txBody>
          <a:bodyPr>
            <a:normAutofit fontScale="92500" lnSpcReduction="20000"/>
          </a:bodyPr>
          <a:lstStyle/>
          <a:p>
            <a:r>
              <a:rPr lang="en-US"/>
              <a:t>Collaborative, team-based process integrating student, educator, and caregiver voice and perspective</a:t>
            </a:r>
          </a:p>
          <a:p>
            <a:r>
              <a:rPr lang="en-US"/>
              <a:t>Strong evidence-base demonstrating effectiveness for wide range of students (pre-K – 12), behaviors, and settings</a:t>
            </a:r>
          </a:p>
          <a:p>
            <a:r>
              <a:rPr lang="en-US"/>
              <a:t>Fully manualized process with templates and checklists to support design and implementation</a:t>
            </a:r>
          </a:p>
        </p:txBody>
      </p:sp>
      <p:sp>
        <p:nvSpPr>
          <p:cNvPr id="5" name="Text Placeholder 4">
            <a:extLst>
              <a:ext uri="{FF2B5EF4-FFF2-40B4-BE49-F238E27FC236}">
                <a16:creationId xmlns:a16="http://schemas.microsoft.com/office/drawing/2014/main" id="{63ECA3D9-8C61-D529-DAEE-F5290BAA415B}"/>
              </a:ext>
            </a:extLst>
          </p:cNvPr>
          <p:cNvSpPr>
            <a:spLocks noGrp="1"/>
          </p:cNvSpPr>
          <p:nvPr>
            <p:ph type="body" sz="quarter" idx="3"/>
          </p:nvPr>
        </p:nvSpPr>
        <p:spPr/>
        <p:txBody>
          <a:bodyPr/>
          <a:lstStyle/>
          <a:p>
            <a:r>
              <a:rPr lang="en-US"/>
              <a:t>Challenges</a:t>
            </a:r>
          </a:p>
        </p:txBody>
      </p:sp>
      <p:sp>
        <p:nvSpPr>
          <p:cNvPr id="6" name="Content Placeholder 5">
            <a:extLst>
              <a:ext uri="{FF2B5EF4-FFF2-40B4-BE49-F238E27FC236}">
                <a16:creationId xmlns:a16="http://schemas.microsoft.com/office/drawing/2014/main" id="{0C6FC0D6-8E3E-B83E-824B-F05C98DBAC1F}"/>
              </a:ext>
            </a:extLst>
          </p:cNvPr>
          <p:cNvSpPr>
            <a:spLocks noGrp="1"/>
          </p:cNvSpPr>
          <p:nvPr>
            <p:ph sz="quarter" idx="4"/>
          </p:nvPr>
        </p:nvSpPr>
        <p:spPr/>
        <p:txBody>
          <a:bodyPr>
            <a:normAutofit fontScale="92500" lnSpcReduction="20000"/>
          </a:bodyPr>
          <a:lstStyle/>
          <a:p>
            <a:r>
              <a:rPr lang="en-US"/>
              <a:t>Time and resource intensive</a:t>
            </a:r>
          </a:p>
          <a:p>
            <a:r>
              <a:rPr lang="en-US"/>
              <a:t>May require additional training (e.g., measuring behavior, ABC data collection)</a:t>
            </a:r>
          </a:p>
          <a:p>
            <a:r>
              <a:rPr lang="en-US"/>
              <a:t>Adjustment from more ”traditional” FBA/BIP practices</a:t>
            </a:r>
          </a:p>
        </p:txBody>
      </p:sp>
    </p:spTree>
    <p:extLst>
      <p:ext uri="{BB962C8B-B14F-4D97-AF65-F5344CB8AC3E}">
        <p14:creationId xmlns:p14="http://schemas.microsoft.com/office/powerpoint/2010/main" val="3573893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F09E0-73D7-D561-0767-BE93272D9F4B}"/>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5B401D9-C370-2DFF-4FE2-C04BC90B8F86}"/>
              </a:ext>
            </a:extLst>
          </p:cNvPr>
          <p:cNvSpPr>
            <a:spLocks noGrp="1"/>
          </p:cNvSpPr>
          <p:nvPr>
            <p:ph type="title"/>
          </p:nvPr>
        </p:nvSpPr>
        <p:spPr>
          <a:xfrm>
            <a:off x="831850" y="1709738"/>
            <a:ext cx="11169650" cy="2852737"/>
          </a:xfrm>
        </p:spPr>
        <p:txBody>
          <a:bodyPr>
            <a:normAutofit/>
          </a:bodyPr>
          <a:lstStyle/>
          <a:p>
            <a:r>
              <a:rPr lang="en-US"/>
              <a:t>Functional Assessment-Based Intervention (FABI) as a Tier 3 Intervention</a:t>
            </a:r>
          </a:p>
        </p:txBody>
      </p:sp>
      <p:sp>
        <p:nvSpPr>
          <p:cNvPr id="3" name="Text Placeholder 1">
            <a:extLst>
              <a:ext uri="{FF2B5EF4-FFF2-40B4-BE49-F238E27FC236}">
                <a16:creationId xmlns:a16="http://schemas.microsoft.com/office/drawing/2014/main" id="{1BE45435-F071-4D2B-FF79-330E690656D6}"/>
              </a:ext>
            </a:extLst>
          </p:cNvPr>
          <p:cNvSpPr>
            <a:spLocks noGrp="1"/>
          </p:cNvSpPr>
          <p:nvPr>
            <p:ph type="body" idx="1"/>
          </p:nvPr>
        </p:nvSpPr>
        <p:spPr/>
        <p:txBody>
          <a:bodyPr/>
          <a:lstStyle/>
          <a:p>
            <a:r>
              <a:rPr lang="en-US"/>
              <a:t>An Overview of FABI</a:t>
            </a:r>
          </a:p>
          <a:p>
            <a:r>
              <a:rPr lang="en-US" b="1"/>
              <a:t>A 5-Step Process to Implement FABI</a:t>
            </a:r>
          </a:p>
        </p:txBody>
      </p:sp>
      <p:pic>
        <p:nvPicPr>
          <p:cNvPr id="6" name="Picture 1" descr="Images of FABI STEP 1, FABI Step 2, FABI Step 3, FABI Step 4, and FABI Step 5 module covers.">
            <a:extLst>
              <a:ext uri="{FF2B5EF4-FFF2-40B4-BE49-F238E27FC236}">
                <a16:creationId xmlns:a16="http://schemas.microsoft.com/office/drawing/2014/main" id="{09BED73C-C245-369C-AC4E-C08BBC88F8E1}"/>
              </a:ext>
            </a:extLst>
          </p:cNvPr>
          <p:cNvPicPr>
            <a:picLocks noChangeAspect="1"/>
          </p:cNvPicPr>
          <p:nvPr/>
        </p:nvPicPr>
        <p:blipFill>
          <a:blip r:embed="rId2"/>
          <a:stretch>
            <a:fillRect/>
          </a:stretch>
        </p:blipFill>
        <p:spPr>
          <a:xfrm>
            <a:off x="6357431" y="5002592"/>
            <a:ext cx="5834569" cy="1855408"/>
          </a:xfrm>
          <a:prstGeom prst="rect">
            <a:avLst/>
          </a:prstGeom>
        </p:spPr>
      </p:pic>
    </p:spTree>
    <p:extLst>
      <p:ext uri="{BB962C8B-B14F-4D97-AF65-F5344CB8AC3E}">
        <p14:creationId xmlns:p14="http://schemas.microsoft.com/office/powerpoint/2010/main" val="3835375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B704-9A30-373E-3FB8-9387C6AC3B06}"/>
              </a:ext>
              <a:ext uri="{C183D7F6-B498-43B3-948B-1728B52AA6E4}">
                <adec:decorative xmlns:adec="http://schemas.microsoft.com/office/drawing/2017/decorative" val="1"/>
              </a:ext>
            </a:extLst>
          </p:cNvPr>
          <p:cNvSpPr>
            <a:spLocks noGrp="1"/>
          </p:cNvSpPr>
          <p:nvPr>
            <p:ph type="title"/>
          </p:nvPr>
        </p:nvSpPr>
        <p:spPr/>
        <p:txBody>
          <a:bodyPr/>
          <a:lstStyle/>
          <a:p>
            <a:r>
              <a:rPr lang="en-US"/>
              <a:t>Opportunities to Learn More</a:t>
            </a:r>
          </a:p>
        </p:txBody>
      </p:sp>
      <p:sp>
        <p:nvSpPr>
          <p:cNvPr id="6" name="Title">
            <a:extLst>
              <a:ext uri="{FF2B5EF4-FFF2-40B4-BE49-F238E27FC236}">
                <a16:creationId xmlns:a16="http://schemas.microsoft.com/office/drawing/2014/main" id="{BE32C394-6BF8-66D3-3465-09980576E15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Opportunities to Learn More 1</a:t>
            </a:r>
          </a:p>
        </p:txBody>
      </p:sp>
      <p:pic>
        <p:nvPicPr>
          <p:cNvPr id="7" name="Picture 1" descr="Screenshot of the Ci3T website on the Functional Assessment-Based Interventions tab">
            <a:extLst>
              <a:ext uri="{FF2B5EF4-FFF2-40B4-BE49-F238E27FC236}">
                <a16:creationId xmlns:a16="http://schemas.microsoft.com/office/drawing/2014/main" id="{E61BF64F-FE1C-A258-990C-7B17AF8CAB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3565" y="1690688"/>
            <a:ext cx="4615414" cy="2805994"/>
          </a:xfrm>
          <a:prstGeom prst="rect">
            <a:avLst/>
          </a:prstGeom>
          <a:ln>
            <a:solidFill>
              <a:schemeClr val="tx1"/>
            </a:solidFill>
          </a:ln>
        </p:spPr>
      </p:pic>
      <p:pic>
        <p:nvPicPr>
          <p:cNvPr id="9" name="Picture 2" descr="Functional Assessment-Based Intervention: Effective Individualized Support for Students textbook cover">
            <a:extLst>
              <a:ext uri="{FF2B5EF4-FFF2-40B4-BE49-F238E27FC236}">
                <a16:creationId xmlns:a16="http://schemas.microsoft.com/office/drawing/2014/main" id="{2C43F98C-A6CD-06F3-BF68-E9FA27805901}"/>
              </a:ext>
            </a:extLst>
          </p:cNvPr>
          <p:cNvPicPr>
            <a:picLocks noGrp="1" noChangeAspect="1"/>
          </p:cNvPicPr>
          <p:nvPr>
            <p:ph idx="1"/>
          </p:nvPr>
        </p:nvPicPr>
        <p:blipFill>
          <a:blip r:embed="rId4"/>
          <a:stretch>
            <a:fillRect/>
          </a:stretch>
        </p:blipFill>
        <p:spPr>
          <a:xfrm>
            <a:off x="7324344" y="1690688"/>
            <a:ext cx="2181606" cy="2863358"/>
          </a:xfrm>
          <a:ln>
            <a:solidFill>
              <a:schemeClr val="tx1"/>
            </a:solidFill>
          </a:ln>
        </p:spPr>
      </p:pic>
      <p:pic>
        <p:nvPicPr>
          <p:cNvPr id="5" name="Picture 3" descr="Images of FABI STEP 1, FABI Step 2, FABI Step 3, FABI Step 4, and FABI Step 5 module covers.">
            <a:extLst>
              <a:ext uri="{FF2B5EF4-FFF2-40B4-BE49-F238E27FC236}">
                <a16:creationId xmlns:a16="http://schemas.microsoft.com/office/drawing/2014/main" id="{80E847D3-1D4A-41C6-017A-26D83CDC8C08}"/>
              </a:ext>
            </a:extLst>
          </p:cNvPr>
          <p:cNvPicPr>
            <a:picLocks noChangeAspect="1"/>
          </p:cNvPicPr>
          <p:nvPr/>
        </p:nvPicPr>
        <p:blipFill>
          <a:blip r:embed="rId5"/>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3227992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D761074-D206-36ED-5009-43B548C96A33}"/>
              </a:ext>
              <a:ext uri="{C183D7F6-B498-43B3-948B-1728B52AA6E4}">
                <adec:decorative xmlns:adec="http://schemas.microsoft.com/office/drawing/2017/decorative" val="1"/>
              </a:ext>
            </a:extLst>
          </p:cNvPr>
          <p:cNvSpPr>
            <a:spLocks noGrp="1"/>
          </p:cNvSpPr>
          <p:nvPr>
            <p:ph type="title"/>
          </p:nvPr>
        </p:nvSpPr>
        <p:spPr>
          <a:xfrm>
            <a:off x="831850" y="1709738"/>
            <a:ext cx="8483601" cy="2852737"/>
          </a:xfrm>
        </p:spPr>
        <p:txBody>
          <a:bodyPr/>
          <a:lstStyle/>
          <a:p>
            <a:r>
              <a:rPr lang="en-US"/>
              <a:t>Step 1: Identifying Students Who May Need a FABI</a:t>
            </a:r>
          </a:p>
        </p:txBody>
      </p:sp>
      <p:sp>
        <p:nvSpPr>
          <p:cNvPr id="6" name="Title">
            <a:extLst>
              <a:ext uri="{FF2B5EF4-FFF2-40B4-BE49-F238E27FC236}">
                <a16:creationId xmlns:a16="http://schemas.microsoft.com/office/drawing/2014/main" id="{3CA61C2A-7DA0-9C04-DC9C-919525A2BA60}"/>
              </a:ext>
            </a:extLst>
          </p:cNvPr>
          <p:cNvSpPr txBox="1">
            <a:spLocks/>
          </p:cNvSpPr>
          <p:nvPr/>
        </p:nvSpPr>
        <p:spPr>
          <a:xfrm>
            <a:off x="1000226" y="-128580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Identifying Students Who May Need a FABI 1</a:t>
            </a:r>
          </a:p>
        </p:txBody>
      </p:sp>
      <p:pic>
        <p:nvPicPr>
          <p:cNvPr id="7" name="Picture 1">
            <a:extLst>
              <a:ext uri="{FF2B5EF4-FFF2-40B4-BE49-F238E27FC236}">
                <a16:creationId xmlns:a16="http://schemas.microsoft.com/office/drawing/2014/main" id="{3DFFEDDB-B44C-B5F1-E6BC-AA628C53F938}"/>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69350" y="1405084"/>
            <a:ext cx="2590800" cy="404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71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07CEC89-B1C5-E2E0-DD06-B1AD1B90CB7C}"/>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1E41038-6EFB-7DC2-94C8-DC6A19DD5323}"/>
              </a:ext>
              <a:ext uri="{C183D7F6-B498-43B3-948B-1728B52AA6E4}">
                <adec:decorative xmlns:adec="http://schemas.microsoft.com/office/drawing/2017/decorative" val="1"/>
              </a:ext>
            </a:extLst>
          </p:cNvPr>
          <p:cNvSpPr>
            <a:spLocks noGrp="1"/>
          </p:cNvSpPr>
          <p:nvPr>
            <p:ph type="title"/>
          </p:nvPr>
        </p:nvSpPr>
        <p:spPr/>
        <p:txBody>
          <a:bodyPr/>
          <a:lstStyle/>
          <a:p>
            <a:r>
              <a:rPr lang="en-US"/>
              <a:t>Step 1: Identifying Students Who May Need a FABI</a:t>
            </a:r>
          </a:p>
        </p:txBody>
      </p:sp>
      <p:sp>
        <p:nvSpPr>
          <p:cNvPr id="3" name="Title">
            <a:extLst>
              <a:ext uri="{FF2B5EF4-FFF2-40B4-BE49-F238E27FC236}">
                <a16:creationId xmlns:a16="http://schemas.microsoft.com/office/drawing/2014/main" id="{7CFFAC2F-ABAB-F142-25FA-9F3A097B0CA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Identifying Students Who May Need a FABI 2</a:t>
            </a:r>
          </a:p>
        </p:txBody>
      </p:sp>
      <p:pic>
        <p:nvPicPr>
          <p:cNvPr id="6" name="Picture 1" descr="Image of a Step 1: Identifying Students Who May Need a Functional Assessment-Based intervention (FABI) completion checklist.">
            <a:extLst>
              <a:ext uri="{FF2B5EF4-FFF2-40B4-BE49-F238E27FC236}">
                <a16:creationId xmlns:a16="http://schemas.microsoft.com/office/drawing/2014/main" id="{A425F91A-8C59-0626-2102-567F8CB54AC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828" y="1730148"/>
            <a:ext cx="3414489" cy="4459062"/>
          </a:xfrm>
          <a:prstGeom prst="rect">
            <a:avLst/>
          </a:prstGeom>
          <a:ln>
            <a:solidFill>
              <a:schemeClr val="tx1"/>
            </a:solidFill>
          </a:ln>
        </p:spPr>
      </p:pic>
      <p:sp>
        <p:nvSpPr>
          <p:cNvPr id="5" name="Content Placeholder 1">
            <a:extLst>
              <a:ext uri="{FF2B5EF4-FFF2-40B4-BE49-F238E27FC236}">
                <a16:creationId xmlns:a16="http://schemas.microsoft.com/office/drawing/2014/main" id="{95EDD4DD-C379-CDE0-FFDF-56EF1A3A067D}"/>
              </a:ext>
            </a:extLst>
          </p:cNvPr>
          <p:cNvSpPr>
            <a:spLocks noGrp="1"/>
          </p:cNvSpPr>
          <p:nvPr>
            <p:ph sz="half" idx="2"/>
          </p:nvPr>
        </p:nvSpPr>
        <p:spPr>
          <a:xfrm>
            <a:off x="4379494" y="1825625"/>
            <a:ext cx="6365069" cy="4372504"/>
          </a:xfrm>
        </p:spPr>
        <p:txBody>
          <a:bodyPr vert="horz" lIns="91440" tIns="45720" rIns="91440" bIns="45720" rtlCol="0" anchor="t">
            <a:normAutofit/>
          </a:bodyPr>
          <a:lstStyle/>
          <a:p>
            <a:r>
              <a:rPr lang="en-US" sz="3200"/>
              <a:t>Review multiple sources of data</a:t>
            </a:r>
            <a:endParaRPr lang="en-US" sz="3200">
              <a:cs typeface="Arial"/>
            </a:endParaRPr>
          </a:p>
          <a:p>
            <a:r>
              <a:rPr lang="en-US" sz="3200"/>
              <a:t>Connect with family member(s)</a:t>
            </a:r>
            <a:endParaRPr lang="en-US" sz="3200">
              <a:cs typeface="Arial"/>
            </a:endParaRPr>
          </a:p>
          <a:p>
            <a:r>
              <a:rPr lang="en-US" sz="3200"/>
              <a:t>Meet</a:t>
            </a:r>
            <a:r>
              <a:rPr lang="en-US" sz="3200">
                <a:solidFill>
                  <a:srgbClr val="000000"/>
                </a:solidFill>
              </a:rPr>
              <a:t> </a:t>
            </a:r>
            <a:r>
              <a:rPr lang="en-US" sz="3200"/>
              <a:t>with student</a:t>
            </a:r>
            <a:endParaRPr lang="en-US" sz="3200">
              <a:cs typeface="Arial"/>
            </a:endParaRPr>
          </a:p>
          <a:p>
            <a:pPr lvl="1"/>
            <a:endParaRPr lang="en-US"/>
          </a:p>
        </p:txBody>
      </p:sp>
      <p:pic>
        <p:nvPicPr>
          <p:cNvPr id="6146" name="Picture 2">
            <a:extLst>
              <a:ext uri="{FF2B5EF4-FFF2-40B4-BE49-F238E27FC236}">
                <a16:creationId xmlns:a16="http://schemas.microsoft.com/office/drawing/2014/main" id="{E42CB36E-F2E4-450D-E987-0A92E0288AF8}"/>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8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F701C-D31B-286A-39DF-01FA71231C69}"/>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9BBCF83A-9F16-562A-688E-33BD537914B6}"/>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2: Conducting the Functional Assessment</a:t>
            </a:r>
          </a:p>
        </p:txBody>
      </p:sp>
      <p:sp>
        <p:nvSpPr>
          <p:cNvPr id="2" name="Title 1">
            <a:extLst>
              <a:ext uri="{FF2B5EF4-FFF2-40B4-BE49-F238E27FC236}">
                <a16:creationId xmlns:a16="http://schemas.microsoft.com/office/drawing/2014/main" id="{A67A8D27-F6B1-D459-5472-0B0B89AEA70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Conducting the Functional Assessment 1</a:t>
            </a:r>
          </a:p>
        </p:txBody>
      </p:sp>
      <p:pic>
        <p:nvPicPr>
          <p:cNvPr id="7" name="Picture 1">
            <a:extLst>
              <a:ext uri="{FF2B5EF4-FFF2-40B4-BE49-F238E27FC236}">
                <a16:creationId xmlns:a16="http://schemas.microsoft.com/office/drawing/2014/main" id="{2A4B5101-D572-7E32-57E6-E1EB32334689}"/>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69350" y="1418430"/>
            <a:ext cx="2590800" cy="402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16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EF78-4993-6036-43CA-77F07DEED84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FD2CCA8-DC01-9D39-B649-7E20D62D661B}"/>
              </a:ext>
              <a:ext uri="{C183D7F6-B498-43B3-948B-1728B52AA6E4}">
                <adec:decorative xmlns:adec="http://schemas.microsoft.com/office/drawing/2017/decorative" val="1"/>
              </a:ext>
            </a:extLst>
          </p:cNvPr>
          <p:cNvSpPr>
            <a:spLocks noGrp="1"/>
          </p:cNvSpPr>
          <p:nvPr>
            <p:ph type="title"/>
          </p:nvPr>
        </p:nvSpPr>
        <p:spPr/>
        <p:txBody>
          <a:bodyPr/>
          <a:lstStyle/>
          <a:p>
            <a:r>
              <a:rPr lang="en-US"/>
              <a:t>Step 2: Conducting the Functional Assessment</a:t>
            </a:r>
          </a:p>
        </p:txBody>
      </p:sp>
      <p:sp>
        <p:nvSpPr>
          <p:cNvPr id="8" name="Title 1">
            <a:extLst>
              <a:ext uri="{FF2B5EF4-FFF2-40B4-BE49-F238E27FC236}">
                <a16:creationId xmlns:a16="http://schemas.microsoft.com/office/drawing/2014/main" id="{07DBF6F3-6F38-42FD-0D42-EF2DBE8E86C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Conducting the Functional Assessment 2</a:t>
            </a:r>
          </a:p>
        </p:txBody>
      </p:sp>
      <p:pic>
        <p:nvPicPr>
          <p:cNvPr id="3" name="Picture 1" descr="Image of Step 2: Conducting the Functional Assessment completion checklist.">
            <a:extLst>
              <a:ext uri="{FF2B5EF4-FFF2-40B4-BE49-F238E27FC236}">
                <a16:creationId xmlns:a16="http://schemas.microsoft.com/office/drawing/2014/main" id="{80105BE2-DF5E-1B5F-8FD6-52ECEA21B01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6065" y="1815729"/>
            <a:ext cx="3374883" cy="4351338"/>
          </a:xfrm>
          <a:ln>
            <a:solidFill>
              <a:schemeClr val="tx1"/>
            </a:solidFill>
          </a:ln>
        </p:spPr>
      </p:pic>
      <p:sp>
        <p:nvSpPr>
          <p:cNvPr id="4" name="TextBox 1">
            <a:extLst>
              <a:ext uri="{FF2B5EF4-FFF2-40B4-BE49-F238E27FC236}">
                <a16:creationId xmlns:a16="http://schemas.microsoft.com/office/drawing/2014/main" id="{64F9B7C3-9CC4-5319-005D-1EDC7396A409}"/>
              </a:ext>
            </a:extLst>
          </p:cNvPr>
          <p:cNvSpPr txBox="1"/>
          <p:nvPr/>
        </p:nvSpPr>
        <p:spPr>
          <a:xfrm>
            <a:off x="4476997" y="1715984"/>
            <a:ext cx="7117277"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Understanding the learning environment and context</a:t>
            </a:r>
          </a:p>
          <a:p>
            <a:pPr marL="228600" indent="-228600">
              <a:buFont typeface=""/>
              <a:buChar char="•"/>
            </a:pPr>
            <a:r>
              <a:rPr lang="en-US" sz="2800">
                <a:cs typeface="Arial" panose="020B0604020202020204"/>
              </a:rPr>
              <a:t>Records review</a:t>
            </a:r>
          </a:p>
          <a:p>
            <a:pPr marL="228600" indent="-228600">
              <a:buFont typeface=""/>
              <a:buChar char="•"/>
            </a:pPr>
            <a:r>
              <a:rPr lang="en-US" sz="2800">
                <a:cs typeface="Arial" panose="020B0604020202020204"/>
              </a:rPr>
              <a:t>Interviews</a:t>
            </a:r>
          </a:p>
          <a:p>
            <a:pPr marL="228600" indent="-228600">
              <a:buFont typeface=""/>
              <a:buChar char="•"/>
            </a:pPr>
            <a:r>
              <a:rPr lang="en-US" sz="2800">
                <a:cs typeface="Arial" panose="020B0604020202020204"/>
              </a:rPr>
              <a:t>Operationally define target behavior</a:t>
            </a:r>
          </a:p>
          <a:p>
            <a:pPr marL="228600" indent="-228600">
              <a:buFont typeface=""/>
              <a:buChar char="•"/>
            </a:pPr>
            <a:r>
              <a:rPr lang="en-US" sz="2800">
                <a:cs typeface="Arial" panose="020B0604020202020204"/>
              </a:rPr>
              <a:t>Rating scales</a:t>
            </a:r>
          </a:p>
          <a:p>
            <a:pPr marL="228600" indent="-228600">
              <a:buFont typeface=""/>
              <a:buChar char="•"/>
            </a:pPr>
            <a:r>
              <a:rPr lang="en-US" sz="2800">
                <a:cs typeface="Arial" panose="020B0604020202020204"/>
              </a:rPr>
              <a:t>A-B-C data collection</a:t>
            </a:r>
          </a:p>
          <a:p>
            <a:pPr marL="228600" indent="-228600">
              <a:buFont typeface=""/>
              <a:buChar char="•"/>
            </a:pPr>
            <a:r>
              <a:rPr lang="en-US" sz="2800">
                <a:cs typeface="Arial" panose="020B0604020202020204"/>
              </a:rPr>
              <a:t>Use Function Matrix to identify the hypothesized function(s)</a:t>
            </a:r>
          </a:p>
          <a:p>
            <a:pPr marL="228600" indent="-228600">
              <a:buFont typeface=""/>
              <a:buChar char="•"/>
            </a:pPr>
            <a:r>
              <a:rPr lang="en-US" sz="2800">
                <a:cs typeface="Arial" panose="020B0604020202020204"/>
              </a:rPr>
              <a:t>Identify replacement behavior</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FF16768C-A793-FE1A-83E2-CB6DD4CE36C8}"/>
              </a:ext>
              <a:ext uri="{C183D7F6-B498-43B3-948B-1728B52AA6E4}">
                <adec:decorative xmlns:adec="http://schemas.microsoft.com/office/drawing/2017/decorative" val="1"/>
              </a:ext>
            </a:extLst>
          </p:cNvPr>
          <p:cNvSpPr/>
          <p:nvPr/>
        </p:nvSpPr>
        <p:spPr>
          <a:xfrm>
            <a:off x="4731294" y="3429000"/>
            <a:ext cx="5860506"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3EE758B2-E373-22A4-3626-C41300FE3057}"/>
              </a:ext>
              <a:ext uri="{C183D7F6-B498-43B3-948B-1728B52AA6E4}">
                <adec:decorative xmlns:adec="http://schemas.microsoft.com/office/drawing/2017/decorative" val="1"/>
              </a:ext>
            </a:extLst>
          </p:cNvPr>
          <p:cNvSpPr/>
          <p:nvPr/>
        </p:nvSpPr>
        <p:spPr>
          <a:xfrm>
            <a:off x="4693194" y="4305297"/>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Highlight 3">
            <a:extLst>
              <a:ext uri="{FF2B5EF4-FFF2-40B4-BE49-F238E27FC236}">
                <a16:creationId xmlns:a16="http://schemas.microsoft.com/office/drawing/2014/main" id="{C4DBF481-5936-D74A-0E80-B0327D010A3A}"/>
              </a:ext>
              <a:ext uri="{C183D7F6-B498-43B3-948B-1728B52AA6E4}">
                <adec:decorative xmlns:adec="http://schemas.microsoft.com/office/drawing/2017/decorative" val="1"/>
              </a:ext>
            </a:extLst>
          </p:cNvPr>
          <p:cNvSpPr/>
          <p:nvPr/>
        </p:nvSpPr>
        <p:spPr>
          <a:xfrm>
            <a:off x="4693194" y="4800598"/>
            <a:ext cx="5860506" cy="8321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6777FD30-0175-F04A-F467-5ECAC455D99C}"/>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27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E564439-B3F1-40BA-DED4-A8818870D839}"/>
              </a:ext>
            </a:extLst>
          </p:cNvPr>
          <p:cNvSpPr>
            <a:spLocks noGrp="1"/>
          </p:cNvSpPr>
          <p:nvPr>
            <p:ph type="title"/>
          </p:nvPr>
        </p:nvSpPr>
        <p:spPr/>
        <p:txBody>
          <a:bodyPr/>
          <a:lstStyle/>
          <a:p>
            <a:r>
              <a:rPr lang="en-US"/>
              <a:t>Operationally Defining the Target Behavior</a:t>
            </a:r>
          </a:p>
        </p:txBody>
      </p:sp>
      <p:pic>
        <p:nvPicPr>
          <p:cNvPr id="8" name="Picture 1" descr="Image of a Preliminary Functional Assessment Survey.">
            <a:extLst>
              <a:ext uri="{FF2B5EF4-FFF2-40B4-BE49-F238E27FC236}">
                <a16:creationId xmlns:a16="http://schemas.microsoft.com/office/drawing/2014/main" id="{59BBA8A6-7183-8EDC-8270-5791BC772B0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68052" y="1706987"/>
            <a:ext cx="3661789" cy="4738787"/>
          </a:xfrm>
          <a:ln>
            <a:solidFill>
              <a:schemeClr val="tx1"/>
            </a:solidFill>
          </a:ln>
        </p:spPr>
      </p:pic>
      <p:pic>
        <p:nvPicPr>
          <p:cNvPr id="9" name="Picture 2" descr="Infophographic: Defining Behaviors. Label, Define, List examples and list non-examples.">
            <a:extLst>
              <a:ext uri="{FF2B5EF4-FFF2-40B4-BE49-F238E27FC236}">
                <a16:creationId xmlns:a16="http://schemas.microsoft.com/office/drawing/2014/main" id="{ED330F46-343F-2320-235D-8649ADA35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494" y="1690688"/>
            <a:ext cx="3661789" cy="4746421"/>
          </a:xfrm>
          <a:prstGeom prst="rect">
            <a:avLst/>
          </a:prstGeom>
          <a:ln>
            <a:solidFill>
              <a:schemeClr val="tx1"/>
            </a:solidFill>
          </a:ln>
        </p:spPr>
      </p:pic>
      <p:pic>
        <p:nvPicPr>
          <p:cNvPr id="4" name="Picture 3">
            <a:extLst>
              <a:ext uri="{FF2B5EF4-FFF2-40B4-BE49-F238E27FC236}">
                <a16:creationId xmlns:a16="http://schemas.microsoft.com/office/drawing/2014/main" id="{3618A06F-C07D-4165-EA3B-15C577479404}"/>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01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5B46-484C-CB3F-3D46-1ADEAC8F4471}"/>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F75FE09-9259-AB0F-F7A6-A1A9E8371CC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Defining Behaviors 2</a:t>
            </a:r>
          </a:p>
        </p:txBody>
      </p:sp>
      <p:pic>
        <p:nvPicPr>
          <p:cNvPr id="2" name="Picture 1" descr="Close up of Defining Behaviors infographic: Identifying and defining a goal behavior-often referred to as a replacement behavior-is an important first step for any behavioral intervention. Read on to learn about the components and characteristics of clear behavior definitions. Label: Provide a name for the goal behavior. (Academic engagement) Definition: Provide an accurate and concise description. (Engaging in instructional tasks as requested) Examples: Generate a list of examples (Eyes on teacher, raising hand quietly) Non-examples: Generate a list of non-examples. (Non-academic talk with peers, doodling... ">
            <a:extLst>
              <a:ext uri="{FF2B5EF4-FFF2-40B4-BE49-F238E27FC236}">
                <a16:creationId xmlns:a16="http://schemas.microsoft.com/office/drawing/2014/main" id="{33DB3E15-77F7-4F4C-D530-A79BC72C471F}"/>
              </a:ext>
            </a:extLst>
          </p:cNvPr>
          <p:cNvPicPr>
            <a:picLocks noChangeAspect="1"/>
          </p:cNvPicPr>
          <p:nvPr/>
        </p:nvPicPr>
        <p:blipFill>
          <a:blip r:embed="rId2"/>
          <a:stretch>
            <a:fillRect/>
          </a:stretch>
        </p:blipFill>
        <p:spPr>
          <a:xfrm>
            <a:off x="2103709" y="0"/>
            <a:ext cx="7984582" cy="10349636"/>
          </a:xfrm>
          <a:prstGeom prst="rect">
            <a:avLst/>
          </a:prstGeom>
          <a:ln>
            <a:solidFill>
              <a:schemeClr val="tx1"/>
            </a:solidFill>
          </a:ln>
        </p:spPr>
      </p:pic>
    </p:spTree>
    <p:extLst>
      <p:ext uri="{BB962C8B-B14F-4D97-AF65-F5344CB8AC3E}">
        <p14:creationId xmlns:p14="http://schemas.microsoft.com/office/powerpoint/2010/main" val="38756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604-FEF4-436E-56BD-30C7107061B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8493ECF-C339-63EA-82EE-161222A63CDC}"/>
              </a:ext>
              <a:ext uri="{C183D7F6-B498-43B3-948B-1728B52AA6E4}">
                <adec:decorative xmlns:adec="http://schemas.microsoft.com/office/drawing/2017/decorative" val="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Defining Behaviors 2</a:t>
            </a:r>
          </a:p>
        </p:txBody>
      </p:sp>
      <p:pic>
        <p:nvPicPr>
          <p:cNvPr id="2" name="Picture 1" descr="Close-up of Defining Behaviors inforgraphic: Characteristics of a clear behavior definition. 1. Objective, observable description. 2. Unambiguous and clear, so an observer could easily undestand. 3. Clearly articulates what does and does not meet the definition. 4. Leaves little room for subjective judgement. 5. Describes an action (e.g., shouting out) rather than a non-action (e.g., not raising hand)">
            <a:extLst>
              <a:ext uri="{FF2B5EF4-FFF2-40B4-BE49-F238E27FC236}">
                <a16:creationId xmlns:a16="http://schemas.microsoft.com/office/drawing/2014/main" id="{78D3B6A3-3E71-B827-14C7-46C443D0C916}"/>
              </a:ext>
            </a:extLst>
          </p:cNvPr>
          <p:cNvPicPr>
            <a:picLocks noChangeAspect="1"/>
          </p:cNvPicPr>
          <p:nvPr/>
        </p:nvPicPr>
        <p:blipFill>
          <a:blip r:embed="rId2"/>
          <a:stretch>
            <a:fillRect/>
          </a:stretch>
        </p:blipFill>
        <p:spPr>
          <a:xfrm>
            <a:off x="2103709" y="-4483100"/>
            <a:ext cx="7984582" cy="10349636"/>
          </a:xfrm>
          <a:prstGeom prst="rect">
            <a:avLst/>
          </a:prstGeom>
          <a:ln>
            <a:solidFill>
              <a:schemeClr val="tx1"/>
            </a:solidFill>
          </a:ln>
        </p:spPr>
      </p:pic>
    </p:spTree>
    <p:extLst>
      <p:ext uri="{BB962C8B-B14F-4D97-AF65-F5344CB8AC3E}">
        <p14:creationId xmlns:p14="http://schemas.microsoft.com/office/powerpoint/2010/main" val="3213849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9A1E-72EF-D3AA-3306-ECF2EE341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1F896-24EB-9972-9B68-F7FBD7EA8CD3}"/>
              </a:ext>
              <a:ext uri="{C183D7F6-B498-43B3-948B-1728B52AA6E4}">
                <adec:decorative xmlns:adec="http://schemas.microsoft.com/office/drawing/2017/decorative" val="1"/>
              </a:ext>
            </a:extLst>
          </p:cNvPr>
          <p:cNvSpPr>
            <a:spLocks noGrp="1"/>
          </p:cNvSpPr>
          <p:nvPr>
            <p:ph type="title"/>
          </p:nvPr>
        </p:nvSpPr>
        <p:spPr/>
        <p:txBody>
          <a:bodyPr/>
          <a:lstStyle/>
          <a:p>
            <a:r>
              <a:rPr lang="en-US"/>
              <a:t>Example Operational Definition</a:t>
            </a:r>
          </a:p>
        </p:txBody>
      </p:sp>
      <p:sp>
        <p:nvSpPr>
          <p:cNvPr id="3" name="Title">
            <a:extLst>
              <a:ext uri="{FF2B5EF4-FFF2-40B4-BE49-F238E27FC236}">
                <a16:creationId xmlns:a16="http://schemas.microsoft.com/office/drawing/2014/main" id="{5FD33DBA-07A8-3042-3A78-7D39B8C400E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 Operational Definition 1</a:t>
            </a:r>
          </a:p>
        </p:txBody>
      </p:sp>
      <p:graphicFrame>
        <p:nvGraphicFramePr>
          <p:cNvPr id="5" name="Content Placeholder">
            <a:extLst>
              <a:ext uri="{FF2B5EF4-FFF2-40B4-BE49-F238E27FC236}">
                <a16:creationId xmlns:a16="http://schemas.microsoft.com/office/drawing/2014/main" id="{FCA2C048-B10F-4E00-3E37-EC1BDE249768}"/>
              </a:ext>
            </a:extLst>
          </p:cNvPr>
          <p:cNvGraphicFramePr>
            <a:graphicFrameLocks noGrp="1"/>
          </p:cNvGraphicFramePr>
          <p:nvPr>
            <p:ph idx="1"/>
            <p:extLst>
              <p:ext uri="{D42A27DB-BD31-4B8C-83A1-F6EECF244321}">
                <p14:modId xmlns:p14="http://schemas.microsoft.com/office/powerpoint/2010/main" val="4168096938"/>
              </p:ext>
            </p:extLst>
          </p:nvPr>
        </p:nvGraphicFramePr>
        <p:xfrm>
          <a:off x="980501" y="1690688"/>
          <a:ext cx="10058400" cy="3865446"/>
        </p:xfrm>
        <a:graphic>
          <a:graphicData uri="http://schemas.openxmlformats.org/drawingml/2006/table">
            <a:tbl>
              <a:tblPr firstRow="1" firstCol="1" bandRow="1"/>
              <a:tblGrid>
                <a:gridCol w="1952718">
                  <a:extLst>
                    <a:ext uri="{9D8B030D-6E8A-4147-A177-3AD203B41FA5}">
                      <a16:colId xmlns:a16="http://schemas.microsoft.com/office/drawing/2014/main" val="2732474540"/>
                    </a:ext>
                  </a:extLst>
                </a:gridCol>
                <a:gridCol w="8105682">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is defined as attending to activities in class other than assignments.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Playing with materials inappropriately, talking to peers, putting head on the desk, drawing, and looking around the room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Completing assignments using materials only for assignments, and watching the teacher when delivering instruction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2728626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CEA7-D025-3C40-D884-421B165A8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358B5-023E-522A-006A-79553A776405}"/>
              </a:ext>
              <a:ext uri="{C183D7F6-B498-43B3-948B-1728B52AA6E4}">
                <adec:decorative xmlns:adec="http://schemas.microsoft.com/office/drawing/2017/decorative" val="1"/>
              </a:ext>
            </a:extLst>
          </p:cNvPr>
          <p:cNvSpPr>
            <a:spLocks noGrp="1"/>
          </p:cNvSpPr>
          <p:nvPr>
            <p:ph type="title"/>
          </p:nvPr>
        </p:nvSpPr>
        <p:spPr/>
        <p:txBody>
          <a:bodyPr/>
          <a:lstStyle/>
          <a:p>
            <a:r>
              <a:rPr lang="en-US"/>
              <a:t>Example Operational Definition</a:t>
            </a:r>
          </a:p>
        </p:txBody>
      </p:sp>
      <p:sp>
        <p:nvSpPr>
          <p:cNvPr id="3" name="Title">
            <a:extLst>
              <a:ext uri="{FF2B5EF4-FFF2-40B4-BE49-F238E27FC236}">
                <a16:creationId xmlns:a16="http://schemas.microsoft.com/office/drawing/2014/main" id="{B056A124-9346-8F7B-26FE-45AA6D0BAEB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 Operational Definition 2</a:t>
            </a:r>
          </a:p>
        </p:txBody>
      </p:sp>
      <p:graphicFrame>
        <p:nvGraphicFramePr>
          <p:cNvPr id="5" name="Content Placeholder">
            <a:extLst>
              <a:ext uri="{FF2B5EF4-FFF2-40B4-BE49-F238E27FC236}">
                <a16:creationId xmlns:a16="http://schemas.microsoft.com/office/drawing/2014/main" id="{882F5270-B7AE-C3F8-5C6B-FBD7D5566EF7}"/>
              </a:ext>
            </a:extLst>
          </p:cNvPr>
          <p:cNvGraphicFramePr>
            <a:graphicFrameLocks noGrp="1"/>
          </p:cNvGraphicFramePr>
          <p:nvPr>
            <p:ph idx="1"/>
            <p:extLst>
              <p:ext uri="{D42A27DB-BD31-4B8C-83A1-F6EECF244321}">
                <p14:modId xmlns:p14="http://schemas.microsoft.com/office/powerpoint/2010/main" val="1084469205"/>
              </p:ext>
            </p:extLst>
          </p:nvPr>
        </p:nvGraphicFramePr>
        <p:xfrm>
          <a:off x="980500" y="1690688"/>
          <a:ext cx="10240655" cy="4274066"/>
        </p:xfrm>
        <a:graphic>
          <a:graphicData uri="http://schemas.openxmlformats.org/drawingml/2006/table">
            <a:tbl>
              <a:tblPr firstRow="1" firstCol="1" bandRow="1"/>
              <a:tblGrid>
                <a:gridCol w="1988101">
                  <a:extLst>
                    <a:ext uri="{9D8B030D-6E8A-4147-A177-3AD203B41FA5}">
                      <a16:colId xmlns:a16="http://schemas.microsoft.com/office/drawing/2014/main" val="2732474540"/>
                    </a:ext>
                  </a:extLst>
                </a:gridCol>
                <a:gridCol w="8252554">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Verbal aggression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109575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t>Verbal aggression is defined as any vocalization directed towards a peer or adult at a volume above expected conversational level for a given setting alongside use profanity or language that is not appropriate for the setting.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effectLst/>
                          <a:latin typeface="Arial" panose="020B0604020202020204" pitchFamily="34" charset="0"/>
                          <a:ea typeface="Calibri" panose="020F0502020204030204" pitchFamily="34" charset="0"/>
                          <a:cs typeface="Times New Roman" panose="02020603050405020304" pitchFamily="18" charset="0"/>
                        </a:rPr>
                        <a:t>Yelling “I hate you” at a voice level 3 during classroom instruction, verbal threats directed towards peer (e.g., “if you don’t stop, I’m going to…”), name-calling, profanity.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effectLst/>
                          <a:latin typeface="Arial" panose="020B0604020202020204" pitchFamily="34" charset="0"/>
                          <a:ea typeface="Calibri" panose="020F0502020204030204" pitchFamily="34" charset="0"/>
                          <a:cs typeface="Times New Roman" panose="02020603050405020304" pitchFamily="18" charset="0"/>
                        </a:rPr>
                        <a:t>Level 3 voice level at recess, shouting out an answer during choral response, sighing (“</a:t>
                      </a:r>
                      <a:r>
                        <a:rPr lang="en-US" sz="2000" err="1">
                          <a:effectLst/>
                          <a:latin typeface="Arial" panose="020B0604020202020204" pitchFamily="34" charset="0"/>
                          <a:ea typeface="Calibri" panose="020F0502020204030204" pitchFamily="34" charset="0"/>
                          <a:cs typeface="Times New Roman" panose="02020603050405020304" pitchFamily="18" charset="0"/>
                        </a:rPr>
                        <a:t>uhhhggg</a:t>
                      </a:r>
                      <a:r>
                        <a:rPr lang="en-US" sz="2000">
                          <a:effectLst/>
                          <a:latin typeface="Arial" panose="020B0604020202020204" pitchFamily="34" charset="0"/>
                          <a:ea typeface="Calibri" panose="020F0502020204030204" pitchFamily="34" charset="0"/>
                          <a:cs typeface="Times New Roman" panose="02020603050405020304" pitchFamily="18" charset="0"/>
                        </a:rPr>
                        <a:t>”), negative self-talk (e.g., “this is too hard”)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3478123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6396-0743-0276-366F-B39714C10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978E2-E8F8-04BA-667F-35AC46EAD529}"/>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Direct Observation (A-B-C Data Collection)</a:t>
            </a:r>
          </a:p>
        </p:txBody>
      </p:sp>
      <p:sp>
        <p:nvSpPr>
          <p:cNvPr id="3" name="Title">
            <a:extLst>
              <a:ext uri="{FF2B5EF4-FFF2-40B4-BE49-F238E27FC236}">
                <a16:creationId xmlns:a16="http://schemas.microsoft.com/office/drawing/2014/main" id="{649F3ACD-FF6B-4686-FEA9-2CE627EC87D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Direct Observation (A-B-C Data Collection) 1</a:t>
            </a:r>
          </a:p>
        </p:txBody>
      </p:sp>
      <p:pic>
        <p:nvPicPr>
          <p:cNvPr id="7" name="Picture 1" descr="Infographic: The ABC's of Behavior: A Focus on the Before and After. The ABC's of behavior, also known as the three-term contingency, can help us analyze antecedents, behavior, and consequences to explain, predict, and shape future behavior. Antecedents are events that come before the behavior occurs, or things that set the stage for behavior to occur. What happened before the behavior? Behavior refers to anything an individual does that is observable. Measurable, and repeatable. Consider acquisition (can't do) and performance (won't do) behavioral needs. What did the student do? Consequences are anything that comes following a behavior. They include events, situations, people's behavior, or things. What happened after the behavior occurred? Function: Why did the behavior happen? Identifies the reason why the behavior occurred, or why it is effective. There are different reasons individuals do things (to access or avoid things). All learning happens through consequences! Antecedents influence behavior and affect our future actions. Consequences determine the likelihood of engaging in behavior in the future.">
            <a:extLst>
              <a:ext uri="{FF2B5EF4-FFF2-40B4-BE49-F238E27FC236}">
                <a16:creationId xmlns:a16="http://schemas.microsoft.com/office/drawing/2014/main" id="{C5E8BEEB-5DDC-4D99-ADA3-4C2AD65B49D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28913" y="1497438"/>
            <a:ext cx="9205737" cy="5178228"/>
          </a:xfrm>
        </p:spPr>
      </p:pic>
      <p:pic>
        <p:nvPicPr>
          <p:cNvPr id="4" name="Picture 2">
            <a:extLst>
              <a:ext uri="{FF2B5EF4-FFF2-40B4-BE49-F238E27FC236}">
                <a16:creationId xmlns:a16="http://schemas.microsoft.com/office/drawing/2014/main" id="{69EB2F27-747B-6408-A3DD-8D805161AAF5}"/>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36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D3A-D4B7-F0CC-8BCC-568C88315BC2}"/>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Direct Observation (A-B-C Data Collection)</a:t>
            </a:r>
          </a:p>
        </p:txBody>
      </p:sp>
      <p:sp>
        <p:nvSpPr>
          <p:cNvPr id="3" name="Title 2">
            <a:extLst>
              <a:ext uri="{FF2B5EF4-FFF2-40B4-BE49-F238E27FC236}">
                <a16:creationId xmlns:a16="http://schemas.microsoft.com/office/drawing/2014/main" id="{F0CF377E-2F60-BE80-A232-1613E5DFB5C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Direct Observation (A-B-C Data Collection) 2</a:t>
            </a:r>
          </a:p>
        </p:txBody>
      </p:sp>
      <p:sp>
        <p:nvSpPr>
          <p:cNvPr id="7" name="Content Placeholder 1">
            <a:extLst>
              <a:ext uri="{FF2B5EF4-FFF2-40B4-BE49-F238E27FC236}">
                <a16:creationId xmlns:a16="http://schemas.microsoft.com/office/drawing/2014/main" id="{88BA5526-B29C-D7AB-B9A3-BC051BEC8D4E}"/>
              </a:ext>
            </a:extLst>
          </p:cNvPr>
          <p:cNvSpPr>
            <a:spLocks noGrp="1"/>
          </p:cNvSpPr>
          <p:nvPr>
            <p:ph sz="half" idx="2"/>
          </p:nvPr>
        </p:nvSpPr>
        <p:spPr>
          <a:xfrm>
            <a:off x="622004" y="1912746"/>
            <a:ext cx="6002079" cy="4351338"/>
          </a:xfrm>
        </p:spPr>
        <p:txBody>
          <a:bodyPr>
            <a:normAutofit fontScale="92500" lnSpcReduction="20000"/>
          </a:bodyPr>
          <a:lstStyle/>
          <a:p>
            <a:r>
              <a:rPr lang="en-US"/>
              <a:t>Determine the time of day and setting during which the behavior most often occurs</a:t>
            </a:r>
          </a:p>
          <a:p>
            <a:r>
              <a:rPr lang="en-US"/>
              <a:t>3 observation sessions (minimum)</a:t>
            </a:r>
          </a:p>
          <a:p>
            <a:r>
              <a:rPr lang="en-US"/>
              <a:t>Aim to observe 8-10 occurrences of the target behavior or three hours of observations</a:t>
            </a:r>
          </a:p>
          <a:p>
            <a:r>
              <a:rPr lang="en-US"/>
              <a:t>Record </a:t>
            </a:r>
            <a:r>
              <a:rPr lang="en-US" i="1"/>
              <a:t>only</a:t>
            </a:r>
            <a:r>
              <a:rPr lang="en-US"/>
              <a:t> instances of target behavior</a:t>
            </a:r>
          </a:p>
          <a:p>
            <a:r>
              <a:rPr lang="en-US"/>
              <a:t>Each instance of the target behavior will be numbered and later placed in the Function Matrix</a:t>
            </a:r>
          </a:p>
        </p:txBody>
      </p:sp>
      <p:pic>
        <p:nvPicPr>
          <p:cNvPr id="5" name="Picture 1" descr="Image of an ABC Data Collection Form">
            <a:extLst>
              <a:ext uri="{FF2B5EF4-FFF2-40B4-BE49-F238E27FC236}">
                <a16:creationId xmlns:a16="http://schemas.microsoft.com/office/drawing/2014/main" id="{66DEDA70-AE9B-FD0A-C27C-09FF4040792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833191" y="2158801"/>
            <a:ext cx="4520609" cy="3493198"/>
          </a:xfrm>
          <a:ln>
            <a:solidFill>
              <a:schemeClr val="tx1"/>
            </a:solidFill>
          </a:ln>
        </p:spPr>
      </p:pic>
      <p:pic>
        <p:nvPicPr>
          <p:cNvPr id="8" name="Picture 2">
            <a:extLst>
              <a:ext uri="{FF2B5EF4-FFF2-40B4-BE49-F238E27FC236}">
                <a16:creationId xmlns:a16="http://schemas.microsoft.com/office/drawing/2014/main" id="{71402336-1AFF-74D0-E42A-A86E34E4C44C}"/>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34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8B59-6AA9-654B-21BE-64C64BFBD33F}"/>
              </a:ext>
            </a:extLst>
          </p:cNvPr>
          <p:cNvSpPr>
            <a:spLocks noGrp="1"/>
          </p:cNvSpPr>
          <p:nvPr>
            <p:ph type="title"/>
          </p:nvPr>
        </p:nvSpPr>
        <p:spPr/>
        <p:txBody>
          <a:bodyPr>
            <a:normAutofit/>
          </a:bodyPr>
          <a:lstStyle/>
          <a:p>
            <a:r>
              <a:rPr lang="en-US" sz="4400"/>
              <a:t>A-B-C Data Collection Example</a:t>
            </a:r>
            <a:endParaRPr lang="en-US"/>
          </a:p>
        </p:txBody>
      </p:sp>
      <p:pic>
        <p:nvPicPr>
          <p:cNvPr id="5" name="Picture 1" descr="Image of an ABC Data Collection Form. Table headers are: context, antecedent, behavior, consequence and function.">
            <a:hlinkClick r:id="rId3"/>
            <a:extLst>
              <a:ext uri="{FF2B5EF4-FFF2-40B4-BE49-F238E27FC236}">
                <a16:creationId xmlns:a16="http://schemas.microsoft.com/office/drawing/2014/main" id="{E97659E8-CDCC-8818-2762-4666A488D1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101" y="1542790"/>
            <a:ext cx="10895798" cy="8419481"/>
          </a:xfrm>
          <a:prstGeom prst="rect">
            <a:avLst/>
          </a:prstGeom>
          <a:ln>
            <a:solidFill>
              <a:schemeClr val="tx1"/>
            </a:solidFill>
          </a:ln>
        </p:spPr>
      </p:pic>
      <p:pic>
        <p:nvPicPr>
          <p:cNvPr id="6" name="Highlight">
            <a:extLst>
              <a:ext uri="{FF2B5EF4-FFF2-40B4-BE49-F238E27FC236}">
                <a16:creationId xmlns:a16="http://schemas.microsoft.com/office/drawing/2014/main" id="{3ABF5390-E37C-0CA4-7217-465C61BA342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7008" y="4497974"/>
            <a:ext cx="514427" cy="298730"/>
          </a:xfrm>
          <a:prstGeom prst="rect">
            <a:avLst/>
          </a:prstGeom>
        </p:spPr>
      </p:pic>
      <p:sp>
        <p:nvSpPr>
          <p:cNvPr id="7" name="TextBox 1">
            <a:extLst>
              <a:ext uri="{FF2B5EF4-FFF2-40B4-BE49-F238E27FC236}">
                <a16:creationId xmlns:a16="http://schemas.microsoft.com/office/drawing/2014/main" id="{D772BF3A-78BC-039F-ABC0-D77C0407612B}"/>
              </a:ext>
              <a:ext uri="{C183D7F6-B498-43B3-948B-1728B52AA6E4}">
                <adec:decorative xmlns:adec="http://schemas.microsoft.com/office/drawing/2017/decorative" val="1"/>
              </a:ext>
            </a:extLst>
          </p:cNvPr>
          <p:cNvSpPr txBox="1"/>
          <p:nvPr/>
        </p:nvSpPr>
        <p:spPr>
          <a:xfrm>
            <a:off x="1831435" y="4553654"/>
            <a:ext cx="1437942" cy="261610"/>
          </a:xfrm>
          <a:prstGeom prst="rect">
            <a:avLst/>
          </a:prstGeom>
          <a:noFill/>
        </p:spPr>
        <p:txBody>
          <a:bodyPr wrap="square" rtlCol="0">
            <a:spAutoFit/>
          </a:bodyPr>
          <a:lstStyle/>
          <a:p>
            <a:r>
              <a:rPr lang="en-US" sz="1100">
                <a:latin typeface="Bradley Hand ITC" panose="03070402050302030203" pitchFamily="66" charset="0"/>
              </a:rPr>
              <a:t>Reading instruction</a:t>
            </a:r>
          </a:p>
        </p:txBody>
      </p:sp>
      <p:sp>
        <p:nvSpPr>
          <p:cNvPr id="8" name="TextBox 2">
            <a:extLst>
              <a:ext uri="{FF2B5EF4-FFF2-40B4-BE49-F238E27FC236}">
                <a16:creationId xmlns:a16="http://schemas.microsoft.com/office/drawing/2014/main" id="{FCF8AF30-879E-32F9-FA56-0A629F88C469}"/>
              </a:ext>
              <a:ext uri="{C183D7F6-B498-43B3-948B-1728B52AA6E4}">
                <adec:decorative xmlns:adec="http://schemas.microsoft.com/office/drawing/2017/decorative" val="1"/>
              </a:ext>
            </a:extLst>
          </p:cNvPr>
          <p:cNvSpPr txBox="1"/>
          <p:nvPr/>
        </p:nvSpPr>
        <p:spPr>
          <a:xfrm>
            <a:off x="3405300" y="4559832"/>
            <a:ext cx="1853513" cy="261610"/>
          </a:xfrm>
          <a:prstGeom prst="rect">
            <a:avLst/>
          </a:prstGeom>
          <a:noFill/>
        </p:spPr>
        <p:txBody>
          <a:bodyPr wrap="square" rtlCol="0">
            <a:spAutoFit/>
          </a:bodyPr>
          <a:lstStyle/>
          <a:p>
            <a:r>
              <a:rPr lang="en-US" sz="1100">
                <a:latin typeface="Bradley Hand ITC" panose="03070402050302030203" pitchFamily="66" charset="0"/>
              </a:rPr>
              <a:t>Pencil breaks</a:t>
            </a:r>
          </a:p>
        </p:txBody>
      </p:sp>
      <p:sp>
        <p:nvSpPr>
          <p:cNvPr id="9" name="TextBox 3">
            <a:extLst>
              <a:ext uri="{FF2B5EF4-FFF2-40B4-BE49-F238E27FC236}">
                <a16:creationId xmlns:a16="http://schemas.microsoft.com/office/drawing/2014/main" id="{52100D91-FC54-84F1-76A0-356AB0914933}"/>
              </a:ext>
              <a:ext uri="{C183D7F6-B498-43B3-948B-1728B52AA6E4}">
                <adec:decorative xmlns:adec="http://schemas.microsoft.com/office/drawing/2017/decorative" val="1"/>
              </a:ext>
            </a:extLst>
          </p:cNvPr>
          <p:cNvSpPr txBox="1"/>
          <p:nvPr/>
        </p:nvSpPr>
        <p:spPr>
          <a:xfrm>
            <a:off x="5357668" y="4553654"/>
            <a:ext cx="1952368" cy="261610"/>
          </a:xfrm>
          <a:prstGeom prst="rect">
            <a:avLst/>
          </a:prstGeom>
          <a:noFill/>
        </p:spPr>
        <p:txBody>
          <a:bodyPr wrap="square" rtlCol="0">
            <a:spAutoFit/>
          </a:bodyPr>
          <a:lstStyle/>
          <a:p>
            <a:r>
              <a:rPr lang="en-US" sz="1100">
                <a:latin typeface="Bradley Hand ITC" panose="03070402050302030203" pitchFamily="66" charset="0"/>
              </a:rPr>
              <a:t>Student throws pencil</a:t>
            </a:r>
          </a:p>
        </p:txBody>
      </p:sp>
      <p:sp>
        <p:nvSpPr>
          <p:cNvPr id="10" name="TextBox 4">
            <a:extLst>
              <a:ext uri="{FF2B5EF4-FFF2-40B4-BE49-F238E27FC236}">
                <a16:creationId xmlns:a16="http://schemas.microsoft.com/office/drawing/2014/main" id="{71C4954B-CFD0-0C92-F61B-F4F3AC489591}"/>
              </a:ext>
              <a:ext uri="{C183D7F6-B498-43B3-948B-1728B52AA6E4}">
                <adec:decorative xmlns:adec="http://schemas.microsoft.com/office/drawing/2017/decorative" val="1"/>
              </a:ext>
            </a:extLst>
          </p:cNvPr>
          <p:cNvSpPr txBox="1"/>
          <p:nvPr/>
        </p:nvSpPr>
        <p:spPr>
          <a:xfrm>
            <a:off x="7425172" y="4553654"/>
            <a:ext cx="1952368" cy="261610"/>
          </a:xfrm>
          <a:prstGeom prst="rect">
            <a:avLst/>
          </a:prstGeom>
          <a:noFill/>
        </p:spPr>
        <p:txBody>
          <a:bodyPr wrap="square" rtlCol="0">
            <a:spAutoFit/>
          </a:bodyPr>
          <a:lstStyle/>
          <a:p>
            <a:r>
              <a:rPr lang="en-US" sz="1100">
                <a:latin typeface="Bradley Hand ITC" panose="03070402050302030203" pitchFamily="66" charset="0"/>
              </a:rPr>
              <a:t>Teacher looks at student</a:t>
            </a:r>
          </a:p>
        </p:txBody>
      </p:sp>
    </p:spTree>
    <p:extLst>
      <p:ext uri="{BB962C8B-B14F-4D97-AF65-F5344CB8AC3E}">
        <p14:creationId xmlns:p14="http://schemas.microsoft.com/office/powerpoint/2010/main" val="406028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0567E385-9168-DAB5-BF30-C067ADA4D841}"/>
              </a:ext>
            </a:extLst>
          </p:cNvPr>
          <p:cNvSpPr>
            <a:spLocks noGrp="1"/>
          </p:cNvSpPr>
          <p:nvPr>
            <p:ph type="title"/>
          </p:nvPr>
        </p:nvSpPr>
        <p:spPr>
          <a:xfrm>
            <a:off x="838200" y="365125"/>
            <a:ext cx="11353800" cy="1325563"/>
          </a:xfrm>
        </p:spPr>
        <p:txBody>
          <a:bodyPr>
            <a:noAutofit/>
          </a:bodyPr>
          <a:lstStyle/>
          <a:p>
            <a:r>
              <a:rPr lang="en-US" sz="3200"/>
              <a:t>Use Function Matrix to identify the hypothesized function(s)</a:t>
            </a:r>
          </a:p>
        </p:txBody>
      </p:sp>
      <p:pic>
        <p:nvPicPr>
          <p:cNvPr id="6" name="Picture 1" descr="A diagram of a function matrix. Column headers are Positive Reinforcement and Negative Reinforcement. Row headings are Attention, Tangibles/Activities and Sensory.&#10;&#10;">
            <a:extLst>
              <a:ext uri="{FF2B5EF4-FFF2-40B4-BE49-F238E27FC236}">
                <a16:creationId xmlns:a16="http://schemas.microsoft.com/office/drawing/2014/main" id="{0A4CA6C4-676F-A354-9F6A-BF1528B0062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p:blipFill>
        <p:spPr>
          <a:xfrm>
            <a:off x="2734309" y="1470783"/>
            <a:ext cx="6723381" cy="5195340"/>
          </a:xfrm>
          <a:ln>
            <a:solidFill>
              <a:schemeClr val="tx1"/>
            </a:solidFill>
          </a:ln>
        </p:spPr>
      </p:pic>
      <p:sp>
        <p:nvSpPr>
          <p:cNvPr id="9" name="TextBox 1">
            <a:extLst>
              <a:ext uri="{FF2B5EF4-FFF2-40B4-BE49-F238E27FC236}">
                <a16:creationId xmlns:a16="http://schemas.microsoft.com/office/drawing/2014/main" id="{DF4996B0-2C32-5611-1C0F-75517098FD27}"/>
              </a:ext>
            </a:extLst>
          </p:cNvPr>
          <p:cNvSpPr txBox="1"/>
          <p:nvPr/>
        </p:nvSpPr>
        <p:spPr>
          <a:xfrm>
            <a:off x="437751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Peers laugh</a:t>
            </a:r>
          </a:p>
          <a:p>
            <a:pPr marL="177800" indent="-177800">
              <a:buFont typeface="Arial" panose="020B0604020202020204" pitchFamily="34" charset="0"/>
              <a:buChar char="•"/>
            </a:pPr>
            <a:r>
              <a:rPr lang="en-US" sz="1600"/>
              <a:t>Teacher provides 1:1 assistance</a:t>
            </a:r>
          </a:p>
        </p:txBody>
      </p:sp>
      <p:sp>
        <p:nvSpPr>
          <p:cNvPr id="10" name="TextBox 2">
            <a:extLst>
              <a:ext uri="{FF2B5EF4-FFF2-40B4-BE49-F238E27FC236}">
                <a16:creationId xmlns:a16="http://schemas.microsoft.com/office/drawing/2014/main" id="{2BF04B95-BDDA-C7E8-BDBA-54D4C3E035E5}"/>
              </a:ext>
            </a:extLst>
          </p:cNvPr>
          <p:cNvSpPr txBox="1"/>
          <p:nvPr/>
        </p:nvSpPr>
        <p:spPr>
          <a:xfrm>
            <a:off x="665896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Work alone</a:t>
            </a:r>
          </a:p>
          <a:p>
            <a:pPr marL="177800" indent="-177800">
              <a:buFont typeface="Arial" panose="020B0604020202020204" pitchFamily="34" charset="0"/>
              <a:buChar char="•"/>
            </a:pPr>
            <a:r>
              <a:rPr lang="en-US" sz="1600"/>
              <a:t>Ignored by peers or adults</a:t>
            </a:r>
          </a:p>
        </p:txBody>
      </p:sp>
      <p:sp>
        <p:nvSpPr>
          <p:cNvPr id="11" name="TextBox 3">
            <a:extLst>
              <a:ext uri="{FF2B5EF4-FFF2-40B4-BE49-F238E27FC236}">
                <a16:creationId xmlns:a16="http://schemas.microsoft.com/office/drawing/2014/main" id="{40123D87-7BAA-E2B7-9FE6-F4FB510BD666}"/>
              </a:ext>
            </a:extLst>
          </p:cNvPr>
          <p:cNvSpPr txBox="1"/>
          <p:nvPr/>
        </p:nvSpPr>
        <p:spPr>
          <a:xfrm>
            <a:off x="4386617" y="3868609"/>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Preferred activity (e.g., tablet)</a:t>
            </a:r>
          </a:p>
        </p:txBody>
      </p:sp>
      <p:sp>
        <p:nvSpPr>
          <p:cNvPr id="12" name="TextBox 4">
            <a:extLst>
              <a:ext uri="{FF2B5EF4-FFF2-40B4-BE49-F238E27FC236}">
                <a16:creationId xmlns:a16="http://schemas.microsoft.com/office/drawing/2014/main" id="{68B63B4B-FAFA-5C44-1D06-03AC100BA9E4}"/>
              </a:ext>
            </a:extLst>
          </p:cNvPr>
          <p:cNvSpPr txBox="1"/>
          <p:nvPr/>
        </p:nvSpPr>
        <p:spPr>
          <a:xfrm>
            <a:off x="6681714" y="3868609"/>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Do not have to complete academic task</a:t>
            </a:r>
          </a:p>
        </p:txBody>
      </p:sp>
      <p:sp>
        <p:nvSpPr>
          <p:cNvPr id="13" name="TextBox 5">
            <a:extLst>
              <a:ext uri="{FF2B5EF4-FFF2-40B4-BE49-F238E27FC236}">
                <a16:creationId xmlns:a16="http://schemas.microsoft.com/office/drawing/2014/main" id="{CF1F33B3-B42E-9E69-88A2-959677CD641D}"/>
              </a:ext>
            </a:extLst>
          </p:cNvPr>
          <p:cNvSpPr txBox="1"/>
          <p:nvPr/>
        </p:nvSpPr>
        <p:spPr>
          <a:xfrm>
            <a:off x="4386617" y="4861209"/>
            <a:ext cx="2137581" cy="338554"/>
          </a:xfrm>
          <a:prstGeom prst="rect">
            <a:avLst/>
          </a:prstGeom>
          <a:noFill/>
        </p:spPr>
        <p:txBody>
          <a:bodyPr wrap="square" rtlCol="0">
            <a:spAutoFit/>
          </a:bodyPr>
          <a:lstStyle/>
          <a:p>
            <a:pPr marL="177800" indent="-177800">
              <a:buFont typeface="Arial" panose="020B0604020202020204" pitchFamily="34" charset="0"/>
              <a:buChar char="•"/>
            </a:pPr>
            <a:r>
              <a:rPr lang="en-US" sz="1600"/>
              <a:t>Access to fidgets</a:t>
            </a:r>
          </a:p>
        </p:txBody>
      </p:sp>
      <p:sp>
        <p:nvSpPr>
          <p:cNvPr id="14" name="TextBox 6">
            <a:extLst>
              <a:ext uri="{FF2B5EF4-FFF2-40B4-BE49-F238E27FC236}">
                <a16:creationId xmlns:a16="http://schemas.microsoft.com/office/drawing/2014/main" id="{4816AB04-F2C9-71E1-5329-9D830DB13E60}"/>
              </a:ext>
            </a:extLst>
          </p:cNvPr>
          <p:cNvSpPr txBox="1"/>
          <p:nvPr/>
        </p:nvSpPr>
        <p:spPr>
          <a:xfrm>
            <a:off x="6622573" y="4901238"/>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Noise cancelling headphones</a:t>
            </a:r>
          </a:p>
        </p:txBody>
      </p:sp>
    </p:spTree>
    <p:extLst>
      <p:ext uri="{BB962C8B-B14F-4D97-AF65-F5344CB8AC3E}">
        <p14:creationId xmlns:p14="http://schemas.microsoft.com/office/powerpoint/2010/main" val="22106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CB7C-DE9F-2276-6D6C-81FCE3B1C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2787B-55D2-34A6-1C03-163E5FF5372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Function Matrix</a:t>
            </a:r>
          </a:p>
        </p:txBody>
      </p:sp>
      <p:graphicFrame>
        <p:nvGraphicFramePr>
          <p:cNvPr id="15" name="Table 1">
            <a:extLst>
              <a:ext uri="{FF2B5EF4-FFF2-40B4-BE49-F238E27FC236}">
                <a16:creationId xmlns:a16="http://schemas.microsoft.com/office/drawing/2014/main" id="{66D3599E-36D6-F318-E260-51E50A25D2F3}"/>
              </a:ext>
            </a:extLst>
          </p:cNvPr>
          <p:cNvGraphicFramePr>
            <a:graphicFrameLocks noGrp="1"/>
          </p:cNvGraphicFramePr>
          <p:nvPr>
            <p:extLst>
              <p:ext uri="{D42A27DB-BD31-4B8C-83A1-F6EECF244321}">
                <p14:modId xmlns:p14="http://schemas.microsoft.com/office/powerpoint/2010/main" val="3963417132"/>
              </p:ext>
            </p:extLst>
          </p:nvPr>
        </p:nvGraphicFramePr>
        <p:xfrm>
          <a:off x="406109" y="381000"/>
          <a:ext cx="11522035" cy="5833361"/>
        </p:xfrm>
        <a:graphic>
          <a:graphicData uri="http://schemas.openxmlformats.org/drawingml/2006/table">
            <a:tbl>
              <a:tblPr firstRow="1" firstCol="1" bandRow="1"/>
              <a:tblGrid>
                <a:gridCol w="1743383">
                  <a:extLst>
                    <a:ext uri="{9D8B030D-6E8A-4147-A177-3AD203B41FA5}">
                      <a16:colId xmlns:a16="http://schemas.microsoft.com/office/drawing/2014/main" val="1732928904"/>
                    </a:ext>
                  </a:extLst>
                </a:gridCol>
                <a:gridCol w="4889326">
                  <a:extLst>
                    <a:ext uri="{9D8B030D-6E8A-4147-A177-3AD203B41FA5}">
                      <a16:colId xmlns:a16="http://schemas.microsoft.com/office/drawing/2014/main" val="2626235258"/>
                    </a:ext>
                  </a:extLst>
                </a:gridCol>
                <a:gridCol w="4889326">
                  <a:extLst>
                    <a:ext uri="{9D8B030D-6E8A-4147-A177-3AD203B41FA5}">
                      <a16:colId xmlns:a16="http://schemas.microsoft.com/office/drawing/2014/main" val="3032417757"/>
                    </a:ext>
                  </a:extLst>
                </a:gridCol>
              </a:tblGrid>
              <a:tr h="618426">
                <a:tc>
                  <a:txBody>
                    <a:bodyPr/>
                    <a:lstStyle/>
                    <a:p>
                      <a:pPr marL="0" marR="0" algn="ctr">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Positive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(access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Negative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(avoid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77433547"/>
                  </a:ext>
                </a:extLst>
              </a:tr>
              <a:tr h="2209457">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Attention</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 “</a:t>
                      </a:r>
                      <a:r>
                        <a:rPr lang="en-US" sz="1500">
                          <a:latin typeface="+mn-lt"/>
                        </a:rPr>
                        <a:t>During Independent work time, frequently comes to me to ask a question during math. Often, she already knows the answer”</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Parent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wants me to check her homework every night. Not just one math problem but all of them.”</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ABC Data- 1.2, 1.3, 2.1, 2.4,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4141821"/>
                  </a:ext>
                </a:extLst>
              </a:tr>
              <a:tr h="1660333">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Tangibles/Activities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Records Review </a:t>
                      </a:r>
                      <a:r>
                        <a:rPr lang="en-US" sz="1500">
                          <a:effectLst/>
                          <a:latin typeface="+mn-lt"/>
                          <a:ea typeface="Calibri" panose="020F0502020204030204" pitchFamily="34" charset="0"/>
                          <a:cs typeface="Times New Roman" panose="02020603050405020304" pitchFamily="18" charset="0"/>
                        </a:rPr>
                        <a:t>- Tammy’s low grades were due to lack of  class work completion.</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is the last one to get started when it is time for independent reading.”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i="1">
                          <a:effectLst/>
                          <a:latin typeface="+mn-lt"/>
                          <a:ea typeface="Calibri" panose="020F0502020204030204" pitchFamily="34" charset="0"/>
                          <a:cs typeface="Times New Roman" panose="02020603050405020304" pitchFamily="18" charset="0"/>
                        </a:rPr>
                        <a:t>Student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I hate worksheets, they’re so boring”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a:effectLst/>
                          <a:latin typeface="+mn-lt"/>
                          <a:ea typeface="Calibri" panose="020F0502020204030204" pitchFamily="34" charset="0"/>
                          <a:cs typeface="Times New Roman" panose="02020603050405020304" pitchFamily="18" charset="0"/>
                        </a:rPr>
                        <a:t>ABC Data: 1.1, 1.4, 2.2, 2.3, 2.5, 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2735704"/>
                  </a:ext>
                </a:extLst>
              </a:tr>
              <a:tr h="1221890">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Sensory</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313893"/>
                  </a:ext>
                </a:extLst>
              </a:tr>
            </a:tbl>
          </a:graphicData>
        </a:graphic>
      </p:graphicFrame>
      <p:sp>
        <p:nvSpPr>
          <p:cNvPr id="18" name="Rectangle 1">
            <a:extLst>
              <a:ext uri="{FF2B5EF4-FFF2-40B4-BE49-F238E27FC236}">
                <a16:creationId xmlns:a16="http://schemas.microsoft.com/office/drawing/2014/main" id="{F0904525-9FED-ED40-B2F7-758354A6C8C1}"/>
              </a:ext>
              <a:ext uri="{C183D7F6-B498-43B3-948B-1728B52AA6E4}">
                <adec:decorative xmlns:adec="http://schemas.microsoft.com/office/drawing/2017/decorative" val="1"/>
              </a:ext>
            </a:extLst>
          </p:cNvPr>
          <p:cNvSpPr>
            <a:spLocks noChangeArrowheads="1"/>
          </p:cNvSpPr>
          <p:nvPr/>
        </p:nvSpPr>
        <p:spPr bwMode="auto">
          <a:xfrm>
            <a:off x="552735" y="3542731"/>
            <a:ext cx="2895600" cy="685800"/>
          </a:xfrm>
          <a:prstGeom prst="borderCallout1">
            <a:avLst>
              <a:gd name="adj1" fmla="val 2829"/>
              <a:gd name="adj2" fmla="val 43984"/>
              <a:gd name="adj3" fmla="val -76554"/>
              <a:gd name="adj4" fmla="val 93167"/>
            </a:avLst>
          </a:prstGeom>
          <a:solidFill>
            <a:schemeClr val="accent5"/>
          </a:solidFill>
          <a:ln w="9525">
            <a:solidFill>
              <a:schemeClr val="tx1"/>
            </a:solidFill>
            <a:miter lim="800000"/>
            <a:headEnd/>
            <a:tailEnd/>
          </a:ln>
        </p:spPr>
        <p:txBody>
          <a:bodyPr wrap="none" anchor="ctr"/>
          <a:lstStyle/>
          <a:p>
            <a:pPr algn="ctr"/>
            <a:r>
              <a:rPr lang="en-US">
                <a:solidFill>
                  <a:schemeClr val="bg1"/>
                </a:solidFill>
              </a:rPr>
              <a:t>Number of the observation </a:t>
            </a:r>
          </a:p>
          <a:p>
            <a:pPr algn="ctr"/>
            <a:r>
              <a:rPr lang="en-US">
                <a:solidFill>
                  <a:schemeClr val="bg1"/>
                </a:solidFill>
              </a:rPr>
              <a:t>session (Day 1)</a:t>
            </a:r>
          </a:p>
        </p:txBody>
      </p:sp>
      <p:sp>
        <p:nvSpPr>
          <p:cNvPr id="19" name="Rectangle 2">
            <a:extLst>
              <a:ext uri="{FF2B5EF4-FFF2-40B4-BE49-F238E27FC236}">
                <a16:creationId xmlns:a16="http://schemas.microsoft.com/office/drawing/2014/main" id="{3C15F6F4-F6D8-4142-3F51-1C6C038401D4}"/>
              </a:ext>
              <a:ext uri="{C183D7F6-B498-43B3-948B-1728B52AA6E4}">
                <adec:decorative xmlns:adec="http://schemas.microsoft.com/office/drawing/2017/decorative" val="1"/>
              </a:ext>
            </a:extLst>
          </p:cNvPr>
          <p:cNvSpPr>
            <a:spLocks noChangeArrowheads="1"/>
          </p:cNvSpPr>
          <p:nvPr/>
        </p:nvSpPr>
        <p:spPr bwMode="auto">
          <a:xfrm>
            <a:off x="2445311" y="4380931"/>
            <a:ext cx="4419600" cy="990600"/>
          </a:xfrm>
          <a:prstGeom prst="borderCallout1">
            <a:avLst>
              <a:gd name="adj1" fmla="val -11560"/>
              <a:gd name="adj2" fmla="val 47560"/>
              <a:gd name="adj3" fmla="val -127225"/>
              <a:gd name="adj4" fmla="val 24045"/>
            </a:avLst>
          </a:prstGeom>
          <a:solidFill>
            <a:schemeClr val="accent5"/>
          </a:solidFill>
          <a:ln w="9525">
            <a:solidFill>
              <a:schemeClr val="tx1"/>
            </a:solidFill>
            <a:miter lim="800000"/>
            <a:headEnd/>
            <a:tailEnd/>
          </a:ln>
        </p:spPr>
        <p:txBody>
          <a:bodyPr wrap="none" anchor="ctr"/>
          <a:lstStyle/>
          <a:p>
            <a:pPr algn="ctr"/>
            <a:endParaRPr lang="en-US">
              <a:solidFill>
                <a:schemeClr val="bg1"/>
              </a:solidFill>
            </a:endParaRPr>
          </a:p>
          <a:p>
            <a:pPr algn="ctr"/>
            <a:r>
              <a:rPr lang="en-US">
                <a:solidFill>
                  <a:schemeClr val="bg1"/>
                </a:solidFill>
              </a:rPr>
              <a:t>Number of the occurrence in the </a:t>
            </a:r>
          </a:p>
          <a:p>
            <a:pPr algn="ctr"/>
            <a:r>
              <a:rPr lang="en-US">
                <a:solidFill>
                  <a:schemeClr val="bg1"/>
                </a:solidFill>
              </a:rPr>
              <a:t>observation session </a:t>
            </a:r>
          </a:p>
          <a:p>
            <a:pPr algn="ctr"/>
            <a:r>
              <a:rPr lang="en-US">
                <a:solidFill>
                  <a:schemeClr val="bg1"/>
                </a:solidFill>
              </a:rPr>
              <a:t>(second instance of the behavior on Day 1)</a:t>
            </a:r>
          </a:p>
          <a:p>
            <a:pPr algn="ctr"/>
            <a:endParaRPr lang="en-US">
              <a:solidFill>
                <a:schemeClr val="bg1"/>
              </a:solidFill>
            </a:endParaRPr>
          </a:p>
        </p:txBody>
      </p:sp>
      <p:sp>
        <p:nvSpPr>
          <p:cNvPr id="17" name="TextBox 1">
            <a:extLst>
              <a:ext uri="{FF2B5EF4-FFF2-40B4-BE49-F238E27FC236}">
                <a16:creationId xmlns:a16="http://schemas.microsoft.com/office/drawing/2014/main" id="{D30EF223-A8F1-5A19-5B0B-7AA6ABFBD234}"/>
              </a:ext>
              <a:ext uri="{C183D7F6-B498-43B3-948B-1728B52AA6E4}">
                <adec:decorative xmlns:adec="http://schemas.microsoft.com/office/drawing/2017/decorative" val="1"/>
              </a:ext>
            </a:extLst>
          </p:cNvPr>
          <p:cNvSpPr txBox="1"/>
          <p:nvPr/>
        </p:nvSpPr>
        <p:spPr>
          <a:xfrm>
            <a:off x="-2644824" y="6549595"/>
            <a:ext cx="11051844" cy="286682"/>
          </a:xfrm>
          <a:prstGeom prst="rect">
            <a:avLst/>
          </a:prstGeom>
          <a:noFill/>
        </p:spPr>
        <p:txBody>
          <a:bodyPr wrap="square">
            <a:spAutoFit/>
          </a:bodyPr>
          <a:lstStyle/>
          <a:p>
            <a:pPr marL="0" marR="0" algn="r">
              <a:lnSpc>
                <a:spcPct val="115000"/>
              </a:lnSpc>
              <a:spcBef>
                <a:spcPts val="500"/>
              </a:spcBef>
              <a:spcAft>
                <a:spcPts val="800"/>
              </a:spcAft>
            </a:pP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Source: Umbreit, Ferro, Lane, &amp; Liaupsin (2024); Umbreit, Ferro, Liaupsin, &amp; Lane (2007); Umbreit, Lane, &amp; </a:t>
            </a:r>
            <a:r>
              <a:rPr lang="en-US" sz="1200" err="1">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Dejud</a:t>
            </a: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 (2004)</a:t>
            </a:r>
            <a:endParaRPr lang="en-US" sz="24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98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E6D3-83F8-A726-F45C-AFC66FADC758}"/>
              </a:ext>
              <a:ext uri="{C183D7F6-B498-43B3-948B-1728B52AA6E4}">
                <adec:decorative xmlns:adec="http://schemas.microsoft.com/office/drawing/2017/decorative" val="1"/>
              </a:ext>
            </a:extLst>
          </p:cNvPr>
          <p:cNvSpPr>
            <a:spLocks noGrp="1"/>
          </p:cNvSpPr>
          <p:nvPr>
            <p:ph type="title"/>
          </p:nvPr>
        </p:nvSpPr>
        <p:spPr/>
        <p:txBody>
          <a:bodyPr/>
          <a:lstStyle/>
          <a:p>
            <a:r>
              <a:rPr lang="en-US" sz="4400"/>
              <a:t>Let</a:t>
            </a:r>
            <a:r>
              <a:rPr lang="en-US"/>
              <a:t>’s Practice!</a:t>
            </a:r>
          </a:p>
        </p:txBody>
      </p:sp>
      <p:sp>
        <p:nvSpPr>
          <p:cNvPr id="3" name="Title">
            <a:extLst>
              <a:ext uri="{FF2B5EF4-FFF2-40B4-BE49-F238E27FC236}">
                <a16:creationId xmlns:a16="http://schemas.microsoft.com/office/drawing/2014/main" id="{C39BDFD1-6E30-8122-996A-AA222E3622F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1</a:t>
            </a:r>
          </a:p>
        </p:txBody>
      </p:sp>
      <p:pic>
        <p:nvPicPr>
          <p:cNvPr id="5" name="Picture 1" descr="ABC collection form">
            <a:extLst>
              <a:ext uri="{FF2B5EF4-FFF2-40B4-BE49-F238E27FC236}">
                <a16:creationId xmlns:a16="http://schemas.microsoft.com/office/drawing/2014/main" id="{174BB579-7EBE-CF05-F516-28A0B2FD174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3450" y="1520825"/>
            <a:ext cx="6434417" cy="4972050"/>
          </a:xfrm>
          <a:ln>
            <a:solidFill>
              <a:schemeClr val="tx1"/>
            </a:solidFill>
          </a:ln>
        </p:spPr>
      </p:pic>
      <p:sp>
        <p:nvSpPr>
          <p:cNvPr id="11" name="Rectangle 1">
            <a:extLst>
              <a:ext uri="{FF2B5EF4-FFF2-40B4-BE49-F238E27FC236}">
                <a16:creationId xmlns:a16="http://schemas.microsoft.com/office/drawing/2014/main" id="{81420D8F-6878-967C-3287-64962E08A544}"/>
              </a:ext>
              <a:ext uri="{C183D7F6-B498-43B3-948B-1728B52AA6E4}">
                <adec:decorative xmlns:adec="http://schemas.microsoft.com/office/drawing/2017/decorative" val="1"/>
              </a:ext>
            </a:extLst>
          </p:cNvPr>
          <p:cNvSpPr/>
          <p:nvPr/>
        </p:nvSpPr>
        <p:spPr>
          <a:xfrm>
            <a:off x="6159794" y="334526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3" name="Rectangle 2">
            <a:extLst>
              <a:ext uri="{FF2B5EF4-FFF2-40B4-BE49-F238E27FC236}">
                <a16:creationId xmlns:a16="http://schemas.microsoft.com/office/drawing/2014/main" id="{1D2FF2BD-4E4C-4B60-CDDA-F46D53043333}"/>
              </a:ext>
              <a:ext uri="{C183D7F6-B498-43B3-948B-1728B52AA6E4}">
                <adec:decorative xmlns:adec="http://schemas.microsoft.com/office/drawing/2017/decorative" val="1"/>
              </a:ext>
            </a:extLst>
          </p:cNvPr>
          <p:cNvSpPr/>
          <p:nvPr/>
        </p:nvSpPr>
        <p:spPr>
          <a:xfrm>
            <a:off x="6159794" y="373704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4" name="Rectangle 3">
            <a:extLst>
              <a:ext uri="{FF2B5EF4-FFF2-40B4-BE49-F238E27FC236}">
                <a16:creationId xmlns:a16="http://schemas.microsoft.com/office/drawing/2014/main" id="{EF7F7D89-E0BE-9576-D6CC-51FA1BEBE5B1}"/>
              </a:ext>
              <a:ext uri="{C183D7F6-B498-43B3-948B-1728B52AA6E4}">
                <adec:decorative xmlns:adec="http://schemas.microsoft.com/office/drawing/2017/decorative" val="1"/>
              </a:ext>
            </a:extLst>
          </p:cNvPr>
          <p:cNvSpPr/>
          <p:nvPr/>
        </p:nvSpPr>
        <p:spPr>
          <a:xfrm>
            <a:off x="6163341" y="412882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5" name="Rectangle 4">
            <a:extLst>
              <a:ext uri="{FF2B5EF4-FFF2-40B4-BE49-F238E27FC236}">
                <a16:creationId xmlns:a16="http://schemas.microsoft.com/office/drawing/2014/main" id="{DAE809C5-355E-05F0-8127-12D7B65D27F4}"/>
              </a:ext>
              <a:ext uri="{C183D7F6-B498-43B3-948B-1728B52AA6E4}">
                <adec:decorative xmlns:adec="http://schemas.microsoft.com/office/drawing/2017/decorative" val="1"/>
              </a:ext>
            </a:extLst>
          </p:cNvPr>
          <p:cNvSpPr/>
          <p:nvPr/>
        </p:nvSpPr>
        <p:spPr>
          <a:xfrm>
            <a:off x="6159794" y="4596069"/>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6" name="Rectangle 5">
            <a:extLst>
              <a:ext uri="{FF2B5EF4-FFF2-40B4-BE49-F238E27FC236}">
                <a16:creationId xmlns:a16="http://schemas.microsoft.com/office/drawing/2014/main" id="{B13EF328-91B1-B45F-1791-E1FD25BAFFBF}"/>
              </a:ext>
              <a:ext uri="{C183D7F6-B498-43B3-948B-1728B52AA6E4}">
                <adec:decorative xmlns:adec="http://schemas.microsoft.com/office/drawing/2017/decorative" val="1"/>
              </a:ext>
            </a:extLst>
          </p:cNvPr>
          <p:cNvSpPr/>
          <p:nvPr/>
        </p:nvSpPr>
        <p:spPr>
          <a:xfrm>
            <a:off x="6159794" y="5020856"/>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7" name="TextBox 1">
            <a:extLst>
              <a:ext uri="{FF2B5EF4-FFF2-40B4-BE49-F238E27FC236}">
                <a16:creationId xmlns:a16="http://schemas.microsoft.com/office/drawing/2014/main" id="{9729408D-C88F-D124-9DE3-53A00B38A05B}"/>
              </a:ext>
            </a:extLst>
          </p:cNvPr>
          <p:cNvSpPr txBox="1"/>
          <p:nvPr/>
        </p:nvSpPr>
        <p:spPr>
          <a:xfrm>
            <a:off x="7666434" y="2490553"/>
            <a:ext cx="4289005" cy="2492990"/>
          </a:xfrm>
          <a:prstGeom prst="rect">
            <a:avLst/>
          </a:prstGeom>
          <a:noFill/>
        </p:spPr>
        <p:txBody>
          <a:bodyPr wrap="square" rtlCol="0">
            <a:spAutoFit/>
          </a:bodyPr>
          <a:lstStyle/>
          <a:p>
            <a:r>
              <a:rPr lang="en-US" sz="2400" i="1"/>
              <a:t>What’s the Function?</a:t>
            </a:r>
          </a:p>
          <a:p>
            <a:pPr marL="285750" indent="-285750">
              <a:buFont typeface="Arial" panose="020B0604020202020204" pitchFamily="34" charset="0"/>
              <a:buChar char="•"/>
            </a:pPr>
            <a:r>
              <a:rPr lang="en-US" sz="2200"/>
              <a:t>Access – Attention</a:t>
            </a:r>
          </a:p>
          <a:p>
            <a:pPr marL="285750" indent="-285750">
              <a:buFont typeface="Arial" panose="020B0604020202020204" pitchFamily="34" charset="0"/>
              <a:buChar char="•"/>
            </a:pPr>
            <a:r>
              <a:rPr lang="en-US" sz="2200"/>
              <a:t>Avoid – Attention</a:t>
            </a:r>
          </a:p>
          <a:p>
            <a:pPr marL="285750" indent="-285750">
              <a:buFont typeface="Arial" panose="020B0604020202020204" pitchFamily="34" charset="0"/>
              <a:buChar char="•"/>
            </a:pPr>
            <a:r>
              <a:rPr lang="en-US" sz="2200"/>
              <a:t>Access – Tangibles / Activities</a:t>
            </a:r>
          </a:p>
          <a:p>
            <a:pPr marL="285750" indent="-285750">
              <a:buFont typeface="Arial" panose="020B0604020202020204" pitchFamily="34" charset="0"/>
              <a:buChar char="•"/>
            </a:pPr>
            <a:r>
              <a:rPr lang="en-US" sz="2200"/>
              <a:t>Avoid – Tangibles / Activities</a:t>
            </a:r>
          </a:p>
          <a:p>
            <a:pPr marL="285750" indent="-285750">
              <a:buFont typeface="Arial" panose="020B0604020202020204" pitchFamily="34" charset="0"/>
              <a:buChar char="•"/>
            </a:pPr>
            <a:r>
              <a:rPr lang="en-US" sz="2200"/>
              <a:t>Access – Sensory</a:t>
            </a:r>
          </a:p>
          <a:p>
            <a:pPr marL="285750" indent="-285750">
              <a:buFont typeface="Arial" panose="020B0604020202020204" pitchFamily="34" charset="0"/>
              <a:buChar char="•"/>
            </a:pPr>
            <a:r>
              <a:rPr lang="en-US" sz="2200"/>
              <a:t>Avoid - Sensory</a:t>
            </a:r>
          </a:p>
        </p:txBody>
      </p:sp>
    </p:spTree>
    <p:extLst>
      <p:ext uri="{BB962C8B-B14F-4D97-AF65-F5344CB8AC3E}">
        <p14:creationId xmlns:p14="http://schemas.microsoft.com/office/powerpoint/2010/main" val="2003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11AF639-516F-B4BF-B152-0E5047426693}"/>
              </a:ext>
            </a:extLst>
          </p:cNvPr>
          <p:cNvSpPr>
            <a:spLocks noGrp="1"/>
          </p:cNvSpPr>
          <p:nvPr>
            <p:ph type="title"/>
          </p:nvPr>
        </p:nvSpPr>
        <p:spPr/>
        <p:txBody>
          <a:bodyPr/>
          <a:lstStyle/>
          <a:p>
            <a:r>
              <a:rPr lang="en-US"/>
              <a:t>Hypothesized Function</a:t>
            </a:r>
          </a:p>
        </p:txBody>
      </p:sp>
      <p:pic>
        <p:nvPicPr>
          <p:cNvPr id="6" name="Picture 1" descr="A diagram of a function matrix">
            <a:extLst>
              <a:ext uri="{FF2B5EF4-FFF2-40B4-BE49-F238E27FC236}">
                <a16:creationId xmlns:a16="http://schemas.microsoft.com/office/drawing/2014/main" id="{FFF72C64-531A-7221-285C-5DE5430EE153}"/>
              </a:ext>
            </a:extLst>
          </p:cNvPr>
          <p:cNvPicPr>
            <a:picLocks noChangeAspect="1"/>
          </p:cNvPicPr>
          <p:nvPr/>
        </p:nvPicPr>
        <p:blipFill>
          <a:blip r:embed="rId2" cstate="screen">
            <a:extLst>
              <a:ext uri="{28A0092B-C50C-407E-A947-70E740481C1C}">
                <a14:useLocalDpi xmlns:a14="http://schemas.microsoft.com/office/drawing/2010/main"/>
              </a:ext>
            </a:extLst>
          </a:blip>
          <a:stretch/>
        </p:blipFill>
        <p:spPr>
          <a:xfrm>
            <a:off x="946451" y="1690688"/>
            <a:ext cx="3911045" cy="3022171"/>
          </a:xfrm>
          <a:prstGeom prst="rect">
            <a:avLst/>
          </a:prstGeom>
          <a:ln>
            <a:solidFill>
              <a:schemeClr val="tx1"/>
            </a:solidFill>
          </a:ln>
        </p:spPr>
      </p:pic>
      <p:sp>
        <p:nvSpPr>
          <p:cNvPr id="7" name="Arrow">
            <a:extLst>
              <a:ext uri="{FF2B5EF4-FFF2-40B4-BE49-F238E27FC236}">
                <a16:creationId xmlns:a16="http://schemas.microsoft.com/office/drawing/2014/main" id="{F4A1BEB7-1289-EA0C-31BA-3B9C0C037DFB}"/>
              </a:ext>
              <a:ext uri="{C183D7F6-B498-43B3-948B-1728B52AA6E4}">
                <adec:decorative xmlns:adec="http://schemas.microsoft.com/office/drawing/2017/decorative" val="1"/>
              </a:ext>
            </a:extLst>
          </p:cNvPr>
          <p:cNvSpPr/>
          <p:nvPr/>
        </p:nvSpPr>
        <p:spPr>
          <a:xfrm>
            <a:off x="5028646" y="2915170"/>
            <a:ext cx="791570" cy="573206"/>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Content Placeholder 1">
            <a:extLst>
              <a:ext uri="{FF2B5EF4-FFF2-40B4-BE49-F238E27FC236}">
                <a16:creationId xmlns:a16="http://schemas.microsoft.com/office/drawing/2014/main" id="{B18C2660-89BC-FAC8-2C77-D11716F95C8A}"/>
              </a:ext>
            </a:extLst>
          </p:cNvPr>
          <p:cNvSpPr>
            <a:spLocks noGrp="1"/>
          </p:cNvSpPr>
          <p:nvPr>
            <p:ph idx="1"/>
          </p:nvPr>
        </p:nvSpPr>
        <p:spPr>
          <a:xfrm>
            <a:off x="6096000" y="2439144"/>
            <a:ext cx="5730937" cy="1325563"/>
          </a:xfrm>
          <a:solidFill>
            <a:schemeClr val="accent5">
              <a:lumMod val="20000"/>
              <a:lumOff val="80000"/>
            </a:schemeClr>
          </a:solidFill>
        </p:spPr>
        <p:txBody>
          <a:bodyPr>
            <a:normAutofit/>
          </a:bodyPr>
          <a:lstStyle/>
          <a:p>
            <a:pPr marL="0" indent="0">
              <a:buNone/>
            </a:pPr>
            <a:r>
              <a:rPr lang="en-US"/>
              <a:t>During [context], [student name] engages in [target behavior] in order to [maintaining function(s)].</a:t>
            </a:r>
          </a:p>
        </p:txBody>
      </p:sp>
      <p:sp>
        <p:nvSpPr>
          <p:cNvPr id="5" name="TextBox">
            <a:extLst>
              <a:ext uri="{FF2B5EF4-FFF2-40B4-BE49-F238E27FC236}">
                <a16:creationId xmlns:a16="http://schemas.microsoft.com/office/drawing/2014/main" id="{E741C0CC-E593-5132-0B5D-40A8B980BF4E}"/>
              </a:ext>
            </a:extLst>
          </p:cNvPr>
          <p:cNvSpPr txBox="1"/>
          <p:nvPr/>
        </p:nvSpPr>
        <p:spPr>
          <a:xfrm>
            <a:off x="912709" y="4799595"/>
            <a:ext cx="10914228" cy="1323439"/>
          </a:xfrm>
          <a:prstGeom prst="rect">
            <a:avLst/>
          </a:prstGeom>
          <a:noFill/>
        </p:spPr>
        <p:txBody>
          <a:bodyPr wrap="square">
            <a:spAutoFit/>
          </a:bodyPr>
          <a:lstStyle/>
          <a:p>
            <a:r>
              <a:rPr lang="en-US" sz="2000" i="1"/>
              <a:t>Example:</a:t>
            </a:r>
            <a:r>
              <a:rPr lang="en-US" sz="2000"/>
              <a:t> </a:t>
            </a:r>
          </a:p>
          <a:p>
            <a:r>
              <a:rPr lang="en-US" sz="2000"/>
              <a:t>During independent reading activities (CONTEXT), Frank (STUDENT NAME) engages in noncompliant behavior (TARGET BEHAVIOR) to (a) escape too difficult tasks and (b) access peer and teacher attention (MAINTAINING FUNCTIONS).</a:t>
            </a:r>
          </a:p>
        </p:txBody>
      </p:sp>
    </p:spTree>
    <p:extLst>
      <p:ext uri="{BB962C8B-B14F-4D97-AF65-F5344CB8AC3E}">
        <p14:creationId xmlns:p14="http://schemas.microsoft.com/office/powerpoint/2010/main" val="2106530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B48E-256C-2231-25CD-5CB29CD86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4BB05-EFB1-7CBE-1DD3-A9B4D96C814F}"/>
              </a:ext>
            </a:extLst>
          </p:cNvPr>
          <p:cNvSpPr>
            <a:spLocks noGrp="1"/>
          </p:cNvSpPr>
          <p:nvPr>
            <p:ph type="title"/>
          </p:nvPr>
        </p:nvSpPr>
        <p:spPr>
          <a:solidFill>
            <a:schemeClr val="accent5"/>
          </a:solidFill>
        </p:spPr>
        <p:txBody>
          <a:bodyPr/>
          <a:lstStyle/>
          <a:p>
            <a:r>
              <a:rPr lang="en-US">
                <a:solidFill>
                  <a:schemeClr val="bg1"/>
                </a:solidFill>
              </a:rPr>
              <a:t>Let’s Practice</a:t>
            </a:r>
          </a:p>
        </p:txBody>
      </p:sp>
      <p:sp>
        <p:nvSpPr>
          <p:cNvPr id="5" name="Content Placeholder 1">
            <a:extLst>
              <a:ext uri="{FF2B5EF4-FFF2-40B4-BE49-F238E27FC236}">
                <a16:creationId xmlns:a16="http://schemas.microsoft.com/office/drawing/2014/main" id="{FCC7D24C-5AED-33B5-E671-312A20C40B81}"/>
              </a:ext>
            </a:extLst>
          </p:cNvPr>
          <p:cNvSpPr>
            <a:spLocks noGrp="1"/>
          </p:cNvSpPr>
          <p:nvPr>
            <p:ph idx="1"/>
          </p:nvPr>
        </p:nvSpPr>
        <p:spPr>
          <a:xfrm>
            <a:off x="838199" y="1825625"/>
            <a:ext cx="10515600" cy="3132968"/>
          </a:xfrm>
          <a:solidFill>
            <a:schemeClr val="accent5">
              <a:lumMod val="20000"/>
              <a:lumOff val="80000"/>
            </a:schemeClr>
          </a:solidFill>
        </p:spPr>
        <p:txBody>
          <a:bodyPr vert="horz" lIns="91440" tIns="45720" rIns="91440" bIns="45720" rtlCol="0" anchor="t">
            <a:normAutofit/>
          </a:bodyPr>
          <a:lstStyle/>
          <a:p>
            <a:pPr marL="0" indent="0">
              <a:buNone/>
            </a:pPr>
            <a:r>
              <a:rPr lang="en-US" sz="3600"/>
              <a:t>Work with your group to </a:t>
            </a:r>
          </a:p>
          <a:p>
            <a:pPr marL="0" indent="0">
              <a:buNone/>
            </a:pPr>
            <a:r>
              <a:rPr lang="en-US" sz="3600"/>
              <a:t>complete the Function Matrix.</a:t>
            </a:r>
            <a:endParaRPr lang="en-US" sz="3600">
              <a:cs typeface="Arial"/>
            </a:endParaRPr>
          </a:p>
        </p:txBody>
      </p:sp>
      <p:pic>
        <p:nvPicPr>
          <p:cNvPr id="3" name="Content Placeholder 2" descr="The Function Matrix">
            <a:extLst>
              <a:ext uri="{FF2B5EF4-FFF2-40B4-BE49-F238E27FC236}">
                <a16:creationId xmlns:a16="http://schemas.microsoft.com/office/drawing/2014/main" id="{4E29A3E1-D20E-033A-905B-98A9AEB88832}"/>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7495954" y="1935998"/>
            <a:ext cx="3384326" cy="2615161"/>
          </a:xfrm>
          <a:prstGeom prst="rect">
            <a:avLst/>
          </a:prstGeom>
          <a:ln>
            <a:solidFill>
              <a:schemeClr val="tx1"/>
            </a:solidFill>
          </a:ln>
        </p:spPr>
      </p:pic>
      <p:pic>
        <p:nvPicPr>
          <p:cNvPr id="4" name="Gray 6">
            <a:extLst>
              <a:ext uri="{FF2B5EF4-FFF2-40B4-BE49-F238E27FC236}">
                <a16:creationId xmlns:a16="http://schemas.microsoft.com/office/drawing/2014/main" id="{F4E4FFED-65C7-E6B2-9B72-827C7BA913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430588" y="5057708"/>
            <a:ext cx="5076825" cy="1800292"/>
          </a:xfrm>
          <a:prstGeom prst="rect">
            <a:avLst/>
          </a:prstGeom>
          <a:noFill/>
          <a:ln w="9525">
            <a:noFill/>
            <a:miter lim="800000"/>
            <a:headEnd/>
            <a:tailEnd/>
          </a:ln>
        </p:spPr>
      </p:pic>
      <p:pic>
        <p:nvPicPr>
          <p:cNvPr id="6" name="Gray 5">
            <a:extLst>
              <a:ext uri="{FF2B5EF4-FFF2-40B4-BE49-F238E27FC236}">
                <a16:creationId xmlns:a16="http://schemas.microsoft.com/office/drawing/2014/main" id="{13931FA4-7B60-5552-F754-CE04E4F9A09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430588" y="5057708"/>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Gray 4">
            <a:extLst>
              <a:ext uri="{FF2B5EF4-FFF2-40B4-BE49-F238E27FC236}">
                <a16:creationId xmlns:a16="http://schemas.microsoft.com/office/drawing/2014/main" id="{503ECFDC-2BEB-B632-428C-28AF5A7566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430588" y="5057708"/>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Gray 3">
            <a:extLst>
              <a:ext uri="{FF2B5EF4-FFF2-40B4-BE49-F238E27FC236}">
                <a16:creationId xmlns:a16="http://schemas.microsoft.com/office/drawing/2014/main" id="{13E3B556-05CE-BE84-2E81-7E32785440E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430588" y="5057708"/>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Gray 2">
            <a:extLst>
              <a:ext uri="{FF2B5EF4-FFF2-40B4-BE49-F238E27FC236}">
                <a16:creationId xmlns:a16="http://schemas.microsoft.com/office/drawing/2014/main" id="{3BE218AF-7848-501D-5C02-1C740CDC8B9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430588" y="5057708"/>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Gray 1">
            <a:extLst>
              <a:ext uri="{FF2B5EF4-FFF2-40B4-BE49-F238E27FC236}">
                <a16:creationId xmlns:a16="http://schemas.microsoft.com/office/drawing/2014/main" id="{DED3D5CB-E7EA-58FD-149D-160808A468C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430588" y="5057708"/>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Gray 30s">
            <a:extLst>
              <a:ext uri="{FF2B5EF4-FFF2-40B4-BE49-F238E27FC236}">
                <a16:creationId xmlns:a16="http://schemas.microsoft.com/office/drawing/2014/main" id="{1E1BB683-69A4-9601-2C6B-37DF259DB82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430588" y="5057708"/>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Gray 0">
            <a:extLst>
              <a:ext uri="{FF2B5EF4-FFF2-40B4-BE49-F238E27FC236}">
                <a16:creationId xmlns:a16="http://schemas.microsoft.com/office/drawing/2014/main" id="{56E77A7A-97EE-FB2F-1705-B2365CCFAD7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430589" y="5057708"/>
            <a:ext cx="5076823" cy="18002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621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300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30000"/>
                            </p:stCondLst>
                            <p:childTnLst>
                              <p:par>
                                <p:cTn id="23" presetID="1" presetClass="entr" presetSubtype="0" fill="hold" nodeType="afterEffect">
                                  <p:stCondLst>
                                    <p:cond delay="3000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A49B-7204-94C5-4B9F-A872969AE88D}"/>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ABDD2609-5085-0096-1DD5-49827940F306}"/>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3: Collecting Baseline Data</a:t>
            </a:r>
          </a:p>
        </p:txBody>
      </p:sp>
      <p:sp>
        <p:nvSpPr>
          <p:cNvPr id="2" name="Title">
            <a:extLst>
              <a:ext uri="{FF2B5EF4-FFF2-40B4-BE49-F238E27FC236}">
                <a16:creationId xmlns:a16="http://schemas.microsoft.com/office/drawing/2014/main" id="{75853721-9FE1-027B-ABA9-AFCD60EC0F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1</a:t>
            </a:r>
          </a:p>
        </p:txBody>
      </p:sp>
      <p:pic>
        <p:nvPicPr>
          <p:cNvPr id="7" name="Picture 1">
            <a:extLst>
              <a:ext uri="{FF2B5EF4-FFF2-40B4-BE49-F238E27FC236}">
                <a16:creationId xmlns:a16="http://schemas.microsoft.com/office/drawing/2014/main" id="{3C878540-337E-62F0-C88F-ED0BA13A7C8F}"/>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796338" y="1426022"/>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38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2C33-6962-FA31-8F48-EF5C24E97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AF78E-E92D-A9E3-2004-A7B64B7BBABD}"/>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Collecting Baseline Data</a:t>
            </a:r>
          </a:p>
        </p:txBody>
      </p:sp>
      <p:sp>
        <p:nvSpPr>
          <p:cNvPr id="7" name="Title">
            <a:extLst>
              <a:ext uri="{FF2B5EF4-FFF2-40B4-BE49-F238E27FC236}">
                <a16:creationId xmlns:a16="http://schemas.microsoft.com/office/drawing/2014/main" id="{3918DC65-92C2-DB44-5B71-E39835F6CE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2</a:t>
            </a:r>
          </a:p>
        </p:txBody>
      </p:sp>
      <p:pic>
        <p:nvPicPr>
          <p:cNvPr id="3" name="Picture 1" descr="Image of a Step 3: Collecting Baseline Data Completion Checklist form">
            <a:extLst>
              <a:ext uri="{FF2B5EF4-FFF2-40B4-BE49-F238E27FC236}">
                <a16:creationId xmlns:a16="http://schemas.microsoft.com/office/drawing/2014/main" id="{F4A29DE1-C083-0BEF-0D9F-C826539BBF8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CA02A333-AB40-6DBB-1BA3-53938C5AAE1D}"/>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05255EDB-4E8C-5AE0-4165-289A10C698C1}"/>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D9DA25DC-F840-98D2-32F1-E6F68B78A07E}"/>
              </a:ext>
              <a:ext uri="{C183D7F6-B498-43B3-948B-1728B52AA6E4}">
                <adec:decorative xmlns:adec="http://schemas.microsoft.com/office/drawing/2017/decorative" val="1"/>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801ACBE6-AA6A-EED3-EE82-9F9814682D69}"/>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6334" y="7513"/>
            <a:ext cx="1160815"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34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F59B5-3BCF-3254-A14C-A12B3F01D02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8ACB0B16-6B3B-65A3-EF08-AE1FFC595F5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Dimensions of Behavior 1</a:t>
            </a:r>
          </a:p>
        </p:txBody>
      </p:sp>
      <p:pic>
        <p:nvPicPr>
          <p:cNvPr id="3" name="Picture 2" descr="Close-up of Dimensions of Behavior infographic with the following text: Frequency is the number of times a behavior occurs. The student raised their hand six times during history class. Rate is the number of times a behavior occurs per unit of time. During the 30 minute observation, the student initiated social interactions at a rate of three times per minute. Duration is the length of time the behavior occurs. The student was on-task for 4 minutes.">
            <a:extLst>
              <a:ext uri="{FF2B5EF4-FFF2-40B4-BE49-F238E27FC236}">
                <a16:creationId xmlns:a16="http://schemas.microsoft.com/office/drawing/2014/main" id="{E9F98FAD-D16C-8962-03A0-03AA996C21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9619" y="778732"/>
            <a:ext cx="8331912" cy="10968326"/>
          </a:xfrm>
          <a:prstGeom prst="rect">
            <a:avLst/>
          </a:prstGeom>
          <a:ln>
            <a:solidFill>
              <a:schemeClr val="tx1"/>
            </a:solidFill>
          </a:ln>
        </p:spPr>
      </p:pic>
    </p:spTree>
    <p:extLst>
      <p:ext uri="{BB962C8B-B14F-4D97-AF65-F5344CB8AC3E}">
        <p14:creationId xmlns:p14="http://schemas.microsoft.com/office/powerpoint/2010/main" val="72522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EA39-F987-ABB0-855E-4922E73112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A3A5DB-F516-4A70-F22D-029616530C6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Dimensions of Behavior 2</a:t>
            </a:r>
          </a:p>
        </p:txBody>
      </p:sp>
      <p:pic>
        <p:nvPicPr>
          <p:cNvPr id="3" name="Picture 2" descr="Cloe-up of Dimensions of Behavior infographic with the following text: Duration is the length of time the behavior occurs. The student was on-task for 4 minutes. Latency is the length of time bet ween the antecedent (e.g., when a behavior is requested) and the behavior. The teacher prompted the student to begin, the student picked up their pencil 15 second later. Force is the strength or intensity with which a behavior occurs. The student's pencil pressure while writing leaves a mark on the page underneath.">
            <a:extLst>
              <a:ext uri="{FF2B5EF4-FFF2-40B4-BE49-F238E27FC236}">
                <a16:creationId xmlns:a16="http://schemas.microsoft.com/office/drawing/2014/main" id="{306E2EC5-EE9C-28FB-8A52-9CEDFF3259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2324" y="-4298245"/>
            <a:ext cx="8331912" cy="10968326"/>
          </a:xfrm>
          <a:prstGeom prst="rect">
            <a:avLst/>
          </a:prstGeom>
          <a:ln>
            <a:solidFill>
              <a:schemeClr val="tx1"/>
            </a:solidFill>
          </a:ln>
        </p:spPr>
      </p:pic>
    </p:spTree>
    <p:extLst>
      <p:ext uri="{BB962C8B-B14F-4D97-AF65-F5344CB8AC3E}">
        <p14:creationId xmlns:p14="http://schemas.microsoft.com/office/powerpoint/2010/main" val="270412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A1C019-4E82-019B-CE16-A609668C45F3}"/>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Select a Measurement System: Event-Based</a:t>
            </a:r>
          </a:p>
        </p:txBody>
      </p:sp>
      <p:sp>
        <p:nvSpPr>
          <p:cNvPr id="8" name="Content Placeholder 1">
            <a:extLst>
              <a:ext uri="{FF2B5EF4-FFF2-40B4-BE49-F238E27FC236}">
                <a16:creationId xmlns:a16="http://schemas.microsoft.com/office/drawing/2014/main" id="{5A5C6815-258E-02D0-EFBC-3545972227C1}"/>
              </a:ext>
            </a:extLst>
          </p:cNvPr>
          <p:cNvSpPr>
            <a:spLocks noGrp="1"/>
          </p:cNvSpPr>
          <p:nvPr>
            <p:ph type="title" idx="4294967295"/>
          </p:nvPr>
        </p:nvSpPr>
        <p:spPr>
          <a:xfrm>
            <a:off x="838200" y="1825625"/>
            <a:ext cx="6257925"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Types of event-based measurement: </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Frequency</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Rate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Most appropriate for behaviors that are:</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Countable and discrete (e.g., relatively brief, clear start and end, and uniform in length).</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Examples: talking out of turn, swearing, pushing</a:t>
            </a:r>
          </a:p>
        </p:txBody>
      </p:sp>
      <p:pic>
        <p:nvPicPr>
          <p:cNvPr id="9" name="Picture" descr="Image of a Baseline Data Collection: Event Recording form">
            <a:extLst>
              <a:ext uri="{FF2B5EF4-FFF2-40B4-BE49-F238E27FC236}">
                <a16:creationId xmlns:a16="http://schemas.microsoft.com/office/drawing/2014/main" id="{324458AF-E217-E334-6423-C5C52A7A6D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8933" y="1791491"/>
            <a:ext cx="3336572" cy="4315993"/>
          </a:xfrm>
          <a:prstGeom prst="rect">
            <a:avLst/>
          </a:prstGeom>
          <a:ln>
            <a:solidFill>
              <a:schemeClr val="tx1"/>
            </a:solidFill>
          </a:ln>
        </p:spPr>
      </p:pic>
    </p:spTree>
    <p:extLst>
      <p:ext uri="{BB962C8B-B14F-4D97-AF65-F5344CB8AC3E}">
        <p14:creationId xmlns:p14="http://schemas.microsoft.com/office/powerpoint/2010/main" val="1686024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9BC864D-316C-4EDF-DDB4-CEFCCFEEB6BC}"/>
              </a:ext>
            </a:extLst>
          </p:cNvPr>
          <p:cNvSpPr>
            <a:spLocks noGrp="1"/>
          </p:cNvSpPr>
          <p:nvPr>
            <p:ph type="title"/>
          </p:nvPr>
        </p:nvSpPr>
        <p:spPr/>
        <p:txBody>
          <a:bodyPr/>
          <a:lstStyle/>
          <a:p>
            <a:r>
              <a:rPr lang="en-US"/>
              <a:t>Let’s Practice – Frequency Recording</a:t>
            </a:r>
          </a:p>
        </p:txBody>
      </p:sp>
      <p:pic>
        <p:nvPicPr>
          <p:cNvPr id="4" name="Video Jim Gaffigan - Cake - Beyond the Pale.m4v" descr="Video: &quot;CAKE&quot; - Jim Gaffigan Stand up (Beyond The Pale) Link to video on YouTube with closed captioning is included in this slide's notes section">
            <a:hlinkClick r:id="" action="ppaction://media"/>
            <a:extLst>
              <a:ext uri="{FF2B5EF4-FFF2-40B4-BE49-F238E27FC236}">
                <a16:creationId xmlns:a16="http://schemas.microsoft.com/office/drawing/2014/main" id="{B586299C-98E4-36C9-4E01-3ED033285093}"/>
              </a:ext>
            </a:extLst>
          </p:cNvPr>
          <p:cNvPicPr>
            <a:picLocks noChangeAspect="1"/>
          </p:cNvPicPr>
          <p:nvPr>
            <a:videoFile r:link="rId1"/>
            <p:extLst>
              <p:ext uri="{DAA4B4D4-6D71-4841-9C94-3DE7FCFB9230}">
                <p14:media xmlns:p14="http://schemas.microsoft.com/office/powerpoint/2010/main" r:embed="rId2">
                  <p14:trim st="297" end="164706"/>
                </p14:media>
              </p:ext>
            </p:extLst>
          </p:nvPr>
        </p:nvPicPr>
        <p:blipFill>
          <a:blip r:embed="rId5"/>
          <a:stretch>
            <a:fillRect/>
          </a:stretch>
        </p:blipFill>
        <p:spPr>
          <a:xfrm>
            <a:off x="751113" y="1825625"/>
            <a:ext cx="6525943" cy="4351338"/>
          </a:xfrm>
          <a:prstGeom prst="rect">
            <a:avLst/>
          </a:prstGeom>
        </p:spPr>
      </p:pic>
      <p:pic>
        <p:nvPicPr>
          <p:cNvPr id="6" name="Picture 1" descr="Image of a Measurement Practice form">
            <a:extLst>
              <a:ext uri="{FF2B5EF4-FFF2-40B4-BE49-F238E27FC236}">
                <a16:creationId xmlns:a16="http://schemas.microsoft.com/office/drawing/2014/main" id="{BDDD704F-FE87-FFFB-22E0-1B359BD925FB}"/>
              </a:ext>
            </a:extLst>
          </p:cNvPr>
          <p:cNvPicPr>
            <a:picLocks noChangeAspect="1"/>
          </p:cNvPicPr>
          <p:nvPr/>
        </p:nvPicPr>
        <p:blipFill>
          <a:blip r:embed="rId6"/>
          <a:stretch>
            <a:fillRect/>
          </a:stretch>
        </p:blipFill>
        <p:spPr>
          <a:xfrm>
            <a:off x="7478485" y="2424702"/>
            <a:ext cx="4321629" cy="2784464"/>
          </a:xfrm>
          <a:prstGeom prst="rect">
            <a:avLst/>
          </a:prstGeom>
          <a:ln>
            <a:solidFill>
              <a:schemeClr val="tx1"/>
            </a:solidFill>
          </a:ln>
        </p:spPr>
      </p:pic>
    </p:spTree>
    <p:extLst>
      <p:ext uri="{BB962C8B-B14F-4D97-AF65-F5344CB8AC3E}">
        <p14:creationId xmlns:p14="http://schemas.microsoft.com/office/powerpoint/2010/main" val="1763219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27E702-1F33-78AC-4CCA-24849031215F}"/>
              </a:ext>
            </a:extLst>
          </p:cNvPr>
          <p:cNvSpPr>
            <a:spLocks noGrp="1"/>
          </p:cNvSpPr>
          <p:nvPr>
            <p:ph type="title"/>
          </p:nvPr>
        </p:nvSpPr>
        <p:spPr/>
        <p:txBody>
          <a:bodyPr/>
          <a:lstStyle/>
          <a:p>
            <a:r>
              <a:rPr lang="en-US"/>
              <a:t>Debrief – Frequency Recording </a:t>
            </a:r>
          </a:p>
        </p:txBody>
      </p:sp>
      <p:sp>
        <p:nvSpPr>
          <p:cNvPr id="3" name="Content Placeholder 1">
            <a:extLst>
              <a:ext uri="{FF2B5EF4-FFF2-40B4-BE49-F238E27FC236}">
                <a16:creationId xmlns:a16="http://schemas.microsoft.com/office/drawing/2014/main" id="{2CC269C1-DC34-C603-0136-CAFE6E55B5AE}"/>
              </a:ext>
            </a:extLst>
          </p:cNvPr>
          <p:cNvSpPr>
            <a:spLocks noGrp="1"/>
          </p:cNvSpPr>
          <p:nvPr>
            <p:ph idx="1"/>
          </p:nvPr>
        </p:nvSpPr>
        <p:spPr>
          <a:xfrm>
            <a:off x="838200" y="1825625"/>
            <a:ext cx="8674768" cy="4351338"/>
          </a:xfrm>
        </p:spPr>
        <p:txBody>
          <a:bodyPr>
            <a:normAutofit/>
          </a:bodyPr>
          <a:lstStyle/>
          <a:p>
            <a:r>
              <a:rPr lang="en-US" sz="3200"/>
              <a:t>How many times did Jim say the word cake?</a:t>
            </a:r>
          </a:p>
          <a:p>
            <a:r>
              <a:rPr lang="en-US" sz="3200"/>
              <a:t>What about frequency recording was challenging?</a:t>
            </a:r>
          </a:p>
          <a:p>
            <a:r>
              <a:rPr lang="en-US" sz="3200"/>
              <a:t>Given those challenges, how could the measurement procedures be improved?</a:t>
            </a:r>
          </a:p>
        </p:txBody>
      </p:sp>
      <p:pic>
        <p:nvPicPr>
          <p:cNvPr id="4" name="Graphic">
            <a:extLst>
              <a:ext uri="{FF2B5EF4-FFF2-40B4-BE49-F238E27FC236}">
                <a16:creationId xmlns:a16="http://schemas.microsoft.com/office/drawing/2014/main" id="{7D632BC4-6169-4EA7-12DD-706ED9AF8B9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8909384" y="3429000"/>
            <a:ext cx="2907632" cy="2108915"/>
          </a:xfrm>
          <a:prstGeom prst="rect">
            <a:avLst/>
          </a:prstGeom>
        </p:spPr>
      </p:pic>
    </p:spTree>
    <p:extLst>
      <p:ext uri="{BB962C8B-B14F-4D97-AF65-F5344CB8AC3E}">
        <p14:creationId xmlns:p14="http://schemas.microsoft.com/office/powerpoint/2010/main" val="2015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D4002-A250-8B04-E48A-A4F279FC4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EB6BF-6534-B059-6A66-28085A48B0F1}"/>
              </a:ext>
            </a:extLst>
          </p:cNvPr>
          <p:cNvSpPr>
            <a:spLocks noGrp="1"/>
          </p:cNvSpPr>
          <p:nvPr>
            <p:ph type="title"/>
          </p:nvPr>
        </p:nvSpPr>
        <p:spPr/>
        <p:txBody>
          <a:bodyPr/>
          <a:lstStyle/>
          <a:p>
            <a:r>
              <a:rPr lang="en-US"/>
              <a:t>Select a Measurement System: Time-Based</a:t>
            </a:r>
          </a:p>
        </p:txBody>
      </p:sp>
      <p:sp>
        <p:nvSpPr>
          <p:cNvPr id="8" name="Content Placeholder 1">
            <a:extLst>
              <a:ext uri="{FF2B5EF4-FFF2-40B4-BE49-F238E27FC236}">
                <a16:creationId xmlns:a16="http://schemas.microsoft.com/office/drawing/2014/main" id="{48A923E6-6919-62A3-CA56-840F4D782131}"/>
              </a:ext>
            </a:extLst>
          </p:cNvPr>
          <p:cNvSpPr>
            <a:spLocks noGrp="1"/>
          </p:cNvSpPr>
          <p:nvPr>
            <p:ph idx="1"/>
          </p:nvPr>
        </p:nvSpPr>
        <p:spPr>
          <a:xfrm>
            <a:off x="838200" y="1825625"/>
            <a:ext cx="8594558" cy="4351338"/>
          </a:xfrm>
        </p:spPr>
        <p:txBody>
          <a:bodyPr>
            <a:normAutofit/>
          </a:bodyPr>
          <a:lstStyle/>
          <a:p>
            <a:r>
              <a:rPr lang="en-US"/>
              <a:t>Time Based</a:t>
            </a:r>
          </a:p>
          <a:p>
            <a:pPr lvl="1"/>
            <a:r>
              <a:rPr lang="en-US"/>
              <a:t>Duration</a:t>
            </a:r>
          </a:p>
          <a:p>
            <a:pPr lvl="1"/>
            <a:r>
              <a:rPr lang="en-US"/>
              <a:t>Latency</a:t>
            </a:r>
          </a:p>
          <a:p>
            <a:pPr lvl="1"/>
            <a:r>
              <a:rPr lang="en-US"/>
              <a:t>Interval (whole-interval, partial interval, momentary time sampling)</a:t>
            </a:r>
          </a:p>
          <a:p>
            <a:r>
              <a:rPr lang="en-US"/>
              <a:t>Most appropriate for behaviors that are:</a:t>
            </a:r>
          </a:p>
          <a:p>
            <a:pPr lvl="1"/>
            <a:r>
              <a:rPr lang="en-US"/>
              <a:t>Not countable or discrete (e.g., less defined start/end, span a period of time) and/or vary in length each time</a:t>
            </a:r>
          </a:p>
          <a:p>
            <a:pPr lvl="1"/>
            <a:r>
              <a:rPr lang="en-US"/>
              <a:t>Examples of non-uniform behaviors include: academic engagement, off-task, leaving designated area (e.g., desk, carpet spot), tantrum</a:t>
            </a:r>
          </a:p>
        </p:txBody>
      </p:sp>
      <p:pic>
        <p:nvPicPr>
          <p:cNvPr id="3" name="Picture 1">
            <a:extLst>
              <a:ext uri="{FF2B5EF4-FFF2-40B4-BE49-F238E27FC236}">
                <a16:creationId xmlns:a16="http://schemas.microsoft.com/office/drawing/2014/main" id="{6AF0FEEC-521E-3CE1-C764-56DD626450D7}"/>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9815153" y="2035622"/>
            <a:ext cx="1962091" cy="30657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064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58B5-5FB4-B7ED-E59A-A416893FC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21685-90F7-D207-2618-CEB0AA5956D0}"/>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Collecting Baseline Data</a:t>
            </a:r>
          </a:p>
        </p:txBody>
      </p:sp>
      <p:sp>
        <p:nvSpPr>
          <p:cNvPr id="10" name="Title 2">
            <a:extLst>
              <a:ext uri="{FF2B5EF4-FFF2-40B4-BE49-F238E27FC236}">
                <a16:creationId xmlns:a16="http://schemas.microsoft.com/office/drawing/2014/main" id="{B5847AAB-97A6-9E9C-A3A1-95507815D08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3</a:t>
            </a:r>
          </a:p>
        </p:txBody>
      </p:sp>
      <p:pic>
        <p:nvPicPr>
          <p:cNvPr id="3" name="Picture 1" descr="Image of a Step 3: Collelcdting Baseline Data Completion Checklist">
            <a:extLst>
              <a:ext uri="{FF2B5EF4-FFF2-40B4-BE49-F238E27FC236}">
                <a16:creationId xmlns:a16="http://schemas.microsoft.com/office/drawing/2014/main" id="{600B1F3D-16F8-29F6-592F-D955E737340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B894DB78-8CFF-66E0-A664-81C4E5975B64}"/>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D401AC7F-8C69-92E8-4FFE-22EF9DB4B7EC}"/>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6FA377A0-6420-1AC7-B2CC-C89327DE6E42}"/>
              </a:ext>
              <a:ext uri="{C183D7F6-B498-43B3-948B-1728B52AA6E4}">
                <adec:decorative xmlns:adec="http://schemas.microsoft.com/office/drawing/2017/decorative" val="1"/>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descr="Reminder-although we aren't discussing these today developing data collection  procedures, training data collectors, and collecting baseline data are key components of this step!">
            <a:extLst>
              <a:ext uri="{FF2B5EF4-FFF2-40B4-BE49-F238E27FC236}">
                <a16:creationId xmlns:a16="http://schemas.microsoft.com/office/drawing/2014/main" id="{5D50342A-10B7-EAC5-44F8-A223D0FBF100}"/>
              </a:ext>
            </a:extLst>
          </p:cNvPr>
          <p:cNvSpPr/>
          <p:nvPr/>
        </p:nvSpPr>
        <p:spPr>
          <a:xfrm>
            <a:off x="4670053" y="4497049"/>
            <a:ext cx="6351429" cy="18587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200"/>
              <a:t>Reminder- although we aren’t discussing these today developing data collection procedures, training data collectors, and collecting baseline data are key components of this step!</a:t>
            </a:r>
          </a:p>
        </p:txBody>
      </p:sp>
      <p:sp>
        <p:nvSpPr>
          <p:cNvPr id="9" name="Right Bracket">
            <a:extLst>
              <a:ext uri="{FF2B5EF4-FFF2-40B4-BE49-F238E27FC236}">
                <a16:creationId xmlns:a16="http://schemas.microsoft.com/office/drawing/2014/main" id="{E4D5C548-CBF5-FF89-5BD2-9EC95E11383C}"/>
              </a:ext>
              <a:ext uri="{C183D7F6-B498-43B3-948B-1728B52AA6E4}">
                <adec:decorative xmlns:adec="http://schemas.microsoft.com/office/drawing/2017/decorative" val="1"/>
              </a:ext>
            </a:extLst>
          </p:cNvPr>
          <p:cNvSpPr/>
          <p:nvPr/>
        </p:nvSpPr>
        <p:spPr>
          <a:xfrm>
            <a:off x="10580915" y="2773363"/>
            <a:ext cx="627742" cy="1587475"/>
          </a:xfrm>
          <a:prstGeom prst="rightBracket">
            <a:avLst>
              <a:gd name="adj" fmla="val 15269"/>
            </a:avLst>
          </a:prstGeom>
          <a:ln w="7620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6146" name="Picture 2">
            <a:extLst>
              <a:ext uri="{FF2B5EF4-FFF2-40B4-BE49-F238E27FC236}">
                <a16:creationId xmlns:a16="http://schemas.microsoft.com/office/drawing/2014/main" id="{C272F56B-83D2-597A-560B-B815C1CE656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8525" y="7513"/>
            <a:ext cx="1156432"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68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7A476-331E-6657-9C63-5C6B728C28F6}"/>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EC8DAF8A-63E3-3B6E-CFA5-F1A39DED4A6D}"/>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4: Design the FABI</a:t>
            </a:r>
          </a:p>
        </p:txBody>
      </p:sp>
      <p:sp>
        <p:nvSpPr>
          <p:cNvPr id="2" name="Title 1">
            <a:extLst>
              <a:ext uri="{FF2B5EF4-FFF2-40B4-BE49-F238E27FC236}">
                <a16:creationId xmlns:a16="http://schemas.microsoft.com/office/drawing/2014/main" id="{833CBB60-0C9C-7935-17A4-8616B0DDD49C}"/>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Design the FABI 1</a:t>
            </a:r>
          </a:p>
        </p:txBody>
      </p:sp>
      <p:pic>
        <p:nvPicPr>
          <p:cNvPr id="7" name="Picture">
            <a:extLst>
              <a:ext uri="{FF2B5EF4-FFF2-40B4-BE49-F238E27FC236}">
                <a16:creationId xmlns:a16="http://schemas.microsoft.com/office/drawing/2014/main" id="{931A9239-9D73-B10E-2011-97170E01185D}"/>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782844" y="1426021"/>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141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3FD5-6CDE-5B00-10D3-3E5B8DBF3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161BD-86F9-F7BB-A852-DC02E0D2F8A3}"/>
              </a:ext>
              <a:ext uri="{C183D7F6-B498-43B3-948B-1728B52AA6E4}">
                <adec:decorative xmlns:adec="http://schemas.microsoft.com/office/drawing/2017/decorative" val="1"/>
              </a:ext>
            </a:extLst>
          </p:cNvPr>
          <p:cNvSpPr>
            <a:spLocks noGrp="1"/>
          </p:cNvSpPr>
          <p:nvPr>
            <p:ph type="title"/>
          </p:nvPr>
        </p:nvSpPr>
        <p:spPr/>
        <p:txBody>
          <a:bodyPr/>
          <a:lstStyle/>
          <a:p>
            <a:r>
              <a:rPr lang="en-US"/>
              <a:t>Step 4: Design the FABI</a:t>
            </a:r>
          </a:p>
        </p:txBody>
      </p:sp>
      <p:sp>
        <p:nvSpPr>
          <p:cNvPr id="8" name="Title 1">
            <a:extLst>
              <a:ext uri="{FF2B5EF4-FFF2-40B4-BE49-F238E27FC236}">
                <a16:creationId xmlns:a16="http://schemas.microsoft.com/office/drawing/2014/main" id="{4F841A8C-7754-1526-1C39-83328E58E5D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Design the FABI 2</a:t>
            </a:r>
          </a:p>
        </p:txBody>
      </p:sp>
      <p:pic>
        <p:nvPicPr>
          <p:cNvPr id="3" name="Picture 1" descr="Image of Step 4: Designing the Intervention checklist">
            <a:extLst>
              <a:ext uri="{FF2B5EF4-FFF2-40B4-BE49-F238E27FC236}">
                <a16:creationId xmlns:a16="http://schemas.microsoft.com/office/drawing/2014/main" id="{23A4F463-68B2-A716-BF72-7E8DD662EEE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685F7F8D-472E-961D-110D-999A2440396D}"/>
              </a:ext>
            </a:extLst>
          </p:cNvPr>
          <p:cNvSpPr txBox="1"/>
          <p:nvPr/>
        </p:nvSpPr>
        <p:spPr>
          <a:xfrm>
            <a:off x="4476997" y="1715984"/>
            <a:ext cx="711727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Select an intervention method</a:t>
            </a:r>
          </a:p>
          <a:p>
            <a:pPr marL="228600" indent="-228600">
              <a:buFont typeface=""/>
              <a:buChar char="•"/>
            </a:pPr>
            <a:r>
              <a:rPr lang="en-US" sz="2800">
                <a:cs typeface="Arial" panose="020B0604020202020204"/>
              </a:rPr>
              <a:t>Develop A-R-E intervention components</a:t>
            </a:r>
          </a:p>
          <a:p>
            <a:pPr marL="228600" indent="-228600">
              <a:buFont typeface=""/>
              <a:buChar char="•"/>
            </a:pPr>
            <a:r>
              <a:rPr lang="en-US" sz="2800">
                <a:cs typeface="Arial" panose="020B0604020202020204"/>
              </a:rPr>
              <a:t>Draft treatment integrity checklist</a:t>
            </a:r>
          </a:p>
          <a:p>
            <a:pPr marL="228600" indent="-228600">
              <a:buFont typeface=""/>
              <a:buChar char="•"/>
            </a:pPr>
            <a:r>
              <a:rPr lang="en-US" sz="2800">
                <a:cs typeface="Arial" panose="020B0604020202020204"/>
              </a:rPr>
              <a:t>Assess pre-intervention social validity</a:t>
            </a:r>
          </a:p>
          <a:p>
            <a:pPr marL="228600" indent="-228600">
              <a:buFont typeface=""/>
              <a:buChar char="•"/>
            </a:pPr>
            <a:r>
              <a:rPr lang="en-US" sz="2800">
                <a:cs typeface="Arial" panose="020B0604020202020204"/>
              </a:rPr>
              <a:t>Develop intervention materials</a:t>
            </a:r>
          </a:p>
          <a:p>
            <a:pPr marL="228600" indent="-228600">
              <a:buFont typeface=""/>
              <a:buChar char="•"/>
            </a:pPr>
            <a:r>
              <a:rPr lang="en-US" sz="2800">
                <a:cs typeface="Arial" panose="020B0604020202020204"/>
              </a:rPr>
              <a:t>Introduce FABI to educators and family</a:t>
            </a:r>
          </a:p>
          <a:p>
            <a:pPr marL="228600" indent="-228600">
              <a:buFont typeface=""/>
              <a:buChar char="•"/>
            </a:pPr>
            <a:r>
              <a:rPr lang="en-US" sz="2800">
                <a:cs typeface="Arial" panose="020B0604020202020204"/>
              </a:rPr>
              <a:t>Introduce FABI to student</a:t>
            </a:r>
          </a:p>
          <a:p>
            <a:pPr marL="228600" indent="-228600">
              <a:buFont typeface=""/>
              <a:buChar char="•"/>
            </a:pPr>
            <a:r>
              <a:rPr lang="en-US" sz="2800">
                <a:cs typeface="Arial" panose="020B0604020202020204"/>
              </a:rPr>
              <a:t>Revise and finalize FABI</a:t>
            </a:r>
          </a:p>
        </p:txBody>
      </p:sp>
      <p:sp>
        <p:nvSpPr>
          <p:cNvPr id="5" name="Highlight 1">
            <a:extLst>
              <a:ext uri="{FF2B5EF4-FFF2-40B4-BE49-F238E27FC236}">
                <a16:creationId xmlns:a16="http://schemas.microsoft.com/office/drawing/2014/main" id="{530BEDD5-D8A9-1751-D03B-CD6820E7B898}"/>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CE9DDC90-44C3-5D0E-6893-E56CB30692AB}"/>
              </a:ext>
              <a:ext uri="{C183D7F6-B498-43B3-948B-1728B52AA6E4}">
                <adec:decorative xmlns:adec="http://schemas.microsoft.com/office/drawing/2017/decorative" val="1"/>
              </a:ext>
            </a:extLst>
          </p:cNvPr>
          <p:cNvSpPr/>
          <p:nvPr/>
        </p:nvSpPr>
        <p:spPr>
          <a:xfrm>
            <a:off x="4476997" y="2213453"/>
            <a:ext cx="6876802"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Highlight 3">
            <a:extLst>
              <a:ext uri="{FF2B5EF4-FFF2-40B4-BE49-F238E27FC236}">
                <a16:creationId xmlns:a16="http://schemas.microsoft.com/office/drawing/2014/main" id="{A58B7208-1D24-D4F3-D107-BC33608D45E3}"/>
              </a:ext>
              <a:ext uri="{C183D7F6-B498-43B3-948B-1728B52AA6E4}">
                <adec:decorative xmlns:adec="http://schemas.microsoft.com/office/drawing/2017/decorative" val="1"/>
              </a:ext>
            </a:extLst>
          </p:cNvPr>
          <p:cNvSpPr/>
          <p:nvPr/>
        </p:nvSpPr>
        <p:spPr>
          <a:xfrm>
            <a:off x="4476996" y="2708753"/>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4">
            <a:extLst>
              <a:ext uri="{FF2B5EF4-FFF2-40B4-BE49-F238E27FC236}">
                <a16:creationId xmlns:a16="http://schemas.microsoft.com/office/drawing/2014/main" id="{02732E82-6A61-4663-209E-169CBA538C60}"/>
              </a:ext>
              <a:ext uri="{C183D7F6-B498-43B3-948B-1728B52AA6E4}">
                <adec:decorative xmlns:adec="http://schemas.microsoft.com/office/drawing/2017/decorative" val="1"/>
              </a:ext>
            </a:extLst>
          </p:cNvPr>
          <p:cNvSpPr/>
          <p:nvPr/>
        </p:nvSpPr>
        <p:spPr>
          <a:xfrm>
            <a:off x="4476996" y="3083199"/>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90E75D27-A1BC-A53B-DAB3-3FC53A3044C2}"/>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6578" y="7513"/>
            <a:ext cx="1160326"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99CBC01-2716-F396-3F21-B460A41D9CD0}"/>
              </a:ext>
            </a:extLst>
          </p:cNvPr>
          <p:cNvSpPr>
            <a:spLocks noGrp="1"/>
          </p:cNvSpPr>
          <p:nvPr>
            <p:ph type="title"/>
          </p:nvPr>
        </p:nvSpPr>
        <p:spPr/>
        <p:txBody>
          <a:bodyPr/>
          <a:lstStyle/>
          <a:p>
            <a:r>
              <a:rPr lang="en-US"/>
              <a:t>Function-Based Intervention Decision Model</a:t>
            </a:r>
          </a:p>
        </p:txBody>
      </p:sp>
      <p:sp>
        <p:nvSpPr>
          <p:cNvPr id="3" name="Content Placeholder 1">
            <a:extLst>
              <a:ext uri="{FF2B5EF4-FFF2-40B4-BE49-F238E27FC236}">
                <a16:creationId xmlns:a16="http://schemas.microsoft.com/office/drawing/2014/main" id="{8CB31A8B-9E93-C1CB-9CCB-5D342040FC8F}"/>
              </a:ext>
            </a:extLst>
          </p:cNvPr>
          <p:cNvSpPr>
            <a:spLocks noGrp="1"/>
          </p:cNvSpPr>
          <p:nvPr>
            <p:ph idx="1"/>
          </p:nvPr>
        </p:nvSpPr>
        <p:spPr>
          <a:xfrm>
            <a:off x="838200" y="1825625"/>
            <a:ext cx="5627559" cy="4351338"/>
          </a:xfrm>
        </p:spPr>
        <p:txBody>
          <a:bodyPr/>
          <a:lstStyle/>
          <a:p>
            <a:pPr marL="0" indent="0">
              <a:buNone/>
            </a:pPr>
            <a:r>
              <a:rPr lang="en-US"/>
              <a:t>An intervention method is selected based on the response to these two questions:</a:t>
            </a:r>
          </a:p>
          <a:p>
            <a:pPr marL="514350" indent="-514350">
              <a:buFont typeface="+mj-lt"/>
              <a:buAutoNum type="arabicPeriod"/>
            </a:pPr>
            <a:r>
              <a:rPr lang="en-US"/>
              <a:t>Can the student perform the replacement behavior?</a:t>
            </a:r>
          </a:p>
          <a:p>
            <a:pPr marL="514350" indent="-514350">
              <a:buFont typeface="+mj-lt"/>
              <a:buAutoNum type="arabicPeriod"/>
            </a:pPr>
            <a:r>
              <a:rPr lang="en-US"/>
              <a:t>Do antecedent conditions represent effective practices for this student?</a:t>
            </a:r>
          </a:p>
        </p:txBody>
      </p:sp>
      <p:pic>
        <p:nvPicPr>
          <p:cNvPr id="4" name="Picture 1" descr="Infographic: Functiona-Based Intervention Decision Model">
            <a:extLst>
              <a:ext uri="{FF2B5EF4-FFF2-40B4-BE49-F238E27FC236}">
                <a16:creationId xmlns:a16="http://schemas.microsoft.com/office/drawing/2014/main" id="{D04D82D9-A6F6-EA2D-B2BF-8E6E57FAC3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84571" y="1477282"/>
            <a:ext cx="3346692" cy="4331014"/>
          </a:xfrm>
          <a:prstGeom prst="rect">
            <a:avLst/>
          </a:prstGeom>
          <a:ln>
            <a:solidFill>
              <a:schemeClr val="tx1"/>
            </a:solidFill>
          </a:ln>
        </p:spPr>
      </p:pic>
      <p:pic>
        <p:nvPicPr>
          <p:cNvPr id="5" name="Picture 2">
            <a:extLst>
              <a:ext uri="{FF2B5EF4-FFF2-40B4-BE49-F238E27FC236}">
                <a16:creationId xmlns:a16="http://schemas.microsoft.com/office/drawing/2014/main" id="{59869A30-820D-4B22-F8EC-1553D42359E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839885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A92A-5877-E070-F9DC-774D8CB584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Function-Based Intervention Decision Model 1</a:t>
            </a:r>
          </a:p>
        </p:txBody>
      </p:sp>
      <p:pic>
        <p:nvPicPr>
          <p:cNvPr id="3" name="Picture 2"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3EB7E471-71AB-121C-75CF-5168F639ED9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36913" y="-4771118"/>
            <a:ext cx="8839201" cy="11438968"/>
          </a:xfrm>
          <a:prstGeom prst="rect">
            <a:avLst/>
          </a:prstGeom>
          <a:ln>
            <a:solidFill>
              <a:schemeClr val="tx1"/>
            </a:solidFill>
          </a:ln>
        </p:spPr>
      </p:pic>
    </p:spTree>
    <p:extLst>
      <p:ext uri="{BB962C8B-B14F-4D97-AF65-F5344CB8AC3E}">
        <p14:creationId xmlns:p14="http://schemas.microsoft.com/office/powerpoint/2010/main" val="273853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A5CC933-9D41-09A9-47F9-82F47CABDE4F}"/>
              </a:ext>
            </a:extLst>
          </p:cNvPr>
          <p:cNvSpPr>
            <a:spLocks noGrp="1"/>
          </p:cNvSpPr>
          <p:nvPr>
            <p:ph type="title"/>
          </p:nvPr>
        </p:nvSpPr>
        <p:spPr/>
        <p:txBody>
          <a:bodyPr/>
          <a:lstStyle/>
          <a:p>
            <a:r>
              <a:rPr lang="en-US"/>
              <a:t>A-R-E Components</a:t>
            </a:r>
          </a:p>
        </p:txBody>
      </p:sp>
      <p:sp>
        <p:nvSpPr>
          <p:cNvPr id="3" name="Content Placeholder 1">
            <a:extLst>
              <a:ext uri="{FF2B5EF4-FFF2-40B4-BE49-F238E27FC236}">
                <a16:creationId xmlns:a16="http://schemas.microsoft.com/office/drawing/2014/main" id="{B062157E-9FB2-3219-2324-1BFD7239A8B9}"/>
              </a:ext>
            </a:extLst>
          </p:cNvPr>
          <p:cNvSpPr>
            <a:spLocks noGrp="1"/>
          </p:cNvSpPr>
          <p:nvPr>
            <p:ph idx="1"/>
          </p:nvPr>
        </p:nvSpPr>
        <p:spPr/>
        <p:txBody>
          <a:bodyPr/>
          <a:lstStyle/>
          <a:p>
            <a:r>
              <a:rPr lang="en-US" b="1"/>
              <a:t>Antecedent Adjustments</a:t>
            </a:r>
            <a:r>
              <a:rPr lang="en-US"/>
              <a:t> - adjusting the antecedent conditions to increase likelihood replacement behavior will occur and (if applicable) providing instruction in the replacement behavior</a:t>
            </a:r>
          </a:p>
          <a:p>
            <a:r>
              <a:rPr lang="en-US" b="1"/>
              <a:t>Reinforcement Shifts </a:t>
            </a:r>
            <a:r>
              <a:rPr lang="en-US"/>
              <a:t>- reinforcing the replacement behavior to strengthen its occurrence</a:t>
            </a:r>
          </a:p>
          <a:p>
            <a:r>
              <a:rPr lang="en-US" b="1"/>
              <a:t>Extinction Procedures </a:t>
            </a:r>
            <a:r>
              <a:rPr lang="en-US"/>
              <a:t>- ensuring that the target behavior is not followed by reinforcement</a:t>
            </a:r>
          </a:p>
        </p:txBody>
      </p:sp>
      <p:pic>
        <p:nvPicPr>
          <p:cNvPr id="6" name="Picture 1">
            <a:extLst>
              <a:ext uri="{FF2B5EF4-FFF2-40B4-BE49-F238E27FC236}">
                <a16:creationId xmlns:a16="http://schemas.microsoft.com/office/drawing/2014/main" id="{66158435-F435-0758-F54F-44CF690FBBD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1535170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B2B3-9F76-EFA1-7279-6982E2954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A0AA5-DFF1-6366-17D4-10A68B00184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A-R-E Components 1</a:t>
            </a:r>
          </a:p>
        </p:txBody>
      </p:sp>
      <p:pic>
        <p:nvPicPr>
          <p:cNvPr id="5" name="Infographic: A-R-E Compenents with Antecedent adjustments highlighted in red. Make small changes in envrironments to prompt the new,more desirable replacement behavior to occur. Genuinely greet student prior to entering the classroom. Pair student with p" descr="A-R-E Components infographic with Antecedent adjustments section highlighted in red. Text is the following: Make small changes in environment to prompt new, more disirable replacement behavior to occur. 1. Genuinely greet student prior to entering the classroom. 2. Pair student with peer role model to work on tasks (access peer attention). 3. Visible posters in the classroom and around the school that list expectations. 4. Verbally state the desired behaviors you expect the student to engage in. 5. Model expectations to class.">
            <a:extLst>
              <a:ext uri="{FF2B5EF4-FFF2-40B4-BE49-F238E27FC236}">
                <a16:creationId xmlns:a16="http://schemas.microsoft.com/office/drawing/2014/main" id="{4B9F4C51-9BAD-8029-89EB-C4A6482DC935}"/>
              </a:ext>
            </a:extLst>
          </p:cNvPr>
          <p:cNvPicPr>
            <a:picLocks noGrp="1" noChangeAspect="1"/>
          </p:cNvPicPr>
          <p:nvPr>
            <p:ph idx="4294967295"/>
          </p:nvPr>
        </p:nvPicPr>
        <p:blipFill>
          <a:blip r:embed="rId2"/>
          <a:stretch>
            <a:fillRect/>
          </a:stretch>
        </p:blipFill>
        <p:spPr>
          <a:xfrm>
            <a:off x="2225" y="0"/>
            <a:ext cx="12189775" cy="6858000"/>
          </a:xfrm>
        </p:spPr>
      </p:pic>
    </p:spTree>
    <p:extLst>
      <p:ext uri="{BB962C8B-B14F-4D97-AF65-F5344CB8AC3E}">
        <p14:creationId xmlns:p14="http://schemas.microsoft.com/office/powerpoint/2010/main" val="3881851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CCB48-7880-1DC8-851C-D55AA8099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4F20E-9027-1D37-516E-74A78F86DDD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A-R-E Components 2</a:t>
            </a:r>
          </a:p>
        </p:txBody>
      </p:sp>
      <p:pic>
        <p:nvPicPr>
          <p:cNvPr id="5" name="Picture 1" descr="A-R-E Components infographic with Reinforcement shifts section highlighted in red. Text is the following: Reinforcement shifts. Provide more and specific reinforcement for the new behavior. 1. Provide behavior-specific praise to the small tasks or parts of large tasks the student completes. 2. Give student behavior-specific praise for on-task behavior at a high rate. 3. Celebrate large task completions! 4. Offer student 2 minutes to tell a pre-approved joke to the teacher after an on-task duration goal is met.">
            <a:extLst>
              <a:ext uri="{FF2B5EF4-FFF2-40B4-BE49-F238E27FC236}">
                <a16:creationId xmlns:a16="http://schemas.microsoft.com/office/drawing/2014/main" id="{75473EE1-9681-8CEA-BAC1-F638977FA290}"/>
              </a:ext>
            </a:extLst>
          </p:cNvPr>
          <p:cNvPicPr>
            <a:picLocks noGrp="1" noChangeAspect="1"/>
          </p:cNvPicPr>
          <p:nvPr>
            <p:ph idx="4294967295"/>
          </p:nvPr>
        </p:nvPicPr>
        <p:blipFill>
          <a:blip r:embed="rId2"/>
          <a:srcRect/>
          <a:stretch/>
        </p:blipFill>
        <p:spPr>
          <a:xfrm>
            <a:off x="-1" y="0"/>
            <a:ext cx="12189775" cy="6858000"/>
          </a:xfrm>
        </p:spPr>
      </p:pic>
    </p:spTree>
    <p:extLst>
      <p:ext uri="{BB962C8B-B14F-4D97-AF65-F5344CB8AC3E}">
        <p14:creationId xmlns:p14="http://schemas.microsoft.com/office/powerpoint/2010/main" val="2002944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AAAB-A71C-E4CF-932C-4B797B1021E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31528DF-4570-B456-B81B-DD43F8D3F89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A-R-E Components 3</a:t>
            </a:r>
          </a:p>
        </p:txBody>
      </p:sp>
      <p:pic>
        <p:nvPicPr>
          <p:cNvPr id="5" name="Content Placeholder" descr="A-R-E Components infographic with Extinction procedures section highlighted in red. Text is the following: Withold the consequence that previously reinforced the target behavior. 1. Give a nonverbal prompt by indicating the classroom setting expectations poster. 2. Give praise to other students that are on-task.">
            <a:extLst>
              <a:ext uri="{FF2B5EF4-FFF2-40B4-BE49-F238E27FC236}">
                <a16:creationId xmlns:a16="http://schemas.microsoft.com/office/drawing/2014/main" id="{C58D1789-2B7B-4D97-1E42-653EBB77CB1C}"/>
              </a:ext>
            </a:extLst>
          </p:cNvPr>
          <p:cNvPicPr>
            <a:picLocks noGrp="1" noChangeAspect="1"/>
          </p:cNvPicPr>
          <p:nvPr>
            <p:ph idx="4294967295"/>
          </p:nvPr>
        </p:nvPicPr>
        <p:blipFill>
          <a:blip r:embed="rId2"/>
          <a:srcRect/>
          <a:stretch/>
        </p:blipFill>
        <p:spPr>
          <a:xfrm>
            <a:off x="-1" y="0"/>
            <a:ext cx="12189775" cy="6858000"/>
          </a:xfrm>
        </p:spPr>
      </p:pic>
    </p:spTree>
    <p:extLst>
      <p:ext uri="{BB962C8B-B14F-4D97-AF65-F5344CB8AC3E}">
        <p14:creationId xmlns:p14="http://schemas.microsoft.com/office/powerpoint/2010/main" val="3811462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8667-7EA1-909D-8896-6AAD8B4D9950}"/>
              </a:ext>
            </a:extLst>
          </p:cNvPr>
          <p:cNvSpPr>
            <a:spLocks noGrp="1"/>
          </p:cNvSpPr>
          <p:nvPr>
            <p:ph type="title"/>
          </p:nvPr>
        </p:nvSpPr>
        <p:spPr/>
        <p:txBody>
          <a:bodyPr/>
          <a:lstStyle/>
          <a:p>
            <a:r>
              <a:rPr lang="en-US"/>
              <a:t>Illustration: </a:t>
            </a:r>
            <a:br>
              <a:rPr lang="en-US"/>
            </a:br>
            <a:r>
              <a:rPr lang="en-US"/>
              <a:t>Harry (5</a:t>
            </a:r>
            <a:r>
              <a:rPr lang="en-US" baseline="30000"/>
              <a:t>th</a:t>
            </a:r>
            <a:r>
              <a:rPr lang="en-US"/>
              <a:t> Grade)</a:t>
            </a:r>
          </a:p>
        </p:txBody>
      </p:sp>
      <p:sp>
        <p:nvSpPr>
          <p:cNvPr id="3" name="Text Placeholder 2">
            <a:extLst>
              <a:ext uri="{FF2B5EF4-FFF2-40B4-BE49-F238E27FC236}">
                <a16:creationId xmlns:a16="http://schemas.microsoft.com/office/drawing/2014/main" id="{42A1B8B8-E99A-69C3-AF8B-C36966D7D68A}"/>
              </a:ext>
              <a:ext uri="{C183D7F6-B498-43B3-948B-1728B52AA6E4}">
                <adec:decorative xmlns:adec="http://schemas.microsoft.com/office/drawing/2017/decorative" val="1"/>
              </a:ext>
            </a:extLst>
          </p:cNvPr>
          <p:cNvSpPr>
            <a:spLocks noGrp="1"/>
          </p:cNvSpPr>
          <p:nvPr>
            <p:ph type="body" idx="1"/>
          </p:nvPr>
        </p:nvSpPr>
        <p:spPr/>
        <p:txBody>
          <a:bodyPr>
            <a:normAutofit/>
          </a:bodyPr>
          <a:lstStyle/>
          <a:p>
            <a:r>
              <a:rPr lang="en-US" sz="2000">
                <a:solidFill>
                  <a:schemeClr val="tx1"/>
                </a:solidFill>
              </a:rPr>
              <a:t>Cox, M., Griffin, M. M., Hall, R., Oakes, W. P., &amp; Lane, K. L. (2011). Using a Functional Assessment-Based Intervention to Increase Academic Engaged Time in an Inclusive Middle School Setting. </a:t>
            </a:r>
            <a:r>
              <a:rPr lang="en-US" sz="2000" i="1">
                <a:solidFill>
                  <a:schemeClr val="tx1"/>
                </a:solidFill>
              </a:rPr>
              <a:t>Beyond Behavior</a:t>
            </a:r>
            <a:r>
              <a:rPr lang="en-US" sz="2000">
                <a:solidFill>
                  <a:schemeClr val="tx1"/>
                </a:solidFill>
              </a:rPr>
              <a:t>, </a:t>
            </a:r>
            <a:r>
              <a:rPr lang="en-US" sz="2000" i="1">
                <a:solidFill>
                  <a:schemeClr val="tx1"/>
                </a:solidFill>
              </a:rPr>
              <a:t>20</a:t>
            </a:r>
            <a:r>
              <a:rPr lang="en-US" sz="2000">
                <a:solidFill>
                  <a:schemeClr val="tx1"/>
                </a:solidFill>
              </a:rPr>
              <a:t>(3).</a:t>
            </a:r>
          </a:p>
          <a:p>
            <a:endParaRPr lang="en-US" sz="2000"/>
          </a:p>
        </p:txBody>
      </p:sp>
    </p:spTree>
    <p:extLst>
      <p:ext uri="{BB962C8B-B14F-4D97-AF65-F5344CB8AC3E}">
        <p14:creationId xmlns:p14="http://schemas.microsoft.com/office/powerpoint/2010/main" val="18712309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sp>
        <p:nvSpPr>
          <p:cNvPr id="16386" name="Rectangle 1"/>
          <p:cNvSpPr>
            <a:spLocks noGrp="1" noChangeArrowheads="1"/>
          </p:cNvSpPr>
          <p:nvPr>
            <p:ph idx="1"/>
          </p:nvPr>
        </p:nvSpPr>
        <p:spPr/>
        <p:txBody>
          <a:bodyPr/>
          <a:lstStyle/>
          <a:p>
            <a:pPr marL="0" indent="0" eaLnBrk="1" hangingPunct="1">
              <a:buNone/>
            </a:pPr>
            <a:r>
              <a:rPr lang="en-US" sz="3200">
                <a:ea typeface="ＭＳ Ｐゴシック" pitchFamily="34" charset="-128"/>
              </a:rPr>
              <a:t>Off-task is defined as attending to activities in class other than assignments</a:t>
            </a:r>
            <a:endParaRPr lang="en-US" sz="2400">
              <a:ea typeface="ＭＳ Ｐゴシック" pitchFamily="34" charset="-128"/>
            </a:endParaRPr>
          </a:p>
          <a:p>
            <a:pPr lvl="1" eaLnBrk="1" hangingPunct="1"/>
            <a:endParaRPr lang="en-US" sz="2000">
              <a:ea typeface="ＭＳ Ｐゴシック" pitchFamily="34" charset="-128"/>
            </a:endParaRPr>
          </a:p>
        </p:txBody>
      </p:sp>
      <p:graphicFrame>
        <p:nvGraphicFramePr>
          <p:cNvPr id="4" name="Diagram 1" descr="Infographic of Examples and Non-examples. Examples: Playing with materials inappropriately, talking to peers, putting head on the desk, drawing, and looking around the room. Non-examples: Completing assignments using materials only for assignments, and watching the teacher when delivering instruction."/>
          <p:cNvGraphicFramePr/>
          <p:nvPr/>
        </p:nvGraphicFramePr>
        <p:xfrm>
          <a:off x="1099457" y="2991757"/>
          <a:ext cx="9601200" cy="3320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1254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Academic Engagement</a:t>
            </a:r>
          </a:p>
        </p:txBody>
      </p:sp>
      <p:sp>
        <p:nvSpPr>
          <p:cNvPr id="17410" name="Content Placeholder 2"/>
          <p:cNvSpPr>
            <a:spLocks noGrp="1"/>
          </p:cNvSpPr>
          <p:nvPr>
            <p:ph idx="1"/>
          </p:nvPr>
        </p:nvSpPr>
        <p:spPr/>
        <p:txBody>
          <a:bodyPr/>
          <a:lstStyle/>
          <a:p>
            <a:pPr marL="0" indent="0" eaLnBrk="1" hangingPunct="1">
              <a:buNone/>
            </a:pPr>
            <a:r>
              <a:rPr lang="en-US" sz="3200">
                <a:ea typeface="ＭＳ Ｐゴシック" pitchFamily="34" charset="-128"/>
              </a:rPr>
              <a:t>Academic engagement is defined as anytime Harry is attending to class instructions and/or assignments </a:t>
            </a:r>
          </a:p>
        </p:txBody>
      </p:sp>
      <p:graphicFrame>
        <p:nvGraphicFramePr>
          <p:cNvPr id="4" name="Diagram 3" descr="Infographic of Examples and Non-examples. Examples: Completing assignments using materials only for assignments, and watching the teacher when delivering instruction. Non-examples: Playing with materials inappropriately, talking to peers, putting head on the desk, drawing, and looking around the room."/>
          <p:cNvGraphicFramePr/>
          <p:nvPr/>
        </p:nvGraphicFramePr>
        <p:xfrm>
          <a:off x="1458686" y="3058885"/>
          <a:ext cx="8937172" cy="3331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2107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sp>
        <p:nvSpPr>
          <p:cNvPr id="2" name="Title 1">
            <a:extLst>
              <a:ext uri="{FF2B5EF4-FFF2-40B4-BE49-F238E27FC236}">
                <a16:creationId xmlns:a16="http://schemas.microsoft.com/office/drawing/2014/main" id="{791C539C-E8A4-98EB-F28E-924B6C65CA1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 Matrix 2</a:t>
            </a:r>
          </a:p>
        </p:txBody>
      </p:sp>
      <p:graphicFrame>
        <p:nvGraphicFramePr>
          <p:cNvPr id="49" name="Table"/>
          <p:cNvGraphicFramePr>
            <a:graphicFrameLocks noGrp="1"/>
          </p:cNvGraphicFramePr>
          <p:nvPr/>
        </p:nvGraphicFramePr>
        <p:xfrm>
          <a:off x="838199" y="1796121"/>
          <a:ext cx="10025743" cy="5223400"/>
        </p:xfrm>
        <a:graphic>
          <a:graphicData uri="http://schemas.openxmlformats.org/drawingml/2006/table">
            <a:tbl>
              <a:tblPr firstRow="1">
                <a:tableStyleId>{616DA210-FB5B-4158-B5E0-FEB733F419BA}</a:tableStyleId>
              </a:tblPr>
              <a:tblGrid>
                <a:gridCol w="1336004">
                  <a:extLst>
                    <a:ext uri="{9D8B030D-6E8A-4147-A177-3AD203B41FA5}">
                      <a16:colId xmlns:a16="http://schemas.microsoft.com/office/drawing/2014/main" val="20000"/>
                    </a:ext>
                  </a:extLst>
                </a:gridCol>
                <a:gridCol w="4336395">
                  <a:extLst>
                    <a:ext uri="{9D8B030D-6E8A-4147-A177-3AD203B41FA5}">
                      <a16:colId xmlns:a16="http://schemas.microsoft.com/office/drawing/2014/main" val="20001"/>
                    </a:ext>
                  </a:extLst>
                </a:gridCol>
                <a:gridCol w="4353344">
                  <a:extLst>
                    <a:ext uri="{9D8B030D-6E8A-4147-A177-3AD203B41FA5}">
                      <a16:colId xmlns:a16="http://schemas.microsoft.com/office/drawing/2014/main" val="20002"/>
                    </a:ext>
                  </a:extLst>
                </a:gridCol>
              </a:tblGrid>
              <a:tr h="67147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20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3147927127"/>
                  </a:ext>
                </a:extLst>
              </a:tr>
              <a:tr h="67147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20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Positive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(Access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Negative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(Avoid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0"/>
                  </a:ext>
                </a:extLst>
              </a:tr>
              <a:tr h="107436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Attention</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pPr marL="0" marR="0">
                        <a:spcBef>
                          <a:spcPts val="0"/>
                        </a:spcBef>
                        <a:spcAft>
                          <a:spcPts val="0"/>
                        </a:spcAft>
                      </a:pPr>
                      <a:r>
                        <a:rPr lang="en-US" sz="1600">
                          <a:solidFill>
                            <a:sysClr val="windowText" lastClr="000000"/>
                          </a:solidFill>
                        </a:rPr>
                        <a:t>ABC 1.1, ABC 1.2, ABC 1.19, ABC 2.1(peer),  ABC 2.2, ABC 2.3, ABC 2.4, ABC 2.7, ABC 2.8, ABC 2.10, S.I. # 4 (wants peer att.)     </a:t>
                      </a:r>
                      <a:endParaRPr lang="en-US" sz="1600">
                        <a:solidFill>
                          <a:sysClr val="windowText" lastClr="000000"/>
                        </a:solidFill>
                        <a:latin typeface="Times New Roman"/>
                        <a:ea typeface="Times New Roman"/>
                        <a:cs typeface="Times New Roman"/>
                      </a:endParaRPr>
                    </a:p>
                  </a:txBody>
                  <a:tcPr marL="68580" marR="68580" marT="0" marB="0" anchor="c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1"/>
                  </a:ext>
                </a:extLst>
              </a:tr>
              <a:tr h="1584691">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Tangibles/ activities </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ABC 2.9,  S.I. #4 (wants more fun activity)</a:t>
                      </a:r>
                    </a:p>
                    <a:p>
                      <a:r>
                        <a:rPr kumimoji="0" lang="en-US" sz="1600" kern="1200">
                          <a:solidFill>
                            <a:sysClr val="windowText" lastClr="000000"/>
                          </a:solidFill>
                        </a:rPr>
                        <a:t> </a:t>
                      </a:r>
                    </a:p>
                    <a:p>
                      <a:endParaRPr lang="en-US" sz="1600" kern="1200">
                        <a:solidFill>
                          <a:sysClr val="windowText" lastClr="000000"/>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600" kern="1200">
                          <a:solidFill>
                            <a:sysClr val="windowText" lastClr="000000"/>
                          </a:solidFill>
                        </a:rPr>
                        <a:t>ABC 1.2, ABC 1.3, ABC 1.4, ABC 1.6, ABC 1.7, ABC 1.8, ABC 1.9, ABC 1.10, ABC 1.11, ABC 1.12, ABC 1.13, ABC 1.14-1.19, ABC 2.1, ABC 2.2, ABC 2.4,  ABC 2.5, ABC 2.6, ABC 2.7, ABC 2.9, Avoiding work when not structured. T.I. #4, T.I. #9, S.I. #2 &amp; #3 </a:t>
                      </a:r>
                      <a:endParaRPr kumimoji="0" lang="en-US" sz="1600" b="0" i="0" u="none" strike="noStrike" cap="none" normalizeH="0" baseline="0">
                        <a:ln>
                          <a:noFill/>
                        </a:ln>
                        <a:solidFill>
                          <a:sysClr val="windowText" lastClr="000000"/>
                        </a:solidFill>
                        <a:effectLst/>
                        <a:latin typeface="Tahoma" pitchFamily="-109" charset="0"/>
                      </a:endParaRPr>
                    </a:p>
                  </a:txBody>
                  <a:tcPr horzOverflow="overflow">
                    <a:solidFill>
                      <a:schemeClr val="accent5">
                        <a:lumMod val="20000"/>
                        <a:lumOff val="80000"/>
                      </a:schemeClr>
                    </a:solidFill>
                  </a:tcPr>
                </a:tc>
                <a:extLst>
                  <a:ext uri="{0D108BD9-81ED-4DB2-BD59-A6C34878D82A}">
                    <a16:rowId xmlns:a16="http://schemas.microsoft.com/office/drawing/2014/main" val="10002"/>
                  </a:ext>
                </a:extLst>
              </a:tr>
              <a:tr h="119791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Sensory</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 </a:t>
                      </a:r>
                    </a:p>
                    <a:p>
                      <a:r>
                        <a:rPr kumimoji="0" lang="en-US" sz="1600" kern="1200">
                          <a:solidFill>
                            <a:sysClr val="windowText" lastClr="000000"/>
                          </a:solidFill>
                        </a:rPr>
                        <a:t>ABC 1.1, ABC 1.5, ABC 1.6, ABC 1.18, ABC 1.19, ABC 2.1,  ABC 2.2,  ABC 3.1-3.4</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6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297089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3" name="Title 1">
            <a:extLst>
              <a:ext uri="{FF2B5EF4-FFF2-40B4-BE49-F238E27FC236}">
                <a16:creationId xmlns:a16="http://schemas.microsoft.com/office/drawing/2014/main" id="{86C9ACB6-39D7-EE2B-0A0C-693E1C8A913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Hypothesized Function 2</a:t>
            </a:r>
          </a:p>
        </p:txBody>
      </p:sp>
      <p:sp>
        <p:nvSpPr>
          <p:cNvPr id="23554" name="Rectangle 1"/>
          <p:cNvSpPr>
            <a:spLocks noGrp="1" noChangeArrowheads="1"/>
          </p:cNvSpPr>
          <p:nvPr>
            <p:ph idx="1"/>
          </p:nvPr>
        </p:nvSpPr>
        <p:spPr/>
        <p:txBody>
          <a:bodyPr/>
          <a:lstStyle/>
          <a:p>
            <a:pPr marL="0" indent="0" eaLnBrk="1" hangingPunct="1">
              <a:buNone/>
            </a:pPr>
            <a:r>
              <a:rPr lang="en-US" sz="2400">
                <a:ea typeface="ＭＳ Ｐゴシック" pitchFamily="34" charset="-128"/>
              </a:rPr>
              <a:t>When presented with academic tasks or instruction, Harry became off-task (engaged in an activity other than the one assigned) to escape tasks and gain attention.  </a:t>
            </a:r>
          </a:p>
          <a:p>
            <a:pPr eaLnBrk="1" hangingPunct="1">
              <a:buFont typeface="Wingdings 3" pitchFamily="18" charset="2"/>
              <a:buNone/>
            </a:pPr>
            <a:r>
              <a:rPr lang="en-US" sz="2400">
                <a:ea typeface="ＭＳ Ｐゴシック" pitchFamily="34" charset="-128"/>
              </a:rPr>
              <a:t>  </a:t>
            </a:r>
            <a:endParaRPr lang="en-US" sz="2600">
              <a:ea typeface="ＭＳ Ｐゴシック" pitchFamily="34" charset="-128"/>
            </a:endParaRPr>
          </a:p>
        </p:txBody>
      </p:sp>
      <p:sp>
        <p:nvSpPr>
          <p:cNvPr id="23556" name="Rectangle 2"/>
          <p:cNvSpPr>
            <a:spLocks noChangeArrowheads="1"/>
          </p:cNvSpPr>
          <p:nvPr/>
        </p:nvSpPr>
        <p:spPr bwMode="auto">
          <a:xfrm>
            <a:off x="1676400" y="3074535"/>
            <a:ext cx="9024257" cy="2564266"/>
          </a:xfrm>
          <a:prstGeom prst="rect">
            <a:avLst/>
          </a:prstGeom>
          <a:solidFill>
            <a:schemeClr val="accent5"/>
          </a:solidFill>
          <a:ln w="38100" cmpd="dbl">
            <a:solidFill>
              <a:schemeClr val="tx1"/>
            </a:solidFill>
            <a:miter lim="800000"/>
            <a:headEnd/>
            <a:tailEnd/>
          </a:ln>
        </p:spPr>
        <p:txBody>
          <a:bodyPr wrap="none" anchor="ctr"/>
          <a:lstStyle/>
          <a:p>
            <a:pPr algn="ctr" fontAlgn="base">
              <a:spcBef>
                <a:spcPct val="0"/>
              </a:spcBef>
              <a:spcAft>
                <a:spcPct val="0"/>
              </a:spcAft>
            </a:pPr>
            <a:r>
              <a:rPr lang="en-US" sz="2400">
                <a:solidFill>
                  <a:prstClr val="white"/>
                </a:solidFill>
                <a:ea typeface="ＭＳ Ｐゴシック" pitchFamily="34" charset="-128"/>
                <a:cs typeface="Arial" pitchFamily="34" charset="0"/>
              </a:rPr>
              <a:t>That is, Harry, engaged in off-task behaviors </a:t>
            </a:r>
          </a:p>
          <a:p>
            <a:pPr algn="ctr" fontAlgn="base">
              <a:spcBef>
                <a:spcPct val="0"/>
              </a:spcBef>
              <a:spcAft>
                <a:spcPct val="0"/>
              </a:spcAft>
            </a:pPr>
            <a:r>
              <a:rPr lang="en-US" sz="2400">
                <a:solidFill>
                  <a:prstClr val="white"/>
                </a:solidFill>
                <a:ea typeface="ＭＳ Ｐゴシック" pitchFamily="34" charset="-128"/>
                <a:cs typeface="Arial" pitchFamily="34" charset="0"/>
              </a:rPr>
              <a:t>to access teacher and/or peer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(positive reinforcement-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or to escape the instruction by the teacher </a:t>
            </a:r>
          </a:p>
          <a:p>
            <a:pPr algn="ctr" fontAlgn="base">
              <a:spcBef>
                <a:spcPct val="0"/>
              </a:spcBef>
              <a:spcAft>
                <a:spcPct val="0"/>
              </a:spcAft>
            </a:pPr>
            <a:r>
              <a:rPr lang="en-US" sz="2400">
                <a:solidFill>
                  <a:prstClr val="white"/>
                </a:solidFill>
                <a:ea typeface="ＭＳ Ｐゴシック" pitchFamily="34" charset="-128"/>
                <a:cs typeface="Arial" pitchFamily="34" charset="0"/>
              </a:rPr>
              <a:t>or the activity that the teacher assigned </a:t>
            </a:r>
          </a:p>
          <a:p>
            <a:pPr algn="ctr" fontAlgn="base">
              <a:spcBef>
                <a:spcPct val="0"/>
              </a:spcBef>
              <a:spcAft>
                <a:spcPct val="0"/>
              </a:spcAft>
            </a:pPr>
            <a:r>
              <a:rPr lang="en-US" sz="2400">
                <a:solidFill>
                  <a:prstClr val="white"/>
                </a:solidFill>
                <a:ea typeface="ＭＳ Ｐゴシック" pitchFamily="34" charset="-128"/>
                <a:cs typeface="Arial" pitchFamily="34" charset="0"/>
              </a:rPr>
              <a:t>(negative reinforcement- activity).</a:t>
            </a:r>
          </a:p>
        </p:txBody>
      </p:sp>
    </p:spTree>
    <p:extLst>
      <p:ext uri="{BB962C8B-B14F-4D97-AF65-F5344CB8AC3E}">
        <p14:creationId xmlns:p14="http://schemas.microsoft.com/office/powerpoint/2010/main" val="452045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1C78-76DE-43C6-A832-6D018170215B}"/>
            </a:ext>
          </a:extLst>
        </p:cNvPr>
        <p:cNvGrpSpPr/>
        <p:nvPr/>
      </p:nvGrpSpPr>
      <p:grpSpPr>
        <a:xfrm>
          <a:off x="0" y="0"/>
          <a:ext cx="0" cy="0"/>
          <a:chOff x="0" y="0"/>
          <a:chExt cx="0" cy="0"/>
        </a:xfrm>
      </p:grpSpPr>
      <p:sp>
        <p:nvSpPr>
          <p:cNvPr id="40962" name="Title">
            <a:extLst>
              <a:ext uri="{FF2B5EF4-FFF2-40B4-BE49-F238E27FC236}">
                <a16:creationId xmlns:a16="http://schemas.microsoft.com/office/drawing/2014/main" id="{17AA216C-8FEB-5814-0135-DB0CCF63C8C7}"/>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sp>
        <p:nvSpPr>
          <p:cNvPr id="3" name="Title 1">
            <a:extLst>
              <a:ext uri="{FF2B5EF4-FFF2-40B4-BE49-F238E27FC236}">
                <a16:creationId xmlns:a16="http://schemas.microsoft.com/office/drawing/2014/main" id="{251158BD-C46A-DA4D-6CA0-2A9FAE3DBB7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Function-Based Intervention Decision Model 2</a:t>
            </a:r>
          </a:p>
        </p:txBody>
      </p:sp>
      <p:pic>
        <p:nvPicPr>
          <p:cNvPr id="5" name="Picture 1"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29893149-28D4-42CE-27F8-851F63F582AD}"/>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3958" r="-3958"/>
          <a:stretch/>
        </p:blipFill>
        <p:spPr>
          <a:xfrm>
            <a:off x="1665512" y="1905000"/>
            <a:ext cx="8544190" cy="4800600"/>
          </a:xfrm>
          <a:prstGeom prst="rect">
            <a:avLst/>
          </a:prstGeom>
        </p:spPr>
      </p:pic>
      <p:sp>
        <p:nvSpPr>
          <p:cNvPr id="7" name="Oval 1">
            <a:extLst>
              <a:ext uri="{FF2B5EF4-FFF2-40B4-BE49-F238E27FC236}">
                <a16:creationId xmlns:a16="http://schemas.microsoft.com/office/drawing/2014/main" id="{253869AF-DE0A-F307-A114-051489DB0E9E}"/>
              </a:ext>
              <a:ext uri="{C183D7F6-B498-43B3-948B-1728B52AA6E4}">
                <adec:decorative xmlns:adec="http://schemas.microsoft.com/office/drawing/2017/decorative" val="1"/>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E351EAF9-3243-E6EB-4A26-A8AE13996E3E}"/>
              </a:ext>
              <a:ext uri="{C183D7F6-B498-43B3-948B-1728B52AA6E4}">
                <adec:decorative xmlns:adec="http://schemas.microsoft.com/office/drawing/2017/decorative" val="1"/>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7B923D6-0D5D-EE5F-7136-7EF8BBA4F0EC}"/>
              </a:ext>
              <a:ext uri="{C183D7F6-B498-43B3-948B-1728B52AA6E4}">
                <adec:decorative xmlns:adec="http://schemas.microsoft.com/office/drawing/2017/decorative" val="1"/>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04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0"/>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Measurement</a:t>
            </a:r>
            <a:r>
              <a:rPr lang="en-US" sz="3400"/>
              <a:t> </a:t>
            </a:r>
          </a:p>
        </p:txBody>
      </p:sp>
      <p:sp>
        <p:nvSpPr>
          <p:cNvPr id="18434" name="Textbox"/>
          <p:cNvSpPr>
            <a:spLocks noGrp="1" noChangeArrowheads="1"/>
          </p:cNvSpPr>
          <p:nvPr>
            <p:ph idx="1"/>
          </p:nvPr>
        </p:nvSpPr>
        <p:spPr>
          <a:xfrm>
            <a:off x="838200" y="1825625"/>
            <a:ext cx="6393688" cy="4351338"/>
          </a:xfrm>
        </p:spPr>
        <p:txBody>
          <a:bodyPr/>
          <a:lstStyle/>
          <a:p>
            <a:pPr eaLnBrk="1" hangingPunct="1"/>
            <a:r>
              <a:rPr lang="en-US">
                <a:ea typeface="ＭＳ Ｐゴシック" pitchFamily="34" charset="-128"/>
                <a:cs typeface="Times New Roman" pitchFamily="18" charset="0"/>
              </a:rPr>
              <a:t>Whole Interval recording </a:t>
            </a:r>
          </a:p>
          <a:p>
            <a:pPr lvl="1" eaLnBrk="1" hangingPunct="1"/>
            <a:r>
              <a:rPr lang="en-US">
                <a:ea typeface="ＭＳ Ｐゴシック" pitchFamily="34" charset="-128"/>
                <a:cs typeface="Times New Roman" pitchFamily="18" charset="0"/>
              </a:rPr>
              <a:t>Measured academic engagement </a:t>
            </a:r>
          </a:p>
          <a:p>
            <a:pPr lvl="1" eaLnBrk="1" hangingPunct="1"/>
            <a:r>
              <a:rPr lang="en-US">
                <a:ea typeface="ＭＳ Ｐゴシック" pitchFamily="34" charset="-128"/>
                <a:cs typeface="Times New Roman" pitchFamily="18" charset="0"/>
              </a:rPr>
              <a:t>20 min sessions, ~8:45-9:05 am</a:t>
            </a:r>
          </a:p>
          <a:p>
            <a:pPr lvl="1" eaLnBrk="1" hangingPunct="1"/>
            <a:r>
              <a:rPr lang="en-US">
                <a:ea typeface="ＭＳ Ｐゴシック" pitchFamily="34" charset="-128"/>
                <a:cs typeface="Times New Roman" pitchFamily="18" charset="0"/>
              </a:rPr>
              <a:t>Each interval was 20 s</a:t>
            </a:r>
          </a:p>
          <a:p>
            <a:pPr lvl="1" eaLnBrk="1" hangingPunct="1">
              <a:buFont typeface="Wingdings" pitchFamily="2" charset="2"/>
              <a:buNone/>
            </a:pPr>
            <a:endParaRPr lang="en-US">
              <a:ea typeface="ＭＳ Ｐゴシック" pitchFamily="34" charset="-128"/>
              <a:cs typeface="Times New Roman" pitchFamily="18" charset="0"/>
            </a:endParaRPr>
          </a:p>
          <a:p>
            <a:pPr lvl="1" eaLnBrk="1" hangingPunct="1"/>
            <a:endParaRPr lang="en-US">
              <a:ea typeface="ＭＳ Ｐゴシック" pitchFamily="34" charset="-128"/>
              <a:cs typeface="Times New Roman" pitchFamily="18" charset="0"/>
            </a:endParaRPr>
          </a:p>
          <a:p>
            <a:pPr lvl="1" eaLnBrk="1" hangingPunct="1">
              <a:buFont typeface="Wingdings" pitchFamily="2" charset="2"/>
              <a:buNone/>
            </a:pPr>
            <a:endParaRPr lang="en-US">
              <a:ea typeface="ＭＳ Ｐゴシック" pitchFamily="34" charset="-128"/>
              <a:cs typeface="Times New Roman" pitchFamily="18" charset="0"/>
            </a:endParaRPr>
          </a:p>
        </p:txBody>
      </p:sp>
      <p:pic>
        <p:nvPicPr>
          <p:cNvPr id="3" name="Picture 1">
            <a:extLst>
              <a:ext uri="{FF2B5EF4-FFF2-40B4-BE49-F238E27FC236}">
                <a16:creationId xmlns:a16="http://schemas.microsoft.com/office/drawing/2014/main" id="{ECA1C462-3AA2-8C63-E4A4-AB117AB5ACD2}"/>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a:stretch/>
        </p:blipFill>
        <p:spPr>
          <a:xfrm>
            <a:off x="7231888" y="1825625"/>
            <a:ext cx="3611065" cy="4351338"/>
          </a:xfrm>
          <a:prstGeom prst="rect">
            <a:avLst/>
          </a:prstGeom>
          <a:ln>
            <a:solidFill>
              <a:schemeClr val="tx1"/>
            </a:solidFill>
          </a:ln>
        </p:spPr>
      </p:pic>
    </p:spTree>
    <p:extLst>
      <p:ext uri="{BB962C8B-B14F-4D97-AF65-F5344CB8AC3E}">
        <p14:creationId xmlns:p14="http://schemas.microsoft.com/office/powerpoint/2010/main" val="313713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342900" marR="0" lvl="0" indent="-342900">
              <a:spcBef>
                <a:spcPts val="0"/>
              </a:spcBef>
              <a:spcAft>
                <a:spcPts val="0"/>
              </a:spcAft>
              <a:buFont typeface="+mj-lt"/>
              <a:buAutoNum type="arabicPeriod"/>
            </a:pPr>
            <a:r>
              <a:rPr lang="en-US" sz="2600">
                <a:effectLst/>
                <a:ea typeface="MS PGothic" panose="020B0600070205080204" pitchFamily="34" charset="-128"/>
                <a:cs typeface="Arial" panose="020B0604020202020204" pitchFamily="34" charset="0"/>
              </a:rPr>
              <a:t>Describe how tertiary (Tier 3) interventions are situated in a Ci3T model of prevention including the purpose and organization of Tertiary (Tier 3) Intervention Grids </a:t>
            </a:r>
          </a:p>
          <a:p>
            <a:pPr marL="457200" marR="0" lvl="0" indent="-457200">
              <a:spcBef>
                <a:spcPts val="0"/>
              </a:spcBef>
              <a:spcAft>
                <a:spcPts val="0"/>
              </a:spcAft>
              <a:buFont typeface="+mj-lt"/>
              <a:buAutoNum type="arabicPeriod"/>
            </a:pPr>
            <a:endParaRPr lang="en-US" sz="2600">
              <a:effectLst/>
              <a:ea typeface="MS PGothic" panose="020B0600070205080204" pitchFamily="34" charset="-128"/>
              <a:cs typeface="Arial" panose="020B0604020202020204" pitchFamily="34" charset="0"/>
            </a:endParaRPr>
          </a:p>
          <a:p>
            <a:pPr marL="342900" indent="-342900">
              <a:spcBef>
                <a:spcPts val="0"/>
              </a:spcBef>
              <a:buFont typeface="+mj-lt"/>
              <a:buAutoNum type="arabicPeriod"/>
            </a:pPr>
            <a:r>
              <a:rPr lang="en-US" sz="2600"/>
              <a:t>Describe a step-by-step process to implement Functional Assessment-Based Intervention (FABI) as a Tier 3 support.  </a:t>
            </a:r>
            <a:endParaRPr lang="en-US" sz="2600">
              <a:effectLst/>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D269-B6D1-7858-6CDF-425C1C077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5869D-0F6C-8632-D90A-C9398E04AE21}"/>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Let’s Practice</a:t>
            </a:r>
          </a:p>
        </p:txBody>
      </p:sp>
      <p:sp>
        <p:nvSpPr>
          <p:cNvPr id="6" name="Title">
            <a:extLst>
              <a:ext uri="{FF2B5EF4-FFF2-40B4-BE49-F238E27FC236}">
                <a16:creationId xmlns:a16="http://schemas.microsoft.com/office/drawing/2014/main" id="{2780E6A7-2F37-E4A7-9122-85ED264DA05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2</a:t>
            </a:r>
          </a:p>
        </p:txBody>
      </p:sp>
      <p:sp>
        <p:nvSpPr>
          <p:cNvPr id="5" name="Content Placeholder">
            <a:extLst>
              <a:ext uri="{FF2B5EF4-FFF2-40B4-BE49-F238E27FC236}">
                <a16:creationId xmlns:a16="http://schemas.microsoft.com/office/drawing/2014/main" id="{E9198273-D18F-8BC3-0520-0E05F4D3CB8D}"/>
              </a:ext>
            </a:extLst>
          </p:cNvPr>
          <p:cNvSpPr>
            <a:spLocks noGrp="1"/>
          </p:cNvSpPr>
          <p:nvPr>
            <p:ph idx="1"/>
          </p:nvPr>
        </p:nvSpPr>
        <p:spPr>
          <a:xfrm>
            <a:off x="838198" y="1825625"/>
            <a:ext cx="10515599" cy="3061168"/>
          </a:xfrm>
          <a:solidFill>
            <a:schemeClr val="accent5">
              <a:lumMod val="20000"/>
              <a:lumOff val="80000"/>
            </a:schemeClr>
          </a:solidFill>
        </p:spPr>
        <p:txBody>
          <a:bodyPr>
            <a:normAutofit/>
          </a:bodyPr>
          <a:lstStyle/>
          <a:p>
            <a:pPr marL="0" indent="0">
              <a:buNone/>
            </a:pPr>
            <a:r>
              <a:rPr lang="en-US"/>
              <a:t>Work with your group to generate A-R-E components</a:t>
            </a:r>
          </a:p>
          <a:p>
            <a:pPr marL="0" indent="0">
              <a:buNone/>
            </a:pPr>
            <a:endParaRPr lang="en-US" sz="1600">
              <a:cs typeface="Arial"/>
            </a:endParaRPr>
          </a:p>
          <a:p>
            <a:pPr marL="0" indent="0">
              <a:buNone/>
            </a:pPr>
            <a:r>
              <a:rPr lang="en-US" b="1">
                <a:cs typeface="Arial"/>
              </a:rPr>
              <a:t>*tip*</a:t>
            </a:r>
          </a:p>
          <a:p>
            <a:pPr marL="0" indent="0">
              <a:buNone/>
            </a:pPr>
            <a:r>
              <a:rPr lang="en-US" sz="2000" i="1"/>
              <a:t>Be sure to consider opportunities to address both functions </a:t>
            </a:r>
          </a:p>
          <a:p>
            <a:pPr marL="457200" indent="-457200">
              <a:buAutoNum type="alphaLcParenBoth"/>
            </a:pPr>
            <a:r>
              <a:rPr lang="en-US" sz="2000" i="1"/>
              <a:t>positive reinforcement (access) – attention </a:t>
            </a:r>
          </a:p>
          <a:p>
            <a:pPr marL="457200" indent="-457200">
              <a:buAutoNum type="alphaLcParenBoth"/>
            </a:pPr>
            <a:r>
              <a:rPr lang="en-US" sz="2000" i="1"/>
              <a:t>negative reinforcement (avoid) – tangibles / activities</a:t>
            </a:r>
          </a:p>
          <a:p>
            <a:pPr marL="0" indent="0">
              <a:buNone/>
            </a:pPr>
            <a:endParaRPr lang="en-US">
              <a:cs typeface="Arial"/>
            </a:endParaRPr>
          </a:p>
        </p:txBody>
      </p:sp>
      <p:pic>
        <p:nvPicPr>
          <p:cNvPr id="7" name="Picture 1">
            <a:extLst>
              <a:ext uri="{FF2B5EF4-FFF2-40B4-BE49-F238E27FC236}">
                <a16:creationId xmlns:a16="http://schemas.microsoft.com/office/drawing/2014/main" id="{0CCED597-A43D-DD2D-C244-2097389A799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055100" y="2374172"/>
            <a:ext cx="1739897" cy="2284282"/>
          </a:xfrm>
          <a:prstGeom prst="rect">
            <a:avLst/>
          </a:prstGeom>
          <a:ln>
            <a:solidFill>
              <a:schemeClr val="tx1"/>
            </a:solidFill>
          </a:ln>
        </p:spPr>
      </p:pic>
      <p:pic>
        <p:nvPicPr>
          <p:cNvPr id="3" name="Gray 6">
            <a:extLst>
              <a:ext uri="{FF2B5EF4-FFF2-40B4-BE49-F238E27FC236}">
                <a16:creationId xmlns:a16="http://schemas.microsoft.com/office/drawing/2014/main" id="{03D263B4-FC85-6CCA-395B-BAAF2EE75E75}"/>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482384" y="5000507"/>
            <a:ext cx="5076825" cy="1800292"/>
          </a:xfrm>
          <a:prstGeom prst="rect">
            <a:avLst/>
          </a:prstGeom>
          <a:noFill/>
          <a:ln w="9525">
            <a:noFill/>
            <a:miter lim="800000"/>
            <a:headEnd/>
            <a:tailEnd/>
          </a:ln>
        </p:spPr>
      </p:pic>
      <p:pic>
        <p:nvPicPr>
          <p:cNvPr id="24" name="Gray 5">
            <a:extLst>
              <a:ext uri="{FF2B5EF4-FFF2-40B4-BE49-F238E27FC236}">
                <a16:creationId xmlns:a16="http://schemas.microsoft.com/office/drawing/2014/main" id="{F4530AAD-1717-534E-FA4E-394A91F4EE2D}"/>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482384" y="5000507"/>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Gray 4">
            <a:extLst>
              <a:ext uri="{FF2B5EF4-FFF2-40B4-BE49-F238E27FC236}">
                <a16:creationId xmlns:a16="http://schemas.microsoft.com/office/drawing/2014/main" id="{B437E50E-D40D-73BC-D8B3-09C1408451AB}"/>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482384" y="5000507"/>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Gray 3">
            <a:extLst>
              <a:ext uri="{FF2B5EF4-FFF2-40B4-BE49-F238E27FC236}">
                <a16:creationId xmlns:a16="http://schemas.microsoft.com/office/drawing/2014/main" id="{816BAE8E-933C-E10D-270D-02786FFBD0A4}"/>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482384" y="5000507"/>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Gray 2">
            <a:extLst>
              <a:ext uri="{FF2B5EF4-FFF2-40B4-BE49-F238E27FC236}">
                <a16:creationId xmlns:a16="http://schemas.microsoft.com/office/drawing/2014/main" id="{3FA03F2A-5FA1-A597-F33A-91DB35D76BF6}"/>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482384" y="5000507"/>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Gray 1">
            <a:extLst>
              <a:ext uri="{FF2B5EF4-FFF2-40B4-BE49-F238E27FC236}">
                <a16:creationId xmlns:a16="http://schemas.microsoft.com/office/drawing/2014/main" id="{975CB5DF-2988-5776-4A02-6CD4F0016F93}"/>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482384" y="5000507"/>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Gray 30s">
            <a:extLst>
              <a:ext uri="{FF2B5EF4-FFF2-40B4-BE49-F238E27FC236}">
                <a16:creationId xmlns:a16="http://schemas.microsoft.com/office/drawing/2014/main" id="{B94C1493-E321-704A-5C0A-82192C0D1E03}"/>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482384" y="5000507"/>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Gray 0">
            <a:extLst>
              <a:ext uri="{FF2B5EF4-FFF2-40B4-BE49-F238E27FC236}">
                <a16:creationId xmlns:a16="http://schemas.microsoft.com/office/drawing/2014/main" id="{56AE5D07-EE16-99C4-6A20-244BA0C320E1}"/>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482385" y="5000507"/>
            <a:ext cx="5076823" cy="18002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0483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3000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330000"/>
                            </p:stCondLst>
                            <p:childTnLst>
                              <p:par>
                                <p:cTn id="23" presetID="1" presetClass="entr" presetSubtype="0" fill="hold" nodeType="afterEffect">
                                  <p:stCondLst>
                                    <p:cond delay="3000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4" name="Title 1">
            <a:extLst>
              <a:ext uri="{FF2B5EF4-FFF2-40B4-BE49-F238E27FC236}">
                <a16:creationId xmlns:a16="http://schemas.microsoft.com/office/drawing/2014/main" id="{A7694828-FD2A-3367-A245-8094D67DBA4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 Adjust the Antecedents 3</a:t>
            </a:r>
          </a:p>
        </p:txBody>
      </p:sp>
      <p:graphicFrame>
        <p:nvGraphicFramePr>
          <p:cNvPr id="3" name="Content Placeholder 1">
            <a:extLst>
              <a:ext uri="{FF2B5EF4-FFF2-40B4-BE49-F238E27FC236}">
                <a16:creationId xmlns:a16="http://schemas.microsoft.com/office/drawing/2014/main" id="{C283C3EA-32DF-962E-ABC1-E4A7B2D3E76F}"/>
              </a:ext>
            </a:extLst>
          </p:cNvPr>
          <p:cNvGraphicFramePr>
            <a:graphicFrameLocks/>
          </p:cNvGraphicFramePr>
          <p:nvPr>
            <p:extLst>
              <p:ext uri="{D42A27DB-BD31-4B8C-83A1-F6EECF244321}">
                <p14:modId xmlns:p14="http://schemas.microsoft.com/office/powerpoint/2010/main" val="2807710152"/>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Integrate instructional choice into independent work (e.g., complete evens or odds, select any six problems to complete, choice of math manipulative to use)</a:t>
                      </a:r>
                    </a:p>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Changes to physical environment (e.g., different assigned seat)</a:t>
                      </a:r>
                    </a:p>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Entry routine (e.g., greet teacher, go to seat, start do-now)</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8820241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59F3-AE08-4083-BB2D-B1A97966D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0B9AE-DC53-59BA-484B-382BA0C51BC8}"/>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sp>
        <p:nvSpPr>
          <p:cNvPr id="4" name="Title 1">
            <a:extLst>
              <a:ext uri="{FF2B5EF4-FFF2-40B4-BE49-F238E27FC236}">
                <a16:creationId xmlns:a16="http://schemas.microsoft.com/office/drawing/2014/main" id="{A1939DA7-CDE9-B6D6-C146-BAF2CFE5349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2- Reinforcement Rates 2</a:t>
            </a:r>
          </a:p>
        </p:txBody>
      </p:sp>
      <p:graphicFrame>
        <p:nvGraphicFramePr>
          <p:cNvPr id="3" name="Content Placeholder 1">
            <a:extLst>
              <a:ext uri="{FF2B5EF4-FFF2-40B4-BE49-F238E27FC236}">
                <a16:creationId xmlns:a16="http://schemas.microsoft.com/office/drawing/2014/main" id="{D065BD20-9B9F-FB25-D889-2CC122B91B8E}"/>
              </a:ext>
            </a:extLst>
          </p:cNvPr>
          <p:cNvGraphicFramePr>
            <a:graphicFrameLocks/>
          </p:cNvGraphicFramePr>
          <p:nvPr>
            <p:extLst>
              <p:ext uri="{D42A27DB-BD31-4B8C-83A1-F6EECF244321}">
                <p14:modId xmlns:p14="http://schemas.microsoft.com/office/powerpoint/2010/main" val="2690767842"/>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Provide behavior-specific praise paired with a universal reinforcer (e.g., ticket) when Harry begins independent work</a:t>
                      </a:r>
                    </a:p>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Break Card (3 min walk to lockers or water fountain)</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4126404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F548-6031-B8E2-B03B-EB6014A73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19EDE-EB9B-DD3F-1C75-53875719B189}"/>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sp>
        <p:nvSpPr>
          <p:cNvPr id="4" name="Title 1">
            <a:extLst>
              <a:ext uri="{FF2B5EF4-FFF2-40B4-BE49-F238E27FC236}">
                <a16:creationId xmlns:a16="http://schemas.microsoft.com/office/drawing/2014/main" id="{315DFDF9-6AB9-FF64-9E1D-81B0F3416CA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3- Extinguish the Target Behavior 2</a:t>
            </a:r>
          </a:p>
        </p:txBody>
      </p:sp>
      <p:graphicFrame>
        <p:nvGraphicFramePr>
          <p:cNvPr id="3" name="Content Placeholder 1">
            <a:extLst>
              <a:ext uri="{FF2B5EF4-FFF2-40B4-BE49-F238E27FC236}">
                <a16:creationId xmlns:a16="http://schemas.microsoft.com/office/drawing/2014/main" id="{A59D3BF7-716E-2192-EC55-460F2403298E}"/>
              </a:ext>
            </a:extLst>
          </p:cNvPr>
          <p:cNvGraphicFramePr>
            <a:graphicFrameLocks/>
          </p:cNvGraphicFramePr>
          <p:nvPr>
            <p:extLst>
              <p:ext uri="{D42A27DB-BD31-4B8C-83A1-F6EECF244321}">
                <p14:modId xmlns:p14="http://schemas.microsoft.com/office/powerpoint/2010/main" val="3017328451"/>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lang="en-US" sz="1800" kern="1200">
                          <a:solidFill>
                            <a:schemeClr val="tx1"/>
                          </a:solidFill>
                          <a:effectLst/>
                          <a:latin typeface="+mn-lt"/>
                          <a:ea typeface="+mn-ea"/>
                          <a:cs typeface="+mn-cs"/>
                        </a:rPr>
                        <a:t>Non-verbal redirection (e.g., gestural prompt)</a:t>
                      </a:r>
                    </a:p>
                    <a:p>
                      <a:pPr marL="285750" marR="0" lvl="0" indent="-285750" algn="l"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lang="en-US" sz="1800" kern="1200">
                          <a:solidFill>
                            <a:schemeClr val="tx1"/>
                          </a:solidFill>
                          <a:effectLst/>
                          <a:latin typeface="+mn-lt"/>
                          <a:ea typeface="+mn-ea"/>
                          <a:cs typeface="+mn-cs"/>
                        </a:rPr>
                        <a:t>Brief verbal prompt, then shift attention to students who are working and provide them praise</a:t>
                      </a:r>
                    </a:p>
                    <a:p>
                      <a:pPr marL="0" marR="0" indent="0">
                        <a:lnSpc>
                          <a:spcPct val="150000"/>
                        </a:lnSpc>
                        <a:spcBef>
                          <a:spcPts val="300"/>
                        </a:spcBef>
                        <a:spcAft>
                          <a:spcPts val="300"/>
                        </a:spcAft>
                        <a:buFont typeface="Arial" panose="020B0604020202020204" pitchFamily="34" charset="0"/>
                        <a:buNone/>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778272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8E74-A645-F112-0625-496577456E55}"/>
              </a:ext>
            </a:extLst>
          </p:cNvPr>
          <p:cNvSpPr>
            <a:spLocks noGrp="1"/>
          </p:cNvSpPr>
          <p:nvPr>
            <p:ph type="title"/>
          </p:nvPr>
        </p:nvSpPr>
        <p:spPr/>
        <p:txBody>
          <a:bodyPr/>
          <a:lstStyle/>
          <a:p>
            <a:r>
              <a:rPr lang="en-US"/>
              <a:t>Treatment Integrity</a:t>
            </a:r>
          </a:p>
        </p:txBody>
      </p:sp>
      <p:pic>
        <p:nvPicPr>
          <p:cNvPr id="5" name="Picture 1" descr="Image of a Functinal Assessment-Based Intervention Treatment Integrity checklist">
            <a:extLst>
              <a:ext uri="{FF2B5EF4-FFF2-40B4-BE49-F238E27FC236}">
                <a16:creationId xmlns:a16="http://schemas.microsoft.com/office/drawing/2014/main" id="{4F570A1C-A072-340A-D8C9-C3A5177B76B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47079" y="1553334"/>
            <a:ext cx="6566940" cy="5074452"/>
          </a:xfrm>
          <a:ln>
            <a:solidFill>
              <a:schemeClr val="tx1"/>
            </a:solidFill>
          </a:ln>
        </p:spPr>
      </p:pic>
      <p:pic>
        <p:nvPicPr>
          <p:cNvPr id="6" name="Picture 2">
            <a:extLst>
              <a:ext uri="{FF2B5EF4-FFF2-40B4-BE49-F238E27FC236}">
                <a16:creationId xmlns:a16="http://schemas.microsoft.com/office/drawing/2014/main" id="{EFDCC864-F65B-D966-F268-942B92FA65F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16455216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576DE-6C20-53B0-1477-55DB9DAFE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833A2-038F-1F8E-37F3-F283FD25D59A}"/>
              </a:ext>
            </a:extLst>
          </p:cNvPr>
          <p:cNvSpPr>
            <a:spLocks noGrp="1"/>
          </p:cNvSpPr>
          <p:nvPr>
            <p:ph type="title"/>
          </p:nvPr>
        </p:nvSpPr>
        <p:spPr/>
        <p:txBody>
          <a:bodyPr/>
          <a:lstStyle/>
          <a:p>
            <a:r>
              <a:rPr lang="en-US"/>
              <a:t>Pre-Intervention Social Validity</a:t>
            </a:r>
          </a:p>
        </p:txBody>
      </p:sp>
      <p:pic>
        <p:nvPicPr>
          <p:cNvPr id="5" name="Picture 1" descr="Image of a Functional Assessment-Based Intervention Teacher Social Validity Questionnaire - Pre-intervention ">
            <a:extLst>
              <a:ext uri="{FF2B5EF4-FFF2-40B4-BE49-F238E27FC236}">
                <a16:creationId xmlns:a16="http://schemas.microsoft.com/office/drawing/2014/main" id="{D02ACA72-F543-B15B-168B-BBAE0C77F56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58393" y="1960537"/>
            <a:ext cx="3202785" cy="4144781"/>
          </a:xfrm>
          <a:ln>
            <a:solidFill>
              <a:schemeClr val="tx1"/>
            </a:solidFill>
          </a:ln>
        </p:spPr>
      </p:pic>
      <p:pic>
        <p:nvPicPr>
          <p:cNvPr id="7" name="Picture 2" descr="Image of a Functional Assessment-Based Intervention Parent /Family Member Social Validity Questionnaire - Pre-intervention">
            <a:extLst>
              <a:ext uri="{FF2B5EF4-FFF2-40B4-BE49-F238E27FC236}">
                <a16:creationId xmlns:a16="http://schemas.microsoft.com/office/drawing/2014/main" id="{2C6103FD-AB4A-6916-BCCC-0C2AB2F717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5645" y="1960537"/>
            <a:ext cx="3202784" cy="4144780"/>
          </a:xfrm>
          <a:prstGeom prst="rect">
            <a:avLst/>
          </a:prstGeom>
          <a:ln>
            <a:solidFill>
              <a:schemeClr val="tx1"/>
            </a:solidFill>
          </a:ln>
        </p:spPr>
      </p:pic>
      <p:pic>
        <p:nvPicPr>
          <p:cNvPr id="9" name="Picture 3" descr="Image of a Functional Assessment-Based Intervention Student Social Validity Questionnaire - Pre-intervention ">
            <a:extLst>
              <a:ext uri="{FF2B5EF4-FFF2-40B4-BE49-F238E27FC236}">
                <a16:creationId xmlns:a16="http://schemas.microsoft.com/office/drawing/2014/main" id="{4D6FB1B3-4C3C-26C8-AC97-02553E497F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2896" y="1960537"/>
            <a:ext cx="3202784" cy="4144780"/>
          </a:xfrm>
          <a:prstGeom prst="rect">
            <a:avLst/>
          </a:prstGeom>
          <a:ln>
            <a:solidFill>
              <a:schemeClr val="tx1"/>
            </a:solidFill>
          </a:ln>
        </p:spPr>
      </p:pic>
      <p:pic>
        <p:nvPicPr>
          <p:cNvPr id="10" name="Picture 4">
            <a:extLst>
              <a:ext uri="{FF2B5EF4-FFF2-40B4-BE49-F238E27FC236}">
                <a16:creationId xmlns:a16="http://schemas.microsoft.com/office/drawing/2014/main" id="{85AC5451-A862-5FC0-5A72-0060801EBF0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767495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B1CE-7206-DA06-FBC9-A65A54C1722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7961BF2-2564-7A54-C5C3-B4B3A372A6CB}"/>
              </a:ext>
            </a:extLst>
          </p:cNvPr>
          <p:cNvSpPr>
            <a:spLocks noGrp="1"/>
          </p:cNvSpPr>
          <p:nvPr>
            <p:ph type="title"/>
          </p:nvPr>
        </p:nvSpPr>
        <p:spPr>
          <a:xfrm>
            <a:off x="831850" y="1709738"/>
            <a:ext cx="7177617" cy="2852737"/>
          </a:xfrm>
        </p:spPr>
        <p:txBody>
          <a:bodyPr/>
          <a:lstStyle/>
          <a:p>
            <a:r>
              <a:rPr lang="en-US"/>
              <a:t>Step 5: Test the Intervention</a:t>
            </a:r>
          </a:p>
        </p:txBody>
      </p:sp>
      <p:pic>
        <p:nvPicPr>
          <p:cNvPr id="7" name="Picture 1">
            <a:extLst>
              <a:ext uri="{FF2B5EF4-FFF2-40B4-BE49-F238E27FC236}">
                <a16:creationId xmlns:a16="http://schemas.microsoft.com/office/drawing/2014/main" id="{F9150BF7-329C-96A3-2078-0BD6FF102495}"/>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82844" y="1425177"/>
            <a:ext cx="2563811" cy="400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89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7F73-C5BA-449A-707D-4690C0C98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DD723-0FBD-F8E7-35BE-4773E7446E2F}"/>
              </a:ext>
            </a:extLst>
          </p:cNvPr>
          <p:cNvSpPr>
            <a:spLocks noGrp="1"/>
          </p:cNvSpPr>
          <p:nvPr>
            <p:ph type="title"/>
          </p:nvPr>
        </p:nvSpPr>
        <p:spPr/>
        <p:txBody>
          <a:bodyPr/>
          <a:lstStyle/>
          <a:p>
            <a:r>
              <a:rPr lang="en-US"/>
              <a:t>Step 5: Testing the Intervention</a:t>
            </a:r>
          </a:p>
        </p:txBody>
      </p:sp>
      <p:pic>
        <p:nvPicPr>
          <p:cNvPr id="5" name="Picture 1" descr="Image of a Step 5: Testing the Intervention Completion Checklist">
            <a:extLst>
              <a:ext uri="{FF2B5EF4-FFF2-40B4-BE49-F238E27FC236}">
                <a16:creationId xmlns:a16="http://schemas.microsoft.com/office/drawing/2014/main" id="{912D0ECE-70DF-CB84-7E47-86F7BF59B10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690688"/>
            <a:ext cx="3362398" cy="4351338"/>
          </a:xfrm>
          <a:ln>
            <a:solidFill>
              <a:schemeClr val="tx1"/>
            </a:solidFill>
          </a:ln>
        </p:spPr>
      </p:pic>
      <p:sp>
        <p:nvSpPr>
          <p:cNvPr id="3" name="TextBox 1">
            <a:extLst>
              <a:ext uri="{FF2B5EF4-FFF2-40B4-BE49-F238E27FC236}">
                <a16:creationId xmlns:a16="http://schemas.microsoft.com/office/drawing/2014/main" id="{73CB7871-449F-5F04-3A57-17614B615A1E}"/>
              </a:ext>
            </a:extLst>
          </p:cNvPr>
          <p:cNvSpPr txBox="1"/>
          <p:nvPr/>
        </p:nvSpPr>
        <p:spPr>
          <a:xfrm>
            <a:off x="4476997" y="1715984"/>
            <a:ext cx="7117277"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Implement the intervention</a:t>
            </a:r>
          </a:p>
          <a:p>
            <a:pPr marL="228600" indent="-228600">
              <a:buFont typeface=""/>
              <a:buChar char="•"/>
            </a:pPr>
            <a:r>
              <a:rPr lang="en-US" sz="2800">
                <a:cs typeface="Arial" panose="020B0604020202020204"/>
              </a:rPr>
              <a:t>Monitor treatment integrity</a:t>
            </a:r>
          </a:p>
          <a:p>
            <a:pPr marL="228600" indent="-228600">
              <a:buFont typeface=""/>
              <a:buChar char="•"/>
            </a:pPr>
            <a:r>
              <a:rPr lang="en-US" sz="2800">
                <a:cs typeface="Arial" panose="020B0604020202020204"/>
              </a:rPr>
              <a:t>Collect and graph data</a:t>
            </a:r>
          </a:p>
          <a:p>
            <a:pPr marL="228600" indent="-228600">
              <a:buFont typeface=""/>
              <a:buChar char="•"/>
            </a:pPr>
            <a:r>
              <a:rPr lang="en-US" sz="2800">
                <a:cs typeface="Arial" panose="020B0604020202020204"/>
              </a:rPr>
              <a:t>Implement a single-case design to “test” how well intervention is working</a:t>
            </a:r>
          </a:p>
          <a:p>
            <a:pPr marL="685800" lvl="1" indent="-228600">
              <a:buFont typeface=""/>
              <a:buChar char="•"/>
            </a:pPr>
            <a:r>
              <a:rPr lang="en-US" sz="2400">
                <a:cs typeface="Arial" panose="020B0604020202020204"/>
              </a:rPr>
              <a:t>ABAB</a:t>
            </a:r>
          </a:p>
          <a:p>
            <a:pPr marL="685800" lvl="1" indent="-228600">
              <a:buFont typeface=""/>
              <a:buChar char="•"/>
            </a:pPr>
            <a:r>
              <a:rPr lang="en-US" sz="2400">
                <a:cs typeface="Arial" panose="020B0604020202020204"/>
              </a:rPr>
              <a:t>Multiple baseline</a:t>
            </a:r>
          </a:p>
          <a:p>
            <a:pPr marL="685800" lvl="1" indent="-228600">
              <a:buFont typeface=""/>
              <a:buChar char="•"/>
            </a:pPr>
            <a:r>
              <a:rPr lang="en-US" sz="2400">
                <a:cs typeface="Arial" panose="020B0604020202020204"/>
              </a:rPr>
              <a:t>Changing criterion</a:t>
            </a:r>
          </a:p>
          <a:p>
            <a:pPr marL="228600" indent="-228600">
              <a:buFont typeface=""/>
              <a:buChar char="•"/>
            </a:pPr>
            <a:r>
              <a:rPr lang="en-US" sz="2800">
                <a:cs typeface="Arial" panose="020B0604020202020204"/>
              </a:rPr>
              <a:t>Assess social validity</a:t>
            </a:r>
          </a:p>
          <a:p>
            <a:pPr marL="228600" indent="-228600">
              <a:buFont typeface=""/>
              <a:buChar char="•"/>
            </a:pPr>
            <a:r>
              <a:rPr lang="en-US" sz="2800">
                <a:cs typeface="Arial" panose="020B0604020202020204"/>
              </a:rPr>
              <a:t>Fade the intervention</a:t>
            </a:r>
          </a:p>
        </p:txBody>
      </p:sp>
      <p:pic>
        <p:nvPicPr>
          <p:cNvPr id="4" name="Picture 2">
            <a:extLst>
              <a:ext uri="{FF2B5EF4-FFF2-40B4-BE49-F238E27FC236}">
                <a16:creationId xmlns:a16="http://schemas.microsoft.com/office/drawing/2014/main" id="{163DE5F5-93FA-5A7A-F728-7DFF7A78E07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33693" y="0"/>
            <a:ext cx="1157885" cy="1810512"/>
          </a:xfrm>
          <a:prstGeom prst="rect">
            <a:avLst/>
          </a:prstGeom>
        </p:spPr>
      </p:pic>
    </p:spTree>
    <p:extLst>
      <p:ext uri="{BB962C8B-B14F-4D97-AF65-F5344CB8AC3E}">
        <p14:creationId xmlns:p14="http://schemas.microsoft.com/office/powerpoint/2010/main" val="42078036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85E7E7-6154-52C1-78C8-D3ACC8A55D59}"/>
              </a:ext>
              <a:ext uri="{C183D7F6-B498-43B3-948B-1728B52AA6E4}">
                <adec:decorative xmlns:adec="http://schemas.microsoft.com/office/drawing/2017/decorative" val="1"/>
              </a:ext>
            </a:extLst>
          </p:cNvPr>
          <p:cNvSpPr>
            <a:spLocks noGrp="1"/>
          </p:cNvSpPr>
          <p:nvPr>
            <p:ph type="title"/>
          </p:nvPr>
        </p:nvSpPr>
        <p:spPr/>
        <p:txBody>
          <a:bodyPr/>
          <a:lstStyle/>
          <a:p>
            <a:r>
              <a:rPr lang="en-US"/>
              <a:t>Harry’s Intervention Outcomes</a:t>
            </a:r>
          </a:p>
        </p:txBody>
      </p:sp>
      <p:sp>
        <p:nvSpPr>
          <p:cNvPr id="2" name="Title 2">
            <a:extLst>
              <a:ext uri="{FF2B5EF4-FFF2-40B4-BE49-F238E27FC236}">
                <a16:creationId xmlns:a16="http://schemas.microsoft.com/office/drawing/2014/main" id="{31A4E06F-C950-F167-0601-5D762C02C22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Harry’s Intervention Outcomes 2</a:t>
            </a:r>
          </a:p>
        </p:txBody>
      </p:sp>
      <p:pic>
        <p:nvPicPr>
          <p:cNvPr id="6" name="Graph" descr="Graph showing Harry's Academic Engaged Times">
            <a:extLst>
              <a:ext uri="{FF2B5EF4-FFF2-40B4-BE49-F238E27FC236}">
                <a16:creationId xmlns:a16="http://schemas.microsoft.com/office/drawing/2014/main" id="{9FC53BA0-331E-6D66-8CDA-67AD39276A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5243" y="1690688"/>
            <a:ext cx="7761514" cy="4169121"/>
          </a:xfrm>
          <a:prstGeom prst="rect">
            <a:avLst/>
          </a:prstGeom>
          <a:ln>
            <a:solidFill>
              <a:schemeClr val="tx1"/>
            </a:solidFill>
          </a:ln>
        </p:spPr>
      </p:pic>
      <p:sp>
        <p:nvSpPr>
          <p:cNvPr id="7" name="TextBox 2">
            <a:extLst>
              <a:ext uri="{FF2B5EF4-FFF2-40B4-BE49-F238E27FC236}">
                <a16:creationId xmlns:a16="http://schemas.microsoft.com/office/drawing/2014/main" id="{2DE756AC-801A-F1EB-BE10-127E50A0756E}"/>
              </a:ext>
              <a:ext uri="{C183D7F6-B498-43B3-948B-1728B52AA6E4}">
                <adec:decorative xmlns:adec="http://schemas.microsoft.com/office/drawing/2017/decorative" val="1"/>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3512978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sz="3600"/>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Situating Tertiary (Tier 3) Interventions in Ci3T Models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3600"/>
              <a:t>Functional Assessment-Based Intervention (FABI)</a:t>
            </a:r>
          </a:p>
          <a:p>
            <a:pPr marL="971550" lvl="1" indent="-514350">
              <a:spcBef>
                <a:spcPts val="1000"/>
              </a:spcBef>
              <a:buSzTx/>
              <a:buFont typeface="+mj-lt"/>
              <a:buAutoNum type="arabicPeriod"/>
              <a:defRPr/>
            </a:pPr>
            <a:r>
              <a:rPr lang="en-US" sz="2800"/>
              <a:t>Introduction to FABI </a:t>
            </a:r>
          </a:p>
          <a:p>
            <a:pPr marL="971550" lvl="1" indent="-514350">
              <a:spcBef>
                <a:spcPts val="1000"/>
              </a:spcBef>
              <a:buSzTx/>
              <a:buFont typeface="+mj-lt"/>
              <a:buAutoNum type="arabicPeriod"/>
              <a:defRPr/>
            </a:pPr>
            <a:r>
              <a:rPr lang="en-US" sz="2800"/>
              <a:t>5-Step Process to Implement FABI </a:t>
            </a:r>
            <a:endParaRPr lang="en-US" sz="3600"/>
          </a:p>
          <a:p>
            <a:pPr marL="514350" indent="-514350">
              <a:buFont typeface="+mj-lt"/>
              <a:buAutoNum type="arabicPeriod"/>
            </a:pPr>
            <a:r>
              <a:rPr lang="en-US" sz="3600"/>
              <a:t>Wrapping Up and Moving Forward</a:t>
            </a:r>
          </a:p>
        </p:txBody>
      </p:sp>
      <p:grpSp>
        <p:nvGrpSpPr>
          <p:cNvPr id="4" name="Group 3" descr="Table of yearlong Ci3T Implementation Series and Delivery activities with a yellow box outlining the Ci3T EMPOWER Sessions.">
            <a:extLst>
              <a:ext uri="{FF2B5EF4-FFF2-40B4-BE49-F238E27FC236}">
                <a16:creationId xmlns:a16="http://schemas.microsoft.com/office/drawing/2014/main" id="{C96BD730-2F83-16B3-ED5B-1060FC11B9AC}"/>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431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E64E-3914-1320-64F8-510209F33C9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8D039F-DAA0-92E5-74CA-A928A3C8DA9C}"/>
              </a:ext>
              <a:ext uri="{C183D7F6-B498-43B3-948B-1728B52AA6E4}">
                <adec:decorative xmlns:adec="http://schemas.microsoft.com/office/drawing/2017/decorative" val="1"/>
              </a:ext>
            </a:extLst>
          </p:cNvPr>
          <p:cNvSpPr>
            <a:spLocks noGrp="1"/>
          </p:cNvSpPr>
          <p:nvPr>
            <p:ph type="title"/>
          </p:nvPr>
        </p:nvSpPr>
        <p:spPr/>
        <p:txBody>
          <a:bodyPr/>
          <a:lstStyle/>
          <a:p>
            <a:r>
              <a:rPr lang="en-US"/>
              <a:t>Opportunities to Learn More</a:t>
            </a:r>
          </a:p>
        </p:txBody>
      </p:sp>
      <p:sp>
        <p:nvSpPr>
          <p:cNvPr id="3" name="Title">
            <a:extLst>
              <a:ext uri="{FF2B5EF4-FFF2-40B4-BE49-F238E27FC236}">
                <a16:creationId xmlns:a16="http://schemas.microsoft.com/office/drawing/2014/main" id="{FCCFFB9A-A895-D99F-6BDA-DBD4B8B0455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Opportunities to Learn More 2</a:t>
            </a:r>
          </a:p>
        </p:txBody>
      </p:sp>
      <p:pic>
        <p:nvPicPr>
          <p:cNvPr id="7" name="Picture 1" descr="Screenshot of the Ci3T Website Ci3T: FABI page">
            <a:extLst>
              <a:ext uri="{FF2B5EF4-FFF2-40B4-BE49-F238E27FC236}">
                <a16:creationId xmlns:a16="http://schemas.microsoft.com/office/drawing/2014/main" id="{DF29A3F7-B5C0-35FA-5E46-9664FFA440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3565" y="1690688"/>
            <a:ext cx="4615414" cy="2805994"/>
          </a:xfrm>
          <a:prstGeom prst="rect">
            <a:avLst/>
          </a:prstGeom>
          <a:ln>
            <a:solidFill>
              <a:schemeClr val="tx1"/>
            </a:solidFill>
          </a:ln>
        </p:spPr>
      </p:pic>
      <p:pic>
        <p:nvPicPr>
          <p:cNvPr id="9" name="Picture 2" descr="Image of Functional Assessment-Based Intervention book cover">
            <a:extLst>
              <a:ext uri="{FF2B5EF4-FFF2-40B4-BE49-F238E27FC236}">
                <a16:creationId xmlns:a16="http://schemas.microsoft.com/office/drawing/2014/main" id="{73E95254-8F80-601D-C389-87AD38474733}"/>
              </a:ext>
            </a:extLst>
          </p:cNvPr>
          <p:cNvPicPr>
            <a:picLocks noGrp="1" noChangeAspect="1"/>
          </p:cNvPicPr>
          <p:nvPr>
            <p:ph idx="1"/>
          </p:nvPr>
        </p:nvPicPr>
        <p:blipFill>
          <a:blip r:embed="rId3"/>
          <a:stretch>
            <a:fillRect/>
          </a:stretch>
        </p:blipFill>
        <p:spPr>
          <a:xfrm>
            <a:off x="7324344" y="1690688"/>
            <a:ext cx="2181606" cy="2863358"/>
          </a:xfrm>
        </p:spPr>
      </p:pic>
      <p:pic>
        <p:nvPicPr>
          <p:cNvPr id="5" name="Picture 3" descr="Image of FABI Step 1, FABI Step 2, FABI Step 3, FABI Step 4, and FABI Step 5 module covers">
            <a:extLst>
              <a:ext uri="{FF2B5EF4-FFF2-40B4-BE49-F238E27FC236}">
                <a16:creationId xmlns:a16="http://schemas.microsoft.com/office/drawing/2014/main" id="{4DD892AE-E338-E068-BE78-92C670A043B0}"/>
              </a:ext>
            </a:extLst>
          </p:cNvPr>
          <p:cNvPicPr>
            <a:picLocks noChangeAspect="1"/>
          </p:cNvPicPr>
          <p:nvPr/>
        </p:nvPicPr>
        <p:blipFill>
          <a:blip r:embed="rId4"/>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9263480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6E3B-1BC6-363E-32C3-EBD32F8F54FA}"/>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07691B08-6773-AB55-14BB-CC8B0DE1BC9D}"/>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5" name="Title 1">
            <a:extLst>
              <a:ext uri="{FF2B5EF4-FFF2-40B4-BE49-F238E27FC236}">
                <a16:creationId xmlns:a16="http://schemas.microsoft.com/office/drawing/2014/main" id="{D86A1120-674F-85D6-0B21-6A994C298E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2</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B60E6EFA-5D5B-D04D-29C0-45E7808CF591}"/>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FBFAD0DE-ADE2-9AFB-D6AC-550B6850D420}"/>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45C81F28-0687-C825-E14F-3A35AFAB1A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71DCB956-8D2C-B814-6452-AB689249C21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82028" y="3832476"/>
              <a:ext cx="1876365" cy="1047751"/>
            </a:xfrm>
            <a:prstGeom prst="rect">
              <a:avLst/>
            </a:prstGeom>
          </p:spPr>
        </p:pic>
      </p:grpSp>
      <p:pic>
        <p:nvPicPr>
          <p:cNvPr id="10" name="Checklist" descr="An example of a treatment integrity checklist as the Application component">
            <a:extLst>
              <a:ext uri="{FF2B5EF4-FFF2-40B4-BE49-F238E27FC236}">
                <a16:creationId xmlns:a16="http://schemas.microsoft.com/office/drawing/2014/main" id="{96EAD863-E580-5085-0D78-879D3E8F29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7037" y="3522308"/>
            <a:ext cx="2575707" cy="1980378"/>
          </a:xfrm>
          <a:prstGeom prst="rect">
            <a:avLst/>
          </a:prstGeom>
          <a:ln>
            <a:solidFill>
              <a:schemeClr val="tx1"/>
            </a:solidFill>
          </a:ln>
        </p:spPr>
      </p:pic>
      <p:grpSp>
        <p:nvGrpSpPr>
          <p:cNvPr id="2" name="Graph" descr="An example of a graph as the Impact component">
            <a:extLst>
              <a:ext uri="{FF2B5EF4-FFF2-40B4-BE49-F238E27FC236}">
                <a16:creationId xmlns:a16="http://schemas.microsoft.com/office/drawing/2014/main" id="{0C2B372A-DE58-A302-7FF7-85FB5F8397EF}"/>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B478D219-2092-F552-53B0-BB64BC0ACD2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BEB67614-19CA-D41A-AA11-10628AA77AC4}"/>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75191563-AD5C-7B9A-8E3F-B4CF8E662209}"/>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spTree>
    <p:extLst>
      <p:ext uri="{BB962C8B-B14F-4D97-AF65-F5344CB8AC3E}">
        <p14:creationId xmlns:p14="http://schemas.microsoft.com/office/powerpoint/2010/main" val="18376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27585403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
        <p:nvSpPr>
          <p:cNvPr id="2" name="Rectangle: Rounded Corners 1">
            <a:extLst>
              <a:ext uri="{FF2B5EF4-FFF2-40B4-BE49-F238E27FC236}">
                <a16:creationId xmlns:a16="http://schemas.microsoft.com/office/drawing/2014/main" id="{3C7BDEBD-3697-F664-5A49-03147628C732}"/>
              </a:ext>
            </a:extLst>
          </p:cNvPr>
          <p:cNvSpPr/>
          <p:nvPr/>
        </p:nvSpPr>
        <p:spPr>
          <a:xfrm>
            <a:off x="3616657" y="3616657"/>
            <a:ext cx="5064474" cy="273495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a:t>Elise Sarasin</a:t>
            </a:r>
          </a:p>
          <a:p>
            <a:pPr algn="ctr"/>
            <a:r>
              <a:rPr lang="en-US" sz="3200"/>
              <a:t>elise.sarasin@ku.edu</a:t>
            </a:r>
          </a:p>
        </p:txBody>
      </p:sp>
    </p:spTree>
    <p:extLst>
      <p:ext uri="{BB962C8B-B14F-4D97-AF65-F5344CB8AC3E}">
        <p14:creationId xmlns:p14="http://schemas.microsoft.com/office/powerpoint/2010/main" val="241171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940D25C-8496-60B3-28E7-25D5CCC8367D}"/>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5" name="Title 1">
            <a:extLst>
              <a:ext uri="{FF2B5EF4-FFF2-40B4-BE49-F238E27FC236}">
                <a16:creationId xmlns:a16="http://schemas.microsoft.com/office/drawing/2014/main" id="{BF3B7197-7BF8-C191-EE1D-164CBE15AB9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1</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A8294060-5B4E-10E1-B3B0-28DABDBB59DE}"/>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a:extLst>
              <a:ext uri="{FF2B5EF4-FFF2-40B4-BE49-F238E27FC236}">
                <a16:creationId xmlns:a16="http://schemas.microsoft.com/office/drawing/2014/main" id="{BF9A5584-8417-C70F-31EB-A27E139660A5}"/>
              </a:ext>
              <a:ext uri="{C183D7F6-B498-43B3-948B-1728B52AA6E4}">
                <adec:decorative xmlns:adec="http://schemas.microsoft.com/office/drawing/2017/decorative" val="1"/>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B7891B59-F618-699E-8426-388BEB266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411282EF-61AB-C306-299E-A7B2400299D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82028" y="3832476"/>
              <a:ext cx="1876365" cy="1047751"/>
            </a:xfrm>
            <a:prstGeom prst="rect">
              <a:avLst/>
            </a:prstGeom>
          </p:spPr>
        </p:pic>
      </p:grpSp>
      <p:pic>
        <p:nvPicPr>
          <p:cNvPr id="10" name="Checklist">
            <a:extLst>
              <a:ext uri="{FF2B5EF4-FFF2-40B4-BE49-F238E27FC236}">
                <a16:creationId xmlns:a16="http://schemas.microsoft.com/office/drawing/2014/main" id="{07D5B247-80F1-A34E-9773-E5C253BCD52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7037" y="3522308"/>
            <a:ext cx="2575707" cy="1980378"/>
          </a:xfrm>
          <a:prstGeom prst="rect">
            <a:avLst/>
          </a:prstGeom>
          <a:ln>
            <a:solidFill>
              <a:schemeClr val="tx1"/>
            </a:solidFill>
          </a:ln>
        </p:spPr>
      </p:pic>
      <p:grpSp>
        <p:nvGrpSpPr>
          <p:cNvPr id="2" name="Graph">
            <a:extLst>
              <a:ext uri="{FF2B5EF4-FFF2-40B4-BE49-F238E27FC236}">
                <a16:creationId xmlns:a16="http://schemas.microsoft.com/office/drawing/2014/main" id="{BB1FB652-BA86-FCEE-09F4-0495875D2ECB}"/>
              </a:ext>
              <a:ext uri="{C183D7F6-B498-43B3-948B-1728B52AA6E4}">
                <adec:decorative xmlns:adec="http://schemas.microsoft.com/office/drawing/2017/decorative" val="1"/>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040323AA-BA49-A2E1-AAAF-17DD79DCD8A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1E019E3D-A532-C123-CC09-88DA06CD8F1F}"/>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E71A9A54-67F1-2317-E2F4-2FE7A82FD41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spTree>
    <p:extLst>
      <p:ext uri="{BB962C8B-B14F-4D97-AF65-F5344CB8AC3E}">
        <p14:creationId xmlns:p14="http://schemas.microsoft.com/office/powerpoint/2010/main" val="28399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0" ma:contentTypeDescription="Create a new document." ma:contentTypeScope="" ma:versionID="775ac861e4409659232e3d0f94d8405b">
  <xsd:schema xmlns:xsd="http://www.w3.org/2001/XMLSchema" xmlns:xs="http://www.w3.org/2001/XMLSchema" xmlns:p="http://schemas.microsoft.com/office/2006/metadata/properties" xmlns:ns2="5bf7570c-6c37-441f-917e-903e84070e08" targetNamespace="http://schemas.microsoft.com/office/2006/metadata/properties" ma:root="true" ma:fieldsID="6992ee290d193c58cdb72ce93b536801"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http://purl.org/dc/terms/"/>
    <ds:schemaRef ds:uri="http://purl.org/dc/elements/1.1/"/>
    <ds:schemaRef ds:uri="5bf7570c-6c37-441f-917e-903e84070e08"/>
    <ds:schemaRef ds:uri="http://purl.org/dc/dcmitype/"/>
    <ds:schemaRef ds:uri="http://www.w3.org/XML/1998/namespace"/>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09AE51D5-1873-49E4-954A-22A4FE822B5A}">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4063</Words>
  <Application>Microsoft Office PowerPoint</Application>
  <PresentationFormat>Widescreen</PresentationFormat>
  <Paragraphs>484</Paragraphs>
  <Slides>83</Slides>
  <Notes>40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83</vt:i4>
      </vt:variant>
    </vt:vector>
  </HeadingPairs>
  <TitlesOfParts>
    <vt:vector size="99" baseType="lpstr">
      <vt:lpstr>ＭＳ Ｐゴシック</vt:lpstr>
      <vt:lpstr>ＭＳ Ｐゴシック</vt:lpstr>
      <vt:lpstr>Aptos</vt:lpstr>
      <vt:lpstr>Arial</vt:lpstr>
      <vt:lpstr>Bradley Hand ITC</vt:lpstr>
      <vt:lpstr>Calibri</vt:lpstr>
      <vt:lpstr>Century Gothic</vt:lpstr>
      <vt:lpstr>Courier New</vt:lpstr>
      <vt:lpstr>Roboto</vt:lpstr>
      <vt:lpstr>System Font Regular</vt:lpstr>
      <vt:lpstr>Tahoma</vt:lpstr>
      <vt:lpstr>Times New Roman</vt:lpstr>
      <vt:lpstr>Wingdings</vt:lpstr>
      <vt:lpstr>Wingdings 3</vt:lpstr>
      <vt:lpstr>Ci3T</vt:lpstr>
      <vt:lpstr>1_Ci3T</vt:lpstr>
      <vt:lpstr>Functional Assessment-Based Intervention: A Tier 3 Support for Students with  Intensive Intervention Needs </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Session Outcomes</vt:lpstr>
      <vt:lpstr>Agenda</vt:lpstr>
      <vt:lpstr>Knowledge, Application, Impact Points</vt:lpstr>
      <vt:lpstr>Situating Tertiary (Tier 3) Interventions in Ci3T Models </vt:lpstr>
      <vt:lpstr>What are Tier 3 Interventions?</vt:lpstr>
      <vt:lpstr>Clarifying Tier 3 Supports 1</vt:lpstr>
      <vt:lpstr>Clarifying Tier 3 Supports 2</vt:lpstr>
      <vt:lpstr>Tertiary (Tier 3) Intervention Grid</vt:lpstr>
      <vt:lpstr>Components of Tier 3 Intervention Grid</vt:lpstr>
      <vt:lpstr>Using Multiple Sources of Data to Connect Students with Tier 3 Supports</vt:lpstr>
      <vt:lpstr>Getting Started with Data-Informed Decision Making</vt:lpstr>
      <vt:lpstr>Table Talk</vt:lpstr>
      <vt:lpstr>Functional Assessment-Based Intervention (FABI)</vt:lpstr>
      <vt:lpstr>Functional Assessment-based Intervention</vt:lpstr>
      <vt:lpstr>What is Functional Assessment-Based Intervention (FABI)?</vt:lpstr>
      <vt:lpstr>5 Steps to Design, Implement, and Evaluate FABI 1</vt:lpstr>
      <vt:lpstr>5 Steps to Design, Implement, and Evaluate FABI 2</vt:lpstr>
      <vt:lpstr>Why is FABI effective?</vt:lpstr>
      <vt:lpstr>Building Your FABI Team</vt:lpstr>
      <vt:lpstr>What are the Benefits and Challenges of Implementing FABI?</vt:lpstr>
      <vt:lpstr>Functional Assessment-Based Intervention (FABI) as a Tier 3 Intervention</vt:lpstr>
      <vt:lpstr>Opportunities to Learn More</vt:lpstr>
      <vt:lpstr>Step 1: Identifying Students Who May Need a FABI</vt:lpstr>
      <vt:lpstr>Step 1: Identifying Students Who May Need a FABI</vt:lpstr>
      <vt:lpstr>Step 2: Conducting the Functional Assessment</vt:lpstr>
      <vt:lpstr>Step 2: Conducting the Functional Assessment</vt:lpstr>
      <vt:lpstr>Operationally Defining the Target Behavior</vt:lpstr>
      <vt:lpstr>Defining Behaviors 2</vt:lpstr>
      <vt:lpstr>Defining Behaviors 2</vt:lpstr>
      <vt:lpstr>Example Operational Definition</vt:lpstr>
      <vt:lpstr>Example Operational Definition</vt:lpstr>
      <vt:lpstr>Direct Observation (A-B-C Data Collection)</vt:lpstr>
      <vt:lpstr>Direct Observation (A-B-C Data Collection)</vt:lpstr>
      <vt:lpstr>A-B-C Data Collection Example</vt:lpstr>
      <vt:lpstr>Use Function Matrix to identify the hypothesized function(s)</vt:lpstr>
      <vt:lpstr>Function Matrix</vt:lpstr>
      <vt:lpstr>Let’s Practice!</vt:lpstr>
      <vt:lpstr>Hypothesized Function</vt:lpstr>
      <vt:lpstr>Let’s Practice</vt:lpstr>
      <vt:lpstr>Step 3: Collecting Baseline Data</vt:lpstr>
      <vt:lpstr>Step 3: Collecting Baseline Data</vt:lpstr>
      <vt:lpstr>Dimensions of Behavior 1</vt:lpstr>
      <vt:lpstr>Dimensions of Behavior 2</vt:lpstr>
      <vt:lpstr>Types of event-based measurement:  Frequency Rate Most appropriate for behaviors that are: Countable and discrete (e.g., relatively brief, clear start and end, and uniform in length). Examples: talking out of turn, swearing, pushing</vt:lpstr>
      <vt:lpstr>Let’s Practice – Frequency Recording</vt:lpstr>
      <vt:lpstr>Debrief – Frequency Recording </vt:lpstr>
      <vt:lpstr>Select a Measurement System: Time-Based</vt:lpstr>
      <vt:lpstr>Step 3: Collecting Baseline Data</vt:lpstr>
      <vt:lpstr>Step 4: Design the FABI</vt:lpstr>
      <vt:lpstr>Step 4: Design the FABI</vt:lpstr>
      <vt:lpstr>Function-Based Intervention Decision Model</vt:lpstr>
      <vt:lpstr>Function-Based Intervention Decision Model 1</vt:lpstr>
      <vt:lpstr>A-R-E Components</vt:lpstr>
      <vt:lpstr>A-R-E Components 1</vt:lpstr>
      <vt:lpstr>A-R-E Components 2</vt:lpstr>
      <vt:lpstr>A-R-E Components 3</vt:lpstr>
      <vt:lpstr>Illustration:  Harry (5th Grade)</vt:lpstr>
      <vt:lpstr>Target Behavior: Off -Task Behavior</vt:lpstr>
      <vt:lpstr>Replacement Behavior: Academic Engagement</vt:lpstr>
      <vt:lpstr>Function Matrix</vt:lpstr>
      <vt:lpstr>Hypothesized Function</vt:lpstr>
      <vt:lpstr>Function-Based Intervention Decision Model</vt:lpstr>
      <vt:lpstr>Measurement </vt:lpstr>
      <vt:lpstr>Let’s Practice</vt:lpstr>
      <vt:lpstr>Component 1- Adjust the Antecedents</vt:lpstr>
      <vt:lpstr>Component 2- Reinforcement Rates</vt:lpstr>
      <vt:lpstr>Component 3- Extinguish the Target Behavior</vt:lpstr>
      <vt:lpstr>Treatment Integrity</vt:lpstr>
      <vt:lpstr>Pre-Intervention Social Validity</vt:lpstr>
      <vt:lpstr>Step 5: Test the Intervention</vt:lpstr>
      <vt:lpstr>Step 5: Testing the Intervention</vt:lpstr>
      <vt:lpstr>Harry’s Intervention Outcomes</vt:lpstr>
      <vt:lpstr>Wrapping Up and Moving Forward</vt:lpstr>
      <vt:lpstr>Opportunities to Learn More</vt:lpstr>
      <vt:lpstr>Knowledge, Application, Impact Points</vt:lpstr>
      <vt:lpstr>Project EMPOWER+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2025-10-07T18:32:02Z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