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2"/>
  </p:notesMasterIdLst>
  <p:sldIdLst>
    <p:sldId id="258" r:id="rId5"/>
    <p:sldId id="261" r:id="rId6"/>
    <p:sldId id="267" r:id="rId7"/>
    <p:sldId id="264" r:id="rId8"/>
    <p:sldId id="2336" r:id="rId9"/>
    <p:sldId id="2337" r:id="rId10"/>
    <p:sldId id="2412" r:id="rId11"/>
    <p:sldId id="269" r:id="rId12"/>
    <p:sldId id="2335" r:id="rId13"/>
    <p:sldId id="2387" r:id="rId14"/>
    <p:sldId id="2389" r:id="rId15"/>
    <p:sldId id="2031" r:id="rId16"/>
    <p:sldId id="1662" r:id="rId17"/>
    <p:sldId id="2112" r:id="rId18"/>
    <p:sldId id="2395" r:id="rId19"/>
    <p:sldId id="2394" r:id="rId20"/>
    <p:sldId id="2397" r:id="rId21"/>
    <p:sldId id="2398" r:id="rId22"/>
    <p:sldId id="1905" r:id="rId23"/>
    <p:sldId id="2148" r:id="rId24"/>
    <p:sldId id="2408" r:id="rId25"/>
    <p:sldId id="2149" r:id="rId26"/>
    <p:sldId id="2409" r:id="rId27"/>
    <p:sldId id="2413" r:id="rId28"/>
    <p:sldId id="2410" r:id="rId29"/>
    <p:sldId id="265" r:id="rId30"/>
    <p:sldId id="2401" r:id="rId31"/>
    <p:sldId id="2400" r:id="rId32"/>
    <p:sldId id="2396" r:id="rId33"/>
    <p:sldId id="2390" r:id="rId34"/>
    <p:sldId id="2392" r:id="rId35"/>
    <p:sldId id="2399" r:id="rId36"/>
    <p:sldId id="2407" r:id="rId37"/>
    <p:sldId id="2402" r:id="rId38"/>
    <p:sldId id="2403" r:id="rId39"/>
    <p:sldId id="2404" r:id="rId40"/>
    <p:sldId id="2405" r:id="rId41"/>
    <p:sldId id="2406" r:id="rId42"/>
    <p:sldId id="2411" r:id="rId43"/>
    <p:sldId id="268" r:id="rId44"/>
    <p:sldId id="2415" r:id="rId45"/>
    <p:sldId id="2416" r:id="rId46"/>
    <p:sldId id="2417" r:id="rId47"/>
    <p:sldId id="2418" r:id="rId48"/>
    <p:sldId id="2419" r:id="rId49"/>
    <p:sldId id="2420" r:id="rId50"/>
    <p:sldId id="2421" r:id="rId51"/>
    <p:sldId id="1936" r:id="rId52"/>
    <p:sldId id="1946" r:id="rId53"/>
    <p:sldId id="1996" r:id="rId54"/>
    <p:sldId id="2422" r:id="rId55"/>
    <p:sldId id="2384" r:id="rId56"/>
    <p:sldId id="2423" r:id="rId57"/>
    <p:sldId id="2424" r:id="rId58"/>
    <p:sldId id="2426" r:id="rId59"/>
    <p:sldId id="2425" r:id="rId60"/>
    <p:sldId id="263" r:id="rId61"/>
  </p:sldIdLst>
  <p:sldSz cx="12192000" cy="6858000"/>
  <p:notesSz cx="6858000" cy="9144000"/>
  <p:embeddedFontLst>
    <p:embeddedFont>
      <p:font typeface="Candara" panose="020E0502030303020204" pitchFamily="34" charset="0"/>
      <p:regular r:id="rId63"/>
      <p:bold r:id="rId64"/>
      <p:italic r:id="rId65"/>
      <p:boldItalic r:id="rId66"/>
    </p:embeddedFont>
    <p:embeddedFont>
      <p:font typeface="Canva Student Font" panose="020B0604020202020204" charset="0"/>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Objectives, &amp; Agenda" id="{A8EBD9F6-C519-41A3-96DD-52021423316E}">
          <p14:sldIdLst>
            <p14:sldId id="258"/>
            <p14:sldId id="261"/>
            <p14:sldId id="267"/>
          </p14:sldIdLst>
        </p14:section>
        <p14:section name="What is data-informed professional learning?" id="{37B361D3-560D-417C-A45D-0DB73CE2C509}">
          <p14:sldIdLst>
            <p14:sldId id="264"/>
            <p14:sldId id="2336"/>
            <p14:sldId id="2337"/>
            <p14:sldId id="2412"/>
            <p14:sldId id="269"/>
            <p14:sldId id="2335"/>
            <p14:sldId id="2387"/>
            <p14:sldId id="2389"/>
            <p14:sldId id="2031"/>
            <p14:sldId id="1662"/>
            <p14:sldId id="2112"/>
            <p14:sldId id="2395"/>
            <p14:sldId id="2394"/>
            <p14:sldId id="2397"/>
            <p14:sldId id="2398"/>
            <p14:sldId id="1905"/>
            <p14:sldId id="2148"/>
            <p14:sldId id="2408"/>
            <p14:sldId id="2149"/>
            <p14:sldId id="2409"/>
            <p14:sldId id="2413"/>
            <p14:sldId id="2410"/>
          </p14:sldIdLst>
        </p14:section>
        <p14:section name="What resources are available to support data-informed professional learning?" id="{32255D82-7FD7-4FE5-A526-EEA73A33ED20}">
          <p14:sldIdLst>
            <p14:sldId id="265"/>
            <p14:sldId id="2401"/>
            <p14:sldId id="2400"/>
            <p14:sldId id="2396"/>
            <p14:sldId id="2390"/>
            <p14:sldId id="2392"/>
            <p14:sldId id="2399"/>
            <p14:sldId id="2407"/>
            <p14:sldId id="2402"/>
            <p14:sldId id="2403"/>
            <p14:sldId id="2404"/>
            <p14:sldId id="2405"/>
            <p14:sldId id="2406"/>
            <p14:sldId id="2411"/>
          </p14:sldIdLst>
        </p14:section>
        <p14:section name="How can my school / district / organization use available resources to create a data-informed professional learning journey?" id="{92BA3D20-E2B1-4F18-9039-B4FBAA348709}">
          <p14:sldIdLst>
            <p14:sldId id="268"/>
          </p14:sldIdLst>
        </p14:section>
        <p14:section name="Partner Spotlight!" id="{D2C93F69-4091-4B42-A0C2-CEE179285F07}">
          <p14:sldIdLst>
            <p14:sldId id="2415"/>
            <p14:sldId id="2416"/>
            <p14:sldId id="2417"/>
            <p14:sldId id="2418"/>
            <p14:sldId id="2419"/>
            <p14:sldId id="2420"/>
            <p14:sldId id="2421"/>
          </p14:sldIdLst>
        </p14:section>
        <p14:section name="Enhanced Ci3T Implementation Series and Delivery" id="{C7F86347-6CD7-4943-B65E-6A06C1D27656}">
          <p14:sldIdLst>
            <p14:sldId id="1936"/>
            <p14:sldId id="1946"/>
            <p14:sldId id="1996"/>
            <p14:sldId id="2422"/>
            <p14:sldId id="2384"/>
            <p14:sldId id="2423"/>
            <p14:sldId id="2424"/>
            <p14:sldId id="2426"/>
            <p14:sldId id="2425"/>
          </p14:sldIdLst>
        </p14:section>
        <p14:section name="Evaluation + Q&amp;A" id="{12920003-B7DE-4DFF-808A-48CE756539B3}">
          <p14:sldIdLst>
            <p14:sldId id="263"/>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9mafpAFBf4Wn27InHHxk1f/E2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BIS Forum Support" initials="" lastIdx="3" clrIdx="0"/>
  <p:cmAuthor id="1" name="Kelly Perale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0C0"/>
    <a:srgbClr val="BEEF89"/>
    <a:srgbClr val="BDEE89"/>
    <a:srgbClr val="0432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B0B64-B512-4B05-A784-A16E29E68046}" v="1" dt="2025-10-07T00:04:38.374"/>
    <p1510:client id="{C726BDC7-9CA4-42E7-A2CB-4DF90163A0E0}" v="4" dt="2025-10-06T21:34:55.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3"/>
    <p:restoredTop sz="92260" autoAdjust="0"/>
  </p:normalViewPr>
  <p:slideViewPr>
    <p:cSldViewPr snapToGrid="0">
      <p:cViewPr varScale="1">
        <p:scale>
          <a:sx n="89" d="100"/>
          <a:sy n="89" d="100"/>
        </p:scale>
        <p:origin x="52" y="1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modSld">
      <pc:chgData name="Buffington, Amy Andreasen" userId="b608fb05-5811-43f5-a448-39c6c0976a85" providerId="ADAL" clId="{B3EDF138-9ABC-4CF4-9BA5-BCD2FA0BFC49}" dt="2025-10-02T14:50:43.725" v="16" actId="20577"/>
      <pc:docMkLst>
        <pc:docMk/>
      </pc:docMkLst>
      <pc:sldChg chg="modSp mod">
        <pc:chgData name="Buffington, Amy Andreasen" userId="b608fb05-5811-43f5-a448-39c6c0976a85" providerId="ADAL" clId="{B3EDF138-9ABC-4CF4-9BA5-BCD2FA0BFC49}" dt="2025-10-02T14:50:43.725" v="16" actId="20577"/>
        <pc:sldMkLst>
          <pc:docMk/>
          <pc:sldMk cId="1560263924" sldId="1662"/>
        </pc:sldMkLst>
        <pc:spChg chg="mod">
          <ac:chgData name="Buffington, Amy Andreasen" userId="b608fb05-5811-43f5-a448-39c6c0976a85" providerId="ADAL" clId="{B3EDF138-9ABC-4CF4-9BA5-BCD2FA0BFC49}" dt="2025-10-02T14:50:43.725" v="16" actId="20577"/>
          <ac:spMkLst>
            <pc:docMk/>
            <pc:sldMk cId="1560263924" sldId="1662"/>
            <ac:spMk id="2" creationId="{5B262218-8386-4ACC-817F-C27CB35FB4E2}"/>
          </ac:spMkLst>
        </pc:spChg>
      </pc:sldChg>
      <pc:sldChg chg="modSp mod">
        <pc:chgData name="Buffington, Amy Andreasen" userId="b608fb05-5811-43f5-a448-39c6c0976a85" providerId="ADAL" clId="{B3EDF138-9ABC-4CF4-9BA5-BCD2FA0BFC49}" dt="2025-10-02T13:55:11.751" v="12" actId="962"/>
        <pc:sldMkLst>
          <pc:docMk/>
          <pc:sldMk cId="2831777182" sldId="2112"/>
        </pc:sldMkLst>
        <pc:picChg chg="mod">
          <ac:chgData name="Buffington, Amy Andreasen" userId="b608fb05-5811-43f5-a448-39c6c0976a85" providerId="ADAL" clId="{B3EDF138-9ABC-4CF4-9BA5-BCD2FA0BFC49}" dt="2025-10-02T13:55:11.751" v="12" actId="962"/>
          <ac:picMkLst>
            <pc:docMk/>
            <pc:sldMk cId="2831777182" sldId="2112"/>
            <ac:picMk id="5" creationId="{2E736783-1026-F638-163C-B7335A98BCE9}"/>
          </ac:picMkLst>
        </pc:picChg>
      </pc:sldChg>
      <pc:sldChg chg="modSp mod">
        <pc:chgData name="Buffington, Amy Andreasen" userId="b608fb05-5811-43f5-a448-39c6c0976a85" providerId="ADAL" clId="{B3EDF138-9ABC-4CF4-9BA5-BCD2FA0BFC49}" dt="2025-10-02T13:43:38.413" v="2" actId="962"/>
        <pc:sldMkLst>
          <pc:docMk/>
          <pc:sldMk cId="1729038270" sldId="2403"/>
        </pc:sldMkLst>
        <pc:picChg chg="mod">
          <ac:chgData name="Buffington, Amy Andreasen" userId="b608fb05-5811-43f5-a448-39c6c0976a85" providerId="ADAL" clId="{B3EDF138-9ABC-4CF4-9BA5-BCD2FA0BFC49}" dt="2025-10-02T13:43:24.613" v="0" actId="962"/>
          <ac:picMkLst>
            <pc:docMk/>
            <pc:sldMk cId="1729038270" sldId="2403"/>
            <ac:picMk id="6" creationId="{5E958C01-2335-347C-BE20-2CC33289279C}"/>
          </ac:picMkLst>
        </pc:picChg>
        <pc:picChg chg="mod">
          <ac:chgData name="Buffington, Amy Andreasen" userId="b608fb05-5811-43f5-a448-39c6c0976a85" providerId="ADAL" clId="{B3EDF138-9ABC-4CF4-9BA5-BCD2FA0BFC49}" dt="2025-10-02T13:43:29.191" v="1" actId="962"/>
          <ac:picMkLst>
            <pc:docMk/>
            <pc:sldMk cId="1729038270" sldId="2403"/>
            <ac:picMk id="7" creationId="{9D49D6FF-33CF-E3C4-E0D6-6AC870209C0A}"/>
          </ac:picMkLst>
        </pc:picChg>
        <pc:picChg chg="mod">
          <ac:chgData name="Buffington, Amy Andreasen" userId="b608fb05-5811-43f5-a448-39c6c0976a85" providerId="ADAL" clId="{B3EDF138-9ABC-4CF4-9BA5-BCD2FA0BFC49}" dt="2025-10-02T13:43:38.413" v="2" actId="962"/>
          <ac:picMkLst>
            <pc:docMk/>
            <pc:sldMk cId="1729038270" sldId="2403"/>
            <ac:picMk id="11" creationId="{2ABF11E3-2B0F-D5DB-C18C-D9CEB26E9FFC}"/>
          </ac:picMkLst>
        </pc:picChg>
      </pc:sldChg>
      <pc:sldChg chg="modSp mod">
        <pc:chgData name="Buffington, Amy Andreasen" userId="b608fb05-5811-43f5-a448-39c6c0976a85" providerId="ADAL" clId="{B3EDF138-9ABC-4CF4-9BA5-BCD2FA0BFC49}" dt="2025-10-02T13:44:56.463" v="6" actId="962"/>
        <pc:sldMkLst>
          <pc:docMk/>
          <pc:sldMk cId="2449418531" sldId="2404"/>
        </pc:sldMkLst>
        <pc:grpChg chg="mod">
          <ac:chgData name="Buffington, Amy Andreasen" userId="b608fb05-5811-43f5-a448-39c6c0976a85" providerId="ADAL" clId="{B3EDF138-9ABC-4CF4-9BA5-BCD2FA0BFC49}" dt="2025-10-02T13:44:56.463" v="6" actId="962"/>
          <ac:grpSpMkLst>
            <pc:docMk/>
            <pc:sldMk cId="2449418531" sldId="2404"/>
            <ac:grpSpMk id="6" creationId="{5CF51C3B-503A-F6BB-390A-7293E0D70B82}"/>
          </ac:grpSpMkLst>
        </pc:grpChg>
        <pc:picChg chg="mod">
          <ac:chgData name="Buffington, Amy Andreasen" userId="b608fb05-5811-43f5-a448-39c6c0976a85" providerId="ADAL" clId="{B3EDF138-9ABC-4CF4-9BA5-BCD2FA0BFC49}" dt="2025-10-02T13:44:37.278" v="4" actId="962"/>
          <ac:picMkLst>
            <pc:docMk/>
            <pc:sldMk cId="2449418531" sldId="2404"/>
            <ac:picMk id="3" creationId="{879494D8-680C-AA51-9422-E85599085609}"/>
          </ac:picMkLst>
        </pc:picChg>
        <pc:picChg chg="ord">
          <ac:chgData name="Buffington, Amy Andreasen" userId="b608fb05-5811-43f5-a448-39c6c0976a85" providerId="ADAL" clId="{B3EDF138-9ABC-4CF4-9BA5-BCD2FA0BFC49}" dt="2025-10-02T13:44:37.368" v="5" actId="13244"/>
          <ac:picMkLst>
            <pc:docMk/>
            <pc:sldMk cId="2449418531" sldId="2404"/>
            <ac:picMk id="14" creationId="{F2722475-D5CC-6021-7B71-91717D5D8A7E}"/>
          </ac:picMkLst>
        </pc:picChg>
      </pc:sldChg>
      <pc:sldChg chg="modSp mod">
        <pc:chgData name="Buffington, Amy Andreasen" userId="b608fb05-5811-43f5-a448-39c6c0976a85" providerId="ADAL" clId="{B3EDF138-9ABC-4CF4-9BA5-BCD2FA0BFC49}" dt="2025-10-02T13:44:22.883" v="3" actId="962"/>
        <pc:sldMkLst>
          <pc:docMk/>
          <pc:sldMk cId="1705794834" sldId="2407"/>
        </pc:sldMkLst>
        <pc:picChg chg="mod">
          <ac:chgData name="Buffington, Amy Andreasen" userId="b608fb05-5811-43f5-a448-39c6c0976a85" providerId="ADAL" clId="{B3EDF138-9ABC-4CF4-9BA5-BCD2FA0BFC49}" dt="2025-10-02T13:44:22.883" v="3" actId="962"/>
          <ac:picMkLst>
            <pc:docMk/>
            <pc:sldMk cId="1705794834" sldId="2407"/>
            <ac:picMk id="6" creationId="{33CAFBAD-511E-78E6-F508-A45A3DC5C84F}"/>
          </ac:picMkLst>
        </pc:picChg>
      </pc:sldChg>
      <pc:sldChg chg="modSp mod">
        <pc:chgData name="Buffington, Amy Andreasen" userId="b608fb05-5811-43f5-a448-39c6c0976a85" providerId="ADAL" clId="{B3EDF138-9ABC-4CF4-9BA5-BCD2FA0BFC49}" dt="2025-10-02T13:45:15.055" v="8" actId="13244"/>
        <pc:sldMkLst>
          <pc:docMk/>
          <pc:sldMk cId="3447895076" sldId="2411"/>
        </pc:sldMkLst>
        <pc:grpChg chg="mod">
          <ac:chgData name="Buffington, Amy Andreasen" userId="b608fb05-5811-43f5-a448-39c6c0976a85" providerId="ADAL" clId="{B3EDF138-9ABC-4CF4-9BA5-BCD2FA0BFC49}" dt="2025-10-02T13:45:14.977" v="7" actId="962"/>
          <ac:grpSpMkLst>
            <pc:docMk/>
            <pc:sldMk cId="3447895076" sldId="2411"/>
            <ac:grpSpMk id="10" creationId="{7AD74FF8-A374-49F4-4B34-89F7A173F9F2}"/>
          </ac:grpSpMkLst>
        </pc:grpChg>
        <pc:picChg chg="ord">
          <ac:chgData name="Buffington, Amy Andreasen" userId="b608fb05-5811-43f5-a448-39c6c0976a85" providerId="ADAL" clId="{B3EDF138-9ABC-4CF4-9BA5-BCD2FA0BFC49}" dt="2025-10-02T13:45:15.055" v="8" actId="13244"/>
          <ac:picMkLst>
            <pc:docMk/>
            <pc:sldMk cId="3447895076" sldId="2411"/>
            <ac:picMk id="15" creationId="{73122337-A66D-2E73-99B4-E89835095D5A}"/>
          </ac:picMkLst>
        </pc:picChg>
      </pc:sldChg>
      <pc:sldChg chg="modSp mod">
        <pc:chgData name="Buffington, Amy Andreasen" userId="b608fb05-5811-43f5-a448-39c6c0976a85" providerId="ADAL" clId="{B3EDF138-9ABC-4CF4-9BA5-BCD2FA0BFC49}" dt="2025-10-02T13:47:08.107" v="10" actId="962"/>
        <pc:sldMkLst>
          <pc:docMk/>
          <pc:sldMk cId="1869704253" sldId="2424"/>
        </pc:sldMkLst>
        <pc:picChg chg="mod">
          <ac:chgData name="Buffington, Amy Andreasen" userId="b608fb05-5811-43f5-a448-39c6c0976a85" providerId="ADAL" clId="{B3EDF138-9ABC-4CF4-9BA5-BCD2FA0BFC49}" dt="2025-10-02T13:47:08.107" v="10" actId="962"/>
          <ac:picMkLst>
            <pc:docMk/>
            <pc:sldMk cId="1869704253" sldId="2424"/>
            <ac:picMk id="4" creationId="{6DC602A8-DD4E-A830-4F74-068CA90BA8BB}"/>
          </ac:picMkLst>
        </pc:picChg>
      </pc:sldChg>
    </pc:docChg>
  </pc:docChgLst>
  <pc:docChgLst>
    <pc:chgData name="Buckman, Mark" userId="143108ed-1948-4344-b71d-df851b3c54dd" providerId="ADAL" clId="{14620DA4-A871-4EC4-A5FE-17531DB005E9}"/>
    <pc:docChg chg="undo custSel addSld delSld modSld sldOrd addSection delSection modSection">
      <pc:chgData name="Buckman, Mark" userId="143108ed-1948-4344-b71d-df851b3c54dd" providerId="ADAL" clId="{14620DA4-A871-4EC4-A5FE-17531DB005E9}" dt="2025-10-06T21:34:55.428" v="14607"/>
      <pc:docMkLst>
        <pc:docMk/>
      </pc:docMkLst>
      <pc:sldChg chg="del">
        <pc:chgData name="Buckman, Mark" userId="143108ed-1948-4344-b71d-df851b3c54dd" providerId="ADAL" clId="{14620DA4-A871-4EC4-A5FE-17531DB005E9}" dt="2025-10-01T21:35:36.196" v="10480" actId="47"/>
        <pc:sldMkLst>
          <pc:docMk/>
          <pc:sldMk cId="0" sldId="256"/>
        </pc:sldMkLst>
      </pc:sldChg>
      <pc:sldChg chg="del">
        <pc:chgData name="Buckman, Mark" userId="143108ed-1948-4344-b71d-df851b3c54dd" providerId="ADAL" clId="{14620DA4-A871-4EC4-A5FE-17531DB005E9}" dt="2025-10-01T21:35:36.196" v="10480" actId="47"/>
        <pc:sldMkLst>
          <pc:docMk/>
          <pc:sldMk cId="0" sldId="257"/>
        </pc:sldMkLst>
      </pc:sldChg>
      <pc:sldChg chg="modSp mod">
        <pc:chgData name="Buckman, Mark" userId="143108ed-1948-4344-b71d-df851b3c54dd" providerId="ADAL" clId="{14620DA4-A871-4EC4-A5FE-17531DB005E9}" dt="2025-10-03T21:26:13.562" v="14551" actId="20577"/>
        <pc:sldMkLst>
          <pc:docMk/>
          <pc:sldMk cId="0" sldId="258"/>
        </pc:sldMkLst>
        <pc:spChg chg="mod">
          <ac:chgData name="Buckman, Mark" userId="143108ed-1948-4344-b71d-df851b3c54dd" providerId="ADAL" clId="{14620DA4-A871-4EC4-A5FE-17531DB005E9}" dt="2025-09-18T13:49:47.911" v="16" actId="20577"/>
          <ac:spMkLst>
            <pc:docMk/>
            <pc:sldMk cId="0" sldId="258"/>
            <ac:spMk id="105" creationId="{00000000-0000-0000-0000-000000000000}"/>
          </ac:spMkLst>
        </pc:spChg>
        <pc:spChg chg="mod">
          <ac:chgData name="Buckman, Mark" userId="143108ed-1948-4344-b71d-df851b3c54dd" providerId="ADAL" clId="{14620DA4-A871-4EC4-A5FE-17531DB005E9}" dt="2025-10-03T21:26:13.562" v="14551" actId="20577"/>
          <ac:spMkLst>
            <pc:docMk/>
            <pc:sldMk cId="0" sldId="258"/>
            <ac:spMk id="106" creationId="{00000000-0000-0000-0000-000000000000}"/>
          </ac:spMkLst>
        </pc:spChg>
        <pc:spChg chg="mod">
          <ac:chgData name="Buckman, Mark" userId="143108ed-1948-4344-b71d-df851b3c54dd" providerId="ADAL" clId="{14620DA4-A871-4EC4-A5FE-17531DB005E9}" dt="2025-09-18T14:03:47.450" v="83" actId="20577"/>
          <ac:spMkLst>
            <pc:docMk/>
            <pc:sldMk cId="0" sldId="258"/>
            <ac:spMk id="107" creationId="{00000000-0000-0000-0000-000000000000}"/>
          </ac:spMkLst>
        </pc:spChg>
      </pc:sldChg>
      <pc:sldChg chg="del">
        <pc:chgData name="Buckman, Mark" userId="143108ed-1948-4344-b71d-df851b3c54dd" providerId="ADAL" clId="{14620DA4-A871-4EC4-A5FE-17531DB005E9}" dt="2025-09-18T13:47:02.025" v="2" actId="47"/>
        <pc:sldMkLst>
          <pc:docMk/>
          <pc:sldMk cId="0" sldId="259"/>
        </pc:sldMkLst>
      </pc:sldChg>
      <pc:sldChg chg="del">
        <pc:chgData name="Buckman, Mark" userId="143108ed-1948-4344-b71d-df851b3c54dd" providerId="ADAL" clId="{14620DA4-A871-4EC4-A5FE-17531DB005E9}" dt="2025-09-18T14:03:51.376" v="84" actId="47"/>
        <pc:sldMkLst>
          <pc:docMk/>
          <pc:sldMk cId="0" sldId="260"/>
        </pc:sldMkLst>
      </pc:sldChg>
      <pc:sldChg chg="addSp modSp mod">
        <pc:chgData name="Buckman, Mark" userId="143108ed-1948-4344-b71d-df851b3c54dd" providerId="ADAL" clId="{14620DA4-A871-4EC4-A5FE-17531DB005E9}" dt="2025-10-06T21:34:55.428" v="14607"/>
        <pc:sldMkLst>
          <pc:docMk/>
          <pc:sldMk cId="0" sldId="261"/>
        </pc:sldMkLst>
        <pc:spChg chg="add mod">
          <ac:chgData name="Buckman, Mark" userId="143108ed-1948-4344-b71d-df851b3c54dd" providerId="ADAL" clId="{14620DA4-A871-4EC4-A5FE-17531DB005E9}" dt="2025-10-06T21:34:55.428" v="14607"/>
          <ac:spMkLst>
            <pc:docMk/>
            <pc:sldMk cId="0" sldId="261"/>
            <ac:spMk id="2" creationId="{EF072D88-6CF7-B964-5373-7D4E3105C519}"/>
          </ac:spMkLst>
        </pc:spChg>
        <pc:spChg chg="mod">
          <ac:chgData name="Buckman, Mark" userId="143108ed-1948-4344-b71d-df851b3c54dd" providerId="ADAL" clId="{14620DA4-A871-4EC4-A5FE-17531DB005E9}" dt="2025-09-30T18:18:00.556" v="8575" actId="20577"/>
          <ac:spMkLst>
            <pc:docMk/>
            <pc:sldMk cId="0" sldId="261"/>
            <ac:spMk id="128" creationId="{00000000-0000-0000-0000-000000000000}"/>
          </ac:spMkLst>
        </pc:spChg>
      </pc:sldChg>
      <pc:sldChg chg="del">
        <pc:chgData name="Buckman, Mark" userId="143108ed-1948-4344-b71d-df851b3c54dd" providerId="ADAL" clId="{14620DA4-A871-4EC4-A5FE-17531DB005E9}" dt="2025-09-18T13:46:14.326" v="1" actId="47"/>
        <pc:sldMkLst>
          <pc:docMk/>
          <pc:sldMk cId="0" sldId="262"/>
        </pc:sldMkLst>
      </pc:sldChg>
      <pc:sldChg chg="modSp add mod">
        <pc:chgData name="Buckman, Mark" userId="143108ed-1948-4344-b71d-df851b3c54dd" providerId="ADAL" clId="{14620DA4-A871-4EC4-A5FE-17531DB005E9}" dt="2025-10-02T10:21:24.518" v="14105" actId="962"/>
        <pc:sldMkLst>
          <pc:docMk/>
          <pc:sldMk cId="0" sldId="263"/>
        </pc:sldMkLst>
        <pc:spChg chg="mod">
          <ac:chgData name="Buckman, Mark" userId="143108ed-1948-4344-b71d-df851b3c54dd" providerId="ADAL" clId="{14620DA4-A871-4EC4-A5FE-17531DB005E9}" dt="2025-09-18T14:38:08.751" v="517" actId="962"/>
          <ac:spMkLst>
            <pc:docMk/>
            <pc:sldMk cId="0" sldId="263"/>
            <ac:spMk id="102" creationId="{00000000-0000-0000-0000-000000000000}"/>
          </ac:spMkLst>
        </pc:spChg>
        <pc:picChg chg="mod">
          <ac:chgData name="Buckman, Mark" userId="143108ed-1948-4344-b71d-df851b3c54dd" providerId="ADAL" clId="{14620DA4-A871-4EC4-A5FE-17531DB005E9}" dt="2025-10-02T10:21:07.674" v="14102" actId="962"/>
          <ac:picMkLst>
            <pc:docMk/>
            <pc:sldMk cId="0" sldId="263"/>
            <ac:picMk id="97" creationId="{00000000-0000-0000-0000-000000000000}"/>
          </ac:picMkLst>
        </pc:picChg>
        <pc:picChg chg="mod">
          <ac:chgData name="Buckman, Mark" userId="143108ed-1948-4344-b71d-df851b3c54dd" providerId="ADAL" clId="{14620DA4-A871-4EC4-A5FE-17531DB005E9}" dt="2025-10-02T10:21:22.240" v="14104" actId="962"/>
          <ac:picMkLst>
            <pc:docMk/>
            <pc:sldMk cId="0" sldId="263"/>
            <ac:picMk id="101" creationId="{00000000-0000-0000-0000-000000000000}"/>
          </ac:picMkLst>
        </pc:picChg>
        <pc:picChg chg="mod ord">
          <ac:chgData name="Buckman, Mark" userId="143108ed-1948-4344-b71d-df851b3c54dd" providerId="ADAL" clId="{14620DA4-A871-4EC4-A5FE-17531DB005E9}" dt="2025-10-02T10:21:24.518" v="14105" actId="962"/>
          <ac:picMkLst>
            <pc:docMk/>
            <pc:sldMk cId="0" sldId="263"/>
            <ac:picMk id="108" creationId="{00000000-0000-0000-0000-000000000000}"/>
          </ac:picMkLst>
        </pc:picChg>
      </pc:sldChg>
      <pc:sldChg chg="modSp new mod">
        <pc:chgData name="Buckman, Mark" userId="143108ed-1948-4344-b71d-df851b3c54dd" providerId="ADAL" clId="{14620DA4-A871-4EC4-A5FE-17531DB005E9}" dt="2025-10-06T21:33:57.977" v="14603" actId="20577"/>
        <pc:sldMkLst>
          <pc:docMk/>
          <pc:sldMk cId="2041543219" sldId="264"/>
        </pc:sldMkLst>
        <pc:spChg chg="mod">
          <ac:chgData name="Buckman, Mark" userId="143108ed-1948-4344-b71d-df851b3c54dd" providerId="ADAL" clId="{14620DA4-A871-4EC4-A5FE-17531DB005E9}" dt="2025-09-18T14:08:24.512" v="376" actId="20577"/>
          <ac:spMkLst>
            <pc:docMk/>
            <pc:sldMk cId="2041543219" sldId="264"/>
            <ac:spMk id="2" creationId="{E0CCDDA9-326E-7FB1-FDC3-39458B3D6DD1}"/>
          </ac:spMkLst>
        </pc:spChg>
        <pc:spChg chg="mod">
          <ac:chgData name="Buckman, Mark" userId="143108ed-1948-4344-b71d-df851b3c54dd" providerId="ADAL" clId="{14620DA4-A871-4EC4-A5FE-17531DB005E9}" dt="2025-10-06T21:33:57.977" v="14603" actId="20577"/>
          <ac:spMkLst>
            <pc:docMk/>
            <pc:sldMk cId="2041543219" sldId="264"/>
            <ac:spMk id="3" creationId="{F887C9A2-E383-2E84-BFBA-EF8311D4E081}"/>
          </ac:spMkLst>
        </pc:spChg>
      </pc:sldChg>
      <pc:sldChg chg="modSp add mod">
        <pc:chgData name="Buckman, Mark" userId="143108ed-1948-4344-b71d-df851b3c54dd" providerId="ADAL" clId="{14620DA4-A871-4EC4-A5FE-17531DB005E9}" dt="2025-09-18T14:08:33.644" v="380" actId="27636"/>
        <pc:sldMkLst>
          <pc:docMk/>
          <pc:sldMk cId="1525311124" sldId="265"/>
        </pc:sldMkLst>
        <pc:spChg chg="mod">
          <ac:chgData name="Buckman, Mark" userId="143108ed-1948-4344-b71d-df851b3c54dd" providerId="ADAL" clId="{14620DA4-A871-4EC4-A5FE-17531DB005E9}" dt="2025-09-18T14:08:33.644" v="380" actId="27636"/>
          <ac:spMkLst>
            <pc:docMk/>
            <pc:sldMk cId="1525311124" sldId="265"/>
            <ac:spMk id="2" creationId="{2FB36567-6E40-7181-BAED-BB37B91ED5AB}"/>
          </ac:spMkLst>
        </pc:spChg>
      </pc:sldChg>
      <pc:sldChg chg="modSp add del mod">
        <pc:chgData name="Buckman, Mark" userId="143108ed-1948-4344-b71d-df851b3c54dd" providerId="ADAL" clId="{14620DA4-A871-4EC4-A5FE-17531DB005E9}" dt="2025-09-18T14:10:05.339" v="419" actId="47"/>
        <pc:sldMkLst>
          <pc:docMk/>
          <pc:sldMk cId="2647846205" sldId="266"/>
        </pc:sldMkLst>
      </pc:sldChg>
      <pc:sldChg chg="modSp new mod">
        <pc:chgData name="Buckman, Mark" userId="143108ed-1948-4344-b71d-df851b3c54dd" providerId="ADAL" clId="{14620DA4-A871-4EC4-A5FE-17531DB005E9}" dt="2025-10-01T21:41:41.676" v="10603" actId="12"/>
        <pc:sldMkLst>
          <pc:docMk/>
          <pc:sldMk cId="2321117484" sldId="267"/>
        </pc:sldMkLst>
        <pc:spChg chg="mod">
          <ac:chgData name="Buckman, Mark" userId="143108ed-1948-4344-b71d-df851b3c54dd" providerId="ADAL" clId="{14620DA4-A871-4EC4-A5FE-17531DB005E9}" dt="2025-09-18T14:06:22.877" v="104" actId="20577"/>
          <ac:spMkLst>
            <pc:docMk/>
            <pc:sldMk cId="2321117484" sldId="267"/>
            <ac:spMk id="2" creationId="{785B045E-1001-B3A8-0419-964E957D59DC}"/>
          </ac:spMkLst>
        </pc:spChg>
        <pc:spChg chg="mod">
          <ac:chgData name="Buckman, Mark" userId="143108ed-1948-4344-b71d-df851b3c54dd" providerId="ADAL" clId="{14620DA4-A871-4EC4-A5FE-17531DB005E9}" dt="2025-10-01T21:41:41.676" v="10603" actId="12"/>
          <ac:spMkLst>
            <pc:docMk/>
            <pc:sldMk cId="2321117484" sldId="267"/>
            <ac:spMk id="3" creationId="{F7645EF5-02B4-4B55-2F25-1F95A9423A0E}"/>
          </ac:spMkLst>
        </pc:spChg>
      </pc:sldChg>
      <pc:sldChg chg="modSp add mod">
        <pc:chgData name="Buckman, Mark" userId="143108ed-1948-4344-b71d-df851b3c54dd" providerId="ADAL" clId="{14620DA4-A871-4EC4-A5FE-17531DB005E9}" dt="2025-09-18T14:09:45.526" v="418" actId="404"/>
        <pc:sldMkLst>
          <pc:docMk/>
          <pc:sldMk cId="780078583" sldId="268"/>
        </pc:sldMkLst>
        <pc:spChg chg="mod">
          <ac:chgData name="Buckman, Mark" userId="143108ed-1948-4344-b71d-df851b3c54dd" providerId="ADAL" clId="{14620DA4-A871-4EC4-A5FE-17531DB005E9}" dt="2025-09-18T14:09:45.526" v="418" actId="404"/>
          <ac:spMkLst>
            <pc:docMk/>
            <pc:sldMk cId="780078583" sldId="268"/>
            <ac:spMk id="2" creationId="{0EC28C57-C27E-5F57-A03C-352B54D36C66}"/>
          </ac:spMkLst>
        </pc:spChg>
      </pc:sldChg>
      <pc:sldChg chg="addSp modSp new mod ord">
        <pc:chgData name="Buckman, Mark" userId="143108ed-1948-4344-b71d-df851b3c54dd" providerId="ADAL" clId="{14620DA4-A871-4EC4-A5FE-17531DB005E9}" dt="2025-09-18T14:37:14.182" v="515" actId="962"/>
        <pc:sldMkLst>
          <pc:docMk/>
          <pc:sldMk cId="3620960369" sldId="269"/>
        </pc:sldMkLst>
        <pc:spChg chg="mod">
          <ac:chgData name="Buckman, Mark" userId="143108ed-1948-4344-b71d-df851b3c54dd" providerId="ADAL" clId="{14620DA4-A871-4EC4-A5FE-17531DB005E9}" dt="2025-09-18T14:32:39.893" v="493" actId="20577"/>
          <ac:spMkLst>
            <pc:docMk/>
            <pc:sldMk cId="3620960369" sldId="269"/>
            <ac:spMk id="2" creationId="{D7C7F73D-7F2C-27BD-FEAE-9F4A9DD24727}"/>
          </ac:spMkLst>
        </pc:spChg>
        <pc:picChg chg="add mod">
          <ac:chgData name="Buckman, Mark" userId="143108ed-1948-4344-b71d-df851b3c54dd" providerId="ADAL" clId="{14620DA4-A871-4EC4-A5FE-17531DB005E9}" dt="2025-09-18T14:37:14.182" v="515" actId="962"/>
          <ac:picMkLst>
            <pc:docMk/>
            <pc:sldMk cId="3620960369" sldId="269"/>
            <ac:picMk id="16" creationId="{BCEB1A16-A062-2856-F073-0D2B696F0152}"/>
          </ac:picMkLst>
        </pc:picChg>
      </pc:sldChg>
      <pc:sldChg chg="delSp modSp add mod">
        <pc:chgData name="Buckman, Mark" userId="143108ed-1948-4344-b71d-df851b3c54dd" providerId="ADAL" clId="{14620DA4-A871-4EC4-A5FE-17531DB005E9}" dt="2025-09-18T16:02:09.467" v="1652" actId="113"/>
        <pc:sldMkLst>
          <pc:docMk/>
          <pc:sldMk cId="1560263924" sldId="1662"/>
        </pc:sldMkLst>
        <pc:spChg chg="mod">
          <ac:chgData name="Buckman, Mark" userId="143108ed-1948-4344-b71d-df851b3c54dd" providerId="ADAL" clId="{14620DA4-A871-4EC4-A5FE-17531DB005E9}" dt="2025-09-18T16:02:09.467" v="1652" actId="113"/>
          <ac:spMkLst>
            <pc:docMk/>
            <pc:sldMk cId="1560263924" sldId="1662"/>
            <ac:spMk id="2" creationId="{5B262218-8386-4ACC-817F-C27CB35FB4E2}"/>
          </ac:spMkLst>
        </pc:spChg>
      </pc:sldChg>
      <pc:sldChg chg="add del">
        <pc:chgData name="Buckman, Mark" userId="143108ed-1948-4344-b71d-df851b3c54dd" providerId="ADAL" clId="{14620DA4-A871-4EC4-A5FE-17531DB005E9}" dt="2025-09-18T18:23:29.952" v="2082" actId="47"/>
        <pc:sldMkLst>
          <pc:docMk/>
          <pc:sldMk cId="3352401957" sldId="1696"/>
        </pc:sldMkLst>
      </pc:sldChg>
      <pc:sldChg chg="addSp delSp modSp add mod ord modClrScheme chgLayout">
        <pc:chgData name="Buckman, Mark" userId="143108ed-1948-4344-b71d-df851b3c54dd" providerId="ADAL" clId="{14620DA4-A871-4EC4-A5FE-17531DB005E9}" dt="2025-10-02T10:26:33.227" v="14210" actId="13244"/>
        <pc:sldMkLst>
          <pc:docMk/>
          <pc:sldMk cId="1499694956" sldId="1905"/>
        </pc:sldMkLst>
        <pc:spChg chg="add mod ord">
          <ac:chgData name="Buckman, Mark" userId="143108ed-1948-4344-b71d-df851b3c54dd" providerId="ADAL" clId="{14620DA4-A871-4EC4-A5FE-17531DB005E9}" dt="2025-09-19T10:22:13.789" v="5078" actId="1076"/>
          <ac:spMkLst>
            <pc:docMk/>
            <pc:sldMk cId="1499694956" sldId="1905"/>
            <ac:spMk id="2" creationId="{56565BDD-B168-A2B6-23C1-70AA69D9964E}"/>
          </ac:spMkLst>
        </pc:spChg>
        <pc:picChg chg="mod ord">
          <ac:chgData name="Buckman, Mark" userId="143108ed-1948-4344-b71d-df851b3c54dd" providerId="ADAL" clId="{14620DA4-A871-4EC4-A5FE-17531DB005E9}" dt="2025-10-02T10:26:33.227" v="14210" actId="13244"/>
          <ac:picMkLst>
            <pc:docMk/>
            <pc:sldMk cId="1499694956" sldId="1905"/>
            <ac:picMk id="5" creationId="{16FE0519-7F7A-14D7-D18A-A812A29EA1C7}"/>
          </ac:picMkLst>
        </pc:picChg>
        <pc:picChg chg="mod">
          <ac:chgData name="Buckman, Mark" userId="143108ed-1948-4344-b71d-df851b3c54dd" providerId="ADAL" clId="{14620DA4-A871-4EC4-A5FE-17531DB005E9}" dt="2025-10-02T10:10:29.707" v="12393" actId="962"/>
          <ac:picMkLst>
            <pc:docMk/>
            <pc:sldMk cId="1499694956" sldId="1905"/>
            <ac:picMk id="6" creationId="{50079B3F-E812-6225-2B69-F8CEE01A6061}"/>
          </ac:picMkLst>
        </pc:picChg>
      </pc:sldChg>
      <pc:sldChg chg="addSp delSp modSp add mod chgLayout">
        <pc:chgData name="Buckman, Mark" userId="143108ed-1948-4344-b71d-df851b3c54dd" providerId="ADAL" clId="{14620DA4-A871-4EC4-A5FE-17531DB005E9}" dt="2025-10-02T10:52:05.422" v="14394" actId="13244"/>
        <pc:sldMkLst>
          <pc:docMk/>
          <pc:sldMk cId="1374623921" sldId="1936"/>
        </pc:sldMkLst>
        <pc:spChg chg="add mod ord">
          <ac:chgData name="Buckman, Mark" userId="143108ed-1948-4344-b71d-df851b3c54dd" providerId="ADAL" clId="{14620DA4-A871-4EC4-A5FE-17531DB005E9}" dt="2025-10-02T10:51:54.560" v="14393" actId="13244"/>
          <ac:spMkLst>
            <pc:docMk/>
            <pc:sldMk cId="1374623921" sldId="1936"/>
            <ac:spMk id="2" creationId="{816F2863-77F2-ED14-C7D8-0E1F7550EB6D}"/>
          </ac:spMkLst>
        </pc:spChg>
        <pc:picChg chg="ord">
          <ac:chgData name="Buckman, Mark" userId="143108ed-1948-4344-b71d-df851b3c54dd" providerId="ADAL" clId="{14620DA4-A871-4EC4-A5FE-17531DB005E9}" dt="2025-10-02T10:52:05.422" v="14394" actId="13244"/>
          <ac:picMkLst>
            <pc:docMk/>
            <pc:sldMk cId="1374623921" sldId="1936"/>
            <ac:picMk id="7" creationId="{26AFCDE7-9670-3A3B-0475-8AA70EBDD0EA}"/>
          </ac:picMkLst>
        </pc:picChg>
      </pc:sldChg>
      <pc:sldChg chg="addSp delSp modSp add mod modClrScheme chgLayout">
        <pc:chgData name="Buckman, Mark" userId="143108ed-1948-4344-b71d-df851b3c54dd" providerId="ADAL" clId="{14620DA4-A871-4EC4-A5FE-17531DB005E9}" dt="2025-10-02T10:52:41.222" v="14395" actId="13244"/>
        <pc:sldMkLst>
          <pc:docMk/>
          <pc:sldMk cId="1097141549" sldId="1946"/>
        </pc:sldMkLst>
        <pc:spChg chg="add mod ord">
          <ac:chgData name="Buckman, Mark" userId="143108ed-1948-4344-b71d-df851b3c54dd" providerId="ADAL" clId="{14620DA4-A871-4EC4-A5FE-17531DB005E9}" dt="2025-10-01T21:30:51.663" v="10475"/>
          <ac:spMkLst>
            <pc:docMk/>
            <pc:sldMk cId="1097141549" sldId="1946"/>
            <ac:spMk id="4" creationId="{6865303B-8781-57DD-1C72-9928A6429C97}"/>
          </ac:spMkLst>
        </pc:spChg>
        <pc:grpChg chg="ord">
          <ac:chgData name="Buckman, Mark" userId="143108ed-1948-4344-b71d-df851b3c54dd" providerId="ADAL" clId="{14620DA4-A871-4EC4-A5FE-17531DB005E9}" dt="2025-10-02T10:52:41.222" v="14395" actId="13244"/>
          <ac:grpSpMkLst>
            <pc:docMk/>
            <pc:sldMk cId="1097141549" sldId="1946"/>
            <ac:grpSpMk id="2" creationId="{DA38EA6D-AFE5-68A9-3540-DCC83C3356E5}"/>
          </ac:grpSpMkLst>
        </pc:grpChg>
      </pc:sldChg>
      <pc:sldChg chg="add">
        <pc:chgData name="Buckman, Mark" userId="143108ed-1948-4344-b71d-df851b3c54dd" providerId="ADAL" clId="{14620DA4-A871-4EC4-A5FE-17531DB005E9}" dt="2025-10-01T21:30:26.042" v="10467"/>
        <pc:sldMkLst>
          <pc:docMk/>
          <pc:sldMk cId="2334413226" sldId="1996"/>
        </pc:sldMkLst>
      </pc:sldChg>
      <pc:sldChg chg="addSp delSp modSp add mod delAnim">
        <pc:chgData name="Buckman, Mark" userId="143108ed-1948-4344-b71d-df851b3c54dd" providerId="ADAL" clId="{14620DA4-A871-4EC4-A5FE-17531DB005E9}" dt="2025-09-18T18:18:03.741" v="2076" actId="20577"/>
        <pc:sldMkLst>
          <pc:docMk/>
          <pc:sldMk cId="2689645220" sldId="2031"/>
        </pc:sldMkLst>
        <pc:spChg chg="mod">
          <ac:chgData name="Buckman, Mark" userId="143108ed-1948-4344-b71d-df851b3c54dd" providerId="ADAL" clId="{14620DA4-A871-4EC4-A5FE-17531DB005E9}" dt="2025-09-18T18:18:03.741" v="2076" actId="20577"/>
          <ac:spMkLst>
            <pc:docMk/>
            <pc:sldMk cId="2689645220" sldId="2031"/>
            <ac:spMk id="2" creationId="{9361FC31-6886-ED06-977D-27072AE9B6CE}"/>
          </ac:spMkLst>
        </pc:spChg>
        <pc:spChg chg="add mod">
          <ac:chgData name="Buckman, Mark" userId="143108ed-1948-4344-b71d-df851b3c54dd" providerId="ADAL" clId="{14620DA4-A871-4EC4-A5FE-17531DB005E9}" dt="2025-09-18T18:17:50.059" v="2047" actId="1036"/>
          <ac:spMkLst>
            <pc:docMk/>
            <pc:sldMk cId="2689645220" sldId="2031"/>
            <ac:spMk id="9" creationId="{408A19C9-7F14-C547-8214-A38E90EBCD0D}"/>
          </ac:spMkLst>
        </pc:spChg>
        <pc:spChg chg="add mod">
          <ac:chgData name="Buckman, Mark" userId="143108ed-1948-4344-b71d-df851b3c54dd" providerId="ADAL" clId="{14620DA4-A871-4EC4-A5FE-17531DB005E9}" dt="2025-09-18T18:17:50.059" v="2047" actId="1036"/>
          <ac:spMkLst>
            <pc:docMk/>
            <pc:sldMk cId="2689645220" sldId="2031"/>
            <ac:spMk id="10" creationId="{04526745-4976-6442-5A1B-5989444268C4}"/>
          </ac:spMkLst>
        </pc:spChg>
        <pc:spChg chg="add mod">
          <ac:chgData name="Buckman, Mark" userId="143108ed-1948-4344-b71d-df851b3c54dd" providerId="ADAL" clId="{14620DA4-A871-4EC4-A5FE-17531DB005E9}" dt="2025-09-18T18:17:50.059" v="2047" actId="1036"/>
          <ac:spMkLst>
            <pc:docMk/>
            <pc:sldMk cId="2689645220" sldId="2031"/>
            <ac:spMk id="11" creationId="{8C952D63-623C-59D6-630D-D18E856B2094}"/>
          </ac:spMkLst>
        </pc:spChg>
        <pc:picChg chg="add mod modCrop">
          <ac:chgData name="Buckman, Mark" userId="143108ed-1948-4344-b71d-df851b3c54dd" providerId="ADAL" clId="{14620DA4-A871-4EC4-A5FE-17531DB005E9}" dt="2025-09-18T18:17:50.059" v="2047" actId="1036"/>
          <ac:picMkLst>
            <pc:docMk/>
            <pc:sldMk cId="2689645220" sldId="2031"/>
            <ac:picMk id="6" creationId="{6C1F6E1A-11FC-5941-090D-5C7E4E1E5209}"/>
          </ac:picMkLst>
        </pc:picChg>
      </pc:sldChg>
      <pc:sldChg chg="addSp delSp modSp add mod modClrScheme chgLayout">
        <pc:chgData name="Buckman, Mark" userId="143108ed-1948-4344-b71d-df851b3c54dd" providerId="ADAL" clId="{14620DA4-A871-4EC4-A5FE-17531DB005E9}" dt="2025-09-29T21:45:53.620" v="7958" actId="122"/>
        <pc:sldMkLst>
          <pc:docMk/>
          <pc:sldMk cId="2831777182" sldId="2112"/>
        </pc:sldMkLst>
        <pc:spChg chg="add mod ord">
          <ac:chgData name="Buckman, Mark" userId="143108ed-1948-4344-b71d-df851b3c54dd" providerId="ADAL" clId="{14620DA4-A871-4EC4-A5FE-17531DB005E9}" dt="2025-09-29T21:43:30.871" v="7289" actId="700"/>
          <ac:spMkLst>
            <pc:docMk/>
            <pc:sldMk cId="2831777182" sldId="2112"/>
            <ac:spMk id="3" creationId="{04CAA338-B738-EB19-B681-3F522932D335}"/>
          </ac:spMkLst>
        </pc:spChg>
        <pc:spChg chg="add mod">
          <ac:chgData name="Buckman, Mark" userId="143108ed-1948-4344-b71d-df851b3c54dd" providerId="ADAL" clId="{14620DA4-A871-4EC4-A5FE-17531DB005E9}" dt="2025-09-29T21:45:53.620" v="7958" actId="122"/>
          <ac:spMkLst>
            <pc:docMk/>
            <pc:sldMk cId="2831777182" sldId="2112"/>
            <ac:spMk id="6" creationId="{417C069E-43D2-2EB6-C44C-0B3CD1482168}"/>
          </ac:spMkLst>
        </pc:spChg>
        <pc:picChg chg="add mod">
          <ac:chgData name="Buckman, Mark" userId="143108ed-1948-4344-b71d-df851b3c54dd" providerId="ADAL" clId="{14620DA4-A871-4EC4-A5FE-17531DB005E9}" dt="2025-09-29T21:45:24.716" v="7914" actId="1076"/>
          <ac:picMkLst>
            <pc:docMk/>
            <pc:sldMk cId="2831777182" sldId="2112"/>
            <ac:picMk id="5" creationId="{2E736783-1026-F638-163C-B7335A98BCE9}"/>
          </ac:picMkLst>
        </pc:picChg>
      </pc:sldChg>
      <pc:sldChg chg="add del">
        <pc:chgData name="Buckman, Mark" userId="143108ed-1948-4344-b71d-df851b3c54dd" providerId="ADAL" clId="{14620DA4-A871-4EC4-A5FE-17531DB005E9}" dt="2025-09-18T16:03:53.522" v="1700" actId="47"/>
        <pc:sldMkLst>
          <pc:docMk/>
          <pc:sldMk cId="2578805870" sldId="2113"/>
        </pc:sldMkLst>
      </pc:sldChg>
      <pc:sldChg chg="addSp modSp add mod ord modClrScheme modAnim chgLayout">
        <pc:chgData name="Buckman, Mark" userId="143108ed-1948-4344-b71d-df851b3c54dd" providerId="ADAL" clId="{14620DA4-A871-4EC4-A5FE-17531DB005E9}" dt="2025-10-02T10:25:54.036" v="14206" actId="13244"/>
        <pc:sldMkLst>
          <pc:docMk/>
          <pc:sldMk cId="1159176218" sldId="2148"/>
        </pc:sldMkLst>
        <pc:spChg chg="mod">
          <ac:chgData name="Buckman, Mark" userId="143108ed-1948-4344-b71d-df851b3c54dd" providerId="ADAL" clId="{14620DA4-A871-4EC4-A5FE-17531DB005E9}" dt="2025-09-19T10:07:32.859" v="4592" actId="164"/>
          <ac:spMkLst>
            <pc:docMk/>
            <pc:sldMk cId="1159176218" sldId="2148"/>
            <ac:spMk id="2" creationId="{0BE2A833-BE19-C732-9A82-623A000C87E4}"/>
          </ac:spMkLst>
        </pc:spChg>
        <pc:spChg chg="add mod ord">
          <ac:chgData name="Buckman, Mark" userId="143108ed-1948-4344-b71d-df851b3c54dd" providerId="ADAL" clId="{14620DA4-A871-4EC4-A5FE-17531DB005E9}" dt="2025-09-19T10:22:30.068" v="5082" actId="1076"/>
          <ac:spMkLst>
            <pc:docMk/>
            <pc:sldMk cId="1159176218" sldId="2148"/>
            <ac:spMk id="5" creationId="{1D6A3B0E-1988-FA9D-34BE-C3D5F9F68ECC}"/>
          </ac:spMkLst>
        </pc:spChg>
        <pc:spChg chg="mod">
          <ac:chgData name="Buckman, Mark" userId="143108ed-1948-4344-b71d-df851b3c54dd" providerId="ADAL" clId="{14620DA4-A871-4EC4-A5FE-17531DB005E9}" dt="2025-09-19T10:07:32.859" v="4592" actId="164"/>
          <ac:spMkLst>
            <pc:docMk/>
            <pc:sldMk cId="1159176218" sldId="2148"/>
            <ac:spMk id="7" creationId="{993C0709-EA91-93B8-B91A-8C4B4226B437}"/>
          </ac:spMkLst>
        </pc:spChg>
        <pc:grpChg chg="add mod ord">
          <ac:chgData name="Buckman, Mark" userId="143108ed-1948-4344-b71d-df851b3c54dd" providerId="ADAL" clId="{14620DA4-A871-4EC4-A5FE-17531DB005E9}" dt="2025-10-02T10:25:54.036" v="14206" actId="13244"/>
          <ac:grpSpMkLst>
            <pc:docMk/>
            <pc:sldMk cId="1159176218" sldId="2148"/>
            <ac:grpSpMk id="4" creationId="{C75BFDF3-AEFD-16AA-4793-11E62E9F244A}"/>
          </ac:grpSpMkLst>
        </pc:grpChg>
        <pc:picChg chg="mod">
          <ac:chgData name="Buckman, Mark" userId="143108ed-1948-4344-b71d-df851b3c54dd" providerId="ADAL" clId="{14620DA4-A871-4EC4-A5FE-17531DB005E9}" dt="2025-09-19T10:07:32.859" v="4592" actId="164"/>
          <ac:picMkLst>
            <pc:docMk/>
            <pc:sldMk cId="1159176218" sldId="2148"/>
            <ac:picMk id="3" creationId="{DF6BFD52-B2C3-144A-63FA-4ED53D583390}"/>
          </ac:picMkLst>
        </pc:picChg>
        <pc:picChg chg="mod">
          <ac:chgData name="Buckman, Mark" userId="143108ed-1948-4344-b71d-df851b3c54dd" providerId="ADAL" clId="{14620DA4-A871-4EC4-A5FE-17531DB005E9}" dt="2025-10-02T10:10:33.804" v="12394" actId="962"/>
          <ac:picMkLst>
            <pc:docMk/>
            <pc:sldMk cId="1159176218" sldId="2148"/>
            <ac:picMk id="6" creationId="{FBB1489E-5B5B-6C77-105C-FFFA13E4507A}"/>
          </ac:picMkLst>
        </pc:picChg>
      </pc:sldChg>
      <pc:sldChg chg="addSp modSp add mod ord modTransition modAnim">
        <pc:chgData name="Buckman, Mark" userId="143108ed-1948-4344-b71d-df851b3c54dd" providerId="ADAL" clId="{14620DA4-A871-4EC4-A5FE-17531DB005E9}" dt="2025-10-02T10:25:59.884" v="14207" actId="13244"/>
        <pc:sldMkLst>
          <pc:docMk/>
          <pc:sldMk cId="2687487152" sldId="2149"/>
        </pc:sldMkLst>
        <pc:spChg chg="add mod">
          <ac:chgData name="Buckman, Mark" userId="143108ed-1948-4344-b71d-df851b3c54dd" providerId="ADAL" clId="{14620DA4-A871-4EC4-A5FE-17531DB005E9}" dt="2025-10-02T10:22:49.366" v="14130" actId="33553"/>
          <ac:spMkLst>
            <pc:docMk/>
            <pc:sldMk cId="2687487152" sldId="2149"/>
            <ac:spMk id="3" creationId="{2679DC43-4191-082E-B1A9-958C2F1682EA}"/>
          </ac:spMkLst>
        </pc:spChg>
        <pc:spChg chg="mod">
          <ac:chgData name="Buckman, Mark" userId="143108ed-1948-4344-b71d-df851b3c54dd" providerId="ADAL" clId="{14620DA4-A871-4EC4-A5FE-17531DB005E9}" dt="2025-09-19T10:08:28.864" v="4598" actId="164"/>
          <ac:spMkLst>
            <pc:docMk/>
            <pc:sldMk cId="2687487152" sldId="2149"/>
            <ac:spMk id="4" creationId="{9348D7AC-8528-3B57-BEC6-9108EA62738C}"/>
          </ac:spMkLst>
        </pc:spChg>
        <pc:spChg chg="mod">
          <ac:chgData name="Buckman, Mark" userId="143108ed-1948-4344-b71d-df851b3c54dd" providerId="ADAL" clId="{14620DA4-A871-4EC4-A5FE-17531DB005E9}" dt="2025-09-19T10:08:28.864" v="4598" actId="164"/>
          <ac:spMkLst>
            <pc:docMk/>
            <pc:sldMk cId="2687487152" sldId="2149"/>
            <ac:spMk id="7" creationId="{6AFAE5A5-2E29-636F-2309-F8FA4A10F4CB}"/>
          </ac:spMkLst>
        </pc:spChg>
        <pc:grpChg chg="add mod ord">
          <ac:chgData name="Buckman, Mark" userId="143108ed-1948-4344-b71d-df851b3c54dd" providerId="ADAL" clId="{14620DA4-A871-4EC4-A5FE-17531DB005E9}" dt="2025-10-02T10:25:59.884" v="14207" actId="13244"/>
          <ac:grpSpMkLst>
            <pc:docMk/>
            <pc:sldMk cId="2687487152" sldId="2149"/>
            <ac:grpSpMk id="2" creationId="{0E4C02B3-0ECA-1179-7E50-BDD31440017F}"/>
          </ac:grpSpMkLst>
        </pc:grpChg>
        <pc:picChg chg="mod ord">
          <ac:chgData name="Buckman, Mark" userId="143108ed-1948-4344-b71d-df851b3c54dd" providerId="ADAL" clId="{14620DA4-A871-4EC4-A5FE-17531DB005E9}" dt="2025-10-02T10:14:42.396" v="13657" actId="962"/>
          <ac:picMkLst>
            <pc:docMk/>
            <pc:sldMk cId="2687487152" sldId="2149"/>
            <ac:picMk id="5" creationId="{848E83A2-97FE-B477-4E87-80B17548F06C}"/>
          </ac:picMkLst>
        </pc:picChg>
        <pc:picChg chg="mod">
          <ac:chgData name="Buckman, Mark" userId="143108ed-1948-4344-b71d-df851b3c54dd" providerId="ADAL" clId="{14620DA4-A871-4EC4-A5FE-17531DB005E9}" dt="2025-09-19T10:08:28.864" v="4598" actId="164"/>
          <ac:picMkLst>
            <pc:docMk/>
            <pc:sldMk cId="2687487152" sldId="2149"/>
            <ac:picMk id="8" creationId="{28F40B39-81FA-2262-8AE9-A96DCF33E093}"/>
          </ac:picMkLst>
        </pc:picChg>
      </pc:sldChg>
      <pc:sldChg chg="addSp delSp add del mod">
        <pc:chgData name="Buckman, Mark" userId="143108ed-1948-4344-b71d-df851b3c54dd" providerId="ADAL" clId="{14620DA4-A871-4EC4-A5FE-17531DB005E9}" dt="2025-09-18T14:34:43.063" v="507"/>
        <pc:sldMkLst>
          <pc:docMk/>
          <pc:sldMk cId="3304428735" sldId="2299"/>
        </pc:sldMkLst>
      </pc:sldChg>
      <pc:sldChg chg="delSp modSp add mod">
        <pc:chgData name="Buckman, Mark" userId="143108ed-1948-4344-b71d-df851b3c54dd" providerId="ADAL" clId="{14620DA4-A871-4EC4-A5FE-17531DB005E9}" dt="2025-09-18T18:17:25.850" v="2020" actId="20577"/>
        <pc:sldMkLst>
          <pc:docMk/>
          <pc:sldMk cId="2348044384" sldId="2335"/>
        </pc:sldMkLst>
        <pc:spChg chg="mod">
          <ac:chgData name="Buckman, Mark" userId="143108ed-1948-4344-b71d-df851b3c54dd" providerId="ADAL" clId="{14620DA4-A871-4EC4-A5FE-17531DB005E9}" dt="2025-09-18T18:17:25.850" v="2020" actId="20577"/>
          <ac:spMkLst>
            <pc:docMk/>
            <pc:sldMk cId="2348044384" sldId="2335"/>
            <ac:spMk id="2" creationId="{0D71DF4C-A026-E041-8D5B-8384E05DA34E}"/>
          </ac:spMkLst>
        </pc:spChg>
        <pc:picChg chg="mod">
          <ac:chgData name="Buckman, Mark" userId="143108ed-1948-4344-b71d-df851b3c54dd" providerId="ADAL" clId="{14620DA4-A871-4EC4-A5FE-17531DB005E9}" dt="2025-09-18T14:33:28.098" v="499" actId="1076"/>
          <ac:picMkLst>
            <pc:docMk/>
            <pc:sldMk cId="2348044384" sldId="2335"/>
            <ac:picMk id="4" creationId="{19EEF918-6CC1-1A27-EB9D-FFD3D4240B94}"/>
          </ac:picMkLst>
        </pc:picChg>
      </pc:sldChg>
      <pc:sldChg chg="addSp delSp modSp new mod ord modClrScheme chgLayout">
        <pc:chgData name="Buckman, Mark" userId="143108ed-1948-4344-b71d-df851b3c54dd" providerId="ADAL" clId="{14620DA4-A871-4EC4-A5FE-17531DB005E9}" dt="2025-10-02T10:07:31.122" v="12378" actId="962"/>
        <pc:sldMkLst>
          <pc:docMk/>
          <pc:sldMk cId="3033892603" sldId="2336"/>
        </pc:sldMkLst>
        <pc:spChg chg="mod ord">
          <ac:chgData name="Buckman, Mark" userId="143108ed-1948-4344-b71d-df851b3c54dd" providerId="ADAL" clId="{14620DA4-A871-4EC4-A5FE-17531DB005E9}" dt="2025-09-18T15:52:31.584" v="1478" actId="20577"/>
          <ac:spMkLst>
            <pc:docMk/>
            <pc:sldMk cId="3033892603" sldId="2336"/>
            <ac:spMk id="2" creationId="{0BA925CE-653D-9344-17AB-8843AAC191C6}"/>
          </ac:spMkLst>
        </pc:spChg>
        <pc:spChg chg="add mod ord">
          <ac:chgData name="Buckman, Mark" userId="143108ed-1948-4344-b71d-df851b3c54dd" providerId="ADAL" clId="{14620DA4-A871-4EC4-A5FE-17531DB005E9}" dt="2025-09-18T15:41:01.921" v="1147" actId="242"/>
          <ac:spMkLst>
            <pc:docMk/>
            <pc:sldMk cId="3033892603" sldId="2336"/>
            <ac:spMk id="4" creationId="{23D56D7B-29FE-BBA7-7023-853BB183BAD0}"/>
          </ac:spMkLst>
        </pc:spChg>
        <pc:graphicFrameChg chg="add mod modGraphic">
          <ac:chgData name="Buckman, Mark" userId="143108ed-1948-4344-b71d-df851b3c54dd" providerId="ADAL" clId="{14620DA4-A871-4EC4-A5FE-17531DB005E9}" dt="2025-10-02T10:07:31.122" v="12378" actId="962"/>
          <ac:graphicFrameMkLst>
            <pc:docMk/>
            <pc:sldMk cId="3033892603" sldId="2336"/>
            <ac:graphicFrameMk id="7" creationId="{FF325EE2-87B3-AE10-F9C5-B69F618E6429}"/>
          </ac:graphicFrameMkLst>
        </pc:graphicFrameChg>
      </pc:sldChg>
      <pc:sldChg chg="addSp delSp modSp add mod modClrScheme modAnim chgLayout">
        <pc:chgData name="Buckman, Mark" userId="143108ed-1948-4344-b71d-df851b3c54dd" providerId="ADAL" clId="{14620DA4-A871-4EC4-A5FE-17531DB005E9}" dt="2025-10-02T10:08:40.031" v="12386" actId="962"/>
        <pc:sldMkLst>
          <pc:docMk/>
          <pc:sldMk cId="349516582" sldId="2337"/>
        </pc:sldMkLst>
        <pc:spChg chg="mod ord">
          <ac:chgData name="Buckman, Mark" userId="143108ed-1948-4344-b71d-df851b3c54dd" providerId="ADAL" clId="{14620DA4-A871-4EC4-A5FE-17531DB005E9}" dt="2025-09-19T16:59:06.053" v="7138" actId="20577"/>
          <ac:spMkLst>
            <pc:docMk/>
            <pc:sldMk cId="349516582" sldId="2337"/>
            <ac:spMk id="2" creationId="{3100C0F2-AB84-40EC-CF94-4AD1BD28C1CE}"/>
          </ac:spMkLst>
        </pc:spChg>
        <pc:spChg chg="add mod">
          <ac:chgData name="Buckman, Mark" userId="143108ed-1948-4344-b71d-df851b3c54dd" providerId="ADAL" clId="{14620DA4-A871-4EC4-A5FE-17531DB005E9}" dt="2025-09-18T15:36:03.300" v="908" actId="2711"/>
          <ac:spMkLst>
            <pc:docMk/>
            <pc:sldMk cId="349516582" sldId="2337"/>
            <ac:spMk id="6" creationId="{7EA18B2F-2C7D-E7A9-A757-DCCEC11D1250}"/>
          </ac:spMkLst>
        </pc:spChg>
        <pc:grpChg chg="add mod">
          <ac:chgData name="Buckman, Mark" userId="143108ed-1948-4344-b71d-df851b3c54dd" providerId="ADAL" clId="{14620DA4-A871-4EC4-A5FE-17531DB005E9}" dt="2025-10-02T10:08:40.031" v="12386" actId="962"/>
          <ac:grpSpMkLst>
            <pc:docMk/>
            <pc:sldMk cId="349516582" sldId="2337"/>
            <ac:grpSpMk id="11" creationId="{5E609230-78E9-0CE4-35BD-3A1615495079}"/>
          </ac:grpSpMkLst>
        </pc:grpChg>
        <pc:graphicFrameChg chg="add mod modGraphic">
          <ac:chgData name="Buckman, Mark" userId="143108ed-1948-4344-b71d-df851b3c54dd" providerId="ADAL" clId="{14620DA4-A871-4EC4-A5FE-17531DB005E9}" dt="2025-10-02T10:08:36.742" v="12384" actId="962"/>
          <ac:graphicFrameMkLst>
            <pc:docMk/>
            <pc:sldMk cId="349516582" sldId="2337"/>
            <ac:graphicFrameMk id="5" creationId="{F83EA832-A524-3174-E35E-FDDD21172522}"/>
          </ac:graphicFrameMkLst>
        </pc:graphicFrameChg>
        <pc:picChg chg="add mod">
          <ac:chgData name="Buckman, Mark" userId="143108ed-1948-4344-b71d-df851b3c54dd" providerId="ADAL" clId="{14620DA4-A871-4EC4-A5FE-17531DB005E9}" dt="2025-09-18T15:36:51.563" v="920" actId="1076"/>
          <ac:picMkLst>
            <pc:docMk/>
            <pc:sldMk cId="349516582" sldId="2337"/>
            <ac:picMk id="8" creationId="{D1C7F248-74A7-1D77-4089-86904646F923}"/>
          </ac:picMkLst>
        </pc:picChg>
        <pc:picChg chg="add mod">
          <ac:chgData name="Buckman, Mark" userId="143108ed-1948-4344-b71d-df851b3c54dd" providerId="ADAL" clId="{14620DA4-A871-4EC4-A5FE-17531DB005E9}" dt="2025-09-18T15:36:41.718" v="919" actId="164"/>
          <ac:picMkLst>
            <pc:docMk/>
            <pc:sldMk cId="349516582" sldId="2337"/>
            <ac:picMk id="9" creationId="{C28FB98D-FB4B-ADE7-7372-B07848AEE401}"/>
          </ac:picMkLst>
        </pc:picChg>
        <pc:picChg chg="add mod">
          <ac:chgData name="Buckman, Mark" userId="143108ed-1948-4344-b71d-df851b3c54dd" providerId="ADAL" clId="{14620DA4-A871-4EC4-A5FE-17531DB005E9}" dt="2025-09-18T15:36:41.718" v="919" actId="164"/>
          <ac:picMkLst>
            <pc:docMk/>
            <pc:sldMk cId="349516582" sldId="2337"/>
            <ac:picMk id="10" creationId="{F9D9B947-8702-8624-EF8C-52C46D8AEE2A}"/>
          </ac:picMkLst>
        </pc:picChg>
      </pc:sldChg>
      <pc:sldChg chg="modSp add mod ord">
        <pc:chgData name="Buckman, Mark" userId="143108ed-1948-4344-b71d-df851b3c54dd" providerId="ADAL" clId="{14620DA4-A871-4EC4-A5FE-17531DB005E9}" dt="2025-10-01T21:48:02.098" v="10613" actId="20577"/>
        <pc:sldMkLst>
          <pc:docMk/>
          <pc:sldMk cId="4207868863" sldId="2384"/>
        </pc:sldMkLst>
        <pc:spChg chg="mod">
          <ac:chgData name="Buckman, Mark" userId="143108ed-1948-4344-b71d-df851b3c54dd" providerId="ADAL" clId="{14620DA4-A871-4EC4-A5FE-17531DB005E9}" dt="2025-10-01T21:48:02.098" v="10613" actId="20577"/>
          <ac:spMkLst>
            <pc:docMk/>
            <pc:sldMk cId="4207868863" sldId="2384"/>
            <ac:spMk id="2" creationId="{4C9B8F51-8AB9-A8E0-F928-A696CACF3697}"/>
          </ac:spMkLst>
        </pc:spChg>
      </pc:sldChg>
      <pc:sldChg chg="delSp modSp add mod delAnim">
        <pc:chgData name="Buckman, Mark" userId="143108ed-1948-4344-b71d-df851b3c54dd" providerId="ADAL" clId="{14620DA4-A871-4EC4-A5FE-17531DB005E9}" dt="2025-10-02T10:06:38.092" v="12367" actId="207"/>
        <pc:sldMkLst>
          <pc:docMk/>
          <pc:sldMk cId="3357172318" sldId="2387"/>
        </pc:sldMkLst>
        <pc:spChg chg="mod">
          <ac:chgData name="Buckman, Mark" userId="143108ed-1948-4344-b71d-df851b3c54dd" providerId="ADAL" clId="{14620DA4-A871-4EC4-A5FE-17531DB005E9}" dt="2025-09-18T15:56:00.576" v="1504" actId="20577"/>
          <ac:spMkLst>
            <pc:docMk/>
            <pc:sldMk cId="3357172318" sldId="2387"/>
            <ac:spMk id="2" creationId="{31623738-DFBD-0BC0-00B9-196525B5B993}"/>
          </ac:spMkLst>
        </pc:spChg>
        <pc:spChg chg="mod">
          <ac:chgData name="Buckman, Mark" userId="143108ed-1948-4344-b71d-df851b3c54dd" providerId="ADAL" clId="{14620DA4-A871-4EC4-A5FE-17531DB005E9}" dt="2025-09-18T15:50:31.291" v="1438" actId="2711"/>
          <ac:spMkLst>
            <pc:docMk/>
            <pc:sldMk cId="3357172318" sldId="2387"/>
            <ac:spMk id="3" creationId="{46A7B39F-DB81-CE8D-DC44-D51604757498}"/>
          </ac:spMkLst>
        </pc:spChg>
        <pc:spChg chg="mod">
          <ac:chgData name="Buckman, Mark" userId="143108ed-1948-4344-b71d-df851b3c54dd" providerId="ADAL" clId="{14620DA4-A871-4EC4-A5FE-17531DB005E9}" dt="2025-09-18T15:50:36.327" v="1439" actId="2711"/>
          <ac:spMkLst>
            <pc:docMk/>
            <pc:sldMk cId="3357172318" sldId="2387"/>
            <ac:spMk id="9" creationId="{31559F4C-17A9-F66B-861D-8EF95F7DE495}"/>
          </ac:spMkLst>
        </pc:spChg>
        <pc:graphicFrameChg chg="mod modGraphic">
          <ac:chgData name="Buckman, Mark" userId="143108ed-1948-4344-b71d-df851b3c54dd" providerId="ADAL" clId="{14620DA4-A871-4EC4-A5FE-17531DB005E9}" dt="2025-10-02T10:06:38.092" v="12367" actId="207"/>
          <ac:graphicFrameMkLst>
            <pc:docMk/>
            <pc:sldMk cId="3357172318" sldId="2387"/>
            <ac:graphicFrameMk id="6" creationId="{7AC11E1D-70A9-A5BE-CE00-C2B7C7751D80}"/>
          </ac:graphicFrameMkLst>
        </pc:graphicFrameChg>
      </pc:sldChg>
      <pc:sldChg chg="addSp delSp modSp add del mod">
        <pc:chgData name="Buckman, Mark" userId="143108ed-1948-4344-b71d-df851b3c54dd" providerId="ADAL" clId="{14620DA4-A871-4EC4-A5FE-17531DB005E9}" dt="2025-09-18T15:50:54.384" v="1441" actId="47"/>
        <pc:sldMkLst>
          <pc:docMk/>
          <pc:sldMk cId="3669943602" sldId="2388"/>
        </pc:sldMkLst>
      </pc:sldChg>
      <pc:sldChg chg="addSp modSp new mod">
        <pc:chgData name="Buckman, Mark" userId="143108ed-1948-4344-b71d-df851b3c54dd" providerId="ADAL" clId="{14620DA4-A871-4EC4-A5FE-17531DB005E9}" dt="2025-10-02T10:06:47.268" v="12369" actId="207"/>
        <pc:sldMkLst>
          <pc:docMk/>
          <pc:sldMk cId="324691499" sldId="2389"/>
        </pc:sldMkLst>
        <pc:spChg chg="mod">
          <ac:chgData name="Buckman, Mark" userId="143108ed-1948-4344-b71d-df851b3c54dd" providerId="ADAL" clId="{14620DA4-A871-4EC4-A5FE-17531DB005E9}" dt="2025-09-18T15:56:02.529" v="1505" actId="20577"/>
          <ac:spMkLst>
            <pc:docMk/>
            <pc:sldMk cId="324691499" sldId="2389"/>
            <ac:spMk id="2" creationId="{658C62E0-9803-DF78-18CB-02538790E4E9}"/>
          </ac:spMkLst>
        </pc:spChg>
        <pc:spChg chg="mod">
          <ac:chgData name="Buckman, Mark" userId="143108ed-1948-4344-b71d-df851b3c54dd" providerId="ADAL" clId="{14620DA4-A871-4EC4-A5FE-17531DB005E9}" dt="2025-09-18T15:48:19.967" v="1366" actId="948"/>
          <ac:spMkLst>
            <pc:docMk/>
            <pc:sldMk cId="324691499" sldId="2389"/>
            <ac:spMk id="3" creationId="{BCBA81E3-1F42-E2DD-993F-FBD829D163CE}"/>
          </ac:spMkLst>
        </pc:spChg>
        <pc:graphicFrameChg chg="add mod modGraphic">
          <ac:chgData name="Buckman, Mark" userId="143108ed-1948-4344-b71d-df851b3c54dd" providerId="ADAL" clId="{14620DA4-A871-4EC4-A5FE-17531DB005E9}" dt="2025-10-02T10:06:47.268" v="12369" actId="207"/>
          <ac:graphicFrameMkLst>
            <pc:docMk/>
            <pc:sldMk cId="324691499" sldId="2389"/>
            <ac:graphicFrameMk id="4" creationId="{129D545E-DDCE-ABB6-5DC0-1B5CE3D7C494}"/>
          </ac:graphicFrameMkLst>
        </pc:graphicFrameChg>
      </pc:sldChg>
      <pc:sldChg chg="modSp new del mod">
        <pc:chgData name="Buckman, Mark" userId="143108ed-1948-4344-b71d-df851b3c54dd" providerId="ADAL" clId="{14620DA4-A871-4EC4-A5FE-17531DB005E9}" dt="2025-09-18T15:47:38.626" v="1356" actId="680"/>
        <pc:sldMkLst>
          <pc:docMk/>
          <pc:sldMk cId="3866884036" sldId="2389"/>
        </pc:sldMkLst>
      </pc:sldChg>
      <pc:sldChg chg="addSp delSp modSp new mod ord">
        <pc:chgData name="Buckman, Mark" userId="143108ed-1948-4344-b71d-df851b3c54dd" providerId="ADAL" clId="{14620DA4-A871-4EC4-A5FE-17531DB005E9}" dt="2025-10-02T10:16:48.247" v="13769" actId="962"/>
        <pc:sldMkLst>
          <pc:docMk/>
          <pc:sldMk cId="407890125" sldId="2390"/>
        </pc:sldMkLst>
        <pc:spChg chg="mod">
          <ac:chgData name="Buckman, Mark" userId="143108ed-1948-4344-b71d-df851b3c54dd" providerId="ADAL" clId="{14620DA4-A871-4EC4-A5FE-17531DB005E9}" dt="2025-09-19T10:26:58.656" v="5158" actId="20577"/>
          <ac:spMkLst>
            <pc:docMk/>
            <pc:sldMk cId="407890125" sldId="2390"/>
            <ac:spMk id="2" creationId="{61A269E2-B850-C33A-D840-87E517369D0E}"/>
          </ac:spMkLst>
        </pc:spChg>
        <pc:spChg chg="add mod">
          <ac:chgData name="Buckman, Mark" userId="143108ed-1948-4344-b71d-df851b3c54dd" providerId="ADAL" clId="{14620DA4-A871-4EC4-A5FE-17531DB005E9}" dt="2025-09-18T15:57:31.089" v="1519" actId="1076"/>
          <ac:spMkLst>
            <pc:docMk/>
            <pc:sldMk cId="407890125" sldId="2390"/>
            <ac:spMk id="7" creationId="{3B9A44A9-A1AA-5F53-8184-F4C0DE1DE02D}"/>
          </ac:spMkLst>
        </pc:spChg>
        <pc:graphicFrameChg chg="add mod modGraphic">
          <ac:chgData name="Buckman, Mark" userId="143108ed-1948-4344-b71d-df851b3c54dd" providerId="ADAL" clId="{14620DA4-A871-4EC4-A5FE-17531DB005E9}" dt="2025-10-02T10:16:48.247" v="13769" actId="962"/>
          <ac:graphicFrameMkLst>
            <pc:docMk/>
            <pc:sldMk cId="407890125" sldId="2390"/>
            <ac:graphicFrameMk id="5" creationId="{47C38415-1304-942E-CCBE-DC3E81FD6691}"/>
          </ac:graphicFrameMkLst>
        </pc:graphicFrameChg>
        <pc:picChg chg="add mod">
          <ac:chgData name="Buckman, Mark" userId="143108ed-1948-4344-b71d-df851b3c54dd" providerId="ADAL" clId="{14620DA4-A871-4EC4-A5FE-17531DB005E9}" dt="2025-10-02T10:15:54.448" v="13663" actId="962"/>
          <ac:picMkLst>
            <pc:docMk/>
            <pc:sldMk cId="407890125" sldId="2390"/>
            <ac:picMk id="4" creationId="{34C40477-A54B-4069-56F2-2543C75728E9}"/>
          </ac:picMkLst>
        </pc:picChg>
        <pc:picChg chg="add mod">
          <ac:chgData name="Buckman, Mark" userId="143108ed-1948-4344-b71d-df851b3c54dd" providerId="ADAL" clId="{14620DA4-A871-4EC4-A5FE-17531DB005E9}" dt="2025-10-02T10:15:59.100" v="13664" actId="962"/>
          <ac:picMkLst>
            <pc:docMk/>
            <pc:sldMk cId="407890125" sldId="2390"/>
            <ac:picMk id="6" creationId="{E8180E6A-A60B-12DD-FD8D-9D11EC3522C8}"/>
          </ac:picMkLst>
        </pc:picChg>
      </pc:sldChg>
      <pc:sldChg chg="addSp delSp modSp add del mod">
        <pc:chgData name="Buckman, Mark" userId="143108ed-1948-4344-b71d-df851b3c54dd" providerId="ADAL" clId="{14620DA4-A871-4EC4-A5FE-17531DB005E9}" dt="2025-09-18T15:59:35.273" v="1536" actId="47"/>
        <pc:sldMkLst>
          <pc:docMk/>
          <pc:sldMk cId="4144385069" sldId="2391"/>
        </pc:sldMkLst>
      </pc:sldChg>
      <pc:sldChg chg="modSp add mod ord">
        <pc:chgData name="Buckman, Mark" userId="143108ed-1948-4344-b71d-df851b3c54dd" providerId="ADAL" clId="{14620DA4-A871-4EC4-A5FE-17531DB005E9}" dt="2025-10-02T10:17:53.280" v="13912" actId="962"/>
        <pc:sldMkLst>
          <pc:docMk/>
          <pc:sldMk cId="715099609" sldId="2392"/>
        </pc:sldMkLst>
        <pc:spChg chg="mod">
          <ac:chgData name="Buckman, Mark" userId="143108ed-1948-4344-b71d-df851b3c54dd" providerId="ADAL" clId="{14620DA4-A871-4EC4-A5FE-17531DB005E9}" dt="2025-09-19T10:27:03.096" v="5159" actId="20577"/>
          <ac:spMkLst>
            <pc:docMk/>
            <pc:sldMk cId="715099609" sldId="2392"/>
            <ac:spMk id="2" creationId="{1F4E6AAD-0DDC-ACDF-391F-9F9D153DCE54}"/>
          </ac:spMkLst>
        </pc:spChg>
        <pc:graphicFrameChg chg="mod modGraphic">
          <ac:chgData name="Buckman, Mark" userId="143108ed-1948-4344-b71d-df851b3c54dd" providerId="ADAL" clId="{14620DA4-A871-4EC4-A5FE-17531DB005E9}" dt="2025-10-02T10:17:52.143" v="13911" actId="962"/>
          <ac:graphicFrameMkLst>
            <pc:docMk/>
            <pc:sldMk cId="715099609" sldId="2392"/>
            <ac:graphicFrameMk id="5" creationId="{4A7A7A79-CD5C-1D80-352B-A0FC5CC36C48}"/>
          </ac:graphicFrameMkLst>
        </pc:graphicFrameChg>
        <pc:picChg chg="mod">
          <ac:chgData name="Buckman, Mark" userId="143108ed-1948-4344-b71d-df851b3c54dd" providerId="ADAL" clId="{14620DA4-A871-4EC4-A5FE-17531DB005E9}" dt="2025-10-02T10:17:53.280" v="13912" actId="962"/>
          <ac:picMkLst>
            <pc:docMk/>
            <pc:sldMk cId="715099609" sldId="2392"/>
            <ac:picMk id="6" creationId="{172F3135-94CC-261F-C400-C3232213F253}"/>
          </ac:picMkLst>
        </pc:picChg>
      </pc:sldChg>
      <pc:sldChg chg="modSp add del mod">
        <pc:chgData name="Buckman, Mark" userId="143108ed-1948-4344-b71d-df851b3c54dd" providerId="ADAL" clId="{14620DA4-A871-4EC4-A5FE-17531DB005E9}" dt="2025-09-18T15:55:14.212" v="1498" actId="47"/>
        <pc:sldMkLst>
          <pc:docMk/>
          <pc:sldMk cId="2008212078" sldId="2392"/>
        </pc:sldMkLst>
      </pc:sldChg>
      <pc:sldChg chg="add del">
        <pc:chgData name="Buckman, Mark" userId="143108ed-1948-4344-b71d-df851b3c54dd" providerId="ADAL" clId="{14620DA4-A871-4EC4-A5FE-17531DB005E9}" dt="2025-09-18T15:59:00.071" v="1528" actId="47"/>
        <pc:sldMkLst>
          <pc:docMk/>
          <pc:sldMk cId="3781608967" sldId="2392"/>
        </pc:sldMkLst>
      </pc:sldChg>
      <pc:sldChg chg="addSp delSp modSp add del mod">
        <pc:chgData name="Buckman, Mark" userId="143108ed-1948-4344-b71d-df851b3c54dd" providerId="ADAL" clId="{14620DA4-A871-4EC4-A5FE-17531DB005E9}" dt="2025-09-25T23:02:04.471" v="7287" actId="47"/>
        <pc:sldMkLst>
          <pc:docMk/>
          <pc:sldMk cId="1400675063" sldId="2393"/>
        </pc:sldMkLst>
      </pc:sldChg>
      <pc:sldChg chg="addSp delSp modSp add mod">
        <pc:chgData name="Buckman, Mark" userId="143108ed-1948-4344-b71d-df851b3c54dd" providerId="ADAL" clId="{14620DA4-A871-4EC4-A5FE-17531DB005E9}" dt="2025-10-02T10:09:14.663" v="12388" actId="962"/>
        <pc:sldMkLst>
          <pc:docMk/>
          <pc:sldMk cId="2085942909" sldId="2394"/>
        </pc:sldMkLst>
        <pc:spChg chg="mod">
          <ac:chgData name="Buckman, Mark" userId="143108ed-1948-4344-b71d-df851b3c54dd" providerId="ADAL" clId="{14620DA4-A871-4EC4-A5FE-17531DB005E9}" dt="2025-09-29T21:46:15.320" v="7966" actId="20577"/>
          <ac:spMkLst>
            <pc:docMk/>
            <pc:sldMk cId="2085942909" sldId="2394"/>
            <ac:spMk id="3" creationId="{06F8B535-B08C-14AA-EA87-4A612186F464}"/>
          </ac:spMkLst>
        </pc:spChg>
        <pc:spChg chg="add mod">
          <ac:chgData name="Buckman, Mark" userId="143108ed-1948-4344-b71d-df851b3c54dd" providerId="ADAL" clId="{14620DA4-A871-4EC4-A5FE-17531DB005E9}" dt="2025-09-29T21:48:13.138" v="8574" actId="962"/>
          <ac:spMkLst>
            <pc:docMk/>
            <pc:sldMk cId="2085942909" sldId="2394"/>
            <ac:spMk id="4" creationId="{B159BAE1-03A5-04F2-3688-180BE223DCD9}"/>
          </ac:spMkLst>
        </pc:spChg>
        <pc:picChg chg="add mod">
          <ac:chgData name="Buckman, Mark" userId="143108ed-1948-4344-b71d-df851b3c54dd" providerId="ADAL" clId="{14620DA4-A871-4EC4-A5FE-17531DB005E9}" dt="2025-10-02T10:09:14.663" v="12388" actId="962"/>
          <ac:picMkLst>
            <pc:docMk/>
            <pc:sldMk cId="2085942909" sldId="2394"/>
            <ac:picMk id="2" creationId="{CD2F5123-CE83-AA14-3BF3-E66D15016F43}"/>
          </ac:picMkLst>
        </pc:picChg>
      </pc:sldChg>
      <pc:sldChg chg="addSp delSp modSp add mod modAnim">
        <pc:chgData name="Buckman, Mark" userId="143108ed-1948-4344-b71d-df851b3c54dd" providerId="ADAL" clId="{14620DA4-A871-4EC4-A5FE-17531DB005E9}" dt="2025-10-02T10:07:01.282" v="12376" actId="207"/>
        <pc:sldMkLst>
          <pc:docMk/>
          <pc:sldMk cId="2050321324" sldId="2395"/>
        </pc:sldMkLst>
        <pc:spChg chg="mod">
          <ac:chgData name="Buckman, Mark" userId="143108ed-1948-4344-b71d-df851b3c54dd" providerId="ADAL" clId="{14620DA4-A871-4EC4-A5FE-17531DB005E9}" dt="2025-09-29T21:46:10.600" v="7962" actId="20577"/>
          <ac:spMkLst>
            <pc:docMk/>
            <pc:sldMk cId="2050321324" sldId="2395"/>
            <ac:spMk id="3" creationId="{A1B4A895-AE34-A579-9927-1E4D0E046669}"/>
          </ac:spMkLst>
        </pc:spChg>
        <pc:spChg chg="add mod">
          <ac:chgData name="Buckman, Mark" userId="143108ed-1948-4344-b71d-df851b3c54dd" providerId="ADAL" clId="{14620DA4-A871-4EC4-A5FE-17531DB005E9}" dt="2025-09-18T16:08:20.804" v="1892" actId="14100"/>
          <ac:spMkLst>
            <pc:docMk/>
            <pc:sldMk cId="2050321324" sldId="2395"/>
            <ac:spMk id="4" creationId="{A3834757-3230-F156-8D45-E8D2F8F0E098}"/>
          </ac:spMkLst>
        </pc:spChg>
        <pc:spChg chg="add mod">
          <ac:chgData name="Buckman, Mark" userId="143108ed-1948-4344-b71d-df851b3c54dd" providerId="ADAL" clId="{14620DA4-A871-4EC4-A5FE-17531DB005E9}" dt="2025-09-18T16:08:24.650" v="1894" actId="14100"/>
          <ac:spMkLst>
            <pc:docMk/>
            <pc:sldMk cId="2050321324" sldId="2395"/>
            <ac:spMk id="7" creationId="{ABDCBAF3-47F6-1524-8C15-CB064D60C2B8}"/>
          </ac:spMkLst>
        </pc:spChg>
        <pc:spChg chg="add mod">
          <ac:chgData name="Buckman, Mark" userId="143108ed-1948-4344-b71d-df851b3c54dd" providerId="ADAL" clId="{14620DA4-A871-4EC4-A5FE-17531DB005E9}" dt="2025-09-18T16:08:29.465" v="1896" actId="14100"/>
          <ac:spMkLst>
            <pc:docMk/>
            <pc:sldMk cId="2050321324" sldId="2395"/>
            <ac:spMk id="8" creationId="{0EF0AAF1-2F34-54E0-B34E-2BA54A337CD8}"/>
          </ac:spMkLst>
        </pc:spChg>
        <pc:spChg chg="add mod">
          <ac:chgData name="Buckman, Mark" userId="143108ed-1948-4344-b71d-df851b3c54dd" providerId="ADAL" clId="{14620DA4-A871-4EC4-A5FE-17531DB005E9}" dt="2025-10-02T10:07:00.311" v="12375" actId="207"/>
          <ac:spMkLst>
            <pc:docMk/>
            <pc:sldMk cId="2050321324" sldId="2395"/>
            <ac:spMk id="9" creationId="{881584E1-E6E4-C75E-2DDA-35364E36FF10}"/>
          </ac:spMkLst>
        </pc:spChg>
        <pc:spChg chg="add mod">
          <ac:chgData name="Buckman, Mark" userId="143108ed-1948-4344-b71d-df851b3c54dd" providerId="ADAL" clId="{14620DA4-A871-4EC4-A5FE-17531DB005E9}" dt="2025-10-02T10:07:01.282" v="12376" actId="207"/>
          <ac:spMkLst>
            <pc:docMk/>
            <pc:sldMk cId="2050321324" sldId="2395"/>
            <ac:spMk id="10" creationId="{F220B2D1-63F4-7F3A-036B-BD9EAE43AE86}"/>
          </ac:spMkLst>
        </pc:spChg>
        <pc:spChg chg="add mod">
          <ac:chgData name="Buckman, Mark" userId="143108ed-1948-4344-b71d-df851b3c54dd" providerId="ADAL" clId="{14620DA4-A871-4EC4-A5FE-17531DB005E9}" dt="2025-10-02T10:06:58.105" v="12373" actId="207"/>
          <ac:spMkLst>
            <pc:docMk/>
            <pc:sldMk cId="2050321324" sldId="2395"/>
            <ac:spMk id="11" creationId="{E4D04DB3-E356-6EF9-C6A4-8869D6D51226}"/>
          </ac:spMkLst>
        </pc:spChg>
        <pc:picChg chg="add mod">
          <ac:chgData name="Buckman, Mark" userId="143108ed-1948-4344-b71d-df851b3c54dd" providerId="ADAL" clId="{14620DA4-A871-4EC4-A5FE-17531DB005E9}" dt="2025-09-29T21:47:21.664" v="8311" actId="962"/>
          <ac:picMkLst>
            <pc:docMk/>
            <pc:sldMk cId="2050321324" sldId="2395"/>
            <ac:picMk id="2" creationId="{1A359E04-A055-7AFB-99AD-19E51FFF6F73}"/>
          </ac:picMkLst>
        </pc:picChg>
      </pc:sldChg>
      <pc:sldChg chg="modSp add mod">
        <pc:chgData name="Buckman, Mark" userId="143108ed-1948-4344-b71d-df851b3c54dd" providerId="ADAL" clId="{14620DA4-A871-4EC4-A5FE-17531DB005E9}" dt="2025-10-02T10:17:50.852" v="13910" actId="962"/>
        <pc:sldMkLst>
          <pc:docMk/>
          <pc:sldMk cId="326324759" sldId="2396"/>
        </pc:sldMkLst>
        <pc:spChg chg="mod">
          <ac:chgData name="Buckman, Mark" userId="143108ed-1948-4344-b71d-df851b3c54dd" providerId="ADAL" clId="{14620DA4-A871-4EC4-A5FE-17531DB005E9}" dt="2025-09-19T10:26:49.987" v="5157" actId="20577"/>
          <ac:spMkLst>
            <pc:docMk/>
            <pc:sldMk cId="326324759" sldId="2396"/>
            <ac:spMk id="2" creationId="{81240A02-43EA-9EC5-E270-2FE08A97FC0C}"/>
          </ac:spMkLst>
        </pc:spChg>
        <pc:grpChg chg="mod">
          <ac:chgData name="Buckman, Mark" userId="143108ed-1948-4344-b71d-df851b3c54dd" providerId="ADAL" clId="{14620DA4-A871-4EC4-A5FE-17531DB005E9}" dt="2025-10-02T10:15:14.396" v="13660" actId="962"/>
          <ac:grpSpMkLst>
            <pc:docMk/>
            <pc:sldMk cId="326324759" sldId="2396"/>
            <ac:grpSpMk id="11" creationId="{64A0830A-9E69-3295-08B2-DA6D1809C349}"/>
          </ac:grpSpMkLst>
        </pc:grpChg>
        <pc:graphicFrameChg chg="mod">
          <ac:chgData name="Buckman, Mark" userId="143108ed-1948-4344-b71d-df851b3c54dd" providerId="ADAL" clId="{14620DA4-A871-4EC4-A5FE-17531DB005E9}" dt="2025-10-02T10:17:50.852" v="13910" actId="962"/>
          <ac:graphicFrameMkLst>
            <pc:docMk/>
            <pc:sldMk cId="326324759" sldId="2396"/>
            <ac:graphicFrameMk id="5" creationId="{4D131FB8-37C3-4A8D-1A43-D4737712506E}"/>
          </ac:graphicFrameMkLst>
        </pc:graphicFrameChg>
      </pc:sldChg>
      <pc:sldChg chg="addSp delSp modSp new mod">
        <pc:chgData name="Buckman, Mark" userId="143108ed-1948-4344-b71d-df851b3c54dd" providerId="ADAL" clId="{14620DA4-A871-4EC4-A5FE-17531DB005E9}" dt="2025-10-02T10:09:38.133" v="12390" actId="962"/>
        <pc:sldMkLst>
          <pc:docMk/>
          <pc:sldMk cId="4044236441" sldId="2397"/>
        </pc:sldMkLst>
        <pc:spChg chg="mod">
          <ac:chgData name="Buckman, Mark" userId="143108ed-1948-4344-b71d-df851b3c54dd" providerId="ADAL" clId="{14620DA4-A871-4EC4-A5FE-17531DB005E9}" dt="2025-09-18T16:58:23.662" v="1939" actId="20577"/>
          <ac:spMkLst>
            <pc:docMk/>
            <pc:sldMk cId="4044236441" sldId="2397"/>
            <ac:spMk id="2" creationId="{DA39A9A3-41FC-1664-4BAE-20B6D0A742FD}"/>
          </ac:spMkLst>
        </pc:spChg>
        <pc:picChg chg="add mod">
          <ac:chgData name="Buckman, Mark" userId="143108ed-1948-4344-b71d-df851b3c54dd" providerId="ADAL" clId="{14620DA4-A871-4EC4-A5FE-17531DB005E9}" dt="2025-10-02T10:09:38.133" v="12390" actId="962"/>
          <ac:picMkLst>
            <pc:docMk/>
            <pc:sldMk cId="4044236441" sldId="2397"/>
            <ac:picMk id="5" creationId="{D5E5B7FE-AFC4-4674-ADD6-2374731C0EAD}"/>
          </ac:picMkLst>
        </pc:picChg>
      </pc:sldChg>
      <pc:sldChg chg="addSp delSp modSp add mod">
        <pc:chgData name="Buckman, Mark" userId="143108ed-1948-4344-b71d-df851b3c54dd" providerId="ADAL" clId="{14620DA4-A871-4EC4-A5FE-17531DB005E9}" dt="2025-09-19T10:21:53.315" v="5074" actId="20577"/>
        <pc:sldMkLst>
          <pc:docMk/>
          <pc:sldMk cId="3516214011" sldId="2398"/>
        </pc:sldMkLst>
        <pc:spChg chg="mod">
          <ac:chgData name="Buckman, Mark" userId="143108ed-1948-4344-b71d-df851b3c54dd" providerId="ADAL" clId="{14620DA4-A871-4EC4-A5FE-17531DB005E9}" dt="2025-09-19T10:21:53.315" v="5074" actId="20577"/>
          <ac:spMkLst>
            <pc:docMk/>
            <pc:sldMk cId="3516214011" sldId="2398"/>
            <ac:spMk id="2" creationId="{854CA86A-DA14-2005-C462-45B19E2D21AF}"/>
          </ac:spMkLst>
        </pc:spChg>
        <pc:graphicFrameChg chg="add mod modGraphic">
          <ac:chgData name="Buckman, Mark" userId="143108ed-1948-4344-b71d-df851b3c54dd" providerId="ADAL" clId="{14620DA4-A871-4EC4-A5FE-17531DB005E9}" dt="2025-09-18T16:59:34.961" v="1987" actId="1076"/>
          <ac:graphicFrameMkLst>
            <pc:docMk/>
            <pc:sldMk cId="3516214011" sldId="2398"/>
            <ac:graphicFrameMk id="3" creationId="{3BC0B06E-7A4B-F996-8D25-AE92D137B490}"/>
          </ac:graphicFrameMkLst>
        </pc:graphicFrameChg>
      </pc:sldChg>
      <pc:sldChg chg="modSp add mod">
        <pc:chgData name="Buckman, Mark" userId="143108ed-1948-4344-b71d-df851b3c54dd" providerId="ADAL" clId="{14620DA4-A871-4EC4-A5FE-17531DB005E9}" dt="2025-10-02T10:24:30.744" v="14178" actId="20577"/>
        <pc:sldMkLst>
          <pc:docMk/>
          <pc:sldMk cId="1001372945" sldId="2399"/>
        </pc:sldMkLst>
        <pc:spChg chg="mod">
          <ac:chgData name="Buckman, Mark" userId="143108ed-1948-4344-b71d-df851b3c54dd" providerId="ADAL" clId="{14620DA4-A871-4EC4-A5FE-17531DB005E9}" dt="2025-10-02T10:24:30.744" v="14178" actId="20577"/>
          <ac:spMkLst>
            <pc:docMk/>
            <pc:sldMk cId="1001372945" sldId="2399"/>
            <ac:spMk id="2" creationId="{21B9AA39-7B21-C120-7EEC-5794C2E33C43}"/>
          </ac:spMkLst>
        </pc:spChg>
      </pc:sldChg>
      <pc:sldChg chg="addSp modSp new mod">
        <pc:chgData name="Buckman, Mark" userId="143108ed-1948-4344-b71d-df851b3c54dd" providerId="ADAL" clId="{14620DA4-A871-4EC4-A5FE-17531DB005E9}" dt="2025-09-18T18:26:41.650" v="3532" actId="962"/>
        <pc:sldMkLst>
          <pc:docMk/>
          <pc:sldMk cId="2395047472" sldId="2400"/>
        </pc:sldMkLst>
        <pc:spChg chg="mod">
          <ac:chgData name="Buckman, Mark" userId="143108ed-1948-4344-b71d-df851b3c54dd" providerId="ADAL" clId="{14620DA4-A871-4EC4-A5FE-17531DB005E9}" dt="2025-09-18T18:24:39.290" v="2184" actId="1076"/>
          <ac:spMkLst>
            <pc:docMk/>
            <pc:sldMk cId="2395047472" sldId="2400"/>
            <ac:spMk id="2" creationId="{6E7779EA-A4DC-53BB-54D3-C059A8F7E37F}"/>
          </ac:spMkLst>
        </pc:spChg>
        <pc:picChg chg="add mod">
          <ac:chgData name="Buckman, Mark" userId="143108ed-1948-4344-b71d-df851b3c54dd" providerId="ADAL" clId="{14620DA4-A871-4EC4-A5FE-17531DB005E9}" dt="2025-09-18T18:26:41.650" v="3532" actId="962"/>
          <ac:picMkLst>
            <pc:docMk/>
            <pc:sldMk cId="2395047472" sldId="2400"/>
            <ac:picMk id="4" creationId="{6A4DF322-1DDB-77D1-B411-F2E5C0425D1B}"/>
          </ac:picMkLst>
        </pc:picChg>
      </pc:sldChg>
      <pc:sldChg chg="addSp delSp modSp add mod modClrScheme chgLayout">
        <pc:chgData name="Buckman, Mark" userId="143108ed-1948-4344-b71d-df851b3c54dd" providerId="ADAL" clId="{14620DA4-A871-4EC4-A5FE-17531DB005E9}" dt="2025-10-02T10:24:11.359" v="14177" actId="20577"/>
        <pc:sldMkLst>
          <pc:docMk/>
          <pc:sldMk cId="1196429718" sldId="2401"/>
        </pc:sldMkLst>
        <pc:spChg chg="mod ord">
          <ac:chgData name="Buckman, Mark" userId="143108ed-1948-4344-b71d-df851b3c54dd" providerId="ADAL" clId="{14620DA4-A871-4EC4-A5FE-17531DB005E9}" dt="2025-10-02T10:24:11.359" v="14177" actId="20577"/>
          <ac:spMkLst>
            <pc:docMk/>
            <pc:sldMk cId="1196429718" sldId="2401"/>
            <ac:spMk id="2" creationId="{4D930856-CE7E-2A1A-C88F-E2D2CF1F4672}"/>
          </ac:spMkLst>
        </pc:spChg>
        <pc:spChg chg="add mod ord">
          <ac:chgData name="Buckman, Mark" userId="143108ed-1948-4344-b71d-df851b3c54dd" providerId="ADAL" clId="{14620DA4-A871-4EC4-A5FE-17531DB005E9}" dt="2025-09-18T18:30:39.228" v="3918" actId="27636"/>
          <ac:spMkLst>
            <pc:docMk/>
            <pc:sldMk cId="1196429718" sldId="2401"/>
            <ac:spMk id="5" creationId="{5A8D3268-AA65-C1D8-D29B-CF7A56B1CD7E}"/>
          </ac:spMkLst>
        </pc:spChg>
        <pc:spChg chg="mod">
          <ac:chgData name="Buckman, Mark" userId="143108ed-1948-4344-b71d-df851b3c54dd" providerId="ADAL" clId="{14620DA4-A871-4EC4-A5FE-17531DB005E9}" dt="2025-09-18T18:28:10.266" v="3551"/>
          <ac:spMkLst>
            <pc:docMk/>
            <pc:sldMk cId="1196429718" sldId="2401"/>
            <ac:spMk id="15" creationId="{38515AAD-41BA-AE3D-27B4-539DCABED474}"/>
          </ac:spMkLst>
        </pc:spChg>
        <pc:grpChg chg="add mod">
          <ac:chgData name="Buckman, Mark" userId="143108ed-1948-4344-b71d-df851b3c54dd" providerId="ADAL" clId="{14620DA4-A871-4EC4-A5FE-17531DB005E9}" dt="2025-09-18T18:28:22.247" v="3556" actId="14100"/>
          <ac:grpSpMkLst>
            <pc:docMk/>
            <pc:sldMk cId="1196429718" sldId="2401"/>
            <ac:grpSpMk id="10" creationId="{3A3CC786-2873-188B-6D21-CB2E57B1A22F}"/>
          </ac:grpSpMkLst>
        </pc:grpChg>
        <pc:picChg chg="mod">
          <ac:chgData name="Buckman, Mark" userId="143108ed-1948-4344-b71d-df851b3c54dd" providerId="ADAL" clId="{14620DA4-A871-4EC4-A5FE-17531DB005E9}" dt="2025-09-18T18:28:10.266" v="3551"/>
          <ac:picMkLst>
            <pc:docMk/>
            <pc:sldMk cId="1196429718" sldId="2401"/>
            <ac:picMk id="12" creationId="{740DE6A1-11A9-358E-7F5C-8E25C4839752}"/>
          </ac:picMkLst>
        </pc:picChg>
        <pc:picChg chg="mod">
          <ac:chgData name="Buckman, Mark" userId="143108ed-1948-4344-b71d-df851b3c54dd" providerId="ADAL" clId="{14620DA4-A871-4EC4-A5FE-17531DB005E9}" dt="2025-09-18T18:28:10.266" v="3551"/>
          <ac:picMkLst>
            <pc:docMk/>
            <pc:sldMk cId="1196429718" sldId="2401"/>
            <ac:picMk id="14" creationId="{63180D2E-677D-95B2-7EAE-753EF8B4C079}"/>
          </ac:picMkLst>
        </pc:picChg>
      </pc:sldChg>
      <pc:sldChg chg="addSp delSp modSp new mod">
        <pc:chgData name="Buckman, Mark" userId="143108ed-1948-4344-b71d-df851b3c54dd" providerId="ADAL" clId="{14620DA4-A871-4EC4-A5FE-17531DB005E9}" dt="2025-09-19T16:40:56.203" v="6714" actId="165"/>
        <pc:sldMkLst>
          <pc:docMk/>
          <pc:sldMk cId="3763105061" sldId="2402"/>
        </pc:sldMkLst>
        <pc:spChg chg="mod">
          <ac:chgData name="Buckman, Mark" userId="143108ed-1948-4344-b71d-df851b3c54dd" providerId="ADAL" clId="{14620DA4-A871-4EC4-A5FE-17531DB005E9}" dt="2025-09-18T18:50:53.362" v="4116" actId="20577"/>
          <ac:spMkLst>
            <pc:docMk/>
            <pc:sldMk cId="3763105061" sldId="2402"/>
            <ac:spMk id="2" creationId="{A2874ACE-6079-F245-D9ED-47C9782D37A4}"/>
          </ac:spMkLst>
        </pc:spChg>
        <pc:picChg chg="add mod topLvl">
          <ac:chgData name="Buckman, Mark" userId="143108ed-1948-4344-b71d-df851b3c54dd" providerId="ADAL" clId="{14620DA4-A871-4EC4-A5FE-17531DB005E9}" dt="2025-09-19T16:40:56.203" v="6714" actId="165"/>
          <ac:picMkLst>
            <pc:docMk/>
            <pc:sldMk cId="3763105061" sldId="2402"/>
            <ac:picMk id="5" creationId="{884887BB-7E4A-46D0-3B82-C03580472C5D}"/>
          </ac:picMkLst>
        </pc:picChg>
        <pc:picChg chg="add mod topLvl">
          <ac:chgData name="Buckman, Mark" userId="143108ed-1948-4344-b71d-df851b3c54dd" providerId="ADAL" clId="{14620DA4-A871-4EC4-A5FE-17531DB005E9}" dt="2025-09-19T16:40:56.203" v="6714" actId="165"/>
          <ac:picMkLst>
            <pc:docMk/>
            <pc:sldMk cId="3763105061" sldId="2402"/>
            <ac:picMk id="6" creationId="{B7C94F6D-ED11-C252-AEB3-A8E6A6A904F6}"/>
          </ac:picMkLst>
        </pc:picChg>
        <pc:picChg chg="add mod topLvl">
          <ac:chgData name="Buckman, Mark" userId="143108ed-1948-4344-b71d-df851b3c54dd" providerId="ADAL" clId="{14620DA4-A871-4EC4-A5FE-17531DB005E9}" dt="2025-09-19T16:40:56.203" v="6714" actId="165"/>
          <ac:picMkLst>
            <pc:docMk/>
            <pc:sldMk cId="3763105061" sldId="2402"/>
            <ac:picMk id="7" creationId="{37588C3B-C055-93A8-8A00-B2C19961BFA2}"/>
          </ac:picMkLst>
        </pc:picChg>
        <pc:picChg chg="add mod topLvl">
          <ac:chgData name="Buckman, Mark" userId="143108ed-1948-4344-b71d-df851b3c54dd" providerId="ADAL" clId="{14620DA4-A871-4EC4-A5FE-17531DB005E9}" dt="2025-09-19T16:40:56.203" v="6714" actId="165"/>
          <ac:picMkLst>
            <pc:docMk/>
            <pc:sldMk cId="3763105061" sldId="2402"/>
            <ac:picMk id="8" creationId="{F02CDA41-6A55-9F0C-4049-299D20ED9875}"/>
          </ac:picMkLst>
        </pc:picChg>
      </pc:sldChg>
      <pc:sldChg chg="addSp delSp modSp new mod modTransition modNotesTx">
        <pc:chgData name="Buckman, Mark" userId="143108ed-1948-4344-b71d-df851b3c54dd" providerId="ADAL" clId="{14620DA4-A871-4EC4-A5FE-17531DB005E9}" dt="2025-10-02T10:51:08.377" v="14389" actId="13244"/>
        <pc:sldMkLst>
          <pc:docMk/>
          <pc:sldMk cId="1729038270" sldId="2403"/>
        </pc:sldMkLst>
        <pc:spChg chg="mod">
          <ac:chgData name="Buckman, Mark" userId="143108ed-1948-4344-b71d-df851b3c54dd" providerId="ADAL" clId="{14620DA4-A871-4EC4-A5FE-17531DB005E9}" dt="2025-09-18T18:51:11.030" v="4155" actId="404"/>
          <ac:spMkLst>
            <pc:docMk/>
            <pc:sldMk cId="1729038270" sldId="2403"/>
            <ac:spMk id="2" creationId="{C1451EB9-6AB8-A352-F41F-C22877413265}"/>
          </ac:spMkLst>
        </pc:spChg>
        <pc:picChg chg="add mod">
          <ac:chgData name="Buckman, Mark" userId="143108ed-1948-4344-b71d-df851b3c54dd" providerId="ADAL" clId="{14620DA4-A871-4EC4-A5FE-17531DB005E9}" dt="2025-09-19T16:39:11.801" v="6681" actId="962"/>
          <ac:picMkLst>
            <pc:docMk/>
            <pc:sldMk cId="1729038270" sldId="2403"/>
            <ac:picMk id="5" creationId="{289B1503-C840-BE1D-B3CC-7FAAF03F3946}"/>
          </ac:picMkLst>
        </pc:picChg>
        <pc:picChg chg="add mod">
          <ac:chgData name="Buckman, Mark" userId="143108ed-1948-4344-b71d-df851b3c54dd" providerId="ADAL" clId="{14620DA4-A871-4EC4-A5FE-17531DB005E9}" dt="2025-09-19T13:39:35.322" v="5425" actId="1076"/>
          <ac:picMkLst>
            <pc:docMk/>
            <pc:sldMk cId="1729038270" sldId="2403"/>
            <ac:picMk id="6" creationId="{5E958C01-2335-347C-BE20-2CC33289279C}"/>
          </ac:picMkLst>
        </pc:picChg>
        <pc:picChg chg="add mod">
          <ac:chgData name="Buckman, Mark" userId="143108ed-1948-4344-b71d-df851b3c54dd" providerId="ADAL" clId="{14620DA4-A871-4EC4-A5FE-17531DB005E9}" dt="2025-09-19T13:42:06.751" v="5427" actId="1076"/>
          <ac:picMkLst>
            <pc:docMk/>
            <pc:sldMk cId="1729038270" sldId="2403"/>
            <ac:picMk id="7" creationId="{9D49D6FF-33CF-E3C4-E0D6-6AC870209C0A}"/>
          </ac:picMkLst>
        </pc:picChg>
        <pc:picChg chg="add mod ord">
          <ac:chgData name="Buckman, Mark" userId="143108ed-1948-4344-b71d-df851b3c54dd" providerId="ADAL" clId="{14620DA4-A871-4EC4-A5FE-17531DB005E9}" dt="2025-10-02T10:51:08.377" v="14389" actId="13244"/>
          <ac:picMkLst>
            <pc:docMk/>
            <pc:sldMk cId="1729038270" sldId="2403"/>
            <ac:picMk id="11" creationId="{2ABF11E3-2B0F-D5DB-C18C-D9CEB26E9FFC}"/>
          </ac:picMkLst>
        </pc:picChg>
      </pc:sldChg>
      <pc:sldChg chg="addSp delSp modSp add mod modTransition">
        <pc:chgData name="Buckman, Mark" userId="143108ed-1948-4344-b71d-df851b3c54dd" providerId="ADAL" clId="{14620DA4-A871-4EC4-A5FE-17531DB005E9}" dt="2025-10-02T10:27:08.392" v="14215" actId="13244"/>
        <pc:sldMkLst>
          <pc:docMk/>
          <pc:sldMk cId="2449418531" sldId="2404"/>
        </pc:sldMkLst>
        <pc:spChg chg="mod">
          <ac:chgData name="Buckman, Mark" userId="143108ed-1948-4344-b71d-df851b3c54dd" providerId="ADAL" clId="{14620DA4-A871-4EC4-A5FE-17531DB005E9}" dt="2025-09-18T18:51:46.754" v="4224" actId="20577"/>
          <ac:spMkLst>
            <pc:docMk/>
            <pc:sldMk cId="2449418531" sldId="2404"/>
            <ac:spMk id="2" creationId="{A565F0F4-120B-7337-34DD-FBAAA43C02CC}"/>
          </ac:spMkLst>
        </pc:spChg>
        <pc:grpChg chg="add mod">
          <ac:chgData name="Buckman, Mark" userId="143108ed-1948-4344-b71d-df851b3c54dd" providerId="ADAL" clId="{14620DA4-A871-4EC4-A5FE-17531DB005E9}" dt="2025-09-19T13:48:23.011" v="6130" actId="962"/>
          <ac:grpSpMkLst>
            <pc:docMk/>
            <pc:sldMk cId="2449418531" sldId="2404"/>
            <ac:grpSpMk id="6" creationId="{5CF51C3B-503A-F6BB-390A-7293E0D70B82}"/>
          </ac:grpSpMkLst>
        </pc:grpChg>
        <pc:picChg chg="add mod">
          <ac:chgData name="Buckman, Mark" userId="143108ed-1948-4344-b71d-df851b3c54dd" providerId="ADAL" clId="{14620DA4-A871-4EC4-A5FE-17531DB005E9}" dt="2025-10-02T10:27:05.069" v="14214" actId="13244"/>
          <ac:picMkLst>
            <pc:docMk/>
            <pc:sldMk cId="2449418531" sldId="2404"/>
            <ac:picMk id="3" creationId="{879494D8-680C-AA51-9422-E85599085609}"/>
          </ac:picMkLst>
        </pc:picChg>
        <pc:picChg chg="mod">
          <ac:chgData name="Buckman, Mark" userId="143108ed-1948-4344-b71d-df851b3c54dd" providerId="ADAL" clId="{14620DA4-A871-4EC4-A5FE-17531DB005E9}" dt="2025-09-19T13:42:44.277" v="5429"/>
          <ac:picMkLst>
            <pc:docMk/>
            <pc:sldMk cId="2449418531" sldId="2404"/>
            <ac:picMk id="7" creationId="{8B1A740E-3EB9-017C-B2CF-71A9CBBF1D31}"/>
          </ac:picMkLst>
        </pc:picChg>
        <pc:picChg chg="mod">
          <ac:chgData name="Buckman, Mark" userId="143108ed-1948-4344-b71d-df851b3c54dd" providerId="ADAL" clId="{14620DA4-A871-4EC4-A5FE-17531DB005E9}" dt="2025-09-19T13:42:44.277" v="5429"/>
          <ac:picMkLst>
            <pc:docMk/>
            <pc:sldMk cId="2449418531" sldId="2404"/>
            <ac:picMk id="8" creationId="{08391000-5A89-CC5F-74E2-C376B71EBA9D}"/>
          </ac:picMkLst>
        </pc:picChg>
        <pc:picChg chg="mod">
          <ac:chgData name="Buckman, Mark" userId="143108ed-1948-4344-b71d-df851b3c54dd" providerId="ADAL" clId="{14620DA4-A871-4EC4-A5FE-17531DB005E9}" dt="2025-09-19T13:42:44.277" v="5429"/>
          <ac:picMkLst>
            <pc:docMk/>
            <pc:sldMk cId="2449418531" sldId="2404"/>
            <ac:picMk id="9" creationId="{1CE76D98-0DA9-71B7-4CB7-12C15B499833}"/>
          </ac:picMkLst>
        </pc:picChg>
        <pc:picChg chg="add mod ord">
          <ac:chgData name="Buckman, Mark" userId="143108ed-1948-4344-b71d-df851b3c54dd" providerId="ADAL" clId="{14620DA4-A871-4EC4-A5FE-17531DB005E9}" dt="2025-10-02T10:27:08.392" v="14215" actId="13244"/>
          <ac:picMkLst>
            <pc:docMk/>
            <pc:sldMk cId="2449418531" sldId="2404"/>
            <ac:picMk id="14" creationId="{F2722475-D5CC-6021-7B71-91717D5D8A7E}"/>
          </ac:picMkLst>
        </pc:picChg>
      </pc:sldChg>
      <pc:sldChg chg="addSp delSp modSp add mod modTransition modAnim">
        <pc:chgData name="Buckman, Mark" userId="143108ed-1948-4344-b71d-df851b3c54dd" providerId="ADAL" clId="{14620DA4-A871-4EC4-A5FE-17531DB005E9}" dt="2025-10-02T10:51:19.685" v="14391" actId="13244"/>
        <pc:sldMkLst>
          <pc:docMk/>
          <pc:sldMk cId="2741295214" sldId="2405"/>
        </pc:sldMkLst>
        <pc:spChg chg="mod">
          <ac:chgData name="Buckman, Mark" userId="143108ed-1948-4344-b71d-df851b3c54dd" providerId="ADAL" clId="{14620DA4-A871-4EC4-A5FE-17531DB005E9}" dt="2025-09-18T18:52:17.601" v="4281" actId="20577"/>
          <ac:spMkLst>
            <pc:docMk/>
            <pc:sldMk cId="2741295214" sldId="2405"/>
            <ac:spMk id="2" creationId="{BFA4EDB3-F674-64A7-53C8-290FCC993E08}"/>
          </ac:spMkLst>
        </pc:spChg>
        <pc:picChg chg="add mod">
          <ac:chgData name="Buckman, Mark" userId="143108ed-1948-4344-b71d-df851b3c54dd" providerId="ADAL" clId="{14620DA4-A871-4EC4-A5FE-17531DB005E9}" dt="2025-09-19T16:39:38.727" v="6693" actId="962"/>
          <ac:picMkLst>
            <pc:docMk/>
            <pc:sldMk cId="2741295214" sldId="2405"/>
            <ac:picMk id="6" creationId="{E485DC6B-C863-7CA8-FC58-0CE98A1EFF5D}"/>
          </ac:picMkLst>
        </pc:picChg>
        <pc:picChg chg="add mod ord">
          <ac:chgData name="Buckman, Mark" userId="143108ed-1948-4344-b71d-df851b3c54dd" providerId="ADAL" clId="{14620DA4-A871-4EC4-A5FE-17531DB005E9}" dt="2025-10-02T10:51:17.058" v="14390" actId="13244"/>
          <ac:picMkLst>
            <pc:docMk/>
            <pc:sldMk cId="2741295214" sldId="2405"/>
            <ac:picMk id="7" creationId="{A565846F-86BC-296E-9F26-5A2BFEE42C1F}"/>
          </ac:picMkLst>
        </pc:picChg>
        <pc:picChg chg="add mod ord">
          <ac:chgData name="Buckman, Mark" userId="143108ed-1948-4344-b71d-df851b3c54dd" providerId="ADAL" clId="{14620DA4-A871-4EC4-A5FE-17531DB005E9}" dt="2025-10-02T10:51:19.685" v="14391" actId="13244"/>
          <ac:picMkLst>
            <pc:docMk/>
            <pc:sldMk cId="2741295214" sldId="2405"/>
            <ac:picMk id="8" creationId="{691CEF2E-0F12-4CD3-BB4F-ABAA5A56FD40}"/>
          </ac:picMkLst>
        </pc:picChg>
        <pc:picChg chg="add mod">
          <ac:chgData name="Buckman, Mark" userId="143108ed-1948-4344-b71d-df851b3c54dd" providerId="ADAL" clId="{14620DA4-A871-4EC4-A5FE-17531DB005E9}" dt="2025-10-02T10:19:10.892" v="13970" actId="962"/>
          <ac:picMkLst>
            <pc:docMk/>
            <pc:sldMk cId="2741295214" sldId="2405"/>
            <ac:picMk id="12" creationId="{0366E337-49A6-1B86-66BB-7C9654E4FDB9}"/>
          </ac:picMkLst>
        </pc:picChg>
      </pc:sldChg>
      <pc:sldChg chg="addSp delSp modSp add mod modTransition modNotesTx">
        <pc:chgData name="Buckman, Mark" userId="143108ed-1948-4344-b71d-df851b3c54dd" providerId="ADAL" clId="{14620DA4-A871-4EC4-A5FE-17531DB005E9}" dt="2025-10-02T10:51:25.329" v="14392" actId="13244"/>
        <pc:sldMkLst>
          <pc:docMk/>
          <pc:sldMk cId="666808695" sldId="2406"/>
        </pc:sldMkLst>
        <pc:spChg chg="mod">
          <ac:chgData name="Buckman, Mark" userId="143108ed-1948-4344-b71d-df851b3c54dd" providerId="ADAL" clId="{14620DA4-A871-4EC4-A5FE-17531DB005E9}" dt="2025-09-18T18:52:33.589" v="4316" actId="20577"/>
          <ac:spMkLst>
            <pc:docMk/>
            <pc:sldMk cId="666808695" sldId="2406"/>
            <ac:spMk id="2" creationId="{953301D9-ED6B-B581-24D8-373A19AC80B7}"/>
          </ac:spMkLst>
        </pc:spChg>
        <pc:picChg chg="add mod">
          <ac:chgData name="Buckman, Mark" userId="143108ed-1948-4344-b71d-df851b3c54dd" providerId="ADAL" clId="{14620DA4-A871-4EC4-A5FE-17531DB005E9}" dt="2025-09-19T16:39:56.092" v="6697" actId="962"/>
          <ac:picMkLst>
            <pc:docMk/>
            <pc:sldMk cId="666808695" sldId="2406"/>
            <ac:picMk id="6" creationId="{7F4A10CE-4016-B552-6969-FF8654149020}"/>
          </ac:picMkLst>
        </pc:picChg>
        <pc:picChg chg="add mod">
          <ac:chgData name="Buckman, Mark" userId="143108ed-1948-4344-b71d-df851b3c54dd" providerId="ADAL" clId="{14620DA4-A871-4EC4-A5FE-17531DB005E9}" dt="2025-10-02T10:27:18.491" v="14216" actId="13244"/>
          <ac:picMkLst>
            <pc:docMk/>
            <pc:sldMk cId="666808695" sldId="2406"/>
            <ac:picMk id="7" creationId="{F788FA88-4249-43E5-3E70-5B2B2EE0D794}"/>
          </ac:picMkLst>
        </pc:picChg>
        <pc:picChg chg="add mod ord">
          <ac:chgData name="Buckman, Mark" userId="143108ed-1948-4344-b71d-df851b3c54dd" providerId="ADAL" clId="{14620DA4-A871-4EC4-A5FE-17531DB005E9}" dt="2025-10-02T10:51:25.329" v="14392" actId="13244"/>
          <ac:picMkLst>
            <pc:docMk/>
            <pc:sldMk cId="666808695" sldId="2406"/>
            <ac:picMk id="8" creationId="{562656F3-71E0-475A-CB00-A55F366A76B9}"/>
          </ac:picMkLst>
        </pc:picChg>
        <pc:picChg chg="add mod">
          <ac:chgData name="Buckman, Mark" userId="143108ed-1948-4344-b71d-df851b3c54dd" providerId="ADAL" clId="{14620DA4-A871-4EC4-A5FE-17531DB005E9}" dt="2025-10-02T10:19:32.058" v="14096" actId="962"/>
          <ac:picMkLst>
            <pc:docMk/>
            <pc:sldMk cId="666808695" sldId="2406"/>
            <ac:picMk id="10" creationId="{FE32042A-F3BA-9E3E-8D99-5F6B01D9A6C4}"/>
          </ac:picMkLst>
        </pc:picChg>
      </pc:sldChg>
      <pc:sldChg chg="addSp delSp modSp new mod chgLayout">
        <pc:chgData name="Buckman, Mark" userId="143108ed-1948-4344-b71d-df851b3c54dd" providerId="ADAL" clId="{14620DA4-A871-4EC4-A5FE-17531DB005E9}" dt="2025-10-02T10:53:24.259" v="14398" actId="13244"/>
        <pc:sldMkLst>
          <pc:docMk/>
          <pc:sldMk cId="1705794834" sldId="2407"/>
        </pc:sldMkLst>
        <pc:spChg chg="mod ord">
          <ac:chgData name="Buckman, Mark" userId="143108ed-1948-4344-b71d-df851b3c54dd" providerId="ADAL" clId="{14620DA4-A871-4EC4-A5FE-17531DB005E9}" dt="2025-10-02T10:53:24.259" v="14398" actId="13244"/>
          <ac:spMkLst>
            <pc:docMk/>
            <pc:sldMk cId="1705794834" sldId="2407"/>
            <ac:spMk id="2" creationId="{81141551-60C6-7846-5F60-64B890D47014}"/>
          </ac:spMkLst>
        </pc:spChg>
        <pc:spChg chg="add mod ord">
          <ac:chgData name="Buckman, Mark" userId="143108ed-1948-4344-b71d-df851b3c54dd" providerId="ADAL" clId="{14620DA4-A871-4EC4-A5FE-17531DB005E9}" dt="2025-10-02T10:26:39.443" v="14212" actId="13244"/>
          <ac:spMkLst>
            <pc:docMk/>
            <pc:sldMk cId="1705794834" sldId="2407"/>
            <ac:spMk id="7" creationId="{330C87B3-90B1-3088-519D-6FB2D5094E78}"/>
          </ac:spMkLst>
        </pc:spChg>
        <pc:picChg chg="add mod ord">
          <ac:chgData name="Buckman, Mark" userId="143108ed-1948-4344-b71d-df851b3c54dd" providerId="ADAL" clId="{14620DA4-A871-4EC4-A5FE-17531DB005E9}" dt="2025-10-02T10:26:40.376" v="14213" actId="13244"/>
          <ac:picMkLst>
            <pc:docMk/>
            <pc:sldMk cId="1705794834" sldId="2407"/>
            <ac:picMk id="6" creationId="{33CAFBAD-511E-78E6-F508-A45A3DC5C84F}"/>
          </ac:picMkLst>
        </pc:picChg>
      </pc:sldChg>
      <pc:sldChg chg="addSp delSp modSp add mod modTransition modClrScheme chgLayout">
        <pc:chgData name="Buckman, Mark" userId="143108ed-1948-4344-b71d-df851b3c54dd" providerId="ADAL" clId="{14620DA4-A871-4EC4-A5FE-17531DB005E9}" dt="2025-10-02T10:22:47.063" v="14129" actId="33553"/>
        <pc:sldMkLst>
          <pc:docMk/>
          <pc:sldMk cId="1124394974" sldId="2408"/>
        </pc:sldMkLst>
        <pc:spChg chg="add mod">
          <ac:chgData name="Buckman, Mark" userId="143108ed-1948-4344-b71d-df851b3c54dd" providerId="ADAL" clId="{14620DA4-A871-4EC4-A5FE-17531DB005E9}" dt="2025-10-02T10:22:47.063" v="14129" actId="33553"/>
          <ac:spMkLst>
            <pc:docMk/>
            <pc:sldMk cId="1124394974" sldId="2408"/>
            <ac:spMk id="10" creationId="{C7B5AA61-D125-9D5B-B079-D25CBA1EE81E}"/>
          </ac:spMkLst>
        </pc:spChg>
        <pc:grpChg chg="mod">
          <ac:chgData name="Buckman, Mark" userId="143108ed-1948-4344-b71d-df851b3c54dd" providerId="ADAL" clId="{14620DA4-A871-4EC4-A5FE-17531DB005E9}" dt="2025-10-02T10:11:56.966" v="12824" actId="962"/>
          <ac:grpSpMkLst>
            <pc:docMk/>
            <pc:sldMk cId="1124394974" sldId="2408"/>
            <ac:grpSpMk id="4" creationId="{0071D5E8-EE88-BA08-5D4A-13C010DD7A02}"/>
          </ac:grpSpMkLst>
        </pc:grpChg>
      </pc:sldChg>
      <pc:sldChg chg="add del">
        <pc:chgData name="Buckman, Mark" userId="143108ed-1948-4344-b71d-df851b3c54dd" providerId="ADAL" clId="{14620DA4-A871-4EC4-A5FE-17531DB005E9}" dt="2025-09-19T10:07:23.899" v="4591" actId="47"/>
        <pc:sldMkLst>
          <pc:docMk/>
          <pc:sldMk cId="1145349998" sldId="2408"/>
        </pc:sldMkLst>
      </pc:sldChg>
      <pc:sldChg chg="new del">
        <pc:chgData name="Buckman, Mark" userId="143108ed-1948-4344-b71d-df851b3c54dd" providerId="ADAL" clId="{14620DA4-A871-4EC4-A5FE-17531DB005E9}" dt="2025-09-18T18:55:44.382" v="4386" actId="47"/>
        <pc:sldMkLst>
          <pc:docMk/>
          <pc:sldMk cId="3153553213" sldId="2408"/>
        </pc:sldMkLst>
      </pc:sldChg>
      <pc:sldChg chg="addSp delSp modSp add mod modTransition">
        <pc:chgData name="Buckman, Mark" userId="143108ed-1948-4344-b71d-df851b3c54dd" providerId="ADAL" clId="{14620DA4-A871-4EC4-A5FE-17531DB005E9}" dt="2025-10-02T10:23:48.351" v="14169" actId="478"/>
        <pc:sldMkLst>
          <pc:docMk/>
          <pc:sldMk cId="2972717072" sldId="2409"/>
        </pc:sldMkLst>
        <pc:spChg chg="add mod">
          <ac:chgData name="Buckman, Mark" userId="143108ed-1948-4344-b71d-df851b3c54dd" providerId="ADAL" clId="{14620DA4-A871-4EC4-A5FE-17531DB005E9}" dt="2025-10-02T10:23:43.920" v="14168" actId="20577"/>
          <ac:spMkLst>
            <pc:docMk/>
            <pc:sldMk cId="2972717072" sldId="2409"/>
            <ac:spMk id="6" creationId="{BEB6D554-D6B1-51CE-282A-8E7794247DAE}"/>
          </ac:spMkLst>
        </pc:spChg>
        <pc:grpChg chg="mod">
          <ac:chgData name="Buckman, Mark" userId="143108ed-1948-4344-b71d-df851b3c54dd" providerId="ADAL" clId="{14620DA4-A871-4EC4-A5FE-17531DB005E9}" dt="2025-10-02T10:12:07.904" v="12826" actId="962"/>
          <ac:grpSpMkLst>
            <pc:docMk/>
            <pc:sldMk cId="2972717072" sldId="2409"/>
            <ac:grpSpMk id="2" creationId="{EE0FF570-E4F6-31DA-CAC4-B9FD442824F8}"/>
          </ac:grpSpMkLst>
        </pc:grpChg>
        <pc:picChg chg="mod ord">
          <ac:chgData name="Buckman, Mark" userId="143108ed-1948-4344-b71d-df851b3c54dd" providerId="ADAL" clId="{14620DA4-A871-4EC4-A5FE-17531DB005E9}" dt="2025-10-02T10:14:43.947" v="13658" actId="962"/>
          <ac:picMkLst>
            <pc:docMk/>
            <pc:sldMk cId="2972717072" sldId="2409"/>
            <ac:picMk id="5" creationId="{5A1222DC-F50F-557C-4ACD-CC1E645D7C45}"/>
          </ac:picMkLst>
        </pc:picChg>
      </pc:sldChg>
      <pc:sldChg chg="addSp delSp modSp new mod modTransition modClrScheme chgLayout">
        <pc:chgData name="Buckman, Mark" userId="143108ed-1948-4344-b71d-df851b3c54dd" providerId="ADAL" clId="{14620DA4-A871-4EC4-A5FE-17531DB005E9}" dt="2025-09-19T17:04:22.645" v="7185" actId="478"/>
        <pc:sldMkLst>
          <pc:docMk/>
          <pc:sldMk cId="2701815839" sldId="2410"/>
        </pc:sldMkLst>
        <pc:spChg chg="mod ord">
          <ac:chgData name="Buckman, Mark" userId="143108ed-1948-4344-b71d-df851b3c54dd" providerId="ADAL" clId="{14620DA4-A871-4EC4-A5FE-17531DB005E9}" dt="2025-09-19T10:15:21.451" v="5068" actId="700"/>
          <ac:spMkLst>
            <pc:docMk/>
            <pc:sldMk cId="2701815839" sldId="2410"/>
            <ac:spMk id="2" creationId="{16EBEEAD-2350-5C25-64A8-118086FA9F9F}"/>
          </ac:spMkLst>
        </pc:spChg>
        <pc:spChg chg="mod ord">
          <ac:chgData name="Buckman, Mark" userId="143108ed-1948-4344-b71d-df851b3c54dd" providerId="ADAL" clId="{14620DA4-A871-4EC4-A5FE-17531DB005E9}" dt="2025-09-19T16:16:05.778" v="6131" actId="14100"/>
          <ac:spMkLst>
            <pc:docMk/>
            <pc:sldMk cId="2701815839" sldId="2410"/>
            <ac:spMk id="3" creationId="{DAAB55E1-A959-839E-98E3-D38B74E6B402}"/>
          </ac:spMkLst>
        </pc:spChg>
        <pc:picChg chg="add mod">
          <ac:chgData name="Buckman, Mark" userId="143108ed-1948-4344-b71d-df851b3c54dd" providerId="ADAL" clId="{14620DA4-A871-4EC4-A5FE-17531DB005E9}" dt="2025-09-19T17:04:18.698" v="7184" actId="1076"/>
          <ac:picMkLst>
            <pc:docMk/>
            <pc:sldMk cId="2701815839" sldId="2410"/>
            <ac:picMk id="6" creationId="{29A21EF0-84D9-770A-13B3-1C68F76F3636}"/>
          </ac:picMkLst>
        </pc:picChg>
      </pc:sldChg>
      <pc:sldChg chg="addSp delSp modSp add mod modTransition modClrScheme modAnim chgLayout">
        <pc:chgData name="Buckman, Mark" userId="143108ed-1948-4344-b71d-df851b3c54dd" providerId="ADAL" clId="{14620DA4-A871-4EC4-A5FE-17531DB005E9}" dt="2025-10-02T10:27:47.377" v="14219" actId="962"/>
        <pc:sldMkLst>
          <pc:docMk/>
          <pc:sldMk cId="3447895076" sldId="2411"/>
        </pc:sldMkLst>
        <pc:spChg chg="mod ord">
          <ac:chgData name="Buckman, Mark" userId="143108ed-1948-4344-b71d-df851b3c54dd" providerId="ADAL" clId="{14620DA4-A871-4EC4-A5FE-17531DB005E9}" dt="2025-10-02T10:27:23.854" v="14217" actId="13244"/>
          <ac:spMkLst>
            <pc:docMk/>
            <pc:sldMk cId="3447895076" sldId="2411"/>
            <ac:spMk id="2" creationId="{4546A9FC-FFBA-6757-B820-326B9E7907E6}"/>
          </ac:spMkLst>
        </pc:spChg>
        <pc:spChg chg="add mod ord">
          <ac:chgData name="Buckman, Mark" userId="143108ed-1948-4344-b71d-df851b3c54dd" providerId="ADAL" clId="{14620DA4-A871-4EC4-A5FE-17531DB005E9}" dt="2025-09-19T16:43:37.537" v="6959" actId="242"/>
          <ac:spMkLst>
            <pc:docMk/>
            <pc:sldMk cId="3447895076" sldId="2411"/>
            <ac:spMk id="9" creationId="{5196B612-ABC7-87B2-21FD-60F08AE3C56D}"/>
          </ac:spMkLst>
        </pc:spChg>
        <pc:grpChg chg="add mod ord">
          <ac:chgData name="Buckman, Mark" userId="143108ed-1948-4344-b71d-df851b3c54dd" providerId="ADAL" clId="{14620DA4-A871-4EC4-A5FE-17531DB005E9}" dt="2025-10-02T10:27:32.310" v="14218" actId="13244"/>
          <ac:grpSpMkLst>
            <pc:docMk/>
            <pc:sldMk cId="3447895076" sldId="2411"/>
            <ac:grpSpMk id="10" creationId="{7AD74FF8-A374-49F4-4B34-89F7A173F9F2}"/>
          </ac:grpSpMkLst>
        </pc:grpChg>
        <pc:picChg chg="mod">
          <ac:chgData name="Buckman, Mark" userId="143108ed-1948-4344-b71d-df851b3c54dd" providerId="ADAL" clId="{14620DA4-A871-4EC4-A5FE-17531DB005E9}" dt="2025-09-19T16:41:57.818" v="6727"/>
          <ac:picMkLst>
            <pc:docMk/>
            <pc:sldMk cId="3447895076" sldId="2411"/>
            <ac:picMk id="12" creationId="{57658166-2AE4-6724-8551-36CAB45B51E9}"/>
          </ac:picMkLst>
        </pc:picChg>
        <pc:picChg chg="mod">
          <ac:chgData name="Buckman, Mark" userId="143108ed-1948-4344-b71d-df851b3c54dd" providerId="ADAL" clId="{14620DA4-A871-4EC4-A5FE-17531DB005E9}" dt="2025-09-19T16:41:57.818" v="6727"/>
          <ac:picMkLst>
            <pc:docMk/>
            <pc:sldMk cId="3447895076" sldId="2411"/>
            <ac:picMk id="14" creationId="{FEBD3A33-A1FC-FFCE-0A75-B8003058E1CF}"/>
          </ac:picMkLst>
        </pc:picChg>
        <pc:picChg chg="add mod ord">
          <ac:chgData name="Buckman, Mark" userId="143108ed-1948-4344-b71d-df851b3c54dd" providerId="ADAL" clId="{14620DA4-A871-4EC4-A5FE-17531DB005E9}" dt="2025-10-02T10:27:47.377" v="14219" actId="962"/>
          <ac:picMkLst>
            <pc:docMk/>
            <pc:sldMk cId="3447895076" sldId="2411"/>
            <ac:picMk id="15" creationId="{73122337-A66D-2E73-99B4-E89835095D5A}"/>
          </ac:picMkLst>
        </pc:picChg>
      </pc:sldChg>
      <pc:sldChg chg="addSp delSp modSp add mod modClrScheme chgLayout">
        <pc:chgData name="Buckman, Mark" userId="143108ed-1948-4344-b71d-df851b3c54dd" providerId="ADAL" clId="{14620DA4-A871-4EC4-A5FE-17531DB005E9}" dt="2025-10-02T10:22:35.669" v="14128" actId="1076"/>
        <pc:sldMkLst>
          <pc:docMk/>
          <pc:sldMk cId="2217300451" sldId="2412"/>
        </pc:sldMkLst>
        <pc:spChg chg="mod ord">
          <ac:chgData name="Buckman, Mark" userId="143108ed-1948-4344-b71d-df851b3c54dd" providerId="ADAL" clId="{14620DA4-A871-4EC4-A5FE-17531DB005E9}" dt="2025-09-19T16:59:10.473" v="7142" actId="20577"/>
          <ac:spMkLst>
            <pc:docMk/>
            <pc:sldMk cId="2217300451" sldId="2412"/>
            <ac:spMk id="2" creationId="{C35EA323-659D-F2D3-DD1D-451D7DB5F713}"/>
          </ac:spMkLst>
        </pc:spChg>
        <pc:spChg chg="add mod ord">
          <ac:chgData name="Buckman, Mark" userId="143108ed-1948-4344-b71d-df851b3c54dd" providerId="ADAL" clId="{14620DA4-A871-4EC4-A5FE-17531DB005E9}" dt="2025-09-19T16:54:22.402" v="7061" actId="13926"/>
          <ac:spMkLst>
            <pc:docMk/>
            <pc:sldMk cId="2217300451" sldId="2412"/>
            <ac:spMk id="7" creationId="{05764EE8-D948-2268-7ED4-471301AACED4}"/>
          </ac:spMkLst>
        </pc:spChg>
        <pc:spChg chg="add mod">
          <ac:chgData name="Buckman, Mark" userId="143108ed-1948-4344-b71d-df851b3c54dd" providerId="ADAL" clId="{14620DA4-A871-4EC4-A5FE-17531DB005E9}" dt="2025-10-02T10:21:42.823" v="14107" actId="1076"/>
          <ac:spMkLst>
            <pc:docMk/>
            <pc:sldMk cId="2217300451" sldId="2412"/>
            <ac:spMk id="16" creationId="{7F86AC42-6BA6-8176-9F0F-8EB79F8C1790}"/>
          </ac:spMkLst>
        </pc:spChg>
        <pc:graphicFrameChg chg="add mod modGraphic">
          <ac:chgData name="Buckman, Mark" userId="143108ed-1948-4344-b71d-df851b3c54dd" providerId="ADAL" clId="{14620DA4-A871-4EC4-A5FE-17531DB005E9}" dt="2025-10-02T10:22:35.669" v="14128" actId="1076"/>
          <ac:graphicFrameMkLst>
            <pc:docMk/>
            <pc:sldMk cId="2217300451" sldId="2412"/>
            <ac:graphicFrameMk id="13" creationId="{4335298D-DA83-7B09-EA8E-0F39A92E4181}"/>
          </ac:graphicFrameMkLst>
        </pc:graphicFrameChg>
      </pc:sldChg>
      <pc:sldChg chg="addSp delSp modSp add mod modTransition">
        <pc:chgData name="Buckman, Mark" userId="143108ed-1948-4344-b71d-df851b3c54dd" providerId="ADAL" clId="{14620DA4-A871-4EC4-A5FE-17531DB005E9}" dt="2025-10-02T10:26:03.339" v="14208" actId="13244"/>
        <pc:sldMkLst>
          <pc:docMk/>
          <pc:sldMk cId="1676276348" sldId="2413"/>
        </pc:sldMkLst>
        <pc:spChg chg="add mod">
          <ac:chgData name="Buckman, Mark" userId="143108ed-1948-4344-b71d-df851b3c54dd" providerId="ADAL" clId="{14620DA4-A871-4EC4-A5FE-17531DB005E9}" dt="2025-10-02T10:23:28.621" v="14148" actId="20577"/>
          <ac:spMkLst>
            <pc:docMk/>
            <pc:sldMk cId="1676276348" sldId="2413"/>
            <ac:spMk id="2" creationId="{339D7E0B-1D5A-2A5E-9786-D9743120DAE3}"/>
          </ac:spMkLst>
        </pc:spChg>
        <pc:spChg chg="add mod">
          <ac:chgData name="Buckman, Mark" userId="143108ed-1948-4344-b71d-df851b3c54dd" providerId="ADAL" clId="{14620DA4-A871-4EC4-A5FE-17531DB005E9}" dt="2025-10-02T10:14:47.372" v="13659" actId="962"/>
          <ac:spMkLst>
            <pc:docMk/>
            <pc:sldMk cId="1676276348" sldId="2413"/>
            <ac:spMk id="13" creationId="{B40CA779-D7B3-1280-E66E-F0E179D4439C}"/>
          </ac:spMkLst>
        </pc:spChg>
        <pc:picChg chg="add mod">
          <ac:chgData name="Buckman, Mark" userId="143108ed-1948-4344-b71d-df851b3c54dd" providerId="ADAL" clId="{14620DA4-A871-4EC4-A5FE-17531DB005E9}" dt="2025-09-19T17:02:23.737" v="7160" actId="1076"/>
          <ac:picMkLst>
            <pc:docMk/>
            <pc:sldMk cId="1676276348" sldId="2413"/>
            <ac:picMk id="9" creationId="{CAB7F175-A123-6675-4A9F-36F756D76BD2}"/>
          </ac:picMkLst>
        </pc:picChg>
        <pc:picChg chg="add mod ord">
          <ac:chgData name="Buckman, Mark" userId="143108ed-1948-4344-b71d-df851b3c54dd" providerId="ADAL" clId="{14620DA4-A871-4EC4-A5FE-17531DB005E9}" dt="2025-10-02T10:26:03.339" v="14208" actId="13244"/>
          <ac:picMkLst>
            <pc:docMk/>
            <pc:sldMk cId="1676276348" sldId="2413"/>
            <ac:picMk id="11" creationId="{E7E3340F-D7AE-C368-BD16-06620FA49DA4}"/>
          </ac:picMkLst>
        </pc:picChg>
      </pc:sldChg>
      <pc:sldChg chg="addSp modSp new del mod">
        <pc:chgData name="Buckman, Mark" userId="143108ed-1948-4344-b71d-df851b3c54dd" providerId="ADAL" clId="{14620DA4-A871-4EC4-A5FE-17531DB005E9}" dt="2025-10-01T21:32:02.613" v="10477" actId="47"/>
        <pc:sldMkLst>
          <pc:docMk/>
          <pc:sldMk cId="1255753030" sldId="2414"/>
        </pc:sldMkLst>
      </pc:sldChg>
      <pc:sldChg chg="addSp modSp new mod">
        <pc:chgData name="Buckman, Mark" userId="143108ed-1948-4344-b71d-df851b3c54dd" providerId="ADAL" clId="{14620DA4-A871-4EC4-A5FE-17531DB005E9}" dt="2025-10-01T15:26:28.030" v="8646" actId="962"/>
        <pc:sldMkLst>
          <pc:docMk/>
          <pc:sldMk cId="930711093" sldId="2415"/>
        </pc:sldMkLst>
        <pc:spChg chg="mod">
          <ac:chgData name="Buckman, Mark" userId="143108ed-1948-4344-b71d-df851b3c54dd" providerId="ADAL" clId="{14620DA4-A871-4EC4-A5FE-17531DB005E9}" dt="2025-10-01T15:25:29.033" v="8577"/>
          <ac:spMkLst>
            <pc:docMk/>
            <pc:sldMk cId="930711093" sldId="2415"/>
            <ac:spMk id="2" creationId="{476B8B5C-83C9-C9C3-EA6A-C8C269242FD9}"/>
          </ac:spMkLst>
        </pc:spChg>
        <pc:spChg chg="mod">
          <ac:chgData name="Buckman, Mark" userId="143108ed-1948-4344-b71d-df851b3c54dd" providerId="ADAL" clId="{14620DA4-A871-4EC4-A5FE-17531DB005E9}" dt="2025-10-01T15:26:03.073" v="8592" actId="14100"/>
          <ac:spMkLst>
            <pc:docMk/>
            <pc:sldMk cId="930711093" sldId="2415"/>
            <ac:spMk id="3" creationId="{973B14CB-0326-48BF-15A3-600F6E9A9C77}"/>
          </ac:spMkLst>
        </pc:spChg>
        <pc:picChg chg="add mod">
          <ac:chgData name="Buckman, Mark" userId="143108ed-1948-4344-b71d-df851b3c54dd" providerId="ADAL" clId="{14620DA4-A871-4EC4-A5FE-17531DB005E9}" dt="2025-10-01T15:26:28.030" v="8646" actId="962"/>
          <ac:picMkLst>
            <pc:docMk/>
            <pc:sldMk cId="930711093" sldId="2415"/>
            <ac:picMk id="4" creationId="{19F4E20B-884B-52B8-A275-FFBF8CDBCF61}"/>
          </ac:picMkLst>
        </pc:picChg>
      </pc:sldChg>
      <pc:sldChg chg="addSp delSp modSp new mod">
        <pc:chgData name="Buckman, Mark" userId="143108ed-1948-4344-b71d-df851b3c54dd" providerId="ADAL" clId="{14620DA4-A871-4EC4-A5FE-17531DB005E9}" dt="2025-10-01T15:45:00.539" v="10283" actId="20577"/>
        <pc:sldMkLst>
          <pc:docMk/>
          <pc:sldMk cId="2654854794" sldId="2416"/>
        </pc:sldMkLst>
        <pc:spChg chg="mod">
          <ac:chgData name="Buckman, Mark" userId="143108ed-1948-4344-b71d-df851b3c54dd" providerId="ADAL" clId="{14620DA4-A871-4EC4-A5FE-17531DB005E9}" dt="2025-10-01T15:45:00.539" v="10283" actId="20577"/>
          <ac:spMkLst>
            <pc:docMk/>
            <pc:sldMk cId="2654854794" sldId="2416"/>
            <ac:spMk id="2" creationId="{44B9583D-648B-E80C-E37C-86BDC8BA6505}"/>
          </ac:spMkLst>
        </pc:spChg>
        <pc:spChg chg="add mod">
          <ac:chgData name="Buckman, Mark" userId="143108ed-1948-4344-b71d-df851b3c54dd" providerId="ADAL" clId="{14620DA4-A871-4EC4-A5FE-17531DB005E9}" dt="2025-10-01T15:35:15.564" v="9472" actId="962"/>
          <ac:spMkLst>
            <pc:docMk/>
            <pc:sldMk cId="2654854794" sldId="2416"/>
            <ac:spMk id="4" creationId="{05DE091B-7B08-F46E-0456-ADE3189F867E}"/>
          </ac:spMkLst>
        </pc:spChg>
        <pc:spChg chg="add mod">
          <ac:chgData name="Buckman, Mark" userId="143108ed-1948-4344-b71d-df851b3c54dd" providerId="ADAL" clId="{14620DA4-A871-4EC4-A5FE-17531DB005E9}" dt="2025-10-01T15:35:15.564" v="9472" actId="962"/>
          <ac:spMkLst>
            <pc:docMk/>
            <pc:sldMk cId="2654854794" sldId="2416"/>
            <ac:spMk id="5" creationId="{B4FCBB56-9F5C-F91B-6A9A-1E946FA11735}"/>
          </ac:spMkLst>
        </pc:spChg>
        <pc:spChg chg="add mod">
          <ac:chgData name="Buckman, Mark" userId="143108ed-1948-4344-b71d-df851b3c54dd" providerId="ADAL" clId="{14620DA4-A871-4EC4-A5FE-17531DB005E9}" dt="2025-10-01T15:35:15.564" v="9472" actId="962"/>
          <ac:spMkLst>
            <pc:docMk/>
            <pc:sldMk cId="2654854794" sldId="2416"/>
            <ac:spMk id="6" creationId="{F696C53E-DA46-C746-6C94-7B95055A9DF3}"/>
          </ac:spMkLst>
        </pc:spChg>
        <pc:spChg chg="mod">
          <ac:chgData name="Buckman, Mark" userId="143108ed-1948-4344-b71d-df851b3c54dd" providerId="ADAL" clId="{14620DA4-A871-4EC4-A5FE-17531DB005E9}" dt="2025-10-01T15:33:50.520" v="8748" actId="962"/>
          <ac:spMkLst>
            <pc:docMk/>
            <pc:sldMk cId="2654854794" sldId="2416"/>
            <ac:spMk id="24" creationId="{4DE16781-FC11-C286-2BD2-46F6E08EDA03}"/>
          </ac:spMkLst>
        </pc:spChg>
        <pc:spChg chg="mod">
          <ac:chgData name="Buckman, Mark" userId="143108ed-1948-4344-b71d-df851b3c54dd" providerId="ADAL" clId="{14620DA4-A871-4EC4-A5FE-17531DB005E9}" dt="2025-10-01T15:33:29.824" v="8747" actId="403"/>
          <ac:spMkLst>
            <pc:docMk/>
            <pc:sldMk cId="2654854794" sldId="2416"/>
            <ac:spMk id="26" creationId="{EA79338F-E99E-4D58-5DBD-C33846750AF9}"/>
          </ac:spMkLst>
        </pc:spChg>
        <pc:spChg chg="mod">
          <ac:chgData name="Buckman, Mark" userId="143108ed-1948-4344-b71d-df851b3c54dd" providerId="ADAL" clId="{14620DA4-A871-4EC4-A5FE-17531DB005E9}" dt="2025-10-01T15:33:20.478" v="8745" actId="1076"/>
          <ac:spMkLst>
            <pc:docMk/>
            <pc:sldMk cId="2654854794" sldId="2416"/>
            <ac:spMk id="27" creationId="{18D9EB7A-0DE3-1AE2-904B-CB5EC3409805}"/>
          </ac:spMkLst>
        </pc:spChg>
        <pc:spChg chg="mod">
          <ac:chgData name="Buckman, Mark" userId="143108ed-1948-4344-b71d-df851b3c54dd" providerId="ADAL" clId="{14620DA4-A871-4EC4-A5FE-17531DB005E9}" dt="2025-10-01T15:29:07.297" v="8686"/>
          <ac:spMkLst>
            <pc:docMk/>
            <pc:sldMk cId="2654854794" sldId="2416"/>
            <ac:spMk id="28" creationId="{B5CF056E-A611-651B-D83F-77D4DCC4E8DE}"/>
          </ac:spMkLst>
        </pc:spChg>
        <pc:spChg chg="add mod">
          <ac:chgData name="Buckman, Mark" userId="143108ed-1948-4344-b71d-df851b3c54dd" providerId="ADAL" clId="{14620DA4-A871-4EC4-A5FE-17531DB005E9}" dt="2025-10-01T15:34:31.543" v="9039" actId="962"/>
          <ac:spMkLst>
            <pc:docMk/>
            <pc:sldMk cId="2654854794" sldId="2416"/>
            <ac:spMk id="29" creationId="{1A882114-C073-F1A0-0F0F-98285E81EE6A}"/>
          </ac:spMkLst>
        </pc:spChg>
        <pc:spChg chg="add mod">
          <ac:chgData name="Buckman, Mark" userId="143108ed-1948-4344-b71d-df851b3c54dd" providerId="ADAL" clId="{14620DA4-A871-4EC4-A5FE-17531DB005E9}" dt="2025-10-01T15:32:17.608" v="8741" actId="1076"/>
          <ac:spMkLst>
            <pc:docMk/>
            <pc:sldMk cId="2654854794" sldId="2416"/>
            <ac:spMk id="30" creationId="{A22F1A78-EAB9-0261-F126-90D66A7D7466}"/>
          </ac:spMkLst>
        </pc:spChg>
        <pc:spChg chg="add mod">
          <ac:chgData name="Buckman, Mark" userId="143108ed-1948-4344-b71d-df851b3c54dd" providerId="ADAL" clId="{14620DA4-A871-4EC4-A5FE-17531DB005E9}" dt="2025-10-01T15:35:08.831" v="9471" actId="962"/>
          <ac:spMkLst>
            <pc:docMk/>
            <pc:sldMk cId="2654854794" sldId="2416"/>
            <ac:spMk id="31" creationId="{E7E56DFB-F3D4-22A7-9A74-89845BA02F31}"/>
          </ac:spMkLst>
        </pc:spChg>
        <pc:spChg chg="add mod">
          <ac:chgData name="Buckman, Mark" userId="143108ed-1948-4344-b71d-df851b3c54dd" providerId="ADAL" clId="{14620DA4-A871-4EC4-A5FE-17531DB005E9}" dt="2025-10-01T15:32:23.394" v="8742" actId="1076"/>
          <ac:spMkLst>
            <pc:docMk/>
            <pc:sldMk cId="2654854794" sldId="2416"/>
            <ac:spMk id="32" creationId="{D00AB221-76A4-E2FF-C39D-F625967AC776}"/>
          </ac:spMkLst>
        </pc:spChg>
        <pc:grpChg chg="add mod">
          <ac:chgData name="Buckman, Mark" userId="143108ed-1948-4344-b71d-df851b3c54dd" providerId="ADAL" clId="{14620DA4-A871-4EC4-A5FE-17531DB005E9}" dt="2025-10-01T15:34:00.947" v="8753" actId="962"/>
          <ac:grpSpMkLst>
            <pc:docMk/>
            <pc:sldMk cId="2654854794" sldId="2416"/>
            <ac:grpSpMk id="23" creationId="{07460F28-6F7E-8696-9603-D27D773DFDD1}"/>
          </ac:grpSpMkLst>
        </pc:grpChg>
        <pc:grpChg chg="mod">
          <ac:chgData name="Buckman, Mark" userId="143108ed-1948-4344-b71d-df851b3c54dd" providerId="ADAL" clId="{14620DA4-A871-4EC4-A5FE-17531DB005E9}" dt="2025-10-01T15:29:07.297" v="8686"/>
          <ac:grpSpMkLst>
            <pc:docMk/>
            <pc:sldMk cId="2654854794" sldId="2416"/>
            <ac:grpSpMk id="25" creationId="{7C78C992-CE31-8BAB-8859-98F4FC99D54B}"/>
          </ac:grpSpMkLst>
        </pc:grpChg>
      </pc:sldChg>
      <pc:sldChg chg="addSp delSp modSp new mod modClrScheme chgLayout">
        <pc:chgData name="Buckman, Mark" userId="143108ed-1948-4344-b71d-df851b3c54dd" providerId="ADAL" clId="{14620DA4-A871-4EC4-A5FE-17531DB005E9}" dt="2025-10-01T15:45:06.028" v="10285" actId="20577"/>
        <pc:sldMkLst>
          <pc:docMk/>
          <pc:sldMk cId="1596873996" sldId="2417"/>
        </pc:sldMkLst>
        <pc:spChg chg="mod">
          <ac:chgData name="Buckman, Mark" userId="143108ed-1948-4344-b71d-df851b3c54dd" providerId="ADAL" clId="{14620DA4-A871-4EC4-A5FE-17531DB005E9}" dt="2025-10-01T15:45:06.028" v="10285" actId="20577"/>
          <ac:spMkLst>
            <pc:docMk/>
            <pc:sldMk cId="1596873996" sldId="2417"/>
            <ac:spMk id="2" creationId="{49F24D21-49D0-CBBB-2A1B-57C4ECED521B}"/>
          </ac:spMkLst>
        </pc:spChg>
        <pc:spChg chg="mod">
          <ac:chgData name="Buckman, Mark" userId="143108ed-1948-4344-b71d-df851b3c54dd" providerId="ADAL" clId="{14620DA4-A871-4EC4-A5FE-17531DB005E9}" dt="2025-10-01T15:39:16.232" v="9837" actId="5793"/>
          <ac:spMkLst>
            <pc:docMk/>
            <pc:sldMk cId="1596873996" sldId="2417"/>
            <ac:spMk id="3" creationId="{BC0B9391-383B-D162-D324-FCF8CE2F4787}"/>
          </ac:spMkLst>
        </pc:spChg>
        <pc:picChg chg="add mod">
          <ac:chgData name="Buckman, Mark" userId="143108ed-1948-4344-b71d-df851b3c54dd" providerId="ADAL" clId="{14620DA4-A871-4EC4-A5FE-17531DB005E9}" dt="2025-10-01T15:39:20.991" v="9838" actId="1076"/>
          <ac:picMkLst>
            <pc:docMk/>
            <pc:sldMk cId="1596873996" sldId="2417"/>
            <ac:picMk id="5" creationId="{4D327219-232F-B449-4ED1-234624C6B359}"/>
          </ac:picMkLst>
        </pc:picChg>
      </pc:sldChg>
      <pc:sldChg chg="addSp modSp new mod">
        <pc:chgData name="Buckman, Mark" userId="143108ed-1948-4344-b71d-df851b3c54dd" providerId="ADAL" clId="{14620DA4-A871-4EC4-A5FE-17531DB005E9}" dt="2025-10-01T15:45:09.273" v="10287" actId="20577"/>
        <pc:sldMkLst>
          <pc:docMk/>
          <pc:sldMk cId="1607258958" sldId="2418"/>
        </pc:sldMkLst>
        <pc:spChg chg="mod">
          <ac:chgData name="Buckman, Mark" userId="143108ed-1948-4344-b71d-df851b3c54dd" providerId="ADAL" clId="{14620DA4-A871-4EC4-A5FE-17531DB005E9}" dt="2025-10-01T15:45:09.273" v="10287" actId="20577"/>
          <ac:spMkLst>
            <pc:docMk/>
            <pc:sldMk cId="1607258958" sldId="2418"/>
            <ac:spMk id="2" creationId="{0803B16A-621F-0592-0234-791AA03936D5}"/>
          </ac:spMkLst>
        </pc:spChg>
        <pc:spChg chg="mod">
          <ac:chgData name="Buckman, Mark" userId="143108ed-1948-4344-b71d-df851b3c54dd" providerId="ADAL" clId="{14620DA4-A871-4EC4-A5FE-17531DB005E9}" dt="2025-10-01T15:40:45.568" v="9885" actId="14100"/>
          <ac:spMkLst>
            <pc:docMk/>
            <pc:sldMk cId="1607258958" sldId="2418"/>
            <ac:spMk id="3" creationId="{4B6543BC-0872-E18B-1889-E8FC8C53E14E}"/>
          </ac:spMkLst>
        </pc:spChg>
        <pc:spChg chg="add mod">
          <ac:chgData name="Buckman, Mark" userId="143108ed-1948-4344-b71d-df851b3c54dd" providerId="ADAL" clId="{14620DA4-A871-4EC4-A5FE-17531DB005E9}" dt="2025-10-01T15:41:50.671" v="9899" actId="164"/>
          <ac:spMkLst>
            <pc:docMk/>
            <pc:sldMk cId="1607258958" sldId="2418"/>
            <ac:spMk id="4" creationId="{462FE264-E7F8-B861-0AA1-901CB4363AAB}"/>
          </ac:spMkLst>
        </pc:spChg>
        <pc:spChg chg="add mod">
          <ac:chgData name="Buckman, Mark" userId="143108ed-1948-4344-b71d-df851b3c54dd" providerId="ADAL" clId="{14620DA4-A871-4EC4-A5FE-17531DB005E9}" dt="2025-10-01T15:41:50.671" v="9899" actId="164"/>
          <ac:spMkLst>
            <pc:docMk/>
            <pc:sldMk cId="1607258958" sldId="2418"/>
            <ac:spMk id="5" creationId="{D1D54DEE-078D-D092-FB88-67C6A0AEEF21}"/>
          </ac:spMkLst>
        </pc:spChg>
        <pc:spChg chg="add mod">
          <ac:chgData name="Buckman, Mark" userId="143108ed-1948-4344-b71d-df851b3c54dd" providerId="ADAL" clId="{14620DA4-A871-4EC4-A5FE-17531DB005E9}" dt="2025-10-01T15:41:50.671" v="9899" actId="164"/>
          <ac:spMkLst>
            <pc:docMk/>
            <pc:sldMk cId="1607258958" sldId="2418"/>
            <ac:spMk id="6" creationId="{4A1D2AE9-4FD2-1697-B1E4-520E82A8EFFC}"/>
          </ac:spMkLst>
        </pc:spChg>
        <pc:grpChg chg="add mod">
          <ac:chgData name="Buckman, Mark" userId="143108ed-1948-4344-b71d-df851b3c54dd" providerId="ADAL" clId="{14620DA4-A871-4EC4-A5FE-17531DB005E9}" dt="2025-10-01T15:42:19.071" v="9975" actId="962"/>
          <ac:grpSpMkLst>
            <pc:docMk/>
            <pc:sldMk cId="1607258958" sldId="2418"/>
            <ac:grpSpMk id="7" creationId="{1849A338-48B6-D346-EB11-309B46CF17BC}"/>
          </ac:grpSpMkLst>
        </pc:grpChg>
      </pc:sldChg>
      <pc:sldChg chg="modSp add mod">
        <pc:chgData name="Buckman, Mark" userId="143108ed-1948-4344-b71d-df851b3c54dd" providerId="ADAL" clId="{14620DA4-A871-4EC4-A5FE-17531DB005E9}" dt="2025-10-01T15:45:16.470" v="10289" actId="20577"/>
        <pc:sldMkLst>
          <pc:docMk/>
          <pc:sldMk cId="2784427559" sldId="2419"/>
        </pc:sldMkLst>
        <pc:spChg chg="mod">
          <ac:chgData name="Buckman, Mark" userId="143108ed-1948-4344-b71d-df851b3c54dd" providerId="ADAL" clId="{14620DA4-A871-4EC4-A5FE-17531DB005E9}" dt="2025-10-01T15:45:16.470" v="10289" actId="20577"/>
          <ac:spMkLst>
            <pc:docMk/>
            <pc:sldMk cId="2784427559" sldId="2419"/>
            <ac:spMk id="2" creationId="{7D003644-9EE8-958F-27E3-2FA9D565C4B2}"/>
          </ac:spMkLst>
        </pc:spChg>
        <pc:spChg chg="mod">
          <ac:chgData name="Buckman, Mark" userId="143108ed-1948-4344-b71d-df851b3c54dd" providerId="ADAL" clId="{14620DA4-A871-4EC4-A5FE-17531DB005E9}" dt="2025-10-01T15:43:24.743" v="10015" actId="20577"/>
          <ac:spMkLst>
            <pc:docMk/>
            <pc:sldMk cId="2784427559" sldId="2419"/>
            <ac:spMk id="3" creationId="{C93FEE84-CEFA-6C6F-1F9B-14916743A9C1}"/>
          </ac:spMkLst>
        </pc:spChg>
        <pc:grpChg chg="mod">
          <ac:chgData name="Buckman, Mark" userId="143108ed-1948-4344-b71d-df851b3c54dd" providerId="ADAL" clId="{14620DA4-A871-4EC4-A5FE-17531DB005E9}" dt="2025-10-01T15:43:36.924" v="10016" actId="962"/>
          <ac:grpSpMkLst>
            <pc:docMk/>
            <pc:sldMk cId="2784427559" sldId="2419"/>
            <ac:grpSpMk id="7" creationId="{FDAFF119-E357-F967-18B4-2902B93A86D6}"/>
          </ac:grpSpMkLst>
        </pc:grpChg>
      </pc:sldChg>
      <pc:sldChg chg="addSp modSp new mod">
        <pc:chgData name="Buckman, Mark" userId="143108ed-1948-4344-b71d-df851b3c54dd" providerId="ADAL" clId="{14620DA4-A871-4EC4-A5FE-17531DB005E9}" dt="2025-10-01T15:45:23.607" v="10291" actId="20577"/>
        <pc:sldMkLst>
          <pc:docMk/>
          <pc:sldMk cId="1731827800" sldId="2420"/>
        </pc:sldMkLst>
        <pc:spChg chg="mod">
          <ac:chgData name="Buckman, Mark" userId="143108ed-1948-4344-b71d-df851b3c54dd" providerId="ADAL" clId="{14620DA4-A871-4EC4-A5FE-17531DB005E9}" dt="2025-10-01T15:45:23.607" v="10291" actId="20577"/>
          <ac:spMkLst>
            <pc:docMk/>
            <pc:sldMk cId="1731827800" sldId="2420"/>
            <ac:spMk id="2" creationId="{674BDF05-0F1C-19D7-8B0D-3B22C403FB07}"/>
          </ac:spMkLst>
        </pc:spChg>
        <pc:spChg chg="mod">
          <ac:chgData name="Buckman, Mark" userId="143108ed-1948-4344-b71d-df851b3c54dd" providerId="ADAL" clId="{14620DA4-A871-4EC4-A5FE-17531DB005E9}" dt="2025-10-01T15:44:16.599" v="10022" actId="14100"/>
          <ac:spMkLst>
            <pc:docMk/>
            <pc:sldMk cId="1731827800" sldId="2420"/>
            <ac:spMk id="3" creationId="{B412F9B3-BF68-E463-8CB8-74CE2D23E03B}"/>
          </ac:spMkLst>
        </pc:spChg>
        <pc:spChg chg="add mod">
          <ac:chgData name="Buckman, Mark" userId="143108ed-1948-4344-b71d-df851b3c54dd" providerId="ADAL" clId="{14620DA4-A871-4EC4-A5FE-17531DB005E9}" dt="2025-10-01T15:44:54.059" v="10279" actId="962"/>
          <ac:spMkLst>
            <pc:docMk/>
            <pc:sldMk cId="1731827800" sldId="2420"/>
            <ac:spMk id="4" creationId="{81FECD1C-E15A-0694-71DC-C2F601DECE50}"/>
          </ac:spMkLst>
        </pc:spChg>
      </pc:sldChg>
      <pc:sldChg chg="addSp modSp add mod">
        <pc:chgData name="Buckman, Mark" userId="143108ed-1948-4344-b71d-df851b3c54dd" providerId="ADAL" clId="{14620DA4-A871-4EC4-A5FE-17531DB005E9}" dt="2025-10-01T15:47:17.147" v="10465" actId="14100"/>
        <pc:sldMkLst>
          <pc:docMk/>
          <pc:sldMk cId="229531427" sldId="2421"/>
        </pc:sldMkLst>
        <pc:spChg chg="mod">
          <ac:chgData name="Buckman, Mark" userId="143108ed-1948-4344-b71d-df851b3c54dd" providerId="ADAL" clId="{14620DA4-A871-4EC4-A5FE-17531DB005E9}" dt="2025-10-01T15:45:48.424" v="10293" actId="20577"/>
          <ac:spMkLst>
            <pc:docMk/>
            <pc:sldMk cId="229531427" sldId="2421"/>
            <ac:spMk id="2" creationId="{F6A6B659-15E5-6BFD-74B0-313D04918C39}"/>
          </ac:spMkLst>
        </pc:spChg>
        <pc:spChg chg="mod">
          <ac:chgData name="Buckman, Mark" userId="143108ed-1948-4344-b71d-df851b3c54dd" providerId="ADAL" clId="{14620DA4-A871-4EC4-A5FE-17531DB005E9}" dt="2025-10-01T15:47:17.147" v="10465" actId="14100"/>
          <ac:spMkLst>
            <pc:docMk/>
            <pc:sldMk cId="229531427" sldId="2421"/>
            <ac:spMk id="3" creationId="{4FD57F22-DB7D-51A7-E2FA-0A37F765212E}"/>
          </ac:spMkLst>
        </pc:spChg>
        <pc:spChg chg="mod">
          <ac:chgData name="Buckman, Mark" userId="143108ed-1948-4344-b71d-df851b3c54dd" providerId="ADAL" clId="{14620DA4-A871-4EC4-A5FE-17531DB005E9}" dt="2025-10-01T15:46:01.777" v="10296" actId="1076"/>
          <ac:spMkLst>
            <pc:docMk/>
            <pc:sldMk cId="229531427" sldId="2421"/>
            <ac:spMk id="4" creationId="{3A0B0E4D-B0F6-A323-C16C-F76A1EEDB40C}"/>
          </ac:spMkLst>
        </pc:spChg>
        <pc:spChg chg="add mod">
          <ac:chgData name="Buckman, Mark" userId="143108ed-1948-4344-b71d-df851b3c54dd" providerId="ADAL" clId="{14620DA4-A871-4EC4-A5FE-17531DB005E9}" dt="2025-10-01T15:46:28.602" v="10446" actId="962"/>
          <ac:spMkLst>
            <pc:docMk/>
            <pc:sldMk cId="229531427" sldId="2421"/>
            <ac:spMk id="5" creationId="{B9AC05CF-3FD1-8514-95F5-C5853B0C0594}"/>
          </ac:spMkLst>
        </pc:spChg>
      </pc:sldChg>
      <pc:sldChg chg="modSp add mod">
        <pc:chgData name="Buckman, Mark" userId="143108ed-1948-4344-b71d-df851b3c54dd" providerId="ADAL" clId="{14620DA4-A871-4EC4-A5FE-17531DB005E9}" dt="2025-10-02T10:24:36.290" v="14179" actId="20577"/>
        <pc:sldMkLst>
          <pc:docMk/>
          <pc:sldMk cId="3300402801" sldId="2422"/>
        </pc:sldMkLst>
        <pc:spChg chg="mod">
          <ac:chgData name="Buckman, Mark" userId="143108ed-1948-4344-b71d-df851b3c54dd" providerId="ADAL" clId="{14620DA4-A871-4EC4-A5FE-17531DB005E9}" dt="2025-10-02T10:24:36.290" v="14179" actId="20577"/>
          <ac:spMkLst>
            <pc:docMk/>
            <pc:sldMk cId="3300402801" sldId="2422"/>
            <ac:spMk id="2" creationId="{21B9AA39-7B21-C120-7EEC-5794C2E33C43}"/>
          </ac:spMkLst>
        </pc:spChg>
      </pc:sldChg>
      <pc:sldChg chg="addSp delSp modSp new mod modTransition">
        <pc:chgData name="Buckman, Mark" userId="143108ed-1948-4344-b71d-df851b3c54dd" providerId="ADAL" clId="{14620DA4-A871-4EC4-A5FE-17531DB005E9}" dt="2025-10-03T21:28:18.506" v="14555" actId="166"/>
        <pc:sldMkLst>
          <pc:docMk/>
          <pc:sldMk cId="124834276" sldId="2423"/>
        </pc:sldMkLst>
        <pc:spChg chg="mod">
          <ac:chgData name="Buckman, Mark" userId="143108ed-1948-4344-b71d-df851b3c54dd" providerId="ADAL" clId="{14620DA4-A871-4EC4-A5FE-17531DB005E9}" dt="2025-10-01T21:57:42.877" v="10814" actId="20577"/>
          <ac:spMkLst>
            <pc:docMk/>
            <pc:sldMk cId="124834276" sldId="2423"/>
            <ac:spMk id="2" creationId="{EBB28CE7-367A-63A1-E955-DE8F0C34453D}"/>
          </ac:spMkLst>
        </pc:spChg>
        <pc:spChg chg="add mod ord">
          <ac:chgData name="Buckman, Mark" userId="143108ed-1948-4344-b71d-df851b3c54dd" providerId="ADAL" clId="{14620DA4-A871-4EC4-A5FE-17531DB005E9}" dt="2025-10-03T21:28:18.506" v="14555" actId="166"/>
          <ac:spMkLst>
            <pc:docMk/>
            <pc:sldMk cId="124834276" sldId="2423"/>
            <ac:spMk id="5" creationId="{65EE09BE-3751-7731-F07B-F6495D8787AC}"/>
          </ac:spMkLst>
        </pc:spChg>
        <pc:spChg chg="add mod">
          <ac:chgData name="Buckman, Mark" userId="143108ed-1948-4344-b71d-df851b3c54dd" providerId="ADAL" clId="{14620DA4-A871-4EC4-A5FE-17531DB005E9}" dt="2025-10-01T21:57:26.989" v="10812" actId="14100"/>
          <ac:spMkLst>
            <pc:docMk/>
            <pc:sldMk cId="124834276" sldId="2423"/>
            <ac:spMk id="8" creationId="{C5EE4131-C37F-6F73-8A87-0EE64362BB8D}"/>
          </ac:spMkLst>
        </pc:spChg>
        <pc:picChg chg="add mod">
          <ac:chgData name="Buckman, Mark" userId="143108ed-1948-4344-b71d-df851b3c54dd" providerId="ADAL" clId="{14620DA4-A871-4EC4-A5FE-17531DB005E9}" dt="2025-10-01T21:48:17.069" v="10620" actId="1076"/>
          <ac:picMkLst>
            <pc:docMk/>
            <pc:sldMk cId="124834276" sldId="2423"/>
            <ac:picMk id="4" creationId="{48EF0228-F8D8-C482-3C41-6FB63C7AFEEF}"/>
          </ac:picMkLst>
        </pc:picChg>
        <pc:picChg chg="add mod modCrop">
          <ac:chgData name="Buckman, Mark" userId="143108ed-1948-4344-b71d-df851b3c54dd" providerId="ADAL" clId="{14620DA4-A871-4EC4-A5FE-17531DB005E9}" dt="2025-10-02T10:20:41.976" v="14099" actId="962"/>
          <ac:picMkLst>
            <pc:docMk/>
            <pc:sldMk cId="124834276" sldId="2423"/>
            <ac:picMk id="7" creationId="{93A4AE7A-14EA-E4AF-0010-3B17AC1A2305}"/>
          </ac:picMkLst>
        </pc:picChg>
        <pc:picChg chg="add mod ord">
          <ac:chgData name="Buckman, Mark" userId="143108ed-1948-4344-b71d-df851b3c54dd" providerId="ADAL" clId="{14620DA4-A871-4EC4-A5FE-17531DB005E9}" dt="2025-10-02T10:52:50.923" v="14396" actId="13244"/>
          <ac:picMkLst>
            <pc:docMk/>
            <pc:sldMk cId="124834276" sldId="2423"/>
            <ac:picMk id="9" creationId="{B87C44B9-A4E7-8344-B279-E424A5C63037}"/>
          </ac:picMkLst>
        </pc:picChg>
      </pc:sldChg>
      <pc:sldChg chg="addSp modSp new mod modTransition">
        <pc:chgData name="Buckman, Mark" userId="143108ed-1948-4344-b71d-df851b3c54dd" providerId="ADAL" clId="{14620DA4-A871-4EC4-A5FE-17531DB005E9}" dt="2025-10-02T10:03:26.308" v="12230" actId="1076"/>
        <pc:sldMkLst>
          <pc:docMk/>
          <pc:sldMk cId="1869704253" sldId="2424"/>
        </pc:sldMkLst>
        <pc:spChg chg="mod">
          <ac:chgData name="Buckman, Mark" userId="143108ed-1948-4344-b71d-df851b3c54dd" providerId="ADAL" clId="{14620DA4-A871-4EC4-A5FE-17531DB005E9}" dt="2025-10-01T22:03:07.386" v="10868" actId="20577"/>
          <ac:spMkLst>
            <pc:docMk/>
            <pc:sldMk cId="1869704253" sldId="2424"/>
            <ac:spMk id="2" creationId="{25E1D7E2-E00F-E7C5-EDAC-EB1631F0A8AF}"/>
          </ac:spMkLst>
        </pc:spChg>
        <pc:picChg chg="add mod">
          <ac:chgData name="Buckman, Mark" userId="143108ed-1948-4344-b71d-df851b3c54dd" providerId="ADAL" clId="{14620DA4-A871-4EC4-A5FE-17531DB005E9}" dt="2025-10-02T10:03:26.308" v="12230" actId="1076"/>
          <ac:picMkLst>
            <pc:docMk/>
            <pc:sldMk cId="1869704253" sldId="2424"/>
            <ac:picMk id="4" creationId="{6DC602A8-DD4E-A830-4F74-068CA90BA8BB}"/>
          </ac:picMkLst>
        </pc:picChg>
        <pc:picChg chg="add mod">
          <ac:chgData name="Buckman, Mark" userId="143108ed-1948-4344-b71d-df851b3c54dd" providerId="ADAL" clId="{14620DA4-A871-4EC4-A5FE-17531DB005E9}" dt="2025-10-01T22:02:53.946" v="10831"/>
          <ac:picMkLst>
            <pc:docMk/>
            <pc:sldMk cId="1869704253" sldId="2424"/>
            <ac:picMk id="5" creationId="{1C702790-A854-EC3C-15CF-E8F052C52D80}"/>
          </ac:picMkLst>
        </pc:picChg>
      </pc:sldChg>
      <pc:sldChg chg="addSp delSp modSp new mod chgLayout">
        <pc:chgData name="Buckman, Mark" userId="143108ed-1948-4344-b71d-df851b3c54dd" providerId="ADAL" clId="{14620DA4-A871-4EC4-A5FE-17531DB005E9}" dt="2025-10-02T10:21:03.924" v="14101" actId="962"/>
        <pc:sldMkLst>
          <pc:docMk/>
          <pc:sldMk cId="3542432925" sldId="2425"/>
        </pc:sldMkLst>
        <pc:spChg chg="mod ord">
          <ac:chgData name="Buckman, Mark" userId="143108ed-1948-4344-b71d-df851b3c54dd" providerId="ADAL" clId="{14620DA4-A871-4EC4-A5FE-17531DB005E9}" dt="2025-10-01T22:04:58.005" v="10898" actId="700"/>
          <ac:spMkLst>
            <pc:docMk/>
            <pc:sldMk cId="3542432925" sldId="2425"/>
            <ac:spMk id="2" creationId="{14CB97F3-3C7A-892B-FCA8-F44D69C897CE}"/>
          </ac:spMkLst>
        </pc:spChg>
        <pc:spChg chg="add mod ord">
          <ac:chgData name="Buckman, Mark" userId="143108ed-1948-4344-b71d-df851b3c54dd" providerId="ADAL" clId="{14620DA4-A871-4EC4-A5FE-17531DB005E9}" dt="2025-10-01T22:13:22.899" v="11321" actId="20577"/>
          <ac:spMkLst>
            <pc:docMk/>
            <pc:sldMk cId="3542432925" sldId="2425"/>
            <ac:spMk id="6" creationId="{02013DB1-1530-3EE0-751C-CFE28CFE8C8A}"/>
          </ac:spMkLst>
        </pc:spChg>
        <pc:spChg chg="add mod">
          <ac:chgData name="Buckman, Mark" userId="143108ed-1948-4344-b71d-df851b3c54dd" providerId="ADAL" clId="{14620DA4-A871-4EC4-A5FE-17531DB005E9}" dt="2025-10-01T22:05:54.607" v="10929" actId="1076"/>
          <ac:spMkLst>
            <pc:docMk/>
            <pc:sldMk cId="3542432925" sldId="2425"/>
            <ac:spMk id="7" creationId="{6CB9442B-062D-CF77-E16B-113EA95E19B4}"/>
          </ac:spMkLst>
        </pc:spChg>
        <pc:picChg chg="add mod">
          <ac:chgData name="Buckman, Mark" userId="143108ed-1948-4344-b71d-df851b3c54dd" providerId="ADAL" clId="{14620DA4-A871-4EC4-A5FE-17531DB005E9}" dt="2025-10-02T10:21:03.924" v="14101" actId="962"/>
          <ac:picMkLst>
            <pc:docMk/>
            <pc:sldMk cId="3542432925" sldId="2425"/>
            <ac:picMk id="5" creationId="{1C1E1F03-9765-D4C7-B56F-894C839B955D}"/>
          </ac:picMkLst>
        </pc:picChg>
      </pc:sldChg>
      <pc:sldChg chg="add del">
        <pc:chgData name="Buckman, Mark" userId="143108ed-1948-4344-b71d-df851b3c54dd" providerId="ADAL" clId="{14620DA4-A871-4EC4-A5FE-17531DB005E9}" dt="2025-10-02T10:03:22.712" v="12229"/>
        <pc:sldMkLst>
          <pc:docMk/>
          <pc:sldMk cId="990797913" sldId="2426"/>
        </pc:sldMkLst>
      </pc:sldChg>
      <pc:sldChg chg="modSp add mod">
        <pc:chgData name="Buckman, Mark" userId="143108ed-1948-4344-b71d-df851b3c54dd" providerId="ADAL" clId="{14620DA4-A871-4EC4-A5FE-17531DB005E9}" dt="2025-10-02T10:25:22.191" v="14205" actId="167"/>
        <pc:sldMkLst>
          <pc:docMk/>
          <pc:sldMk cId="2718970359" sldId="2426"/>
        </pc:sldMkLst>
        <pc:spChg chg="mod ord">
          <ac:chgData name="Buckman, Mark" userId="143108ed-1948-4344-b71d-df851b3c54dd" providerId="ADAL" clId="{14620DA4-A871-4EC4-A5FE-17531DB005E9}" dt="2025-10-02T10:25:22.191" v="14205" actId="167"/>
          <ac:spMkLst>
            <pc:docMk/>
            <pc:sldMk cId="2718970359" sldId="2426"/>
            <ac:spMk id="2" creationId="{D3FE0D9A-5EDC-FCE2-CE96-5AB853723051}"/>
          </ac:spMkLst>
        </pc:spChg>
        <pc:picChg chg="mod">
          <ac:chgData name="Buckman, Mark" userId="143108ed-1948-4344-b71d-df851b3c54dd" providerId="ADAL" clId="{14620DA4-A871-4EC4-A5FE-17531DB005E9}" dt="2025-10-02T10:04:16.220" v="12365" actId="962"/>
          <ac:picMkLst>
            <pc:docMk/>
            <pc:sldMk cId="2718970359" sldId="2426"/>
            <ac:picMk id="4" creationId="{4EFEABE3-855F-553F-6CC8-70DCFE5C62ED}"/>
          </ac:picMkLst>
        </pc:picChg>
      </pc:sldChg>
      <pc:sldMasterChg chg="delSldLayout">
        <pc:chgData name="Buckman, Mark" userId="143108ed-1948-4344-b71d-df851b3c54dd" providerId="ADAL" clId="{14620DA4-A871-4EC4-A5FE-17531DB005E9}" dt="2025-09-18T16:03:53.522" v="1700" actId="47"/>
        <pc:sldMasterMkLst>
          <pc:docMk/>
          <pc:sldMasterMk cId="0" sldId="2147483648"/>
        </pc:sldMasterMkLst>
        <pc:sldLayoutChg chg="del">
          <pc:chgData name="Buckman, Mark" userId="143108ed-1948-4344-b71d-df851b3c54dd" providerId="ADAL" clId="{14620DA4-A871-4EC4-A5FE-17531DB005E9}" dt="2025-09-18T16:03:53.522" v="1700" actId="47"/>
          <pc:sldLayoutMkLst>
            <pc:docMk/>
            <pc:sldMasterMk cId="0" sldId="2147483648"/>
            <pc:sldLayoutMk cId="0" sldId="2147483655"/>
          </pc:sldLayoutMkLst>
        </pc:sldLayoutChg>
      </pc:sldMasterChg>
    </pc:docChg>
  </pc:docChgLst>
  <pc:docChgLst>
    <pc:chgData name="Johnson, Kathryn" userId="fc636950-33c7-4c5b-91a9-d3d6a86c01b7" providerId="ADAL" clId="{E949A7CB-FD96-4D97-9610-72060ABE7B91}"/>
    <pc:docChg chg="undo custSel addSld delSld modSld modSection">
      <pc:chgData name="Johnson, Kathryn" userId="fc636950-33c7-4c5b-91a9-d3d6a86c01b7" providerId="ADAL" clId="{E949A7CB-FD96-4D97-9610-72060ABE7B91}" dt="2025-10-03T16:48:15.637" v="1734" actId="13244"/>
      <pc:docMkLst>
        <pc:docMk/>
      </pc:docMkLst>
      <pc:sldChg chg="modSp mod">
        <pc:chgData name="Johnson, Kathryn" userId="fc636950-33c7-4c5b-91a9-d3d6a86c01b7" providerId="ADAL" clId="{E949A7CB-FD96-4D97-9610-72060ABE7B91}" dt="2025-10-02T15:24:13.100" v="287" actId="13244"/>
        <pc:sldMkLst>
          <pc:docMk/>
          <pc:sldMk cId="0" sldId="263"/>
        </pc:sldMkLst>
        <pc:spChg chg="mod">
          <ac:chgData name="Johnson, Kathryn" userId="fc636950-33c7-4c5b-91a9-d3d6a86c01b7" providerId="ADAL" clId="{E949A7CB-FD96-4D97-9610-72060ABE7B91}" dt="2025-10-02T15:22:46.282" v="271" actId="962"/>
          <ac:spMkLst>
            <pc:docMk/>
            <pc:sldMk cId="0" sldId="263"/>
            <ac:spMk id="95" creationId="{00000000-0000-0000-0000-000000000000}"/>
          </ac:spMkLst>
        </pc:spChg>
        <pc:spChg chg="mod ord">
          <ac:chgData name="Johnson, Kathryn" userId="fc636950-33c7-4c5b-91a9-d3d6a86c01b7" providerId="ADAL" clId="{E949A7CB-FD96-4D97-9610-72060ABE7B91}" dt="2025-10-02T15:23:00.510" v="274" actId="13244"/>
          <ac:spMkLst>
            <pc:docMk/>
            <pc:sldMk cId="0" sldId="263"/>
            <ac:spMk id="96" creationId="{00000000-0000-0000-0000-000000000000}"/>
          </ac:spMkLst>
        </pc:spChg>
        <pc:spChg chg="mod ord">
          <ac:chgData name="Johnson, Kathryn" userId="fc636950-33c7-4c5b-91a9-d3d6a86c01b7" providerId="ADAL" clId="{E949A7CB-FD96-4D97-9610-72060ABE7B91}" dt="2025-10-02T15:22:56.187" v="273" actId="13244"/>
          <ac:spMkLst>
            <pc:docMk/>
            <pc:sldMk cId="0" sldId="263"/>
            <ac:spMk id="98" creationId="{00000000-0000-0000-0000-000000000000}"/>
          </ac:spMkLst>
        </pc:spChg>
        <pc:spChg chg="mod ord">
          <ac:chgData name="Johnson, Kathryn" userId="fc636950-33c7-4c5b-91a9-d3d6a86c01b7" providerId="ADAL" clId="{E949A7CB-FD96-4D97-9610-72060ABE7B91}" dt="2025-10-02T15:22:54.355" v="272" actId="13244"/>
          <ac:spMkLst>
            <pc:docMk/>
            <pc:sldMk cId="0" sldId="263"/>
            <ac:spMk id="99" creationId="{00000000-0000-0000-0000-000000000000}"/>
          </ac:spMkLst>
        </pc:spChg>
        <pc:spChg chg="mod ord">
          <ac:chgData name="Johnson, Kathryn" userId="fc636950-33c7-4c5b-91a9-d3d6a86c01b7" providerId="ADAL" clId="{E949A7CB-FD96-4D97-9610-72060ABE7B91}" dt="2025-10-02T15:24:13.100" v="287" actId="13244"/>
          <ac:spMkLst>
            <pc:docMk/>
            <pc:sldMk cId="0" sldId="263"/>
            <ac:spMk id="100" creationId="{00000000-0000-0000-0000-000000000000}"/>
          </ac:spMkLst>
        </pc:spChg>
        <pc:spChg chg="mod ord">
          <ac:chgData name="Johnson, Kathryn" userId="fc636950-33c7-4c5b-91a9-d3d6a86c01b7" providerId="ADAL" clId="{E949A7CB-FD96-4D97-9610-72060ABE7B91}" dt="2025-10-02T15:23:37.692" v="283" actId="13244"/>
          <ac:spMkLst>
            <pc:docMk/>
            <pc:sldMk cId="0" sldId="263"/>
            <ac:spMk id="102" creationId="{00000000-0000-0000-0000-000000000000}"/>
          </ac:spMkLst>
        </pc:spChg>
        <pc:spChg chg="mod ord">
          <ac:chgData name="Johnson, Kathryn" userId="fc636950-33c7-4c5b-91a9-d3d6a86c01b7" providerId="ADAL" clId="{E949A7CB-FD96-4D97-9610-72060ABE7B91}" dt="2025-10-02T15:14:06.380" v="255" actId="962"/>
          <ac:spMkLst>
            <pc:docMk/>
            <pc:sldMk cId="0" sldId="263"/>
            <ac:spMk id="103" creationId="{00000000-0000-0000-0000-000000000000}"/>
          </ac:spMkLst>
        </pc:spChg>
        <pc:spChg chg="mod ord">
          <ac:chgData name="Johnson, Kathryn" userId="fc636950-33c7-4c5b-91a9-d3d6a86c01b7" providerId="ADAL" clId="{E949A7CB-FD96-4D97-9610-72060ABE7B91}" dt="2025-10-02T15:14:01.082" v="254" actId="962"/>
          <ac:spMkLst>
            <pc:docMk/>
            <pc:sldMk cId="0" sldId="263"/>
            <ac:spMk id="104" creationId="{00000000-0000-0000-0000-000000000000}"/>
          </ac:spMkLst>
        </pc:spChg>
        <pc:spChg chg="mod ord">
          <ac:chgData name="Johnson, Kathryn" userId="fc636950-33c7-4c5b-91a9-d3d6a86c01b7" providerId="ADAL" clId="{E949A7CB-FD96-4D97-9610-72060ABE7B91}" dt="2025-10-02T15:13:53.196" v="253" actId="962"/>
          <ac:spMkLst>
            <pc:docMk/>
            <pc:sldMk cId="0" sldId="263"/>
            <ac:spMk id="105" creationId="{00000000-0000-0000-0000-000000000000}"/>
          </ac:spMkLst>
        </pc:spChg>
        <pc:spChg chg="mod ord">
          <ac:chgData name="Johnson, Kathryn" userId="fc636950-33c7-4c5b-91a9-d3d6a86c01b7" providerId="ADAL" clId="{E949A7CB-FD96-4D97-9610-72060ABE7B91}" dt="2025-10-02T15:13:47.935" v="252" actId="962"/>
          <ac:spMkLst>
            <pc:docMk/>
            <pc:sldMk cId="0" sldId="263"/>
            <ac:spMk id="106" creationId="{00000000-0000-0000-0000-000000000000}"/>
          </ac:spMkLst>
        </pc:spChg>
        <pc:spChg chg="mod ord">
          <ac:chgData name="Johnson, Kathryn" userId="fc636950-33c7-4c5b-91a9-d3d6a86c01b7" providerId="ADAL" clId="{E949A7CB-FD96-4D97-9610-72060ABE7B91}" dt="2025-10-02T15:13:41.578" v="251" actId="962"/>
          <ac:spMkLst>
            <pc:docMk/>
            <pc:sldMk cId="0" sldId="263"/>
            <ac:spMk id="107" creationId="{00000000-0000-0000-0000-000000000000}"/>
          </ac:spMkLst>
        </pc:spChg>
        <pc:picChg chg="mod ord">
          <ac:chgData name="Johnson, Kathryn" userId="fc636950-33c7-4c5b-91a9-d3d6a86c01b7" providerId="ADAL" clId="{E949A7CB-FD96-4D97-9610-72060ABE7B91}" dt="2025-10-02T15:23:41.581" v="284" actId="13244"/>
          <ac:picMkLst>
            <pc:docMk/>
            <pc:sldMk cId="0" sldId="263"/>
            <ac:picMk id="97" creationId="{00000000-0000-0000-0000-000000000000}"/>
          </ac:picMkLst>
        </pc:picChg>
        <pc:picChg chg="mod ord">
          <ac:chgData name="Johnson, Kathryn" userId="fc636950-33c7-4c5b-91a9-d3d6a86c01b7" providerId="ADAL" clId="{E949A7CB-FD96-4D97-9610-72060ABE7B91}" dt="2025-10-02T15:24:10.183" v="286" actId="13244"/>
          <ac:picMkLst>
            <pc:docMk/>
            <pc:sldMk cId="0" sldId="263"/>
            <ac:picMk id="101" creationId="{00000000-0000-0000-0000-000000000000}"/>
          </ac:picMkLst>
        </pc:picChg>
        <pc:picChg chg="mod">
          <ac:chgData name="Johnson, Kathryn" userId="fc636950-33c7-4c5b-91a9-d3d6a86c01b7" providerId="ADAL" clId="{E949A7CB-FD96-4D97-9610-72060ABE7B91}" dt="2025-10-02T15:23:11.754" v="276" actId="1076"/>
          <ac:picMkLst>
            <pc:docMk/>
            <pc:sldMk cId="0" sldId="263"/>
            <ac:picMk id="108" creationId="{00000000-0000-0000-0000-000000000000}"/>
          </ac:picMkLst>
        </pc:picChg>
      </pc:sldChg>
      <pc:sldChg chg="delSp mod">
        <pc:chgData name="Johnson, Kathryn" userId="fc636950-33c7-4c5b-91a9-d3d6a86c01b7" providerId="ADAL" clId="{E949A7CB-FD96-4D97-9610-72060ABE7B91}" dt="2025-10-02T14:59:00.448" v="229" actId="478"/>
        <pc:sldMkLst>
          <pc:docMk/>
          <pc:sldMk cId="1525311124" sldId="265"/>
        </pc:sldMkLst>
      </pc:sldChg>
      <pc:sldChg chg="delSp mod">
        <pc:chgData name="Johnson, Kathryn" userId="fc636950-33c7-4c5b-91a9-d3d6a86c01b7" providerId="ADAL" clId="{E949A7CB-FD96-4D97-9610-72060ABE7B91}" dt="2025-10-02T15:01:14.218" v="230" actId="478"/>
        <pc:sldMkLst>
          <pc:docMk/>
          <pc:sldMk cId="780078583" sldId="268"/>
        </pc:sldMkLst>
      </pc:sldChg>
      <pc:sldChg chg="addSp delSp modSp add del mod">
        <pc:chgData name="Johnson, Kathryn" userId="fc636950-33c7-4c5b-91a9-d3d6a86c01b7" providerId="ADAL" clId="{E949A7CB-FD96-4D97-9610-72060ABE7B91}" dt="2025-10-02T16:34:05.293" v="1733" actId="1076"/>
        <pc:sldMkLst>
          <pc:docMk/>
          <pc:sldMk cId="1560263924" sldId="1662"/>
        </pc:sldMkLst>
        <pc:spChg chg="mod">
          <ac:chgData name="Johnson, Kathryn" userId="fc636950-33c7-4c5b-91a9-d3d6a86c01b7" providerId="ADAL" clId="{E949A7CB-FD96-4D97-9610-72060ABE7B91}" dt="2025-10-02T14:54:44.959" v="5" actId="962"/>
          <ac:spMkLst>
            <pc:docMk/>
            <pc:sldMk cId="1560263924" sldId="1662"/>
            <ac:spMk id="2" creationId="{5B262218-8386-4ACC-817F-C27CB35FB4E2}"/>
          </ac:spMkLst>
        </pc:spChg>
        <pc:spChg chg="mod">
          <ac:chgData name="Johnson, Kathryn" userId="fc636950-33c7-4c5b-91a9-d3d6a86c01b7" providerId="ADAL" clId="{E949A7CB-FD96-4D97-9610-72060ABE7B91}" dt="2025-10-02T16:34:05.293" v="1733" actId="1076"/>
          <ac:spMkLst>
            <pc:docMk/>
            <pc:sldMk cId="1560263924" sldId="1662"/>
            <ac:spMk id="8" creationId="{B89B99BC-8664-4E31-9546-37C78433DD37}"/>
          </ac:spMkLst>
        </pc:spChg>
        <pc:spChg chg="mod">
          <ac:chgData name="Johnson, Kathryn" userId="fc636950-33c7-4c5b-91a9-d3d6a86c01b7" providerId="ADAL" clId="{E949A7CB-FD96-4D97-9610-72060ABE7B91}" dt="2025-10-02T16:34:05.293" v="1733" actId="1076"/>
          <ac:spMkLst>
            <pc:docMk/>
            <pc:sldMk cId="1560263924" sldId="1662"/>
            <ac:spMk id="9" creationId="{919F5EF0-B4E4-42ED-8495-4F9C373BA181}"/>
          </ac:spMkLst>
        </pc:spChg>
        <pc:spChg chg="mod">
          <ac:chgData name="Johnson, Kathryn" userId="fc636950-33c7-4c5b-91a9-d3d6a86c01b7" providerId="ADAL" clId="{E949A7CB-FD96-4D97-9610-72060ABE7B91}" dt="2025-10-02T16:34:05.293" v="1733" actId="1076"/>
          <ac:spMkLst>
            <pc:docMk/>
            <pc:sldMk cId="1560263924" sldId="1662"/>
            <ac:spMk id="10" creationId="{4F98FEC1-6CE5-4E84-80FD-CE4819E8B0CD}"/>
          </ac:spMkLst>
        </pc:spChg>
        <pc:grpChg chg="mod">
          <ac:chgData name="Johnson, Kathryn" userId="fc636950-33c7-4c5b-91a9-d3d6a86c01b7" providerId="ADAL" clId="{E949A7CB-FD96-4D97-9610-72060ABE7B91}" dt="2025-10-02T16:34:05.293" v="1733" actId="1076"/>
          <ac:grpSpMkLst>
            <pc:docMk/>
            <pc:sldMk cId="1560263924" sldId="1662"/>
            <ac:grpSpMk id="7" creationId="{D42DE65C-54BF-AB7E-2DC2-CECF85C48BFC}"/>
          </ac:grpSpMkLst>
        </pc:grpChg>
        <pc:picChg chg="mod">
          <ac:chgData name="Johnson, Kathryn" userId="fc636950-33c7-4c5b-91a9-d3d6a86c01b7" providerId="ADAL" clId="{E949A7CB-FD96-4D97-9610-72060ABE7B91}" dt="2025-10-02T16:34:05.293" v="1733" actId="1076"/>
          <ac:picMkLst>
            <pc:docMk/>
            <pc:sldMk cId="1560263924" sldId="1662"/>
            <ac:picMk id="3" creationId="{20FD9FBE-F3D6-4268-B829-D3467030BA31}"/>
          </ac:picMkLst>
        </pc:picChg>
        <pc:picChg chg="mod">
          <ac:chgData name="Johnson, Kathryn" userId="fc636950-33c7-4c5b-91a9-d3d6a86c01b7" providerId="ADAL" clId="{E949A7CB-FD96-4D97-9610-72060ABE7B91}" dt="2025-10-02T16:34:05.293" v="1733" actId="1076"/>
          <ac:picMkLst>
            <pc:docMk/>
            <pc:sldMk cId="1560263924" sldId="1662"/>
            <ac:picMk id="5" creationId="{9DFCE89B-929F-4507-BAFF-C900463404A1}"/>
          </ac:picMkLst>
        </pc:picChg>
      </pc:sldChg>
      <pc:sldChg chg="modSp mod">
        <pc:chgData name="Johnson, Kathryn" userId="fc636950-33c7-4c5b-91a9-d3d6a86c01b7" providerId="ADAL" clId="{E949A7CB-FD96-4D97-9610-72060ABE7B91}" dt="2025-10-02T14:56:13.793" v="84" actId="962"/>
        <pc:sldMkLst>
          <pc:docMk/>
          <pc:sldMk cId="1499694956" sldId="1905"/>
        </pc:sldMkLst>
        <pc:spChg chg="ord">
          <ac:chgData name="Johnson, Kathryn" userId="fc636950-33c7-4c5b-91a9-d3d6a86c01b7" providerId="ADAL" clId="{E949A7CB-FD96-4D97-9610-72060ABE7B91}" dt="2025-10-02T14:55:47.180" v="7" actId="13244"/>
          <ac:spMkLst>
            <pc:docMk/>
            <pc:sldMk cId="1499694956" sldId="1905"/>
            <ac:spMk id="2" creationId="{56565BDD-B168-A2B6-23C1-70AA69D9964E}"/>
          </ac:spMkLst>
        </pc:spChg>
        <pc:picChg chg="ord">
          <ac:chgData name="Johnson, Kathryn" userId="fc636950-33c7-4c5b-91a9-d3d6a86c01b7" providerId="ADAL" clId="{E949A7CB-FD96-4D97-9610-72060ABE7B91}" dt="2025-10-02T14:55:48.663" v="8" actId="13244"/>
          <ac:picMkLst>
            <pc:docMk/>
            <pc:sldMk cId="1499694956" sldId="1905"/>
            <ac:picMk id="5" creationId="{16FE0519-7F7A-14D7-D18A-A812A29EA1C7}"/>
          </ac:picMkLst>
        </pc:picChg>
        <pc:picChg chg="mod">
          <ac:chgData name="Johnson, Kathryn" userId="fc636950-33c7-4c5b-91a9-d3d6a86c01b7" providerId="ADAL" clId="{E949A7CB-FD96-4D97-9610-72060ABE7B91}" dt="2025-10-02T14:56:13.793" v="84" actId="962"/>
          <ac:picMkLst>
            <pc:docMk/>
            <pc:sldMk cId="1499694956" sldId="1905"/>
            <ac:picMk id="6" creationId="{50079B3F-E812-6225-2B69-F8CEE01A6061}"/>
          </ac:picMkLst>
        </pc:picChg>
      </pc:sldChg>
      <pc:sldChg chg="modSp mod">
        <pc:chgData name="Johnson, Kathryn" userId="fc636950-33c7-4c5b-91a9-d3d6a86c01b7" providerId="ADAL" clId="{E949A7CB-FD96-4D97-9610-72060ABE7B91}" dt="2025-10-02T15:03:15.574" v="235" actId="13244"/>
        <pc:sldMkLst>
          <pc:docMk/>
          <pc:sldMk cId="1374623921" sldId="1936"/>
        </pc:sldMkLst>
        <pc:picChg chg="ord">
          <ac:chgData name="Johnson, Kathryn" userId="fc636950-33c7-4c5b-91a9-d3d6a86c01b7" providerId="ADAL" clId="{E949A7CB-FD96-4D97-9610-72060ABE7B91}" dt="2025-10-02T15:03:15.574" v="235" actId="13244"/>
          <ac:picMkLst>
            <pc:docMk/>
            <pc:sldMk cId="1374623921" sldId="1936"/>
            <ac:picMk id="7" creationId="{26AFCDE7-9670-3A3B-0475-8AA70EBDD0EA}"/>
          </ac:picMkLst>
        </pc:picChg>
      </pc:sldChg>
      <pc:sldChg chg="modSp mod">
        <pc:chgData name="Johnson, Kathryn" userId="fc636950-33c7-4c5b-91a9-d3d6a86c01b7" providerId="ADAL" clId="{E949A7CB-FD96-4D97-9610-72060ABE7B91}" dt="2025-10-02T14:54:25.809" v="3" actId="962"/>
        <pc:sldMkLst>
          <pc:docMk/>
          <pc:sldMk cId="2689645220" sldId="2031"/>
        </pc:sldMkLst>
        <pc:spChg chg="mod">
          <ac:chgData name="Johnson, Kathryn" userId="fc636950-33c7-4c5b-91a9-d3d6a86c01b7" providerId="ADAL" clId="{E949A7CB-FD96-4D97-9610-72060ABE7B91}" dt="2025-10-02T14:54:25.809" v="3" actId="962"/>
          <ac:spMkLst>
            <pc:docMk/>
            <pc:sldMk cId="2689645220" sldId="2031"/>
            <ac:spMk id="2" creationId="{9361FC31-6886-ED06-977D-27072AE9B6CE}"/>
          </ac:spMkLst>
        </pc:spChg>
      </pc:sldChg>
      <pc:sldChg chg="modSp mod">
        <pc:chgData name="Johnson, Kathryn" userId="fc636950-33c7-4c5b-91a9-d3d6a86c01b7" providerId="ADAL" clId="{E949A7CB-FD96-4D97-9610-72060ABE7B91}" dt="2025-10-02T14:56:37.455" v="90" actId="962"/>
        <pc:sldMkLst>
          <pc:docMk/>
          <pc:sldMk cId="1159176218" sldId="2148"/>
        </pc:sldMkLst>
        <pc:spChg chg="ord">
          <ac:chgData name="Johnson, Kathryn" userId="fc636950-33c7-4c5b-91a9-d3d6a86c01b7" providerId="ADAL" clId="{E949A7CB-FD96-4D97-9610-72060ABE7B91}" dt="2025-10-02T14:56:31.244" v="88" actId="13244"/>
          <ac:spMkLst>
            <pc:docMk/>
            <pc:sldMk cId="1159176218" sldId="2148"/>
            <ac:spMk id="5" creationId="{1D6A3B0E-1988-FA9D-34BE-C3D5F9F68ECC}"/>
          </ac:spMkLst>
        </pc:spChg>
        <pc:grpChg chg="mod ord">
          <ac:chgData name="Johnson, Kathryn" userId="fc636950-33c7-4c5b-91a9-d3d6a86c01b7" providerId="ADAL" clId="{E949A7CB-FD96-4D97-9610-72060ABE7B91}" dt="2025-10-02T14:56:37.455" v="90" actId="962"/>
          <ac:grpSpMkLst>
            <pc:docMk/>
            <pc:sldMk cId="1159176218" sldId="2148"/>
            <ac:grpSpMk id="4" creationId="{C75BFDF3-AEFD-16AA-4793-11E62E9F244A}"/>
          </ac:grpSpMkLst>
        </pc:grpChg>
        <pc:picChg chg="mod">
          <ac:chgData name="Johnson, Kathryn" userId="fc636950-33c7-4c5b-91a9-d3d6a86c01b7" providerId="ADAL" clId="{E949A7CB-FD96-4D97-9610-72060ABE7B91}" dt="2025-10-02T14:56:28.375" v="87" actId="962"/>
          <ac:picMkLst>
            <pc:docMk/>
            <pc:sldMk cId="1159176218" sldId="2148"/>
            <ac:picMk id="6" creationId="{FBB1489E-5B5B-6C77-105C-FFFA13E4507A}"/>
          </ac:picMkLst>
        </pc:picChg>
      </pc:sldChg>
      <pc:sldChg chg="modSp mod">
        <pc:chgData name="Johnson, Kathryn" userId="fc636950-33c7-4c5b-91a9-d3d6a86c01b7" providerId="ADAL" clId="{E949A7CB-FD96-4D97-9610-72060ABE7B91}" dt="2025-10-02T14:57:33.865" v="219" actId="962"/>
        <pc:sldMkLst>
          <pc:docMk/>
          <pc:sldMk cId="2687487152" sldId="2149"/>
        </pc:sldMkLst>
        <pc:spChg chg="ord">
          <ac:chgData name="Johnson, Kathryn" userId="fc636950-33c7-4c5b-91a9-d3d6a86c01b7" providerId="ADAL" clId="{E949A7CB-FD96-4D97-9610-72060ABE7B91}" dt="2025-10-02T14:57:09.173" v="92" actId="13244"/>
          <ac:spMkLst>
            <pc:docMk/>
            <pc:sldMk cId="2687487152" sldId="2149"/>
            <ac:spMk id="3" creationId="{2679DC43-4191-082E-B1A9-958C2F1682EA}"/>
          </ac:spMkLst>
        </pc:spChg>
        <pc:grpChg chg="ord">
          <ac:chgData name="Johnson, Kathryn" userId="fc636950-33c7-4c5b-91a9-d3d6a86c01b7" providerId="ADAL" clId="{E949A7CB-FD96-4D97-9610-72060ABE7B91}" dt="2025-10-02T14:57:10.293" v="93" actId="13244"/>
          <ac:grpSpMkLst>
            <pc:docMk/>
            <pc:sldMk cId="2687487152" sldId="2149"/>
            <ac:grpSpMk id="2" creationId="{0E4C02B3-0ECA-1179-7E50-BDD31440017F}"/>
          </ac:grpSpMkLst>
        </pc:grpChg>
        <pc:picChg chg="mod">
          <ac:chgData name="Johnson, Kathryn" userId="fc636950-33c7-4c5b-91a9-d3d6a86c01b7" providerId="ADAL" clId="{E949A7CB-FD96-4D97-9610-72060ABE7B91}" dt="2025-10-02T14:57:33.865" v="219" actId="962"/>
          <ac:picMkLst>
            <pc:docMk/>
            <pc:sldMk cId="2687487152" sldId="2149"/>
            <ac:picMk id="5" creationId="{848E83A2-97FE-B477-4E87-80B17548F06C}"/>
          </ac:picMkLst>
        </pc:picChg>
      </pc:sldChg>
      <pc:sldChg chg="modSp mod">
        <pc:chgData name="Johnson, Kathryn" userId="fc636950-33c7-4c5b-91a9-d3d6a86c01b7" providerId="ADAL" clId="{E949A7CB-FD96-4D97-9610-72060ABE7B91}" dt="2025-10-02T14:53:57.986" v="1" actId="962"/>
        <pc:sldMkLst>
          <pc:docMk/>
          <pc:sldMk cId="2348044384" sldId="2335"/>
        </pc:sldMkLst>
        <pc:spChg chg="mod">
          <ac:chgData name="Johnson, Kathryn" userId="fc636950-33c7-4c5b-91a9-d3d6a86c01b7" providerId="ADAL" clId="{E949A7CB-FD96-4D97-9610-72060ABE7B91}" dt="2025-10-02T14:53:57.986" v="1" actId="962"/>
          <ac:spMkLst>
            <pc:docMk/>
            <pc:sldMk cId="2348044384" sldId="2335"/>
            <ac:spMk id="2" creationId="{0D71DF4C-A026-E041-8D5B-8384E05DA34E}"/>
          </ac:spMkLst>
        </pc:spChg>
      </pc:sldChg>
      <pc:sldChg chg="modSp mod">
        <pc:chgData name="Johnson, Kathryn" userId="fc636950-33c7-4c5b-91a9-d3d6a86c01b7" providerId="ADAL" clId="{E949A7CB-FD96-4D97-9610-72060ABE7B91}" dt="2025-10-02T15:39:39.764" v="580" actId="962"/>
        <pc:sldMkLst>
          <pc:docMk/>
          <pc:sldMk cId="349516582" sldId="2337"/>
        </pc:sldMkLst>
        <pc:grpChg chg="mod ord">
          <ac:chgData name="Johnson, Kathryn" userId="fc636950-33c7-4c5b-91a9-d3d6a86c01b7" providerId="ADAL" clId="{E949A7CB-FD96-4D97-9610-72060ABE7B91}" dt="2025-10-02T15:34:41.012" v="546" actId="13244"/>
          <ac:grpSpMkLst>
            <pc:docMk/>
            <pc:sldMk cId="349516582" sldId="2337"/>
            <ac:grpSpMk id="11" creationId="{5E609230-78E9-0CE4-35BD-3A1615495079}"/>
          </ac:grpSpMkLst>
        </pc:grpChg>
        <pc:graphicFrameChg chg="mod">
          <ac:chgData name="Johnson, Kathryn" userId="fc636950-33c7-4c5b-91a9-d3d6a86c01b7" providerId="ADAL" clId="{E949A7CB-FD96-4D97-9610-72060ABE7B91}" dt="2025-10-02T15:39:39.764" v="580" actId="962"/>
          <ac:graphicFrameMkLst>
            <pc:docMk/>
            <pc:sldMk cId="349516582" sldId="2337"/>
            <ac:graphicFrameMk id="5" creationId="{F83EA832-A524-3174-E35E-FDDD21172522}"/>
          </ac:graphicFrameMkLst>
        </pc:graphicFrameChg>
        <pc:picChg chg="mod">
          <ac:chgData name="Johnson, Kathryn" userId="fc636950-33c7-4c5b-91a9-d3d6a86c01b7" providerId="ADAL" clId="{E949A7CB-FD96-4D97-9610-72060ABE7B91}" dt="2025-10-02T15:34:20.686" v="529" actId="14100"/>
          <ac:picMkLst>
            <pc:docMk/>
            <pc:sldMk cId="349516582" sldId="2337"/>
            <ac:picMk id="10" creationId="{F9D9B947-8702-8624-EF8C-52C46D8AEE2A}"/>
          </ac:picMkLst>
        </pc:picChg>
      </pc:sldChg>
      <pc:sldChg chg="modSp mod">
        <pc:chgData name="Johnson, Kathryn" userId="fc636950-33c7-4c5b-91a9-d3d6a86c01b7" providerId="ADAL" clId="{E949A7CB-FD96-4D97-9610-72060ABE7B91}" dt="2025-10-02T15:11:58.049" v="246" actId="208"/>
        <pc:sldMkLst>
          <pc:docMk/>
          <pc:sldMk cId="4207868863" sldId="2384"/>
        </pc:sldMkLst>
        <pc:picChg chg="mod">
          <ac:chgData name="Johnson, Kathryn" userId="fc636950-33c7-4c5b-91a9-d3d6a86c01b7" providerId="ADAL" clId="{E949A7CB-FD96-4D97-9610-72060ABE7B91}" dt="2025-10-02T15:11:58.049" v="246" actId="208"/>
          <ac:picMkLst>
            <pc:docMk/>
            <pc:sldMk cId="4207868863" sldId="2384"/>
            <ac:picMk id="6" creationId="{A181AAB5-CA9B-FF49-2D65-0804F50C8068}"/>
          </ac:picMkLst>
        </pc:picChg>
        <pc:picChg chg="mod">
          <ac:chgData name="Johnson, Kathryn" userId="fc636950-33c7-4c5b-91a9-d3d6a86c01b7" providerId="ADAL" clId="{E949A7CB-FD96-4D97-9610-72060ABE7B91}" dt="2025-10-02T15:11:58.049" v="246" actId="208"/>
          <ac:picMkLst>
            <pc:docMk/>
            <pc:sldMk cId="4207868863" sldId="2384"/>
            <ac:picMk id="8" creationId="{70FFEA2F-3F61-8C7A-ED80-D29FBBBC2702}"/>
          </ac:picMkLst>
        </pc:picChg>
        <pc:picChg chg="mod">
          <ac:chgData name="Johnson, Kathryn" userId="fc636950-33c7-4c5b-91a9-d3d6a86c01b7" providerId="ADAL" clId="{E949A7CB-FD96-4D97-9610-72060ABE7B91}" dt="2025-10-02T15:11:58.049" v="246" actId="208"/>
          <ac:picMkLst>
            <pc:docMk/>
            <pc:sldMk cId="4207868863" sldId="2384"/>
            <ac:picMk id="10" creationId="{304D5034-9671-ED78-2508-4249360A69C3}"/>
          </ac:picMkLst>
        </pc:picChg>
      </pc:sldChg>
      <pc:sldChg chg="modSp mod modNotesTx">
        <pc:chgData name="Johnson, Kathryn" userId="fc636950-33c7-4c5b-91a9-d3d6a86c01b7" providerId="ADAL" clId="{E949A7CB-FD96-4D97-9610-72060ABE7B91}" dt="2025-10-02T15:51:27.317" v="1603" actId="20577"/>
        <pc:sldMkLst>
          <pc:docMk/>
          <pc:sldMk cId="407890125" sldId="2390"/>
        </pc:sldMkLst>
        <pc:spChg chg="ord">
          <ac:chgData name="Johnson, Kathryn" userId="fc636950-33c7-4c5b-91a9-d3d6a86c01b7" providerId="ADAL" clId="{E949A7CB-FD96-4D97-9610-72060ABE7B91}" dt="2025-10-02T15:42:00.173" v="1083" actId="13244"/>
          <ac:spMkLst>
            <pc:docMk/>
            <pc:sldMk cId="407890125" sldId="2390"/>
            <ac:spMk id="7" creationId="{3B9A44A9-A1AA-5F53-8184-F4C0DE1DE02D}"/>
          </ac:spMkLst>
        </pc:spChg>
        <pc:graphicFrameChg chg="mod">
          <ac:chgData name="Johnson, Kathryn" userId="fc636950-33c7-4c5b-91a9-d3d6a86c01b7" providerId="ADAL" clId="{E949A7CB-FD96-4D97-9610-72060ABE7B91}" dt="2025-10-02T15:50:27.427" v="1598" actId="962"/>
          <ac:graphicFrameMkLst>
            <pc:docMk/>
            <pc:sldMk cId="407890125" sldId="2390"/>
            <ac:graphicFrameMk id="5" creationId="{47C38415-1304-942E-CCBE-DC3E81FD6691}"/>
          </ac:graphicFrameMkLst>
        </pc:graphicFrameChg>
        <pc:picChg chg="mod">
          <ac:chgData name="Johnson, Kathryn" userId="fc636950-33c7-4c5b-91a9-d3d6a86c01b7" providerId="ADAL" clId="{E949A7CB-FD96-4D97-9610-72060ABE7B91}" dt="2025-10-02T15:51:17.080" v="1601" actId="962"/>
          <ac:picMkLst>
            <pc:docMk/>
            <pc:sldMk cId="407890125" sldId="2390"/>
            <ac:picMk id="4" creationId="{34C40477-A54B-4069-56F2-2543C75728E9}"/>
          </ac:picMkLst>
        </pc:picChg>
        <pc:picChg chg="ord">
          <ac:chgData name="Johnson, Kathryn" userId="fc636950-33c7-4c5b-91a9-d3d6a86c01b7" providerId="ADAL" clId="{E949A7CB-FD96-4D97-9610-72060ABE7B91}" dt="2025-10-02T15:41:55.177" v="1082" actId="13244"/>
          <ac:picMkLst>
            <pc:docMk/>
            <pc:sldMk cId="407890125" sldId="2390"/>
            <ac:picMk id="6" creationId="{E8180E6A-A60B-12DD-FD8D-9D11EC3522C8}"/>
          </ac:picMkLst>
        </pc:picChg>
      </pc:sldChg>
      <pc:sldChg chg="modSp mod modNotesTx">
        <pc:chgData name="Johnson, Kathryn" userId="fc636950-33c7-4c5b-91a9-d3d6a86c01b7" providerId="ADAL" clId="{E949A7CB-FD96-4D97-9610-72060ABE7B91}" dt="2025-10-02T15:54:38.636" v="1618" actId="13244"/>
        <pc:sldMkLst>
          <pc:docMk/>
          <pc:sldMk cId="715099609" sldId="2392"/>
        </pc:sldMkLst>
        <pc:spChg chg="ord">
          <ac:chgData name="Johnson, Kathryn" userId="fc636950-33c7-4c5b-91a9-d3d6a86c01b7" providerId="ADAL" clId="{E949A7CB-FD96-4D97-9610-72060ABE7B91}" dt="2025-10-02T15:54:34.672" v="1617" actId="13244"/>
          <ac:spMkLst>
            <pc:docMk/>
            <pc:sldMk cId="715099609" sldId="2392"/>
            <ac:spMk id="7" creationId="{A6220461-2C6B-CCEC-5257-C57B9EC39BF4}"/>
          </ac:spMkLst>
        </pc:spChg>
        <pc:graphicFrameChg chg="mod">
          <ac:chgData name="Johnson, Kathryn" userId="fc636950-33c7-4c5b-91a9-d3d6a86c01b7" providerId="ADAL" clId="{E949A7CB-FD96-4D97-9610-72060ABE7B91}" dt="2025-10-02T15:53:55.994" v="1616" actId="962"/>
          <ac:graphicFrameMkLst>
            <pc:docMk/>
            <pc:sldMk cId="715099609" sldId="2392"/>
            <ac:graphicFrameMk id="5" creationId="{4A7A7A79-CD5C-1D80-352B-A0FC5CC36C48}"/>
          </ac:graphicFrameMkLst>
        </pc:graphicFrameChg>
        <pc:picChg chg="mod">
          <ac:chgData name="Johnson, Kathryn" userId="fc636950-33c7-4c5b-91a9-d3d6a86c01b7" providerId="ADAL" clId="{E949A7CB-FD96-4D97-9610-72060ABE7B91}" dt="2025-10-02T15:49:19.860" v="1562" actId="962"/>
          <ac:picMkLst>
            <pc:docMk/>
            <pc:sldMk cId="715099609" sldId="2392"/>
            <ac:picMk id="4" creationId="{B8BA705F-42AA-2FBD-DB69-7868BB925328}"/>
          </ac:picMkLst>
        </pc:picChg>
        <pc:picChg chg="ord">
          <ac:chgData name="Johnson, Kathryn" userId="fc636950-33c7-4c5b-91a9-d3d6a86c01b7" providerId="ADAL" clId="{E949A7CB-FD96-4D97-9610-72060ABE7B91}" dt="2025-10-02T15:54:38.636" v="1618" actId="13244"/>
          <ac:picMkLst>
            <pc:docMk/>
            <pc:sldMk cId="715099609" sldId="2392"/>
            <ac:picMk id="6" creationId="{172F3135-94CC-261F-C400-C3232213F253}"/>
          </ac:picMkLst>
        </pc:picChg>
      </pc:sldChg>
      <pc:sldChg chg="modSp mod">
        <pc:chgData name="Johnson, Kathryn" userId="fc636950-33c7-4c5b-91a9-d3d6a86c01b7" providerId="ADAL" clId="{E949A7CB-FD96-4D97-9610-72060ABE7B91}" dt="2025-10-02T14:55:11.358" v="6" actId="962"/>
        <pc:sldMkLst>
          <pc:docMk/>
          <pc:sldMk cId="2050321324" sldId="2395"/>
        </pc:sldMkLst>
        <pc:picChg chg="mod">
          <ac:chgData name="Johnson, Kathryn" userId="fc636950-33c7-4c5b-91a9-d3d6a86c01b7" providerId="ADAL" clId="{E949A7CB-FD96-4D97-9610-72060ABE7B91}" dt="2025-10-02T14:55:11.358" v="6" actId="962"/>
          <ac:picMkLst>
            <pc:docMk/>
            <pc:sldMk cId="2050321324" sldId="2395"/>
            <ac:picMk id="2" creationId="{1A359E04-A055-7AFB-99AD-19E51FFF6F73}"/>
          </ac:picMkLst>
        </pc:picChg>
      </pc:sldChg>
      <pc:sldChg chg="modSp mod">
        <pc:chgData name="Johnson, Kathryn" userId="fc636950-33c7-4c5b-91a9-d3d6a86c01b7" providerId="ADAL" clId="{E949A7CB-FD96-4D97-9610-72060ABE7B91}" dt="2025-10-02T15:53:12.910" v="1610" actId="962"/>
        <pc:sldMkLst>
          <pc:docMk/>
          <pc:sldMk cId="326324759" sldId="2396"/>
        </pc:sldMkLst>
        <pc:grpChg chg="mod">
          <ac:chgData name="Johnson, Kathryn" userId="fc636950-33c7-4c5b-91a9-d3d6a86c01b7" providerId="ADAL" clId="{E949A7CB-FD96-4D97-9610-72060ABE7B91}" dt="2025-10-02T15:40:27.352" v="585" actId="962"/>
          <ac:grpSpMkLst>
            <pc:docMk/>
            <pc:sldMk cId="326324759" sldId="2396"/>
            <ac:grpSpMk id="11" creationId="{64A0830A-9E69-3295-08B2-DA6D1809C349}"/>
          </ac:grpSpMkLst>
        </pc:grpChg>
        <pc:graphicFrameChg chg="mod">
          <ac:chgData name="Johnson, Kathryn" userId="fc636950-33c7-4c5b-91a9-d3d6a86c01b7" providerId="ADAL" clId="{E949A7CB-FD96-4D97-9610-72060ABE7B91}" dt="2025-10-02T15:53:12.910" v="1610" actId="962"/>
          <ac:graphicFrameMkLst>
            <pc:docMk/>
            <pc:sldMk cId="326324759" sldId="2396"/>
            <ac:graphicFrameMk id="5" creationId="{4D131FB8-37C3-4A8D-1A43-D4737712506E}"/>
          </ac:graphicFrameMkLst>
        </pc:graphicFrameChg>
      </pc:sldChg>
      <pc:sldChg chg="modSp">
        <pc:chgData name="Johnson, Kathryn" userId="fc636950-33c7-4c5b-91a9-d3d6a86c01b7" providerId="ADAL" clId="{E949A7CB-FD96-4D97-9610-72060ABE7B91}" dt="2025-10-02T15:55:23.306" v="1619" actId="208"/>
        <pc:sldMkLst>
          <pc:docMk/>
          <pc:sldMk cId="3763105061" sldId="2402"/>
        </pc:sldMkLst>
        <pc:picChg chg="mod">
          <ac:chgData name="Johnson, Kathryn" userId="fc636950-33c7-4c5b-91a9-d3d6a86c01b7" providerId="ADAL" clId="{E949A7CB-FD96-4D97-9610-72060ABE7B91}" dt="2025-10-02T15:55:23.306" v="1619" actId="208"/>
          <ac:picMkLst>
            <pc:docMk/>
            <pc:sldMk cId="3763105061" sldId="2402"/>
            <ac:picMk id="6" creationId="{B7C94F6D-ED11-C252-AEB3-A8E6A6A904F6}"/>
          </ac:picMkLst>
        </pc:picChg>
        <pc:picChg chg="mod">
          <ac:chgData name="Johnson, Kathryn" userId="fc636950-33c7-4c5b-91a9-d3d6a86c01b7" providerId="ADAL" clId="{E949A7CB-FD96-4D97-9610-72060ABE7B91}" dt="2025-10-02T15:55:23.306" v="1619" actId="208"/>
          <ac:picMkLst>
            <pc:docMk/>
            <pc:sldMk cId="3763105061" sldId="2402"/>
            <ac:picMk id="7" creationId="{37588C3B-C055-93A8-8A00-B2C19961BFA2}"/>
          </ac:picMkLst>
        </pc:picChg>
        <pc:picChg chg="mod">
          <ac:chgData name="Johnson, Kathryn" userId="fc636950-33c7-4c5b-91a9-d3d6a86c01b7" providerId="ADAL" clId="{E949A7CB-FD96-4D97-9610-72060ABE7B91}" dt="2025-10-02T15:55:23.306" v="1619" actId="208"/>
          <ac:picMkLst>
            <pc:docMk/>
            <pc:sldMk cId="3763105061" sldId="2402"/>
            <ac:picMk id="8" creationId="{F02CDA41-6A55-9F0C-4049-299D20ED9875}"/>
          </ac:picMkLst>
        </pc:picChg>
      </pc:sldChg>
      <pc:sldChg chg="modSp mod">
        <pc:chgData name="Johnson, Kathryn" userId="fc636950-33c7-4c5b-91a9-d3d6a86c01b7" providerId="ADAL" clId="{E949A7CB-FD96-4D97-9610-72060ABE7B91}" dt="2025-10-02T15:11:15.337" v="242" actId="13244"/>
        <pc:sldMkLst>
          <pc:docMk/>
          <pc:sldMk cId="2449418531" sldId="2404"/>
        </pc:sldMkLst>
        <pc:grpChg chg="ord">
          <ac:chgData name="Johnson, Kathryn" userId="fc636950-33c7-4c5b-91a9-d3d6a86c01b7" providerId="ADAL" clId="{E949A7CB-FD96-4D97-9610-72060ABE7B91}" dt="2025-10-02T15:11:14.229" v="241" actId="13244"/>
          <ac:grpSpMkLst>
            <pc:docMk/>
            <pc:sldMk cId="2449418531" sldId="2404"/>
            <ac:grpSpMk id="6" creationId="{5CF51C3B-503A-F6BB-390A-7293E0D70B82}"/>
          </ac:grpSpMkLst>
        </pc:grpChg>
        <pc:picChg chg="mod">
          <ac:chgData name="Johnson, Kathryn" userId="fc636950-33c7-4c5b-91a9-d3d6a86c01b7" providerId="ADAL" clId="{E949A7CB-FD96-4D97-9610-72060ABE7B91}" dt="2025-10-02T15:11:15.337" v="242" actId="13244"/>
          <ac:picMkLst>
            <pc:docMk/>
            <pc:sldMk cId="2449418531" sldId="2404"/>
            <ac:picMk id="3" creationId="{879494D8-680C-AA51-9422-E85599085609}"/>
          </ac:picMkLst>
        </pc:picChg>
      </pc:sldChg>
      <pc:sldChg chg="modSp mod">
        <pc:chgData name="Johnson, Kathryn" userId="fc636950-33c7-4c5b-91a9-d3d6a86c01b7" providerId="ADAL" clId="{E949A7CB-FD96-4D97-9610-72060ABE7B91}" dt="2025-10-02T15:56:09.567" v="1620" actId="13244"/>
        <pc:sldMkLst>
          <pc:docMk/>
          <pc:sldMk cId="666808695" sldId="2406"/>
        </pc:sldMkLst>
        <pc:picChg chg="ord">
          <ac:chgData name="Johnson, Kathryn" userId="fc636950-33c7-4c5b-91a9-d3d6a86c01b7" providerId="ADAL" clId="{E949A7CB-FD96-4D97-9610-72060ABE7B91}" dt="2025-10-02T15:56:09.567" v="1620" actId="13244"/>
          <ac:picMkLst>
            <pc:docMk/>
            <pc:sldMk cId="666808695" sldId="2406"/>
            <ac:picMk id="6" creationId="{7F4A10CE-4016-B552-6969-FF8654149020}"/>
          </ac:picMkLst>
        </pc:picChg>
      </pc:sldChg>
      <pc:sldChg chg="modSp mod">
        <pc:chgData name="Johnson, Kathryn" userId="fc636950-33c7-4c5b-91a9-d3d6a86c01b7" providerId="ADAL" clId="{E949A7CB-FD96-4D97-9610-72060ABE7B91}" dt="2025-10-02T15:10:52.906" v="240" actId="13244"/>
        <pc:sldMkLst>
          <pc:docMk/>
          <pc:sldMk cId="1705794834" sldId="2407"/>
        </pc:sldMkLst>
        <pc:picChg chg="ord">
          <ac:chgData name="Johnson, Kathryn" userId="fc636950-33c7-4c5b-91a9-d3d6a86c01b7" providerId="ADAL" clId="{E949A7CB-FD96-4D97-9610-72060ABE7B91}" dt="2025-10-02T15:10:52.906" v="240" actId="13244"/>
          <ac:picMkLst>
            <pc:docMk/>
            <pc:sldMk cId="1705794834" sldId="2407"/>
            <ac:picMk id="6" creationId="{33CAFBAD-511E-78E6-F508-A45A3DC5C84F}"/>
          </ac:picMkLst>
        </pc:picChg>
      </pc:sldChg>
      <pc:sldChg chg="modSp mod">
        <pc:chgData name="Johnson, Kathryn" userId="fc636950-33c7-4c5b-91a9-d3d6a86c01b7" providerId="ADAL" clId="{E949A7CB-FD96-4D97-9610-72060ABE7B91}" dt="2025-10-02T14:56:48.254" v="91" actId="13244"/>
        <pc:sldMkLst>
          <pc:docMk/>
          <pc:sldMk cId="1124394974" sldId="2408"/>
        </pc:sldMkLst>
        <pc:spChg chg="ord">
          <ac:chgData name="Johnson, Kathryn" userId="fc636950-33c7-4c5b-91a9-d3d6a86c01b7" providerId="ADAL" clId="{E949A7CB-FD96-4D97-9610-72060ABE7B91}" dt="2025-10-02T14:56:48.254" v="91" actId="13244"/>
          <ac:spMkLst>
            <pc:docMk/>
            <pc:sldMk cId="1124394974" sldId="2408"/>
            <ac:spMk id="10" creationId="{C7B5AA61-D125-9D5B-B079-D25CBA1EE81E}"/>
          </ac:spMkLst>
        </pc:spChg>
      </pc:sldChg>
      <pc:sldChg chg="modSp mod">
        <pc:chgData name="Johnson, Kathryn" userId="fc636950-33c7-4c5b-91a9-d3d6a86c01b7" providerId="ADAL" clId="{E949A7CB-FD96-4D97-9610-72060ABE7B91}" dt="2025-10-02T14:58:01.526" v="222" actId="13244"/>
        <pc:sldMkLst>
          <pc:docMk/>
          <pc:sldMk cId="2972717072" sldId="2409"/>
        </pc:sldMkLst>
        <pc:spChg chg="ord">
          <ac:chgData name="Johnson, Kathryn" userId="fc636950-33c7-4c5b-91a9-d3d6a86c01b7" providerId="ADAL" clId="{E949A7CB-FD96-4D97-9610-72060ABE7B91}" dt="2025-10-02T14:57:53.795" v="220" actId="13244"/>
          <ac:spMkLst>
            <pc:docMk/>
            <pc:sldMk cId="2972717072" sldId="2409"/>
            <ac:spMk id="6" creationId="{BEB6D554-D6B1-51CE-282A-8E7794247DAE}"/>
          </ac:spMkLst>
        </pc:spChg>
        <pc:grpChg chg="ord">
          <ac:chgData name="Johnson, Kathryn" userId="fc636950-33c7-4c5b-91a9-d3d6a86c01b7" providerId="ADAL" clId="{E949A7CB-FD96-4D97-9610-72060ABE7B91}" dt="2025-10-02T14:57:54.963" v="221" actId="13244"/>
          <ac:grpSpMkLst>
            <pc:docMk/>
            <pc:sldMk cId="2972717072" sldId="2409"/>
            <ac:grpSpMk id="2" creationId="{EE0FF570-E4F6-31DA-CAC4-B9FD442824F8}"/>
          </ac:grpSpMkLst>
        </pc:grpChg>
        <pc:picChg chg="ord">
          <ac:chgData name="Johnson, Kathryn" userId="fc636950-33c7-4c5b-91a9-d3d6a86c01b7" providerId="ADAL" clId="{E949A7CB-FD96-4D97-9610-72060ABE7B91}" dt="2025-10-02T14:58:01.526" v="222" actId="13244"/>
          <ac:picMkLst>
            <pc:docMk/>
            <pc:sldMk cId="2972717072" sldId="2409"/>
            <ac:picMk id="5" creationId="{5A1222DC-F50F-557C-4ACD-CC1E645D7C45}"/>
          </ac:picMkLst>
        </pc:picChg>
      </pc:sldChg>
      <pc:sldChg chg="modSp mod">
        <pc:chgData name="Johnson, Kathryn" userId="fc636950-33c7-4c5b-91a9-d3d6a86c01b7" providerId="ADAL" clId="{E949A7CB-FD96-4D97-9610-72060ABE7B91}" dt="2025-10-02T15:37:47.492" v="547" actId="13244"/>
        <pc:sldMkLst>
          <pc:docMk/>
          <pc:sldMk cId="1676276348" sldId="2413"/>
        </pc:sldMkLst>
        <pc:spChg chg="ord">
          <ac:chgData name="Johnson, Kathryn" userId="fc636950-33c7-4c5b-91a9-d3d6a86c01b7" providerId="ADAL" clId="{E949A7CB-FD96-4D97-9610-72060ABE7B91}" dt="2025-10-02T14:58:10.913" v="223" actId="13244"/>
          <ac:spMkLst>
            <pc:docMk/>
            <pc:sldMk cId="1676276348" sldId="2413"/>
            <ac:spMk id="2" creationId="{339D7E0B-1D5A-2A5E-9786-D9743120DAE3}"/>
          </ac:spMkLst>
        </pc:spChg>
        <pc:spChg chg="mod ord">
          <ac:chgData name="Johnson, Kathryn" userId="fc636950-33c7-4c5b-91a9-d3d6a86c01b7" providerId="ADAL" clId="{E949A7CB-FD96-4D97-9610-72060ABE7B91}" dt="2025-10-02T14:58:33.749" v="228" actId="13244"/>
          <ac:spMkLst>
            <pc:docMk/>
            <pc:sldMk cId="1676276348" sldId="2413"/>
            <ac:spMk id="13" creationId="{B40CA779-D7B3-1280-E66E-F0E179D4439C}"/>
          </ac:spMkLst>
        </pc:spChg>
        <pc:picChg chg="ord">
          <ac:chgData name="Johnson, Kathryn" userId="fc636950-33c7-4c5b-91a9-d3d6a86c01b7" providerId="ADAL" clId="{E949A7CB-FD96-4D97-9610-72060ABE7B91}" dt="2025-10-02T15:37:47.492" v="547" actId="13244"/>
          <ac:picMkLst>
            <pc:docMk/>
            <pc:sldMk cId="1676276348" sldId="2413"/>
            <ac:picMk id="9" creationId="{CAB7F175-A123-6675-4A9F-36F756D76BD2}"/>
          </ac:picMkLst>
        </pc:picChg>
      </pc:sldChg>
      <pc:sldChg chg="modSp mod">
        <pc:chgData name="Johnson, Kathryn" userId="fc636950-33c7-4c5b-91a9-d3d6a86c01b7" providerId="ADAL" clId="{E949A7CB-FD96-4D97-9610-72060ABE7B91}" dt="2025-10-02T15:11:34.251" v="243" actId="208"/>
        <pc:sldMkLst>
          <pc:docMk/>
          <pc:sldMk cId="930711093" sldId="2415"/>
        </pc:sldMkLst>
        <pc:picChg chg="mod">
          <ac:chgData name="Johnson, Kathryn" userId="fc636950-33c7-4c5b-91a9-d3d6a86c01b7" providerId="ADAL" clId="{E949A7CB-FD96-4D97-9610-72060ABE7B91}" dt="2025-10-02T15:11:34.251" v="243" actId="208"/>
          <ac:picMkLst>
            <pc:docMk/>
            <pc:sldMk cId="930711093" sldId="2415"/>
            <ac:picMk id="4" creationId="{19F4E20B-884B-52B8-A275-FFBF8CDBCF61}"/>
          </ac:picMkLst>
        </pc:picChg>
      </pc:sldChg>
      <pc:sldChg chg="modSp mod">
        <pc:chgData name="Johnson, Kathryn" userId="fc636950-33c7-4c5b-91a9-d3d6a86c01b7" providerId="ADAL" clId="{E949A7CB-FD96-4D97-9610-72060ABE7B91}" dt="2025-10-02T15:57:13.234" v="1628" actId="962"/>
        <pc:sldMkLst>
          <pc:docMk/>
          <pc:sldMk cId="2654854794" sldId="2416"/>
        </pc:sldMkLst>
        <pc:spChg chg="mod">
          <ac:chgData name="Johnson, Kathryn" userId="fc636950-33c7-4c5b-91a9-d3d6a86c01b7" providerId="ADAL" clId="{E949A7CB-FD96-4D97-9610-72060ABE7B91}" dt="2025-10-02T15:01:29.060" v="231" actId="208"/>
          <ac:spMkLst>
            <pc:docMk/>
            <pc:sldMk cId="2654854794" sldId="2416"/>
            <ac:spMk id="5" creationId="{B4FCBB56-9F5C-F91B-6A9A-1E946FA11735}"/>
          </ac:spMkLst>
        </pc:spChg>
        <pc:spChg chg="mod">
          <ac:chgData name="Johnson, Kathryn" userId="fc636950-33c7-4c5b-91a9-d3d6a86c01b7" providerId="ADAL" clId="{E949A7CB-FD96-4D97-9610-72060ABE7B91}" dt="2025-10-02T15:01:30.820" v="232" actId="208"/>
          <ac:spMkLst>
            <pc:docMk/>
            <pc:sldMk cId="2654854794" sldId="2416"/>
            <ac:spMk id="6" creationId="{F696C53E-DA46-C746-6C94-7B95055A9DF3}"/>
          </ac:spMkLst>
        </pc:spChg>
        <pc:spChg chg="ord">
          <ac:chgData name="Johnson, Kathryn" userId="fc636950-33c7-4c5b-91a9-d3d6a86c01b7" providerId="ADAL" clId="{E949A7CB-FD96-4D97-9610-72060ABE7B91}" dt="2025-10-02T15:01:41.443" v="233" actId="13244"/>
          <ac:spMkLst>
            <pc:docMk/>
            <pc:sldMk cId="2654854794" sldId="2416"/>
            <ac:spMk id="30" creationId="{A22F1A78-EAB9-0261-F126-90D66A7D7466}"/>
          </ac:spMkLst>
        </pc:spChg>
        <pc:spChg chg="ord">
          <ac:chgData name="Johnson, Kathryn" userId="fc636950-33c7-4c5b-91a9-d3d6a86c01b7" providerId="ADAL" clId="{E949A7CB-FD96-4D97-9610-72060ABE7B91}" dt="2025-10-02T15:01:44.628" v="234" actId="13244"/>
          <ac:spMkLst>
            <pc:docMk/>
            <pc:sldMk cId="2654854794" sldId="2416"/>
            <ac:spMk id="32" creationId="{D00AB221-76A4-E2FF-C39D-F625967AC776}"/>
          </ac:spMkLst>
        </pc:spChg>
        <pc:grpChg chg="mod">
          <ac:chgData name="Johnson, Kathryn" userId="fc636950-33c7-4c5b-91a9-d3d6a86c01b7" providerId="ADAL" clId="{E949A7CB-FD96-4D97-9610-72060ABE7B91}" dt="2025-10-02T15:57:13.234" v="1628" actId="962"/>
          <ac:grpSpMkLst>
            <pc:docMk/>
            <pc:sldMk cId="2654854794" sldId="2416"/>
            <ac:grpSpMk id="23" creationId="{07460F28-6F7E-8696-9603-D27D773DFDD1}"/>
          </ac:grpSpMkLst>
        </pc:grpChg>
      </pc:sldChg>
      <pc:sldChg chg="modSp mod">
        <pc:chgData name="Johnson, Kathryn" userId="fc636950-33c7-4c5b-91a9-d3d6a86c01b7" providerId="ADAL" clId="{E949A7CB-FD96-4D97-9610-72060ABE7B91}" dt="2025-10-02T15:57:59.753" v="1631" actId="962"/>
        <pc:sldMkLst>
          <pc:docMk/>
          <pc:sldMk cId="2784427559" sldId="2419"/>
        </pc:sldMkLst>
        <pc:grpChg chg="mod">
          <ac:chgData name="Johnson, Kathryn" userId="fc636950-33c7-4c5b-91a9-d3d6a86c01b7" providerId="ADAL" clId="{E949A7CB-FD96-4D97-9610-72060ABE7B91}" dt="2025-10-02T15:57:59.753" v="1631" actId="962"/>
          <ac:grpSpMkLst>
            <pc:docMk/>
            <pc:sldMk cId="2784427559" sldId="2419"/>
            <ac:grpSpMk id="7" creationId="{FDAFF119-E357-F967-18B4-2902B93A86D6}"/>
          </ac:grpSpMkLst>
        </pc:grpChg>
      </pc:sldChg>
      <pc:sldChg chg="modSp mod">
        <pc:chgData name="Johnson, Kathryn" userId="fc636950-33c7-4c5b-91a9-d3d6a86c01b7" providerId="ADAL" clId="{E949A7CB-FD96-4D97-9610-72060ABE7B91}" dt="2025-10-03T16:48:15.637" v="1734" actId="13244"/>
        <pc:sldMkLst>
          <pc:docMk/>
          <pc:sldMk cId="124834276" sldId="2423"/>
        </pc:sldMkLst>
        <pc:spChg chg="ord">
          <ac:chgData name="Johnson, Kathryn" userId="fc636950-33c7-4c5b-91a9-d3d6a86c01b7" providerId="ADAL" clId="{E949A7CB-FD96-4D97-9610-72060ABE7B91}" dt="2025-10-03T16:48:15.637" v="1734" actId="13244"/>
          <ac:spMkLst>
            <pc:docMk/>
            <pc:sldMk cId="124834276" sldId="2423"/>
            <ac:spMk id="5" creationId="{65EE09BE-3751-7731-F07B-F6495D8787AC}"/>
          </ac:spMkLst>
        </pc:spChg>
        <pc:picChg chg="mod ord">
          <ac:chgData name="Johnson, Kathryn" userId="fc636950-33c7-4c5b-91a9-d3d6a86c01b7" providerId="ADAL" clId="{E949A7CB-FD96-4D97-9610-72060ABE7B91}" dt="2025-10-02T15:58:43.426" v="1632" actId="13244"/>
          <ac:picMkLst>
            <pc:docMk/>
            <pc:sldMk cId="124834276" sldId="2423"/>
            <ac:picMk id="4" creationId="{48EF0228-F8D8-C482-3C41-6FB63C7AFEEF}"/>
          </ac:picMkLst>
        </pc:picChg>
      </pc:sldChg>
      <pc:sldChg chg="modSp mod">
        <pc:chgData name="Johnson, Kathryn" userId="fc636950-33c7-4c5b-91a9-d3d6a86c01b7" providerId="ADAL" clId="{E949A7CB-FD96-4D97-9610-72060ABE7B91}" dt="2025-10-02T15:58:56.264" v="1634" actId="13244"/>
        <pc:sldMkLst>
          <pc:docMk/>
          <pc:sldMk cId="1869704253" sldId="2424"/>
        </pc:sldMkLst>
        <pc:picChg chg="mod">
          <ac:chgData name="Johnson, Kathryn" userId="fc636950-33c7-4c5b-91a9-d3d6a86c01b7" providerId="ADAL" clId="{E949A7CB-FD96-4D97-9610-72060ABE7B91}" dt="2025-10-02T15:58:56.161" v="1633" actId="962"/>
          <ac:picMkLst>
            <pc:docMk/>
            <pc:sldMk cId="1869704253" sldId="2424"/>
            <ac:picMk id="4" creationId="{6DC602A8-DD4E-A830-4F74-068CA90BA8BB}"/>
          </ac:picMkLst>
        </pc:picChg>
        <pc:picChg chg="mod ord">
          <ac:chgData name="Johnson, Kathryn" userId="fc636950-33c7-4c5b-91a9-d3d6a86c01b7" providerId="ADAL" clId="{E949A7CB-FD96-4D97-9610-72060ABE7B91}" dt="2025-10-02T15:58:56.264" v="1634" actId="13244"/>
          <ac:picMkLst>
            <pc:docMk/>
            <pc:sldMk cId="1869704253" sldId="2424"/>
            <ac:picMk id="5" creationId="{1C702790-A854-EC3C-15CF-E8F052C52D80}"/>
          </ac:picMkLst>
        </pc:picChg>
      </pc:sldChg>
      <pc:sldChg chg="modSp mod">
        <pc:chgData name="Johnson, Kathryn" userId="fc636950-33c7-4c5b-91a9-d3d6a86c01b7" providerId="ADAL" clId="{E949A7CB-FD96-4D97-9610-72060ABE7B91}" dt="2025-10-02T15:05:16.088" v="239" actId="208"/>
        <pc:sldMkLst>
          <pc:docMk/>
          <pc:sldMk cId="2718970359" sldId="2426"/>
        </pc:sldMkLst>
        <pc:picChg chg="mod">
          <ac:chgData name="Johnson, Kathryn" userId="fc636950-33c7-4c5b-91a9-d3d6a86c01b7" providerId="ADAL" clId="{E949A7CB-FD96-4D97-9610-72060ABE7B91}" dt="2025-10-02T15:05:16.088" v="239" actId="208"/>
          <ac:picMkLst>
            <pc:docMk/>
            <pc:sldMk cId="2718970359" sldId="2426"/>
            <ac:picMk id="5" creationId="{6350C8F9-6449-59B3-3991-21BBDE78556D}"/>
          </ac:picMkLst>
        </pc:picChg>
      </pc:sldChg>
      <pc:sldChg chg="add del">
        <pc:chgData name="Johnson, Kathryn" userId="fc636950-33c7-4c5b-91a9-d3d6a86c01b7" providerId="ADAL" clId="{E949A7CB-FD96-4D97-9610-72060ABE7B91}" dt="2025-10-02T16:33:44.428" v="1728" actId="47"/>
        <pc:sldMkLst>
          <pc:docMk/>
          <pc:sldMk cId="1364242056" sldId="24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2E771-78AE-4AFE-9293-7659F6600CAC}"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794D1012-28B3-41C3-ACDB-814006D348D9}">
      <dgm:prSet phldrT="[Text]" phldr="0"/>
      <dgm:spPr/>
      <dgm:t>
        <a:bodyPr/>
        <a:lstStyle/>
        <a:p>
          <a:r>
            <a:rPr lang="en-US" dirty="0"/>
            <a:t>Data systems</a:t>
          </a:r>
        </a:p>
      </dgm:t>
    </dgm:pt>
    <dgm:pt modelId="{520119F9-6FD3-4716-A3C6-2307A60307D3}" type="parTrans" cxnId="{068BF975-BA61-4C9E-829A-F902B8117A9F}">
      <dgm:prSet/>
      <dgm:spPr/>
      <dgm:t>
        <a:bodyPr/>
        <a:lstStyle/>
        <a:p>
          <a:endParaRPr lang="en-US"/>
        </a:p>
      </dgm:t>
    </dgm:pt>
    <dgm:pt modelId="{E7B79ED8-7F7D-4C91-BBC4-C5B89B94FD7A}" type="sibTrans" cxnId="{068BF975-BA61-4C9E-829A-F902B8117A9F}">
      <dgm:prSet/>
      <dgm:spPr/>
      <dgm:t>
        <a:bodyPr/>
        <a:lstStyle/>
        <a:p>
          <a:endParaRPr lang="en-US"/>
        </a:p>
      </dgm:t>
    </dgm:pt>
    <dgm:pt modelId="{BA53E304-AD62-4A5B-8DD1-AC0FD914F27B}">
      <dgm:prSet phldrT="[Text]" phldr="0"/>
      <dgm:spPr/>
      <dgm:t>
        <a:bodyPr/>
        <a:lstStyle/>
        <a:p>
          <a:r>
            <a:rPr lang="en-US"/>
            <a:t>Evidence-based components</a:t>
          </a:r>
          <a:endParaRPr lang="en-US" dirty="0"/>
        </a:p>
      </dgm:t>
    </dgm:pt>
    <dgm:pt modelId="{25B04A62-F695-4B8B-8D47-003CEE6867FF}" type="parTrans" cxnId="{67849FF5-A757-4CF7-89CD-27DDA6FBB5E6}">
      <dgm:prSet/>
      <dgm:spPr/>
      <dgm:t>
        <a:bodyPr/>
        <a:lstStyle/>
        <a:p>
          <a:endParaRPr lang="en-US"/>
        </a:p>
      </dgm:t>
    </dgm:pt>
    <dgm:pt modelId="{8B5098DA-51B9-480D-9A36-72220451E8F7}" type="sibTrans" cxnId="{67849FF5-A757-4CF7-89CD-27DDA6FBB5E6}">
      <dgm:prSet/>
      <dgm:spPr/>
      <dgm:t>
        <a:bodyPr/>
        <a:lstStyle/>
        <a:p>
          <a:endParaRPr lang="en-US"/>
        </a:p>
      </dgm:t>
    </dgm:pt>
    <dgm:pt modelId="{8721C84D-5D21-4975-975E-6B5C212CEB89}">
      <dgm:prSet phldrT="[Text]" phldr="0"/>
      <dgm:spPr/>
      <dgm:t>
        <a:bodyPr/>
        <a:lstStyle/>
        <a:p>
          <a:r>
            <a:rPr lang="en-US" dirty="0"/>
            <a:t>Leadership capacity</a:t>
          </a:r>
        </a:p>
      </dgm:t>
    </dgm:pt>
    <dgm:pt modelId="{2643CB2A-4092-42E4-B324-E86AB8EA0FCE}" type="parTrans" cxnId="{92941B96-A718-4D16-8E26-314E7DCE5358}">
      <dgm:prSet/>
      <dgm:spPr/>
      <dgm:t>
        <a:bodyPr/>
        <a:lstStyle/>
        <a:p>
          <a:endParaRPr lang="en-US"/>
        </a:p>
      </dgm:t>
    </dgm:pt>
    <dgm:pt modelId="{B21ACB10-1274-4B08-9C31-681E43F81695}" type="sibTrans" cxnId="{92941B96-A718-4D16-8E26-314E7DCE5358}">
      <dgm:prSet/>
      <dgm:spPr/>
      <dgm:t>
        <a:bodyPr/>
        <a:lstStyle/>
        <a:p>
          <a:endParaRPr lang="en-US"/>
        </a:p>
      </dgm:t>
    </dgm:pt>
    <dgm:pt modelId="{D66ADA93-7039-4C5A-A7B1-EA4A4AE4AD61}" type="pres">
      <dgm:prSet presAssocID="{83F2E771-78AE-4AFE-9293-7659F6600CAC}" presName="compositeShape" presStyleCnt="0">
        <dgm:presLayoutVars>
          <dgm:chMax val="7"/>
          <dgm:dir/>
          <dgm:resizeHandles val="exact"/>
        </dgm:presLayoutVars>
      </dgm:prSet>
      <dgm:spPr/>
    </dgm:pt>
    <dgm:pt modelId="{C62FD8F2-A49F-4880-8D2D-E46D74B4A7EC}" type="pres">
      <dgm:prSet presAssocID="{83F2E771-78AE-4AFE-9293-7659F6600CAC}" presName="wedge1" presStyleLbl="node1" presStyleIdx="0" presStyleCnt="3"/>
      <dgm:spPr/>
    </dgm:pt>
    <dgm:pt modelId="{178C7CE3-0307-45CD-B6C2-8A5E3F7D9E24}" type="pres">
      <dgm:prSet presAssocID="{83F2E771-78AE-4AFE-9293-7659F6600CAC}" presName="dummy1a" presStyleCnt="0"/>
      <dgm:spPr/>
    </dgm:pt>
    <dgm:pt modelId="{399902BA-0AC0-4C3B-9A9D-97326DC2F154}" type="pres">
      <dgm:prSet presAssocID="{83F2E771-78AE-4AFE-9293-7659F6600CAC}" presName="dummy1b" presStyleCnt="0"/>
      <dgm:spPr/>
    </dgm:pt>
    <dgm:pt modelId="{56D6856E-BB57-4700-A648-19B902252E18}" type="pres">
      <dgm:prSet presAssocID="{83F2E771-78AE-4AFE-9293-7659F6600CAC}" presName="wedge1Tx" presStyleLbl="node1" presStyleIdx="0" presStyleCnt="3">
        <dgm:presLayoutVars>
          <dgm:chMax val="0"/>
          <dgm:chPref val="0"/>
          <dgm:bulletEnabled val="1"/>
        </dgm:presLayoutVars>
      </dgm:prSet>
      <dgm:spPr/>
    </dgm:pt>
    <dgm:pt modelId="{5A87DBD2-4E28-49C2-B19C-18040FF63F42}" type="pres">
      <dgm:prSet presAssocID="{83F2E771-78AE-4AFE-9293-7659F6600CAC}" presName="wedge2" presStyleLbl="node1" presStyleIdx="1" presStyleCnt="3"/>
      <dgm:spPr/>
    </dgm:pt>
    <dgm:pt modelId="{C8752531-D7C1-477A-BE54-D5F8646A10B1}" type="pres">
      <dgm:prSet presAssocID="{83F2E771-78AE-4AFE-9293-7659F6600CAC}" presName="dummy2a" presStyleCnt="0"/>
      <dgm:spPr/>
    </dgm:pt>
    <dgm:pt modelId="{2A6CE318-7139-4F7E-A5D6-F69D0617A3D3}" type="pres">
      <dgm:prSet presAssocID="{83F2E771-78AE-4AFE-9293-7659F6600CAC}" presName="dummy2b" presStyleCnt="0"/>
      <dgm:spPr/>
    </dgm:pt>
    <dgm:pt modelId="{EB08CD0F-B315-4A12-B50E-16642E506A2B}" type="pres">
      <dgm:prSet presAssocID="{83F2E771-78AE-4AFE-9293-7659F6600CAC}" presName="wedge2Tx" presStyleLbl="node1" presStyleIdx="1" presStyleCnt="3">
        <dgm:presLayoutVars>
          <dgm:chMax val="0"/>
          <dgm:chPref val="0"/>
          <dgm:bulletEnabled val="1"/>
        </dgm:presLayoutVars>
      </dgm:prSet>
      <dgm:spPr/>
    </dgm:pt>
    <dgm:pt modelId="{3221AD32-7C15-42B3-86BC-D5437D3B1482}" type="pres">
      <dgm:prSet presAssocID="{83F2E771-78AE-4AFE-9293-7659F6600CAC}" presName="wedge3" presStyleLbl="node1" presStyleIdx="2" presStyleCnt="3"/>
      <dgm:spPr/>
    </dgm:pt>
    <dgm:pt modelId="{DBE1FF2F-F024-4CF4-BE31-CC039ACFBCEB}" type="pres">
      <dgm:prSet presAssocID="{83F2E771-78AE-4AFE-9293-7659F6600CAC}" presName="dummy3a" presStyleCnt="0"/>
      <dgm:spPr/>
    </dgm:pt>
    <dgm:pt modelId="{158FCE16-6C2B-4A44-9C9D-E934C9A6A6F1}" type="pres">
      <dgm:prSet presAssocID="{83F2E771-78AE-4AFE-9293-7659F6600CAC}" presName="dummy3b" presStyleCnt="0"/>
      <dgm:spPr/>
    </dgm:pt>
    <dgm:pt modelId="{A6A1CDE1-F148-4C08-9C52-A43ADE48670A}" type="pres">
      <dgm:prSet presAssocID="{83F2E771-78AE-4AFE-9293-7659F6600CAC}" presName="wedge3Tx" presStyleLbl="node1" presStyleIdx="2" presStyleCnt="3">
        <dgm:presLayoutVars>
          <dgm:chMax val="0"/>
          <dgm:chPref val="0"/>
          <dgm:bulletEnabled val="1"/>
        </dgm:presLayoutVars>
      </dgm:prSet>
      <dgm:spPr/>
    </dgm:pt>
    <dgm:pt modelId="{A6641E07-7AA8-48B6-8486-7539F769B5DD}" type="pres">
      <dgm:prSet presAssocID="{E7B79ED8-7F7D-4C91-BBC4-C5B89B94FD7A}" presName="arrowWedge1" presStyleLbl="fgSibTrans2D1" presStyleIdx="0" presStyleCnt="3"/>
      <dgm:spPr/>
    </dgm:pt>
    <dgm:pt modelId="{A39D0DB4-A5A6-4A89-BB9E-A69FE4E418F2}" type="pres">
      <dgm:prSet presAssocID="{8B5098DA-51B9-480D-9A36-72220451E8F7}" presName="arrowWedge2" presStyleLbl="fgSibTrans2D1" presStyleIdx="1" presStyleCnt="3"/>
      <dgm:spPr/>
    </dgm:pt>
    <dgm:pt modelId="{25931F76-17C9-4872-9EE1-C18DAE36C41E}" type="pres">
      <dgm:prSet presAssocID="{B21ACB10-1274-4B08-9C31-681E43F81695}" presName="arrowWedge3" presStyleLbl="fgSibTrans2D1" presStyleIdx="2" presStyleCnt="3"/>
      <dgm:spPr/>
    </dgm:pt>
  </dgm:ptLst>
  <dgm:cxnLst>
    <dgm:cxn modelId="{AC35DE05-D001-4438-B6A5-A99B512F1A48}" type="presOf" srcId="{8721C84D-5D21-4975-975E-6B5C212CEB89}" destId="{3221AD32-7C15-42B3-86BC-D5437D3B1482}" srcOrd="0" destOrd="0" presId="urn:microsoft.com/office/officeart/2005/8/layout/cycle8"/>
    <dgm:cxn modelId="{1650B407-22E9-40C9-9A8B-BBD9C78CBF90}" type="presOf" srcId="{BA53E304-AD62-4A5B-8DD1-AC0FD914F27B}" destId="{5A87DBD2-4E28-49C2-B19C-18040FF63F42}" srcOrd="0" destOrd="0" presId="urn:microsoft.com/office/officeart/2005/8/layout/cycle8"/>
    <dgm:cxn modelId="{96675A36-8123-48D0-8B3A-93BEC856C311}" type="presOf" srcId="{BA53E304-AD62-4A5B-8DD1-AC0FD914F27B}" destId="{EB08CD0F-B315-4A12-B50E-16642E506A2B}" srcOrd="1" destOrd="0" presId="urn:microsoft.com/office/officeart/2005/8/layout/cycle8"/>
    <dgm:cxn modelId="{0CD1CE4E-511B-440C-BC0E-0F44B9AA7125}" type="presOf" srcId="{794D1012-28B3-41C3-ACDB-814006D348D9}" destId="{C62FD8F2-A49F-4880-8D2D-E46D74B4A7EC}" srcOrd="0" destOrd="0" presId="urn:microsoft.com/office/officeart/2005/8/layout/cycle8"/>
    <dgm:cxn modelId="{068BF975-BA61-4C9E-829A-F902B8117A9F}" srcId="{83F2E771-78AE-4AFE-9293-7659F6600CAC}" destId="{794D1012-28B3-41C3-ACDB-814006D348D9}" srcOrd="0" destOrd="0" parTransId="{520119F9-6FD3-4716-A3C6-2307A60307D3}" sibTransId="{E7B79ED8-7F7D-4C91-BBC4-C5B89B94FD7A}"/>
    <dgm:cxn modelId="{85FBB382-16C6-42B1-BEB7-769019CABABE}" type="presOf" srcId="{8721C84D-5D21-4975-975E-6B5C212CEB89}" destId="{A6A1CDE1-F148-4C08-9C52-A43ADE48670A}" srcOrd="1" destOrd="0" presId="urn:microsoft.com/office/officeart/2005/8/layout/cycle8"/>
    <dgm:cxn modelId="{92941B96-A718-4D16-8E26-314E7DCE5358}" srcId="{83F2E771-78AE-4AFE-9293-7659F6600CAC}" destId="{8721C84D-5D21-4975-975E-6B5C212CEB89}" srcOrd="2" destOrd="0" parTransId="{2643CB2A-4092-42E4-B324-E86AB8EA0FCE}" sibTransId="{B21ACB10-1274-4B08-9C31-681E43F81695}"/>
    <dgm:cxn modelId="{E2DD8FAE-DC0D-439E-8B21-1B9B4B50F3C5}" type="presOf" srcId="{83F2E771-78AE-4AFE-9293-7659F6600CAC}" destId="{D66ADA93-7039-4C5A-A7B1-EA4A4AE4AD61}" srcOrd="0" destOrd="0" presId="urn:microsoft.com/office/officeart/2005/8/layout/cycle8"/>
    <dgm:cxn modelId="{C3EFB4AE-98AF-454D-A4C6-EB62DB84D29E}" type="presOf" srcId="{794D1012-28B3-41C3-ACDB-814006D348D9}" destId="{56D6856E-BB57-4700-A648-19B902252E18}" srcOrd="1" destOrd="0" presId="urn:microsoft.com/office/officeart/2005/8/layout/cycle8"/>
    <dgm:cxn modelId="{67849FF5-A757-4CF7-89CD-27DDA6FBB5E6}" srcId="{83F2E771-78AE-4AFE-9293-7659F6600CAC}" destId="{BA53E304-AD62-4A5B-8DD1-AC0FD914F27B}" srcOrd="1" destOrd="0" parTransId="{25B04A62-F695-4B8B-8D47-003CEE6867FF}" sibTransId="{8B5098DA-51B9-480D-9A36-72220451E8F7}"/>
    <dgm:cxn modelId="{AA079A1C-DEB1-4C19-8F85-3E29A2D1506E}" type="presParOf" srcId="{D66ADA93-7039-4C5A-A7B1-EA4A4AE4AD61}" destId="{C62FD8F2-A49F-4880-8D2D-E46D74B4A7EC}" srcOrd="0" destOrd="0" presId="urn:microsoft.com/office/officeart/2005/8/layout/cycle8"/>
    <dgm:cxn modelId="{ABC06E76-24BC-4351-912E-FE601BD9679E}" type="presParOf" srcId="{D66ADA93-7039-4C5A-A7B1-EA4A4AE4AD61}" destId="{178C7CE3-0307-45CD-B6C2-8A5E3F7D9E24}" srcOrd="1" destOrd="0" presId="urn:microsoft.com/office/officeart/2005/8/layout/cycle8"/>
    <dgm:cxn modelId="{E9E85250-7100-4A9C-852B-3C6D08A67CAA}" type="presParOf" srcId="{D66ADA93-7039-4C5A-A7B1-EA4A4AE4AD61}" destId="{399902BA-0AC0-4C3B-9A9D-97326DC2F154}" srcOrd="2" destOrd="0" presId="urn:microsoft.com/office/officeart/2005/8/layout/cycle8"/>
    <dgm:cxn modelId="{76741EF6-3ECA-41A7-9514-D62C1335F6E3}" type="presParOf" srcId="{D66ADA93-7039-4C5A-A7B1-EA4A4AE4AD61}" destId="{56D6856E-BB57-4700-A648-19B902252E18}" srcOrd="3" destOrd="0" presId="urn:microsoft.com/office/officeart/2005/8/layout/cycle8"/>
    <dgm:cxn modelId="{1499378E-6E79-4C50-84D8-D05DA25E20B1}" type="presParOf" srcId="{D66ADA93-7039-4C5A-A7B1-EA4A4AE4AD61}" destId="{5A87DBD2-4E28-49C2-B19C-18040FF63F42}" srcOrd="4" destOrd="0" presId="urn:microsoft.com/office/officeart/2005/8/layout/cycle8"/>
    <dgm:cxn modelId="{B100B419-EA6C-465D-A5CF-655CA8CF44B0}" type="presParOf" srcId="{D66ADA93-7039-4C5A-A7B1-EA4A4AE4AD61}" destId="{C8752531-D7C1-477A-BE54-D5F8646A10B1}" srcOrd="5" destOrd="0" presId="urn:microsoft.com/office/officeart/2005/8/layout/cycle8"/>
    <dgm:cxn modelId="{E945C722-8C59-4B98-B817-6642513A49E0}" type="presParOf" srcId="{D66ADA93-7039-4C5A-A7B1-EA4A4AE4AD61}" destId="{2A6CE318-7139-4F7E-A5D6-F69D0617A3D3}" srcOrd="6" destOrd="0" presId="urn:microsoft.com/office/officeart/2005/8/layout/cycle8"/>
    <dgm:cxn modelId="{2CDE97F0-71B2-4A0D-8EC5-31F3819341C9}" type="presParOf" srcId="{D66ADA93-7039-4C5A-A7B1-EA4A4AE4AD61}" destId="{EB08CD0F-B315-4A12-B50E-16642E506A2B}" srcOrd="7" destOrd="0" presId="urn:microsoft.com/office/officeart/2005/8/layout/cycle8"/>
    <dgm:cxn modelId="{16AB82C2-4392-44EF-966D-16C84B3EBB3D}" type="presParOf" srcId="{D66ADA93-7039-4C5A-A7B1-EA4A4AE4AD61}" destId="{3221AD32-7C15-42B3-86BC-D5437D3B1482}" srcOrd="8" destOrd="0" presId="urn:microsoft.com/office/officeart/2005/8/layout/cycle8"/>
    <dgm:cxn modelId="{6396ABBD-FF13-4350-9EAF-943BB5FBD9B4}" type="presParOf" srcId="{D66ADA93-7039-4C5A-A7B1-EA4A4AE4AD61}" destId="{DBE1FF2F-F024-4CF4-BE31-CC039ACFBCEB}" srcOrd="9" destOrd="0" presId="urn:microsoft.com/office/officeart/2005/8/layout/cycle8"/>
    <dgm:cxn modelId="{5060A1AE-12FA-4444-801D-751B62B68BED}" type="presParOf" srcId="{D66ADA93-7039-4C5A-A7B1-EA4A4AE4AD61}" destId="{158FCE16-6C2B-4A44-9C9D-E934C9A6A6F1}" srcOrd="10" destOrd="0" presId="urn:microsoft.com/office/officeart/2005/8/layout/cycle8"/>
    <dgm:cxn modelId="{4C97C23F-C278-4B26-8F72-9EDB0203E6E5}" type="presParOf" srcId="{D66ADA93-7039-4C5A-A7B1-EA4A4AE4AD61}" destId="{A6A1CDE1-F148-4C08-9C52-A43ADE48670A}" srcOrd="11" destOrd="0" presId="urn:microsoft.com/office/officeart/2005/8/layout/cycle8"/>
    <dgm:cxn modelId="{7F7A4AC3-FE66-47C7-B553-57BB03A8CA9B}" type="presParOf" srcId="{D66ADA93-7039-4C5A-A7B1-EA4A4AE4AD61}" destId="{A6641E07-7AA8-48B6-8486-7539F769B5DD}" srcOrd="12" destOrd="0" presId="urn:microsoft.com/office/officeart/2005/8/layout/cycle8"/>
    <dgm:cxn modelId="{466338A5-276B-4CF1-894A-133E7A893207}" type="presParOf" srcId="{D66ADA93-7039-4C5A-A7B1-EA4A4AE4AD61}" destId="{A39D0DB4-A5A6-4A89-BB9E-A69FE4E418F2}" srcOrd="13" destOrd="0" presId="urn:microsoft.com/office/officeart/2005/8/layout/cycle8"/>
    <dgm:cxn modelId="{9665AE99-E5FF-4ED4-BB57-4B1A71AF9CBC}" type="presParOf" srcId="{D66ADA93-7039-4C5A-A7B1-EA4A4AE4AD61}" destId="{25931F76-17C9-4872-9EE1-C18DAE36C41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D764739C-4CE7-4DDF-BA42-D66B040C818E}">
      <dgm:prSet phldrT="[Text]" custT="1"/>
      <dgm:spPr>
        <a:solidFill>
          <a:srgbClr val="BDEE89"/>
        </a:solidFill>
        <a:ln>
          <a:solidFill>
            <a:schemeClr val="tx1"/>
          </a:solidFill>
        </a:ln>
      </dgm:spPr>
      <dgm:t>
        <a:bodyPr/>
        <a:lstStyle/>
        <a:p>
          <a:pPr>
            <a:buNone/>
          </a:pPr>
          <a:r>
            <a:rPr lang="en-US" sz="3200" b="1" dirty="0">
              <a:solidFill>
                <a:schemeClr val="tx1"/>
              </a:solidFill>
            </a:rPr>
            <a:t>Top Leadership Needs</a:t>
          </a:r>
          <a:endParaRPr lang="en-US" sz="3200" dirty="0">
            <a:solidFill>
              <a:schemeClr val="tx1"/>
            </a:solidFill>
          </a:endParaRPr>
        </a:p>
      </dgm: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dgm:t>
        <a:bodyPr/>
        <a:lstStyle/>
        <a:p>
          <a:r>
            <a:rPr lang="en-US" dirty="0">
              <a:latin typeface="Arial" panose="020B0604020202020204"/>
              <a:ea typeface="+mn-ea"/>
              <a:cs typeface="+mn-cs"/>
            </a:rPr>
            <a:t>Onboarding and Training</a:t>
          </a:r>
          <a:endParaRPr lang="en-US" dirty="0"/>
        </a:p>
      </dgm: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dgm:t>
        <a:bodyPr/>
        <a:lstStyle/>
        <a:p>
          <a:r>
            <a:rPr lang="en-US" dirty="0">
              <a:latin typeface="Arial" panose="020B0604020202020204"/>
              <a:ea typeface="+mn-ea"/>
              <a:cs typeface="+mn-cs"/>
            </a:rPr>
            <a:t>Communicating the Vision of Ci3T</a:t>
          </a:r>
          <a:endParaRPr lang="en-US" dirty="0"/>
        </a:p>
      </dgm: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dgm:t>
        <a:bodyPr/>
        <a:lstStyle/>
        <a:p>
          <a:r>
            <a:rPr lang="en-US" dirty="0">
              <a:latin typeface="Arial" panose="020B0604020202020204"/>
              <a:ea typeface="+mn-ea"/>
              <a:cs typeface="+mn-cs"/>
            </a:rPr>
            <a:t>Providing Professional Learning for Faculty and Staff</a:t>
          </a:r>
          <a:endParaRPr lang="en-US" dirty="0"/>
        </a:p>
      </dgm:t>
      <dgm:extLst>
        <a:ext uri="{E40237B7-FDA0-4F09-8148-C483321AD2D9}">
          <dgm14:cNvPr xmlns:dgm14="http://schemas.microsoft.com/office/drawing/2010/diagram" id="0" name="" descr="SmartArt showing top three Leadership Needs:&#10;Onboarding and Training&#10;Communicating the Vision of Ci3T&#10;Providing Professional Learning for Faculty and Staff"/>
        </a:ext>
      </dgm:extLs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custScaleX="112008">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custScaleX="112008">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custScaleX="112008">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D764739C-4CE7-4DDF-BA42-D66B040C818E}">
      <dgm:prSet phldrT="[Text]" custT="1"/>
      <dgm:spPr>
        <a:solidFill>
          <a:srgbClr val="BDEE89"/>
        </a:solidFill>
        <a:ln>
          <a:solidFill>
            <a:schemeClr val="tx1"/>
          </a:solidFill>
        </a:ln>
      </dgm:spPr>
      <dgm:t>
        <a:bodyPr/>
        <a:lstStyle/>
        <a:p>
          <a:pPr>
            <a:buNone/>
          </a:pPr>
          <a:r>
            <a:rPr lang="en-US" sz="3200" b="1" dirty="0">
              <a:solidFill>
                <a:schemeClr val="tx1"/>
              </a:solidFill>
            </a:rPr>
            <a:t>Top Leadership Needs</a:t>
          </a:r>
          <a:endParaRPr lang="en-US" sz="3200" dirty="0">
            <a:solidFill>
              <a:schemeClr val="tx1"/>
            </a:solidFill>
          </a:endParaRPr>
        </a:p>
      </dgm:t>
      <dgm:extLst>
        <a:ext uri="{E40237B7-FDA0-4F09-8148-C483321AD2D9}">
          <dgm14:cNvPr xmlns:dgm14="http://schemas.microsoft.com/office/drawing/2010/diagram" id="0" name="" descr="SmartArt showing top three Leadership Needs: 1. Onboarding and Training 2. Communicating the Vision of Ci3T 3. Providing Professional Learning for Faculty and Staff"/>
        </a:ext>
      </dgm:extLs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dgm:t>
        <a:bodyPr/>
        <a:lstStyle/>
        <a:p>
          <a:r>
            <a:rPr lang="en-US">
              <a:latin typeface="Arial" panose="020B0604020202020204"/>
              <a:ea typeface="+mn-ea"/>
              <a:cs typeface="+mn-cs"/>
            </a:rPr>
            <a:t>Onboarding and Training</a:t>
          </a:r>
          <a:endParaRPr lang="en-US"/>
        </a:p>
      </dgm: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dgm:t>
        <a:bodyPr/>
        <a:lstStyle/>
        <a:p>
          <a:r>
            <a:rPr lang="en-US">
              <a:latin typeface="Arial" panose="020B0604020202020204"/>
              <a:ea typeface="+mn-ea"/>
              <a:cs typeface="+mn-cs"/>
            </a:rPr>
            <a:t>Communicating the Vision of Ci3T</a:t>
          </a:r>
          <a:endParaRPr lang="en-US"/>
        </a:p>
      </dgm: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dgm:t>
        <a:bodyPr/>
        <a:lstStyle/>
        <a:p>
          <a:r>
            <a:rPr lang="en-US" dirty="0">
              <a:latin typeface="Arial" panose="020B0604020202020204"/>
              <a:ea typeface="+mn-ea"/>
              <a:cs typeface="+mn-cs"/>
            </a:rPr>
            <a:t>Providing Professional Learning for Faculty and Staff</a:t>
          </a:r>
          <a:endParaRPr lang="en-US" dirty="0"/>
        </a:p>
      </dgm: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custScaleX="112008">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custScaleX="112008">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custScaleX="112008">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D764739C-4CE7-4DDF-BA42-D66B040C818E}">
      <dgm:prSet phldrT="[Text]" custT="1"/>
      <dgm:spPr>
        <a:solidFill>
          <a:srgbClr val="BDEE89"/>
        </a:solidFill>
        <a:ln>
          <a:solidFill>
            <a:schemeClr val="tx1"/>
          </a:solidFill>
        </a:ln>
      </dgm:spPr>
      <dgm:t>
        <a:bodyPr/>
        <a:lstStyle/>
        <a:p>
          <a:pPr>
            <a:buNone/>
          </a:pPr>
          <a:r>
            <a:rPr lang="en-US" sz="3200" b="1" dirty="0">
              <a:solidFill>
                <a:schemeClr val="tx2">
                  <a:lumMod val="10000"/>
                </a:schemeClr>
              </a:solidFill>
            </a:rPr>
            <a:t>Top Professional</a:t>
          </a:r>
          <a:br>
            <a:rPr lang="en-US" sz="3200" b="1" dirty="0">
              <a:solidFill>
                <a:schemeClr val="tx2">
                  <a:lumMod val="10000"/>
                </a:schemeClr>
              </a:solidFill>
            </a:rPr>
          </a:br>
          <a:r>
            <a:rPr lang="en-US" sz="3200" b="1" dirty="0">
              <a:solidFill>
                <a:schemeClr val="tx2">
                  <a:lumMod val="10000"/>
                </a:schemeClr>
              </a:solidFill>
            </a:rPr>
            <a:t>Learning Needs</a:t>
          </a:r>
          <a:endParaRPr lang="en-US" sz="3200" dirty="0">
            <a:solidFill>
              <a:schemeClr val="tx2">
                <a:lumMod val="10000"/>
              </a:schemeClr>
            </a:solidFill>
          </a:endParaRPr>
        </a:p>
      </dgm:t>
      <dgm:extLst>
        <a:ext uri="{E40237B7-FDA0-4F09-8148-C483321AD2D9}">
          <dgm14:cNvPr xmlns:dgm14="http://schemas.microsoft.com/office/drawing/2010/diagram" id="0" name="" descr="SmartArt showing top three Professional Needs: 1. De-escalation techniques 2. Social skill instruction 3. Supports for students with internalizing behavior patterns">
            <a:extLst>
              <a:ext uri="{C183D7F6-B498-43B3-948B-1728B52AA6E4}">
                <adec:decorative xmlns:adec="http://schemas.microsoft.com/office/drawing/2017/decorative" val="0"/>
              </a:ext>
            </a:extLst>
          </dgm14:cNvPr>
        </a:ext>
      </dgm:extLs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a:solidFill>
          <a:schemeClr val="bg1"/>
        </a:solidFill>
        <a:ln w="12700">
          <a:solidFill>
            <a:schemeClr val="tx2">
              <a:lumMod val="10000"/>
              <a:alpha val="90000"/>
            </a:schemeClr>
          </a:solidFill>
        </a:ln>
      </dgm:spPr>
      <dgm:t>
        <a:bodyPr/>
        <a:lstStyle/>
        <a:p>
          <a:r>
            <a:rPr lang="en-US" dirty="0">
              <a:solidFill>
                <a:schemeClr val="tx1"/>
              </a:solidFill>
            </a:rPr>
            <a:t>De-escalation techniques</a:t>
          </a:r>
        </a:p>
      </dgm: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a:solidFill>
          <a:schemeClr val="bg1"/>
        </a:solidFill>
        <a:ln w="12700">
          <a:solidFill>
            <a:schemeClr val="tx2">
              <a:lumMod val="10000"/>
              <a:alpha val="90000"/>
            </a:schemeClr>
          </a:solidFill>
        </a:ln>
      </dgm:spPr>
      <dgm:t>
        <a:bodyPr/>
        <a:lstStyle/>
        <a:p>
          <a:r>
            <a:rPr lang="en-US" dirty="0">
              <a:solidFill>
                <a:schemeClr val="tx1"/>
              </a:solidFill>
            </a:rPr>
            <a:t>Social skill instruction</a:t>
          </a:r>
        </a:p>
      </dgm: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a:solidFill>
          <a:schemeClr val="bg1"/>
        </a:solidFill>
        <a:ln w="12700">
          <a:solidFill>
            <a:schemeClr val="tx2">
              <a:lumMod val="10000"/>
              <a:alpha val="90000"/>
            </a:schemeClr>
          </a:solidFill>
        </a:ln>
      </dgm:spPr>
      <dgm:t>
        <a:bodyPr/>
        <a:lstStyle/>
        <a:p>
          <a:r>
            <a:rPr lang="en-US">
              <a:solidFill>
                <a:schemeClr val="tx1"/>
              </a:solidFill>
            </a:rPr>
            <a:t>Supports for students with internalizing behavior patterns</a:t>
          </a:r>
        </a:p>
      </dgm: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D764739C-4CE7-4DDF-BA42-D66B040C818E}">
      <dgm:prSet phldrT="[Text]" custT="1"/>
      <dgm:spPr>
        <a:solidFill>
          <a:srgbClr val="BDEE89"/>
        </a:solidFill>
        <a:ln>
          <a:solidFill>
            <a:schemeClr val="tx1"/>
          </a:solidFill>
        </a:ln>
      </dgm:spPr>
      <dgm:t>
        <a:bodyPr/>
        <a:lstStyle/>
        <a:p>
          <a:pPr>
            <a:buNone/>
          </a:pPr>
          <a:r>
            <a:rPr kumimoji="0" lang="en-US" sz="3200" b="1" i="0" u="none" strike="noStrike" cap="none" spc="0" normalizeH="0" baseline="0" noProof="0" dirty="0">
              <a:ln>
                <a:noFill/>
              </a:ln>
              <a:solidFill>
                <a:sysClr val="windowText" lastClr="000000">
                  <a:hueOff val="0"/>
                  <a:satOff val="0"/>
                  <a:lumOff val="0"/>
                  <a:alphaOff val="0"/>
                </a:sysClr>
              </a:solidFill>
              <a:effectLst/>
              <a:uLnTx/>
              <a:uFillTx/>
              <a:latin typeface="Arial" panose="020B0604020202020204"/>
              <a:ea typeface="+mn-ea"/>
              <a:cs typeface="+mn-cs"/>
            </a:rPr>
            <a:t>Preferred Professional</a:t>
          </a:r>
          <a:br>
            <a:rPr kumimoji="0" lang="en-US" sz="3200" b="1" i="0" u="none" strike="noStrike" cap="none" spc="0" normalizeH="0" baseline="0" noProof="0" dirty="0">
              <a:ln>
                <a:noFill/>
              </a:ln>
              <a:solidFill>
                <a:sysClr val="windowText" lastClr="000000">
                  <a:hueOff val="0"/>
                  <a:satOff val="0"/>
                  <a:lumOff val="0"/>
                  <a:alphaOff val="0"/>
                </a:sysClr>
              </a:solidFill>
              <a:effectLst/>
              <a:uLnTx/>
              <a:uFillTx/>
              <a:latin typeface="Arial" panose="020B0604020202020204"/>
              <a:ea typeface="+mn-ea"/>
              <a:cs typeface="+mn-cs"/>
            </a:rPr>
          </a:br>
          <a:r>
            <a:rPr kumimoji="0" lang="en-US" sz="3200" b="1" i="0" u="none" strike="noStrike" cap="none" spc="0" normalizeH="0" baseline="0" noProof="0" dirty="0">
              <a:ln>
                <a:noFill/>
              </a:ln>
              <a:solidFill>
                <a:sysClr val="windowText" lastClr="000000">
                  <a:hueOff val="0"/>
                  <a:satOff val="0"/>
                  <a:lumOff val="0"/>
                  <a:alphaOff val="0"/>
                </a:sysClr>
              </a:solidFill>
              <a:effectLst/>
              <a:uLnTx/>
              <a:uFillTx/>
              <a:latin typeface="Arial" panose="020B0604020202020204"/>
              <a:ea typeface="+mn-ea"/>
              <a:cs typeface="+mn-cs"/>
            </a:rPr>
            <a:t>Learning Avenues</a:t>
          </a:r>
          <a:endParaRPr lang="en-US" sz="3200" dirty="0">
            <a:solidFill>
              <a:schemeClr val="tx2">
                <a:lumMod val="10000"/>
              </a:schemeClr>
            </a:solidFill>
          </a:endParaRPr>
        </a:p>
      </dgm:t>
      <dgm:extLst>
        <a:ext uri="{E40237B7-FDA0-4F09-8148-C483321AD2D9}">
          <dgm14:cNvPr xmlns:dgm14="http://schemas.microsoft.com/office/drawing/2010/diagram" id="0" name="" descr="SmartArt showing preferred professional learning avenues: 1. In-district workshops (during school hours) 2. Online courses for college credit 3. Teacher collaborative networks 4. Asynchronous opportunities (e.g., web-based modules, webinars) "/>
        </a:ext>
      </dgm:extLs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a:solidFill>
          <a:schemeClr val="bg1"/>
        </a:solidFill>
        <a:ln w="12700">
          <a:solidFill>
            <a:schemeClr val="tx2">
              <a:lumMod val="10000"/>
              <a:alpha val="90000"/>
            </a:schemeClr>
          </a:solidFill>
        </a:ln>
      </dgm:spPr>
      <dgm:t>
        <a:bodyPr/>
        <a:lstStyle/>
        <a:p>
          <a:r>
            <a:rPr kumimoji="0" lang="en-US" b="0" i="0" u="none" strike="noStrike" cap="none" spc="0" normalizeH="0" baseline="0" noProof="0" dirty="0">
              <a:ln>
                <a:noFill/>
              </a:ln>
              <a:solidFill>
                <a:schemeClr val="tx1"/>
              </a:solidFill>
              <a:effectLst/>
              <a:uLnTx/>
              <a:uFillTx/>
              <a:latin typeface="Arial" panose="020B0604020202020204"/>
              <a:ea typeface="+mn-ea"/>
              <a:cs typeface="+mn-cs"/>
            </a:rPr>
            <a:t>In-district workshops</a:t>
          </a:r>
          <a:br>
            <a:rPr kumimoji="0" lang="en-US" b="0" i="0" u="none" strike="noStrike" cap="none" spc="0" normalizeH="0" baseline="0" noProof="0" dirty="0">
              <a:ln>
                <a:noFill/>
              </a:ln>
              <a:solidFill>
                <a:schemeClr val="tx1"/>
              </a:solidFill>
              <a:effectLst/>
              <a:uLnTx/>
              <a:uFillTx/>
              <a:latin typeface="Arial" panose="020B0604020202020204"/>
              <a:ea typeface="+mn-ea"/>
              <a:cs typeface="+mn-cs"/>
            </a:rPr>
          </a:br>
          <a:r>
            <a:rPr kumimoji="0" lang="en-US" b="0" i="0" u="none" strike="noStrike" cap="none" spc="0" normalizeH="0" baseline="0" noProof="0" dirty="0">
              <a:ln>
                <a:noFill/>
              </a:ln>
              <a:solidFill>
                <a:schemeClr val="tx1"/>
              </a:solidFill>
              <a:effectLst/>
              <a:uLnTx/>
              <a:uFillTx/>
              <a:latin typeface="Arial" panose="020B0604020202020204"/>
              <a:ea typeface="+mn-ea"/>
              <a:cs typeface="+mn-cs"/>
            </a:rPr>
            <a:t>(during school hours)</a:t>
          </a:r>
          <a:endParaRPr lang="en-US" dirty="0">
            <a:solidFill>
              <a:schemeClr val="tx1"/>
            </a:solidFill>
          </a:endParaRPr>
        </a:p>
      </dgm:t>
      <dgm:extLst>
        <a:ext uri="{E40237B7-FDA0-4F09-8148-C483321AD2D9}">
          <dgm14:cNvPr xmlns:dgm14="http://schemas.microsoft.com/office/drawing/2010/diagram" id="0" name="" descr="&#10;In-district workshops&#10;(during school hours)&#10;"/>
        </a:ext>
      </dgm:extLs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a:solidFill>
          <a:schemeClr val="bg1"/>
        </a:solidFill>
        <a:ln w="12700">
          <a:solidFill>
            <a:schemeClr val="tx2">
              <a:lumMod val="10000"/>
              <a:alpha val="90000"/>
            </a:schemeClr>
          </a:solidFill>
        </a:ln>
      </dgm:spPr>
      <dgm:t>
        <a:bodyPr/>
        <a:lstStyle/>
        <a:p>
          <a:r>
            <a:rPr kumimoji="0" lang="en-US" b="0" i="0" u="none" strike="noStrike" cap="none" spc="0" normalizeH="0" baseline="0" noProof="0" dirty="0">
              <a:ln>
                <a:noFill/>
              </a:ln>
              <a:solidFill>
                <a:schemeClr val="tx1"/>
              </a:solidFill>
              <a:effectLst/>
              <a:uLnTx/>
              <a:uFillTx/>
              <a:latin typeface="Arial" panose="020B0604020202020204"/>
              <a:ea typeface="+mn-ea"/>
              <a:cs typeface="+mn-cs"/>
            </a:rPr>
            <a:t>Online courses for college credit</a:t>
          </a:r>
          <a:endParaRPr lang="en-US" dirty="0">
            <a:solidFill>
              <a:schemeClr val="tx1"/>
            </a:solidFill>
          </a:endParaRPr>
        </a:p>
      </dgm: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a:solidFill>
          <a:schemeClr val="bg1"/>
        </a:solidFill>
        <a:ln w="12700">
          <a:solidFill>
            <a:schemeClr val="tx2">
              <a:lumMod val="10000"/>
              <a:alpha val="90000"/>
            </a:schemeClr>
          </a:solidFill>
        </a:ln>
      </dgm:spPr>
      <dgm:t>
        <a:bodyPr/>
        <a:lstStyle/>
        <a:p>
          <a:r>
            <a:rPr kumimoji="0" lang="en-US" b="0" i="0" u="none" strike="noStrike" cap="none" spc="0" normalizeH="0" baseline="0" noProof="0" dirty="0">
              <a:ln>
                <a:noFill/>
              </a:ln>
              <a:solidFill>
                <a:schemeClr val="tx1"/>
              </a:solidFill>
              <a:effectLst/>
              <a:uLnTx/>
              <a:uFillTx/>
              <a:latin typeface="Arial" panose="020B0604020202020204"/>
              <a:ea typeface="+mn-ea"/>
              <a:cs typeface="+mn-cs"/>
            </a:rPr>
            <a:t>Teacher collaborative networks</a:t>
          </a:r>
          <a:endParaRPr lang="en-US" dirty="0">
            <a:solidFill>
              <a:schemeClr val="tx1"/>
            </a:solidFill>
          </a:endParaRPr>
        </a:p>
      </dgm: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E2B80EB2-3442-49B0-9B0D-BD1CC96B3C0F}">
      <dgm:prSet phldrT="[Text]"/>
      <dgm:spPr>
        <a:solidFill>
          <a:schemeClr val="bg1"/>
        </a:solidFill>
        <a:ln w="12700">
          <a:solidFill>
            <a:schemeClr val="tx2">
              <a:lumMod val="10000"/>
              <a:alpha val="90000"/>
            </a:schemeClr>
          </a:solidFill>
        </a:ln>
      </dgm:spPr>
      <dgm:t>
        <a:bodyPr/>
        <a:lstStyle/>
        <a:p>
          <a:pPr>
            <a:buClrTx/>
            <a:buSzTx/>
            <a:buFontTx/>
            <a:buNone/>
          </a:pPr>
          <a:r>
            <a:rPr kumimoji="0" lang="en-US" b="0" i="0" u="none" strike="noStrike" cap="none" spc="0" normalizeH="0" baseline="0" noProof="0" dirty="0">
              <a:ln>
                <a:noFill/>
              </a:ln>
              <a:solidFill>
                <a:schemeClr val="tx1"/>
              </a:solidFill>
              <a:effectLst/>
              <a:uLnTx/>
              <a:uFillTx/>
              <a:latin typeface="Arial" panose="020B0604020202020204"/>
              <a:ea typeface="+mn-ea"/>
              <a:cs typeface="+mn-cs"/>
            </a:rPr>
            <a:t>Asynchronous opportunities</a:t>
          </a:r>
          <a:br>
            <a:rPr kumimoji="0" lang="en-US" b="0" i="0" u="none" strike="noStrike" cap="none" spc="0" normalizeH="0" baseline="0" noProof="0" dirty="0">
              <a:ln>
                <a:noFill/>
              </a:ln>
              <a:solidFill>
                <a:schemeClr val="tx1"/>
              </a:solidFill>
              <a:effectLst/>
              <a:uLnTx/>
              <a:uFillTx/>
              <a:latin typeface="Arial" panose="020B0604020202020204"/>
              <a:ea typeface="+mn-ea"/>
              <a:cs typeface="+mn-cs"/>
            </a:rPr>
          </a:br>
          <a:r>
            <a:rPr kumimoji="0" lang="en-US" b="0" i="0" u="none" strike="noStrike" cap="none" spc="0" normalizeH="0" baseline="0" noProof="0" dirty="0">
              <a:ln>
                <a:noFill/>
              </a:ln>
              <a:solidFill>
                <a:schemeClr val="tx1"/>
              </a:solidFill>
              <a:effectLst/>
              <a:uLnTx/>
              <a:uFillTx/>
              <a:latin typeface="Arial" panose="020B0604020202020204"/>
              <a:ea typeface="+mn-ea"/>
              <a:cs typeface="+mn-cs"/>
            </a:rPr>
            <a:t>(e.g., web-based modules, webinars) </a:t>
          </a:r>
          <a:endParaRPr lang="en-US" dirty="0">
            <a:solidFill>
              <a:schemeClr val="tx1"/>
            </a:solidFill>
          </a:endParaRPr>
        </a:p>
      </dgm:t>
    </dgm:pt>
    <dgm:pt modelId="{0F1F4B6C-6C47-4752-91E6-F29D6C5BCAFE}" type="parTrans" cxnId="{8AA18503-659A-4398-86B2-E6F6DE53C0CF}">
      <dgm:prSet/>
      <dgm:spPr/>
      <dgm:t>
        <a:bodyPr/>
        <a:lstStyle/>
        <a:p>
          <a:endParaRPr lang="en-US"/>
        </a:p>
      </dgm:t>
    </dgm:pt>
    <dgm:pt modelId="{8C1E6AB9-F4B6-43BB-8D5B-168E49FFFBFD}" type="sibTrans" cxnId="{8AA18503-659A-4398-86B2-E6F6DE53C0CF}">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4">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4">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4">
        <dgm:presLayoutVars>
          <dgm:bulletEnabled val="1"/>
        </dgm:presLayoutVars>
      </dgm:prSet>
      <dgm:spPr/>
    </dgm:pt>
    <dgm:pt modelId="{758AA0CE-4F8C-4FB6-8D19-0EBC864624B5}" type="pres">
      <dgm:prSet presAssocID="{A6E0299D-C0AF-4290-894C-C5392EEEA3B2}" presName="aSpace2" presStyleCnt="0"/>
      <dgm:spPr/>
    </dgm:pt>
    <dgm:pt modelId="{1CE4B4C7-532E-4675-BC2B-B0CAC0B3A960}" type="pres">
      <dgm:prSet presAssocID="{E2B80EB2-3442-49B0-9B0D-BD1CC96B3C0F}" presName="childNode" presStyleLbl="node1" presStyleIdx="3" presStyleCnt="4">
        <dgm:presLayoutVars>
          <dgm:bulletEnabled val="1"/>
        </dgm:presLayoutVars>
      </dgm:prSet>
      <dgm:spPr/>
    </dgm:pt>
  </dgm:ptLst>
  <dgm:cxnLst>
    <dgm:cxn modelId="{8AA18503-659A-4398-86B2-E6F6DE53C0CF}" srcId="{D764739C-4CE7-4DDF-BA42-D66B040C818E}" destId="{E2B80EB2-3442-49B0-9B0D-BD1CC96B3C0F}" srcOrd="3" destOrd="0" parTransId="{0F1F4B6C-6C47-4752-91E6-F29D6C5BCAFE}" sibTransId="{8C1E6AB9-F4B6-43BB-8D5B-168E49FFFBFD}"/>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47E0C393-9CEC-4E9B-83DD-8FB1CEF9CE5E}" type="presOf" srcId="{E2B80EB2-3442-49B0-9B0D-BD1CC96B3C0F}" destId="{1CE4B4C7-532E-4675-BC2B-B0CAC0B3A960}"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 modelId="{77F7452A-8E58-4DE0-B931-409C75D82430}" type="presParOf" srcId="{C0873CE9-76FA-4274-991B-0BA2AACF0172}" destId="{758AA0CE-4F8C-4FB6-8D19-0EBC864624B5}" srcOrd="5" destOrd="0" presId="urn:microsoft.com/office/officeart/2005/8/layout/lProcess2"/>
    <dgm:cxn modelId="{87B38A10-D5BE-48A3-A203-6D9BD5EC3CBC}" type="presParOf" srcId="{C0873CE9-76FA-4274-991B-0BA2AACF0172}" destId="{1CE4B4C7-532E-4675-BC2B-B0CAC0B3A960}"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FD8F2-A49F-4880-8D2D-E46D74B4A7EC}">
      <dsp:nvSpPr>
        <dsp:cNvPr id="0" name=""/>
        <dsp:cNvSpPr/>
      </dsp:nvSpPr>
      <dsp:spPr>
        <a:xfrm>
          <a:off x="811133" y="287256"/>
          <a:ext cx="3712242" cy="3712242"/>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Data systems</a:t>
          </a:r>
        </a:p>
      </dsp:txBody>
      <dsp:txXfrm>
        <a:off x="2767573" y="1073898"/>
        <a:ext cx="1325800" cy="1104834"/>
      </dsp:txXfrm>
    </dsp:sp>
    <dsp:sp modelId="{5A87DBD2-4E28-49C2-B19C-18040FF63F42}">
      <dsp:nvSpPr>
        <dsp:cNvPr id="0" name=""/>
        <dsp:cNvSpPr/>
      </dsp:nvSpPr>
      <dsp:spPr>
        <a:xfrm>
          <a:off x="734678" y="419836"/>
          <a:ext cx="3712242" cy="3712242"/>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Evidence-based components</a:t>
          </a:r>
          <a:endParaRPr lang="en-US" sz="2000" kern="1200" dirty="0"/>
        </a:p>
      </dsp:txBody>
      <dsp:txXfrm>
        <a:off x="1618546" y="2828375"/>
        <a:ext cx="1988701" cy="972253"/>
      </dsp:txXfrm>
    </dsp:sp>
    <dsp:sp modelId="{3221AD32-7C15-42B3-86BC-D5437D3B1482}">
      <dsp:nvSpPr>
        <dsp:cNvPr id="0" name=""/>
        <dsp:cNvSpPr/>
      </dsp:nvSpPr>
      <dsp:spPr>
        <a:xfrm>
          <a:off x="658224" y="287256"/>
          <a:ext cx="3712242" cy="3712242"/>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Leadership capacity</a:t>
          </a:r>
        </a:p>
      </dsp:txBody>
      <dsp:txXfrm>
        <a:off x="1088225" y="1073898"/>
        <a:ext cx="1325800" cy="1104834"/>
      </dsp:txXfrm>
    </dsp:sp>
    <dsp:sp modelId="{A6641E07-7AA8-48B6-8486-7539F769B5DD}">
      <dsp:nvSpPr>
        <dsp:cNvPr id="0" name=""/>
        <dsp:cNvSpPr/>
      </dsp:nvSpPr>
      <dsp:spPr>
        <a:xfrm>
          <a:off x="581634" y="57451"/>
          <a:ext cx="4171853" cy="417185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9D0DB4-A5A6-4A89-BB9E-A69FE4E418F2}">
      <dsp:nvSpPr>
        <dsp:cNvPr id="0" name=""/>
        <dsp:cNvSpPr/>
      </dsp:nvSpPr>
      <dsp:spPr>
        <a:xfrm>
          <a:off x="504873" y="189796"/>
          <a:ext cx="4171853" cy="417185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931F76-17C9-4872-9EE1-C18DAE36C41E}">
      <dsp:nvSpPr>
        <dsp:cNvPr id="0" name=""/>
        <dsp:cNvSpPr/>
      </dsp:nvSpPr>
      <dsp:spPr>
        <a:xfrm>
          <a:off x="428112" y="57451"/>
          <a:ext cx="4171853" cy="417185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8064450" cy="3825754"/>
        </a:xfrm>
        <a:prstGeom prst="roundRect">
          <a:avLst>
            <a:gd name="adj" fmla="val 10000"/>
          </a:avLst>
        </a:prstGeom>
        <a:solidFill>
          <a:srgbClr val="BDEE89"/>
        </a:solidFill>
        <a:ln>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Top Leadership Needs</a:t>
          </a:r>
          <a:endParaRPr lang="en-US" sz="3200" kern="1200" dirty="0">
            <a:solidFill>
              <a:schemeClr val="tx1"/>
            </a:solidFill>
          </a:endParaRPr>
        </a:p>
      </dsp:txBody>
      <dsp:txXfrm>
        <a:off x="0" y="0"/>
        <a:ext cx="8064450" cy="1147726"/>
      </dsp:txXfrm>
    </dsp:sp>
    <dsp:sp modelId="{C6178688-A648-4541-BA87-F46ABFCA6714}">
      <dsp:nvSpPr>
        <dsp:cNvPr id="0" name=""/>
        <dsp:cNvSpPr/>
      </dsp:nvSpPr>
      <dsp:spPr>
        <a:xfrm>
          <a:off x="419093" y="1148053"/>
          <a:ext cx="7226263" cy="75160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a:ea typeface="+mn-ea"/>
              <a:cs typeface="+mn-cs"/>
            </a:rPr>
            <a:t>Onboarding and Training</a:t>
          </a:r>
          <a:endParaRPr lang="en-US" sz="2300" kern="1200" dirty="0"/>
        </a:p>
      </dsp:txBody>
      <dsp:txXfrm>
        <a:off x="441107" y="1170067"/>
        <a:ext cx="7182235" cy="707579"/>
      </dsp:txXfrm>
    </dsp:sp>
    <dsp:sp modelId="{661782BA-9BEB-4C4F-BAC3-F268673A55E3}">
      <dsp:nvSpPr>
        <dsp:cNvPr id="0" name=""/>
        <dsp:cNvSpPr/>
      </dsp:nvSpPr>
      <dsp:spPr>
        <a:xfrm>
          <a:off x="419093" y="2015292"/>
          <a:ext cx="7226263" cy="75160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a:ea typeface="+mn-ea"/>
              <a:cs typeface="+mn-cs"/>
            </a:rPr>
            <a:t>Communicating the Vision of Ci3T</a:t>
          </a:r>
          <a:endParaRPr lang="en-US" sz="2300" kern="1200" dirty="0"/>
        </a:p>
      </dsp:txBody>
      <dsp:txXfrm>
        <a:off x="441107" y="2037306"/>
        <a:ext cx="7182235" cy="707579"/>
      </dsp:txXfrm>
    </dsp:sp>
    <dsp:sp modelId="{DF1F0BC9-F35A-4B7A-A524-CBC8AF6C9086}">
      <dsp:nvSpPr>
        <dsp:cNvPr id="0" name=""/>
        <dsp:cNvSpPr/>
      </dsp:nvSpPr>
      <dsp:spPr>
        <a:xfrm>
          <a:off x="419093" y="2882531"/>
          <a:ext cx="7226263" cy="75160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a:ea typeface="+mn-ea"/>
              <a:cs typeface="+mn-cs"/>
            </a:rPr>
            <a:t>Providing Professional Learning for Faculty and Staff</a:t>
          </a:r>
          <a:endParaRPr lang="en-US" sz="2300" kern="1200" dirty="0"/>
        </a:p>
      </dsp:txBody>
      <dsp:txXfrm>
        <a:off x="441107" y="2904545"/>
        <a:ext cx="7182235" cy="707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8064450" cy="3825754"/>
        </a:xfrm>
        <a:prstGeom prst="roundRect">
          <a:avLst>
            <a:gd name="adj" fmla="val 10000"/>
          </a:avLst>
        </a:prstGeom>
        <a:solidFill>
          <a:srgbClr val="BDEE89"/>
        </a:solidFill>
        <a:ln>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Top Leadership Needs</a:t>
          </a:r>
          <a:endParaRPr lang="en-US" sz="3200" kern="1200" dirty="0">
            <a:solidFill>
              <a:schemeClr val="tx1"/>
            </a:solidFill>
          </a:endParaRPr>
        </a:p>
      </dsp:txBody>
      <dsp:txXfrm>
        <a:off x="0" y="0"/>
        <a:ext cx="8064450" cy="1147726"/>
      </dsp:txXfrm>
    </dsp:sp>
    <dsp:sp modelId="{C6178688-A648-4541-BA87-F46ABFCA6714}">
      <dsp:nvSpPr>
        <dsp:cNvPr id="0" name=""/>
        <dsp:cNvSpPr/>
      </dsp:nvSpPr>
      <dsp:spPr>
        <a:xfrm>
          <a:off x="419093" y="1148053"/>
          <a:ext cx="7226263" cy="75160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Onboarding and Training</a:t>
          </a:r>
          <a:endParaRPr lang="en-US" sz="2300" kern="1200"/>
        </a:p>
      </dsp:txBody>
      <dsp:txXfrm>
        <a:off x="441107" y="1170067"/>
        <a:ext cx="7182235" cy="707579"/>
      </dsp:txXfrm>
    </dsp:sp>
    <dsp:sp modelId="{661782BA-9BEB-4C4F-BAC3-F268673A55E3}">
      <dsp:nvSpPr>
        <dsp:cNvPr id="0" name=""/>
        <dsp:cNvSpPr/>
      </dsp:nvSpPr>
      <dsp:spPr>
        <a:xfrm>
          <a:off x="419093" y="2015292"/>
          <a:ext cx="7226263" cy="75160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Communicating the Vision of Ci3T</a:t>
          </a:r>
          <a:endParaRPr lang="en-US" sz="2300" kern="1200"/>
        </a:p>
      </dsp:txBody>
      <dsp:txXfrm>
        <a:off x="441107" y="2037306"/>
        <a:ext cx="7182235" cy="707579"/>
      </dsp:txXfrm>
    </dsp:sp>
    <dsp:sp modelId="{DF1F0BC9-F35A-4B7A-A524-CBC8AF6C9086}">
      <dsp:nvSpPr>
        <dsp:cNvPr id="0" name=""/>
        <dsp:cNvSpPr/>
      </dsp:nvSpPr>
      <dsp:spPr>
        <a:xfrm>
          <a:off x="419093" y="2882531"/>
          <a:ext cx="7226263" cy="751607"/>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a:ea typeface="+mn-ea"/>
              <a:cs typeface="+mn-cs"/>
            </a:rPr>
            <a:t>Providing Professional Learning for Faculty and Staff</a:t>
          </a:r>
          <a:endParaRPr lang="en-US" sz="2300" kern="1200" dirty="0"/>
        </a:p>
      </dsp:txBody>
      <dsp:txXfrm>
        <a:off x="441107" y="2904545"/>
        <a:ext cx="7182235" cy="707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rgbClr val="BDEE89"/>
        </a:solidFill>
        <a:ln>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2">
                  <a:lumMod val="10000"/>
                </a:schemeClr>
              </a:solidFill>
            </a:rPr>
            <a:t>Top Professional</a:t>
          </a:r>
          <a:br>
            <a:rPr lang="en-US" sz="3200" b="1" kern="1200" dirty="0">
              <a:solidFill>
                <a:schemeClr val="tx2">
                  <a:lumMod val="10000"/>
                </a:schemeClr>
              </a:solidFill>
            </a:rPr>
          </a:br>
          <a:r>
            <a:rPr lang="en-US" sz="3200" b="1" kern="1200" dirty="0">
              <a:solidFill>
                <a:schemeClr val="tx2">
                  <a:lumMod val="10000"/>
                </a:schemeClr>
              </a:solidFill>
            </a:rPr>
            <a:t>Learning Needs</a:t>
          </a:r>
          <a:endParaRPr lang="en-US" sz="3200" kern="1200" dirty="0">
            <a:solidFill>
              <a:schemeClr val="tx2">
                <a:lumMod val="10000"/>
              </a:schemeClr>
            </a:solidFill>
          </a:endParaRPr>
        </a:p>
      </dsp:txBody>
      <dsp:txXfrm>
        <a:off x="0" y="0"/>
        <a:ext cx="6714506" cy="1147726"/>
      </dsp:txXfrm>
    </dsp:sp>
    <dsp:sp modelId="{C6178688-A648-4541-BA87-F46ABFCA6714}">
      <dsp:nvSpPr>
        <dsp:cNvPr id="0" name=""/>
        <dsp:cNvSpPr/>
      </dsp:nvSpPr>
      <dsp:spPr>
        <a:xfrm>
          <a:off x="671450" y="1148053"/>
          <a:ext cx="5371604" cy="751607"/>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De-escalation techniques</a:t>
          </a:r>
        </a:p>
      </dsp:txBody>
      <dsp:txXfrm>
        <a:off x="693464" y="1170067"/>
        <a:ext cx="5327576" cy="707579"/>
      </dsp:txXfrm>
    </dsp:sp>
    <dsp:sp modelId="{661782BA-9BEB-4C4F-BAC3-F268673A55E3}">
      <dsp:nvSpPr>
        <dsp:cNvPr id="0" name=""/>
        <dsp:cNvSpPr/>
      </dsp:nvSpPr>
      <dsp:spPr>
        <a:xfrm>
          <a:off x="671450" y="2015292"/>
          <a:ext cx="5371604" cy="751607"/>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Social skill instruction</a:t>
          </a:r>
        </a:p>
      </dsp:txBody>
      <dsp:txXfrm>
        <a:off x="693464" y="2037306"/>
        <a:ext cx="5327576" cy="707579"/>
      </dsp:txXfrm>
    </dsp:sp>
    <dsp:sp modelId="{DF1F0BC9-F35A-4B7A-A524-CBC8AF6C9086}">
      <dsp:nvSpPr>
        <dsp:cNvPr id="0" name=""/>
        <dsp:cNvSpPr/>
      </dsp:nvSpPr>
      <dsp:spPr>
        <a:xfrm>
          <a:off x="671450" y="2882531"/>
          <a:ext cx="5371604" cy="751607"/>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Supports for students with internalizing behavior patterns</a:t>
          </a:r>
        </a:p>
      </dsp:txBody>
      <dsp:txXfrm>
        <a:off x="693464" y="2904545"/>
        <a:ext cx="5327576" cy="707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rgbClr val="BDEE89"/>
        </a:solidFill>
        <a:ln>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sz="3200" b="1" i="0" u="none" strike="noStrike" kern="1200" cap="none" spc="0" normalizeH="0" baseline="0" noProof="0" dirty="0">
              <a:ln>
                <a:noFill/>
              </a:ln>
              <a:solidFill>
                <a:sysClr val="windowText" lastClr="000000">
                  <a:hueOff val="0"/>
                  <a:satOff val="0"/>
                  <a:lumOff val="0"/>
                  <a:alphaOff val="0"/>
                </a:sysClr>
              </a:solidFill>
              <a:effectLst/>
              <a:uLnTx/>
              <a:uFillTx/>
              <a:latin typeface="Arial" panose="020B0604020202020204"/>
              <a:ea typeface="+mn-ea"/>
              <a:cs typeface="+mn-cs"/>
            </a:rPr>
            <a:t>Preferred Professional</a:t>
          </a:r>
          <a:br>
            <a:rPr kumimoji="0" lang="en-US" sz="3200" b="1" i="0" u="none" strike="noStrike" kern="1200" cap="none" spc="0" normalizeH="0" baseline="0" noProof="0" dirty="0">
              <a:ln>
                <a:noFill/>
              </a:ln>
              <a:solidFill>
                <a:sysClr val="windowText" lastClr="000000">
                  <a:hueOff val="0"/>
                  <a:satOff val="0"/>
                  <a:lumOff val="0"/>
                  <a:alphaOff val="0"/>
                </a:sysClr>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ysClr val="windowText" lastClr="000000">
                  <a:hueOff val="0"/>
                  <a:satOff val="0"/>
                  <a:lumOff val="0"/>
                  <a:alphaOff val="0"/>
                </a:sysClr>
              </a:solidFill>
              <a:effectLst/>
              <a:uLnTx/>
              <a:uFillTx/>
              <a:latin typeface="Arial" panose="020B0604020202020204"/>
              <a:ea typeface="+mn-ea"/>
              <a:cs typeface="+mn-cs"/>
            </a:rPr>
            <a:t>Learning Avenues</a:t>
          </a:r>
          <a:endParaRPr lang="en-US" sz="3200" kern="1200" dirty="0">
            <a:solidFill>
              <a:schemeClr val="tx2">
                <a:lumMod val="10000"/>
              </a:schemeClr>
            </a:solidFill>
          </a:endParaRPr>
        </a:p>
      </dsp:txBody>
      <dsp:txXfrm>
        <a:off x="0" y="0"/>
        <a:ext cx="6714506" cy="1147726"/>
      </dsp:txXfrm>
    </dsp:sp>
    <dsp:sp modelId="{C6178688-A648-4541-BA87-F46ABFCA6714}">
      <dsp:nvSpPr>
        <dsp:cNvPr id="0" name=""/>
        <dsp:cNvSpPr/>
      </dsp:nvSpPr>
      <dsp:spPr>
        <a:xfrm>
          <a:off x="671450" y="1147819"/>
          <a:ext cx="5371604" cy="557330"/>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In-district workshops</a:t>
          </a:r>
          <a:b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(during school hours)</a:t>
          </a:r>
          <a:endParaRPr lang="en-US" sz="1700" kern="1200" dirty="0">
            <a:solidFill>
              <a:schemeClr val="tx1"/>
            </a:solidFill>
          </a:endParaRPr>
        </a:p>
      </dsp:txBody>
      <dsp:txXfrm>
        <a:off x="687774" y="1164143"/>
        <a:ext cx="5338956" cy="524682"/>
      </dsp:txXfrm>
    </dsp:sp>
    <dsp:sp modelId="{661782BA-9BEB-4C4F-BAC3-F268673A55E3}">
      <dsp:nvSpPr>
        <dsp:cNvPr id="0" name=""/>
        <dsp:cNvSpPr/>
      </dsp:nvSpPr>
      <dsp:spPr>
        <a:xfrm>
          <a:off x="671450" y="1790893"/>
          <a:ext cx="5371604" cy="557330"/>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Online courses for college credit</a:t>
          </a:r>
          <a:endParaRPr lang="en-US" sz="1700" kern="1200" dirty="0">
            <a:solidFill>
              <a:schemeClr val="tx1"/>
            </a:solidFill>
          </a:endParaRPr>
        </a:p>
      </dsp:txBody>
      <dsp:txXfrm>
        <a:off x="687774" y="1807217"/>
        <a:ext cx="5338956" cy="524682"/>
      </dsp:txXfrm>
    </dsp:sp>
    <dsp:sp modelId="{DF1F0BC9-F35A-4B7A-A524-CBC8AF6C9086}">
      <dsp:nvSpPr>
        <dsp:cNvPr id="0" name=""/>
        <dsp:cNvSpPr/>
      </dsp:nvSpPr>
      <dsp:spPr>
        <a:xfrm>
          <a:off x="671450" y="2433967"/>
          <a:ext cx="5371604" cy="557330"/>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Teacher collaborative networks</a:t>
          </a:r>
          <a:endParaRPr lang="en-US" sz="1700" kern="1200" dirty="0">
            <a:solidFill>
              <a:schemeClr val="tx1"/>
            </a:solidFill>
          </a:endParaRPr>
        </a:p>
      </dsp:txBody>
      <dsp:txXfrm>
        <a:off x="687774" y="2450291"/>
        <a:ext cx="5338956" cy="524682"/>
      </dsp:txXfrm>
    </dsp:sp>
    <dsp:sp modelId="{1CE4B4C7-532E-4675-BC2B-B0CAC0B3A960}">
      <dsp:nvSpPr>
        <dsp:cNvPr id="0" name=""/>
        <dsp:cNvSpPr/>
      </dsp:nvSpPr>
      <dsp:spPr>
        <a:xfrm>
          <a:off x="671450" y="3077041"/>
          <a:ext cx="5371604" cy="557330"/>
        </a:xfrm>
        <a:prstGeom prst="roundRect">
          <a:avLst>
            <a:gd name="adj" fmla="val 10000"/>
          </a:avLst>
        </a:prstGeom>
        <a:solidFill>
          <a:schemeClr val="bg1"/>
        </a:solidFill>
        <a:ln w="12700" cap="flat" cmpd="sng" algn="ctr">
          <a:solidFill>
            <a:schemeClr val="tx2">
              <a:lumMod val="10000"/>
              <a:alpha val="9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ClrTx/>
            <a:buSzTx/>
            <a:buFontTx/>
            <a:buNone/>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Asynchronous opportunities</a:t>
          </a:r>
          <a:b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(e.g., web-based modules, webinars) </a:t>
          </a:r>
          <a:endParaRPr lang="en-US" sz="1700" kern="1200" dirty="0">
            <a:solidFill>
              <a:schemeClr val="tx1"/>
            </a:solidFill>
          </a:endParaRPr>
        </a:p>
      </dsp:txBody>
      <dsp:txXfrm>
        <a:off x="687774" y="3093365"/>
        <a:ext cx="5338956" cy="524682"/>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7161/ci3t.2669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7161/ci3t.2776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Sample title slide with topic &amp; keyword information (for all presenters)</a:t>
            </a:r>
            <a:endParaRPr/>
          </a:p>
          <a:p>
            <a:pPr marL="0" lvl="0" indent="0" algn="l" rtl="0">
              <a:lnSpc>
                <a:spcPct val="100000"/>
              </a:lnSpc>
              <a:spcBef>
                <a:spcPts val="0"/>
              </a:spcBef>
              <a:spcAft>
                <a:spcPts val="0"/>
              </a:spcAft>
              <a:buSzPts val="1400"/>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https://doi.org/10.1007/s43494-021-00049-z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1588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https://doi.org/10.1007/s43494-021-00049-z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687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cap="none" dirty="0">
                <a:solidFill>
                  <a:schemeClr val="dk1"/>
                </a:solidFill>
                <a:effectLst/>
                <a:latin typeface="Calibri"/>
                <a:ea typeface="Calibri"/>
                <a:cs typeface="Calibri"/>
                <a:sym typeface="Calibri"/>
              </a:rPr>
              <a:t>A Guide to Effective Ci3T Leadership Team Meetings</a:t>
            </a:r>
            <a:r>
              <a:rPr lang="en-US" sz="1200" b="0" i="0" u="none" strike="noStrike" cap="none" dirty="0">
                <a:solidFill>
                  <a:schemeClr val="dk1"/>
                </a:solidFill>
                <a:effectLst/>
                <a:latin typeface="Calibri"/>
                <a:ea typeface="Calibri"/>
                <a:cs typeface="Calibri"/>
                <a:sym typeface="Calibri"/>
              </a:rPr>
              <a:t> module objectives:</a:t>
            </a:r>
            <a:endParaRPr lang="en-US" b="0" dirty="0"/>
          </a:p>
          <a:p>
            <a:r>
              <a:rPr lang="en-US" dirty="0"/>
              <a:t>At the end of this module, learners will be able to</a:t>
            </a:r>
          </a:p>
          <a:p>
            <a:pPr>
              <a:buFont typeface="+mj-lt"/>
              <a:buAutoNum type="arabicPeriod"/>
            </a:pPr>
            <a:r>
              <a:rPr lang="en-US" dirty="0"/>
              <a:t>Identify and set up structures necessary for successful Ci3T Leadership Team meetings over the course of a school year.</a:t>
            </a:r>
          </a:p>
          <a:p>
            <a:pPr>
              <a:buFont typeface="+mj-lt"/>
              <a:buAutoNum type="arabicPeriod"/>
            </a:pPr>
            <a:r>
              <a:rPr lang="en-US" dirty="0"/>
              <a:t>Identify characteristics of effective Ci3T Leadership Team meetings.</a:t>
            </a:r>
          </a:p>
          <a:p>
            <a:pPr>
              <a:buFont typeface="+mj-lt"/>
              <a:buAutoNum type="arabicPeriod"/>
            </a:pPr>
            <a:r>
              <a:rPr lang="en-US" dirty="0"/>
              <a:t>Use Team-initiated Problem Solving (TIPS) to create data-informed action plans during Ci3T Leadership Team meetings.</a:t>
            </a:r>
          </a:p>
          <a:p>
            <a:pPr>
              <a:buFont typeface="+mj-lt"/>
              <a:buAutoNum type="arabicPeriod"/>
            </a:pPr>
            <a:r>
              <a:rPr lang="en-US" dirty="0"/>
              <a:t>Create a Ci3T Leadership Team agenda reflecting critical topics to be discussed during (a) individual meetings and (b) over the course of the year.</a:t>
            </a:r>
          </a:p>
          <a:p>
            <a:endParaRPr lang="en-US" dirty="0"/>
          </a:p>
          <a:p>
            <a:r>
              <a:rPr lang="en-US" sz="1200" b="0" i="0" u="none" strike="noStrike" cap="none" dirty="0">
                <a:solidFill>
                  <a:schemeClr val="dk1"/>
                </a:solidFill>
                <a:effectLst/>
                <a:latin typeface="Calibri"/>
                <a:ea typeface="Calibri"/>
                <a:cs typeface="Calibri"/>
                <a:sym typeface="Calibri"/>
              </a:rPr>
              <a:t>Ci3T Project ENHANCE Research Team. (2021, August). </a:t>
            </a:r>
            <a:r>
              <a:rPr lang="en-US" sz="1200" b="0" i="1" u="none" strike="noStrike" cap="none" dirty="0">
                <a:solidFill>
                  <a:schemeClr val="dk1"/>
                </a:solidFill>
                <a:effectLst/>
                <a:latin typeface="Calibri"/>
                <a:ea typeface="Calibri"/>
                <a:cs typeface="Calibri"/>
                <a:sym typeface="Calibri"/>
              </a:rPr>
              <a:t>Enhancing Ci3T: A guide to effective Ci3T leadership team meetings.</a:t>
            </a:r>
            <a:r>
              <a:rPr lang="en-US" sz="1200" b="0" i="0" u="none" strike="noStrike" cap="none" dirty="0">
                <a:solidFill>
                  <a:schemeClr val="dk1"/>
                </a:solidFill>
                <a:effectLst/>
                <a:latin typeface="Calibri"/>
                <a:ea typeface="Calibri"/>
                <a:cs typeface="Calibri"/>
                <a:sym typeface="Calibri"/>
              </a:rPr>
              <a:t> Author. </a:t>
            </a:r>
            <a:r>
              <a:rPr lang="en-US" sz="1200" b="0" i="0" u="none" strike="noStrike" cap="none" dirty="0">
                <a:solidFill>
                  <a:schemeClr val="dk1"/>
                </a:solidFill>
                <a:effectLst/>
                <a:latin typeface="Calibri"/>
                <a:ea typeface="Calibri"/>
                <a:cs typeface="Calibri"/>
                <a:sym typeface="Calibri"/>
                <a:hlinkClick r:id="rId3"/>
              </a:rPr>
              <a:t>https://doi.org/10.17161/ci3t.26697</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720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543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cap="none" dirty="0">
                <a:solidFill>
                  <a:schemeClr val="dk1"/>
                </a:solidFill>
                <a:effectLst/>
                <a:latin typeface="Calibri"/>
                <a:ea typeface="Calibri"/>
                <a:cs typeface="Calibri"/>
                <a:sym typeface="Calibri"/>
              </a:rPr>
              <a:t>Functional assessment-based intervention: Introduction </a:t>
            </a:r>
            <a:r>
              <a:rPr lang="en-US" sz="1200" b="0" i="0" u="none" strike="noStrike" cap="none" dirty="0">
                <a:solidFill>
                  <a:schemeClr val="dk1"/>
                </a:solidFill>
                <a:effectLst/>
                <a:latin typeface="Calibri"/>
                <a:ea typeface="Calibri"/>
                <a:cs typeface="Calibri"/>
                <a:sym typeface="Calibri"/>
              </a:rPr>
              <a:t>module objectives: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At the end of this module, learners will be able to:</a:t>
            </a:r>
          </a:p>
          <a:p>
            <a:pPr>
              <a:buFont typeface="+mj-lt"/>
              <a:buAutoNum type="arabicPeriod"/>
            </a:pPr>
            <a:r>
              <a:rPr lang="en-US" sz="1200" b="0" i="0" u="none" strike="noStrike" cap="none" dirty="0">
                <a:solidFill>
                  <a:schemeClr val="dk1"/>
                </a:solidFill>
                <a:effectLst/>
                <a:latin typeface="Calibri"/>
                <a:ea typeface="Calibri"/>
                <a:cs typeface="Calibri"/>
                <a:sym typeface="Calibri"/>
              </a:rPr>
              <a:t>Explain how FABIs are situated within a Comprehensive, Integrated, Three-Tiered (Ci3T) model of prevention.</a:t>
            </a:r>
          </a:p>
          <a:p>
            <a:pPr>
              <a:buFont typeface="+mj-lt"/>
              <a:buAutoNum type="arabicPeriod"/>
            </a:pPr>
            <a:r>
              <a:rPr lang="en-US" sz="1200" b="0" i="0" u="none" strike="noStrike" cap="none" dirty="0">
                <a:solidFill>
                  <a:schemeClr val="dk1"/>
                </a:solidFill>
                <a:effectLst/>
                <a:latin typeface="Calibri"/>
                <a:ea typeface="Calibri"/>
                <a:cs typeface="Calibri"/>
                <a:sym typeface="Calibri"/>
              </a:rPr>
              <a:t>Describe the Umbreit et al. (2024) five-step manualized FABI approach, why it is effective, the supporting research, and the benefits and challenges of this intervention.</a:t>
            </a:r>
          </a:p>
          <a:p>
            <a:pPr>
              <a:buFont typeface="+mj-lt"/>
              <a:buAutoNum type="arabicPeriod"/>
            </a:pPr>
            <a:r>
              <a:rPr lang="en-US" sz="1200" b="0" i="0" u="none" strike="noStrike" cap="none" dirty="0">
                <a:solidFill>
                  <a:schemeClr val="dk1"/>
                </a:solidFill>
                <a:effectLst/>
                <a:latin typeface="Calibri"/>
                <a:ea typeface="Calibri"/>
                <a:cs typeface="Calibri"/>
                <a:sym typeface="Calibri"/>
              </a:rPr>
              <a:t>Explain the importance of examining the effectiveness of FABI including assessing student performance, treatment integrity, and social validity.</a:t>
            </a:r>
          </a:p>
          <a:p>
            <a:endParaRPr lang="en-US" dirty="0"/>
          </a:p>
          <a:p>
            <a:r>
              <a:rPr lang="en-US" sz="1200" b="0" i="0" u="none" strike="noStrike" cap="none" dirty="0">
                <a:solidFill>
                  <a:schemeClr val="dk1"/>
                </a:solidFill>
                <a:effectLst/>
                <a:latin typeface="Calibri"/>
                <a:ea typeface="Calibri"/>
                <a:cs typeface="Calibri"/>
                <a:sym typeface="Calibri"/>
              </a:rPr>
              <a:t>Project ENHANCE Research Team. (2024, August). </a:t>
            </a:r>
            <a:r>
              <a:rPr lang="en-US" sz="1200" b="0" i="1" u="none" strike="noStrike" cap="none" dirty="0">
                <a:solidFill>
                  <a:schemeClr val="dk1"/>
                </a:solidFill>
                <a:effectLst/>
                <a:latin typeface="Calibri"/>
                <a:ea typeface="Calibri"/>
                <a:cs typeface="Calibri"/>
                <a:sym typeface="Calibri"/>
              </a:rPr>
              <a:t>Functional assessment-based intervention: Introduction</a:t>
            </a:r>
            <a:r>
              <a:rPr lang="en-US" sz="1200" b="0" i="0" u="none" strike="noStrike" cap="none" dirty="0">
                <a:solidFill>
                  <a:schemeClr val="dk1"/>
                </a:solidFill>
                <a:effectLst/>
                <a:latin typeface="Calibri"/>
                <a:ea typeface="Calibri"/>
                <a:cs typeface="Calibri"/>
                <a:sym typeface="Calibri"/>
              </a:rPr>
              <a:t>. Author. </a:t>
            </a:r>
            <a:r>
              <a:rPr lang="en-US" sz="1200" b="0" i="0" u="none" strike="noStrike" cap="none" dirty="0">
                <a:solidFill>
                  <a:schemeClr val="dk1"/>
                </a:solidFill>
                <a:effectLst/>
                <a:latin typeface="Calibri"/>
                <a:ea typeface="Calibri"/>
                <a:cs typeface="Calibri"/>
                <a:sym typeface="Calibri"/>
                <a:hlinkClick r:id="rId3"/>
              </a:rPr>
              <a:t>https://doi.org/10.17161/ci3t.27768</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5164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Learning Objectives</a:t>
            </a:r>
            <a:endParaRPr/>
          </a:p>
          <a:p>
            <a:pPr marL="0" lvl="0" indent="0" algn="l" rtl="0">
              <a:lnSpc>
                <a:spcPct val="100000"/>
              </a:lnSpc>
              <a:spcBef>
                <a:spcPts val="0"/>
              </a:spcBef>
              <a:spcAft>
                <a:spcPts val="0"/>
              </a:spcAft>
              <a:buSzPts val="1400"/>
              <a:buNone/>
            </a:pPr>
            <a:endParaRPr/>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student-level data, procedures for teaching is below 80% indicating Tier 1 is not yet in place as planned </a:t>
            </a:r>
          </a:p>
        </p:txBody>
      </p:sp>
      <p:sp>
        <p:nvSpPr>
          <p:cNvPr id="4" name="Slide Number Placeholder 3"/>
          <p:cNvSpPr>
            <a:spLocks noGrp="1"/>
          </p:cNvSpPr>
          <p:nvPr>
            <p:ph type="sldNum" sz="quarter" idx="5"/>
          </p:nvPr>
        </p:nvSpPr>
        <p:spPr/>
        <p:txBody>
          <a:bodyPr/>
          <a:lstStyle/>
          <a:p>
            <a:fld id="{FCBDACA8-45AF-461A-9F93-73E959B08D0A}" type="slidenum">
              <a:rPr lang="en-US" smtClean="0"/>
              <a:t>19</a:t>
            </a:fld>
            <a:endParaRPr lang="en-US"/>
          </a:p>
        </p:txBody>
      </p:sp>
    </p:spTree>
    <p:extLst>
      <p:ext uri="{BB962C8B-B14F-4D97-AF65-F5344CB8AC3E}">
        <p14:creationId xmlns:p14="http://schemas.microsoft.com/office/powerpoint/2010/main" val="325898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D1DBB-847A-524C-B487-991486998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0FF0F-AABF-60F1-1AC0-28DFF5D5A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70F02-21B8-A219-DEF8-7FBB7F974F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1317AE-8A07-27F9-674F-B70136DCBC38}"/>
              </a:ext>
            </a:extLst>
          </p:cNvPr>
          <p:cNvSpPr>
            <a:spLocks noGrp="1"/>
          </p:cNvSpPr>
          <p:nvPr>
            <p:ph type="sldNum" sz="quarter" idx="5"/>
          </p:nvPr>
        </p:nvSpPr>
        <p:spPr/>
        <p:txBody>
          <a:bodyPr/>
          <a:lstStyle/>
          <a:p>
            <a:fld id="{FCBDACA8-45AF-461A-9F93-73E959B08D0A}" type="slidenum">
              <a:rPr lang="en-US" smtClean="0"/>
              <a:t>20</a:t>
            </a:fld>
            <a:endParaRPr lang="en-US"/>
          </a:p>
        </p:txBody>
      </p:sp>
    </p:spTree>
    <p:extLst>
      <p:ext uri="{BB962C8B-B14F-4D97-AF65-F5344CB8AC3E}">
        <p14:creationId xmlns:p14="http://schemas.microsoft.com/office/powerpoint/2010/main" val="223559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4A5A6-907A-5C95-0FFD-1665B5C88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049EE-30C5-AA87-1787-B21E00393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256C3-CA40-65ED-30AC-B9A09E3952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6C4498-4A7C-A9B5-5FB8-7EBA0728327B}"/>
              </a:ext>
            </a:extLst>
          </p:cNvPr>
          <p:cNvSpPr>
            <a:spLocks noGrp="1"/>
          </p:cNvSpPr>
          <p:nvPr>
            <p:ph type="sldNum" sz="quarter" idx="5"/>
          </p:nvPr>
        </p:nvSpPr>
        <p:spPr/>
        <p:txBody>
          <a:bodyPr/>
          <a:lstStyle/>
          <a:p>
            <a:fld id="{FCBDACA8-45AF-461A-9F93-73E959B08D0A}" type="slidenum">
              <a:rPr lang="en-US" smtClean="0"/>
              <a:t>21</a:t>
            </a:fld>
            <a:endParaRPr lang="en-US"/>
          </a:p>
        </p:txBody>
      </p:sp>
    </p:spTree>
    <p:extLst>
      <p:ext uri="{BB962C8B-B14F-4D97-AF65-F5344CB8AC3E}">
        <p14:creationId xmlns:p14="http://schemas.microsoft.com/office/powerpoint/2010/main" val="1521707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205C-EA6E-1496-D23B-2964BF31F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00480-6F22-632C-09AF-9CBDCE6D0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2F86E-8ECC-47CE-92C0-014890BCADCD}"/>
              </a:ext>
            </a:extLst>
          </p:cNvPr>
          <p:cNvSpPr>
            <a:spLocks noGrp="1"/>
          </p:cNvSpPr>
          <p:nvPr>
            <p:ph type="body" idx="1"/>
          </p:nvPr>
        </p:nvSpPr>
        <p:spPr/>
        <p:txBody>
          <a:bodyPr/>
          <a:lstStyle/>
          <a:p>
            <a:r>
              <a:rPr lang="en-US"/>
              <a:t>We see similar patterns looking at Direct Observation Report</a:t>
            </a:r>
          </a:p>
          <a:p>
            <a:endParaRPr lang="en-US"/>
          </a:p>
        </p:txBody>
      </p:sp>
      <p:sp>
        <p:nvSpPr>
          <p:cNvPr id="4" name="Slide Number Placeholder 3">
            <a:extLst>
              <a:ext uri="{FF2B5EF4-FFF2-40B4-BE49-F238E27FC236}">
                <a16:creationId xmlns:a16="http://schemas.microsoft.com/office/drawing/2014/main" id="{A175F569-3BE9-4046-A7BF-D364B3352BD9}"/>
              </a:ext>
            </a:extLst>
          </p:cNvPr>
          <p:cNvSpPr>
            <a:spLocks noGrp="1"/>
          </p:cNvSpPr>
          <p:nvPr>
            <p:ph type="sldNum" sz="quarter" idx="5"/>
          </p:nvPr>
        </p:nvSpPr>
        <p:spPr/>
        <p:txBody>
          <a:bodyPr/>
          <a:lstStyle/>
          <a:p>
            <a:fld id="{FCBDACA8-45AF-461A-9F93-73E959B08D0A}" type="slidenum">
              <a:rPr lang="en-US" smtClean="0"/>
              <a:t>22</a:t>
            </a:fld>
            <a:endParaRPr lang="en-US"/>
          </a:p>
        </p:txBody>
      </p:sp>
    </p:spTree>
    <p:extLst>
      <p:ext uri="{BB962C8B-B14F-4D97-AF65-F5344CB8AC3E}">
        <p14:creationId xmlns:p14="http://schemas.microsoft.com/office/powerpoint/2010/main" val="395883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29B2-2A33-DB72-4B4F-EC47D31FA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5AC4B-F381-499D-5EAA-D0EC87836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B2816-1918-9085-BE79-4AB94986900D}"/>
              </a:ext>
            </a:extLst>
          </p:cNvPr>
          <p:cNvSpPr>
            <a:spLocks noGrp="1"/>
          </p:cNvSpPr>
          <p:nvPr>
            <p:ph type="body" idx="1"/>
          </p:nvPr>
        </p:nvSpPr>
        <p:spPr/>
        <p:txBody>
          <a:bodyPr/>
          <a:lstStyle/>
          <a:p>
            <a:r>
              <a:rPr lang="en-US"/>
              <a:t>We see similar patterns looking at Direct Observation Report</a:t>
            </a:r>
          </a:p>
          <a:p>
            <a:endParaRPr lang="en-US"/>
          </a:p>
        </p:txBody>
      </p:sp>
      <p:sp>
        <p:nvSpPr>
          <p:cNvPr id="4" name="Slide Number Placeholder 3">
            <a:extLst>
              <a:ext uri="{FF2B5EF4-FFF2-40B4-BE49-F238E27FC236}">
                <a16:creationId xmlns:a16="http://schemas.microsoft.com/office/drawing/2014/main" id="{5E8D24B9-C050-1C26-2C2B-AA9C4891490E}"/>
              </a:ext>
            </a:extLst>
          </p:cNvPr>
          <p:cNvSpPr>
            <a:spLocks noGrp="1"/>
          </p:cNvSpPr>
          <p:nvPr>
            <p:ph type="sldNum" sz="quarter" idx="5"/>
          </p:nvPr>
        </p:nvSpPr>
        <p:spPr/>
        <p:txBody>
          <a:bodyPr/>
          <a:lstStyle/>
          <a:p>
            <a:fld id="{FCBDACA8-45AF-461A-9F93-73E959B08D0A}" type="slidenum">
              <a:rPr lang="en-US" smtClean="0"/>
              <a:t>23</a:t>
            </a:fld>
            <a:endParaRPr lang="en-US"/>
          </a:p>
        </p:txBody>
      </p:sp>
    </p:spTree>
    <p:extLst>
      <p:ext uri="{BB962C8B-B14F-4D97-AF65-F5344CB8AC3E}">
        <p14:creationId xmlns:p14="http://schemas.microsoft.com/office/powerpoint/2010/main" val="1281903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512C5-B5D6-E394-8A1C-1C34CC64D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52249-59B6-663A-5003-F72EC8C33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40BBE-1550-016B-1EFC-691E6CFFB938}"/>
              </a:ext>
            </a:extLst>
          </p:cNvPr>
          <p:cNvSpPr>
            <a:spLocks noGrp="1"/>
          </p:cNvSpPr>
          <p:nvPr>
            <p:ph type="body" idx="1"/>
          </p:nvPr>
        </p:nvSpPr>
        <p:spPr/>
        <p:txBody>
          <a:bodyPr/>
          <a:lstStyle/>
          <a:p>
            <a:r>
              <a:rPr lang="en-US"/>
              <a:t>We see similar patterns looking at Direct Observation Report</a:t>
            </a:r>
          </a:p>
          <a:p>
            <a:endParaRPr lang="en-US"/>
          </a:p>
        </p:txBody>
      </p:sp>
      <p:sp>
        <p:nvSpPr>
          <p:cNvPr id="4" name="Slide Number Placeholder 3">
            <a:extLst>
              <a:ext uri="{FF2B5EF4-FFF2-40B4-BE49-F238E27FC236}">
                <a16:creationId xmlns:a16="http://schemas.microsoft.com/office/drawing/2014/main" id="{5E8529C8-F743-04D1-20A0-2180D511839F}"/>
              </a:ext>
            </a:extLst>
          </p:cNvPr>
          <p:cNvSpPr>
            <a:spLocks noGrp="1"/>
          </p:cNvSpPr>
          <p:nvPr>
            <p:ph type="sldNum" sz="quarter" idx="5"/>
          </p:nvPr>
        </p:nvSpPr>
        <p:spPr/>
        <p:txBody>
          <a:bodyPr/>
          <a:lstStyle/>
          <a:p>
            <a:fld id="{FCBDACA8-45AF-461A-9F93-73E959B08D0A}" type="slidenum">
              <a:rPr lang="en-US" smtClean="0"/>
              <a:t>24</a:t>
            </a:fld>
            <a:endParaRPr lang="en-US"/>
          </a:p>
        </p:txBody>
      </p:sp>
    </p:spTree>
    <p:extLst>
      <p:ext uri="{BB962C8B-B14F-4D97-AF65-F5344CB8AC3E}">
        <p14:creationId xmlns:p14="http://schemas.microsoft.com/office/powerpoint/2010/main" val="187874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7012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1"/>
        <p:cNvGrpSpPr/>
        <p:nvPr/>
      </p:nvGrpSpPr>
      <p:grpSpPr>
        <a:xfrm>
          <a:off x="0" y="0"/>
          <a:ext cx="0" cy="0"/>
          <a:chOff x="0" y="0"/>
          <a:chExt cx="0" cy="0"/>
        </a:xfrm>
      </p:grpSpPr>
      <p:sp>
        <p:nvSpPr>
          <p:cNvPr id="32" name="Google Shape;32;p11"/>
          <p:cNvSpPr txBox="1">
            <a:spLocks noGrp="1"/>
          </p:cNvSpPr>
          <p:nvPr>
            <p:ph type="ctrTitle"/>
          </p:nvPr>
        </p:nvSpPr>
        <p:spPr>
          <a:xfrm>
            <a:off x="1524000" y="1607457"/>
            <a:ext cx="9144000"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6000"/>
              <a:buFont typeface="Candar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
          <p:cNvSpPr txBox="1">
            <a:spLocks noGrp="1"/>
          </p:cNvSpPr>
          <p:nvPr>
            <p:ph type="subTitle" idx="1"/>
          </p:nvPr>
        </p:nvSpPr>
        <p:spPr>
          <a:xfrm>
            <a:off x="1524000" y="4092046"/>
            <a:ext cx="9144000" cy="145531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4" name="Google Shape;34;p11" descr="A green and blue text&#10;&#10;Description automatically generated"/>
          <p:cNvPicPr preferRelativeResize="0"/>
          <p:nvPr/>
        </p:nvPicPr>
        <p:blipFill rotWithShape="1">
          <a:blip r:embed="rId2">
            <a:alphaModFix/>
          </a:blip>
          <a:srcRect/>
          <a:stretch/>
        </p:blipFill>
        <p:spPr>
          <a:xfrm>
            <a:off x="0" y="5049521"/>
            <a:ext cx="12232648" cy="1808480"/>
          </a:xfrm>
          <a:prstGeom prst="rect">
            <a:avLst/>
          </a:prstGeom>
          <a:noFill/>
          <a:ln>
            <a:noFill/>
          </a:ln>
        </p:spPr>
      </p:pic>
      <p:pic>
        <p:nvPicPr>
          <p:cNvPr id="3" name="Picture 2">
            <a:extLst>
              <a:ext uri="{FF2B5EF4-FFF2-40B4-BE49-F238E27FC236}">
                <a16:creationId xmlns:a16="http://schemas.microsoft.com/office/drawing/2014/main" id="{00F02F5D-2393-C71C-577C-522516D6F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06" y="-35859"/>
            <a:ext cx="12066494" cy="140524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ndar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a:spLocks noGrp="1"/>
          </p:cNvSpPr>
          <p:nvPr>
            <p:ph type="pic" idx="2"/>
          </p:nvPr>
        </p:nvSpPr>
        <p:spPr>
          <a:xfrm>
            <a:off x="5183188" y="987425"/>
            <a:ext cx="6172200" cy="4873625"/>
          </a:xfrm>
          <a:prstGeom prst="rect">
            <a:avLst/>
          </a:prstGeom>
          <a:noFill/>
          <a:ln>
            <a:noFill/>
          </a:ln>
        </p:spPr>
      </p:sp>
      <p:sp>
        <p:nvSpPr>
          <p:cNvPr id="70" name="Google Shape;70;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453822" y="5307835"/>
            <a:ext cx="4681622" cy="1192142"/>
          </a:xfrm>
          <a:prstGeom prst="rect">
            <a:avLst/>
          </a:prstGeom>
          <a:noFill/>
          <a:ln>
            <a:noFill/>
          </a:ln>
        </p:spPr>
      </p:pic>
      <p:sp>
        <p:nvSpPr>
          <p:cNvPr id="11" name="Google Shape;1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0C0"/>
              </a:buClr>
              <a:buSzPts val="4400"/>
              <a:buFont typeface="Candara"/>
              <a:buNone/>
              <a:defRPr sz="4400" b="1" i="0" u="none" strike="noStrike" cap="none">
                <a:solidFill>
                  <a:srgbClr val="0070C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8"/>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0" y="6492874"/>
            <a:ext cx="12209580" cy="365125"/>
          </a:xfrm>
          <a:prstGeom prst="rect">
            <a:avLst/>
          </a:prstGeom>
          <a:noFill/>
          <a:ln>
            <a:noFill/>
          </a:ln>
        </p:spPr>
      </p:pic>
      <p:sp>
        <p:nvSpPr>
          <p:cNvPr id="17" name="Google Shape;17;p8"/>
          <p:cNvSpPr txBox="1"/>
          <p:nvPr/>
        </p:nvSpPr>
        <p:spPr>
          <a:xfrm>
            <a:off x="7666894" y="6338395"/>
            <a:ext cx="42554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Calibri"/>
                <a:ea typeface="Calibri"/>
                <a:cs typeface="Calibri"/>
                <a:sym typeface="Calibri"/>
              </a:rPr>
              <a:t>National PBIS Leadership Forum</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hyperlink" Target="https://doi.org/10.1177/10526846221095753&#160;" TargetMode="Externa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8.png"/><Relationship Id="rId4" Type="http://schemas.openxmlformats.org/officeDocument/2006/relationships/diagramQuickStyle" Target="../diagrams/quickStyle3.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007/s43494-021-00049-z"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33.png"/><Relationship Id="rId5" Type="http://schemas.openxmlformats.org/officeDocument/2006/relationships/diagramQuickStyle" Target="../diagrams/quickStyle4.xml"/><Relationship Id="rId10" Type="http://schemas.openxmlformats.org/officeDocument/2006/relationships/image" Target="../media/image32.svg"/><Relationship Id="rId4" Type="http://schemas.openxmlformats.org/officeDocument/2006/relationships/diagramLayout" Target="../diagrams/layout4.xml"/><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1007/s43494-021-00049-z"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image" Target="../media/image33.png"/><Relationship Id="rId5" Type="http://schemas.openxmlformats.org/officeDocument/2006/relationships/diagramQuickStyle" Target="../diagrams/quickStyle5.xml"/><Relationship Id="rId10" Type="http://schemas.openxmlformats.org/officeDocument/2006/relationships/image" Target="../media/image32.svg"/><Relationship Id="rId4" Type="http://schemas.openxmlformats.org/officeDocument/2006/relationships/diagramLayout" Target="../diagrams/layout5.xml"/><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hyperlink" Target="http://www.ci3t.org/enhanc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ci3t.org/pl" TargetMode="External"/><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www.pbis.org/conference-and-presentations/pbis-leadership-foru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hyperlink" Target="https://doi.org/10.1177/10526846221095753&#160;" TargetMode="External"/><Relationship Id="rId4" Type="http://schemas.openxmlformats.org/officeDocument/2006/relationships/diagramQuickStyle" Target="../diagrams/quickStyle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ctrTitle"/>
          </p:nvPr>
        </p:nvSpPr>
        <p:spPr>
          <a:xfrm>
            <a:off x="623222" y="1461089"/>
            <a:ext cx="10574215" cy="212664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6600"/>
              <a:buFont typeface="Candara"/>
              <a:buNone/>
            </a:pPr>
            <a:r>
              <a:rPr lang="en-US" sz="6600" dirty="0"/>
              <a:t> </a:t>
            </a:r>
            <a:r>
              <a:rPr lang="en-US" sz="5300" dirty="0"/>
              <a:t>Data-Informed Professional Learning in Integrated Tiered Systems (5e)</a:t>
            </a:r>
            <a:endParaRPr b="0" dirty="0">
              <a:latin typeface="Calibri"/>
              <a:ea typeface="Calibri"/>
              <a:cs typeface="Calibri"/>
              <a:sym typeface="Calibri"/>
            </a:endParaRPr>
          </a:p>
        </p:txBody>
      </p:sp>
      <p:sp>
        <p:nvSpPr>
          <p:cNvPr id="106" name="Google Shape;106;p3"/>
          <p:cNvSpPr txBox="1">
            <a:spLocks noGrp="1"/>
          </p:cNvSpPr>
          <p:nvPr>
            <p:ph type="subTitle" idx="1"/>
          </p:nvPr>
        </p:nvSpPr>
        <p:spPr>
          <a:xfrm>
            <a:off x="389775" y="3615182"/>
            <a:ext cx="10966970" cy="140823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r>
              <a:rPr lang="en-US" i="1" dirty="0">
                <a:latin typeface="Calibri"/>
                <a:ea typeface="Calibri"/>
                <a:cs typeface="Calibri"/>
                <a:sym typeface="Calibri"/>
              </a:rPr>
              <a:t>Presenters: </a:t>
            </a:r>
          </a:p>
          <a:p>
            <a:pPr marL="0" lvl="0" indent="0" algn="ctr" rtl="0">
              <a:lnSpc>
                <a:spcPct val="90000"/>
              </a:lnSpc>
              <a:spcBef>
                <a:spcPts val="0"/>
              </a:spcBef>
              <a:spcAft>
                <a:spcPts val="0"/>
              </a:spcAft>
              <a:buClr>
                <a:schemeClr val="dk1"/>
              </a:buClr>
              <a:buSzPts val="2000"/>
              <a:buNone/>
            </a:pPr>
            <a:r>
              <a:rPr lang="en-US" i="1" dirty="0"/>
              <a:t>Mark Buckman, PhD| University of Kansas</a:t>
            </a:r>
          </a:p>
          <a:p>
            <a:pPr marL="0" lvl="0" indent="0">
              <a:spcBef>
                <a:spcPts val="0"/>
              </a:spcBef>
            </a:pPr>
            <a:r>
              <a:rPr lang="en-US" i="1" dirty="0">
                <a:latin typeface="Calibri"/>
                <a:ea typeface="Calibri"/>
                <a:cs typeface="Calibri"/>
                <a:sym typeface="Calibri"/>
              </a:rPr>
              <a:t>Kathleen Lynne Lane, PhD, BCBA-D, CF-L2</a:t>
            </a:r>
            <a:r>
              <a:rPr lang="en-US" i="1" dirty="0"/>
              <a:t> | University of Kansas</a:t>
            </a:r>
            <a:endParaRPr lang="en-US" i="1" dirty="0">
              <a:latin typeface="Calibri"/>
              <a:ea typeface="Calibri"/>
              <a:cs typeface="Calibri"/>
              <a:sym typeface="Calibri"/>
            </a:endParaRPr>
          </a:p>
          <a:p>
            <a:pPr marL="0" lvl="0" indent="0">
              <a:spcBef>
                <a:spcPts val="0"/>
              </a:spcBef>
            </a:pPr>
            <a:r>
              <a:rPr lang="en-US" i="1" dirty="0">
                <a:latin typeface="Calibri"/>
                <a:ea typeface="Calibri"/>
                <a:cs typeface="Calibri"/>
                <a:sym typeface="Calibri"/>
              </a:rPr>
              <a:t>Amber Smith, MEd </a:t>
            </a:r>
            <a:r>
              <a:rPr lang="en-US" i="1" dirty="0"/>
              <a:t> | Fort Mill Public Schools</a:t>
            </a:r>
            <a:endParaRPr dirty="0"/>
          </a:p>
        </p:txBody>
      </p:sp>
      <p:sp>
        <p:nvSpPr>
          <p:cNvPr id="107" name="Google Shape;107;p3"/>
          <p:cNvSpPr/>
          <p:nvPr/>
        </p:nvSpPr>
        <p:spPr>
          <a:xfrm>
            <a:off x="835255" y="5023413"/>
            <a:ext cx="6289713" cy="64629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dirty="0">
                <a:solidFill>
                  <a:schemeClr val="dk1"/>
                </a:solidFill>
                <a:latin typeface="Calibri"/>
                <a:ea typeface="Calibri"/>
                <a:cs typeface="Calibri"/>
                <a:sym typeface="Calibri"/>
              </a:rPr>
              <a:t>Topic: </a:t>
            </a:r>
            <a:r>
              <a:rPr lang="en-US" sz="1800" b="0" i="0" u="none" strike="noStrike" cap="none" dirty="0">
                <a:solidFill>
                  <a:schemeClr val="dk1"/>
                </a:solidFill>
                <a:latin typeface="Calibri"/>
                <a:ea typeface="Calibri"/>
                <a:cs typeface="Calibri"/>
                <a:sym typeface="Calibri"/>
              </a:rPr>
              <a:t>Data-based Decision Making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dirty="0">
                <a:solidFill>
                  <a:schemeClr val="dk1"/>
                </a:solidFill>
                <a:latin typeface="Calibri"/>
                <a:ea typeface="Calibri"/>
                <a:cs typeface="Calibri"/>
                <a:sym typeface="Calibri"/>
              </a:rPr>
              <a:t>Keywords: </a:t>
            </a:r>
            <a:r>
              <a:rPr lang="en-US" sz="1800" i="0" u="none" strike="noStrike" cap="none" dirty="0">
                <a:solidFill>
                  <a:schemeClr val="dk1"/>
                </a:solidFill>
                <a:latin typeface="Calibri"/>
                <a:ea typeface="Calibri"/>
                <a:cs typeface="Calibri"/>
                <a:sym typeface="Calibri"/>
              </a:rPr>
              <a:t>Training, Fidelity, Sustainability</a:t>
            </a:r>
            <a:endParaRPr sz="1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6812-BBCA-3655-3149-ABB7ED94AA2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1623738-DFBD-0BC0-00B9-196525B5B993}"/>
              </a:ext>
            </a:extLst>
          </p:cNvPr>
          <p:cNvSpPr>
            <a:spLocks noGrp="1"/>
          </p:cNvSpPr>
          <p:nvPr>
            <p:ph type="title"/>
          </p:nvPr>
        </p:nvSpPr>
        <p:spPr/>
        <p:txBody>
          <a:bodyPr/>
          <a:lstStyle/>
          <a:p>
            <a:r>
              <a:rPr lang="en-US" dirty="0"/>
              <a:t>Social Validity:</a:t>
            </a:r>
            <a:br>
              <a:rPr lang="en-US" dirty="0"/>
            </a:br>
            <a:r>
              <a:rPr lang="en-US" sz="3600" b="0" dirty="0"/>
              <a:t>How do stakeholders view the plan?</a:t>
            </a:r>
            <a:endParaRPr lang="en-US" b="0" dirty="0"/>
          </a:p>
        </p:txBody>
      </p:sp>
      <p:sp>
        <p:nvSpPr>
          <p:cNvPr id="3" name="Content">
            <a:extLst>
              <a:ext uri="{FF2B5EF4-FFF2-40B4-BE49-F238E27FC236}">
                <a16:creationId xmlns:a16="http://schemas.microsoft.com/office/drawing/2014/main" id="{46A7B39F-DB81-CE8D-DC44-D5160475749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dirty="0">
                <a:latin typeface="Calibri" panose="020F0502020204030204" pitchFamily="34" charset="0"/>
                <a:ea typeface="Calibri" panose="020F0502020204030204" pitchFamily="34" charset="0"/>
                <a:cs typeface="Calibri" panose="020F0502020204030204" pitchFamily="34" charset="0"/>
              </a:rPr>
              <a:t>Social significance of intervention </a:t>
            </a:r>
            <a:r>
              <a:rPr lang="en-US" sz="2800" u="sng" dirty="0">
                <a:latin typeface="Calibri" panose="020F0502020204030204" pitchFamily="34" charset="0"/>
                <a:ea typeface="Calibri" panose="020F0502020204030204" pitchFamily="34" charset="0"/>
                <a:cs typeface="Calibri" panose="020F0502020204030204" pitchFamily="34" charset="0"/>
              </a:rPr>
              <a:t>goals</a:t>
            </a:r>
          </a:p>
          <a:p>
            <a:pPr marL="285750" lvl="0" indent="-285750" fontAlgn="base">
              <a:spcBef>
                <a:spcPct val="0"/>
              </a:spcBef>
              <a:spcAft>
                <a:spcPct val="0"/>
              </a:spcAft>
              <a:buFont typeface="Arial" pitchFamily="34" charset="0"/>
              <a:buChar char="•"/>
              <a:defRPr/>
            </a:pPr>
            <a:r>
              <a:rPr lang="en-US" sz="2800" dirty="0">
                <a:latin typeface="Calibri" panose="020F0502020204030204" pitchFamily="34" charset="0"/>
                <a:ea typeface="Calibri" panose="020F0502020204030204" pitchFamily="34" charset="0"/>
                <a:cs typeface="Calibri" panose="020F0502020204030204" pitchFamily="34" charset="0"/>
              </a:rPr>
              <a:t>Social acceptability of intervention </a:t>
            </a:r>
            <a:r>
              <a:rPr lang="en-US" sz="2800" u="sng" dirty="0">
                <a:latin typeface="Calibri" panose="020F0502020204030204" pitchFamily="34" charset="0"/>
                <a:ea typeface="Calibri" panose="020F0502020204030204" pitchFamily="34" charset="0"/>
                <a:cs typeface="Calibri" panose="020F0502020204030204" pitchFamily="34" charset="0"/>
              </a:rPr>
              <a:t>procedures</a:t>
            </a:r>
          </a:p>
          <a:p>
            <a:pPr marL="285750" lvl="0" indent="-285750" fontAlgn="base">
              <a:spcBef>
                <a:spcPct val="0"/>
              </a:spcBef>
              <a:spcAft>
                <a:spcPct val="0"/>
              </a:spcAft>
              <a:buFont typeface="Arial" pitchFamily="34" charset="0"/>
              <a:buChar char="•"/>
              <a:defRPr/>
            </a:pPr>
            <a:r>
              <a:rPr lang="en-US" sz="2800" dirty="0">
                <a:latin typeface="Calibri" panose="020F0502020204030204" pitchFamily="34" charset="0"/>
                <a:ea typeface="Calibri" panose="020F0502020204030204" pitchFamily="34" charset="0"/>
                <a:cs typeface="Calibri" panose="020F0502020204030204" pitchFamily="34" charset="0"/>
              </a:rPr>
              <a:t>Social importance of intervention </a:t>
            </a:r>
            <a:r>
              <a:rPr lang="en-US" sz="2800" u="sng" dirty="0">
                <a:latin typeface="Calibri" panose="020F0502020204030204" pitchFamily="34" charset="0"/>
                <a:ea typeface="Calibri" panose="020F0502020204030204" pitchFamily="34" charset="0"/>
                <a:cs typeface="Calibri" panose="020F0502020204030204" pitchFamily="34" charset="0"/>
              </a:rPr>
              <a:t>outcomes</a:t>
            </a:r>
          </a:p>
          <a:p>
            <a:pPr marL="0" lvl="0" indent="0" algn="r" fontAlgn="base">
              <a:spcBef>
                <a:spcPct val="0"/>
              </a:spcBef>
              <a:spcAft>
                <a:spcPct val="0"/>
              </a:spcAft>
              <a:buNone/>
              <a:defRPr/>
            </a:pP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(Wolf, 1978)</a:t>
            </a:r>
          </a:p>
          <a:p>
            <a:pPr marL="0" indent="0" fontAlgn="base">
              <a:spcBef>
                <a:spcPct val="0"/>
              </a:spcBef>
              <a:spcAft>
                <a:spcPct val="0"/>
              </a:spcAft>
              <a:buFont typeface="Arial" panose="020B0604020202020204" pitchFamily="34" charset="0"/>
              <a:buNone/>
              <a:defRPr/>
            </a:pPr>
            <a:endPar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fontAlgn="base">
              <a:spcBef>
                <a:spcPct val="0"/>
              </a:spcBef>
              <a:spcAft>
                <a:spcPct val="0"/>
              </a:spcAft>
              <a:buFont typeface="Arial" panose="020B0604020202020204" pitchFamily="34" charset="0"/>
              <a:buNone/>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Assessed using the Primary Intervention Rating Scale (PIRS)</a:t>
            </a:r>
          </a:p>
        </p:txBody>
      </p:sp>
      <p:sp>
        <p:nvSpPr>
          <p:cNvPr id="9" name="TextBox">
            <a:extLst>
              <a:ext uri="{FF2B5EF4-FFF2-40B4-BE49-F238E27FC236}">
                <a16:creationId xmlns:a16="http://schemas.microsoft.com/office/drawing/2014/main" id="{31559F4C-17A9-F66B-861D-8EF95F7DE495}"/>
              </a:ext>
            </a:extLst>
          </p:cNvPr>
          <p:cNvSpPr txBox="1"/>
          <p:nvPr/>
        </p:nvSpPr>
        <p:spPr>
          <a:xfrm>
            <a:off x="673479" y="4561173"/>
            <a:ext cx="348031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Social Validity: </a:t>
            </a:r>
            <a:r>
              <a:rPr kumimoji="0" lang="en-US"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PIRS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Results</a:t>
            </a:r>
          </a:p>
        </p:txBody>
      </p:sp>
      <p:graphicFrame>
        <p:nvGraphicFramePr>
          <p:cNvPr id="6" name="Table">
            <a:extLst>
              <a:ext uri="{FF2B5EF4-FFF2-40B4-BE49-F238E27FC236}">
                <a16:creationId xmlns:a16="http://schemas.microsoft.com/office/drawing/2014/main" id="{7AC11E1D-70A9-A5BE-CE00-C2B7C7751D80}"/>
              </a:ext>
            </a:extLst>
          </p:cNvPr>
          <p:cNvGraphicFramePr>
            <a:graphicFrameLocks noGrp="1"/>
          </p:cNvGraphicFramePr>
          <p:nvPr>
            <p:extLst>
              <p:ext uri="{D42A27DB-BD31-4B8C-83A1-F6EECF244321}">
                <p14:modId xmlns:p14="http://schemas.microsoft.com/office/powerpoint/2010/main" val="2774855637"/>
              </p:ext>
            </p:extLst>
          </p:nvPr>
        </p:nvGraphicFramePr>
        <p:xfrm>
          <a:off x="673479" y="4930505"/>
          <a:ext cx="10680321" cy="792460"/>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1972142">
                  <a:extLst>
                    <a:ext uri="{9D8B030D-6E8A-4147-A177-3AD203B41FA5}">
                      <a16:colId xmlns:a16="http://schemas.microsoft.com/office/drawing/2014/main" val="20001"/>
                    </a:ext>
                  </a:extLst>
                </a:gridCol>
                <a:gridCol w="1972142">
                  <a:extLst>
                    <a:ext uri="{9D8B030D-6E8A-4147-A177-3AD203B41FA5}">
                      <a16:colId xmlns:a16="http://schemas.microsoft.com/office/drawing/2014/main" val="20002"/>
                    </a:ext>
                  </a:extLst>
                </a:gridCol>
                <a:gridCol w="1972142">
                  <a:extLst>
                    <a:ext uri="{9D8B030D-6E8A-4147-A177-3AD203B41FA5}">
                      <a16:colId xmlns:a16="http://schemas.microsoft.com/office/drawing/2014/main" val="20003"/>
                    </a:ext>
                  </a:extLst>
                </a:gridCol>
                <a:gridCol w="1972142">
                  <a:extLst>
                    <a:ext uri="{9D8B030D-6E8A-4147-A177-3AD203B41FA5}">
                      <a16:colId xmlns:a16="http://schemas.microsoft.com/office/drawing/2014/main" val="532871245"/>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Year</a:t>
                      </a:r>
                    </a:p>
                  </a:txBody>
                  <a:tcPr marT="45715" marB="45715" anchor="ctr">
                    <a:solidFill>
                      <a:schemeClr val="accent5">
                        <a:lumMod val="20000"/>
                        <a:lumOff val="80000"/>
                      </a:schemeClr>
                    </a:solidFill>
                  </a:tcPr>
                </a:tc>
                <a:tc>
                  <a:txBody>
                    <a:bodyPr/>
                    <a:lstStyle/>
                    <a:p>
                      <a:pPr algn="ct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Fall: </a:t>
                      </a:r>
                      <a:r>
                        <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rPr>
                        <a:t>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45715" marB="45715" anchor="ctr">
                    <a:solidFill>
                      <a:schemeClr val="accent5">
                        <a:lumMod val="20000"/>
                        <a:lumOff val="80000"/>
                      </a:schemeClr>
                    </a:solidFill>
                  </a:tcPr>
                </a:tc>
                <a:tc>
                  <a:txBody>
                    <a:bodyPr/>
                    <a:lstStyle/>
                    <a:p>
                      <a:pPr algn="ct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Fall: % (</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SD</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T="45715" marB="45715"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Spring: </a:t>
                      </a:r>
                      <a:r>
                        <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rPr>
                        <a:t>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45715" marB="45715"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Spring: % (</a:t>
                      </a:r>
                      <a:r>
                        <a:rPr lang="en-US" sz="2000" i="1" dirty="0">
                          <a:solidFill>
                            <a:schemeClr val="tx1"/>
                          </a:solidFill>
                          <a:latin typeface="Calibri" panose="020F0502020204030204" pitchFamily="34" charset="0"/>
                          <a:ea typeface="Calibri" panose="020F0502020204030204" pitchFamily="34" charset="0"/>
                          <a:cs typeface="Calibri" panose="020F0502020204030204" pitchFamily="34" charset="0"/>
                        </a:rPr>
                        <a:t>SD</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T="45715" marB="45715" anchor="ctr">
                    <a:solidFill>
                      <a:schemeClr val="accent5">
                        <a:lumMod val="20000"/>
                        <a:lumOff val="80000"/>
                      </a:schemeClr>
                    </a:solidFill>
                  </a:tcPr>
                </a:tc>
                <a:extLst>
                  <a:ext uri="{0D108BD9-81ED-4DB2-BD59-A6C34878D82A}">
                    <a16:rowId xmlns:a16="http://schemas.microsoft.com/office/drawing/2014/main" val="10000"/>
                  </a:ext>
                </a:extLst>
              </a:tr>
              <a:tr h="365760">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2025-2026</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Calibri" panose="020F0502020204030204" pitchFamily="34" charset="0"/>
                          <a:ea typeface="Calibri" panose="020F0502020204030204" pitchFamily="34" charset="0"/>
                          <a:cs typeface="Calibri" panose="020F0502020204030204" pitchFamily="34" charset="0"/>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85.39 (8.89)</a:t>
                      </a:r>
                    </a:p>
                  </a:txBody>
                  <a:tcPr marT="45715" marB="45715" anchor="ctr">
                    <a:solidFill>
                      <a:schemeClr val="accent5">
                        <a:tint val="20000"/>
                        <a:alpha val="71000"/>
                      </a:schemeClr>
                    </a:solidFill>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TBD</a:t>
                      </a:r>
                    </a:p>
                  </a:txBody>
                  <a:tcPr marT="45715" marB="45715" anchor="ctr">
                    <a:solidFill>
                      <a:schemeClr val="accent5">
                        <a:tint val="20000"/>
                        <a:alpha val="71000"/>
                      </a:schemeClr>
                    </a:solidFill>
                  </a:tcPr>
                </a:tc>
                <a:tc>
                  <a:txBody>
                    <a:bodyPr/>
                    <a:lstStyle/>
                    <a:p>
                      <a:r>
                        <a:rPr lang="en-US"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TBD</a:t>
                      </a:r>
                      <a:endParaRPr lang="en-US" dirty="0">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Tree>
    <p:extLst>
      <p:ext uri="{BB962C8B-B14F-4D97-AF65-F5344CB8AC3E}">
        <p14:creationId xmlns:p14="http://schemas.microsoft.com/office/powerpoint/2010/main" val="335717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62E0-9803-DF78-18CB-02538790E4E9}"/>
              </a:ext>
            </a:extLst>
          </p:cNvPr>
          <p:cNvSpPr>
            <a:spLocks noGrp="1"/>
          </p:cNvSpPr>
          <p:nvPr>
            <p:ph type="title"/>
          </p:nvPr>
        </p:nvSpPr>
        <p:spPr/>
        <p:txBody>
          <a:bodyPr/>
          <a:lstStyle/>
          <a:p>
            <a:r>
              <a:rPr lang="en-US" dirty="0"/>
              <a:t>Treatment Integrity:</a:t>
            </a:r>
            <a:br>
              <a:rPr lang="en-US" dirty="0"/>
            </a:br>
            <a:r>
              <a:rPr lang="en-US" b="0" dirty="0"/>
              <a:t>Are we implementing our plan as intended?</a:t>
            </a:r>
            <a:endParaRPr lang="en-US" dirty="0"/>
          </a:p>
        </p:txBody>
      </p:sp>
      <p:sp>
        <p:nvSpPr>
          <p:cNvPr id="3" name="Text Placeholder 2">
            <a:extLst>
              <a:ext uri="{FF2B5EF4-FFF2-40B4-BE49-F238E27FC236}">
                <a16:creationId xmlns:a16="http://schemas.microsoft.com/office/drawing/2014/main" id="{BCBA81E3-1F42-E2DD-993F-FBD829D163CE}"/>
              </a:ext>
            </a:extLst>
          </p:cNvPr>
          <p:cNvSpPr>
            <a:spLocks noGrp="1"/>
          </p:cNvSpPr>
          <p:nvPr>
            <p:ph type="body" idx="1"/>
          </p:nvPr>
        </p:nvSpPr>
        <p:spPr/>
        <p:txBody>
          <a:bodyPr/>
          <a:lstStyle/>
          <a:p>
            <a:pPr marL="114300" indent="0">
              <a:buNone/>
            </a:pPr>
            <a:r>
              <a:rPr lang="en-US" dirty="0"/>
              <a:t>Treatment integrity can refer to:</a:t>
            </a:r>
          </a:p>
          <a:p>
            <a:pPr>
              <a:spcBef>
                <a:spcPts val="0"/>
              </a:spcBef>
            </a:pPr>
            <a:r>
              <a:rPr lang="en-US" dirty="0"/>
              <a:t>Adherence</a:t>
            </a:r>
          </a:p>
          <a:p>
            <a:pPr>
              <a:spcBef>
                <a:spcPts val="0"/>
              </a:spcBef>
            </a:pPr>
            <a:r>
              <a:rPr lang="en-US" dirty="0"/>
              <a:t>Dosage</a:t>
            </a:r>
          </a:p>
          <a:p>
            <a:pPr>
              <a:spcBef>
                <a:spcPts val="0"/>
              </a:spcBef>
            </a:pPr>
            <a:r>
              <a:rPr lang="en-US" dirty="0"/>
              <a:t>Quality</a:t>
            </a:r>
          </a:p>
          <a:p>
            <a:endParaRPr lang="en-US" dirty="0"/>
          </a:p>
          <a:p>
            <a:endParaRPr lang="en-US" dirty="0"/>
          </a:p>
        </p:txBody>
      </p:sp>
      <p:graphicFrame>
        <p:nvGraphicFramePr>
          <p:cNvPr id="4" name="Table 4">
            <a:extLst>
              <a:ext uri="{FF2B5EF4-FFF2-40B4-BE49-F238E27FC236}">
                <a16:creationId xmlns:a16="http://schemas.microsoft.com/office/drawing/2014/main" id="{129D545E-DDCE-ABB6-5DC0-1B5CE3D7C494}"/>
              </a:ext>
            </a:extLst>
          </p:cNvPr>
          <p:cNvGraphicFramePr>
            <a:graphicFrameLocks/>
          </p:cNvGraphicFramePr>
          <p:nvPr>
            <p:extLst>
              <p:ext uri="{D42A27DB-BD31-4B8C-83A1-F6EECF244321}">
                <p14:modId xmlns:p14="http://schemas.microsoft.com/office/powerpoint/2010/main" val="1117204887"/>
              </p:ext>
            </p:extLst>
          </p:nvPr>
        </p:nvGraphicFramePr>
        <p:xfrm>
          <a:off x="838200" y="3660140"/>
          <a:ext cx="10789920" cy="2651760"/>
        </p:xfrm>
        <a:graphic>
          <a:graphicData uri="http://schemas.openxmlformats.org/drawingml/2006/table">
            <a:tbl>
              <a:tblPr firstRow="1" bandRow="1">
                <a:tableStyleId>{7DF18680-E054-41AD-8BC1-D1AEF772440D}</a:tableStyleId>
              </a:tblPr>
              <a:tblGrid>
                <a:gridCol w="1280160">
                  <a:extLst>
                    <a:ext uri="{9D8B030D-6E8A-4147-A177-3AD203B41FA5}">
                      <a16:colId xmlns:a16="http://schemas.microsoft.com/office/drawing/2014/main" val="2244540331"/>
                    </a:ext>
                  </a:extLst>
                </a:gridCol>
                <a:gridCol w="4572000">
                  <a:extLst>
                    <a:ext uri="{9D8B030D-6E8A-4147-A177-3AD203B41FA5}">
                      <a16:colId xmlns:a16="http://schemas.microsoft.com/office/drawing/2014/main" val="3126611979"/>
                    </a:ext>
                  </a:extLst>
                </a:gridCol>
                <a:gridCol w="1554480">
                  <a:extLst>
                    <a:ext uri="{9D8B030D-6E8A-4147-A177-3AD203B41FA5}">
                      <a16:colId xmlns:a16="http://schemas.microsoft.com/office/drawing/2014/main" val="3742171216"/>
                    </a:ext>
                  </a:extLst>
                </a:gridCol>
                <a:gridCol w="1554480">
                  <a:extLst>
                    <a:ext uri="{9D8B030D-6E8A-4147-A177-3AD203B41FA5}">
                      <a16:colId xmlns:a16="http://schemas.microsoft.com/office/drawing/2014/main" val="3209047335"/>
                    </a:ext>
                  </a:extLst>
                </a:gridCol>
                <a:gridCol w="1828800">
                  <a:extLst>
                    <a:ext uri="{9D8B030D-6E8A-4147-A177-3AD203B41FA5}">
                      <a16:colId xmlns:a16="http://schemas.microsoft.com/office/drawing/2014/main" val="848338252"/>
                    </a:ext>
                  </a:extLst>
                </a:gridCol>
              </a:tblGrid>
              <a:tr h="1104900">
                <a:tc>
                  <a:txBody>
                    <a:bodyPr/>
                    <a:lstStyle/>
                    <a:p>
                      <a:r>
                        <a:rPr lang="en-US" sz="1600" dirty="0">
                          <a:solidFill>
                            <a:schemeClr val="tx1"/>
                          </a:solidFill>
                        </a:rPr>
                        <a:t>Method</a:t>
                      </a:r>
                    </a:p>
                  </a:txBody>
                  <a:tcPr anchor="b">
                    <a:solidFill>
                      <a:schemeClr val="accent5">
                        <a:lumMod val="20000"/>
                        <a:lumOff val="80000"/>
                      </a:schemeClr>
                    </a:solidFill>
                  </a:tcPr>
                </a:tc>
                <a:tc>
                  <a:txBody>
                    <a:bodyPr/>
                    <a:lstStyle/>
                    <a:p>
                      <a:r>
                        <a:rPr lang="en-US" sz="1600" dirty="0">
                          <a:solidFill>
                            <a:schemeClr val="tx1"/>
                          </a:solidFill>
                        </a:rPr>
                        <a:t>Measure Name</a:t>
                      </a:r>
                    </a:p>
                  </a:txBody>
                  <a:tcPr anchor="b">
                    <a:solidFill>
                      <a:schemeClr val="accent5">
                        <a:lumMod val="20000"/>
                        <a:lumOff val="80000"/>
                      </a:schemeClr>
                    </a:solidFill>
                  </a:tcPr>
                </a:tc>
                <a:tc>
                  <a:txBody>
                    <a:bodyPr/>
                    <a:lstStyle/>
                    <a:p>
                      <a:pPr algn="ctr"/>
                      <a:r>
                        <a:rPr lang="en-US" sz="1600" b="0" dirty="0">
                          <a:solidFill>
                            <a:schemeClr val="tx1"/>
                          </a:solidFill>
                        </a:rPr>
                        <a:t>Completed by:</a:t>
                      </a:r>
                    </a:p>
                    <a:p>
                      <a:pPr algn="ctr"/>
                      <a:r>
                        <a:rPr lang="en-US" sz="1600" b="1" dirty="0">
                          <a:solidFill>
                            <a:schemeClr val="tx1"/>
                          </a:solidFill>
                        </a:rPr>
                        <a:t>All Staff</a:t>
                      </a:r>
                    </a:p>
                  </a:txBody>
                  <a:tcPr anchor="b">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600" b="0" dirty="0">
                          <a:solidFill>
                            <a:schemeClr val="tx1"/>
                          </a:solidFill>
                        </a:rPr>
                        <a:t>Completed by:</a:t>
                      </a:r>
                    </a:p>
                    <a:p>
                      <a:pPr algn="ctr"/>
                      <a:r>
                        <a:rPr lang="en-US" sz="1600" b="1" dirty="0">
                          <a:solidFill>
                            <a:schemeClr val="tx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600" b="0" dirty="0">
                          <a:solidFill>
                            <a:schemeClr val="tx1"/>
                          </a:solidFill>
                        </a:rPr>
                        <a:t>Completed by:</a:t>
                      </a:r>
                    </a:p>
                    <a:p>
                      <a:pPr algn="ctr"/>
                      <a:r>
                        <a:rPr lang="en-US" sz="1600" b="1" dirty="0">
                          <a:solidFill>
                            <a:schemeClr val="tx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203072553"/>
                  </a:ext>
                </a:extLst>
              </a:tr>
              <a:tr h="640080">
                <a:tc>
                  <a:txBody>
                    <a:bodyPr/>
                    <a:lstStyle/>
                    <a:p>
                      <a:r>
                        <a:rPr lang="en-US" sz="1600"/>
                        <a:t>Survey</a:t>
                      </a:r>
                    </a:p>
                  </a:txBody>
                  <a:tcPr anchor="ctr"/>
                </a:tc>
                <a:tc>
                  <a:txBody>
                    <a:bodyPr/>
                    <a:lstStyle/>
                    <a:p>
                      <a:pPr rtl="0" fontAlgn="ctr">
                        <a:spcBef>
                          <a:spcPts val="0"/>
                        </a:spcBef>
                        <a:spcAft>
                          <a:spcPts val="0"/>
                        </a:spcAft>
                      </a:pPr>
                      <a:r>
                        <a:rPr lang="en-US" sz="1600" b="0" i="0" u="none" strike="noStrike" dirty="0">
                          <a:solidFill>
                            <a:srgbClr val="000000"/>
                          </a:solidFill>
                          <a:effectLst/>
                          <a:latin typeface="Arial" panose="020B0604020202020204" pitchFamily="34" charset="0"/>
                        </a:rPr>
                        <a:t>Ci3T Treatment Integrity: Teacher Self-Report and Primary Intervention Rating Scale</a:t>
                      </a:r>
                      <a:endParaRPr lang="en-US" sz="1600" dirty="0">
                        <a:effectLst/>
                      </a:endParaRPr>
                    </a:p>
                  </a:txBody>
                  <a:tcPr marL="95250" marR="95250" marT="95250" marB="95250" anchor="ct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X</a:t>
                      </a:r>
                      <a:endParaRPr lang="en-US" sz="16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16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16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365760">
                <a:tc>
                  <a:txBody>
                    <a:bodyPr/>
                    <a:lstStyle/>
                    <a:p>
                      <a:r>
                        <a:rPr lang="en-US" sz="1600" dirty="0"/>
                        <a:t>Observation</a:t>
                      </a:r>
                    </a:p>
                  </a:txBody>
                  <a:tcPr anchor="ctr"/>
                </a:tc>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Ci3T Treatment Integrity: Direct Observation</a:t>
                      </a:r>
                      <a:endParaRPr lang="en-US" sz="1600">
                        <a:effectLst/>
                      </a:endParaRPr>
                    </a:p>
                  </a:txBody>
                  <a:tcPr marL="95250" marR="95250" marT="95250" marB="95250" anchor="ctr"/>
                </a:tc>
                <a:tc>
                  <a:txBody>
                    <a:bodyPr/>
                    <a:lstStyle/>
                    <a:p>
                      <a:pPr fontAlgn="ctr"/>
                      <a:r>
                        <a:rPr lang="en-US" sz="1600" dirty="0">
                          <a:effectLst/>
                        </a:rPr>
                        <a:t> </a:t>
                      </a:r>
                    </a:p>
                  </a:txBody>
                  <a:tcPr marL="95250" marR="95250" marT="95250" marB="95250" anchor="ct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X</a:t>
                      </a:r>
                      <a:endParaRPr lang="en-US" sz="1600">
                        <a:effectLst/>
                      </a:endParaRPr>
                    </a:p>
                  </a:txBody>
                  <a:tcPr marL="95250" marR="95250" marT="95250" marB="95250" anchor="ctr"/>
                </a:tc>
                <a:tc>
                  <a:txBody>
                    <a:bodyPr/>
                    <a:lstStyle/>
                    <a:p>
                      <a:pPr fontAlgn="ctr"/>
                      <a:r>
                        <a:rPr lang="en-US" sz="1600">
                          <a:effectLst/>
                        </a:rPr>
                        <a:t> </a:t>
                      </a:r>
                    </a:p>
                  </a:txBody>
                  <a:tcPr marL="95250" marR="95250" marT="95250" marB="95250" anchor="ctr"/>
                </a:tc>
                <a:extLst>
                  <a:ext uri="{0D108BD9-81ED-4DB2-BD59-A6C34878D82A}">
                    <a16:rowId xmlns:a16="http://schemas.microsoft.com/office/drawing/2014/main" val="627556408"/>
                  </a:ext>
                </a:extLst>
              </a:tr>
              <a:tr h="365760">
                <a:tc>
                  <a:txBody>
                    <a:bodyPr/>
                    <a:lstStyle/>
                    <a:p>
                      <a:r>
                        <a:rPr lang="en-US" sz="1600"/>
                        <a:t>Rubric</a:t>
                      </a:r>
                    </a:p>
                  </a:txBody>
                  <a:tcPr anchor="ctr"/>
                </a:tc>
                <a:tc>
                  <a:txBody>
                    <a:bodyPr/>
                    <a:lstStyle/>
                    <a:p>
                      <a:pPr rtl="0" fontAlgn="ctr">
                        <a:spcBef>
                          <a:spcPts val="0"/>
                        </a:spcBef>
                        <a:spcAft>
                          <a:spcPts val="0"/>
                        </a:spcAft>
                      </a:pPr>
                      <a:r>
                        <a:rPr lang="en-US" sz="1600" b="0" i="0" u="none" strike="noStrike" dirty="0">
                          <a:solidFill>
                            <a:srgbClr val="000000"/>
                          </a:solidFill>
                          <a:effectLst/>
                          <a:latin typeface="Arial" panose="020B0604020202020204" pitchFamily="34" charset="0"/>
                        </a:rPr>
                        <a:t>Tiered Fidelity Inventory (TFI)</a:t>
                      </a:r>
                      <a:endParaRPr lang="en-US" sz="1600" dirty="0">
                        <a:effectLst/>
                      </a:endParaRPr>
                    </a:p>
                  </a:txBody>
                  <a:tcPr marL="95250" marR="95250" marT="95250" marB="95250" anchor="ctr"/>
                </a:tc>
                <a:tc>
                  <a:txBody>
                    <a:bodyPr/>
                    <a:lstStyle/>
                    <a:p>
                      <a:pPr fontAlgn="ctr"/>
                      <a:r>
                        <a:rPr lang="en-US" sz="1600" dirty="0">
                          <a:effectLst/>
                        </a:rPr>
                        <a:t> </a:t>
                      </a:r>
                    </a:p>
                  </a:txBody>
                  <a:tcPr marL="95250" marR="95250" marT="95250" marB="95250" anchor="ctr"/>
                </a:tc>
                <a:tc>
                  <a:txBody>
                    <a:bodyPr/>
                    <a:lstStyle/>
                    <a:p>
                      <a:pPr fontAlgn="ctr"/>
                      <a:r>
                        <a:rPr lang="en-US" sz="1600" dirty="0">
                          <a:effectLst/>
                        </a:rPr>
                        <a:t> </a:t>
                      </a:r>
                    </a:p>
                  </a:txBody>
                  <a:tcPr marL="95250" marR="95250" marT="95250" marB="95250" anchor="ctr"/>
                </a:tc>
                <a:tc>
                  <a:txBody>
                    <a:bodyPr/>
                    <a:lstStyle/>
                    <a:p>
                      <a:pPr algn="ctr" rtl="0" fontAlgn="ctr">
                        <a:spcBef>
                          <a:spcPts val="0"/>
                        </a:spcBef>
                        <a:spcAft>
                          <a:spcPts val="0"/>
                        </a:spcAft>
                      </a:pPr>
                      <a:r>
                        <a:rPr lang="en-US" sz="1600" b="0" i="0" u="none" strike="noStrike" dirty="0">
                          <a:solidFill>
                            <a:srgbClr val="000000"/>
                          </a:solidFill>
                          <a:effectLst/>
                          <a:latin typeface="Arial" panose="020B0604020202020204" pitchFamily="34" charset="0"/>
                        </a:rPr>
                        <a:t>X</a:t>
                      </a:r>
                      <a:endParaRPr lang="en-US" sz="1600" dirty="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324691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0"/>
              </a:ext>
            </a:extLst>
          </p:cNvPr>
          <p:cNvSpPr>
            <a:spLocks noGrp="1"/>
          </p:cNvSpPr>
          <p:nvPr>
            <p:ph type="title"/>
          </p:nvPr>
        </p:nvSpPr>
        <p:spPr/>
        <p:txBody>
          <a:bodyPr/>
          <a:lstStyle/>
          <a:p>
            <a:r>
              <a:rPr lang="en-US" dirty="0"/>
              <a:t>Behavioral and Academic Screening</a:t>
            </a:r>
            <a:br>
              <a:rPr lang="en-US" dirty="0"/>
            </a:br>
            <a:r>
              <a:rPr lang="en-US" b="0" dirty="0"/>
              <a:t>How are students responding?</a:t>
            </a:r>
            <a:endParaRPr lang="en-US" dirty="0"/>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6C1F6E1A-11FC-5941-090D-5C7E4E1E520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408A19C9-7F14-C547-8214-A38E90EBCD0D}"/>
              </a:ext>
            </a:extLst>
          </p:cNvPr>
          <p:cNvSpPr txBox="1"/>
          <p:nvPr/>
        </p:nvSpPr>
        <p:spPr>
          <a:xfrm>
            <a:off x="1761689" y="4392844"/>
            <a:ext cx="1946711" cy="707886"/>
          </a:xfrm>
          <a:prstGeom prst="rect">
            <a:avLst/>
          </a:prstGeom>
          <a:noFill/>
        </p:spPr>
        <p:txBody>
          <a:bodyPr wrap="square" rtlCol="0">
            <a:spAutoFit/>
          </a:bodyPr>
          <a:lstStyle/>
          <a:p>
            <a:pPr algn="ctr"/>
            <a:r>
              <a:rPr lang="en-US" sz="2000" dirty="0"/>
              <a:t>Inform Tier 1 Instruction</a:t>
            </a:r>
          </a:p>
        </p:txBody>
      </p:sp>
      <p:sp>
        <p:nvSpPr>
          <p:cNvPr id="10" name="TextBox 9">
            <a:extLst>
              <a:ext uri="{FF2B5EF4-FFF2-40B4-BE49-F238E27FC236}">
                <a16:creationId xmlns:a16="http://schemas.microsoft.com/office/drawing/2014/main" id="{04526745-4976-6442-5A1B-5989444268C4}"/>
              </a:ext>
            </a:extLst>
          </p:cNvPr>
          <p:cNvSpPr txBox="1"/>
          <p:nvPr/>
        </p:nvSpPr>
        <p:spPr>
          <a:xfrm>
            <a:off x="4894354" y="4395491"/>
            <a:ext cx="1946711" cy="1938992"/>
          </a:xfrm>
          <a:prstGeom prst="rect">
            <a:avLst/>
          </a:prstGeom>
          <a:noFill/>
        </p:spPr>
        <p:txBody>
          <a:bodyPr wrap="square" rtlCol="0">
            <a:spAutoFit/>
          </a:bodyPr>
          <a:lstStyle/>
          <a:p>
            <a:pPr algn="ctr"/>
            <a:r>
              <a:rPr lang="en-US" sz="2000" dirty="0"/>
              <a:t>Identify opportunities for teacher-delivered, low-intensity strategies</a:t>
            </a:r>
          </a:p>
        </p:txBody>
      </p:sp>
      <p:sp>
        <p:nvSpPr>
          <p:cNvPr id="11" name="TextBox 10">
            <a:extLst>
              <a:ext uri="{FF2B5EF4-FFF2-40B4-BE49-F238E27FC236}">
                <a16:creationId xmlns:a16="http://schemas.microsoft.com/office/drawing/2014/main" id="{8C952D63-623C-59D6-630D-D18E856B2094}"/>
              </a:ext>
            </a:extLst>
          </p:cNvPr>
          <p:cNvSpPr txBox="1"/>
          <p:nvPr/>
        </p:nvSpPr>
        <p:spPr>
          <a:xfrm>
            <a:off x="8281021" y="4395491"/>
            <a:ext cx="1946711" cy="1323439"/>
          </a:xfrm>
          <a:prstGeom prst="rect">
            <a:avLst/>
          </a:prstGeom>
          <a:noFill/>
        </p:spPr>
        <p:txBody>
          <a:bodyPr wrap="square" rtlCol="0">
            <a:spAutoFit/>
          </a:bodyPr>
          <a:lstStyle/>
          <a:p>
            <a:pPr algn="ctr"/>
            <a:r>
              <a:rPr lang="en-US" sz="2000" dirty="0"/>
              <a:t>Connect students to Tier 2 and Tier 3 interventions</a:t>
            </a:r>
          </a:p>
        </p:txBody>
      </p:sp>
    </p:spTree>
    <p:extLst>
      <p:ext uri="{BB962C8B-B14F-4D97-AF65-F5344CB8AC3E}">
        <p14:creationId xmlns:p14="http://schemas.microsoft.com/office/powerpoint/2010/main" val="268964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 uri="{C183D7F6-B498-43B3-948B-1728B52AA6E4}">
                <adec:decorative xmlns:adec="http://schemas.microsoft.com/office/drawing/2017/decorative" val="0"/>
              </a:ext>
            </a:extLst>
          </p:cNvPr>
          <p:cNvSpPr>
            <a:spLocks noGrp="1"/>
          </p:cNvSpPr>
          <p:nvPr>
            <p:ph type="title"/>
          </p:nvPr>
        </p:nvSpPr>
        <p:spPr/>
        <p:txBody>
          <a:bodyPr/>
          <a:lstStyle/>
          <a:p>
            <a:r>
              <a:rPr lang="en-US" dirty="0"/>
              <a:t>Data Reporting:</a:t>
            </a:r>
            <a:br>
              <a:rPr lang="en-US" dirty="0"/>
            </a:br>
            <a:r>
              <a:rPr lang="en-US" b="0" dirty="0"/>
              <a:t>Treatment Integrity and Social </a:t>
            </a:r>
            <a:r>
              <a:rPr lang="en-US" b="0"/>
              <a:t>Validity</a:t>
            </a:r>
            <a:endParaRPr lang="en-US" b="0" dirty="0"/>
          </a:p>
        </p:txBody>
      </p:sp>
      <p:sp>
        <p:nvSpPr>
          <p:cNvPr id="8" name="TextBox 1">
            <a:extLst>
              <a:ext uri="{FF2B5EF4-FFF2-40B4-BE49-F238E27FC236}">
                <a16:creationId xmlns:a16="http://schemas.microsoft.com/office/drawing/2014/main" id="{B89B99BC-8664-4E31-9546-37C78433DD37}"/>
              </a:ext>
            </a:extLst>
          </p:cNvPr>
          <p:cNvSpPr txBox="1"/>
          <p:nvPr/>
        </p:nvSpPr>
        <p:spPr>
          <a:xfrm>
            <a:off x="267446" y="1690688"/>
            <a:ext cx="4127500" cy="523220"/>
          </a:xfrm>
          <a:prstGeom prst="rect">
            <a:avLst/>
          </a:prstGeom>
          <a:noFill/>
        </p:spPr>
        <p:txBody>
          <a:bodyPr wrap="square" rtlCol="0" anchor="ctr">
            <a:spAutoFit/>
          </a:bodyPr>
          <a:lstStyle/>
          <a:p>
            <a:pPr algn="ctr"/>
            <a:r>
              <a:rPr lang="en-US" sz="1400" dirty="0"/>
              <a:t>Primary Intervention Rating Scale (Social Validity)</a:t>
            </a:r>
          </a:p>
          <a:p>
            <a:pPr algn="ctr"/>
            <a:r>
              <a:rPr lang="en-US" sz="1400" dirty="0"/>
              <a:t>Ci3T Treatment Integrity: Teacher Self Report</a:t>
            </a:r>
          </a:p>
        </p:txBody>
      </p:sp>
      <p:sp>
        <p:nvSpPr>
          <p:cNvPr id="9" name="TextBox 2">
            <a:extLst>
              <a:ext uri="{FF2B5EF4-FFF2-40B4-BE49-F238E27FC236}">
                <a16:creationId xmlns:a16="http://schemas.microsoft.com/office/drawing/2014/main" id="{919F5EF0-B4E4-42ED-8495-4F9C373BA181}"/>
              </a:ext>
            </a:extLst>
          </p:cNvPr>
          <p:cNvSpPr txBox="1"/>
          <p:nvPr/>
        </p:nvSpPr>
        <p:spPr>
          <a:xfrm>
            <a:off x="4273749" y="1877309"/>
            <a:ext cx="3729746" cy="307777"/>
          </a:xfrm>
          <a:prstGeom prst="rect">
            <a:avLst/>
          </a:prstGeom>
          <a:noFill/>
        </p:spPr>
        <p:txBody>
          <a:bodyPr wrap="square" rtlCol="0" anchor="ctr">
            <a:spAutoFit/>
          </a:bodyPr>
          <a:lstStyle/>
          <a:p>
            <a:pPr algn="ctr"/>
            <a:r>
              <a:rPr lang="en-US" sz="1400"/>
              <a:t>Ci3T Treatment Integrity: Direct Observation</a:t>
            </a:r>
          </a:p>
        </p:txBody>
      </p:sp>
      <p:sp>
        <p:nvSpPr>
          <p:cNvPr id="10" name="TextBox 3">
            <a:extLst>
              <a:ext uri="{FF2B5EF4-FFF2-40B4-BE49-F238E27FC236}">
                <a16:creationId xmlns:a16="http://schemas.microsoft.com/office/drawing/2014/main" id="{4F98FEC1-6CE5-4E84-80FD-CE4819E8B0CD}"/>
              </a:ext>
            </a:extLst>
          </p:cNvPr>
          <p:cNvSpPr txBox="1"/>
          <p:nvPr/>
        </p:nvSpPr>
        <p:spPr>
          <a:xfrm>
            <a:off x="8750193" y="1877309"/>
            <a:ext cx="2400779" cy="307777"/>
          </a:xfrm>
          <a:prstGeom prst="rect">
            <a:avLst/>
          </a:prstGeom>
          <a:noFill/>
        </p:spPr>
        <p:txBody>
          <a:bodyPr wrap="square" rtlCol="0" anchor="ctr">
            <a:spAutoFit/>
          </a:bodyPr>
          <a:lstStyle/>
          <a:p>
            <a:pPr algn="ctr"/>
            <a:r>
              <a:rPr lang="en-US" sz="1400" dirty="0"/>
              <a:t>Tiered Fidelity Inventory</a:t>
            </a:r>
          </a:p>
        </p:txBody>
      </p:sp>
      <p:pic>
        <p:nvPicPr>
          <p:cNvPr id="3" name="Picture 1">
            <a:extLst>
              <a:ext uri="{FF2B5EF4-FFF2-40B4-BE49-F238E27FC236}">
                <a16:creationId xmlns:a16="http://schemas.microsoft.com/office/drawing/2014/main" id="{20FD9FBE-F3D6-4268-B829-D3467030BA3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207067"/>
            <a:ext cx="3314520" cy="4188155"/>
          </a:xfrm>
          <a:prstGeom prst="rect">
            <a:avLst/>
          </a:prstGeom>
        </p:spPr>
      </p:pic>
      <p:grpSp>
        <p:nvGrpSpPr>
          <p:cNvPr id="7" name="Picture 2">
            <a:extLst>
              <a:ext uri="{FF2B5EF4-FFF2-40B4-BE49-F238E27FC236}">
                <a16:creationId xmlns:a16="http://schemas.microsoft.com/office/drawing/2014/main" id="{D42DE65C-54BF-AB7E-2DC2-CECF85C48BFC}"/>
              </a:ext>
              <a:ext uri="{C183D7F6-B498-43B3-948B-1728B52AA6E4}">
                <adec:decorative xmlns:adec="http://schemas.microsoft.com/office/drawing/2017/decorative" val="1"/>
              </a:ext>
            </a:extLst>
          </p:cNvPr>
          <p:cNvGrpSpPr/>
          <p:nvPr/>
        </p:nvGrpSpPr>
        <p:grpSpPr>
          <a:xfrm>
            <a:off x="4549438" y="2207067"/>
            <a:ext cx="3178369" cy="4113166"/>
            <a:chOff x="4549438" y="2020446"/>
            <a:chExt cx="3178369" cy="4113166"/>
          </a:xfrm>
        </p:grpSpPr>
        <p:pic>
          <p:nvPicPr>
            <p:cNvPr id="4" name="Picture">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116291B3-056C-096B-EE18-300EA42FBA1C}"/>
                </a:ext>
              </a:extLst>
            </p:cNvPr>
            <p:cNvSpPr txBox="1"/>
            <p:nvPr/>
          </p:nvSpPr>
          <p:spPr>
            <a:xfrm>
              <a:off x="6096000" y="3626478"/>
              <a:ext cx="1105989" cy="215444"/>
            </a:xfrm>
            <a:prstGeom prst="rect">
              <a:avLst/>
            </a:prstGeom>
            <a:solidFill>
              <a:schemeClr val="bg1"/>
            </a:solidFill>
          </p:spPr>
          <p:txBody>
            <a:bodyPr wrap="square" rtlCol="0">
              <a:spAutoFit/>
            </a:bodyPr>
            <a:lstStyle/>
            <a:p>
              <a:r>
                <a:rPr lang="en-US" sz="800"/>
                <a:t>Fall 2025</a:t>
              </a:r>
            </a:p>
          </p:txBody>
        </p:sp>
      </p:grpSp>
      <p:pic>
        <p:nvPicPr>
          <p:cNvPr id="5" name="Picture 3">
            <a:extLst>
              <a:ext uri="{FF2B5EF4-FFF2-40B4-BE49-F238E27FC236}">
                <a16:creationId xmlns:a16="http://schemas.microsoft.com/office/drawing/2014/main" id="{9DFCE89B-929F-4507-BAFF-C900463404A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207069"/>
            <a:ext cx="3187434" cy="4124914"/>
          </a:xfrm>
          <a:prstGeom prst="rect">
            <a:avLst/>
          </a:prstGeom>
          <a:ln>
            <a:solidFill>
              <a:schemeClr val="tx1"/>
            </a:solidFill>
          </a:ln>
        </p:spPr>
      </p:pic>
    </p:spTree>
    <p:extLst>
      <p:ext uri="{BB962C8B-B14F-4D97-AF65-F5344CB8AC3E}">
        <p14:creationId xmlns:p14="http://schemas.microsoft.com/office/powerpoint/2010/main" val="1560263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AA338-B738-EB19-B681-3F522932D335}"/>
              </a:ext>
            </a:extLst>
          </p:cNvPr>
          <p:cNvSpPr>
            <a:spLocks noGrp="1"/>
          </p:cNvSpPr>
          <p:nvPr>
            <p:ph type="title"/>
          </p:nvPr>
        </p:nvSpPr>
        <p:spPr/>
        <p:txBody>
          <a:bodyPr/>
          <a:lstStyle/>
          <a:p>
            <a:r>
              <a:rPr lang="en-US" dirty="0"/>
              <a:t>Data Reporting:</a:t>
            </a:r>
            <a:br>
              <a:rPr lang="en-US" dirty="0"/>
            </a:br>
            <a:r>
              <a:rPr lang="en-US" b="0" dirty="0"/>
              <a:t>Systematic Screening</a:t>
            </a:r>
            <a:endParaRPr lang="en-US" dirty="0"/>
          </a:p>
        </p:txBody>
      </p:sp>
      <p:pic>
        <p:nvPicPr>
          <p:cNvPr id="5" name="Google Shape;59;p14" descr="Illustration of data dashboards reporting SRSS-IE data. The dashboard shows the percentage of students with externalizing and internalizing risk (a) by grade level, and (b) at the whole school level. Used with permission from Standard Co.">
            <a:extLst>
              <a:ext uri="{FF2B5EF4-FFF2-40B4-BE49-F238E27FC236}">
                <a16:creationId xmlns:a16="http://schemas.microsoft.com/office/drawing/2014/main" id="{2E736783-1026-F638-163C-B7335A98BCE9}"/>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14253" y="1825625"/>
            <a:ext cx="6763494" cy="4355959"/>
          </a:xfrm>
          <a:prstGeom prst="rect">
            <a:avLst/>
          </a:prstGeom>
          <a:noFill/>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17C069E-43D2-2EB6-C44C-0B3CD1482168}"/>
              </a:ext>
            </a:extLst>
          </p:cNvPr>
          <p:cNvSpPr txBox="1"/>
          <p:nvPr/>
        </p:nvSpPr>
        <p:spPr>
          <a:xfrm>
            <a:off x="2752121" y="6181584"/>
            <a:ext cx="6725626" cy="261610"/>
          </a:xfrm>
          <a:prstGeom prst="rect">
            <a:avLst/>
          </a:prstGeom>
          <a:noFill/>
        </p:spPr>
        <p:txBody>
          <a:bodyPr wrap="square" rtlCol="0">
            <a:spAutoFit/>
          </a:bodyPr>
          <a:lstStyle/>
          <a:p>
            <a:pPr algn="ctr"/>
            <a:r>
              <a:rPr lang="en-US" sz="1100" i="1" dirty="0"/>
              <a:t>Used with permission from Standard Co.</a:t>
            </a:r>
          </a:p>
        </p:txBody>
      </p:sp>
    </p:spTree>
    <p:extLst>
      <p:ext uri="{BB962C8B-B14F-4D97-AF65-F5344CB8AC3E}">
        <p14:creationId xmlns:p14="http://schemas.microsoft.com/office/powerpoint/2010/main" val="2831777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5A94B-D310-55AA-CD21-7D025411F6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B4A895-AE34-A579-9927-1E4D0E046669}"/>
              </a:ext>
            </a:extLst>
          </p:cNvPr>
          <p:cNvSpPr>
            <a:spLocks noGrp="1"/>
          </p:cNvSpPr>
          <p:nvPr>
            <p:ph type="title"/>
          </p:nvPr>
        </p:nvSpPr>
        <p:spPr/>
        <p:txBody>
          <a:bodyPr/>
          <a:lstStyle/>
          <a:p>
            <a:r>
              <a:rPr lang="en-US" dirty="0"/>
              <a:t>Data Reporting:</a:t>
            </a:r>
            <a:br>
              <a:rPr lang="en-US" dirty="0"/>
            </a:br>
            <a:r>
              <a:rPr lang="en-US" b="0" dirty="0"/>
              <a:t>Integrated Data Dashboards (1)</a:t>
            </a:r>
            <a:endParaRPr lang="en-US" dirty="0"/>
          </a:p>
        </p:txBody>
      </p:sp>
      <p:pic>
        <p:nvPicPr>
          <p:cNvPr id="2" name="Picture 0" descr="Ci3T Data Dashboard exemplar, showing how educators could aggregate multiple sources of data including attendance, behavior screening, academic screening.">
            <a:extLst>
              <a:ext uri="{FF2B5EF4-FFF2-40B4-BE49-F238E27FC236}">
                <a16:creationId xmlns:a16="http://schemas.microsoft.com/office/drawing/2014/main" id="{1A359E04-A055-7AFB-99AD-19E51FFF6F73}"/>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4" name="Rectangle 1">
            <a:extLst>
              <a:ext uri="{FF2B5EF4-FFF2-40B4-BE49-F238E27FC236}">
                <a16:creationId xmlns:a16="http://schemas.microsoft.com/office/drawing/2014/main" id="{A3834757-3230-F156-8D45-E8D2F8F0E098}"/>
              </a:ext>
              <a:ext uri="{C183D7F6-B498-43B3-948B-1728B52AA6E4}">
                <adec:decorative xmlns:adec="http://schemas.microsoft.com/office/drawing/2017/decorative" val="1"/>
              </a:ext>
            </a:extLst>
          </p:cNvPr>
          <p:cNvSpPr/>
          <p:nvPr/>
        </p:nvSpPr>
        <p:spPr>
          <a:xfrm>
            <a:off x="2924174" y="1846408"/>
            <a:ext cx="838201" cy="390456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ABDCBAF3-47F6-1524-8C15-CB064D60C2B8}"/>
              </a:ext>
              <a:ext uri="{C183D7F6-B498-43B3-948B-1728B52AA6E4}">
                <adec:decorative xmlns:adec="http://schemas.microsoft.com/office/drawing/2017/decorative" val="1"/>
              </a:ext>
            </a:extLst>
          </p:cNvPr>
          <p:cNvSpPr/>
          <p:nvPr/>
        </p:nvSpPr>
        <p:spPr>
          <a:xfrm>
            <a:off x="4114800" y="1846408"/>
            <a:ext cx="1190626" cy="390456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a:extLst>
              <a:ext uri="{FF2B5EF4-FFF2-40B4-BE49-F238E27FC236}">
                <a16:creationId xmlns:a16="http://schemas.microsoft.com/office/drawing/2014/main" id="{0EF0AAF1-2F34-54E0-B34E-2BA54A337CD8}"/>
              </a:ext>
              <a:ext uri="{C183D7F6-B498-43B3-948B-1728B52AA6E4}">
                <adec:decorative xmlns:adec="http://schemas.microsoft.com/office/drawing/2017/decorative" val="1"/>
              </a:ext>
            </a:extLst>
          </p:cNvPr>
          <p:cNvSpPr/>
          <p:nvPr/>
        </p:nvSpPr>
        <p:spPr>
          <a:xfrm>
            <a:off x="5419724" y="1846408"/>
            <a:ext cx="4467225" cy="390456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
            <a:extLst>
              <a:ext uri="{FF2B5EF4-FFF2-40B4-BE49-F238E27FC236}">
                <a16:creationId xmlns:a16="http://schemas.microsoft.com/office/drawing/2014/main" id="{881584E1-E6E4-C75E-2DDA-35364E36FF10}"/>
              </a:ext>
            </a:extLst>
          </p:cNvPr>
          <p:cNvSpPr/>
          <p:nvPr/>
        </p:nvSpPr>
        <p:spPr>
          <a:xfrm>
            <a:off x="2644775" y="5906696"/>
            <a:ext cx="1304925" cy="361950"/>
          </a:xfrm>
          <a:prstGeom prst="roundRect">
            <a:avLst/>
          </a:prstGeom>
          <a:solidFill>
            <a:schemeClr val="accent5">
              <a:lumMod val="20000"/>
              <a:lumOff val="80000"/>
            </a:schemeClr>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attendance</a:t>
            </a:r>
          </a:p>
        </p:txBody>
      </p:sp>
      <p:sp>
        <p:nvSpPr>
          <p:cNvPr id="10" name="Textbox 2">
            <a:extLst>
              <a:ext uri="{FF2B5EF4-FFF2-40B4-BE49-F238E27FC236}">
                <a16:creationId xmlns:a16="http://schemas.microsoft.com/office/drawing/2014/main" id="{F220B2D1-63F4-7F3A-036B-BD9EAE43AE86}"/>
              </a:ext>
            </a:extLst>
          </p:cNvPr>
          <p:cNvSpPr/>
          <p:nvPr/>
        </p:nvSpPr>
        <p:spPr>
          <a:xfrm>
            <a:off x="4171156" y="5906696"/>
            <a:ext cx="1077913" cy="567727"/>
          </a:xfrm>
          <a:prstGeom prst="roundRect">
            <a:avLst/>
          </a:prstGeom>
          <a:solidFill>
            <a:schemeClr val="accent5">
              <a:lumMod val="20000"/>
              <a:lumOff val="80000"/>
            </a:schemeClr>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behavior</a:t>
            </a:r>
          </a:p>
          <a:p>
            <a:pPr algn="ctr"/>
            <a:r>
              <a:rPr lang="en-US" dirty="0">
                <a:solidFill>
                  <a:schemeClr val="tx1"/>
                </a:solidFill>
              </a:rPr>
              <a:t>screening</a:t>
            </a:r>
          </a:p>
        </p:txBody>
      </p:sp>
      <p:sp>
        <p:nvSpPr>
          <p:cNvPr id="11" name="Textbox 3">
            <a:extLst>
              <a:ext uri="{FF2B5EF4-FFF2-40B4-BE49-F238E27FC236}">
                <a16:creationId xmlns:a16="http://schemas.microsoft.com/office/drawing/2014/main" id="{E4D04DB3-E356-6EF9-C6A4-8869D6D51226}"/>
              </a:ext>
            </a:extLst>
          </p:cNvPr>
          <p:cNvSpPr/>
          <p:nvPr/>
        </p:nvSpPr>
        <p:spPr>
          <a:xfrm>
            <a:off x="6784973" y="5906696"/>
            <a:ext cx="1736725" cy="567727"/>
          </a:xfrm>
          <a:prstGeom prst="roundRect">
            <a:avLst/>
          </a:prstGeom>
          <a:solidFill>
            <a:schemeClr val="accent5">
              <a:lumMod val="20000"/>
              <a:lumOff val="80000"/>
            </a:schemeClr>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academic screening</a:t>
            </a:r>
          </a:p>
        </p:txBody>
      </p:sp>
    </p:spTree>
    <p:extLst>
      <p:ext uri="{BB962C8B-B14F-4D97-AF65-F5344CB8AC3E}">
        <p14:creationId xmlns:p14="http://schemas.microsoft.com/office/powerpoint/2010/main" val="20503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250"/>
                            </p:stCondLst>
                            <p:childTnLst>
                              <p:par>
                                <p:cTn id="12" presetID="21"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25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1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F216-9F97-054E-6E92-AA0FF39349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F8B535-B08C-14AA-EA87-4A612186F464}"/>
              </a:ext>
            </a:extLst>
          </p:cNvPr>
          <p:cNvSpPr>
            <a:spLocks noGrp="1"/>
          </p:cNvSpPr>
          <p:nvPr>
            <p:ph type="title"/>
          </p:nvPr>
        </p:nvSpPr>
        <p:spPr/>
        <p:txBody>
          <a:bodyPr/>
          <a:lstStyle/>
          <a:p>
            <a:r>
              <a:rPr lang="en-US" dirty="0"/>
              <a:t>Data Reporting:</a:t>
            </a:r>
            <a:br>
              <a:rPr lang="en-US" dirty="0"/>
            </a:br>
            <a:r>
              <a:rPr lang="en-US" b="0" dirty="0"/>
              <a:t>Integrated Data Dashboards (2)</a:t>
            </a:r>
            <a:endParaRPr lang="en-US" dirty="0"/>
          </a:p>
        </p:txBody>
      </p:sp>
      <p:pic>
        <p:nvPicPr>
          <p:cNvPr id="2" name="Google Shape;64;p15" descr="Image of an integrated dash board showing behavioral, attendance, and demographic data. Used with permission from Standard Co.">
            <a:extLst>
              <a:ext uri="{FF2B5EF4-FFF2-40B4-BE49-F238E27FC236}">
                <a16:creationId xmlns:a16="http://schemas.microsoft.com/office/drawing/2014/main" id="{CD2F5123-CE83-AA14-3BF3-E66D15016F43}"/>
              </a:ext>
            </a:extLst>
          </p:cNvPr>
          <p:cNvPicPr preferRelativeResize="0"/>
          <p:nvPr/>
        </p:nvPicPr>
        <p:blipFill>
          <a:blip r:embed="rId2">
            <a:alphaModFix/>
          </a:blip>
          <a:stretch>
            <a:fillRect/>
          </a:stretch>
        </p:blipFill>
        <p:spPr>
          <a:xfrm>
            <a:off x="1842739" y="1757474"/>
            <a:ext cx="8506522" cy="4449659"/>
          </a:xfrm>
          <a:prstGeom prst="rect">
            <a:avLst/>
          </a:prstGeom>
          <a:noFill/>
          <a:ln>
            <a:noFill/>
          </a:ln>
          <a:effectLst>
            <a:outerShdw blurRad="50800" dist="38100" dir="2700000" algn="tl" rotWithShape="0">
              <a:prstClr val="black">
                <a:alpha val="40000"/>
              </a:prstClr>
            </a:outerShdw>
          </a:effectLst>
        </p:spPr>
      </p:pic>
      <p:sp>
        <p:nvSpPr>
          <p:cNvPr id="4" name="TextBox 3" descr="An illustration of a data dashboard showing academic, behavioral, and demographic data. Used with permission from Standard Co.">
            <a:extLst>
              <a:ext uri="{FF2B5EF4-FFF2-40B4-BE49-F238E27FC236}">
                <a16:creationId xmlns:a16="http://schemas.microsoft.com/office/drawing/2014/main" id="{B159BAE1-03A5-04F2-3688-180BE223DCD9}"/>
              </a:ext>
            </a:extLst>
          </p:cNvPr>
          <p:cNvSpPr txBox="1"/>
          <p:nvPr/>
        </p:nvSpPr>
        <p:spPr>
          <a:xfrm>
            <a:off x="2733187" y="6231265"/>
            <a:ext cx="6725626" cy="261610"/>
          </a:xfrm>
          <a:prstGeom prst="rect">
            <a:avLst/>
          </a:prstGeom>
          <a:noFill/>
        </p:spPr>
        <p:txBody>
          <a:bodyPr wrap="square" rtlCol="0">
            <a:spAutoFit/>
          </a:bodyPr>
          <a:lstStyle/>
          <a:p>
            <a:pPr algn="ctr"/>
            <a:r>
              <a:rPr lang="en-US" sz="1100" i="1" dirty="0"/>
              <a:t>Used with permission from Standard Co.</a:t>
            </a:r>
          </a:p>
        </p:txBody>
      </p:sp>
    </p:spTree>
    <p:extLst>
      <p:ext uri="{BB962C8B-B14F-4D97-AF65-F5344CB8AC3E}">
        <p14:creationId xmlns:p14="http://schemas.microsoft.com/office/powerpoint/2010/main" val="2085942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A9A3-41FC-1664-4BAE-20B6D0A742FD}"/>
              </a:ext>
            </a:extLst>
          </p:cNvPr>
          <p:cNvSpPr>
            <a:spLocks noGrp="1"/>
          </p:cNvSpPr>
          <p:nvPr>
            <p:ph type="title"/>
          </p:nvPr>
        </p:nvSpPr>
        <p:spPr/>
        <p:txBody>
          <a:bodyPr/>
          <a:lstStyle/>
          <a:p>
            <a:r>
              <a:rPr lang="en-US" dirty="0"/>
              <a:t>A Scenario (1)</a:t>
            </a:r>
          </a:p>
        </p:txBody>
      </p:sp>
      <p:pic>
        <p:nvPicPr>
          <p:cNvPr id="5" name="Picture 4" descr="Figure showing of SRSS-IE data over time.">
            <a:extLst>
              <a:ext uri="{FF2B5EF4-FFF2-40B4-BE49-F238E27FC236}">
                <a16:creationId xmlns:a16="http://schemas.microsoft.com/office/drawing/2014/main" id="{D5E5B7FE-AFC4-4674-ADD6-2374731C0E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9600" y="1423624"/>
            <a:ext cx="8432800" cy="4709033"/>
          </a:xfrm>
          <a:prstGeom prst="rect">
            <a:avLst/>
          </a:prstGeom>
        </p:spPr>
      </p:pic>
    </p:spTree>
    <p:extLst>
      <p:ext uri="{BB962C8B-B14F-4D97-AF65-F5344CB8AC3E}">
        <p14:creationId xmlns:p14="http://schemas.microsoft.com/office/powerpoint/2010/main" val="404423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AF8BE-9B32-86D5-A878-8AD91050B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CA86A-DA14-2005-C462-45B19E2D21AF}"/>
              </a:ext>
            </a:extLst>
          </p:cNvPr>
          <p:cNvSpPr>
            <a:spLocks noGrp="1"/>
          </p:cNvSpPr>
          <p:nvPr>
            <p:ph type="title"/>
          </p:nvPr>
        </p:nvSpPr>
        <p:spPr/>
        <p:txBody>
          <a:bodyPr/>
          <a:lstStyle/>
          <a:p>
            <a:r>
              <a:rPr lang="en-US" dirty="0"/>
              <a:t>A Scenario (2)</a:t>
            </a:r>
          </a:p>
        </p:txBody>
      </p:sp>
      <p:graphicFrame>
        <p:nvGraphicFramePr>
          <p:cNvPr id="3" name="Google Shape;265;p41">
            <a:extLst>
              <a:ext uri="{FF2B5EF4-FFF2-40B4-BE49-F238E27FC236}">
                <a16:creationId xmlns:a16="http://schemas.microsoft.com/office/drawing/2014/main" id="{3BC0B06E-7A4B-F996-8D25-AE92D137B490}"/>
              </a:ext>
            </a:extLst>
          </p:cNvPr>
          <p:cNvGraphicFramePr/>
          <p:nvPr>
            <p:extLst>
              <p:ext uri="{D42A27DB-BD31-4B8C-83A1-F6EECF244321}">
                <p14:modId xmlns:p14="http://schemas.microsoft.com/office/powerpoint/2010/main" val="873881238"/>
              </p:ext>
            </p:extLst>
          </p:nvPr>
        </p:nvGraphicFramePr>
        <p:xfrm>
          <a:off x="1569720" y="1698626"/>
          <a:ext cx="9052560" cy="4571775"/>
        </p:xfrm>
        <a:graphic>
          <a:graphicData uri="http://schemas.openxmlformats.org/drawingml/2006/table">
            <a:tbl>
              <a:tblPr firstRow="1" bandRow="1">
                <a:noFill/>
              </a:tblPr>
              <a:tblGrid>
                <a:gridCol w="118872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164080">
                  <a:extLst>
                    <a:ext uri="{9D8B030D-6E8A-4147-A177-3AD203B41FA5}">
                      <a16:colId xmlns:a16="http://schemas.microsoft.com/office/drawing/2014/main" val="20002"/>
                    </a:ext>
                  </a:extLst>
                </a:gridCol>
                <a:gridCol w="2164080">
                  <a:extLst>
                    <a:ext uri="{9D8B030D-6E8A-4147-A177-3AD203B41FA5}">
                      <a16:colId xmlns:a16="http://schemas.microsoft.com/office/drawing/2014/main" val="20003"/>
                    </a:ext>
                  </a:extLst>
                </a:gridCol>
                <a:gridCol w="216408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dirty="0">
                          <a:solidFill>
                            <a:schemeClr val="dk1"/>
                          </a:solidFill>
                        </a:rPr>
                        <a:t>Grade Level</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2000" i="1" u="none" strike="noStrike" cap="none" dirty="0">
                          <a:solidFill>
                            <a:schemeClr val="dk1"/>
                          </a:solidFill>
                        </a:rPr>
                        <a:t>N</a:t>
                      </a:r>
                      <a:endParaRPr dirty="0"/>
                    </a:p>
                    <a:p>
                      <a:pPr marL="0" marR="0" lvl="0" indent="0" algn="ctr" rtl="0">
                        <a:spcBef>
                          <a:spcPts val="0"/>
                        </a:spcBef>
                        <a:spcAft>
                          <a:spcPts val="0"/>
                        </a:spcAft>
                        <a:buNone/>
                      </a:pPr>
                      <a:r>
                        <a:rPr lang="en-US" sz="2000" u="none" strike="noStrike" cap="none" dirty="0">
                          <a:solidFill>
                            <a:schemeClr val="dk1"/>
                          </a:solidFill>
                        </a:rPr>
                        <a:t>Screened</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2000" u="none" strike="noStrike" cap="none" dirty="0"/>
                        <a:t>Low  </a:t>
                      </a:r>
                      <a:endParaRPr dirty="0"/>
                    </a:p>
                    <a:p>
                      <a:pPr marL="0" marR="0" lvl="0" indent="0" algn="ctr" rtl="0">
                        <a:spcBef>
                          <a:spcPts val="0"/>
                        </a:spcBef>
                        <a:spcAft>
                          <a:spcPts val="0"/>
                        </a:spcAft>
                        <a:buNone/>
                      </a:pPr>
                      <a:r>
                        <a:rPr lang="en-US" sz="2000" i="1" u="none" strike="noStrike" cap="none" dirty="0"/>
                        <a:t>n (%)</a:t>
                      </a:r>
                      <a:endParaRPr sz="2000" i="1"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dirty="0">
                          <a:solidFill>
                            <a:schemeClr val="dk1"/>
                          </a:solidFill>
                        </a:rPr>
                        <a:t>Moderate</a:t>
                      </a:r>
                      <a:endParaRPr dirty="0"/>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dirty="0">
                          <a:solidFill>
                            <a:schemeClr val="dk1"/>
                          </a:solidFill>
                        </a:rPr>
                        <a:t>n (%)</a:t>
                      </a:r>
                      <a:r>
                        <a:rPr lang="en-US" sz="2000" u="none" strike="noStrike" cap="none" dirty="0">
                          <a:solidFill>
                            <a:schemeClr val="dk1"/>
                          </a:solidFill>
                        </a:rPr>
                        <a:t> </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dirty="0"/>
                        <a:t>6</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dirty="0"/>
                        <a:t>96</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en-US" sz="2400"/>
                        <a:t>68	</a:t>
                      </a:r>
                      <a:endParaRPr sz="2400"/>
                    </a:p>
                    <a:p>
                      <a:pPr marL="0" lvl="0" indent="0" algn="r" rtl="0">
                        <a:spcBef>
                          <a:spcPts val="0"/>
                        </a:spcBef>
                        <a:spcAft>
                          <a:spcPts val="0"/>
                        </a:spcAft>
                        <a:buNone/>
                      </a:pPr>
                      <a:r>
                        <a:rPr lang="en-US" sz="2400"/>
                        <a:t>(70.83%)</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dirty="0"/>
                        <a:t>17</a:t>
                      </a:r>
                    </a:p>
                    <a:p>
                      <a:pPr marL="0" lvl="0" indent="0" algn="ctr" rtl="0">
                        <a:spcBef>
                          <a:spcPts val="0"/>
                        </a:spcBef>
                        <a:spcAft>
                          <a:spcPts val="0"/>
                        </a:spcAft>
                        <a:buNone/>
                      </a:pPr>
                      <a:r>
                        <a:rPr lang="en-US" sz="2400" dirty="0"/>
                        <a:t>(17.71%)</a:t>
                      </a:r>
                      <a:endParaRPr sz="2400" dirty="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(11.46%)</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dirty="0"/>
                        <a:t>7</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en-US" sz="2400" dirty="0"/>
                        <a:t>79	</a:t>
                      </a:r>
                      <a:endParaRPr sz="2400" dirty="0"/>
                    </a:p>
                    <a:p>
                      <a:pPr marL="0" lvl="0" indent="0" algn="r" rtl="0">
                        <a:spcBef>
                          <a:spcPts val="0"/>
                        </a:spcBef>
                        <a:spcAft>
                          <a:spcPts val="0"/>
                        </a:spcAft>
                        <a:buClr>
                          <a:schemeClr val="dk1"/>
                        </a:buClr>
                        <a:buSzPts val="1100"/>
                        <a:buFont typeface="Arial"/>
                        <a:buNone/>
                      </a:pPr>
                      <a:r>
                        <a:rPr lang="en-US" sz="2400" dirty="0"/>
                        <a:t>(62.70%)</a:t>
                      </a:r>
                      <a:endParaRPr sz="2400" dirty="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dirty="0"/>
                        <a:t>32</a:t>
                      </a:r>
                    </a:p>
                    <a:p>
                      <a:pPr marL="0" lvl="0" indent="0" algn="ctr" rtl="0">
                        <a:spcBef>
                          <a:spcPts val="0"/>
                        </a:spcBef>
                        <a:spcAft>
                          <a:spcPts val="0"/>
                        </a:spcAft>
                        <a:buNone/>
                      </a:pPr>
                      <a:r>
                        <a:rPr lang="en-US" sz="2400" dirty="0"/>
                        <a:t>(25.40%)</a:t>
                      </a:r>
                      <a:endParaRPr sz="2400" dirty="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dirty="0"/>
                        <a:t>15</a:t>
                      </a:r>
                    </a:p>
                    <a:p>
                      <a:pPr marL="0" lvl="0" indent="0" algn="ctr" rtl="0">
                        <a:spcBef>
                          <a:spcPts val="0"/>
                        </a:spcBef>
                        <a:spcAft>
                          <a:spcPts val="0"/>
                        </a:spcAft>
                        <a:buNone/>
                      </a:pPr>
                      <a:r>
                        <a:rPr lang="en-US" sz="2400" dirty="0"/>
                        <a:t>(11.90%)</a:t>
                      </a:r>
                      <a:endParaRPr sz="2400" dirty="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en-US" sz="2400"/>
                        <a:t>48	</a:t>
                      </a:r>
                      <a:endParaRPr sz="2400"/>
                    </a:p>
                    <a:p>
                      <a:pPr marL="0" lvl="0" indent="0" algn="r" rtl="0">
                        <a:spcBef>
                          <a:spcPts val="0"/>
                        </a:spcBef>
                        <a:spcAft>
                          <a:spcPts val="0"/>
                        </a:spcAft>
                        <a:buNone/>
                      </a:pPr>
                      <a:r>
                        <a:rPr lang="en-US" sz="2400"/>
                        <a:t>(60.76%)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dirty="0"/>
                        <a:t>19</a:t>
                      </a:r>
                    </a:p>
                    <a:p>
                      <a:pPr marL="0" lvl="0" indent="0" algn="ctr" rtl="0">
                        <a:spcBef>
                          <a:spcPts val="0"/>
                        </a:spcBef>
                        <a:spcAft>
                          <a:spcPts val="0"/>
                        </a:spcAft>
                        <a:buNone/>
                      </a:pPr>
                      <a:r>
                        <a:rPr lang="en-US" sz="2400" dirty="0"/>
                        <a:t>(24.05%)</a:t>
                      </a:r>
                      <a:endParaRPr sz="2400" dirty="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2400" dirty="0"/>
                        <a:t>12</a:t>
                      </a:r>
                    </a:p>
                    <a:p>
                      <a:pPr marL="0" lvl="0" indent="0" algn="ctr" rtl="0">
                        <a:spcBef>
                          <a:spcPts val="0"/>
                        </a:spcBef>
                        <a:spcAft>
                          <a:spcPts val="0"/>
                        </a:spcAft>
                        <a:buNone/>
                      </a:pPr>
                      <a:r>
                        <a:rPr lang="en-US" sz="2400" dirty="0"/>
                        <a:t>(15.19%)</a:t>
                      </a:r>
                      <a:endParaRPr sz="2400" dirty="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16214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5BDD-B168-A2B6-23C1-70AA69D9964E}"/>
              </a:ext>
            </a:extLst>
          </p:cNvPr>
          <p:cNvSpPr>
            <a:spLocks noGrp="1"/>
          </p:cNvSpPr>
          <p:nvPr>
            <p:ph type="title"/>
          </p:nvPr>
        </p:nvSpPr>
        <p:spPr>
          <a:xfrm>
            <a:off x="838200" y="-1502176"/>
            <a:ext cx="10515600" cy="1325563"/>
          </a:xfrm>
        </p:spPr>
        <p:txBody>
          <a:bodyPr/>
          <a:lstStyle/>
          <a:p>
            <a:r>
              <a:rPr lang="en-US" dirty="0"/>
              <a:t>A Scenario (3)</a:t>
            </a:r>
          </a:p>
        </p:txBody>
      </p:sp>
      <p:pic>
        <p:nvPicPr>
          <p:cNvPr id="5" name="Picture 4" descr="Image from Ci3T Treatment Integrity and Social Validity report showing procedures for teaching (66%), reinforcing (62%), monitoring (52%) and overall fidelity (60%).">
            <a:extLst>
              <a:ext uri="{FF2B5EF4-FFF2-40B4-BE49-F238E27FC236}">
                <a16:creationId xmlns:a16="http://schemas.microsoft.com/office/drawing/2014/main" id="{16FE0519-7F7A-14D7-D18A-A812A29EA1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313" y="298081"/>
            <a:ext cx="7845382" cy="6263139"/>
          </a:xfrm>
          <a:prstGeom prst="rect">
            <a:avLst/>
          </a:prstGeom>
          <a:ln>
            <a:solidFill>
              <a:schemeClr val="accent4"/>
            </a:solidFill>
          </a:ln>
        </p:spPr>
      </p:pic>
      <p:pic>
        <p:nvPicPr>
          <p:cNvPr id="6" name="Picture 5" descr="Image of a Ci3T Implementation Report">
            <a:extLst>
              <a:ext uri="{FF2B5EF4-FFF2-40B4-BE49-F238E27FC236}">
                <a16:creationId xmlns:a16="http://schemas.microsoft.com/office/drawing/2014/main" id="{50079B3F-E812-6225-2B69-F8CEE01A6061}"/>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8302033" y="936511"/>
            <a:ext cx="3608895" cy="4558191"/>
          </a:xfrm>
          <a:prstGeom prst="rect">
            <a:avLst/>
          </a:prstGeom>
        </p:spPr>
      </p:pic>
    </p:spTree>
    <p:extLst>
      <p:ext uri="{BB962C8B-B14F-4D97-AF65-F5344CB8AC3E}">
        <p14:creationId xmlns:p14="http://schemas.microsoft.com/office/powerpoint/2010/main" val="1499694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6600"/>
              <a:buFont typeface="Candara"/>
              <a:buNone/>
            </a:pPr>
            <a:r>
              <a:rPr lang="en-US" sz="6600"/>
              <a:t>Learning Objectives</a:t>
            </a:r>
            <a:endParaRPr/>
          </a:p>
        </p:txBody>
      </p:sp>
      <p:sp>
        <p:nvSpPr>
          <p:cNvPr id="128" name="Google Shape;128;p6"/>
          <p:cNvSpPr txBox="1">
            <a:spLocks noGrp="1"/>
          </p:cNvSpPr>
          <p:nvPr>
            <p:ph type="body" idx="1"/>
          </p:nvPr>
        </p:nvSpPr>
        <p:spPr>
          <a:xfrm>
            <a:off x="838200" y="1825625"/>
            <a:ext cx="10515600" cy="334825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2400"/>
              <a:buNone/>
            </a:pPr>
            <a:r>
              <a:rPr lang="en-US" sz="2400" i="1" dirty="0"/>
              <a:t>Participants will:</a:t>
            </a:r>
            <a:br>
              <a:rPr lang="en-US" sz="2400" i="1" dirty="0"/>
            </a:br>
            <a:endParaRPr lang="en-US" sz="2400" i="1" dirty="0"/>
          </a:p>
          <a:p>
            <a:pPr marL="514350" lvl="0" indent="-514350" algn="l" rtl="0">
              <a:lnSpc>
                <a:spcPct val="90000"/>
              </a:lnSpc>
              <a:spcBef>
                <a:spcPts val="0"/>
              </a:spcBef>
              <a:spcAft>
                <a:spcPts val="0"/>
              </a:spcAft>
              <a:buClr>
                <a:schemeClr val="dk1"/>
              </a:buClr>
              <a:buSzPts val="2400"/>
              <a:buFont typeface="Calibri"/>
              <a:buAutoNum type="arabicPeriod"/>
            </a:pPr>
            <a:r>
              <a:rPr lang="en-US" sz="2400" i="1" dirty="0"/>
              <a:t>develop an understanding of a data-informed professional learning process for supporting school-site leadership teams, faculty and staff, and families in implementing integrated tiered systems to meet students’ multiple needs;</a:t>
            </a:r>
            <a:br>
              <a:rPr lang="en-US" sz="2400" i="1" dirty="0"/>
            </a:br>
            <a:endParaRPr lang="en-US" sz="2400" i="1" dirty="0"/>
          </a:p>
          <a:p>
            <a:pPr marL="514350" lvl="0" indent="-514350" algn="l" rtl="0">
              <a:lnSpc>
                <a:spcPct val="90000"/>
              </a:lnSpc>
              <a:spcBef>
                <a:spcPts val="0"/>
              </a:spcBef>
              <a:spcAft>
                <a:spcPts val="0"/>
              </a:spcAft>
              <a:buClr>
                <a:schemeClr val="dk1"/>
              </a:buClr>
              <a:buSzPts val="2400"/>
              <a:buFont typeface="Calibri"/>
              <a:buAutoNum type="arabicPeriod"/>
            </a:pPr>
            <a:r>
              <a:rPr lang="en-US" sz="2400" i="1" dirty="0"/>
              <a:t>learn to access and use a wide-range of free-access, on-demand professional learning resources to support Ci3T implementation across the tiers;</a:t>
            </a:r>
            <a:br>
              <a:rPr lang="en-US" sz="2400" i="1" dirty="0"/>
            </a:br>
            <a:endParaRPr lang="en-US" sz="2400" i="1" dirty="0"/>
          </a:p>
          <a:p>
            <a:pPr marL="514350" lvl="0" indent="-514350" algn="l" rtl="0">
              <a:lnSpc>
                <a:spcPct val="90000"/>
              </a:lnSpc>
              <a:spcBef>
                <a:spcPts val="0"/>
              </a:spcBef>
              <a:spcAft>
                <a:spcPts val="0"/>
              </a:spcAft>
              <a:buClr>
                <a:schemeClr val="dk1"/>
              </a:buClr>
              <a:buSzPts val="2400"/>
              <a:buFont typeface="Calibri"/>
              <a:buAutoNum type="arabicPeriod"/>
            </a:pPr>
            <a:r>
              <a:rPr lang="en-US" sz="2400" i="1" dirty="0"/>
              <a:t>conceptualize how available resources can be used to construct a data-informed professional learning journey capable of meeting the learning needs of implementers and school leaders with varying needs and levels of experience (e.g., onboarding new faculty and staff, supporting experienced implementers).</a:t>
            </a:r>
          </a:p>
        </p:txBody>
      </p:sp>
      <p:sp>
        <p:nvSpPr>
          <p:cNvPr id="2" name="TextBox 1">
            <a:extLst>
              <a:ext uri="{FF2B5EF4-FFF2-40B4-BE49-F238E27FC236}">
                <a16:creationId xmlns:a16="http://schemas.microsoft.com/office/drawing/2014/main" id="{EF072D88-6CF7-B964-5373-7D4E3105C519}"/>
              </a:ext>
            </a:extLst>
          </p:cNvPr>
          <p:cNvSpPr txBox="1"/>
          <p:nvPr/>
        </p:nvSpPr>
        <p:spPr>
          <a:xfrm>
            <a:off x="838200" y="5308821"/>
            <a:ext cx="10515600" cy="923330"/>
          </a:xfrm>
          <a:prstGeom prst="rect">
            <a:avLst/>
          </a:prstGeom>
          <a:noFill/>
        </p:spPr>
        <p:txBody>
          <a:bodyPr wrap="square">
            <a:spAutoFit/>
          </a:bodyPr>
          <a:lstStyle/>
          <a:p>
            <a:r>
              <a:rPr lang="en-US" sz="1800" dirty="0">
                <a:cs typeface="Arial"/>
              </a:rPr>
              <a:t>Institute of Education Sciences, U.S. Department of Education </a:t>
            </a:r>
          </a:p>
          <a:p>
            <a:r>
              <a:rPr lang="en-US" sz="1800" b="0" i="0" u="none" strike="noStrike" dirty="0">
                <a:solidFill>
                  <a:srgbClr val="000000"/>
                </a:solidFill>
                <a:effectLst/>
                <a:latin typeface="Arial" panose="020B0604020202020204" pitchFamily="34" charset="0"/>
              </a:rPr>
              <a:t>R324N190002 </a:t>
            </a:r>
            <a:r>
              <a:rPr lang="en-US" sz="1800" dirty="0">
                <a:cs typeface="Arial"/>
              </a:rPr>
              <a:t>University of Kansas</a:t>
            </a:r>
          </a:p>
          <a:p>
            <a:r>
              <a:rPr lang="en-US" sz="1800" dirty="0"/>
              <a:t>R324X220067 University of Kansas</a:t>
            </a:r>
            <a:endParaRPr lang="en-US" sz="1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6489-8A44-8858-5168-A32A01FE47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6A3B0E-1988-FA9D-34BE-C3D5F9F68ECC}"/>
              </a:ext>
            </a:extLst>
          </p:cNvPr>
          <p:cNvSpPr>
            <a:spLocks noGrp="1"/>
          </p:cNvSpPr>
          <p:nvPr>
            <p:ph type="title"/>
          </p:nvPr>
        </p:nvSpPr>
        <p:spPr>
          <a:xfrm>
            <a:off x="838200" y="-1483772"/>
            <a:ext cx="10515600" cy="1325563"/>
          </a:xfrm>
        </p:spPr>
        <p:txBody>
          <a:bodyPr/>
          <a:lstStyle/>
          <a:p>
            <a:r>
              <a:rPr lang="en-US" dirty="0"/>
              <a:t>A Scenario (4)</a:t>
            </a:r>
          </a:p>
        </p:txBody>
      </p:sp>
      <p:grpSp>
        <p:nvGrpSpPr>
          <p:cNvPr id="4" name="Group 3" descr="Image from Ci3T Treatment Integrity and Social Validity report showing several items rated highly (e.g., use of low-intensity strategies) and other rated fairly poorly (e.g., using social skill lessons).">
            <a:extLst>
              <a:ext uri="{FF2B5EF4-FFF2-40B4-BE49-F238E27FC236}">
                <a16:creationId xmlns:a16="http://schemas.microsoft.com/office/drawing/2014/main" id="{C75BFDF3-AEFD-16AA-4793-11E62E9F244A}"/>
              </a:ext>
            </a:extLst>
          </p:cNvPr>
          <p:cNvGrpSpPr/>
          <p:nvPr/>
        </p:nvGrpSpPr>
        <p:grpSpPr>
          <a:xfrm>
            <a:off x="281072" y="0"/>
            <a:ext cx="7211019" cy="6858000"/>
            <a:chOff x="281072" y="0"/>
            <a:chExt cx="7211019" cy="6858000"/>
          </a:xfrm>
        </p:grpSpPr>
        <p:pic>
          <p:nvPicPr>
            <p:cNvPr id="3" name="Picture 2">
              <a:extLst>
                <a:ext uri="{FF2B5EF4-FFF2-40B4-BE49-F238E27FC236}">
                  <a16:creationId xmlns:a16="http://schemas.microsoft.com/office/drawing/2014/main" id="{DF6BFD52-B2C3-144A-63FA-4ED53D583390}"/>
                </a:ext>
              </a:extLst>
            </p:cNvPr>
            <p:cNvPicPr>
              <a:picLocks noChangeAspect="1"/>
            </p:cNvPicPr>
            <p:nvPr/>
          </p:nvPicPr>
          <p:blipFill>
            <a:blip r:embed="rId3"/>
            <a:stretch>
              <a:fillRect/>
            </a:stretch>
          </p:blipFill>
          <p:spPr>
            <a:xfrm>
              <a:off x="402544" y="0"/>
              <a:ext cx="6974847" cy="6858000"/>
            </a:xfrm>
            <a:prstGeom prst="rect">
              <a:avLst/>
            </a:prstGeom>
            <a:ln>
              <a:solidFill>
                <a:schemeClr val="accent5"/>
              </a:solidFill>
            </a:ln>
          </p:spPr>
        </p:pic>
        <p:sp>
          <p:nvSpPr>
            <p:cNvPr id="7" name="Rectangle: Rounded Corners 6">
              <a:extLst>
                <a:ext uri="{FF2B5EF4-FFF2-40B4-BE49-F238E27FC236}">
                  <a16:creationId xmlns:a16="http://schemas.microsoft.com/office/drawing/2014/main" id="{993C0709-EA91-93B8-B91A-8C4B4226B437}"/>
                </a:ext>
              </a:extLst>
            </p:cNvPr>
            <p:cNvSpPr/>
            <p:nvPr/>
          </p:nvSpPr>
          <p:spPr>
            <a:xfrm>
              <a:off x="281072" y="4477407"/>
              <a:ext cx="7204249" cy="75674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0BE2A833-BE19-C732-9A82-623A000C87E4}"/>
                </a:ext>
              </a:extLst>
            </p:cNvPr>
            <p:cNvSpPr/>
            <p:nvPr/>
          </p:nvSpPr>
          <p:spPr>
            <a:xfrm>
              <a:off x="287842" y="5550570"/>
              <a:ext cx="7204249" cy="345734"/>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Image of a Ci3T Implementation Report">
            <a:extLst>
              <a:ext uri="{FF2B5EF4-FFF2-40B4-BE49-F238E27FC236}">
                <a16:creationId xmlns:a16="http://schemas.microsoft.com/office/drawing/2014/main" id="{FBB1489E-5B5B-6C77-105C-FFFA13E4507A}"/>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8302033" y="938711"/>
            <a:ext cx="3608895" cy="4553791"/>
          </a:xfrm>
          <a:prstGeom prst="rect">
            <a:avLst/>
          </a:prstGeom>
          <a:ln>
            <a:solidFill>
              <a:schemeClr val="tx1"/>
            </a:solidFill>
          </a:ln>
        </p:spPr>
      </p:pic>
    </p:spTree>
    <p:extLst>
      <p:ext uri="{BB962C8B-B14F-4D97-AF65-F5344CB8AC3E}">
        <p14:creationId xmlns:p14="http://schemas.microsoft.com/office/powerpoint/2010/main" val="1159176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69BE0-90C9-5C34-1219-BCCD59C8C894}"/>
            </a:ext>
          </a:extLst>
        </p:cNvPr>
        <p:cNvGrpSpPr/>
        <p:nvPr/>
      </p:nvGrpSpPr>
      <p:grpSpPr>
        <a:xfrm>
          <a:off x="0" y="0"/>
          <a:ext cx="0" cy="0"/>
          <a:chOff x="0" y="0"/>
          <a:chExt cx="0" cy="0"/>
        </a:xfrm>
      </p:grpSpPr>
      <p:sp>
        <p:nvSpPr>
          <p:cNvPr id="10" name="Title 4">
            <a:extLst>
              <a:ext uri="{FF2B5EF4-FFF2-40B4-BE49-F238E27FC236}">
                <a16:creationId xmlns:a16="http://schemas.microsoft.com/office/drawing/2014/main" id="{C7B5AA61-D125-9D5B-B079-D25CBA1EE81E}"/>
              </a:ext>
            </a:extLst>
          </p:cNvPr>
          <p:cNvSpPr txBox="1">
            <a:spLocks noGrp="1"/>
          </p:cNvSpPr>
          <p:nvPr>
            <p:ph type="title" idx="4294967295"/>
          </p:nvPr>
        </p:nvSpPr>
        <p:spPr>
          <a:xfrm>
            <a:off x="838200" y="-148377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0C0"/>
              </a:buClr>
              <a:buSzPts val="1800"/>
              <a:buFont typeface="Candara"/>
              <a:buNone/>
              <a:defRPr sz="4400" b="1" i="0" u="none" strike="noStrike" cap="none">
                <a:solidFill>
                  <a:srgbClr val="0070C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70C0"/>
              </a:buClr>
              <a:buSzPts val="1800"/>
              <a:buFont typeface="Candara"/>
              <a:buNone/>
              <a:tabLst/>
              <a:defRPr/>
            </a:pPr>
            <a:r>
              <a:rPr kumimoji="0" lang="en-US" sz="4400" b="1" i="0" u="none" strike="noStrike" kern="0" cap="none" spc="0" normalizeH="0" baseline="0" noProof="0" dirty="0">
                <a:ln>
                  <a:noFill/>
                </a:ln>
                <a:solidFill>
                  <a:srgbClr val="0070C0"/>
                </a:solidFill>
                <a:effectLst/>
                <a:uLnTx/>
                <a:uFillTx/>
                <a:latin typeface="Candara"/>
                <a:ea typeface="Candara"/>
                <a:cs typeface="Candara"/>
                <a:sym typeface="Candara"/>
              </a:rPr>
              <a:t>A Scenario (5)</a:t>
            </a:r>
          </a:p>
        </p:txBody>
      </p:sp>
      <p:grpSp>
        <p:nvGrpSpPr>
          <p:cNvPr id="4" name="Group 3" descr="A closeup of the same report from the previous page.">
            <a:extLst>
              <a:ext uri="{FF2B5EF4-FFF2-40B4-BE49-F238E27FC236}">
                <a16:creationId xmlns:a16="http://schemas.microsoft.com/office/drawing/2014/main" id="{0071D5E8-EE88-BA08-5D4A-13C010DD7A02}"/>
              </a:ext>
            </a:extLst>
          </p:cNvPr>
          <p:cNvGrpSpPr/>
          <p:nvPr/>
        </p:nvGrpSpPr>
        <p:grpSpPr>
          <a:xfrm>
            <a:off x="-220579" y="-5956912"/>
            <a:ext cx="13474565" cy="12814912"/>
            <a:chOff x="281072" y="0"/>
            <a:chExt cx="7211019" cy="6858000"/>
          </a:xfrm>
        </p:grpSpPr>
        <p:pic>
          <p:nvPicPr>
            <p:cNvPr id="3" name="Picture 2">
              <a:extLst>
                <a:ext uri="{FF2B5EF4-FFF2-40B4-BE49-F238E27FC236}">
                  <a16:creationId xmlns:a16="http://schemas.microsoft.com/office/drawing/2014/main" id="{25BB9240-C30D-1353-C3D8-A11959722CEB}"/>
                </a:ext>
              </a:extLst>
            </p:cNvPr>
            <p:cNvPicPr>
              <a:picLocks noChangeAspect="1"/>
            </p:cNvPicPr>
            <p:nvPr/>
          </p:nvPicPr>
          <p:blipFill>
            <a:blip r:embed="rId3"/>
            <a:stretch>
              <a:fillRect/>
            </a:stretch>
          </p:blipFill>
          <p:spPr>
            <a:xfrm>
              <a:off x="402544" y="0"/>
              <a:ext cx="6974847" cy="6858000"/>
            </a:xfrm>
            <a:prstGeom prst="rect">
              <a:avLst/>
            </a:prstGeom>
            <a:ln>
              <a:solidFill>
                <a:schemeClr val="accent5"/>
              </a:solidFill>
            </a:ln>
          </p:spPr>
        </p:pic>
        <p:sp>
          <p:nvSpPr>
            <p:cNvPr id="7" name="Rectangle: Rounded Corners 6">
              <a:extLst>
                <a:ext uri="{FF2B5EF4-FFF2-40B4-BE49-F238E27FC236}">
                  <a16:creationId xmlns:a16="http://schemas.microsoft.com/office/drawing/2014/main" id="{C99F8CB4-2053-ACDD-DD4B-1070C1B3F5B2}"/>
                </a:ext>
              </a:extLst>
            </p:cNvPr>
            <p:cNvSpPr/>
            <p:nvPr/>
          </p:nvSpPr>
          <p:spPr>
            <a:xfrm>
              <a:off x="281072" y="4477407"/>
              <a:ext cx="7204249" cy="75674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D4043E2-04DD-F8BC-C65B-C47E376C56FB}"/>
                </a:ext>
              </a:extLst>
            </p:cNvPr>
            <p:cNvSpPr/>
            <p:nvPr/>
          </p:nvSpPr>
          <p:spPr>
            <a:xfrm>
              <a:off x="287842" y="5550570"/>
              <a:ext cx="7204249" cy="345734"/>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39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99E2B-C983-58FD-3BD5-07379C810BAC}"/>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2679DC43-4191-082E-B1A9-958C2F1682EA}"/>
              </a:ext>
            </a:extLst>
          </p:cNvPr>
          <p:cNvSpPr txBox="1">
            <a:spLocks noGrp="1"/>
          </p:cNvSpPr>
          <p:nvPr>
            <p:ph type="title" idx="4294967295"/>
          </p:nvPr>
        </p:nvSpPr>
        <p:spPr>
          <a:xfrm>
            <a:off x="838200" y="-148377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0C0"/>
              </a:buClr>
              <a:buSzPts val="1800"/>
              <a:buFont typeface="Candara"/>
              <a:buNone/>
              <a:defRPr sz="4400" b="1" i="0" u="none" strike="noStrike" cap="none">
                <a:solidFill>
                  <a:srgbClr val="0070C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70C0"/>
              </a:buClr>
              <a:buSzPts val="1800"/>
              <a:buFont typeface="Candara"/>
              <a:buNone/>
              <a:tabLst/>
              <a:defRPr/>
            </a:pPr>
            <a:r>
              <a:rPr kumimoji="0" lang="en-US" sz="4400" b="1" i="0" u="none" strike="noStrike" kern="0" cap="none" spc="0" normalizeH="0" baseline="0" noProof="0" dirty="0">
                <a:ln>
                  <a:noFill/>
                </a:ln>
                <a:solidFill>
                  <a:srgbClr val="0070C0"/>
                </a:solidFill>
                <a:effectLst/>
                <a:uLnTx/>
                <a:uFillTx/>
                <a:latin typeface="Candara"/>
                <a:ea typeface="Candara"/>
                <a:cs typeface="Candara"/>
                <a:sym typeface="Candara"/>
              </a:rPr>
              <a:t>A Scenario (6)</a:t>
            </a:r>
          </a:p>
        </p:txBody>
      </p:sp>
      <p:grpSp>
        <p:nvGrpSpPr>
          <p:cNvPr id="2" name="Group 1" descr="Image from Ci3T Direct Observation report showing reiterating that teachers are using low-intensity strategies, but also emphasizing that social skill lessons are not being taught.">
            <a:extLst>
              <a:ext uri="{FF2B5EF4-FFF2-40B4-BE49-F238E27FC236}">
                <a16:creationId xmlns:a16="http://schemas.microsoft.com/office/drawing/2014/main" id="{0E4C02B3-0ECA-1179-7E50-BDD31440017F}"/>
              </a:ext>
            </a:extLst>
          </p:cNvPr>
          <p:cNvGrpSpPr/>
          <p:nvPr/>
        </p:nvGrpSpPr>
        <p:grpSpPr>
          <a:xfrm>
            <a:off x="258233" y="309127"/>
            <a:ext cx="7878274" cy="6239746"/>
            <a:chOff x="258233" y="309127"/>
            <a:chExt cx="7878274" cy="6239746"/>
          </a:xfrm>
        </p:grpSpPr>
        <p:pic>
          <p:nvPicPr>
            <p:cNvPr id="8" name="Picture 7">
              <a:extLst>
                <a:ext uri="{FF2B5EF4-FFF2-40B4-BE49-F238E27FC236}">
                  <a16:creationId xmlns:a16="http://schemas.microsoft.com/office/drawing/2014/main" id="{28F40B39-81FA-2262-8AE9-A96DCF33E093}"/>
                </a:ext>
              </a:extLst>
            </p:cNvPr>
            <p:cNvPicPr>
              <a:picLocks noChangeAspect="1"/>
            </p:cNvPicPr>
            <p:nvPr/>
          </p:nvPicPr>
          <p:blipFill>
            <a:blip r:embed="rId3"/>
            <a:stretch>
              <a:fillRect/>
            </a:stretch>
          </p:blipFill>
          <p:spPr>
            <a:xfrm>
              <a:off x="258233" y="309127"/>
              <a:ext cx="7878274" cy="6239746"/>
            </a:xfrm>
            <a:prstGeom prst="rect">
              <a:avLst/>
            </a:prstGeom>
          </p:spPr>
        </p:pic>
        <p:sp>
          <p:nvSpPr>
            <p:cNvPr id="4" name="Rectangle: Rounded Corners 3">
              <a:extLst>
                <a:ext uri="{FF2B5EF4-FFF2-40B4-BE49-F238E27FC236}">
                  <a16:creationId xmlns:a16="http://schemas.microsoft.com/office/drawing/2014/main" id="{9348D7AC-8528-3B57-BEC6-9108EA62738C}"/>
                </a:ext>
              </a:extLst>
            </p:cNvPr>
            <p:cNvSpPr/>
            <p:nvPr/>
          </p:nvSpPr>
          <p:spPr>
            <a:xfrm>
              <a:off x="281375" y="5666874"/>
              <a:ext cx="7204249" cy="32938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AFAE5A5-2E29-636F-2309-F8FA4A10F4CB}"/>
                </a:ext>
              </a:extLst>
            </p:cNvPr>
            <p:cNvSpPr/>
            <p:nvPr/>
          </p:nvSpPr>
          <p:spPr>
            <a:xfrm>
              <a:off x="281375" y="4401879"/>
              <a:ext cx="7204249" cy="9899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mage of Ci3T Treatment Integrity: Direct Observation Report">
            <a:extLst>
              <a:ext uri="{FF2B5EF4-FFF2-40B4-BE49-F238E27FC236}">
                <a16:creationId xmlns:a16="http://schemas.microsoft.com/office/drawing/2014/main" id="{848E83A2-97FE-B477-4E87-80B17548F06C}"/>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03997" y="880645"/>
            <a:ext cx="3604664" cy="4669924"/>
          </a:xfrm>
          <a:prstGeom prst="rect">
            <a:avLst/>
          </a:prstGeom>
          <a:ln>
            <a:solidFill>
              <a:schemeClr val="tx1"/>
            </a:solidFill>
          </a:ln>
        </p:spPr>
      </p:pic>
    </p:spTree>
    <p:extLst>
      <p:ext uri="{BB962C8B-B14F-4D97-AF65-F5344CB8AC3E}">
        <p14:creationId xmlns:p14="http://schemas.microsoft.com/office/powerpoint/2010/main" val="268748715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CF3C3-338E-AD3E-D55D-EA5ADFC8AB0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B6D554-D6B1-51CE-282A-8E7794247DAE}"/>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A Scenario (7)</a:t>
            </a:r>
          </a:p>
        </p:txBody>
      </p:sp>
      <p:pic>
        <p:nvPicPr>
          <p:cNvPr id="5" name="Picture 4">
            <a:extLst>
              <a:ext uri="{FF2B5EF4-FFF2-40B4-BE49-F238E27FC236}">
                <a16:creationId xmlns:a16="http://schemas.microsoft.com/office/drawing/2014/main" id="{5A1222DC-F50F-557C-4ACD-CC1E645D7C4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03997" y="880645"/>
            <a:ext cx="3604664" cy="4669924"/>
          </a:xfrm>
          <a:prstGeom prst="rect">
            <a:avLst/>
          </a:prstGeom>
          <a:ln>
            <a:solidFill>
              <a:schemeClr val="tx1"/>
            </a:solidFill>
          </a:ln>
        </p:spPr>
      </p:pic>
      <p:grpSp>
        <p:nvGrpSpPr>
          <p:cNvPr id="2" name="Group 1" descr="A closeup of the same report from the previous page.">
            <a:extLst>
              <a:ext uri="{FF2B5EF4-FFF2-40B4-BE49-F238E27FC236}">
                <a16:creationId xmlns:a16="http://schemas.microsoft.com/office/drawing/2014/main" id="{EE0FF570-E4F6-31DA-CAC4-B9FD442824F8}"/>
              </a:ext>
            </a:extLst>
          </p:cNvPr>
          <p:cNvGrpSpPr/>
          <p:nvPr/>
        </p:nvGrpSpPr>
        <p:grpSpPr>
          <a:xfrm>
            <a:off x="-48125" y="-4024393"/>
            <a:ext cx="13398366" cy="10611767"/>
            <a:chOff x="258233" y="309127"/>
            <a:chExt cx="7878274" cy="6239746"/>
          </a:xfrm>
        </p:grpSpPr>
        <p:pic>
          <p:nvPicPr>
            <p:cNvPr id="8" name="Picture 7">
              <a:extLst>
                <a:ext uri="{FF2B5EF4-FFF2-40B4-BE49-F238E27FC236}">
                  <a16:creationId xmlns:a16="http://schemas.microsoft.com/office/drawing/2014/main" id="{7C8E0E02-DAFA-358D-9C01-A79C4796AA08}"/>
                </a:ext>
              </a:extLst>
            </p:cNvPr>
            <p:cNvPicPr>
              <a:picLocks noChangeAspect="1"/>
            </p:cNvPicPr>
            <p:nvPr/>
          </p:nvPicPr>
          <p:blipFill>
            <a:blip r:embed="rId5"/>
            <a:stretch>
              <a:fillRect/>
            </a:stretch>
          </p:blipFill>
          <p:spPr>
            <a:xfrm>
              <a:off x="258233" y="309127"/>
              <a:ext cx="7878274" cy="6239746"/>
            </a:xfrm>
            <a:prstGeom prst="rect">
              <a:avLst/>
            </a:prstGeom>
          </p:spPr>
        </p:pic>
        <p:sp>
          <p:nvSpPr>
            <p:cNvPr id="4" name="Rectangle: Rounded Corners 3">
              <a:extLst>
                <a:ext uri="{FF2B5EF4-FFF2-40B4-BE49-F238E27FC236}">
                  <a16:creationId xmlns:a16="http://schemas.microsoft.com/office/drawing/2014/main" id="{ED455B94-F5DA-FEFC-C01D-7D8A49E15AB1}"/>
                </a:ext>
              </a:extLst>
            </p:cNvPr>
            <p:cNvSpPr/>
            <p:nvPr/>
          </p:nvSpPr>
          <p:spPr>
            <a:xfrm>
              <a:off x="281375" y="5666874"/>
              <a:ext cx="7204249" cy="32938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79EB8BA-95B8-FA21-F4DE-63AE776057B1}"/>
                </a:ext>
              </a:extLst>
            </p:cNvPr>
            <p:cNvSpPr/>
            <p:nvPr/>
          </p:nvSpPr>
          <p:spPr>
            <a:xfrm>
              <a:off x="281375" y="4401879"/>
              <a:ext cx="7204249" cy="9899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2717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4F544-EF7D-C131-836B-D1766B87D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D7E0B-1D5A-2A5E-9786-D9743120DAE3}"/>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A Scenario (8)</a:t>
            </a:r>
          </a:p>
        </p:txBody>
      </p:sp>
      <p:pic>
        <p:nvPicPr>
          <p:cNvPr id="11" name="Picture 10" descr="Image from Tiered Fidelity Inventory (v3) with a question highlighted: Have you integrated schoolwide expectations into your academic and social emotional behavioral curriculum? ">
            <a:extLst>
              <a:ext uri="{FF2B5EF4-FFF2-40B4-BE49-F238E27FC236}">
                <a16:creationId xmlns:a16="http://schemas.microsoft.com/office/drawing/2014/main" id="{E7E3340F-D7AE-C368-BD16-06620FA49DA4}"/>
              </a:ext>
            </a:extLst>
          </p:cNvPr>
          <p:cNvPicPr>
            <a:picLocks noChangeAspect="1"/>
          </p:cNvPicPr>
          <p:nvPr/>
        </p:nvPicPr>
        <p:blipFill>
          <a:blip r:embed="rId3"/>
          <a:stretch>
            <a:fillRect/>
          </a:stretch>
        </p:blipFill>
        <p:spPr>
          <a:xfrm>
            <a:off x="258233" y="413886"/>
            <a:ext cx="7750136" cy="10101713"/>
          </a:xfrm>
          <a:prstGeom prst="rect">
            <a:avLst/>
          </a:prstGeom>
          <a:ln>
            <a:solidFill>
              <a:schemeClr val="tx1">
                <a:lumMod val="75000"/>
                <a:lumOff val="25000"/>
              </a:schemeClr>
            </a:solidFill>
          </a:ln>
        </p:spPr>
      </p:pic>
      <p:pic>
        <p:nvPicPr>
          <p:cNvPr id="9" name="Picture 3">
            <a:extLst>
              <a:ext uri="{FF2B5EF4-FFF2-40B4-BE49-F238E27FC236}">
                <a16:creationId xmlns:a16="http://schemas.microsoft.com/office/drawing/2014/main" id="{CAB7F175-A123-6675-4A9F-36F756D76BD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41181" y="771929"/>
            <a:ext cx="3692586" cy="4778640"/>
          </a:xfrm>
          <a:prstGeom prst="rect">
            <a:avLst/>
          </a:prstGeom>
          <a:ln>
            <a:solidFill>
              <a:schemeClr val="tx1"/>
            </a:solidFill>
          </a:ln>
        </p:spPr>
      </p:pic>
      <p:sp>
        <p:nvSpPr>
          <p:cNvPr id="13" name="Rectangle: Rounded Corners 12">
            <a:extLst>
              <a:ext uri="{FF2B5EF4-FFF2-40B4-BE49-F238E27FC236}">
                <a16:creationId xmlns:a16="http://schemas.microsoft.com/office/drawing/2014/main" id="{B40CA779-D7B3-1280-E66E-F0E179D4439C}"/>
              </a:ext>
              <a:ext uri="{C183D7F6-B498-43B3-948B-1728B52AA6E4}">
                <adec:decorative xmlns:adec="http://schemas.microsoft.com/office/drawing/2017/decorative" val="1"/>
              </a:ext>
            </a:extLst>
          </p:cNvPr>
          <p:cNvSpPr/>
          <p:nvPr/>
        </p:nvSpPr>
        <p:spPr>
          <a:xfrm>
            <a:off x="775157" y="4330864"/>
            <a:ext cx="6868964" cy="560181"/>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27634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EEAD-2350-5C25-64A8-118086FA9F9F}"/>
              </a:ext>
            </a:extLst>
          </p:cNvPr>
          <p:cNvSpPr>
            <a:spLocks noGrp="1"/>
          </p:cNvSpPr>
          <p:nvPr>
            <p:ph type="title"/>
          </p:nvPr>
        </p:nvSpPr>
        <p:spPr/>
        <p:txBody>
          <a:bodyPr/>
          <a:lstStyle/>
          <a:p>
            <a:r>
              <a:rPr lang="en-US" dirty="0"/>
              <a:t>What now?</a:t>
            </a:r>
          </a:p>
        </p:txBody>
      </p:sp>
      <p:sp>
        <p:nvSpPr>
          <p:cNvPr id="3" name="Text Placeholder 2">
            <a:extLst>
              <a:ext uri="{FF2B5EF4-FFF2-40B4-BE49-F238E27FC236}">
                <a16:creationId xmlns:a16="http://schemas.microsoft.com/office/drawing/2014/main" id="{DAAB55E1-A959-839E-98E3-D38B74E6B402}"/>
              </a:ext>
            </a:extLst>
          </p:cNvPr>
          <p:cNvSpPr>
            <a:spLocks noGrp="1"/>
          </p:cNvSpPr>
          <p:nvPr>
            <p:ph type="body" idx="1"/>
          </p:nvPr>
        </p:nvSpPr>
        <p:spPr>
          <a:xfrm>
            <a:off x="838200" y="1825625"/>
            <a:ext cx="7449474" cy="4351338"/>
          </a:xfrm>
        </p:spPr>
        <p:txBody>
          <a:bodyPr/>
          <a:lstStyle/>
          <a:p>
            <a:r>
              <a:rPr lang="en-US" dirty="0"/>
              <a:t>Wouldn’t it be nice if we had…</a:t>
            </a:r>
          </a:p>
          <a:p>
            <a:pPr lvl="1"/>
            <a:r>
              <a:rPr lang="en-US" dirty="0"/>
              <a:t>A bank of free-access, well-aligned professional learning materials?</a:t>
            </a:r>
          </a:p>
          <a:p>
            <a:pPr lvl="1"/>
            <a:r>
              <a:rPr lang="en-US" dirty="0"/>
              <a:t>A teaming structure capable of using data to inform professional learning decisions?</a:t>
            </a:r>
          </a:p>
          <a:p>
            <a:pPr lvl="1"/>
            <a:r>
              <a:rPr lang="en-US" dirty="0"/>
              <a:t>District support for creating opportunities for professional learning?</a:t>
            </a:r>
          </a:p>
        </p:txBody>
      </p:sp>
      <p:pic>
        <p:nvPicPr>
          <p:cNvPr id="6" name="Picture 5" descr="A cartoon image of a teacher with a thought bubble of her head.">
            <a:extLst>
              <a:ext uri="{FF2B5EF4-FFF2-40B4-BE49-F238E27FC236}">
                <a16:creationId xmlns:a16="http://schemas.microsoft.com/office/drawing/2014/main" id="{29A21EF0-84D9-770A-13B3-1C68F76F36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2348" y="1027906"/>
            <a:ext cx="2910251" cy="4365377"/>
          </a:xfrm>
          <a:prstGeom prst="rect">
            <a:avLst/>
          </a:prstGeom>
        </p:spPr>
      </p:pic>
    </p:spTree>
    <p:extLst>
      <p:ext uri="{BB962C8B-B14F-4D97-AF65-F5344CB8AC3E}">
        <p14:creationId xmlns:p14="http://schemas.microsoft.com/office/powerpoint/2010/main" val="270181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052C-B39B-F9E9-0C73-0AC39F160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B36567-6E40-7181-BAED-BB37B91ED5AB}"/>
              </a:ext>
            </a:extLst>
          </p:cNvPr>
          <p:cNvSpPr>
            <a:spLocks noGrp="1"/>
          </p:cNvSpPr>
          <p:nvPr>
            <p:ph type="title"/>
          </p:nvPr>
        </p:nvSpPr>
        <p:spPr/>
        <p:txBody>
          <a:bodyPr>
            <a:normAutofit/>
          </a:bodyPr>
          <a:lstStyle/>
          <a:p>
            <a:r>
              <a:rPr lang="en-US" dirty="0"/>
              <a:t>What resources are available to support data-informed professional learning?</a:t>
            </a:r>
          </a:p>
        </p:txBody>
      </p:sp>
    </p:spTree>
    <p:extLst>
      <p:ext uri="{BB962C8B-B14F-4D97-AF65-F5344CB8AC3E}">
        <p14:creationId xmlns:p14="http://schemas.microsoft.com/office/powerpoint/2010/main" val="1525311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4D53-B1A2-D54E-EBF8-ECEA9B1B69F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D930856-CE7E-2A1A-C88F-E2D2CF1F4672}"/>
              </a:ext>
            </a:extLst>
          </p:cNvPr>
          <p:cNvSpPr>
            <a:spLocks noGrp="1"/>
          </p:cNvSpPr>
          <p:nvPr>
            <p:ph type="title"/>
          </p:nvPr>
        </p:nvSpPr>
        <p:spPr/>
        <p:txBody>
          <a:bodyPr/>
          <a:lstStyle/>
          <a:p>
            <a:r>
              <a:rPr lang="en-US" dirty="0"/>
              <a:t>Enhancing Ci3T Modules (1)</a:t>
            </a:r>
          </a:p>
        </p:txBody>
      </p:sp>
      <p:sp>
        <p:nvSpPr>
          <p:cNvPr id="5" name="Text Placeholder 4">
            <a:extLst>
              <a:ext uri="{FF2B5EF4-FFF2-40B4-BE49-F238E27FC236}">
                <a16:creationId xmlns:a16="http://schemas.microsoft.com/office/drawing/2014/main" id="{5A8D3268-AA65-C1D8-D29B-CF7A56B1CD7E}"/>
              </a:ext>
            </a:extLst>
          </p:cNvPr>
          <p:cNvSpPr>
            <a:spLocks noGrp="1"/>
          </p:cNvSpPr>
          <p:nvPr>
            <p:ph type="body" idx="1"/>
          </p:nvPr>
        </p:nvSpPr>
        <p:spPr>
          <a:xfrm>
            <a:off x="838200" y="1825625"/>
            <a:ext cx="5969000" cy="4351338"/>
          </a:xfrm>
        </p:spPr>
        <p:txBody>
          <a:bodyPr>
            <a:normAutofit fontScale="92500" lnSpcReduction="10000"/>
          </a:bodyPr>
          <a:lstStyle/>
          <a:p>
            <a:r>
              <a:rPr lang="en-US" dirty="0"/>
              <a:t>40+ free-access professional learning modules available at ci3t.org/enhance</a:t>
            </a:r>
          </a:p>
          <a:p>
            <a:r>
              <a:rPr lang="en-US" dirty="0"/>
              <a:t>Topic areas:</a:t>
            </a:r>
          </a:p>
          <a:p>
            <a:pPr lvl="1"/>
            <a:r>
              <a:rPr lang="en-US" dirty="0"/>
              <a:t>Serving as a Ci3T Leader</a:t>
            </a:r>
          </a:p>
          <a:p>
            <a:pPr lvl="1"/>
            <a:r>
              <a:rPr lang="en-US" dirty="0"/>
              <a:t>Selecting and Installing Behavior Screeners</a:t>
            </a:r>
          </a:p>
          <a:p>
            <a:pPr lvl="1"/>
            <a:r>
              <a:rPr lang="en-US" dirty="0"/>
              <a:t>Primary (Tier 1) Prevention efforts</a:t>
            </a:r>
          </a:p>
          <a:p>
            <a:pPr lvl="1"/>
            <a:r>
              <a:rPr lang="en-US" dirty="0"/>
              <a:t>Low-intensity, Teacher-delivered Strategies</a:t>
            </a:r>
          </a:p>
          <a:p>
            <a:pPr lvl="1"/>
            <a:r>
              <a:rPr lang="en-US" dirty="0"/>
              <a:t>Implementing Secondary (Tier 2) Strategies</a:t>
            </a:r>
          </a:p>
          <a:p>
            <a:pPr lvl="1"/>
            <a:r>
              <a:rPr lang="en-US" dirty="0"/>
              <a:t>Implementing Tertiary (Tier 3) Strategies</a:t>
            </a:r>
          </a:p>
          <a:p>
            <a:pPr lvl="1"/>
            <a:r>
              <a:rPr lang="en-US" dirty="0"/>
              <a:t>Foundational Knowledge</a:t>
            </a:r>
          </a:p>
          <a:p>
            <a:pPr lvl="1"/>
            <a:endParaRPr lang="en-US" dirty="0"/>
          </a:p>
        </p:txBody>
      </p:sp>
      <p:grpSp>
        <p:nvGrpSpPr>
          <p:cNvPr id="10" name="Image 1" descr="Computer screen with Ci3T modules displayed">
            <a:extLst>
              <a:ext uri="{FF2B5EF4-FFF2-40B4-BE49-F238E27FC236}">
                <a16:creationId xmlns:a16="http://schemas.microsoft.com/office/drawing/2014/main" id="{3A3CC786-2873-188B-6D21-CB2E57B1A22F}"/>
              </a:ext>
            </a:extLst>
          </p:cNvPr>
          <p:cNvGrpSpPr/>
          <p:nvPr/>
        </p:nvGrpSpPr>
        <p:grpSpPr>
          <a:xfrm>
            <a:off x="6889150" y="1825625"/>
            <a:ext cx="4274150" cy="3863975"/>
            <a:chOff x="770428" y="1626441"/>
            <a:chExt cx="5807526" cy="5231888"/>
          </a:xfrm>
        </p:grpSpPr>
        <p:pic>
          <p:nvPicPr>
            <p:cNvPr id="12" name="Computer">
              <a:extLst>
                <a:ext uri="{FF2B5EF4-FFF2-40B4-BE49-F238E27FC236}">
                  <a16:creationId xmlns:a16="http://schemas.microsoft.com/office/drawing/2014/main" id="{740DE6A1-11A9-358E-7F5C-8E25C4839752}"/>
                </a:ext>
              </a:extLst>
            </p:cNvPr>
            <p:cNvPicPr>
              <a:picLocks noChangeAspect="1"/>
            </p:cNvPicPr>
            <p:nvPr/>
          </p:nvPicPr>
          <p:blipFill>
            <a:blip r:embed="rId2"/>
            <a:stretch>
              <a:fillRect/>
            </a:stretch>
          </p:blipFill>
          <p:spPr>
            <a:xfrm>
              <a:off x="770428" y="1626441"/>
              <a:ext cx="5807526" cy="5231888"/>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4" name="Modules">
              <a:extLst>
                <a:ext uri="{FF2B5EF4-FFF2-40B4-BE49-F238E27FC236}">
                  <a16:creationId xmlns:a16="http://schemas.microsoft.com/office/drawing/2014/main" id="{63180D2E-677D-95B2-7EAE-753EF8B4C07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1"/>
              <a:ext cx="5301973" cy="3289868"/>
            </a:xfrm>
            <a:prstGeom prst="rect">
              <a:avLst/>
            </a:prstGeom>
          </p:spPr>
        </p:pic>
        <p:sp>
          <p:nvSpPr>
            <p:cNvPr id="15" name="Glare">
              <a:extLst>
                <a:ext uri="{FF2B5EF4-FFF2-40B4-BE49-F238E27FC236}">
                  <a16:creationId xmlns:a16="http://schemas.microsoft.com/office/drawing/2014/main" id="{38515AAD-41BA-AE3D-27B4-539DCABED474}"/>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642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79EA-A4DC-53BB-54D3-C059A8F7E37F}"/>
              </a:ext>
            </a:extLst>
          </p:cNvPr>
          <p:cNvSpPr>
            <a:spLocks noGrp="1"/>
          </p:cNvSpPr>
          <p:nvPr>
            <p:ph type="title"/>
          </p:nvPr>
        </p:nvSpPr>
        <p:spPr>
          <a:xfrm>
            <a:off x="838200" y="-1501775"/>
            <a:ext cx="10515600" cy="1325563"/>
          </a:xfrm>
        </p:spPr>
        <p:txBody>
          <a:bodyPr>
            <a:noAutofit/>
          </a:bodyPr>
          <a:lstStyle/>
          <a:p>
            <a:r>
              <a:rPr lang="en-US" sz="3200" dirty="0"/>
              <a:t>Project ENHANCE:</a:t>
            </a:r>
            <a:br>
              <a:rPr lang="en-US" sz="3200" dirty="0"/>
            </a:br>
            <a:r>
              <a:rPr lang="en-US" sz="3200" b="0" dirty="0"/>
              <a:t>Designing Data-informed Professional Learning Resources</a:t>
            </a:r>
            <a:endParaRPr lang="en-US" sz="3200" dirty="0"/>
          </a:p>
        </p:txBody>
      </p:sp>
      <p:pic>
        <p:nvPicPr>
          <p:cNvPr id="4" name="Picture 3" descr="An infographic describing Project ENHANCE, a six-year research project funded by the Institute of Education Sciences. The first year of the project involved collecting data from educators across the country to learn about their needs for (a) leading implementation of Ci3T, (b) building capacity of implementers, and (c) supporting effective use of screening. The second and third years of the project involved an iterative design process including ongoing feedback from Ci3T implementers. The fourth and fifth years of project involved a randomized-controlled trial to test the impact of these materials. ">
            <a:extLst>
              <a:ext uri="{FF2B5EF4-FFF2-40B4-BE49-F238E27FC236}">
                <a16:creationId xmlns:a16="http://schemas.microsoft.com/office/drawing/2014/main" id="{6A4DF322-1DDB-77D1-B411-F2E5C0425D1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5047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0383-E749-6878-9D7F-3DCC8AC17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40A02-43EA-9EC5-E270-2FE08A97FC0C}"/>
              </a:ext>
            </a:extLst>
          </p:cNvPr>
          <p:cNvSpPr>
            <a:spLocks noGrp="1"/>
          </p:cNvSpPr>
          <p:nvPr>
            <p:ph type="title"/>
          </p:nvPr>
        </p:nvSpPr>
        <p:spPr/>
        <p:txBody>
          <a:bodyPr>
            <a:noAutofit/>
          </a:bodyPr>
          <a:lstStyle/>
          <a:p>
            <a:r>
              <a:rPr lang="en-US" sz="3600" dirty="0"/>
              <a:t>Leadership:</a:t>
            </a:r>
            <a:br>
              <a:rPr lang="en-US" sz="3600" dirty="0"/>
            </a:br>
            <a:r>
              <a:rPr lang="en-US" sz="3600" b="0" dirty="0"/>
              <a:t>Perceived facilitators and barriers to implementation</a:t>
            </a:r>
          </a:p>
        </p:txBody>
      </p:sp>
      <p:graphicFrame>
        <p:nvGraphicFramePr>
          <p:cNvPr id="5" name="Content Placeholder 3" descr="SmartArt showing top three Leadership Needs: 1. Onboarding and Training 2. Communicating the Vision of Ci3T 3. Providing Professional Learning for Faculty and Staff">
            <a:extLst>
              <a:ext uri="{FF2B5EF4-FFF2-40B4-BE49-F238E27FC236}">
                <a16:creationId xmlns:a16="http://schemas.microsoft.com/office/drawing/2014/main" id="{4D131FB8-37C3-4A8D-1A43-D4737712506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47170644"/>
              </p:ext>
            </p:extLst>
          </p:nvPr>
        </p:nvGraphicFramePr>
        <p:xfrm>
          <a:off x="838199" y="1826901"/>
          <a:ext cx="8064450" cy="3825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06C84D2-B283-8357-90C2-B541EF7DEB30}"/>
              </a:ext>
            </a:extLst>
          </p:cNvPr>
          <p:cNvSpPr txBox="1"/>
          <p:nvPr/>
        </p:nvSpPr>
        <p:spPr>
          <a:xfrm>
            <a:off x="730289" y="5838652"/>
            <a:ext cx="6822417" cy="60016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Royer, D. J., Oakes, W. P., </a:t>
            </a:r>
            <a:r>
              <a:rPr kumimoji="0" lang="en-US" sz="1100" b="0"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Briesch</a:t>
            </a: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 M., </a:t>
            </a:r>
            <a:r>
              <a:rPr kumimoji="0" lang="en-US" sz="1100" b="0"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Chafouleas</a:t>
            </a: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S. M., Lane, K. L., Buckman, M. M., Sherod, R. L., &amp; Common, E. A. (2021). Ci3T Leadership Team Members’ perceived facilitators and barriers to implementation. </a:t>
            </a:r>
            <a:r>
              <a:rPr kumimoji="0" lang="en-US" sz="11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Journal of School Leadership, 32(6</a:t>
            </a: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en-US" sz="1100" b="0" i="0" u="none" strike="noStrike" kern="1200" cap="none" spc="0" normalizeH="0" baseline="0" noProof="0" dirty="0">
                <a:ln>
                  <a:noFill/>
                </a:ln>
                <a:solidFill>
                  <a:srgbClr val="38A6CB"/>
                </a:solidFill>
                <a:effectLst/>
                <a:uLnTx/>
                <a:uFillTx/>
                <a:ea typeface="+mn-ea"/>
                <a:cs typeface="Times New Roman" panose="02020603050405020304" pitchFamily="18" charset="0"/>
                <a:hlinkClick r:id="rId7"/>
              </a:rPr>
              <a:t>https://doi.org/10.1177/10526846221095753 </a:t>
            </a:r>
            <a:endPar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grpSp>
        <p:nvGrpSpPr>
          <p:cNvPr id="11" name="Group 10" descr="Image of the article Ci3T Leadership Team Members' Perceived Facilitators and Barriers to Implementation (Royer et al., 2022) ">
            <a:extLst>
              <a:ext uri="{FF2B5EF4-FFF2-40B4-BE49-F238E27FC236}">
                <a16:creationId xmlns:a16="http://schemas.microsoft.com/office/drawing/2014/main" id="{64A0830A-9E69-3295-08B2-DA6D1809C349}"/>
              </a:ext>
              <a:ext uri="{C183D7F6-B498-43B3-948B-1728B52AA6E4}">
                <adec:decorative xmlns:adec="http://schemas.microsoft.com/office/drawing/2017/decorative" val="0"/>
              </a:ext>
            </a:extLst>
          </p:cNvPr>
          <p:cNvGrpSpPr/>
          <p:nvPr/>
        </p:nvGrpSpPr>
        <p:grpSpPr>
          <a:xfrm>
            <a:off x="9124899" y="1568308"/>
            <a:ext cx="2228901" cy="3983362"/>
            <a:chOff x="9124899" y="1568308"/>
            <a:chExt cx="2228901" cy="3983362"/>
          </a:xfrm>
        </p:grpSpPr>
        <p:pic>
          <p:nvPicPr>
            <p:cNvPr id="8" name="Picture 7">
              <a:extLst>
                <a:ext uri="{FF2B5EF4-FFF2-40B4-BE49-F238E27FC236}">
                  <a16:creationId xmlns:a16="http://schemas.microsoft.com/office/drawing/2014/main" id="{F52140D4-CD78-98E3-831F-E6E8BC31D3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74174" y="1653696"/>
              <a:ext cx="865175" cy="710354"/>
            </a:xfrm>
            <a:prstGeom prst="rect">
              <a:avLst/>
            </a:prstGeom>
          </p:spPr>
        </p:pic>
        <p:pic>
          <p:nvPicPr>
            <p:cNvPr id="9" name="Picture 8">
              <a:extLst>
                <a:ext uri="{FF2B5EF4-FFF2-40B4-BE49-F238E27FC236}">
                  <a16:creationId xmlns:a16="http://schemas.microsoft.com/office/drawing/2014/main" id="{6FE606AE-683B-9EC4-141A-D00CBE9845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82299" y="1568308"/>
              <a:ext cx="457150" cy="664947"/>
            </a:xfrm>
            <a:prstGeom prst="rect">
              <a:avLst/>
            </a:prstGeom>
          </p:spPr>
        </p:pic>
        <p:pic>
          <p:nvPicPr>
            <p:cNvPr id="10" name="Picture 9">
              <a:extLst>
                <a:ext uri="{FF2B5EF4-FFF2-40B4-BE49-F238E27FC236}">
                  <a16:creationId xmlns:a16="http://schemas.microsoft.com/office/drawing/2014/main" id="{9895ED4C-654E-E1D9-7A9A-23CEE0A4EE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24899" y="2364050"/>
              <a:ext cx="2228901" cy="3187620"/>
            </a:xfrm>
            <a:prstGeom prst="rect">
              <a:avLst/>
            </a:prstGeom>
            <a:ln>
              <a:solidFill>
                <a:schemeClr val="tx1"/>
              </a:solidFill>
            </a:ln>
          </p:spPr>
        </p:pic>
      </p:grpSp>
    </p:spTree>
    <p:extLst>
      <p:ext uri="{BB962C8B-B14F-4D97-AF65-F5344CB8AC3E}">
        <p14:creationId xmlns:p14="http://schemas.microsoft.com/office/powerpoint/2010/main" val="32632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045E-1001-B3A8-0419-964E957D59DC}"/>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F7645EF5-02B4-4B55-2F25-1F95A9423A0E}"/>
              </a:ext>
            </a:extLst>
          </p:cNvPr>
          <p:cNvSpPr>
            <a:spLocks noGrp="1"/>
          </p:cNvSpPr>
          <p:nvPr>
            <p:ph type="body" idx="1"/>
          </p:nvPr>
        </p:nvSpPr>
        <p:spPr/>
        <p:txBody>
          <a:bodyPr/>
          <a:lstStyle/>
          <a:p>
            <a:pPr marL="628650" indent="-514350">
              <a:buFont typeface="+mj-lt"/>
              <a:buAutoNum type="arabicPeriod"/>
            </a:pPr>
            <a:r>
              <a:rPr lang="en-US" dirty="0"/>
              <a:t>What is data-informed professional learning?</a:t>
            </a:r>
          </a:p>
          <a:p>
            <a:pPr marL="628650" indent="-514350">
              <a:buFont typeface="+mj-lt"/>
              <a:buAutoNum type="arabicPeriod"/>
            </a:pPr>
            <a:r>
              <a:rPr lang="en-US" dirty="0"/>
              <a:t>What resources are available to support data-informed professional learning?</a:t>
            </a:r>
          </a:p>
          <a:p>
            <a:pPr marL="628650" indent="-514350">
              <a:buFont typeface="+mj-lt"/>
              <a:buAutoNum type="arabicPeriod"/>
            </a:pPr>
            <a:r>
              <a:rPr lang="en-US" dirty="0"/>
              <a:t>How can my school / district / organization use available resources to create a data-informed professional learning journey?</a:t>
            </a:r>
          </a:p>
          <a:p>
            <a:pPr lvl="1">
              <a:buFont typeface="Wingdings" panose="05000000000000000000" pitchFamily="2" charset="2"/>
              <a:buChar char="ü"/>
            </a:pPr>
            <a:r>
              <a:rPr lang="en-US" dirty="0"/>
              <a:t>Partner Spotlight</a:t>
            </a:r>
          </a:p>
          <a:p>
            <a:pPr lvl="1">
              <a:buFont typeface="Wingdings" panose="05000000000000000000" pitchFamily="2" charset="2"/>
              <a:buChar char="ü"/>
            </a:pPr>
            <a:r>
              <a:rPr lang="en-US" dirty="0"/>
              <a:t>Enhanced Ci3T Implementation Series and Delivery</a:t>
            </a:r>
          </a:p>
          <a:p>
            <a:pPr marL="628650" indent="-514350">
              <a:buFont typeface="+mj-lt"/>
              <a:buAutoNum type="arabicPeriod"/>
            </a:pPr>
            <a:r>
              <a:rPr lang="en-US" dirty="0"/>
              <a:t>Evaluation + Q&amp;A</a:t>
            </a:r>
          </a:p>
        </p:txBody>
      </p:sp>
    </p:spTree>
    <p:extLst>
      <p:ext uri="{BB962C8B-B14F-4D97-AF65-F5344CB8AC3E}">
        <p14:creationId xmlns:p14="http://schemas.microsoft.com/office/powerpoint/2010/main" val="232111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69E2-B850-C33A-D840-87E517369D0E}"/>
              </a:ext>
            </a:extLst>
          </p:cNvPr>
          <p:cNvSpPr>
            <a:spLocks noGrp="1"/>
          </p:cNvSpPr>
          <p:nvPr>
            <p:ph type="title"/>
          </p:nvPr>
        </p:nvSpPr>
        <p:spPr/>
        <p:txBody>
          <a:bodyPr/>
          <a:lstStyle/>
          <a:p>
            <a:r>
              <a:rPr lang="en-US" dirty="0"/>
              <a:t>Building Capacity:</a:t>
            </a:r>
            <a:br>
              <a:rPr lang="en-US" dirty="0"/>
            </a:br>
            <a:r>
              <a:rPr lang="en-US" b="0" dirty="0"/>
              <a:t>Assessing Professional Learning Needs</a:t>
            </a:r>
          </a:p>
        </p:txBody>
      </p:sp>
      <p:graphicFrame>
        <p:nvGraphicFramePr>
          <p:cNvPr id="5" name="Content Placeholder 3" descr="SmartArt showing top professional learning needs: 1. De-escalation techniques 2. Social Skill Instruction 3. Supports for Students with Internalizing Behavior Patterns">
            <a:extLst>
              <a:ext uri="{FF2B5EF4-FFF2-40B4-BE49-F238E27FC236}">
                <a16:creationId xmlns:a16="http://schemas.microsoft.com/office/drawing/2014/main" id="{47C38415-1304-942E-CCBE-DC3E81FD6691}"/>
              </a:ext>
            </a:extLst>
          </p:cNvPr>
          <p:cNvGraphicFramePr>
            <a:graphicFrameLocks/>
          </p:cNvGraphicFramePr>
          <p:nvPr>
            <p:extLst>
              <p:ext uri="{D42A27DB-BD31-4B8C-83A1-F6EECF244321}">
                <p14:modId xmlns:p14="http://schemas.microsoft.com/office/powerpoint/2010/main" val="93265866"/>
              </p:ext>
            </p:extLst>
          </p:nvPr>
        </p:nvGraphicFramePr>
        <p:xfrm>
          <a:off x="838200" y="1901073"/>
          <a:ext cx="6714506" cy="38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B9A44A9-A1AA-5F53-8184-F4C0DE1DE02D}"/>
              </a:ext>
            </a:extLst>
          </p:cNvPr>
          <p:cNvSpPr txBox="1"/>
          <p:nvPr/>
        </p:nvSpPr>
        <p:spPr>
          <a:xfrm>
            <a:off x="391183" y="5873712"/>
            <a:ext cx="7101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Common, E. A., Buckman, M. M., Lane, K. L., Oakes, W. P., Royer, D. J., Chafouleas, S., Briesch, A., &amp; Sherod, R. (2021). Project ENHANCE: Assessing Professional Learning Needs </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for</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Implementing Comprehensive, Integrated, Three-Tiered (Ci3T) Models of Prevention.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Education and Treatment of Children</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hlinkClick r:id="rId8"/>
              </a:rPr>
              <a:t>https://doi.org/10.1007/s43494-021-00049-z</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E8180E6A-A60B-12DD-FD8D-9D11EC3522C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6994" y="1741488"/>
            <a:ext cx="652556" cy="652556"/>
          </a:xfrm>
          <a:prstGeom prst="rect">
            <a:avLst/>
          </a:prstGeom>
        </p:spPr>
      </p:pic>
      <p:pic>
        <p:nvPicPr>
          <p:cNvPr id="4" name="Content Placeholder 8" descr="Screenshot of the article Project ENHANCE: Assessing Professional Learning Needs for Implementing Comprehensive, Integrated, Three-Tiered (Ci3T) Models of Prevention (Common et al., 2021) (DOI link in notes)">
            <a:extLst>
              <a:ext uri="{FF2B5EF4-FFF2-40B4-BE49-F238E27FC236}">
                <a16:creationId xmlns:a16="http://schemas.microsoft.com/office/drawing/2014/main" id="{34C40477-A54B-4069-56F2-2543C75728E9}"/>
              </a:ext>
              <a:ext uri="{C183D7F6-B498-43B3-948B-1728B52AA6E4}">
                <adec:decorative xmlns:adec="http://schemas.microsoft.com/office/drawing/2017/decorative" val="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31493" y="2475128"/>
            <a:ext cx="2381640" cy="3208947"/>
          </a:xfrm>
          <a:prstGeom prst="rect">
            <a:avLst/>
          </a:prstGeom>
          <a:ln>
            <a:solidFill>
              <a:sysClr val="windowText" lastClr="000000"/>
            </a:solidFill>
          </a:ln>
        </p:spPr>
      </p:pic>
    </p:spTree>
    <p:extLst>
      <p:ext uri="{BB962C8B-B14F-4D97-AF65-F5344CB8AC3E}">
        <p14:creationId xmlns:p14="http://schemas.microsoft.com/office/powerpoint/2010/main" val="407890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86F7-448A-584A-505A-2E6AB407D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E6AAD-0DDC-ACDF-391F-9F9D153DCE54}"/>
              </a:ext>
            </a:extLst>
          </p:cNvPr>
          <p:cNvSpPr>
            <a:spLocks noGrp="1"/>
          </p:cNvSpPr>
          <p:nvPr>
            <p:ph type="title"/>
          </p:nvPr>
        </p:nvSpPr>
        <p:spPr/>
        <p:txBody>
          <a:bodyPr>
            <a:normAutofit fontScale="90000"/>
          </a:bodyPr>
          <a:lstStyle/>
          <a:p>
            <a:r>
              <a:rPr lang="en-US" dirty="0"/>
              <a:t>Building Capacity:</a:t>
            </a:r>
            <a:br>
              <a:rPr lang="en-US" dirty="0"/>
            </a:br>
            <a:r>
              <a:rPr lang="en-US" b="0" dirty="0"/>
              <a:t>Assessing Professional Learning Preferences</a:t>
            </a:r>
          </a:p>
        </p:txBody>
      </p:sp>
      <p:graphicFrame>
        <p:nvGraphicFramePr>
          <p:cNvPr id="5" name="Content Placeholder 3" descr="SmartArt showing preferred professional learning avenues: 1. In-district workshops (during school hours) 2. Online courses for college credit 3. Teacher collaborative networks 4. Asynchronous opportunities (e.g., web-based modules, webinars) ">
            <a:extLst>
              <a:ext uri="{FF2B5EF4-FFF2-40B4-BE49-F238E27FC236}">
                <a16:creationId xmlns:a16="http://schemas.microsoft.com/office/drawing/2014/main" id="{4A7A7A79-CD5C-1D80-352B-A0FC5CC36C4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71433236"/>
              </p:ext>
            </p:extLst>
          </p:nvPr>
        </p:nvGraphicFramePr>
        <p:xfrm>
          <a:off x="838200" y="1901073"/>
          <a:ext cx="6714506" cy="38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6220461-2C6B-CCEC-5257-C57B9EC39BF4}"/>
              </a:ext>
            </a:extLst>
          </p:cNvPr>
          <p:cNvSpPr txBox="1"/>
          <p:nvPr/>
        </p:nvSpPr>
        <p:spPr>
          <a:xfrm>
            <a:off x="391183" y="5873712"/>
            <a:ext cx="7101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Common, E. A., Buckman, M. M., Lane, K. L., Oakes, W. P., Royer, D. J., Chafouleas, S., Briesch, A., &amp; Sherod, R. (2021). Project ENHANCE: Assessing Professional Learning Needs </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for</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Implementing Comprehensive, Integrated, Three-Tiered (Ci3T) Models of Prevention.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Education and Treatment of Children</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hlinkClick r:id="rId8"/>
              </a:rPr>
              <a:t>https://doi.org/10.1007/s43494-021-00049-z</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172F3135-94CC-261F-C400-C3232213F25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6994" y="1741488"/>
            <a:ext cx="652556" cy="652556"/>
          </a:xfrm>
          <a:prstGeom prst="rect">
            <a:avLst/>
          </a:prstGeom>
        </p:spPr>
      </p:pic>
      <p:pic>
        <p:nvPicPr>
          <p:cNvPr id="4" name="Content Placeholder 8" descr="Screenshot of the article Project ENHANCE: Assessing Professional Learning Needs for Implementing Comprehensive, Integrated, Three-Tiered (Ci3T) Models of Prevention (Common et al., 2021) (DOI link in notes)">
            <a:extLst>
              <a:ext uri="{FF2B5EF4-FFF2-40B4-BE49-F238E27FC236}">
                <a16:creationId xmlns:a16="http://schemas.microsoft.com/office/drawing/2014/main" id="{B8BA705F-42AA-2FBD-DB69-7868BB9253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31493" y="2475128"/>
            <a:ext cx="2381640" cy="3208947"/>
          </a:xfrm>
          <a:prstGeom prst="rect">
            <a:avLst/>
          </a:prstGeom>
          <a:ln>
            <a:solidFill>
              <a:sysClr val="windowText" lastClr="000000"/>
            </a:solidFill>
          </a:ln>
        </p:spPr>
      </p:pic>
    </p:spTree>
    <p:extLst>
      <p:ext uri="{BB962C8B-B14F-4D97-AF65-F5344CB8AC3E}">
        <p14:creationId xmlns:p14="http://schemas.microsoft.com/office/powerpoint/2010/main" val="715099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dirty="0"/>
              <a:t>Enhancing Ci3T Modules (2)</a:t>
            </a:r>
          </a:p>
        </p:txBody>
      </p:sp>
      <p:grpSp>
        <p:nvGrpSpPr>
          <p:cNvPr id="20" name="Image 1"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1551-60C6-7846-5F60-64B890D47014}"/>
              </a:ext>
            </a:extLst>
          </p:cNvPr>
          <p:cNvSpPr>
            <a:spLocks noGrp="1"/>
          </p:cNvSpPr>
          <p:nvPr>
            <p:ph type="title"/>
          </p:nvPr>
        </p:nvSpPr>
        <p:spPr>
          <a:xfrm>
            <a:off x="838200" y="-1514475"/>
            <a:ext cx="10515600" cy="1325563"/>
          </a:xfrm>
        </p:spPr>
        <p:txBody>
          <a:bodyPr/>
          <a:lstStyle/>
          <a:p>
            <a:r>
              <a:rPr lang="en-US" dirty="0"/>
              <a:t>Navigating Ci3T Modules</a:t>
            </a:r>
          </a:p>
        </p:txBody>
      </p:sp>
      <p:pic>
        <p:nvPicPr>
          <p:cNvPr id="6" name="Picture 5" descr="Infographic demonstrating features of Enhancing Ci3T Modules (e.g., eBook, interactive resource, table of contents).">
            <a:extLst>
              <a:ext uri="{FF2B5EF4-FFF2-40B4-BE49-F238E27FC236}">
                <a16:creationId xmlns:a16="http://schemas.microsoft.com/office/drawing/2014/main" id="{33CAFBAD-511E-78E6-F508-A45A3DC5C8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902450" cy="6863083"/>
          </a:xfrm>
          <a:prstGeom prst="rect">
            <a:avLst/>
          </a:prstGeom>
        </p:spPr>
      </p:pic>
      <p:sp>
        <p:nvSpPr>
          <p:cNvPr id="7" name="Text Placeholder 6">
            <a:extLst>
              <a:ext uri="{FF2B5EF4-FFF2-40B4-BE49-F238E27FC236}">
                <a16:creationId xmlns:a16="http://schemas.microsoft.com/office/drawing/2014/main" id="{330C87B3-90B1-3088-519D-6FB2D5094E78}"/>
              </a:ext>
            </a:extLst>
          </p:cNvPr>
          <p:cNvSpPr>
            <a:spLocks noGrp="1"/>
          </p:cNvSpPr>
          <p:nvPr>
            <p:ph type="body" idx="1"/>
          </p:nvPr>
        </p:nvSpPr>
        <p:spPr>
          <a:xfrm>
            <a:off x="7162800" y="800100"/>
            <a:ext cx="4191000" cy="5376863"/>
          </a:xfrm>
        </p:spPr>
        <p:txBody>
          <a:bodyPr anchor="ctr"/>
          <a:lstStyle/>
          <a:p>
            <a:r>
              <a:rPr lang="en-US" dirty="0"/>
              <a:t>All modules available as eBook or Interactive Resource</a:t>
            </a:r>
          </a:p>
          <a:p>
            <a:r>
              <a:rPr lang="en-US" dirty="0"/>
              <a:t>Include downloadable resources (e.g., infographic, templates), multimedia (e.g., videos) and interactive activities</a:t>
            </a:r>
          </a:p>
        </p:txBody>
      </p:sp>
    </p:spTree>
    <p:extLst>
      <p:ext uri="{BB962C8B-B14F-4D97-AF65-F5344CB8AC3E}">
        <p14:creationId xmlns:p14="http://schemas.microsoft.com/office/powerpoint/2010/main" val="1705794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4ACE-6079-F245-D9ED-47C9782D37A4}"/>
              </a:ext>
            </a:extLst>
          </p:cNvPr>
          <p:cNvSpPr>
            <a:spLocks noGrp="1"/>
          </p:cNvSpPr>
          <p:nvPr>
            <p:ph type="title"/>
          </p:nvPr>
        </p:nvSpPr>
        <p:spPr/>
        <p:txBody>
          <a:bodyPr/>
          <a:lstStyle/>
          <a:p>
            <a:r>
              <a:rPr lang="en-US" dirty="0"/>
              <a:t>Exploring Enhancing Ci3T Modules:</a:t>
            </a:r>
            <a:br>
              <a:rPr lang="en-US" dirty="0"/>
            </a:br>
            <a:r>
              <a:rPr lang="en-US" b="0" dirty="0"/>
              <a:t>Examples Across Tiers &amp; Users</a:t>
            </a:r>
          </a:p>
        </p:txBody>
      </p:sp>
      <p:pic>
        <p:nvPicPr>
          <p:cNvPr id="5" name="Picture" descr="Module cover for an Enhancing Ci3T Module entitled A Guide to Effective Ci3T Leadership Team Meetings.">
            <a:extLst>
              <a:ext uri="{FF2B5EF4-FFF2-40B4-BE49-F238E27FC236}">
                <a16:creationId xmlns:a16="http://schemas.microsoft.com/office/drawing/2014/main" id="{884887BB-7E4A-46D0-3B82-C03580472C5D}"/>
              </a:ext>
              <a:ext uri="{C183D7F6-B498-43B3-948B-1728B52AA6E4}">
                <adec:decorative xmlns:adec="http://schemas.microsoft.com/office/drawing/2017/decorative" val="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4064" y="2238124"/>
            <a:ext cx="2146491" cy="3353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Module cover for an Enhancing Ci3T Module entitled Embedding and Integrating Ci3T Domains Into Daily Instruction">
            <a:extLst>
              <a:ext uri="{FF2B5EF4-FFF2-40B4-BE49-F238E27FC236}">
                <a16:creationId xmlns:a16="http://schemas.microsoft.com/office/drawing/2014/main" id="{B7C94F6D-ED11-C252-AEB3-A8E6A6A904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559909" y="2238124"/>
            <a:ext cx="2146491" cy="3353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Module" descr="Module cover for an Enhancing Ci3T Module entitled Recognize Relax. Record.: An Intervention Package for Students Struggling with Anxious Feelings">
            <a:extLst>
              <a:ext uri="{FF2B5EF4-FFF2-40B4-BE49-F238E27FC236}">
                <a16:creationId xmlns:a16="http://schemas.microsoft.com/office/drawing/2014/main" id="{37588C3B-C055-93A8-8A00-B2C19961BF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5754" y="2238125"/>
            <a:ext cx="2146491" cy="33536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Module cover for an Enhancing Ci3T Module entitled Functional assessment-based intervention: Introduction">
            <a:extLst>
              <a:ext uri="{FF2B5EF4-FFF2-40B4-BE49-F238E27FC236}">
                <a16:creationId xmlns:a16="http://schemas.microsoft.com/office/drawing/2014/main" id="{F02CDA41-6A55-9F0C-4049-299D20ED98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1600" y="2238125"/>
            <a:ext cx="2146335" cy="3353649"/>
          </a:xfrm>
          <a:prstGeom prst="rect">
            <a:avLst/>
          </a:prstGeom>
          <a:ln>
            <a:solidFill>
              <a:schemeClr val="tx1"/>
            </a:solidFill>
          </a:ln>
        </p:spPr>
      </p:pic>
    </p:spTree>
    <p:extLst>
      <p:ext uri="{BB962C8B-B14F-4D97-AF65-F5344CB8AC3E}">
        <p14:creationId xmlns:p14="http://schemas.microsoft.com/office/powerpoint/2010/main" val="3763105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1EB9-6AB8-A352-F41F-C22877413265}"/>
              </a:ext>
            </a:extLst>
          </p:cNvPr>
          <p:cNvSpPr>
            <a:spLocks noGrp="1"/>
          </p:cNvSpPr>
          <p:nvPr>
            <p:ph type="title"/>
          </p:nvPr>
        </p:nvSpPr>
        <p:spPr/>
        <p:txBody>
          <a:bodyPr/>
          <a:lstStyle/>
          <a:p>
            <a:r>
              <a:rPr lang="en-US" dirty="0"/>
              <a:t>Exploring Enhancing Ci3T Modules:</a:t>
            </a:r>
            <a:br>
              <a:rPr lang="en-US" dirty="0"/>
            </a:br>
            <a:r>
              <a:rPr lang="en-US" b="0" dirty="0"/>
              <a:t>Ci3T Leadership Team Members</a:t>
            </a:r>
          </a:p>
        </p:txBody>
      </p:sp>
      <p:pic>
        <p:nvPicPr>
          <p:cNvPr id="5" name="Picture" descr="Module cover for an Enhancing Ci3T Module entitled A Guide to Effective Ci3T Leadership Team Meetings.">
            <a:extLst>
              <a:ext uri="{FF2B5EF4-FFF2-40B4-BE49-F238E27FC236}">
                <a16:creationId xmlns:a16="http://schemas.microsoft.com/office/drawing/2014/main" id="{289B1503-C840-BE1D-B3CC-7FAAF03F3946}"/>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of Enhancing Ci3T Module: A Guide to Effective Leadership Team Meetings">
            <a:extLst>
              <a:ext uri="{FF2B5EF4-FFF2-40B4-BE49-F238E27FC236}">
                <a16:creationId xmlns:a16="http://schemas.microsoft.com/office/drawing/2014/main" id="{2ABF11E3-2B0F-D5DB-C18C-D9CEB26E9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2010438"/>
            <a:ext cx="4372811" cy="4163507"/>
          </a:xfrm>
          <a:prstGeom prst="rect">
            <a:avLst/>
          </a:prstGeom>
          <a:ln>
            <a:solidFill>
              <a:schemeClr val="tx1">
                <a:lumMod val="75000"/>
                <a:lumOff val="25000"/>
              </a:schemeClr>
            </a:solidFill>
          </a:ln>
        </p:spPr>
      </p:pic>
      <p:pic>
        <p:nvPicPr>
          <p:cNvPr id="6" name="Picture 1" descr="Screenshot of a Ci3T Leadership Team Meeting Agenda and Minutes.">
            <a:extLst>
              <a:ext uri="{FF2B5EF4-FFF2-40B4-BE49-F238E27FC236}">
                <a16:creationId xmlns:a16="http://schemas.microsoft.com/office/drawing/2014/main" id="{5E958C01-2335-347C-BE20-2CC3328927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0480" y="2366573"/>
            <a:ext cx="2519235" cy="3260186"/>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7" name="Picture 2" descr="Screenshot of an Action Steps table to use for supporting implementation.">
            <a:extLst>
              <a:ext uri="{FF2B5EF4-FFF2-40B4-BE49-F238E27FC236}">
                <a16:creationId xmlns:a16="http://schemas.microsoft.com/office/drawing/2014/main" id="{9D49D6FF-33CF-E3C4-E0D6-6AC870209C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83416" y="3033849"/>
            <a:ext cx="3549780" cy="1925633"/>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Tree>
    <p:extLst>
      <p:ext uri="{BB962C8B-B14F-4D97-AF65-F5344CB8AC3E}">
        <p14:creationId xmlns:p14="http://schemas.microsoft.com/office/powerpoint/2010/main" val="1729038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FF89-8062-D478-4A22-E0E0563CF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5F0F4-120B-7337-34DD-FBAAA43C02CC}"/>
              </a:ext>
            </a:extLst>
          </p:cNvPr>
          <p:cNvSpPr>
            <a:spLocks noGrp="1"/>
          </p:cNvSpPr>
          <p:nvPr>
            <p:ph type="title"/>
          </p:nvPr>
        </p:nvSpPr>
        <p:spPr/>
        <p:txBody>
          <a:bodyPr/>
          <a:lstStyle/>
          <a:p>
            <a:r>
              <a:rPr lang="en-US" dirty="0"/>
              <a:t>Exploring Enhancing Ci3T Modules:</a:t>
            </a:r>
            <a:br>
              <a:rPr lang="en-US" dirty="0"/>
            </a:br>
            <a:r>
              <a:rPr lang="en-US" b="0" dirty="0"/>
              <a:t>Tier 1</a:t>
            </a:r>
          </a:p>
        </p:txBody>
      </p:sp>
      <p:pic>
        <p:nvPicPr>
          <p:cNvPr id="14" name="Picture 13" descr="Example of an interactive resource featuring the Enhancing Ci3T Module Embedding and Integrating Ci3T Domains into Daily Instruction. The integrated lesson plan template, which is explained in the module, is shown on this image. ">
            <a:extLst>
              <a:ext uri="{FF2B5EF4-FFF2-40B4-BE49-F238E27FC236}">
                <a16:creationId xmlns:a16="http://schemas.microsoft.com/office/drawing/2014/main" id="{F2722475-D5CC-6021-7B71-91717D5D8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059" y="1879960"/>
            <a:ext cx="6579035" cy="4360244"/>
          </a:xfrm>
          <a:prstGeom prst="rect">
            <a:avLst/>
          </a:prstGeom>
          <a:ln>
            <a:solidFill>
              <a:schemeClr val="tx1">
                <a:lumMod val="75000"/>
                <a:lumOff val="25000"/>
              </a:schemeClr>
            </a:solidFill>
          </a:ln>
        </p:spPr>
      </p:pic>
      <p:grpSp>
        <p:nvGrpSpPr>
          <p:cNvPr id="6" name="Image" descr="Screenshot of three Ci3T YouTube videos about integrated lesson plans.">
            <a:extLst>
              <a:ext uri="{FF2B5EF4-FFF2-40B4-BE49-F238E27FC236}">
                <a16:creationId xmlns:a16="http://schemas.microsoft.com/office/drawing/2014/main" id="{5CF51C3B-503A-F6BB-390A-7293E0D70B82}"/>
              </a:ext>
            </a:extLst>
          </p:cNvPr>
          <p:cNvGrpSpPr/>
          <p:nvPr/>
        </p:nvGrpSpPr>
        <p:grpSpPr>
          <a:xfrm>
            <a:off x="7375109" y="1879960"/>
            <a:ext cx="4169832" cy="3890512"/>
            <a:chOff x="7856374" y="1879960"/>
            <a:chExt cx="4169832" cy="3890512"/>
          </a:xfrm>
        </p:grpSpPr>
        <p:pic>
          <p:nvPicPr>
            <p:cNvPr id="7" name="Picture 3" descr="A screenshot of a video game&#10;&#10;Description automatically generated">
              <a:extLst>
                <a:ext uri="{FF2B5EF4-FFF2-40B4-BE49-F238E27FC236}">
                  <a16:creationId xmlns:a16="http://schemas.microsoft.com/office/drawing/2014/main" id="{8B1A740E-3EB9-017C-B2CF-71A9CBBF1D31}"/>
                </a:ext>
              </a:extLst>
            </p:cNvPr>
            <p:cNvPicPr>
              <a:picLocks noChangeAspect="1"/>
            </p:cNvPicPr>
            <p:nvPr/>
          </p:nvPicPr>
          <p:blipFill>
            <a:blip r:embed="rId4"/>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08391000-5A89-CC5F-74E2-C376B71EBA9D}"/>
                </a:ext>
              </a:extLst>
            </p:cNvPr>
            <p:cNvPicPr>
              <a:picLocks noChangeAspect="1"/>
            </p:cNvPicPr>
            <p:nvPr/>
          </p:nvPicPr>
          <p:blipFill>
            <a:blip r:embed="rId5"/>
            <a:stretch>
              <a:fillRect/>
            </a:stretch>
          </p:blipFill>
          <p:spPr>
            <a:xfrm>
              <a:off x="8246052" y="2724057"/>
              <a:ext cx="3390476" cy="1904762"/>
            </a:xfrm>
            <a:prstGeom prst="rect">
              <a:avLst/>
            </a:prstGeom>
            <a:ln>
              <a:solidFill>
                <a:schemeClr val="tx1"/>
              </a:solidFill>
            </a:ln>
          </p:spPr>
        </p:pic>
        <p:pic>
          <p:nvPicPr>
            <p:cNvPr id="9" name="Picture 1" descr="A person standing next to a person&#10;&#10;Description automatically generated">
              <a:extLst>
                <a:ext uri="{FF2B5EF4-FFF2-40B4-BE49-F238E27FC236}">
                  <a16:creationId xmlns:a16="http://schemas.microsoft.com/office/drawing/2014/main" id="{1CE76D98-0DA9-71B7-4CB7-12C15B499833}"/>
                </a:ext>
              </a:extLst>
            </p:cNvPr>
            <p:cNvPicPr>
              <a:picLocks noChangeAspect="1"/>
            </p:cNvPicPr>
            <p:nvPr/>
          </p:nvPicPr>
          <p:blipFill>
            <a:blip r:embed="rId6"/>
            <a:stretch>
              <a:fillRect/>
            </a:stretch>
          </p:blipFill>
          <p:spPr>
            <a:xfrm>
              <a:off x="8623032" y="3865710"/>
              <a:ext cx="3403174" cy="1904762"/>
            </a:xfrm>
            <a:prstGeom prst="rect">
              <a:avLst/>
            </a:prstGeom>
            <a:ln>
              <a:solidFill>
                <a:schemeClr val="tx1"/>
              </a:solidFill>
            </a:ln>
          </p:spPr>
        </p:pic>
      </p:grpSp>
      <p:pic>
        <p:nvPicPr>
          <p:cNvPr id="3" name="Picture 1" descr="Module cover for an Enhancing Ci3T Module entitled Embedding and Integrating Ci3T Domains Into Daily Instruction">
            <a:extLst>
              <a:ext uri="{FF2B5EF4-FFF2-40B4-BE49-F238E27FC236}">
                <a16:creationId xmlns:a16="http://schemas.microsoft.com/office/drawing/2014/main" id="{879494D8-680C-AA51-9422-E855990856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10829717" y="-1"/>
            <a:ext cx="1363579" cy="213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185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4208-4B32-7877-64B7-8CE5FEF34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4EDB3-F674-64A7-53C8-290FCC993E08}"/>
              </a:ext>
            </a:extLst>
          </p:cNvPr>
          <p:cNvSpPr>
            <a:spLocks noGrp="1"/>
          </p:cNvSpPr>
          <p:nvPr>
            <p:ph type="title"/>
          </p:nvPr>
        </p:nvSpPr>
        <p:spPr/>
        <p:txBody>
          <a:bodyPr/>
          <a:lstStyle/>
          <a:p>
            <a:r>
              <a:rPr lang="en-US" dirty="0"/>
              <a:t>Exploring Enhancing Ci3T Modules:</a:t>
            </a:r>
            <a:br>
              <a:rPr lang="en-US" dirty="0"/>
            </a:br>
            <a:r>
              <a:rPr lang="en-US" b="0" dirty="0"/>
              <a:t>Tier 2</a:t>
            </a:r>
          </a:p>
        </p:txBody>
      </p:sp>
      <p:pic>
        <p:nvPicPr>
          <p:cNvPr id="6" name="Module" descr="Module cover for an Enhancing Ci3T Module entitled Recognize Relax. Record.: An Intervention Package for Students Struggling with Anxious Feelings">
            <a:extLst>
              <a:ext uri="{FF2B5EF4-FFF2-40B4-BE49-F238E27FC236}">
                <a16:creationId xmlns:a16="http://schemas.microsoft.com/office/drawing/2014/main" id="{E485DC6B-C863-7CA8-FC58-0CE98A1EFF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8421" y="0"/>
            <a:ext cx="1363579" cy="21304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of Enhancing Ci3T Module: Recognize. Relax. Record.">
            <a:extLst>
              <a:ext uri="{FF2B5EF4-FFF2-40B4-BE49-F238E27FC236}">
                <a16:creationId xmlns:a16="http://schemas.microsoft.com/office/drawing/2014/main" id="{0366E337-49A6-1B86-66BB-7C9654E4FD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165" y="1770220"/>
            <a:ext cx="3417566" cy="4515078"/>
          </a:xfrm>
          <a:prstGeom prst="rect">
            <a:avLst/>
          </a:prstGeom>
          <a:ln>
            <a:solidFill>
              <a:schemeClr val="tx1">
                <a:lumMod val="75000"/>
                <a:lumOff val="25000"/>
              </a:schemeClr>
            </a:solidFill>
          </a:ln>
        </p:spPr>
      </p:pic>
      <p:pic>
        <p:nvPicPr>
          <p:cNvPr id="8" name="Picture" descr="Screenshot of the first page of a RRR lesson plan (Record Lesson 1)">
            <a:extLst>
              <a:ext uri="{FF2B5EF4-FFF2-40B4-BE49-F238E27FC236}">
                <a16:creationId xmlns:a16="http://schemas.microsoft.com/office/drawing/2014/main" id="{691CEF2E-0F12-4CD3-BB4F-ABAA5A56FD40}"/>
              </a:ext>
            </a:extLst>
          </p:cNvPr>
          <p:cNvPicPr>
            <a:picLocks noChangeAspect="1"/>
          </p:cNvPicPr>
          <p:nvPr/>
        </p:nvPicPr>
        <p:blipFill>
          <a:blip r:embed="rId4" cstate="screen">
            <a:extLst>
              <a:ext uri="{28A0092B-C50C-407E-A947-70E740481C1C}">
                <a14:useLocalDpi xmlns:a14="http://schemas.microsoft.com/office/drawing/2010/main"/>
              </a:ext>
            </a:extLst>
          </a:blip>
          <a:srcRect l="1408" t="1605" r="1690" b="1825"/>
          <a:stretch>
            <a:fillRect/>
          </a:stretch>
        </p:blipFill>
        <p:spPr>
          <a:xfrm>
            <a:off x="4530037" y="2130438"/>
            <a:ext cx="2709218" cy="3494800"/>
          </a:xfrm>
          <a:prstGeom prst="rect">
            <a:avLst/>
          </a:prstGeom>
          <a:noFill/>
          <a:ln>
            <a:noFill/>
          </a:ln>
          <a:effectLst>
            <a:outerShdw blurRad="292100" dist="139700" dir="2700000" algn="tl" rotWithShape="0">
              <a:srgbClr val="333333">
                <a:alpha val="65000"/>
              </a:srgbClr>
            </a:outerShdw>
          </a:effectLst>
        </p:spPr>
      </p:pic>
      <p:pic>
        <p:nvPicPr>
          <p:cNvPr id="7" name="Picture 4" descr="Strategy Cards Ring">
            <a:extLst>
              <a:ext uri="{FF2B5EF4-FFF2-40B4-BE49-F238E27FC236}">
                <a16:creationId xmlns:a16="http://schemas.microsoft.com/office/drawing/2014/main" id="{A565846F-86BC-296E-9F26-5A2BFEE42C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7587" y="2320604"/>
            <a:ext cx="3896627" cy="2841687"/>
          </a:xfrm>
          <a:prstGeom prst="rect">
            <a:avLst/>
          </a:prstGeom>
        </p:spPr>
      </p:pic>
    </p:spTree>
    <p:extLst>
      <p:ext uri="{BB962C8B-B14F-4D97-AF65-F5344CB8AC3E}">
        <p14:creationId xmlns:p14="http://schemas.microsoft.com/office/powerpoint/2010/main" val="274129521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1F13B-4ADC-4E4B-C95A-B54C6B71A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301D9-ED6B-B581-24D8-373A19AC80B7}"/>
              </a:ext>
            </a:extLst>
          </p:cNvPr>
          <p:cNvSpPr>
            <a:spLocks noGrp="1"/>
          </p:cNvSpPr>
          <p:nvPr>
            <p:ph type="title"/>
          </p:nvPr>
        </p:nvSpPr>
        <p:spPr/>
        <p:txBody>
          <a:bodyPr/>
          <a:lstStyle/>
          <a:p>
            <a:r>
              <a:rPr lang="en-US" dirty="0"/>
              <a:t>Exploring Enhancing Ci3T Modules:</a:t>
            </a:r>
            <a:br>
              <a:rPr lang="en-US" dirty="0"/>
            </a:br>
            <a:r>
              <a:rPr lang="en-US" b="0" dirty="0"/>
              <a:t>Tier 3</a:t>
            </a:r>
          </a:p>
        </p:txBody>
      </p:sp>
      <p:pic>
        <p:nvPicPr>
          <p:cNvPr id="10" name="Picture 9" descr="Image of Enhancing Ci3T Module: Functional Assessment-Based Intervention (FABI) Introduction">
            <a:extLst>
              <a:ext uri="{FF2B5EF4-FFF2-40B4-BE49-F238E27FC236}">
                <a16:creationId xmlns:a16="http://schemas.microsoft.com/office/drawing/2014/main" id="{FE32042A-F3BA-9E3E-8D99-5F6B01D9A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334" y="2529161"/>
            <a:ext cx="3626369" cy="2396441"/>
          </a:xfrm>
          <a:prstGeom prst="rect">
            <a:avLst/>
          </a:prstGeom>
        </p:spPr>
      </p:pic>
      <p:pic>
        <p:nvPicPr>
          <p:cNvPr id="7" name="Picture 2" descr="Infographic: FABI steps">
            <a:extLst>
              <a:ext uri="{FF2B5EF4-FFF2-40B4-BE49-F238E27FC236}">
                <a16:creationId xmlns:a16="http://schemas.microsoft.com/office/drawing/2014/main" id="{F788FA88-4249-43E5-3E70-5B2B2EE0D7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4497" y="1805556"/>
            <a:ext cx="2969935" cy="38436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Image of a handout from the module showing step 1 of the FABI Process.">
            <a:extLst>
              <a:ext uri="{FF2B5EF4-FFF2-40B4-BE49-F238E27FC236}">
                <a16:creationId xmlns:a16="http://schemas.microsoft.com/office/drawing/2014/main" id="{562656F3-71E0-475A-CB00-A55F366A76B9}"/>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4019" y="1805555"/>
            <a:ext cx="2943246" cy="3843655"/>
          </a:xfrm>
          <a:prstGeom prst="rect">
            <a:avLst/>
          </a:prstGeom>
          <a:ln>
            <a:solidFill>
              <a:schemeClr val="tx1"/>
            </a:solidFill>
          </a:ln>
        </p:spPr>
      </p:pic>
      <p:pic>
        <p:nvPicPr>
          <p:cNvPr id="6" name="Picture 5" descr="Module cover for an Enhancing Ci3T Module entitled Functional assessment-based intervention: Introduction">
            <a:extLst>
              <a:ext uri="{FF2B5EF4-FFF2-40B4-BE49-F238E27FC236}">
                <a16:creationId xmlns:a16="http://schemas.microsoft.com/office/drawing/2014/main" id="{7F4A10CE-4016-B552-6969-FF86541490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8520" y="0"/>
            <a:ext cx="1363480" cy="2130438"/>
          </a:xfrm>
          <a:prstGeom prst="rect">
            <a:avLst/>
          </a:prstGeom>
        </p:spPr>
      </p:pic>
    </p:spTree>
    <p:extLst>
      <p:ext uri="{BB962C8B-B14F-4D97-AF65-F5344CB8AC3E}">
        <p14:creationId xmlns:p14="http://schemas.microsoft.com/office/powerpoint/2010/main" val="66680869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EFC2-6D6E-FE88-189B-AF8226BD7E1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546A9FC-FFBA-6757-B820-326B9E7907E6}"/>
              </a:ext>
            </a:extLst>
          </p:cNvPr>
          <p:cNvSpPr>
            <a:spLocks noGrp="1"/>
          </p:cNvSpPr>
          <p:nvPr>
            <p:ph type="title"/>
          </p:nvPr>
        </p:nvSpPr>
        <p:spPr/>
        <p:txBody>
          <a:bodyPr/>
          <a:lstStyle/>
          <a:p>
            <a:r>
              <a:rPr lang="en-US" dirty="0"/>
              <a:t>Enhancing Ci3T Modules:</a:t>
            </a:r>
            <a:br>
              <a:rPr lang="en-US" dirty="0"/>
            </a:br>
            <a:r>
              <a:rPr lang="en-US" b="0" dirty="0"/>
              <a:t>An Invitation to Explore and Share!</a:t>
            </a:r>
            <a:endParaRPr lang="en-US" dirty="0"/>
          </a:p>
        </p:txBody>
      </p:sp>
      <p:grpSp>
        <p:nvGrpSpPr>
          <p:cNvPr id="10" name="Image 1" descr="Computer screen with Ci3T modules displayed">
            <a:extLst>
              <a:ext uri="{FF2B5EF4-FFF2-40B4-BE49-F238E27FC236}">
                <a16:creationId xmlns:a16="http://schemas.microsoft.com/office/drawing/2014/main" id="{7AD74FF8-A374-49F4-4B34-89F7A173F9F2}"/>
              </a:ext>
            </a:extLst>
          </p:cNvPr>
          <p:cNvGrpSpPr/>
          <p:nvPr/>
        </p:nvGrpSpPr>
        <p:grpSpPr>
          <a:xfrm>
            <a:off x="1260909" y="1944771"/>
            <a:ext cx="4565582" cy="4113045"/>
            <a:chOff x="770428" y="1626441"/>
            <a:chExt cx="5807526" cy="5231889"/>
          </a:xfrm>
        </p:grpSpPr>
        <p:pic>
          <p:nvPicPr>
            <p:cNvPr id="12" name="Computer">
              <a:extLst>
                <a:ext uri="{FF2B5EF4-FFF2-40B4-BE49-F238E27FC236}">
                  <a16:creationId xmlns:a16="http://schemas.microsoft.com/office/drawing/2014/main" id="{57658166-2AE4-6724-8551-36CAB45B51E9}"/>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4" name="Modules">
              <a:extLst>
                <a:ext uri="{FF2B5EF4-FFF2-40B4-BE49-F238E27FC236}">
                  <a16:creationId xmlns:a16="http://schemas.microsoft.com/office/drawing/2014/main" id="{FEBD3A33-A1FC-FFCE-0A75-B8003058E1C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grpSp>
      <p:sp>
        <p:nvSpPr>
          <p:cNvPr id="9" name="Text Placeholder 8">
            <a:extLst>
              <a:ext uri="{FF2B5EF4-FFF2-40B4-BE49-F238E27FC236}">
                <a16:creationId xmlns:a16="http://schemas.microsoft.com/office/drawing/2014/main" id="{5196B612-ABC7-87B2-21FD-60F08AE3C56D}"/>
              </a:ext>
            </a:extLst>
          </p:cNvPr>
          <p:cNvSpPr>
            <a:spLocks noGrp="1"/>
          </p:cNvSpPr>
          <p:nvPr>
            <p:ph type="body" idx="2"/>
          </p:nvPr>
        </p:nvSpPr>
        <p:spPr/>
        <p:txBody>
          <a:bodyPr/>
          <a:lstStyle/>
          <a:p>
            <a:r>
              <a:rPr lang="en-US" dirty="0"/>
              <a:t>We invite you to visit </a:t>
            </a:r>
            <a:r>
              <a:rPr lang="en-US" dirty="0">
                <a:hlinkClick r:id="rId4"/>
              </a:rPr>
              <a:t>ci3t.org/enhance</a:t>
            </a:r>
            <a:r>
              <a:rPr lang="en-US" dirty="0"/>
              <a:t> to explore all Enhancing Ci3T Modules</a:t>
            </a:r>
          </a:p>
          <a:p>
            <a:r>
              <a:rPr lang="en-US" dirty="0"/>
              <a:t>You are welcome to use them yourself, and to share with colleagues</a:t>
            </a:r>
          </a:p>
        </p:txBody>
      </p:sp>
      <p:pic>
        <p:nvPicPr>
          <p:cNvPr id="15" name="Picture 14">
            <a:extLst>
              <a:ext uri="{FF2B5EF4-FFF2-40B4-BE49-F238E27FC236}">
                <a16:creationId xmlns:a16="http://schemas.microsoft.com/office/drawing/2014/main" id="{73122337-A66D-2E73-99B4-E89835095D5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902" y="4135113"/>
            <a:ext cx="375286" cy="586385"/>
          </a:xfrm>
          <a:prstGeom prst="rect">
            <a:avLst/>
          </a:prstGeom>
        </p:spPr>
      </p:pic>
    </p:spTree>
    <p:extLst>
      <p:ext uri="{BB962C8B-B14F-4D97-AF65-F5344CB8AC3E}">
        <p14:creationId xmlns:p14="http://schemas.microsoft.com/office/powerpoint/2010/main" val="344789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DDA9-326E-7FB1-FDC3-39458B3D6DD1}"/>
              </a:ext>
            </a:extLst>
          </p:cNvPr>
          <p:cNvSpPr>
            <a:spLocks noGrp="1"/>
          </p:cNvSpPr>
          <p:nvPr>
            <p:ph type="title"/>
          </p:nvPr>
        </p:nvSpPr>
        <p:spPr/>
        <p:txBody>
          <a:bodyPr/>
          <a:lstStyle/>
          <a:p>
            <a:r>
              <a:rPr lang="en-US" dirty="0"/>
              <a:t>What is data-informed professional learning?</a:t>
            </a:r>
          </a:p>
        </p:txBody>
      </p:sp>
      <p:sp>
        <p:nvSpPr>
          <p:cNvPr id="3" name="Text Placeholder 2">
            <a:extLst>
              <a:ext uri="{FF2B5EF4-FFF2-40B4-BE49-F238E27FC236}">
                <a16:creationId xmlns:a16="http://schemas.microsoft.com/office/drawing/2014/main" id="{F887C9A2-E383-2E84-BFBA-EF8311D4E081}"/>
              </a:ext>
            </a:extLst>
          </p:cNvPr>
          <p:cNvSpPr>
            <a:spLocks noGrp="1"/>
          </p:cNvSpPr>
          <p:nvPr>
            <p:ph type="body" idx="1"/>
          </p:nvPr>
        </p:nvSpPr>
        <p:spPr/>
        <p:txBody>
          <a:bodyPr>
            <a:normAutofit fontScale="70000" lnSpcReduction="20000"/>
          </a:bodyPr>
          <a:lstStyle/>
          <a:p>
            <a:pPr marL="0" indent="0"/>
            <a:r>
              <a:rPr lang="en-US" dirty="0"/>
              <a:t>A focus on integrated tiered systems</a:t>
            </a:r>
          </a:p>
          <a:p>
            <a:pPr marL="0" indent="0"/>
            <a:endParaRPr lang="en-US" sz="900" dirty="0"/>
          </a:p>
          <a:p>
            <a:pPr marL="0" indent="0"/>
            <a:r>
              <a:rPr lang="en-US" dirty="0"/>
              <a:t>The research reported here was supported by the Institute of Education Sciences, U.S. Department of Education, through Grants R324N190002 and R324X220067 to University of Kansas. The opinions expressed are those of the authors and do not represent views of the Institute or the U.S. Department of Education.</a:t>
            </a:r>
          </a:p>
        </p:txBody>
      </p:sp>
    </p:spTree>
    <p:extLst>
      <p:ext uri="{BB962C8B-B14F-4D97-AF65-F5344CB8AC3E}">
        <p14:creationId xmlns:p14="http://schemas.microsoft.com/office/powerpoint/2010/main" val="2041543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22E9-7B8B-B386-B660-539B7855B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28C57-C27E-5F57-A03C-352B54D36C66}"/>
              </a:ext>
            </a:extLst>
          </p:cNvPr>
          <p:cNvSpPr>
            <a:spLocks noGrp="1"/>
          </p:cNvSpPr>
          <p:nvPr>
            <p:ph type="title"/>
          </p:nvPr>
        </p:nvSpPr>
        <p:spPr/>
        <p:txBody>
          <a:bodyPr>
            <a:noAutofit/>
          </a:bodyPr>
          <a:lstStyle/>
          <a:p>
            <a:r>
              <a:rPr lang="en-US" sz="4800" dirty="0"/>
              <a:t>How can my school / district / organization use available resources to create a data-informed professional learning journey?</a:t>
            </a:r>
          </a:p>
        </p:txBody>
      </p:sp>
    </p:spTree>
    <p:extLst>
      <p:ext uri="{BB962C8B-B14F-4D97-AF65-F5344CB8AC3E}">
        <p14:creationId xmlns:p14="http://schemas.microsoft.com/office/powerpoint/2010/main" val="780078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8B5C-83C9-C9C3-EA6A-C8C269242FD9}"/>
              </a:ext>
            </a:extLst>
          </p:cNvPr>
          <p:cNvSpPr>
            <a:spLocks noGrp="1"/>
          </p:cNvSpPr>
          <p:nvPr>
            <p:ph type="title"/>
          </p:nvPr>
        </p:nvSpPr>
        <p:spPr/>
        <p:txBody>
          <a:bodyPr/>
          <a:lstStyle/>
          <a:p>
            <a:r>
              <a:rPr lang="en-US" dirty="0"/>
              <a:t>Partner Spotlight! </a:t>
            </a:r>
          </a:p>
        </p:txBody>
      </p:sp>
      <p:sp>
        <p:nvSpPr>
          <p:cNvPr id="3" name="Text Placeholder 2">
            <a:extLst>
              <a:ext uri="{FF2B5EF4-FFF2-40B4-BE49-F238E27FC236}">
                <a16:creationId xmlns:a16="http://schemas.microsoft.com/office/drawing/2014/main" id="{973B14CB-0326-48BF-15A3-600F6E9A9C77}"/>
              </a:ext>
            </a:extLst>
          </p:cNvPr>
          <p:cNvSpPr>
            <a:spLocks noGrp="1"/>
          </p:cNvSpPr>
          <p:nvPr>
            <p:ph type="body" idx="1"/>
          </p:nvPr>
        </p:nvSpPr>
        <p:spPr>
          <a:xfrm>
            <a:off x="838200" y="1825625"/>
            <a:ext cx="5799992" cy="4351338"/>
          </a:xfrm>
        </p:spPr>
        <p:txBody>
          <a:bodyPr/>
          <a:lstStyle/>
          <a:p>
            <a:pPr marL="114300" indent="0">
              <a:buNone/>
            </a:pPr>
            <a:r>
              <a:rPr lang="en-US" dirty="0"/>
              <a:t>Amber Smith</a:t>
            </a:r>
          </a:p>
          <a:p>
            <a:r>
              <a:rPr lang="en-US" dirty="0"/>
              <a:t>Director of Academic Intervention</a:t>
            </a:r>
          </a:p>
          <a:p>
            <a:r>
              <a:rPr lang="en-US" dirty="0"/>
              <a:t>Fort Mill Schools</a:t>
            </a:r>
          </a:p>
          <a:p>
            <a:r>
              <a:rPr lang="en-US" dirty="0"/>
              <a:t>South Carolina </a:t>
            </a:r>
          </a:p>
          <a:p>
            <a:endParaRPr lang="en-US" dirty="0"/>
          </a:p>
        </p:txBody>
      </p:sp>
      <p:pic>
        <p:nvPicPr>
          <p:cNvPr id="4" name="Content Placeholder 2" descr="Portrait of Amber Smith">
            <a:extLst>
              <a:ext uri="{FF2B5EF4-FFF2-40B4-BE49-F238E27FC236}">
                <a16:creationId xmlns:a16="http://schemas.microsoft.com/office/drawing/2014/main" id="{19F4E20B-884B-52B8-A275-FFBF8CDBCF61}"/>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3651" y="1869472"/>
            <a:ext cx="2339793" cy="3119056"/>
          </a:xfrm>
          <a:prstGeom prst="rect">
            <a:avLst/>
          </a:prstGeom>
          <a:ln>
            <a:solidFill>
              <a:schemeClr val="tx1"/>
            </a:solidFill>
          </a:ln>
        </p:spPr>
      </p:pic>
    </p:spTree>
    <p:extLst>
      <p:ext uri="{BB962C8B-B14F-4D97-AF65-F5344CB8AC3E}">
        <p14:creationId xmlns:p14="http://schemas.microsoft.com/office/powerpoint/2010/main" val="930711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583D-648B-E80C-E37C-86BDC8BA6505}"/>
              </a:ext>
            </a:extLst>
          </p:cNvPr>
          <p:cNvSpPr>
            <a:spLocks noGrp="1"/>
          </p:cNvSpPr>
          <p:nvPr>
            <p:ph type="title"/>
          </p:nvPr>
        </p:nvSpPr>
        <p:spPr/>
        <p:txBody>
          <a:bodyPr/>
          <a:lstStyle/>
          <a:p>
            <a:r>
              <a:rPr lang="en-US" dirty="0"/>
              <a:t>Ci3T support (1)</a:t>
            </a:r>
          </a:p>
        </p:txBody>
      </p:sp>
      <p:sp>
        <p:nvSpPr>
          <p:cNvPr id="4" name="Freeform 3">
            <a:extLst>
              <a:ext uri="{FF2B5EF4-FFF2-40B4-BE49-F238E27FC236}">
                <a16:creationId xmlns:a16="http://schemas.microsoft.com/office/drawing/2014/main" id="{05DE091B-7B08-F46E-0456-ADE3189F867E}"/>
              </a:ext>
              <a:ext uri="{C183D7F6-B498-43B3-948B-1728B52AA6E4}">
                <adec:decorative xmlns:adec="http://schemas.microsoft.com/office/drawing/2017/decorative" val="1"/>
              </a:ext>
            </a:extLst>
          </p:cNvPr>
          <p:cNvSpPr/>
          <p:nvPr/>
        </p:nvSpPr>
        <p:spPr>
          <a:xfrm>
            <a:off x="823314" y="1637002"/>
            <a:ext cx="2168921" cy="1629348"/>
          </a:xfrm>
          <a:custGeom>
            <a:avLst/>
            <a:gdLst/>
            <a:ahLst/>
            <a:cxnLst/>
            <a:rect l="l" t="t" r="r" b="b"/>
            <a:pathLst>
              <a:path w="4010925" h="3013109">
                <a:moveTo>
                  <a:pt x="0" y="0"/>
                </a:moveTo>
                <a:lnTo>
                  <a:pt x="4010925" y="0"/>
                </a:lnTo>
                <a:lnTo>
                  <a:pt x="4010925" y="3013109"/>
                </a:lnTo>
                <a:lnTo>
                  <a:pt x="0" y="301310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B4FCBB56-9F5C-F91B-6A9A-1E946FA11735}"/>
              </a:ext>
              <a:ext uri="{C183D7F6-B498-43B3-948B-1728B52AA6E4}">
                <adec:decorative xmlns:adec="http://schemas.microsoft.com/office/drawing/2017/decorative" val="1"/>
              </a:ext>
            </a:extLst>
          </p:cNvPr>
          <p:cNvSpPr/>
          <p:nvPr/>
        </p:nvSpPr>
        <p:spPr>
          <a:xfrm>
            <a:off x="3397995" y="1637002"/>
            <a:ext cx="1256175" cy="1636759"/>
          </a:xfrm>
          <a:custGeom>
            <a:avLst/>
            <a:gdLst/>
            <a:ahLst/>
            <a:cxnLst/>
            <a:rect l="l" t="t" r="r" b="b"/>
            <a:pathLst>
              <a:path w="2312493" h="3013109">
                <a:moveTo>
                  <a:pt x="0" y="0"/>
                </a:moveTo>
                <a:lnTo>
                  <a:pt x="2312492" y="0"/>
                </a:lnTo>
                <a:lnTo>
                  <a:pt x="2312492" y="3013109"/>
                </a:lnTo>
                <a:lnTo>
                  <a:pt x="0" y="3013109"/>
                </a:lnTo>
                <a:lnTo>
                  <a:pt x="0" y="0"/>
                </a:lnTo>
                <a:close/>
              </a:path>
            </a:pathLst>
          </a:custGeom>
          <a:blipFill>
            <a:blip r:embed="rId3" cstate="screen">
              <a:extLst>
                <a:ext uri="{28A0092B-C50C-407E-A947-70E740481C1C}">
                  <a14:useLocalDpi xmlns:a14="http://schemas.microsoft.com/office/drawing/2010/main"/>
                </a:ext>
              </a:extLst>
            </a:blip>
            <a:stretch>
              <a:fillRect/>
            </a:stretch>
          </a:blipFill>
          <a:ln>
            <a:solidFill>
              <a:schemeClr val="tx1"/>
            </a:solidFill>
          </a:ln>
        </p:spPr>
        <p:txBody>
          <a:bodyPr/>
          <a:lstStyle/>
          <a:p>
            <a:endParaRPr lang="en-US"/>
          </a:p>
        </p:txBody>
      </p:sp>
      <p:sp>
        <p:nvSpPr>
          <p:cNvPr id="6" name="Freeform 5">
            <a:extLst>
              <a:ext uri="{FF2B5EF4-FFF2-40B4-BE49-F238E27FC236}">
                <a16:creationId xmlns:a16="http://schemas.microsoft.com/office/drawing/2014/main" id="{F696C53E-DA46-C746-6C94-7B95055A9DF3}"/>
              </a:ext>
              <a:ext uri="{C183D7F6-B498-43B3-948B-1728B52AA6E4}">
                <adec:decorative xmlns:adec="http://schemas.microsoft.com/office/drawing/2017/decorative" val="1"/>
              </a:ext>
            </a:extLst>
          </p:cNvPr>
          <p:cNvSpPr/>
          <p:nvPr/>
        </p:nvSpPr>
        <p:spPr>
          <a:xfrm>
            <a:off x="5119783" y="1628197"/>
            <a:ext cx="1259602" cy="1629348"/>
          </a:xfrm>
          <a:custGeom>
            <a:avLst/>
            <a:gdLst/>
            <a:ahLst/>
            <a:cxnLst/>
            <a:rect l="l" t="t" r="r" b="b"/>
            <a:pathLst>
              <a:path w="2329348" h="3013109">
                <a:moveTo>
                  <a:pt x="0" y="0"/>
                </a:moveTo>
                <a:lnTo>
                  <a:pt x="2329348" y="0"/>
                </a:lnTo>
                <a:lnTo>
                  <a:pt x="2329348" y="3013109"/>
                </a:lnTo>
                <a:lnTo>
                  <a:pt x="0" y="3013109"/>
                </a:lnTo>
                <a:lnTo>
                  <a:pt x="0" y="0"/>
                </a:lnTo>
                <a:close/>
              </a:path>
            </a:pathLst>
          </a:custGeom>
          <a:blipFill>
            <a:blip r:embed="rId4" cstate="screen">
              <a:extLst>
                <a:ext uri="{28A0092B-C50C-407E-A947-70E740481C1C}">
                  <a14:useLocalDpi xmlns:a14="http://schemas.microsoft.com/office/drawing/2010/main"/>
                </a:ext>
              </a:extLst>
            </a:blip>
            <a:stretch>
              <a:fillRect/>
            </a:stretch>
          </a:blipFill>
          <a:ln>
            <a:solidFill>
              <a:schemeClr val="tx1"/>
            </a:solidFill>
          </a:ln>
        </p:spPr>
        <p:txBody>
          <a:bodyPr/>
          <a:lstStyle/>
          <a:p>
            <a:endParaRPr lang="en-US"/>
          </a:p>
        </p:txBody>
      </p:sp>
      <p:grpSp>
        <p:nvGrpSpPr>
          <p:cNvPr id="23" name="Group 11" descr="In what ways can we use the expectation matrix and social skills instruction that has already occurred to support students during content instruction?">
            <a:extLst>
              <a:ext uri="{FF2B5EF4-FFF2-40B4-BE49-F238E27FC236}">
                <a16:creationId xmlns:a16="http://schemas.microsoft.com/office/drawing/2014/main" id="{07460F28-6F7E-8696-9603-D27D773DFDD1}"/>
              </a:ext>
              <a:ext uri="{C183D7F6-B498-43B3-948B-1728B52AA6E4}">
                <adec:decorative xmlns:adec="http://schemas.microsoft.com/office/drawing/2017/decorative" val="0"/>
              </a:ext>
            </a:extLst>
          </p:cNvPr>
          <p:cNvGrpSpPr/>
          <p:nvPr/>
        </p:nvGrpSpPr>
        <p:grpSpPr>
          <a:xfrm>
            <a:off x="8604985" y="32398"/>
            <a:ext cx="3497873" cy="3548200"/>
            <a:chOff x="0" y="0"/>
            <a:chExt cx="7089122" cy="7252366"/>
          </a:xfrm>
        </p:grpSpPr>
        <p:sp>
          <p:nvSpPr>
            <p:cNvPr id="24" name="Freeform 12">
              <a:extLst>
                <a:ext uri="{FF2B5EF4-FFF2-40B4-BE49-F238E27FC236}">
                  <a16:creationId xmlns:a16="http://schemas.microsoft.com/office/drawing/2014/main" id="{4DE16781-FC11-C286-2BD2-46F6E08EDA03}"/>
                </a:ext>
                <a:ext uri="{C183D7F6-B498-43B3-948B-1728B52AA6E4}">
                  <adec:decorative xmlns:adec="http://schemas.microsoft.com/office/drawing/2017/decorative" val="1"/>
                </a:ext>
              </a:extLst>
            </p:cNvPr>
            <p:cNvSpPr/>
            <p:nvPr/>
          </p:nvSpPr>
          <p:spPr>
            <a:xfrm>
              <a:off x="0" y="0"/>
              <a:ext cx="7089122" cy="7252366"/>
            </a:xfrm>
            <a:custGeom>
              <a:avLst/>
              <a:gdLst/>
              <a:ahLst/>
              <a:cxnLst/>
              <a:rect l="l" t="t" r="r" b="b"/>
              <a:pathLst>
                <a:path w="7089122" h="7252366">
                  <a:moveTo>
                    <a:pt x="0" y="0"/>
                  </a:moveTo>
                  <a:lnTo>
                    <a:pt x="7089122" y="0"/>
                  </a:lnTo>
                  <a:lnTo>
                    <a:pt x="7089122" y="7252366"/>
                  </a:lnTo>
                  <a:lnTo>
                    <a:pt x="0" y="7252366"/>
                  </a:lnTo>
                  <a:lnTo>
                    <a:pt x="0" y="0"/>
                  </a:lnTo>
                  <a:close/>
                </a:path>
              </a:pathLst>
            </a:custGeom>
            <a:blipFill>
              <a:blip r:embed="rId5" cstate="screen">
                <a:extLst>
                  <a:ext uri="{28A0092B-C50C-407E-A947-70E740481C1C}">
                    <a14:useLocalDpi xmlns:a14="http://schemas.microsoft.com/office/drawing/2010/main"/>
                  </a:ext>
                </a:extLst>
              </a:blip>
              <a:stretch>
                <a:fillRect l="-1543" r="-835" b="-74"/>
              </a:stretch>
            </a:blipFill>
          </p:spPr>
          <p:txBody>
            <a:bodyPr/>
            <a:lstStyle/>
            <a:p>
              <a:endParaRPr lang="en-US"/>
            </a:p>
          </p:txBody>
        </p:sp>
        <p:grpSp>
          <p:nvGrpSpPr>
            <p:cNvPr id="25" name="Group 13">
              <a:extLst>
                <a:ext uri="{FF2B5EF4-FFF2-40B4-BE49-F238E27FC236}">
                  <a16:creationId xmlns:a16="http://schemas.microsoft.com/office/drawing/2014/main" id="{7C78C992-CE31-8BAB-8859-98F4FC99D54B}"/>
                </a:ext>
              </a:extLst>
            </p:cNvPr>
            <p:cNvGrpSpPr/>
            <p:nvPr/>
          </p:nvGrpSpPr>
          <p:grpSpPr>
            <a:xfrm>
              <a:off x="904434" y="1120478"/>
              <a:ext cx="5187222" cy="4823128"/>
              <a:chOff x="0" y="0"/>
              <a:chExt cx="874158" cy="812800"/>
            </a:xfrm>
          </p:grpSpPr>
          <p:sp>
            <p:nvSpPr>
              <p:cNvPr id="27" name="Freeform 14">
                <a:extLst>
                  <a:ext uri="{FF2B5EF4-FFF2-40B4-BE49-F238E27FC236}">
                    <a16:creationId xmlns:a16="http://schemas.microsoft.com/office/drawing/2014/main" id="{18D9EB7A-0DE3-1AE2-904B-CB5EC3409805}"/>
                  </a:ext>
                </a:extLst>
              </p:cNvPr>
              <p:cNvSpPr/>
              <p:nvPr/>
            </p:nvSpPr>
            <p:spPr>
              <a:xfrm>
                <a:off x="0" y="0"/>
                <a:ext cx="874158" cy="812800"/>
              </a:xfrm>
              <a:custGeom>
                <a:avLst/>
                <a:gdLst/>
                <a:ahLst/>
                <a:cxnLst/>
                <a:rect l="l" t="t" r="r" b="b"/>
                <a:pathLst>
                  <a:path w="874158" h="812800">
                    <a:moveTo>
                      <a:pt x="437079" y="0"/>
                    </a:moveTo>
                    <a:cubicBezTo>
                      <a:pt x="195687" y="0"/>
                      <a:pt x="0" y="181951"/>
                      <a:pt x="0" y="406400"/>
                    </a:cubicBezTo>
                    <a:cubicBezTo>
                      <a:pt x="0" y="630849"/>
                      <a:pt x="195687" y="812800"/>
                      <a:pt x="437079" y="812800"/>
                    </a:cubicBezTo>
                    <a:cubicBezTo>
                      <a:pt x="678471" y="812800"/>
                      <a:pt x="874158" y="630849"/>
                      <a:pt x="874158" y="406400"/>
                    </a:cubicBezTo>
                    <a:cubicBezTo>
                      <a:pt x="874158" y="181951"/>
                      <a:pt x="678471" y="0"/>
                      <a:pt x="437079" y="0"/>
                    </a:cubicBezTo>
                    <a:close/>
                  </a:path>
                </a:pathLst>
              </a:custGeom>
              <a:solidFill>
                <a:srgbClr val="748246"/>
              </a:solidFill>
            </p:spPr>
            <p:txBody>
              <a:bodyPr/>
              <a:lstStyle/>
              <a:p>
                <a:endParaRPr lang="en-US"/>
              </a:p>
            </p:txBody>
          </p:sp>
          <p:sp>
            <p:nvSpPr>
              <p:cNvPr id="28" name="TextBox 15">
                <a:extLst>
                  <a:ext uri="{FF2B5EF4-FFF2-40B4-BE49-F238E27FC236}">
                    <a16:creationId xmlns:a16="http://schemas.microsoft.com/office/drawing/2014/main" id="{B5CF056E-A611-651B-D83F-77D4DCC4E8DE}"/>
                  </a:ext>
                </a:extLst>
              </p:cNvPr>
              <p:cNvSpPr txBox="1"/>
              <p:nvPr/>
            </p:nvSpPr>
            <p:spPr>
              <a:xfrm>
                <a:off x="81952" y="57150"/>
                <a:ext cx="710253" cy="679450"/>
              </a:xfrm>
              <a:prstGeom prst="rect">
                <a:avLst/>
              </a:prstGeom>
            </p:spPr>
            <p:txBody>
              <a:bodyPr lIns="50800" tIns="50800" rIns="50800" bIns="50800" rtlCol="0" anchor="ctr"/>
              <a:lstStyle/>
              <a:p>
                <a:pPr algn="ctr">
                  <a:lnSpc>
                    <a:spcPts val="1399"/>
                  </a:lnSpc>
                  <a:spcBef>
                    <a:spcPct val="0"/>
                  </a:spcBef>
                </a:pPr>
                <a:endParaRPr/>
              </a:p>
            </p:txBody>
          </p:sp>
        </p:grpSp>
        <p:sp>
          <p:nvSpPr>
            <p:cNvPr id="26" name="TextBox 16">
              <a:extLst>
                <a:ext uri="{FF2B5EF4-FFF2-40B4-BE49-F238E27FC236}">
                  <a16:creationId xmlns:a16="http://schemas.microsoft.com/office/drawing/2014/main" id="{EA79338F-E99E-4D58-5DBD-C33846750AF9}"/>
                </a:ext>
              </a:extLst>
            </p:cNvPr>
            <p:cNvSpPr txBox="1"/>
            <p:nvPr/>
          </p:nvSpPr>
          <p:spPr>
            <a:xfrm>
              <a:off x="1390730" y="1838868"/>
              <a:ext cx="4214616" cy="4026124"/>
            </a:xfrm>
            <a:prstGeom prst="rect">
              <a:avLst/>
            </a:prstGeom>
          </p:spPr>
          <p:txBody>
            <a:bodyPr wrap="square" lIns="0" tIns="0" rIns="0" bIns="0" rtlCol="0" anchor="t">
              <a:spAutoFit/>
            </a:bodyPr>
            <a:lstStyle/>
            <a:p>
              <a:pPr algn="ctr"/>
              <a:r>
                <a:rPr lang="en-US" sz="1600">
                  <a:solidFill>
                    <a:srgbClr val="FCECB9"/>
                  </a:solidFill>
                  <a:latin typeface="Canva Student Font"/>
                  <a:ea typeface="Canva Student Font"/>
                  <a:cs typeface="Canva Student Font"/>
                  <a:sym typeface="Canva Student Font"/>
                </a:rPr>
                <a:t>In what ways can we use the expectation matrix and social skills instruction that has already occurred to support students during content instruction? </a:t>
              </a:r>
            </a:p>
          </p:txBody>
        </p:sp>
      </p:grpSp>
      <p:sp>
        <p:nvSpPr>
          <p:cNvPr id="30" name="TextBox 9">
            <a:extLst>
              <a:ext uri="{FF2B5EF4-FFF2-40B4-BE49-F238E27FC236}">
                <a16:creationId xmlns:a16="http://schemas.microsoft.com/office/drawing/2014/main" id="{A22F1A78-EAB9-0261-F126-90D66A7D7466}"/>
              </a:ext>
            </a:extLst>
          </p:cNvPr>
          <p:cNvSpPr txBox="1"/>
          <p:nvPr/>
        </p:nvSpPr>
        <p:spPr>
          <a:xfrm>
            <a:off x="857844" y="3382775"/>
            <a:ext cx="11245014" cy="418063"/>
          </a:xfrm>
          <a:prstGeom prst="rect">
            <a:avLst/>
          </a:prstGeom>
        </p:spPr>
        <p:txBody>
          <a:bodyPr wrap="square" lIns="0" tIns="0" rIns="0" bIns="0" rtlCol="0" anchor="t">
            <a:spAutoFit/>
          </a:bodyPr>
          <a:lstStyle/>
          <a:p>
            <a:pPr>
              <a:lnSpc>
                <a:spcPts val="3766"/>
              </a:lnSpc>
            </a:pPr>
            <a:r>
              <a:rPr lang="en-US" sz="1800" spc="198" dirty="0">
                <a:solidFill>
                  <a:srgbClr val="000000"/>
                </a:solidFill>
                <a:latin typeface="Canva Student Font"/>
                <a:ea typeface="Canva Student Font"/>
                <a:cs typeface="Canva Student Font"/>
                <a:sym typeface="Canva Student Font"/>
              </a:rPr>
              <a:t>Fall 2024 Ci3T </a:t>
            </a:r>
            <a:r>
              <a:rPr lang="en-US" sz="1800" u="sng" spc="198" dirty="0">
                <a:solidFill>
                  <a:srgbClr val="000000"/>
                </a:solidFill>
                <a:latin typeface="Canva Student Font"/>
                <a:ea typeface="Canva Student Font"/>
                <a:cs typeface="Canva Student Font"/>
                <a:sym typeface="Canva Student Font"/>
              </a:rPr>
              <a:t>Survey</a:t>
            </a:r>
            <a:r>
              <a:rPr lang="en-US" sz="1800" spc="198" dirty="0">
                <a:solidFill>
                  <a:srgbClr val="000000"/>
                </a:solidFill>
                <a:latin typeface="Canva Student Font"/>
                <a:ea typeface="Canva Student Font"/>
                <a:cs typeface="Canva Student Font"/>
                <a:sym typeface="Canva Student Font"/>
              </a:rPr>
              <a:t> Data: District-Wide</a:t>
            </a:r>
          </a:p>
        </p:txBody>
      </p:sp>
      <p:sp>
        <p:nvSpPr>
          <p:cNvPr id="29" name="Freeform 7" descr="image of Ci3T Survey Data showing high scores for use of expectation matrix and prompting students to use social skills">
            <a:extLst>
              <a:ext uri="{FF2B5EF4-FFF2-40B4-BE49-F238E27FC236}">
                <a16:creationId xmlns:a16="http://schemas.microsoft.com/office/drawing/2014/main" id="{1A882114-C073-F1A0-0F0F-98285E81EE6A}"/>
              </a:ext>
            </a:extLst>
          </p:cNvPr>
          <p:cNvSpPr/>
          <p:nvPr/>
        </p:nvSpPr>
        <p:spPr>
          <a:xfrm>
            <a:off x="857844" y="3777409"/>
            <a:ext cx="9169526" cy="916953"/>
          </a:xfrm>
          <a:custGeom>
            <a:avLst/>
            <a:gdLst/>
            <a:ahLst/>
            <a:cxnLst/>
            <a:rect l="l" t="t" r="r" b="b"/>
            <a:pathLst>
              <a:path w="11301259" h="1130126">
                <a:moveTo>
                  <a:pt x="0" y="0"/>
                </a:moveTo>
                <a:lnTo>
                  <a:pt x="11301259" y="0"/>
                </a:lnTo>
                <a:lnTo>
                  <a:pt x="11301259" y="1130126"/>
                </a:lnTo>
                <a:lnTo>
                  <a:pt x="0" y="1130126"/>
                </a:lnTo>
                <a:lnTo>
                  <a:pt x="0" y="0"/>
                </a:lnTo>
                <a:close/>
              </a:path>
            </a:pathLst>
          </a:custGeom>
          <a:blipFill>
            <a:blip r:embed="rId6"/>
            <a:stretch>
              <a:fillRect/>
            </a:stretch>
          </a:blipFill>
        </p:spPr>
        <p:txBody>
          <a:bodyPr/>
          <a:lstStyle/>
          <a:p>
            <a:endParaRPr lang="en-US"/>
          </a:p>
        </p:txBody>
      </p:sp>
      <p:sp>
        <p:nvSpPr>
          <p:cNvPr id="32" name="TextBox 10">
            <a:extLst>
              <a:ext uri="{FF2B5EF4-FFF2-40B4-BE49-F238E27FC236}">
                <a16:creationId xmlns:a16="http://schemas.microsoft.com/office/drawing/2014/main" id="{D00AB221-76A4-E2FF-C39D-F625967AC776}"/>
              </a:ext>
            </a:extLst>
          </p:cNvPr>
          <p:cNvSpPr txBox="1"/>
          <p:nvPr/>
        </p:nvSpPr>
        <p:spPr>
          <a:xfrm>
            <a:off x="823314" y="4802935"/>
            <a:ext cx="7567464" cy="418063"/>
          </a:xfrm>
          <a:prstGeom prst="rect">
            <a:avLst/>
          </a:prstGeom>
        </p:spPr>
        <p:txBody>
          <a:bodyPr lIns="0" tIns="0" rIns="0" bIns="0" rtlCol="0" anchor="t">
            <a:spAutoFit/>
          </a:bodyPr>
          <a:lstStyle/>
          <a:p>
            <a:pPr>
              <a:lnSpc>
                <a:spcPts val="3766"/>
              </a:lnSpc>
            </a:pPr>
            <a:r>
              <a:rPr lang="en-US" sz="1800" spc="198" dirty="0">
                <a:solidFill>
                  <a:srgbClr val="000000"/>
                </a:solidFill>
                <a:latin typeface="Canva Student Font"/>
                <a:ea typeface="Canva Student Font"/>
                <a:cs typeface="Canva Student Font"/>
                <a:sym typeface="Canva Student Font"/>
              </a:rPr>
              <a:t>Fall 2024 Ci3T </a:t>
            </a:r>
            <a:r>
              <a:rPr lang="en-US" sz="1800" u="sng" spc="198" dirty="0">
                <a:solidFill>
                  <a:srgbClr val="000000"/>
                </a:solidFill>
                <a:latin typeface="Canva Student Font"/>
                <a:ea typeface="Canva Student Font"/>
                <a:cs typeface="Canva Student Font"/>
                <a:sym typeface="Canva Student Font"/>
              </a:rPr>
              <a:t>Observation</a:t>
            </a:r>
            <a:r>
              <a:rPr lang="en-US" sz="1800" spc="198" dirty="0">
                <a:solidFill>
                  <a:srgbClr val="000000"/>
                </a:solidFill>
                <a:latin typeface="Canva Student Font"/>
                <a:ea typeface="Canva Student Font"/>
                <a:cs typeface="Canva Student Font"/>
                <a:sym typeface="Canva Student Font"/>
              </a:rPr>
              <a:t> Data: District-Wide</a:t>
            </a:r>
          </a:p>
        </p:txBody>
      </p:sp>
      <p:sp>
        <p:nvSpPr>
          <p:cNvPr id="31" name="Freeform 6" descr="image of Ci3T observation data, contrasting findings from survey data, showing low use of expectation matrix and prompting students to use social skills to help them engage in the lesson. ">
            <a:extLst>
              <a:ext uri="{FF2B5EF4-FFF2-40B4-BE49-F238E27FC236}">
                <a16:creationId xmlns:a16="http://schemas.microsoft.com/office/drawing/2014/main" id="{E7E56DFB-F3D4-22A7-9A74-89845BA02F31}"/>
              </a:ext>
            </a:extLst>
          </p:cNvPr>
          <p:cNvSpPr/>
          <p:nvPr/>
        </p:nvSpPr>
        <p:spPr>
          <a:xfrm>
            <a:off x="767070" y="5279186"/>
            <a:ext cx="9169526" cy="939876"/>
          </a:xfrm>
          <a:custGeom>
            <a:avLst/>
            <a:gdLst/>
            <a:ahLst/>
            <a:cxnLst/>
            <a:rect l="l" t="t" r="r" b="b"/>
            <a:pathLst>
              <a:path w="11301259" h="1158379">
                <a:moveTo>
                  <a:pt x="0" y="0"/>
                </a:moveTo>
                <a:lnTo>
                  <a:pt x="11301259" y="0"/>
                </a:lnTo>
                <a:lnTo>
                  <a:pt x="11301259" y="1158379"/>
                </a:lnTo>
                <a:lnTo>
                  <a:pt x="0" y="1158379"/>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654854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4D21-49D0-CBBB-2A1B-57C4ECED521B}"/>
              </a:ext>
            </a:extLst>
          </p:cNvPr>
          <p:cNvSpPr>
            <a:spLocks noGrp="1"/>
          </p:cNvSpPr>
          <p:nvPr>
            <p:ph type="title"/>
          </p:nvPr>
        </p:nvSpPr>
        <p:spPr/>
        <p:txBody>
          <a:bodyPr/>
          <a:lstStyle/>
          <a:p>
            <a:r>
              <a:rPr lang="en-US" dirty="0"/>
              <a:t>Ci3T support (2)</a:t>
            </a:r>
          </a:p>
        </p:txBody>
      </p:sp>
      <p:sp>
        <p:nvSpPr>
          <p:cNvPr id="3" name="Text Placeholder 2">
            <a:extLst>
              <a:ext uri="{FF2B5EF4-FFF2-40B4-BE49-F238E27FC236}">
                <a16:creationId xmlns:a16="http://schemas.microsoft.com/office/drawing/2014/main" id="{BC0B9391-383B-D162-D324-FCF8CE2F4787}"/>
              </a:ext>
            </a:extLst>
          </p:cNvPr>
          <p:cNvSpPr>
            <a:spLocks noGrp="1"/>
          </p:cNvSpPr>
          <p:nvPr>
            <p:ph type="body" idx="1"/>
          </p:nvPr>
        </p:nvSpPr>
        <p:spPr/>
        <p:txBody>
          <a:bodyPr>
            <a:normAutofit fontScale="85000" lnSpcReduction="10000"/>
          </a:bodyPr>
          <a:lstStyle/>
          <a:p>
            <a:r>
              <a:rPr lang="en-US" dirty="0"/>
              <a:t>In what ways can we use the expectation matrix and social skills instruction that has already occurred to support students during content instruction? </a:t>
            </a:r>
          </a:p>
          <a:p>
            <a:endParaRPr lang="en-US" dirty="0"/>
          </a:p>
          <a:p>
            <a:endParaRPr lang="en-US" dirty="0"/>
          </a:p>
          <a:p>
            <a:endParaRPr lang="en-US" dirty="0"/>
          </a:p>
          <a:p>
            <a:endParaRPr lang="en-US" dirty="0"/>
          </a:p>
          <a:p>
            <a:endParaRPr lang="en-US" dirty="0"/>
          </a:p>
          <a:p>
            <a:pPr marL="114300" indent="0">
              <a:buNone/>
            </a:pPr>
            <a:endParaRPr lang="en-US" dirty="0"/>
          </a:p>
          <a:p>
            <a:r>
              <a:rPr lang="en-US" dirty="0"/>
              <a:t>Knowing the task you have presented to students, what from the expectation matrix and social skills will be helpful for the students to use to engage most effectively in the lesson? </a:t>
            </a:r>
          </a:p>
        </p:txBody>
      </p:sp>
      <p:pic>
        <p:nvPicPr>
          <p:cNvPr id="5" name="Picture 4" descr="Image representing the additive benefits of combining Ci3T expectations and practices with state standards">
            <a:extLst>
              <a:ext uri="{FF2B5EF4-FFF2-40B4-BE49-F238E27FC236}">
                <a16:creationId xmlns:a16="http://schemas.microsoft.com/office/drawing/2014/main" id="{4D327219-232F-B449-4ED1-234624C6B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0064" y="2864800"/>
            <a:ext cx="7421712" cy="2099731"/>
          </a:xfrm>
          <a:prstGeom prst="rect">
            <a:avLst/>
          </a:prstGeom>
        </p:spPr>
      </p:pic>
    </p:spTree>
    <p:extLst>
      <p:ext uri="{BB962C8B-B14F-4D97-AF65-F5344CB8AC3E}">
        <p14:creationId xmlns:p14="http://schemas.microsoft.com/office/powerpoint/2010/main" val="1596873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B16A-621F-0592-0234-791AA03936D5}"/>
              </a:ext>
            </a:extLst>
          </p:cNvPr>
          <p:cNvSpPr>
            <a:spLocks noGrp="1"/>
          </p:cNvSpPr>
          <p:nvPr>
            <p:ph type="title"/>
          </p:nvPr>
        </p:nvSpPr>
        <p:spPr/>
        <p:txBody>
          <a:bodyPr/>
          <a:lstStyle/>
          <a:p>
            <a:r>
              <a:rPr lang="en-US" dirty="0"/>
              <a:t>Ci3T support (3)</a:t>
            </a:r>
          </a:p>
        </p:txBody>
      </p:sp>
      <p:sp>
        <p:nvSpPr>
          <p:cNvPr id="3" name="Text Placeholder 2">
            <a:extLst>
              <a:ext uri="{FF2B5EF4-FFF2-40B4-BE49-F238E27FC236}">
                <a16:creationId xmlns:a16="http://schemas.microsoft.com/office/drawing/2014/main" id="{4B6543BC-0872-E18B-1889-E8FC8C53E14E}"/>
              </a:ext>
            </a:extLst>
          </p:cNvPr>
          <p:cNvSpPr>
            <a:spLocks noGrp="1"/>
          </p:cNvSpPr>
          <p:nvPr>
            <p:ph type="body" idx="1"/>
          </p:nvPr>
        </p:nvSpPr>
        <p:spPr>
          <a:xfrm>
            <a:off x="838200" y="1825625"/>
            <a:ext cx="7574280" cy="4351338"/>
          </a:xfrm>
        </p:spPr>
        <p:txBody>
          <a:bodyPr/>
          <a:lstStyle/>
          <a:p>
            <a:pPr marL="114300" indent="0">
              <a:buNone/>
            </a:pPr>
            <a:r>
              <a:rPr lang="en-US" b="1" dirty="0"/>
              <a:t>Low Intensity Supports: Precorrection</a:t>
            </a:r>
          </a:p>
          <a:p>
            <a:r>
              <a:rPr lang="en-US" dirty="0"/>
              <a:t>Given at the beginning of the lesson</a:t>
            </a:r>
          </a:p>
          <a:p>
            <a:pPr marL="114300" indent="0">
              <a:buNone/>
            </a:pPr>
            <a:r>
              <a:rPr lang="en-US" dirty="0"/>
              <a:t>“Our school expectation is to give our best effort. That means staying positive and not giving up. That is an example of perseverance, one of our life &amp; career characteristics.  Today you will be working on some tasks that may frustrate you, but we will still want to give our best effort. What will that look like for you and your group?”</a:t>
            </a:r>
          </a:p>
          <a:p>
            <a:endParaRPr lang="en-US" dirty="0"/>
          </a:p>
        </p:txBody>
      </p:sp>
      <p:grpSp>
        <p:nvGrpSpPr>
          <p:cNvPr id="7" name="Group 6" descr="Repeated images representing additive benefits of combining Ci3T expectations and practices with state standards">
            <a:extLst>
              <a:ext uri="{FF2B5EF4-FFF2-40B4-BE49-F238E27FC236}">
                <a16:creationId xmlns:a16="http://schemas.microsoft.com/office/drawing/2014/main" id="{1849A338-48B6-D346-EB11-309B46CF17BC}"/>
              </a:ext>
            </a:extLst>
          </p:cNvPr>
          <p:cNvGrpSpPr/>
          <p:nvPr/>
        </p:nvGrpSpPr>
        <p:grpSpPr>
          <a:xfrm>
            <a:off x="8772235" y="365125"/>
            <a:ext cx="2949907" cy="5931587"/>
            <a:chOff x="8772235" y="365125"/>
            <a:chExt cx="2949907" cy="5931587"/>
          </a:xfrm>
        </p:grpSpPr>
        <p:sp>
          <p:nvSpPr>
            <p:cNvPr id="4" name="Freeform 7">
              <a:extLst>
                <a:ext uri="{FF2B5EF4-FFF2-40B4-BE49-F238E27FC236}">
                  <a16:creationId xmlns:a16="http://schemas.microsoft.com/office/drawing/2014/main" id="{462FE264-E7F8-B861-0AA1-901CB4363AAB}"/>
                </a:ext>
              </a:extLst>
            </p:cNvPr>
            <p:cNvSpPr/>
            <p:nvPr/>
          </p:nvSpPr>
          <p:spPr>
            <a:xfrm>
              <a:off x="8772235" y="365125"/>
              <a:ext cx="2949907" cy="2139141"/>
            </a:xfrm>
            <a:custGeom>
              <a:avLst/>
              <a:gdLst/>
              <a:ahLst/>
              <a:cxnLst/>
              <a:rect l="l" t="t" r="r" b="b"/>
              <a:pathLst>
                <a:path w="2949907" h="2139141">
                  <a:moveTo>
                    <a:pt x="0" y="0"/>
                  </a:moveTo>
                  <a:lnTo>
                    <a:pt x="2949907" y="0"/>
                  </a:lnTo>
                  <a:lnTo>
                    <a:pt x="2949907" y="2139141"/>
                  </a:lnTo>
                  <a:lnTo>
                    <a:pt x="0" y="2139141"/>
                  </a:lnTo>
                  <a:lnTo>
                    <a:pt x="0" y="0"/>
                  </a:lnTo>
                  <a:close/>
                </a:path>
              </a:pathLst>
            </a:custGeom>
            <a:blipFill>
              <a:blip r:embed="rId2"/>
              <a:stretch>
                <a:fillRect/>
              </a:stretch>
            </a:blipFill>
            <a:ln w="38100" cap="sq">
              <a:solidFill>
                <a:srgbClr val="99BF63"/>
              </a:solidFill>
              <a:prstDash val="solid"/>
              <a:miter/>
            </a:ln>
          </p:spPr>
          <p:txBody>
            <a:bodyPr/>
            <a:lstStyle/>
            <a:p>
              <a:endParaRPr lang="en-US"/>
            </a:p>
          </p:txBody>
        </p:sp>
        <p:sp>
          <p:nvSpPr>
            <p:cNvPr id="5" name="Freeform 8">
              <a:extLst>
                <a:ext uri="{FF2B5EF4-FFF2-40B4-BE49-F238E27FC236}">
                  <a16:creationId xmlns:a16="http://schemas.microsoft.com/office/drawing/2014/main" id="{D1D54DEE-078D-D092-FB88-67C6A0AEEF21}"/>
                </a:ext>
              </a:extLst>
            </p:cNvPr>
            <p:cNvSpPr/>
            <p:nvPr/>
          </p:nvSpPr>
          <p:spPr>
            <a:xfrm>
              <a:off x="9060516" y="2791504"/>
              <a:ext cx="2373345" cy="1741996"/>
            </a:xfrm>
            <a:custGeom>
              <a:avLst/>
              <a:gdLst/>
              <a:ahLst/>
              <a:cxnLst/>
              <a:rect l="l" t="t" r="r" b="b"/>
              <a:pathLst>
                <a:path w="2861483" h="2100281">
                  <a:moveTo>
                    <a:pt x="0" y="0"/>
                  </a:moveTo>
                  <a:lnTo>
                    <a:pt x="2861483" y="0"/>
                  </a:lnTo>
                  <a:lnTo>
                    <a:pt x="2861483" y="2100281"/>
                  </a:lnTo>
                  <a:lnTo>
                    <a:pt x="0" y="2100281"/>
                  </a:lnTo>
                  <a:lnTo>
                    <a:pt x="0" y="0"/>
                  </a:lnTo>
                  <a:close/>
                </a:path>
              </a:pathLst>
            </a:custGeom>
            <a:blipFill>
              <a:blip r:embed="rId3" cstate="screen">
                <a:extLst>
                  <a:ext uri="{28A0092B-C50C-407E-A947-70E740481C1C}">
                    <a14:useLocalDpi xmlns:a14="http://schemas.microsoft.com/office/drawing/2010/main"/>
                  </a:ext>
                </a:extLst>
              </a:blip>
              <a:stretch>
                <a:fillRect/>
              </a:stretch>
            </a:blipFill>
            <a:ln w="38100" cap="sq">
              <a:solidFill>
                <a:srgbClr val="F05523"/>
              </a:solidFill>
              <a:prstDash val="solid"/>
              <a:miter/>
            </a:ln>
          </p:spPr>
          <p:txBody>
            <a:bodyPr/>
            <a:lstStyle/>
            <a:p>
              <a:endParaRPr lang="en-US"/>
            </a:p>
          </p:txBody>
        </p:sp>
        <p:sp>
          <p:nvSpPr>
            <p:cNvPr id="6" name="Freeform 9">
              <a:extLst>
                <a:ext uri="{FF2B5EF4-FFF2-40B4-BE49-F238E27FC236}">
                  <a16:creationId xmlns:a16="http://schemas.microsoft.com/office/drawing/2014/main" id="{4A1D2AE9-4FD2-1697-B1E4-520E82A8EFFC}"/>
                </a:ext>
              </a:extLst>
            </p:cNvPr>
            <p:cNvSpPr/>
            <p:nvPr/>
          </p:nvSpPr>
          <p:spPr>
            <a:xfrm>
              <a:off x="9630779" y="4687680"/>
              <a:ext cx="1232819" cy="1609032"/>
            </a:xfrm>
            <a:custGeom>
              <a:avLst/>
              <a:gdLst/>
              <a:ahLst/>
              <a:cxnLst/>
              <a:rect l="l" t="t" r="r" b="b"/>
              <a:pathLst>
                <a:path w="2238964" h="2922216">
                  <a:moveTo>
                    <a:pt x="0" y="0"/>
                  </a:moveTo>
                  <a:lnTo>
                    <a:pt x="2238964" y="0"/>
                  </a:lnTo>
                  <a:lnTo>
                    <a:pt x="2238964" y="2922215"/>
                  </a:lnTo>
                  <a:lnTo>
                    <a:pt x="0" y="2922215"/>
                  </a:lnTo>
                  <a:lnTo>
                    <a:pt x="0" y="0"/>
                  </a:lnTo>
                  <a:close/>
                </a:path>
              </a:pathLst>
            </a:custGeom>
            <a:blipFill>
              <a:blip r:embed="rId4" cstate="screen">
                <a:extLst>
                  <a:ext uri="{28A0092B-C50C-407E-A947-70E740481C1C}">
                    <a14:useLocalDpi xmlns:a14="http://schemas.microsoft.com/office/drawing/2010/main"/>
                  </a:ext>
                </a:extLst>
              </a:blip>
              <a:stretch>
                <a:fillRect/>
              </a:stretch>
            </a:blipFill>
            <a:ln w="38100" cap="sq">
              <a:solidFill>
                <a:srgbClr val="4C6CE2"/>
              </a:solidFill>
              <a:prstDash val="solid"/>
              <a:miter/>
            </a:ln>
          </p:spPr>
          <p:txBody>
            <a:bodyPr/>
            <a:lstStyle/>
            <a:p>
              <a:endParaRPr lang="en-US"/>
            </a:p>
          </p:txBody>
        </p:sp>
      </p:grpSp>
    </p:spTree>
    <p:extLst>
      <p:ext uri="{BB962C8B-B14F-4D97-AF65-F5344CB8AC3E}">
        <p14:creationId xmlns:p14="http://schemas.microsoft.com/office/powerpoint/2010/main" val="1607258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97504-123F-759F-4495-00DB02C00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03644-9EE8-958F-27E3-2FA9D565C4B2}"/>
              </a:ext>
            </a:extLst>
          </p:cNvPr>
          <p:cNvSpPr>
            <a:spLocks noGrp="1"/>
          </p:cNvSpPr>
          <p:nvPr>
            <p:ph type="title"/>
          </p:nvPr>
        </p:nvSpPr>
        <p:spPr/>
        <p:txBody>
          <a:bodyPr/>
          <a:lstStyle/>
          <a:p>
            <a:r>
              <a:rPr lang="en-US" dirty="0"/>
              <a:t>Ci3T support (4)</a:t>
            </a:r>
          </a:p>
        </p:txBody>
      </p:sp>
      <p:sp>
        <p:nvSpPr>
          <p:cNvPr id="3" name="Text Placeholder 2">
            <a:extLst>
              <a:ext uri="{FF2B5EF4-FFF2-40B4-BE49-F238E27FC236}">
                <a16:creationId xmlns:a16="http://schemas.microsoft.com/office/drawing/2014/main" id="{C93FEE84-CEFA-6C6F-1F9B-14916743A9C1}"/>
              </a:ext>
            </a:extLst>
          </p:cNvPr>
          <p:cNvSpPr>
            <a:spLocks noGrp="1"/>
          </p:cNvSpPr>
          <p:nvPr>
            <p:ph type="body" idx="1"/>
          </p:nvPr>
        </p:nvSpPr>
        <p:spPr>
          <a:xfrm>
            <a:off x="838200" y="1825625"/>
            <a:ext cx="7574280" cy="4351338"/>
          </a:xfrm>
        </p:spPr>
        <p:txBody>
          <a:bodyPr>
            <a:normAutofit fontScale="85000" lnSpcReduction="20000"/>
          </a:bodyPr>
          <a:lstStyle/>
          <a:p>
            <a:pPr marL="114300" indent="0">
              <a:buNone/>
            </a:pPr>
            <a:r>
              <a:rPr lang="en-US" b="1" dirty="0"/>
              <a:t>Low Intensity Supports: Behavior-specific Praise</a:t>
            </a:r>
          </a:p>
          <a:p>
            <a:r>
              <a:rPr lang="en-US" dirty="0"/>
              <a:t>Given during the lesson. Can be behavior, academic or both</a:t>
            </a:r>
          </a:p>
          <a:p>
            <a:pPr marL="114300" indent="0">
              <a:buNone/>
            </a:pPr>
            <a:r>
              <a:rPr lang="en-US" dirty="0"/>
              <a:t>“I noticed that when you and your partner had trouble getting your model organized, you took a deep breath and then said “what if we tried it this way” instead of giving up. Way to persevere and give it your best.”</a:t>
            </a:r>
          </a:p>
          <a:p>
            <a:pPr marL="114300" indent="0">
              <a:buNone/>
            </a:pPr>
            <a:endParaRPr lang="en-US" dirty="0"/>
          </a:p>
          <a:p>
            <a:pPr marL="114300" indent="0">
              <a:buNone/>
            </a:pPr>
            <a:r>
              <a:rPr lang="en-US" dirty="0"/>
              <a:t>“I can see you giving your best effort when you annotated the article, so you could use it for text evidence later.”</a:t>
            </a:r>
          </a:p>
          <a:p>
            <a:pPr marL="114300" indent="0">
              <a:buNone/>
            </a:pPr>
            <a:endParaRPr lang="en-US" dirty="0"/>
          </a:p>
          <a:p>
            <a:pPr marL="114300" indent="0">
              <a:buNone/>
            </a:pPr>
            <a:r>
              <a:rPr lang="en-US" dirty="0"/>
              <a:t>Ask students to acknowledge peers and group members for meeting expectations and using social skills. </a:t>
            </a:r>
          </a:p>
          <a:p>
            <a:endParaRPr lang="en-US" dirty="0"/>
          </a:p>
        </p:txBody>
      </p:sp>
      <p:grpSp>
        <p:nvGrpSpPr>
          <p:cNvPr id="7" name="Group 6" descr="Repeated images representing additive benefits of combining Ci3T expectations and practices with state standards">
            <a:extLst>
              <a:ext uri="{FF2B5EF4-FFF2-40B4-BE49-F238E27FC236}">
                <a16:creationId xmlns:a16="http://schemas.microsoft.com/office/drawing/2014/main" id="{FDAFF119-E357-F967-18B4-2902B93A86D6}"/>
              </a:ext>
              <a:ext uri="{C183D7F6-B498-43B3-948B-1728B52AA6E4}">
                <adec:decorative xmlns:adec="http://schemas.microsoft.com/office/drawing/2017/decorative" val="0"/>
              </a:ext>
            </a:extLst>
          </p:cNvPr>
          <p:cNvGrpSpPr/>
          <p:nvPr/>
        </p:nvGrpSpPr>
        <p:grpSpPr>
          <a:xfrm>
            <a:off x="8772235" y="365125"/>
            <a:ext cx="2949907" cy="5931587"/>
            <a:chOff x="8772235" y="365125"/>
            <a:chExt cx="2949907" cy="5931587"/>
          </a:xfrm>
        </p:grpSpPr>
        <p:sp>
          <p:nvSpPr>
            <p:cNvPr id="4" name="Freeform 7">
              <a:extLst>
                <a:ext uri="{FF2B5EF4-FFF2-40B4-BE49-F238E27FC236}">
                  <a16:creationId xmlns:a16="http://schemas.microsoft.com/office/drawing/2014/main" id="{AF1F1BA4-34A8-1BAB-CCBD-D3F8BBA9AA02}"/>
                </a:ext>
              </a:extLst>
            </p:cNvPr>
            <p:cNvSpPr/>
            <p:nvPr/>
          </p:nvSpPr>
          <p:spPr>
            <a:xfrm>
              <a:off x="8772235" y="365125"/>
              <a:ext cx="2949907" cy="2139141"/>
            </a:xfrm>
            <a:custGeom>
              <a:avLst/>
              <a:gdLst/>
              <a:ahLst/>
              <a:cxnLst/>
              <a:rect l="l" t="t" r="r" b="b"/>
              <a:pathLst>
                <a:path w="2949907" h="2139141">
                  <a:moveTo>
                    <a:pt x="0" y="0"/>
                  </a:moveTo>
                  <a:lnTo>
                    <a:pt x="2949907" y="0"/>
                  </a:lnTo>
                  <a:lnTo>
                    <a:pt x="2949907" y="2139141"/>
                  </a:lnTo>
                  <a:lnTo>
                    <a:pt x="0" y="2139141"/>
                  </a:lnTo>
                  <a:lnTo>
                    <a:pt x="0" y="0"/>
                  </a:lnTo>
                  <a:close/>
                </a:path>
              </a:pathLst>
            </a:custGeom>
            <a:blipFill>
              <a:blip r:embed="rId2"/>
              <a:stretch>
                <a:fillRect/>
              </a:stretch>
            </a:blipFill>
            <a:ln w="38100" cap="sq">
              <a:solidFill>
                <a:srgbClr val="99BF63"/>
              </a:solidFill>
              <a:prstDash val="solid"/>
              <a:miter/>
            </a:ln>
          </p:spPr>
          <p:txBody>
            <a:bodyPr/>
            <a:lstStyle/>
            <a:p>
              <a:endParaRPr lang="en-US"/>
            </a:p>
          </p:txBody>
        </p:sp>
        <p:sp>
          <p:nvSpPr>
            <p:cNvPr id="5" name="Freeform 8">
              <a:extLst>
                <a:ext uri="{FF2B5EF4-FFF2-40B4-BE49-F238E27FC236}">
                  <a16:creationId xmlns:a16="http://schemas.microsoft.com/office/drawing/2014/main" id="{2990F4CD-CCAF-CD32-B136-DF5B34E3C014}"/>
                </a:ext>
              </a:extLst>
            </p:cNvPr>
            <p:cNvSpPr/>
            <p:nvPr/>
          </p:nvSpPr>
          <p:spPr>
            <a:xfrm>
              <a:off x="9060516" y="2791504"/>
              <a:ext cx="2373345" cy="1741996"/>
            </a:xfrm>
            <a:custGeom>
              <a:avLst/>
              <a:gdLst/>
              <a:ahLst/>
              <a:cxnLst/>
              <a:rect l="l" t="t" r="r" b="b"/>
              <a:pathLst>
                <a:path w="2861483" h="2100281">
                  <a:moveTo>
                    <a:pt x="0" y="0"/>
                  </a:moveTo>
                  <a:lnTo>
                    <a:pt x="2861483" y="0"/>
                  </a:lnTo>
                  <a:lnTo>
                    <a:pt x="2861483" y="2100281"/>
                  </a:lnTo>
                  <a:lnTo>
                    <a:pt x="0" y="2100281"/>
                  </a:lnTo>
                  <a:lnTo>
                    <a:pt x="0" y="0"/>
                  </a:lnTo>
                  <a:close/>
                </a:path>
              </a:pathLst>
            </a:custGeom>
            <a:blipFill>
              <a:blip r:embed="rId3" cstate="screen">
                <a:extLst>
                  <a:ext uri="{28A0092B-C50C-407E-A947-70E740481C1C}">
                    <a14:useLocalDpi xmlns:a14="http://schemas.microsoft.com/office/drawing/2010/main"/>
                  </a:ext>
                </a:extLst>
              </a:blip>
              <a:stretch>
                <a:fillRect/>
              </a:stretch>
            </a:blipFill>
            <a:ln w="38100" cap="sq">
              <a:solidFill>
                <a:srgbClr val="F05523"/>
              </a:solidFill>
              <a:prstDash val="solid"/>
              <a:miter/>
            </a:ln>
          </p:spPr>
          <p:txBody>
            <a:bodyPr/>
            <a:lstStyle/>
            <a:p>
              <a:endParaRPr lang="en-US"/>
            </a:p>
          </p:txBody>
        </p:sp>
        <p:sp>
          <p:nvSpPr>
            <p:cNvPr id="6" name="Freeform 9">
              <a:extLst>
                <a:ext uri="{FF2B5EF4-FFF2-40B4-BE49-F238E27FC236}">
                  <a16:creationId xmlns:a16="http://schemas.microsoft.com/office/drawing/2014/main" id="{EBEF0FE1-FE28-9D51-0EE6-6B177B72B39C}"/>
                </a:ext>
              </a:extLst>
            </p:cNvPr>
            <p:cNvSpPr/>
            <p:nvPr/>
          </p:nvSpPr>
          <p:spPr>
            <a:xfrm>
              <a:off x="9630779" y="4687680"/>
              <a:ext cx="1232819" cy="1609032"/>
            </a:xfrm>
            <a:custGeom>
              <a:avLst/>
              <a:gdLst/>
              <a:ahLst/>
              <a:cxnLst/>
              <a:rect l="l" t="t" r="r" b="b"/>
              <a:pathLst>
                <a:path w="2238964" h="2922216">
                  <a:moveTo>
                    <a:pt x="0" y="0"/>
                  </a:moveTo>
                  <a:lnTo>
                    <a:pt x="2238964" y="0"/>
                  </a:lnTo>
                  <a:lnTo>
                    <a:pt x="2238964" y="2922215"/>
                  </a:lnTo>
                  <a:lnTo>
                    <a:pt x="0" y="2922215"/>
                  </a:lnTo>
                  <a:lnTo>
                    <a:pt x="0" y="0"/>
                  </a:lnTo>
                  <a:close/>
                </a:path>
              </a:pathLst>
            </a:custGeom>
            <a:blipFill>
              <a:blip r:embed="rId4" cstate="screen">
                <a:extLst>
                  <a:ext uri="{28A0092B-C50C-407E-A947-70E740481C1C}">
                    <a14:useLocalDpi xmlns:a14="http://schemas.microsoft.com/office/drawing/2010/main"/>
                  </a:ext>
                </a:extLst>
              </a:blip>
              <a:stretch>
                <a:fillRect/>
              </a:stretch>
            </a:blipFill>
            <a:ln w="38100" cap="sq">
              <a:solidFill>
                <a:srgbClr val="4C6CE2"/>
              </a:solidFill>
              <a:prstDash val="solid"/>
              <a:miter/>
            </a:ln>
          </p:spPr>
          <p:txBody>
            <a:bodyPr/>
            <a:lstStyle/>
            <a:p>
              <a:endParaRPr lang="en-US"/>
            </a:p>
          </p:txBody>
        </p:sp>
      </p:grpSp>
    </p:spTree>
    <p:extLst>
      <p:ext uri="{BB962C8B-B14F-4D97-AF65-F5344CB8AC3E}">
        <p14:creationId xmlns:p14="http://schemas.microsoft.com/office/powerpoint/2010/main" val="2784427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DF05-0F1C-19D7-8B0D-3B22C403FB07}"/>
              </a:ext>
            </a:extLst>
          </p:cNvPr>
          <p:cNvSpPr>
            <a:spLocks noGrp="1"/>
          </p:cNvSpPr>
          <p:nvPr>
            <p:ph type="title"/>
          </p:nvPr>
        </p:nvSpPr>
        <p:spPr/>
        <p:txBody>
          <a:bodyPr/>
          <a:lstStyle/>
          <a:p>
            <a:r>
              <a:rPr lang="en-US" dirty="0"/>
              <a:t>Ci3T support (5)</a:t>
            </a:r>
          </a:p>
        </p:txBody>
      </p:sp>
      <p:sp>
        <p:nvSpPr>
          <p:cNvPr id="3" name="Text Placeholder 2">
            <a:extLst>
              <a:ext uri="{FF2B5EF4-FFF2-40B4-BE49-F238E27FC236}">
                <a16:creationId xmlns:a16="http://schemas.microsoft.com/office/drawing/2014/main" id="{B412F9B3-BF68-E463-8CB8-74CE2D23E03B}"/>
              </a:ext>
            </a:extLst>
          </p:cNvPr>
          <p:cNvSpPr>
            <a:spLocks noGrp="1"/>
          </p:cNvSpPr>
          <p:nvPr>
            <p:ph type="body" idx="1"/>
          </p:nvPr>
        </p:nvSpPr>
        <p:spPr>
          <a:xfrm>
            <a:off x="838200" y="1825625"/>
            <a:ext cx="7304773" cy="4351338"/>
          </a:xfrm>
        </p:spPr>
        <p:txBody>
          <a:bodyPr/>
          <a:lstStyle/>
          <a:p>
            <a:r>
              <a:rPr lang="en-US" b="1" dirty="0"/>
              <a:t>Low Intensity Supports Tips</a:t>
            </a:r>
          </a:p>
          <a:p>
            <a:pPr lvl="1"/>
            <a:r>
              <a:rPr lang="en-US" dirty="0"/>
              <a:t>Stick to the language of your matrix and the language of your social skills curriculum</a:t>
            </a:r>
          </a:p>
          <a:p>
            <a:pPr lvl="1"/>
            <a:r>
              <a:rPr lang="en-US" dirty="0"/>
              <a:t>Limiting your focus to one word from the expectation matrix is fine</a:t>
            </a:r>
          </a:p>
          <a:p>
            <a:pPr lvl="1"/>
            <a:r>
              <a:rPr lang="en-US" dirty="0"/>
              <a:t>Meeting expectations is the goal--not exceeding. This is how we encourage all students.</a:t>
            </a:r>
          </a:p>
          <a:p>
            <a:pPr lvl="1"/>
            <a:r>
              <a:rPr lang="en-US" dirty="0"/>
              <a:t>This can feel like a word salad to come up with spontaneously. It’s okay to craft statements ahead of time. </a:t>
            </a:r>
          </a:p>
          <a:p>
            <a:pPr lvl="1"/>
            <a:r>
              <a:rPr lang="en-US" dirty="0"/>
              <a:t>Consider where this might fit in a PLT agenda</a:t>
            </a:r>
          </a:p>
          <a:p>
            <a:endParaRPr lang="en-US" dirty="0"/>
          </a:p>
          <a:p>
            <a:endParaRPr lang="en-US" dirty="0"/>
          </a:p>
        </p:txBody>
      </p:sp>
      <p:sp>
        <p:nvSpPr>
          <p:cNvPr id="4" name="Freeform 7" descr="Image showing the collection of Enhancing Ci3T Modules focused on use of low-intensity teacher-delivered strategies">
            <a:extLst>
              <a:ext uri="{FF2B5EF4-FFF2-40B4-BE49-F238E27FC236}">
                <a16:creationId xmlns:a16="http://schemas.microsoft.com/office/drawing/2014/main" id="{81FECD1C-E15A-0694-71DC-C2F601DECE50}"/>
              </a:ext>
            </a:extLst>
          </p:cNvPr>
          <p:cNvSpPr/>
          <p:nvPr/>
        </p:nvSpPr>
        <p:spPr>
          <a:xfrm>
            <a:off x="7742839" y="365125"/>
            <a:ext cx="4227791" cy="2965216"/>
          </a:xfrm>
          <a:custGeom>
            <a:avLst/>
            <a:gdLst/>
            <a:ahLst/>
            <a:cxnLst/>
            <a:rect l="l" t="t" r="r" b="b"/>
            <a:pathLst>
              <a:path w="3746902" h="2644872">
                <a:moveTo>
                  <a:pt x="0" y="0"/>
                </a:moveTo>
                <a:lnTo>
                  <a:pt x="3746902" y="0"/>
                </a:lnTo>
                <a:lnTo>
                  <a:pt x="3746902" y="2644872"/>
                </a:lnTo>
                <a:lnTo>
                  <a:pt x="0" y="2644872"/>
                </a:lnTo>
                <a:lnTo>
                  <a:pt x="0" y="0"/>
                </a:lnTo>
                <a:close/>
              </a:path>
            </a:pathLst>
          </a:custGeom>
          <a:blipFill>
            <a:blip r:embed="rId2"/>
            <a:stretch>
              <a:fillRect/>
            </a:stretch>
          </a:blipFill>
          <a:ln w="38100" cap="sq">
            <a:solidFill>
              <a:srgbClr val="000000"/>
            </a:solidFill>
            <a:prstDash val="solid"/>
            <a:miter/>
          </a:ln>
        </p:spPr>
        <p:txBody>
          <a:bodyPr/>
          <a:lstStyle/>
          <a:p>
            <a:endParaRPr lang="en-US"/>
          </a:p>
        </p:txBody>
      </p:sp>
    </p:spTree>
    <p:extLst>
      <p:ext uri="{BB962C8B-B14F-4D97-AF65-F5344CB8AC3E}">
        <p14:creationId xmlns:p14="http://schemas.microsoft.com/office/powerpoint/2010/main" val="1731827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267D7-863C-0B51-01C2-54FCE9062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6B659-15E5-6BFD-74B0-313D04918C39}"/>
              </a:ext>
            </a:extLst>
          </p:cNvPr>
          <p:cNvSpPr>
            <a:spLocks noGrp="1"/>
          </p:cNvSpPr>
          <p:nvPr>
            <p:ph type="title"/>
          </p:nvPr>
        </p:nvSpPr>
        <p:spPr/>
        <p:txBody>
          <a:bodyPr/>
          <a:lstStyle/>
          <a:p>
            <a:r>
              <a:rPr lang="en-US" dirty="0"/>
              <a:t>Ci3T support (6)</a:t>
            </a:r>
          </a:p>
        </p:txBody>
      </p:sp>
      <p:sp>
        <p:nvSpPr>
          <p:cNvPr id="3" name="Text Placeholder 2">
            <a:extLst>
              <a:ext uri="{FF2B5EF4-FFF2-40B4-BE49-F238E27FC236}">
                <a16:creationId xmlns:a16="http://schemas.microsoft.com/office/drawing/2014/main" id="{4FD57F22-DB7D-51A7-E2FA-0A37F765212E}"/>
              </a:ext>
            </a:extLst>
          </p:cNvPr>
          <p:cNvSpPr>
            <a:spLocks noGrp="1"/>
          </p:cNvSpPr>
          <p:nvPr>
            <p:ph type="body" idx="1"/>
          </p:nvPr>
        </p:nvSpPr>
        <p:spPr>
          <a:xfrm>
            <a:off x="838201" y="1825625"/>
            <a:ext cx="6756132" cy="4351338"/>
          </a:xfrm>
        </p:spPr>
        <p:txBody>
          <a:bodyPr>
            <a:normAutofit/>
          </a:bodyPr>
          <a:lstStyle/>
          <a:p>
            <a:r>
              <a:rPr lang="en-US" b="1" dirty="0"/>
              <a:t>Tickets &amp; Additional Resources</a:t>
            </a:r>
          </a:p>
          <a:p>
            <a:pPr lvl="1"/>
            <a:r>
              <a:rPr lang="en-US" dirty="0"/>
              <a:t>If you are looking for ways to expand your use of tickets: </a:t>
            </a:r>
          </a:p>
          <a:p>
            <a:pPr lvl="2"/>
            <a:r>
              <a:rPr lang="en-US" b="1" dirty="0"/>
              <a:t>Precorrection</a:t>
            </a:r>
            <a:r>
              <a:rPr lang="en-US" dirty="0"/>
              <a:t>: consider giving tickets to students who share examples of focused expectation or social skill (best effort &amp; perseverance in our example) and acknowledge their contribution.</a:t>
            </a:r>
          </a:p>
          <a:p>
            <a:pPr lvl="2"/>
            <a:r>
              <a:rPr lang="en-US" b="1" dirty="0"/>
              <a:t>Behavior-Specific Praise</a:t>
            </a:r>
            <a:r>
              <a:rPr lang="en-US" dirty="0"/>
              <a:t>: consider pairing this praise with tickets, focusing on students that are meeting the focused expectation or social skill (best effort &amp; perseverance in our example) during the work time.</a:t>
            </a:r>
          </a:p>
          <a:p>
            <a:endParaRPr lang="en-US" dirty="0"/>
          </a:p>
          <a:p>
            <a:endParaRPr lang="en-US" dirty="0"/>
          </a:p>
        </p:txBody>
      </p:sp>
      <p:sp>
        <p:nvSpPr>
          <p:cNvPr id="4" name="Freeform 7" descr="Image showing the collection of Enhancing Ci3T Modules focused on use of low-intensity teacher-delivered strategies">
            <a:extLst>
              <a:ext uri="{FF2B5EF4-FFF2-40B4-BE49-F238E27FC236}">
                <a16:creationId xmlns:a16="http://schemas.microsoft.com/office/drawing/2014/main" id="{3A0B0E4D-B0F6-A323-C16C-F76A1EEDB40C}"/>
              </a:ext>
            </a:extLst>
          </p:cNvPr>
          <p:cNvSpPr/>
          <p:nvPr/>
        </p:nvSpPr>
        <p:spPr>
          <a:xfrm>
            <a:off x="7742839" y="343017"/>
            <a:ext cx="4227791" cy="2965216"/>
          </a:xfrm>
          <a:custGeom>
            <a:avLst/>
            <a:gdLst/>
            <a:ahLst/>
            <a:cxnLst/>
            <a:rect l="l" t="t" r="r" b="b"/>
            <a:pathLst>
              <a:path w="3746902" h="2644872">
                <a:moveTo>
                  <a:pt x="0" y="0"/>
                </a:moveTo>
                <a:lnTo>
                  <a:pt x="3746902" y="0"/>
                </a:lnTo>
                <a:lnTo>
                  <a:pt x="3746902" y="2644872"/>
                </a:lnTo>
                <a:lnTo>
                  <a:pt x="0" y="2644872"/>
                </a:lnTo>
                <a:lnTo>
                  <a:pt x="0" y="0"/>
                </a:lnTo>
                <a:close/>
              </a:path>
            </a:pathLst>
          </a:custGeom>
          <a:blipFill>
            <a:blip r:embed="rId2"/>
            <a:stretch>
              <a:fillRect/>
            </a:stretch>
          </a:blipFill>
          <a:ln w="38100" cap="sq">
            <a:solidFill>
              <a:srgbClr val="000000"/>
            </a:solidFill>
            <a:prstDash val="solid"/>
            <a:miter/>
          </a:ln>
        </p:spPr>
        <p:txBody>
          <a:bodyPr/>
          <a:lstStyle/>
          <a:p>
            <a:endParaRPr lang="en-US"/>
          </a:p>
        </p:txBody>
      </p:sp>
      <p:sp>
        <p:nvSpPr>
          <p:cNvPr id="5" name="Freeform 8" descr="Image showing the collection of Enhancing Ci3T Modules focused on building basic knowledge about reinforcement and punishment.">
            <a:extLst>
              <a:ext uri="{FF2B5EF4-FFF2-40B4-BE49-F238E27FC236}">
                <a16:creationId xmlns:a16="http://schemas.microsoft.com/office/drawing/2014/main" id="{B9AC05CF-3FD1-8514-95F5-C5853B0C0594}"/>
              </a:ext>
            </a:extLst>
          </p:cNvPr>
          <p:cNvSpPr/>
          <p:nvPr/>
        </p:nvSpPr>
        <p:spPr>
          <a:xfrm>
            <a:off x="8223728" y="3586240"/>
            <a:ext cx="3746902" cy="2334823"/>
          </a:xfrm>
          <a:custGeom>
            <a:avLst/>
            <a:gdLst/>
            <a:ahLst/>
            <a:cxnLst/>
            <a:rect l="l" t="t" r="r" b="b"/>
            <a:pathLst>
              <a:path w="3746902" h="2334823">
                <a:moveTo>
                  <a:pt x="0" y="0"/>
                </a:moveTo>
                <a:lnTo>
                  <a:pt x="3746901" y="0"/>
                </a:lnTo>
                <a:lnTo>
                  <a:pt x="3746901" y="2334823"/>
                </a:lnTo>
                <a:lnTo>
                  <a:pt x="0" y="2334823"/>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Tree>
    <p:extLst>
      <p:ext uri="{BB962C8B-B14F-4D97-AF65-F5344CB8AC3E}">
        <p14:creationId xmlns:p14="http://schemas.microsoft.com/office/powerpoint/2010/main" val="229531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2863-77F2-ED14-C7D8-0E1F7550EB6D}"/>
              </a:ext>
            </a:extLst>
          </p:cNvPr>
          <p:cNvSpPr>
            <a:spLocks noGrp="1"/>
          </p:cNvSpPr>
          <p:nvPr>
            <p:ph type="title"/>
          </p:nvPr>
        </p:nvSpPr>
        <p:spPr/>
        <p:txBody>
          <a:bodyPr/>
          <a:lstStyle/>
          <a:p>
            <a:r>
              <a:rPr lang="en-US" dirty="0"/>
              <a:t>Ci3T Comprehensive</a:t>
            </a:r>
            <a:br>
              <a:rPr lang="en-US" dirty="0"/>
            </a:br>
            <a:r>
              <a:rPr lang="en-US" dirty="0"/>
              <a:t>Professional Learning Plan</a:t>
            </a:r>
          </a:p>
        </p:txBody>
      </p:sp>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2"/>
          <a:stretch>
            <a:fillRect/>
          </a:stretch>
        </p:blipFill>
        <p:spPr>
          <a:xfrm>
            <a:off x="152400" y="1709737"/>
            <a:ext cx="5562600" cy="3245484"/>
          </a:xfrm>
          <a:prstGeom prst="rect">
            <a:avLst/>
          </a:prstGeom>
        </p:spPr>
      </p:pic>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3"/>
          <a:stretch>
            <a:fillRect/>
          </a:stretch>
        </p:blipFill>
        <p:spPr>
          <a:xfrm>
            <a:off x="6042025" y="1804987"/>
            <a:ext cx="5988050" cy="3207384"/>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36248" y="2488580"/>
            <a:ext cx="1911350" cy="1447800"/>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spTree>
    <p:extLst>
      <p:ext uri="{BB962C8B-B14F-4D97-AF65-F5344CB8AC3E}">
        <p14:creationId xmlns:p14="http://schemas.microsoft.com/office/powerpoint/2010/main" val="1374623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65303B-8781-57DD-1C72-9928A6429C97}"/>
              </a:ext>
            </a:extLst>
          </p:cNvPr>
          <p:cNvSpPr>
            <a:spLocks noGrp="1"/>
          </p:cNvSpPr>
          <p:nvPr>
            <p:ph type="title"/>
          </p:nvPr>
        </p:nvSpPr>
        <p:spPr/>
        <p:txBody>
          <a:bodyPr/>
          <a:lstStyle/>
          <a:p>
            <a:r>
              <a:rPr lang="en-US" dirty="0"/>
              <a:t>Enhanced Ci3T Implementation Series and Delivery</a:t>
            </a:r>
          </a:p>
        </p:txBody>
      </p:sp>
      <p:grpSp>
        <p:nvGrpSpPr>
          <p:cNvPr id="2" name="Group 1" descr="Table of yearlong Ci3T Implementation Series and Delivery activities with a yellow box outlining the Ci3T Implementation Professional Learning Series (6 sessions).">
            <a:extLst>
              <a:ext uri="{FF2B5EF4-FFF2-40B4-BE49-F238E27FC236}">
                <a16:creationId xmlns:a16="http://schemas.microsoft.com/office/drawing/2014/main" id="{DA38EA6D-AFE5-68A9-3540-DCC83C3356E5}"/>
              </a:ext>
            </a:extLst>
          </p:cNvPr>
          <p:cNvGrpSpPr/>
          <p:nvPr/>
        </p:nvGrpSpPr>
        <p:grpSpPr>
          <a:xfrm>
            <a:off x="2782529" y="1690688"/>
            <a:ext cx="7259502" cy="4973168"/>
            <a:chOff x="2683040" y="1505412"/>
            <a:chExt cx="7358991" cy="5158444"/>
          </a:xfrm>
        </p:grpSpPr>
        <p:pic>
          <p:nvPicPr>
            <p:cNvPr id="3" name="Picture">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25CE-653D-9344-17AB-8843AAC191C6}"/>
              </a:ext>
            </a:extLst>
          </p:cNvPr>
          <p:cNvSpPr>
            <a:spLocks noGrp="1"/>
          </p:cNvSpPr>
          <p:nvPr>
            <p:ph type="title"/>
          </p:nvPr>
        </p:nvSpPr>
        <p:spPr/>
        <p:txBody>
          <a:bodyPr/>
          <a:lstStyle/>
          <a:p>
            <a:r>
              <a:rPr lang="en-US" dirty="0"/>
              <a:t>Setting the Stage:</a:t>
            </a:r>
            <a:br>
              <a:rPr lang="en-US" dirty="0"/>
            </a:br>
            <a:r>
              <a:rPr lang="en-US" b="0" dirty="0"/>
              <a:t>Why Integrated Tiered Systems?</a:t>
            </a:r>
          </a:p>
        </p:txBody>
      </p:sp>
      <p:sp>
        <p:nvSpPr>
          <p:cNvPr id="4" name="Text Placeholder 3">
            <a:extLst>
              <a:ext uri="{FF2B5EF4-FFF2-40B4-BE49-F238E27FC236}">
                <a16:creationId xmlns:a16="http://schemas.microsoft.com/office/drawing/2014/main" id="{23D56D7B-29FE-BBA7-7023-853BB183BAD0}"/>
              </a:ext>
            </a:extLst>
          </p:cNvPr>
          <p:cNvSpPr>
            <a:spLocks noGrp="1"/>
          </p:cNvSpPr>
          <p:nvPr>
            <p:ph type="body" idx="1"/>
          </p:nvPr>
        </p:nvSpPr>
        <p:spPr/>
        <p:txBody>
          <a:bodyPr anchor="ctr"/>
          <a:lstStyle/>
          <a:p>
            <a:r>
              <a:rPr lang="en-US" dirty="0"/>
              <a:t>“integration of a number of multiple-tiered systems into one coherent, strategically combined system meant to address multiple domains or content areas in education.” </a:t>
            </a:r>
            <a:br>
              <a:rPr lang="en-US" dirty="0"/>
            </a:br>
            <a:r>
              <a:rPr lang="en-US" dirty="0"/>
              <a:t>-McIntosh &amp; Goodman (2016)</a:t>
            </a:r>
          </a:p>
        </p:txBody>
      </p:sp>
      <p:graphicFrame>
        <p:nvGraphicFramePr>
          <p:cNvPr id="7" name="Diagram 6" descr="SmartArt showing three aspects of integrated tiered system: leadership capacity, data systems, evidence-based components">
            <a:extLst>
              <a:ext uri="{FF2B5EF4-FFF2-40B4-BE49-F238E27FC236}">
                <a16:creationId xmlns:a16="http://schemas.microsoft.com/office/drawing/2014/main" id="{FF325EE2-87B3-AE10-F9C5-B69F618E6429}"/>
              </a:ext>
            </a:extLst>
          </p:cNvPr>
          <p:cNvGraphicFramePr/>
          <p:nvPr>
            <p:extLst>
              <p:ext uri="{D42A27DB-BD31-4B8C-83A1-F6EECF244321}">
                <p14:modId xmlns:p14="http://schemas.microsoft.com/office/powerpoint/2010/main" val="1103643798"/>
              </p:ext>
            </p:extLst>
          </p:nvPr>
        </p:nvGraphicFramePr>
        <p:xfrm>
          <a:off x="6172200" y="1825625"/>
          <a:ext cx="5181600" cy="4419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3892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dirty="0"/>
              <a:t>Enhancing Ci3T Modules (3)</a:t>
            </a:r>
          </a:p>
        </p:txBody>
      </p:sp>
      <p:grpSp>
        <p:nvGrpSpPr>
          <p:cNvPr id="20" name="Image 1"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0402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dirty="0"/>
              <a:t>Module Pathways (1)</a:t>
            </a:r>
          </a:p>
        </p:txBody>
      </p:sp>
      <p:pic>
        <p:nvPicPr>
          <p:cNvPr id="6" name="Picture 1"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a:ln>
            <a:solidFill>
              <a:schemeClr val="tx1"/>
            </a:solidFill>
          </a:ln>
        </p:spPr>
      </p:pic>
      <p:pic>
        <p:nvPicPr>
          <p:cNvPr id="8" name="Picture 2"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a:ln>
            <a:solidFill>
              <a:schemeClr val="tx1"/>
            </a:solidFill>
          </a:ln>
        </p:spPr>
      </p:pic>
      <p:pic>
        <p:nvPicPr>
          <p:cNvPr id="10" name="Picture 3"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a:ln>
            <a:solidFill>
              <a:schemeClr val="tx1"/>
            </a:solidFill>
          </a:ln>
        </p:spPr>
      </p:pic>
    </p:spTree>
    <p:extLst>
      <p:ext uri="{BB962C8B-B14F-4D97-AF65-F5344CB8AC3E}">
        <p14:creationId xmlns:p14="http://schemas.microsoft.com/office/powerpoint/2010/main" val="4207868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8CE7-367A-63A1-E955-DE8F0C34453D}"/>
              </a:ext>
            </a:extLst>
          </p:cNvPr>
          <p:cNvSpPr>
            <a:spLocks noGrp="1"/>
          </p:cNvSpPr>
          <p:nvPr>
            <p:ph type="title"/>
          </p:nvPr>
        </p:nvSpPr>
        <p:spPr/>
        <p:txBody>
          <a:bodyPr/>
          <a:lstStyle/>
          <a:p>
            <a:r>
              <a:rPr lang="en-US" dirty="0"/>
              <a:t>Module Pathways (2)</a:t>
            </a:r>
          </a:p>
        </p:txBody>
      </p:sp>
      <p:pic>
        <p:nvPicPr>
          <p:cNvPr id="7" name="Picture 6" descr="A page from the Enhancing Ci3T Module Pathway: Orienting Principal Leaders to Ci3T ">
            <a:extLst>
              <a:ext uri="{FF2B5EF4-FFF2-40B4-BE49-F238E27FC236}">
                <a16:creationId xmlns:a16="http://schemas.microsoft.com/office/drawing/2014/main" id="{93A4AE7A-14EA-E4AF-0010-3B17AC1A230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86882" y="1690688"/>
            <a:ext cx="4618235" cy="4510709"/>
          </a:xfrm>
          <a:prstGeom prst="rect">
            <a:avLst/>
          </a:prstGeom>
          <a:ln>
            <a:solidFill>
              <a:schemeClr val="tx1">
                <a:lumMod val="75000"/>
                <a:lumOff val="25000"/>
              </a:schemeClr>
            </a:solidFill>
          </a:ln>
        </p:spPr>
      </p:pic>
      <p:sp>
        <p:nvSpPr>
          <p:cNvPr id="8" name="Callout: Line 7">
            <a:extLst>
              <a:ext uri="{FF2B5EF4-FFF2-40B4-BE49-F238E27FC236}">
                <a16:creationId xmlns:a16="http://schemas.microsoft.com/office/drawing/2014/main" id="{C5EE4131-C37F-6F73-8A87-0EE64362BB8D}"/>
              </a:ext>
            </a:extLst>
          </p:cNvPr>
          <p:cNvSpPr/>
          <p:nvPr/>
        </p:nvSpPr>
        <p:spPr>
          <a:xfrm>
            <a:off x="8994807" y="3690341"/>
            <a:ext cx="1856874" cy="2015836"/>
          </a:xfrm>
          <a:prstGeom prst="borderCallout1">
            <a:avLst>
              <a:gd name="adj1" fmla="val 18750"/>
              <a:gd name="adj2" fmla="val -8333"/>
              <a:gd name="adj3" fmla="val 38914"/>
              <a:gd name="adj4" fmla="val -57413"/>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Recommended module-based activities and materials</a:t>
            </a:r>
          </a:p>
        </p:txBody>
      </p:sp>
      <p:pic>
        <p:nvPicPr>
          <p:cNvPr id="4" name="Picture 1" descr="An image of the Orientating Principal Leaders to Ci3T Pathway available at ci3t.org/enhance">
            <a:extLst>
              <a:ext uri="{FF2B5EF4-FFF2-40B4-BE49-F238E27FC236}">
                <a16:creationId xmlns:a16="http://schemas.microsoft.com/office/drawing/2014/main" id="{48EF0228-F8D8-C482-3C41-6FB63C7AF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2522" y="179991"/>
            <a:ext cx="2026510" cy="2621617"/>
          </a:xfrm>
          <a:prstGeom prst="rect">
            <a:avLst/>
          </a:prstGeom>
          <a:noFill/>
          <a:ln>
            <a:solidFill>
              <a:schemeClr val="tx1"/>
            </a:solidFill>
          </a:ln>
        </p:spPr>
      </p:pic>
      <p:pic>
        <p:nvPicPr>
          <p:cNvPr id="9" name="Picture 8">
            <a:extLst>
              <a:ext uri="{FF2B5EF4-FFF2-40B4-BE49-F238E27FC236}">
                <a16:creationId xmlns:a16="http://schemas.microsoft.com/office/drawing/2014/main" id="{B87C44B9-A4E7-8344-B279-E424A5C6303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1196" y="4326380"/>
            <a:ext cx="649252" cy="840932"/>
          </a:xfrm>
          <a:prstGeom prst="rect">
            <a:avLst/>
          </a:prstGeom>
        </p:spPr>
      </p:pic>
      <p:sp>
        <p:nvSpPr>
          <p:cNvPr id="5" name="Callout: Line 4">
            <a:extLst>
              <a:ext uri="{FF2B5EF4-FFF2-40B4-BE49-F238E27FC236}">
                <a16:creationId xmlns:a16="http://schemas.microsoft.com/office/drawing/2014/main" id="{65EE09BE-3751-7731-F07B-F6495D8787AC}"/>
              </a:ext>
            </a:extLst>
          </p:cNvPr>
          <p:cNvSpPr/>
          <p:nvPr/>
        </p:nvSpPr>
        <p:spPr>
          <a:xfrm flipH="1">
            <a:off x="1311040" y="2248155"/>
            <a:ext cx="1856874" cy="2015836"/>
          </a:xfrm>
          <a:prstGeom prst="borderCallout1">
            <a:avLst>
              <a:gd name="adj1" fmla="val 18750"/>
              <a:gd name="adj2" fmla="val -8333"/>
              <a:gd name="adj3" fmla="val 3103"/>
              <a:gd name="adj4" fmla="val -57413"/>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Recommended series of Enhancing Ci3T Modules based on role and/or need</a:t>
            </a:r>
          </a:p>
        </p:txBody>
      </p:sp>
    </p:spTree>
    <p:extLst>
      <p:ext uri="{BB962C8B-B14F-4D97-AF65-F5344CB8AC3E}">
        <p14:creationId xmlns:p14="http://schemas.microsoft.com/office/powerpoint/2010/main" val="12483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D7E2-E00F-E7C5-EDAC-EB1631F0A8AF}"/>
              </a:ext>
            </a:extLst>
          </p:cNvPr>
          <p:cNvSpPr>
            <a:spLocks noGrp="1"/>
          </p:cNvSpPr>
          <p:nvPr>
            <p:ph type="title"/>
          </p:nvPr>
        </p:nvSpPr>
        <p:spPr>
          <a:xfrm>
            <a:off x="838200" y="-1357798"/>
            <a:ext cx="10515600" cy="1325563"/>
          </a:xfrm>
        </p:spPr>
        <p:txBody>
          <a:bodyPr/>
          <a:lstStyle/>
          <a:p>
            <a:r>
              <a:rPr lang="en-US" dirty="0"/>
              <a:t>Module Pathways (3)</a:t>
            </a:r>
          </a:p>
        </p:txBody>
      </p:sp>
      <p:pic>
        <p:nvPicPr>
          <p:cNvPr id="4" name="Picture 3" descr="Infographic from Enhancing Ci3T Module about onboarding. The title is: Building Ci3T Buy-in with faculty and staff. It has three sections: Share the Ci3T Vision and Process (e.g., be transparent, share Ci3T Implementation Manual); Engage and Support Staff (e.g., respond to feedback, create opportunities for input); and, Celebrate (e.g., acknowledge and reinforce staff for Ci3T).">
            <a:extLst>
              <a:ext uri="{FF2B5EF4-FFF2-40B4-BE49-F238E27FC236}">
                <a16:creationId xmlns:a16="http://schemas.microsoft.com/office/drawing/2014/main" id="{6DC602A8-DD4E-A830-4F74-068CA90BA8BB}"/>
              </a:ext>
            </a:extLst>
          </p:cNvPr>
          <p:cNvPicPr>
            <a:picLocks noChangeAspect="1"/>
          </p:cNvPicPr>
          <p:nvPr/>
        </p:nvPicPr>
        <p:blipFill>
          <a:blip r:embed="rId2"/>
          <a:stretch>
            <a:fillRect/>
          </a:stretch>
        </p:blipFill>
        <p:spPr>
          <a:xfrm>
            <a:off x="1655545" y="565001"/>
            <a:ext cx="8110809" cy="10505367"/>
          </a:xfrm>
          <a:prstGeom prst="rect">
            <a:avLst/>
          </a:prstGeom>
        </p:spPr>
      </p:pic>
      <p:pic>
        <p:nvPicPr>
          <p:cNvPr id="5" name="Picture 1" descr="An image of the Orientating Principal Leaders to Ci3T Pathway available at ci3t.org/enhance">
            <a:extLst>
              <a:ext uri="{FF2B5EF4-FFF2-40B4-BE49-F238E27FC236}">
                <a16:creationId xmlns:a16="http://schemas.microsoft.com/office/drawing/2014/main" id="{1C702790-A854-EC3C-15CF-E8F052C52D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2522" y="179991"/>
            <a:ext cx="2026510" cy="2621617"/>
          </a:xfrm>
          <a:prstGeom prst="rect">
            <a:avLst/>
          </a:prstGeom>
          <a:noFill/>
          <a:ln>
            <a:solidFill>
              <a:schemeClr val="tx1"/>
            </a:solidFill>
          </a:ln>
        </p:spPr>
      </p:pic>
    </p:spTree>
    <p:extLst>
      <p:ext uri="{BB962C8B-B14F-4D97-AF65-F5344CB8AC3E}">
        <p14:creationId xmlns:p14="http://schemas.microsoft.com/office/powerpoint/2010/main" val="186970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06E9-C58B-7942-E7E2-94F21C017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E0D9A-5EDC-FCE2-CE96-5AB853723051}"/>
              </a:ext>
            </a:extLst>
          </p:cNvPr>
          <p:cNvSpPr>
            <a:spLocks noGrp="1"/>
          </p:cNvSpPr>
          <p:nvPr>
            <p:ph type="title"/>
          </p:nvPr>
        </p:nvSpPr>
        <p:spPr>
          <a:xfrm>
            <a:off x="838200" y="-1357798"/>
            <a:ext cx="10515600" cy="1325563"/>
          </a:xfrm>
        </p:spPr>
        <p:txBody>
          <a:bodyPr/>
          <a:lstStyle/>
          <a:p>
            <a:r>
              <a:rPr lang="en-US" dirty="0"/>
              <a:t>Module Pathways (4)</a:t>
            </a:r>
          </a:p>
        </p:txBody>
      </p:sp>
      <p:pic>
        <p:nvPicPr>
          <p:cNvPr id="4" name="Picture 3" descr="Repeated image of infographic from Enhancing Ci3T Module about onboarding. ">
            <a:extLst>
              <a:ext uri="{FF2B5EF4-FFF2-40B4-BE49-F238E27FC236}">
                <a16:creationId xmlns:a16="http://schemas.microsoft.com/office/drawing/2014/main" id="{4EFEABE3-855F-553F-6CC8-70DCFE5C62ED}"/>
              </a:ext>
            </a:extLst>
          </p:cNvPr>
          <p:cNvPicPr>
            <a:picLocks noChangeAspect="1"/>
          </p:cNvPicPr>
          <p:nvPr/>
        </p:nvPicPr>
        <p:blipFill>
          <a:blip r:embed="rId2"/>
          <a:stretch>
            <a:fillRect/>
          </a:stretch>
        </p:blipFill>
        <p:spPr>
          <a:xfrm>
            <a:off x="1655545" y="-4420899"/>
            <a:ext cx="8110809" cy="10505367"/>
          </a:xfrm>
          <a:prstGeom prst="rect">
            <a:avLst/>
          </a:prstGeom>
        </p:spPr>
      </p:pic>
      <p:pic>
        <p:nvPicPr>
          <p:cNvPr id="5" name="Picture 1" descr="An image of the Orientating Principal Leaders to Ci3T Pathway available at ci3t.org/enhance">
            <a:extLst>
              <a:ext uri="{FF2B5EF4-FFF2-40B4-BE49-F238E27FC236}">
                <a16:creationId xmlns:a16="http://schemas.microsoft.com/office/drawing/2014/main" id="{6350C8F9-6449-59B3-3991-21BBDE785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2522" y="179991"/>
            <a:ext cx="2026510" cy="2621617"/>
          </a:xfrm>
          <a:prstGeom prst="rect">
            <a:avLst/>
          </a:prstGeom>
          <a:noFill/>
          <a:ln>
            <a:solidFill>
              <a:schemeClr val="tx1"/>
            </a:solidFill>
          </a:ln>
        </p:spPr>
      </p:pic>
    </p:spTree>
    <p:extLst>
      <p:ext uri="{BB962C8B-B14F-4D97-AF65-F5344CB8AC3E}">
        <p14:creationId xmlns:p14="http://schemas.microsoft.com/office/powerpoint/2010/main" val="2718970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97F3-3C7A-892B-FCA8-F44D69C897CE}"/>
              </a:ext>
            </a:extLst>
          </p:cNvPr>
          <p:cNvSpPr>
            <a:spLocks noGrp="1"/>
          </p:cNvSpPr>
          <p:nvPr>
            <p:ph type="title"/>
          </p:nvPr>
        </p:nvSpPr>
        <p:spPr/>
        <p:txBody>
          <a:bodyPr/>
          <a:lstStyle/>
          <a:p>
            <a:r>
              <a:rPr lang="en-US" dirty="0"/>
              <a:t>Ci3T EMPOWER Sessions</a:t>
            </a:r>
          </a:p>
        </p:txBody>
      </p:sp>
      <p:sp>
        <p:nvSpPr>
          <p:cNvPr id="6" name="Text Placeholder 5">
            <a:extLst>
              <a:ext uri="{FF2B5EF4-FFF2-40B4-BE49-F238E27FC236}">
                <a16:creationId xmlns:a16="http://schemas.microsoft.com/office/drawing/2014/main" id="{02013DB1-1530-3EE0-751C-CFE28CFE8C8A}"/>
              </a:ext>
            </a:extLst>
          </p:cNvPr>
          <p:cNvSpPr>
            <a:spLocks noGrp="1"/>
          </p:cNvSpPr>
          <p:nvPr>
            <p:ph type="body" idx="1"/>
          </p:nvPr>
        </p:nvSpPr>
        <p:spPr>
          <a:xfrm>
            <a:off x="838200" y="1825625"/>
            <a:ext cx="6322996" cy="4351338"/>
          </a:xfrm>
        </p:spPr>
        <p:txBody>
          <a:bodyPr/>
          <a:lstStyle/>
          <a:p>
            <a:r>
              <a:rPr lang="en-US" dirty="0"/>
              <a:t>Free-access, standalone professional learning sessions for any interested person (implementers, community members)</a:t>
            </a:r>
          </a:p>
          <a:p>
            <a:r>
              <a:rPr lang="en-US" dirty="0"/>
              <a:t>Content focused on building knowledge, skills, and confidence to implement effective practices to support students’ multiple academic, behavioral, and social and emotional well-being needs</a:t>
            </a:r>
          </a:p>
        </p:txBody>
      </p:sp>
      <p:pic>
        <p:nvPicPr>
          <p:cNvPr id="5" name="Picture 4" descr="Image of the session flyer for Ci3T Project EMPOWER">
            <a:extLst>
              <a:ext uri="{FF2B5EF4-FFF2-40B4-BE49-F238E27FC236}">
                <a16:creationId xmlns:a16="http://schemas.microsoft.com/office/drawing/2014/main" id="{1C1E1F03-9765-D4C7-B56F-894C839B95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5631" y="231007"/>
            <a:ext cx="4094392" cy="5313145"/>
          </a:xfrm>
          <a:prstGeom prst="rect">
            <a:avLst/>
          </a:prstGeom>
          <a:ln>
            <a:solidFill>
              <a:schemeClr val="tx1">
                <a:lumMod val="75000"/>
                <a:lumOff val="25000"/>
              </a:schemeClr>
            </a:solidFill>
          </a:ln>
        </p:spPr>
      </p:pic>
      <p:sp>
        <p:nvSpPr>
          <p:cNvPr id="7" name="TextBox 6">
            <a:extLst>
              <a:ext uri="{FF2B5EF4-FFF2-40B4-BE49-F238E27FC236}">
                <a16:creationId xmlns:a16="http://schemas.microsoft.com/office/drawing/2014/main" id="{6CB9442B-062D-CF77-E16B-113EA95E19B4}"/>
              </a:ext>
            </a:extLst>
          </p:cNvPr>
          <p:cNvSpPr txBox="1"/>
          <p:nvPr/>
        </p:nvSpPr>
        <p:spPr>
          <a:xfrm>
            <a:off x="8597046" y="5544152"/>
            <a:ext cx="2905144" cy="369332"/>
          </a:xfrm>
          <a:prstGeom prst="rect">
            <a:avLst/>
          </a:prstGeom>
          <a:noFill/>
        </p:spPr>
        <p:txBody>
          <a:bodyPr wrap="square" rtlCol="0">
            <a:spAutoFit/>
          </a:bodyPr>
          <a:lstStyle/>
          <a:p>
            <a:r>
              <a:rPr lang="en-US" sz="1800" dirty="0">
                <a:hlinkClick r:id="rId3"/>
              </a:rPr>
              <a:t>Sign-up at ci3t.org/pl</a:t>
            </a:r>
            <a:endParaRPr lang="en-US" sz="1800" dirty="0"/>
          </a:p>
        </p:txBody>
      </p:sp>
    </p:spTree>
    <p:extLst>
      <p:ext uri="{BB962C8B-B14F-4D97-AF65-F5344CB8AC3E}">
        <p14:creationId xmlns:p14="http://schemas.microsoft.com/office/powerpoint/2010/main" val="3542432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07" name="Title"/>
          <p:cNvSpPr txBox="1">
            <a:spLocks noGrp="1"/>
          </p:cNvSpPr>
          <p:nvPr>
            <p:ph type="title"/>
          </p:nvPr>
        </p:nvSpPr>
        <p:spPr>
          <a:xfrm>
            <a:off x="407700" y="365126"/>
            <a:ext cx="11376600" cy="10999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Candara"/>
              <a:buNone/>
            </a:pPr>
            <a:r>
              <a:rPr lang="en-US"/>
              <a:t>Please Complete this Session’s Evaluation</a:t>
            </a:r>
            <a:endParaRPr/>
          </a:p>
        </p:txBody>
      </p:sp>
      <p:sp>
        <p:nvSpPr>
          <p:cNvPr id="106" name="Text 1"/>
          <p:cNvSpPr/>
          <p:nvPr/>
        </p:nvSpPr>
        <p:spPr>
          <a:xfrm>
            <a:off x="407700" y="1496745"/>
            <a:ext cx="113766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1">
                <a:solidFill>
                  <a:schemeClr val="dk1"/>
                </a:solidFill>
                <a:latin typeface="Calibri"/>
                <a:ea typeface="Calibri"/>
                <a:cs typeface="Calibri"/>
                <a:sym typeface="Calibri"/>
              </a:rPr>
              <a:t>10/23</a:t>
            </a:r>
            <a:endParaRPr/>
          </a:p>
          <a:p>
            <a:pPr marL="0" marR="0" lvl="0" indent="0" algn="ctr" rtl="0">
              <a:spcBef>
                <a:spcPts val="0"/>
              </a:spcBef>
              <a:spcAft>
                <a:spcPts val="0"/>
              </a:spcAft>
              <a:buNone/>
            </a:pPr>
            <a:r>
              <a:rPr lang="en-US" sz="2000" b="1" i="1">
                <a:solidFill>
                  <a:schemeClr val="dk1"/>
                </a:solidFill>
                <a:latin typeface="Calibri"/>
                <a:ea typeface="Calibri"/>
                <a:cs typeface="Calibri"/>
                <a:sym typeface="Calibri"/>
              </a:rPr>
              <a:t>5E – </a:t>
            </a:r>
            <a:r>
              <a:rPr lang="en-US" sz="1800">
                <a:solidFill>
                  <a:schemeClr val="dk1"/>
                </a:solidFill>
                <a:latin typeface="Calibri"/>
                <a:ea typeface="Calibri"/>
                <a:cs typeface="Calibri"/>
                <a:sym typeface="Calibri"/>
              </a:rPr>
              <a:t>Data-Informed Professional Learning in Integrated Tiered Systems</a:t>
            </a:r>
            <a:endParaRPr sz="2000" b="1" i="1">
              <a:solidFill>
                <a:schemeClr val="dk1"/>
              </a:solidFill>
              <a:latin typeface="Calibri"/>
              <a:ea typeface="Calibri"/>
              <a:cs typeface="Calibri"/>
              <a:sym typeface="Calibri"/>
            </a:endParaRPr>
          </a:p>
        </p:txBody>
      </p:sp>
      <p:sp>
        <p:nvSpPr>
          <p:cNvPr id="105" name="Text 2"/>
          <p:cNvSpPr txBox="1"/>
          <p:nvPr/>
        </p:nvSpPr>
        <p:spPr>
          <a:xfrm>
            <a:off x="278961" y="2218291"/>
            <a:ext cx="4902200" cy="79520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6"/>
              </a:buClr>
              <a:buSzPts val="3500"/>
              <a:buFont typeface="Arial"/>
              <a:buNone/>
            </a:pPr>
            <a:r>
              <a:rPr lang="en-US" sz="3500" b="1" u="none">
                <a:solidFill>
                  <a:schemeClr val="accent6"/>
                </a:solidFill>
                <a:latin typeface="Candara"/>
                <a:ea typeface="Candara"/>
                <a:cs typeface="Candara"/>
                <a:sym typeface="Candara"/>
              </a:rPr>
              <a:t>Four options, pick one!</a:t>
            </a:r>
            <a:endParaRPr sz="2400" b="0" u="none">
              <a:solidFill>
                <a:schemeClr val="accent6"/>
              </a:solidFill>
              <a:latin typeface="Calibri"/>
              <a:ea typeface="Calibri"/>
              <a:cs typeface="Calibri"/>
              <a:sym typeface="Calibri"/>
            </a:endParaRPr>
          </a:p>
        </p:txBody>
      </p:sp>
      <p:sp>
        <p:nvSpPr>
          <p:cNvPr id="104" name="Option 1"/>
          <p:cNvSpPr txBox="1"/>
          <p:nvPr/>
        </p:nvSpPr>
        <p:spPr>
          <a:xfrm>
            <a:off x="232451" y="2859278"/>
            <a:ext cx="2345126" cy="1806702"/>
          </a:xfrm>
          <a:prstGeom prst="rect">
            <a:avLst/>
          </a:prstGeom>
          <a:noFill/>
          <a:ln>
            <a:noFill/>
          </a:ln>
        </p:spPr>
        <p:txBody>
          <a:bodyPr spcFirstLastPara="1" wrap="square" lIns="91425" tIns="45700" rIns="91425" bIns="45700" anchor="t" anchorCtr="0">
            <a:normAutofit/>
          </a:bodyPr>
          <a:lstStyle/>
          <a:p>
            <a:pPr marL="57150" marR="0" lvl="0" indent="-57150" algn="l" rtl="0">
              <a:lnSpc>
                <a:spcPct val="90000"/>
              </a:lnSpc>
              <a:spcBef>
                <a:spcPts val="0"/>
              </a:spcBef>
              <a:spcAft>
                <a:spcPts val="0"/>
              </a:spcAft>
              <a:buClr>
                <a:srgbClr val="0070C0"/>
              </a:buClr>
              <a:buSzPts val="2400"/>
              <a:buFont typeface="Arial"/>
              <a:buNone/>
            </a:pPr>
            <a:r>
              <a:rPr lang="en-US" sz="2400" b="1" u="none">
                <a:solidFill>
                  <a:srgbClr val="0070C0"/>
                </a:solidFill>
                <a:latin typeface="Calibri"/>
                <a:ea typeface="Calibri"/>
                <a:cs typeface="Calibri"/>
                <a:sym typeface="Calibri"/>
              </a:rPr>
              <a:t>1. Mobile App</a:t>
            </a:r>
            <a:r>
              <a:rPr lang="en-US" sz="2400" b="0" u="none">
                <a:solidFill>
                  <a:srgbClr val="0070C0"/>
                </a:solidFill>
                <a:latin typeface="Calibri"/>
                <a:ea typeface="Calibri"/>
                <a:cs typeface="Calibri"/>
                <a:sym typeface="Calibri"/>
              </a:rPr>
              <a:t> </a:t>
            </a:r>
            <a:br>
              <a:rPr lang="en-US" sz="2400" b="0" u="none">
                <a:solidFill>
                  <a:schemeClr val="dk1"/>
                </a:solidFill>
                <a:latin typeface="Calibri"/>
                <a:ea typeface="Calibri"/>
                <a:cs typeface="Calibri"/>
                <a:sym typeface="Calibri"/>
              </a:rPr>
            </a:br>
            <a:r>
              <a:rPr lang="en-US" sz="2400" b="0" u="none">
                <a:solidFill>
                  <a:schemeClr val="dk1"/>
                </a:solidFill>
                <a:latin typeface="Calibri"/>
                <a:ea typeface="Calibri"/>
                <a:cs typeface="Calibri"/>
                <a:sym typeface="Calibri"/>
              </a:rPr>
              <a:t>Click “Take Survey" under the session description.</a:t>
            </a:r>
            <a:endParaRPr/>
          </a:p>
        </p:txBody>
      </p:sp>
      <p:sp>
        <p:nvSpPr>
          <p:cNvPr id="103" name="Option 2"/>
          <p:cNvSpPr txBox="1">
            <a:spLocks noGrp="1"/>
          </p:cNvSpPr>
          <p:nvPr>
            <p:ph type="body" idx="1"/>
          </p:nvPr>
        </p:nvSpPr>
        <p:spPr>
          <a:xfrm>
            <a:off x="2882544" y="2861351"/>
            <a:ext cx="2152443" cy="180670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70C0"/>
              </a:buClr>
              <a:buSzPts val="2400"/>
              <a:buNone/>
            </a:pPr>
            <a:r>
              <a:rPr lang="en-US" sz="2400" b="1">
                <a:solidFill>
                  <a:srgbClr val="0070C0"/>
                </a:solidFill>
              </a:rPr>
              <a:t>2. QR Code</a:t>
            </a:r>
            <a:r>
              <a:rPr lang="en-US" sz="2400">
                <a:solidFill>
                  <a:srgbClr val="0070C0"/>
                </a:solidFill>
              </a:rPr>
              <a:t> </a:t>
            </a:r>
            <a:r>
              <a:rPr lang="en-US" sz="2400"/>
              <a:t>Scan the code on this slide.</a:t>
            </a:r>
            <a:endParaRPr/>
          </a:p>
        </p:txBody>
      </p:sp>
      <p:sp>
        <p:nvSpPr>
          <p:cNvPr id="102" name="Arrow">
            <a:extLst>
              <a:ext uri="{C183D7F6-B498-43B3-948B-1728B52AA6E4}">
                <adec:decorative xmlns:adec="http://schemas.microsoft.com/office/drawing/2017/decorative" val="1"/>
              </a:ext>
            </a:extLst>
          </p:cNvPr>
          <p:cNvSpPr/>
          <p:nvPr/>
        </p:nvSpPr>
        <p:spPr>
          <a:xfrm>
            <a:off x="3452411" y="4065035"/>
            <a:ext cx="1261106" cy="690681"/>
          </a:xfrm>
          <a:prstGeom prst="rightArrow">
            <a:avLst>
              <a:gd name="adj1" fmla="val 50000"/>
              <a:gd name="adj2" fmla="val 50000"/>
            </a:avLst>
          </a:prstGeom>
          <a:solidFill>
            <a:srgbClr val="FFD96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QR" descr="QR code for session evaluation"/>
          <p:cNvPicPr preferRelativeResize="0"/>
          <p:nvPr/>
        </p:nvPicPr>
        <p:blipFill rotWithShape="1">
          <a:blip r:embed="rId3">
            <a:alphaModFix/>
          </a:blip>
          <a:srcRect/>
          <a:stretch/>
        </p:blipFill>
        <p:spPr>
          <a:xfrm>
            <a:off x="4834276" y="2788376"/>
            <a:ext cx="1905000" cy="1905000"/>
          </a:xfrm>
          <a:prstGeom prst="rect">
            <a:avLst/>
          </a:prstGeom>
          <a:noFill/>
          <a:ln>
            <a:noFill/>
          </a:ln>
        </p:spPr>
      </p:pic>
      <p:sp>
        <p:nvSpPr>
          <p:cNvPr id="100" name="Sample">
            <a:extLst>
              <a:ext uri="{C183D7F6-B498-43B3-948B-1728B52AA6E4}">
                <adec:decorative xmlns:adec="http://schemas.microsoft.com/office/drawing/2017/decorative" val="1"/>
              </a:ext>
            </a:extLst>
          </p:cNvPr>
          <p:cNvSpPr/>
          <p:nvPr/>
        </p:nvSpPr>
        <p:spPr>
          <a:xfrm rot="-1932769">
            <a:off x="4752441" y="3408686"/>
            <a:ext cx="199717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cap="none">
                <a:solidFill>
                  <a:srgbClr val="FF0000"/>
                </a:solidFill>
                <a:latin typeface="Calibri"/>
                <a:ea typeface="Calibri"/>
                <a:cs typeface="Calibri"/>
                <a:sym typeface="Calibri"/>
              </a:rPr>
              <a:t>SAMPLE</a:t>
            </a:r>
            <a:endParaRPr/>
          </a:p>
        </p:txBody>
      </p:sp>
      <p:sp>
        <p:nvSpPr>
          <p:cNvPr id="99" name="Option 3"/>
          <p:cNvSpPr txBox="1"/>
          <p:nvPr/>
        </p:nvSpPr>
        <p:spPr>
          <a:xfrm>
            <a:off x="6885450" y="2788376"/>
            <a:ext cx="2471251" cy="1806702"/>
          </a:xfrm>
          <a:prstGeom prst="rect">
            <a:avLst/>
          </a:prstGeom>
          <a:noFill/>
          <a:ln>
            <a:noFill/>
          </a:ln>
        </p:spPr>
        <p:txBody>
          <a:bodyPr spcFirstLastPara="1" wrap="square" lIns="91425" tIns="45700" rIns="91425" bIns="45700" anchor="t" anchorCtr="0">
            <a:noAutofit/>
          </a:bodyPr>
          <a:lstStyle/>
          <a:p>
            <a:pPr marL="11113" marR="0" lvl="0" indent="-11113" algn="l" rtl="0">
              <a:lnSpc>
                <a:spcPct val="100000"/>
              </a:lnSpc>
              <a:spcBef>
                <a:spcPts val="0"/>
              </a:spcBef>
              <a:spcAft>
                <a:spcPts val="0"/>
              </a:spcAft>
              <a:buClr>
                <a:srgbClr val="0070C0"/>
              </a:buClr>
              <a:buSzPts val="2400"/>
              <a:buFont typeface="Arial"/>
              <a:buNone/>
            </a:pPr>
            <a:r>
              <a:rPr lang="en-US" sz="2400" b="1" u="none">
                <a:solidFill>
                  <a:srgbClr val="0070C0"/>
                </a:solidFill>
                <a:latin typeface="Calibri"/>
                <a:ea typeface="Calibri"/>
                <a:cs typeface="Calibri"/>
                <a:sym typeface="Calibri"/>
              </a:rPr>
              <a:t>3. Online</a:t>
            </a:r>
            <a:br>
              <a:rPr lang="en-US" sz="2000" b="0" u="none">
                <a:solidFill>
                  <a:schemeClr val="dk1"/>
                </a:solidFill>
                <a:latin typeface="Calibri"/>
                <a:ea typeface="Calibri"/>
                <a:cs typeface="Calibri"/>
                <a:sym typeface="Calibri"/>
              </a:rPr>
            </a:br>
            <a:r>
              <a:rPr lang="en-US" sz="1800" b="0" u="none">
                <a:solidFill>
                  <a:schemeClr val="dk1"/>
                </a:solidFill>
                <a:latin typeface="Calibri"/>
                <a:ea typeface="Calibri"/>
                <a:cs typeface="Calibri"/>
                <a:sym typeface="Calibri"/>
              </a:rPr>
              <a:t>Click on the link located next to the downloadable session materials posted online at:</a:t>
            </a:r>
            <a:endParaRPr/>
          </a:p>
          <a:p>
            <a:pPr marL="11113" marR="0" lvl="0" indent="-11113" algn="l" rtl="0">
              <a:lnSpc>
                <a:spcPct val="100000"/>
              </a:lnSpc>
              <a:spcBef>
                <a:spcPts val="1000"/>
              </a:spcBef>
              <a:spcAft>
                <a:spcPts val="0"/>
              </a:spcAft>
              <a:buClr>
                <a:schemeClr val="dk1"/>
              </a:buClr>
              <a:buSzPts val="1200"/>
              <a:buFont typeface="Arial"/>
              <a:buNone/>
            </a:pPr>
            <a:r>
              <a:rPr lang="en-US" sz="1200" b="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www.pbis.org/conference-and-presentations/pbis-leadership-forum</a:t>
            </a:r>
            <a:endParaRPr sz="1200" b="0" u="none">
              <a:solidFill>
                <a:schemeClr val="dk1"/>
              </a:solidFill>
              <a:latin typeface="Calibri"/>
              <a:ea typeface="Calibri"/>
              <a:cs typeface="Calibri"/>
              <a:sym typeface="Calibri"/>
            </a:endParaRPr>
          </a:p>
        </p:txBody>
      </p:sp>
      <p:sp>
        <p:nvSpPr>
          <p:cNvPr id="98" name="Option 4"/>
          <p:cNvSpPr txBox="1"/>
          <p:nvPr/>
        </p:nvSpPr>
        <p:spPr>
          <a:xfrm>
            <a:off x="9526024" y="2791893"/>
            <a:ext cx="2519780" cy="2161022"/>
          </a:xfrm>
          <a:prstGeom prst="rect">
            <a:avLst/>
          </a:prstGeom>
          <a:noFill/>
          <a:ln>
            <a:noFill/>
          </a:ln>
        </p:spPr>
        <p:txBody>
          <a:bodyPr spcFirstLastPara="1" wrap="square" lIns="91425" tIns="45700" rIns="91425" bIns="45700" anchor="t" anchorCtr="0">
            <a:normAutofit fontScale="92500" lnSpcReduction="20000"/>
          </a:bodyPr>
          <a:lstStyle/>
          <a:p>
            <a:pPr marL="11113" marR="0" lvl="0" indent="-11113" algn="l" rtl="0">
              <a:lnSpc>
                <a:spcPct val="110000"/>
              </a:lnSpc>
              <a:spcBef>
                <a:spcPts val="0"/>
              </a:spcBef>
              <a:spcAft>
                <a:spcPts val="0"/>
              </a:spcAft>
              <a:buClr>
                <a:srgbClr val="0070C0"/>
              </a:buClr>
              <a:buSzPct val="100000"/>
              <a:buFont typeface="Arial"/>
              <a:buNone/>
            </a:pPr>
            <a:r>
              <a:rPr lang="en-US" sz="2800" b="1" u="none">
                <a:solidFill>
                  <a:srgbClr val="0070C0"/>
                </a:solidFill>
                <a:latin typeface="Calibri"/>
                <a:ea typeface="Calibri"/>
                <a:cs typeface="Calibri"/>
                <a:sym typeface="Calibri"/>
              </a:rPr>
              <a:t>4. Direct Link</a:t>
            </a:r>
            <a:r>
              <a:rPr lang="en-US" sz="2800" b="0" u="none">
                <a:solidFill>
                  <a:srgbClr val="0070C0"/>
                </a:solidFill>
                <a:latin typeface="Calibri"/>
                <a:ea typeface="Calibri"/>
                <a:cs typeface="Calibri"/>
                <a:sym typeface="Calibri"/>
              </a:rPr>
              <a:t> </a:t>
            </a:r>
            <a:br>
              <a:rPr lang="en-US" sz="2800" b="0" u="none">
                <a:solidFill>
                  <a:schemeClr val="dk1"/>
                </a:solidFill>
                <a:latin typeface="Calibri"/>
                <a:ea typeface="Calibri"/>
                <a:cs typeface="Calibri"/>
                <a:sym typeface="Calibri"/>
              </a:rPr>
            </a:br>
            <a:r>
              <a:rPr lang="en-US" sz="2400" b="0" u="none">
                <a:solidFill>
                  <a:schemeClr val="dk1"/>
                </a:solidFill>
                <a:latin typeface="Calibri"/>
                <a:ea typeface="Calibri"/>
                <a:cs typeface="Calibri"/>
                <a:sym typeface="Calibri"/>
              </a:rPr>
              <a:t>Click the link provided in the email reminder you receive after your session ends.</a:t>
            </a:r>
            <a:endParaRPr/>
          </a:p>
        </p:txBody>
      </p:sp>
      <p:pic>
        <p:nvPicPr>
          <p:cNvPr id="97" name="Tickets">
            <a:extLs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1940" y="5460365"/>
            <a:ext cx="937260" cy="937260"/>
          </a:xfrm>
          <a:prstGeom prst="rect">
            <a:avLst/>
          </a:prstGeom>
          <a:noFill/>
          <a:ln>
            <a:noFill/>
          </a:ln>
        </p:spPr>
      </p:pic>
      <p:sp>
        <p:nvSpPr>
          <p:cNvPr id="96" name="Text 3"/>
          <p:cNvSpPr/>
          <p:nvPr/>
        </p:nvSpPr>
        <p:spPr>
          <a:xfrm>
            <a:off x="1381760" y="5579430"/>
            <a:ext cx="593344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0070C0"/>
                </a:solidFill>
                <a:latin typeface="Calibri"/>
                <a:ea typeface="Calibri"/>
                <a:cs typeface="Calibri"/>
                <a:sym typeface="Calibri"/>
              </a:rPr>
              <a:t>After you submit each session evaluation, click the link to enter the </a:t>
            </a:r>
            <a:r>
              <a:rPr lang="en-US" sz="2200" b="1">
                <a:solidFill>
                  <a:srgbClr val="0070C0"/>
                </a:solidFill>
                <a:latin typeface="Calibri"/>
                <a:ea typeface="Calibri"/>
                <a:cs typeface="Calibri"/>
                <a:sym typeface="Calibri"/>
              </a:rPr>
              <a:t>gift card raffle</a:t>
            </a:r>
            <a:r>
              <a:rPr lang="en-US" sz="2200">
                <a:solidFill>
                  <a:srgbClr val="0070C0"/>
                </a:solidFill>
                <a:latin typeface="Calibri"/>
                <a:ea typeface="Calibri"/>
                <a:cs typeface="Calibri"/>
                <a:sym typeface="Calibri"/>
              </a:rPr>
              <a:t>!</a:t>
            </a:r>
            <a:endParaRPr/>
          </a:p>
        </p:txBody>
      </p:sp>
      <p:sp>
        <p:nvSpPr>
          <p:cNvPr id="95" name="Text 4"/>
          <p:cNvSpPr/>
          <p:nvPr/>
        </p:nvSpPr>
        <p:spPr>
          <a:xfrm>
            <a:off x="8277244" y="5361255"/>
            <a:ext cx="3046700"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1" u="none" strike="noStrike" cap="none">
                <a:solidFill>
                  <a:srgbClr val="C00000"/>
                </a:solidFill>
                <a:latin typeface="Calibri"/>
                <a:ea typeface="Calibri"/>
                <a:cs typeface="Calibri"/>
                <a:sym typeface="Calibri"/>
              </a:rPr>
              <a:t>Evaluations are </a:t>
            </a:r>
            <a:r>
              <a:rPr lang="en-US" sz="1400" b="1" i="1" u="none" strike="noStrike" cap="none">
                <a:solidFill>
                  <a:srgbClr val="C00000"/>
                </a:solidFill>
                <a:latin typeface="Calibri"/>
                <a:ea typeface="Calibri"/>
                <a:cs typeface="Calibri"/>
                <a:sym typeface="Calibri"/>
              </a:rPr>
              <a:t>anonymous</a:t>
            </a:r>
            <a:r>
              <a:rPr lang="en-US" sz="1400" b="0" i="1" u="none" strike="noStrike" cap="none">
                <a:solidFill>
                  <a:srgbClr val="C00000"/>
                </a:solidFill>
                <a:latin typeface="Calibri"/>
                <a:ea typeface="Calibri"/>
                <a:cs typeface="Calibri"/>
                <a:sym typeface="Calibri"/>
              </a:rPr>
              <a:t>! We send reminder emails to all participants.</a:t>
            </a:r>
            <a:br>
              <a:rPr lang="en-US" sz="1400" b="0" i="0" u="none" strike="noStrike" cap="none">
                <a:solidFill>
                  <a:srgbClr val="C00000"/>
                </a:solidFill>
                <a:latin typeface="Calibri"/>
                <a:ea typeface="Calibri"/>
                <a:cs typeface="Calibri"/>
                <a:sym typeface="Calibri"/>
              </a:rPr>
            </a:br>
            <a:endParaRPr sz="1400">
              <a:solidFill>
                <a:srgbClr val="C00000"/>
              </a:solidFill>
              <a:latin typeface="Calibri"/>
              <a:ea typeface="Calibri"/>
              <a:cs typeface="Calibri"/>
              <a:sym typeface="Calibri"/>
            </a:endParaRPr>
          </a:p>
        </p:txBody>
      </p:sp>
      <p:pic>
        <p:nvPicPr>
          <p:cNvPr id="108" name="Slide">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0" y="1974"/>
            <a:ext cx="12191999" cy="6854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4B1A7-83D6-E5BC-944C-E019644E5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0C0F2-AB84-40EC-CF94-4AD1BD28C1CE}"/>
              </a:ext>
            </a:extLst>
          </p:cNvPr>
          <p:cNvSpPr>
            <a:spLocks noGrp="1"/>
          </p:cNvSpPr>
          <p:nvPr>
            <p:ph type="title"/>
          </p:nvPr>
        </p:nvSpPr>
        <p:spPr/>
        <p:txBody>
          <a:bodyPr>
            <a:noAutofit/>
          </a:bodyPr>
          <a:lstStyle/>
          <a:p>
            <a:r>
              <a:rPr lang="en-US" sz="3600" dirty="0"/>
              <a:t>Setting the Stage:</a:t>
            </a:r>
            <a:br>
              <a:rPr lang="en-US" sz="3600" dirty="0"/>
            </a:br>
            <a:r>
              <a:rPr lang="en-US" sz="3600" b="0" dirty="0"/>
              <a:t>What is the importance of professional learning? (1)</a:t>
            </a:r>
          </a:p>
        </p:txBody>
      </p:sp>
      <p:graphicFrame>
        <p:nvGraphicFramePr>
          <p:cNvPr id="5" name="Content Placeholder 3" descr="SmartArt showing top three Leadership Needs: 1. Onboarding and Training 2. Communicating the Vision of Ci3T 3. Providing Professional Learning for Faculty and Staff">
            <a:extLst>
              <a:ext uri="{FF2B5EF4-FFF2-40B4-BE49-F238E27FC236}">
                <a16:creationId xmlns:a16="http://schemas.microsoft.com/office/drawing/2014/main" id="{F83EA832-A524-3174-E35E-FDDD21172522}"/>
              </a:ext>
            </a:extLst>
          </p:cNvPr>
          <p:cNvGraphicFramePr>
            <a:graphicFrameLocks/>
          </p:cNvGraphicFramePr>
          <p:nvPr>
            <p:extLst>
              <p:ext uri="{D42A27DB-BD31-4B8C-83A1-F6EECF244321}">
                <p14:modId xmlns:p14="http://schemas.microsoft.com/office/powerpoint/2010/main" val="2446055679"/>
              </p:ext>
            </p:extLst>
          </p:nvPr>
        </p:nvGraphicFramePr>
        <p:xfrm>
          <a:off x="838199" y="1826901"/>
          <a:ext cx="8064450" cy="3825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descr="Image of the article Ci3T Leadership Team Members' Perceived Facilitators and Barriers to Implementation (Royer et al., 2022) ">
            <a:extLst>
              <a:ext uri="{FF2B5EF4-FFF2-40B4-BE49-F238E27FC236}">
                <a16:creationId xmlns:a16="http://schemas.microsoft.com/office/drawing/2014/main" id="{5E609230-78E9-0CE4-35BD-3A1615495079}"/>
              </a:ext>
            </a:extLst>
          </p:cNvPr>
          <p:cNvGrpSpPr/>
          <p:nvPr/>
        </p:nvGrpSpPr>
        <p:grpSpPr>
          <a:xfrm>
            <a:off x="9124899" y="1568308"/>
            <a:ext cx="2228901" cy="3983362"/>
            <a:chOff x="9124899" y="1568308"/>
            <a:chExt cx="2228901" cy="3983362"/>
          </a:xfrm>
        </p:grpSpPr>
        <p:pic>
          <p:nvPicPr>
            <p:cNvPr id="8" name="Picture 7">
              <a:extLst>
                <a:ext uri="{FF2B5EF4-FFF2-40B4-BE49-F238E27FC236}">
                  <a16:creationId xmlns:a16="http://schemas.microsoft.com/office/drawing/2014/main" id="{D1C7F248-74A7-1D77-4089-86904646F9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4174" y="1653696"/>
              <a:ext cx="865175" cy="710354"/>
            </a:xfrm>
            <a:prstGeom prst="rect">
              <a:avLst/>
            </a:prstGeom>
          </p:spPr>
        </p:pic>
        <p:pic>
          <p:nvPicPr>
            <p:cNvPr id="9" name="Picture 8">
              <a:extLst>
                <a:ext uri="{FF2B5EF4-FFF2-40B4-BE49-F238E27FC236}">
                  <a16:creationId xmlns:a16="http://schemas.microsoft.com/office/drawing/2014/main" id="{C28FB98D-FB4B-ADE7-7372-B07848AEE4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2299" y="1568308"/>
              <a:ext cx="457150" cy="664947"/>
            </a:xfrm>
            <a:prstGeom prst="rect">
              <a:avLst/>
            </a:prstGeom>
          </p:spPr>
        </p:pic>
        <p:pic>
          <p:nvPicPr>
            <p:cNvPr id="10" name="Picture 9">
              <a:extLst>
                <a:ext uri="{FF2B5EF4-FFF2-40B4-BE49-F238E27FC236}">
                  <a16:creationId xmlns:a16="http://schemas.microsoft.com/office/drawing/2014/main" id="{F9D9B947-8702-8624-EF8C-52C46D8AEE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4899" y="2364050"/>
              <a:ext cx="2228901" cy="3187620"/>
            </a:xfrm>
            <a:prstGeom prst="rect">
              <a:avLst/>
            </a:prstGeom>
            <a:ln>
              <a:solidFill>
                <a:schemeClr val="tx1"/>
              </a:solidFill>
            </a:ln>
          </p:spPr>
        </p:pic>
      </p:grpSp>
      <p:sp>
        <p:nvSpPr>
          <p:cNvPr id="6" name="TextBox 5">
            <a:extLst>
              <a:ext uri="{FF2B5EF4-FFF2-40B4-BE49-F238E27FC236}">
                <a16:creationId xmlns:a16="http://schemas.microsoft.com/office/drawing/2014/main" id="{7EA18B2F-2C7D-E7A9-A757-DCCEC11D1250}"/>
              </a:ext>
            </a:extLst>
          </p:cNvPr>
          <p:cNvSpPr txBox="1"/>
          <p:nvPr/>
        </p:nvSpPr>
        <p:spPr>
          <a:xfrm>
            <a:off x="730289" y="5838652"/>
            <a:ext cx="6822417" cy="60016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Royer, D. J., Oakes, W. P., </a:t>
            </a:r>
            <a:r>
              <a:rPr kumimoji="0" lang="en-US" sz="1100" b="0"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Briesch</a:t>
            </a: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 M., </a:t>
            </a:r>
            <a:r>
              <a:rPr kumimoji="0" lang="en-US" sz="1100" b="0"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Chafouleas</a:t>
            </a: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S. M., Lane, K. L., Buckman, M. M., Sherod, R. L., &amp; Common, E. A. (2021). Ci3T Leadership Team Members’ perceived facilitators and barriers to implementation. </a:t>
            </a:r>
            <a:r>
              <a:rPr kumimoji="0" lang="en-US" sz="11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Journal of School Leadership, 32(6</a:t>
            </a:r>
            <a:r>
              <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en-US" sz="1100" b="0" i="0" u="none" strike="noStrike" kern="1200" cap="none" spc="0" normalizeH="0" baseline="0" noProof="0" dirty="0">
                <a:ln>
                  <a:noFill/>
                </a:ln>
                <a:solidFill>
                  <a:srgbClr val="38A6CB"/>
                </a:solidFill>
                <a:effectLst/>
                <a:uLnTx/>
                <a:uFillTx/>
                <a:ea typeface="+mn-ea"/>
                <a:cs typeface="Times New Roman" panose="02020603050405020304" pitchFamily="18" charset="0"/>
                <a:hlinkClick r:id="rId10"/>
              </a:rPr>
              <a:t>https://doi.org/10.1177/10526846221095753 </a:t>
            </a:r>
            <a:endParaRPr kumimoji="0" lang="en-US" sz="11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16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BE81-AF7F-7AC0-E948-16E8A3416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EA323-659D-F2D3-DD1D-451D7DB5F713}"/>
              </a:ext>
            </a:extLst>
          </p:cNvPr>
          <p:cNvSpPr>
            <a:spLocks noGrp="1"/>
          </p:cNvSpPr>
          <p:nvPr>
            <p:ph type="title"/>
          </p:nvPr>
        </p:nvSpPr>
        <p:spPr/>
        <p:txBody>
          <a:bodyPr>
            <a:noAutofit/>
          </a:bodyPr>
          <a:lstStyle/>
          <a:p>
            <a:r>
              <a:rPr lang="en-US" sz="3600" dirty="0"/>
              <a:t>Setting the Stage:</a:t>
            </a:r>
            <a:br>
              <a:rPr lang="en-US" sz="3600" dirty="0"/>
            </a:br>
            <a:r>
              <a:rPr lang="en-US" sz="3600" b="0" dirty="0"/>
              <a:t>What is the importance of professional learning? (2)</a:t>
            </a:r>
          </a:p>
        </p:txBody>
      </p:sp>
      <p:sp>
        <p:nvSpPr>
          <p:cNvPr id="7" name="Text Placeholder 6">
            <a:extLst>
              <a:ext uri="{FF2B5EF4-FFF2-40B4-BE49-F238E27FC236}">
                <a16:creationId xmlns:a16="http://schemas.microsoft.com/office/drawing/2014/main" id="{05764EE8-D948-2268-7ED4-471301AACED4}"/>
              </a:ext>
            </a:extLst>
          </p:cNvPr>
          <p:cNvSpPr>
            <a:spLocks noGrp="1"/>
          </p:cNvSpPr>
          <p:nvPr>
            <p:ph type="body" idx="1"/>
          </p:nvPr>
        </p:nvSpPr>
        <p:spPr/>
        <p:txBody>
          <a:bodyPr>
            <a:normAutofit fontScale="85000" lnSpcReduction="20000"/>
          </a:bodyPr>
          <a:lstStyle/>
          <a:p>
            <a:pPr marL="114300" indent="0">
              <a:buNone/>
            </a:pPr>
            <a:r>
              <a:rPr lang="en-US" b="1" dirty="0"/>
              <a:t>TFI 1.13 Classroom Professional Development and Coaching</a:t>
            </a:r>
          </a:p>
          <a:p>
            <a:r>
              <a:rPr lang="en-US" dirty="0"/>
              <a:t>Tier 1 leadership team develops, documents, and implements a </a:t>
            </a:r>
            <a:r>
              <a:rPr lang="en-US" dirty="0">
                <a:highlight>
                  <a:srgbClr val="FFFF00"/>
                </a:highlight>
              </a:rPr>
              <a:t>comprehensive, data-driven, and differentiated professional development system</a:t>
            </a:r>
            <a:r>
              <a:rPr lang="en-US" dirty="0"/>
              <a:t> (PBIS/MTSS for staff), supported by adequate FTE and aligned to other relevant school initiatives, that </a:t>
            </a:r>
            <a:r>
              <a:rPr lang="en-US" dirty="0">
                <a:highlight>
                  <a:srgbClr val="FFFF00"/>
                </a:highlight>
              </a:rPr>
              <a:t>includes initial and ongoing training, coaching, and supportive performance feedback to support educators’ implementation of positive and proactive classroom practices </a:t>
            </a:r>
            <a:r>
              <a:rPr lang="en-US" dirty="0"/>
              <a:t>(described in item 1.10).</a:t>
            </a:r>
          </a:p>
        </p:txBody>
      </p:sp>
      <p:graphicFrame>
        <p:nvGraphicFramePr>
          <p:cNvPr id="13" name="Table 12">
            <a:extLst>
              <a:ext uri="{FF2B5EF4-FFF2-40B4-BE49-F238E27FC236}">
                <a16:creationId xmlns:a16="http://schemas.microsoft.com/office/drawing/2014/main" id="{4335298D-DA83-7B09-EA8E-0F39A92E4181}"/>
              </a:ext>
            </a:extLst>
          </p:cNvPr>
          <p:cNvGraphicFramePr>
            <a:graphicFrameLocks noGrp="1"/>
          </p:cNvGraphicFramePr>
          <p:nvPr>
            <p:extLst>
              <p:ext uri="{D42A27DB-BD31-4B8C-83A1-F6EECF244321}">
                <p14:modId xmlns:p14="http://schemas.microsoft.com/office/powerpoint/2010/main" val="2386253317"/>
              </p:ext>
            </p:extLst>
          </p:nvPr>
        </p:nvGraphicFramePr>
        <p:xfrm>
          <a:off x="6393581" y="2225699"/>
          <a:ext cx="5181600" cy="2776889"/>
        </p:xfrm>
        <a:graphic>
          <a:graphicData uri="http://schemas.openxmlformats.org/drawingml/2006/table">
            <a:tbl>
              <a:tblPr firstRow="1">
                <a:tableStyleId>{5C22544A-7EE6-4342-B048-85BDC9FD1C3A}</a:tableStyleId>
              </a:tblPr>
              <a:tblGrid>
                <a:gridCol w="863867">
                  <a:extLst>
                    <a:ext uri="{9D8B030D-6E8A-4147-A177-3AD203B41FA5}">
                      <a16:colId xmlns:a16="http://schemas.microsoft.com/office/drawing/2014/main" val="1245122816"/>
                    </a:ext>
                  </a:extLst>
                </a:gridCol>
                <a:gridCol w="4317733">
                  <a:extLst>
                    <a:ext uri="{9D8B030D-6E8A-4147-A177-3AD203B41FA5}">
                      <a16:colId xmlns:a16="http://schemas.microsoft.com/office/drawing/2014/main" val="849043344"/>
                    </a:ext>
                  </a:extLst>
                </a:gridCol>
              </a:tblGrid>
              <a:tr h="387597">
                <a:tc>
                  <a:txBody>
                    <a:bodyPr/>
                    <a:lstStyle/>
                    <a:p>
                      <a:r>
                        <a:rPr lang="en-US" sz="1800" dirty="0">
                          <a:solidFill>
                            <a:schemeClr val="bg1"/>
                          </a:solidFill>
                        </a:rPr>
                        <a:t>Score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baseline="0" dirty="0">
                          <a:solidFill>
                            <a:schemeClr val="dk1"/>
                          </a:solidFill>
                          <a:latin typeface="+mn-lt"/>
                          <a:ea typeface="+mn-ea"/>
                          <a:cs typeface="+mn-cs"/>
                          <a:sym typeface="Arial"/>
                        </a:rPr>
                        <a:t>Criteria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611746"/>
                  </a:ext>
                </a:extLst>
              </a:tr>
              <a:tr h="2389292">
                <a:tc>
                  <a:txBody>
                    <a:bodyPr/>
                    <a:lstStyle/>
                    <a:p>
                      <a:r>
                        <a:rPr lang="en-US" sz="1800" dirty="0">
                          <a:solidFill>
                            <a:schemeClr val="bg1"/>
                          </a:solidFill>
                        </a:rPr>
                        <a:t>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baseline="0" dirty="0">
                          <a:solidFill>
                            <a:schemeClr val="dk1"/>
                          </a:solidFill>
                          <a:latin typeface="+mn-lt"/>
                          <a:ea typeface="+mn-ea"/>
                          <a:cs typeface="+mn-cs"/>
                          <a:sym typeface="Arial"/>
                        </a:rPr>
                        <a:t>A written process for training, coaching, and providing feedback includes all staff and all classroom Tier 1 practices, is used as part of continuous PD cycle, additional supports are differentiated based on data-informed need, </a:t>
                      </a:r>
                      <a:r>
                        <a:rPr lang="en-US" sz="1800" b="1" i="0" u="none" strike="noStrike" cap="none" baseline="0" dirty="0">
                          <a:solidFill>
                            <a:schemeClr val="dk1"/>
                          </a:solidFill>
                          <a:latin typeface="+mn-lt"/>
                          <a:ea typeface="+mn-ea"/>
                          <a:cs typeface="+mn-cs"/>
                          <a:sym typeface="Arial"/>
                        </a:rPr>
                        <a:t>and </a:t>
                      </a:r>
                      <a:r>
                        <a:rPr lang="en-US" sz="1800" b="0" i="0" u="none" strike="noStrike" cap="none" baseline="0" dirty="0">
                          <a:solidFill>
                            <a:schemeClr val="dk1"/>
                          </a:solidFill>
                          <a:latin typeface="+mn-lt"/>
                          <a:ea typeface="+mn-ea"/>
                          <a:cs typeface="+mn-cs"/>
                          <a:sym typeface="Arial"/>
                        </a:rPr>
                        <a:t>PD is aligned with other school initiatives and supports.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4934625"/>
                  </a:ext>
                </a:extLst>
              </a:tr>
            </a:tbl>
          </a:graphicData>
        </a:graphic>
      </p:graphicFrame>
      <p:sp>
        <p:nvSpPr>
          <p:cNvPr id="16" name="TextBox 15">
            <a:extLst>
              <a:ext uri="{FF2B5EF4-FFF2-40B4-BE49-F238E27FC236}">
                <a16:creationId xmlns:a16="http://schemas.microsoft.com/office/drawing/2014/main" id="{7F86AC42-6BA6-8176-9F0F-8EB79F8C1790}"/>
              </a:ext>
            </a:extLst>
          </p:cNvPr>
          <p:cNvSpPr txBox="1"/>
          <p:nvPr/>
        </p:nvSpPr>
        <p:spPr>
          <a:xfrm>
            <a:off x="6393581" y="5002588"/>
            <a:ext cx="5174381" cy="523220"/>
          </a:xfrm>
          <a:prstGeom prst="rect">
            <a:avLst/>
          </a:prstGeom>
          <a:noFill/>
        </p:spPr>
        <p:txBody>
          <a:bodyPr wrap="square">
            <a:spAutoFit/>
          </a:bodyPr>
          <a:lstStyle/>
          <a:p>
            <a:r>
              <a:rPr lang="en-US" sz="1400" b="0" i="0"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rPr>
              <a:t>Center on PBIS. (February 2025). </a:t>
            </a:r>
            <a:r>
              <a:rPr lang="en-US" sz="1400" b="0" i="1"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rPr>
              <a:t>Tiered Fidelity Inventory (TFI) Manual. </a:t>
            </a:r>
            <a:r>
              <a:rPr lang="en-US" sz="1400" b="0" i="0"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rPr>
              <a:t>University of Oregon. </a:t>
            </a:r>
            <a:r>
              <a:rPr lang="en-US" sz="1400" b="0" i="0" u="sng" strike="noStrike" baseline="0" dirty="0">
                <a:solidFill>
                  <a:srgbClr val="1F5D9F"/>
                </a:solidFill>
                <a:latin typeface="Calibri" panose="020F0502020204030204" pitchFamily="34" charset="0"/>
                <a:ea typeface="Calibri" panose="020F0502020204030204" pitchFamily="34" charset="0"/>
                <a:cs typeface="Calibri" panose="020F0502020204030204" pitchFamily="34" charset="0"/>
              </a:rPr>
              <a:t>www.pbis.org</a:t>
            </a:r>
            <a:r>
              <a:rPr lang="en-US" sz="1400" b="0" i="0" u="none" strike="noStrike" baseline="0" dirty="0">
                <a:solidFill>
                  <a:srgbClr val="211D1E"/>
                </a:solidFill>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730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F73D-7F2C-27BD-FEAE-9F4A9DD24727}"/>
              </a:ext>
            </a:extLst>
          </p:cNvPr>
          <p:cNvSpPr>
            <a:spLocks noGrp="1"/>
          </p:cNvSpPr>
          <p:nvPr>
            <p:ph type="title"/>
          </p:nvPr>
        </p:nvSpPr>
        <p:spPr/>
        <p:txBody>
          <a:bodyPr/>
          <a:lstStyle/>
          <a:p>
            <a:r>
              <a:rPr lang="en-US" dirty="0"/>
              <a:t>Comprehensive, Integrated, Three-Tiered (Ci3T) Models of Prevention</a:t>
            </a:r>
          </a:p>
        </p:txBody>
      </p:sp>
      <p:pic>
        <p:nvPicPr>
          <p:cNvPr id="16" name="Picture 15"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BCEB1A16-A062-2856-F073-0D2B696F01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1653" y="1758434"/>
            <a:ext cx="7008694" cy="4652282"/>
          </a:xfrm>
          <a:prstGeom prst="rect">
            <a:avLst/>
          </a:prstGeom>
        </p:spPr>
      </p:pic>
    </p:spTree>
    <p:extLst>
      <p:ext uri="{BB962C8B-B14F-4D97-AF65-F5344CB8AC3E}">
        <p14:creationId xmlns:p14="http://schemas.microsoft.com/office/powerpoint/2010/main" val="362096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p:txBody>
          <a:bodyPr/>
          <a:lstStyle/>
          <a:p>
            <a:r>
              <a:rPr lang="en-US" dirty="0"/>
              <a:t>What types of data can be used?</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014" y="1917095"/>
            <a:ext cx="7415972" cy="4301264"/>
          </a:xfrm>
          <a:prstGeom prst="rect">
            <a:avLst/>
          </a:prstGeom>
        </p:spPr>
      </p:pic>
    </p:spTree>
    <p:extLst>
      <p:ext uri="{BB962C8B-B14F-4D97-AF65-F5344CB8AC3E}">
        <p14:creationId xmlns:p14="http://schemas.microsoft.com/office/powerpoint/2010/main" val="23480443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Props1.xml><?xml version="1.0" encoding="utf-8"?>
<ds:datastoreItem xmlns:ds="http://schemas.openxmlformats.org/officeDocument/2006/customXml" ds:itemID="{8C3EBF9D-D1EA-4070-8C57-0DD98BD551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f9e924d8-64f0-44e1-941a-d1c0bfcac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298B5-38AA-4A3A-85D9-C7BAEDF599F8}">
  <ds:schemaRefs>
    <ds:schemaRef ds:uri="http://schemas.microsoft.com/sharepoint/v3/contenttype/forms"/>
  </ds:schemaRefs>
</ds:datastoreItem>
</file>

<file path=customXml/itemProps3.xml><?xml version="1.0" encoding="utf-8"?>
<ds:datastoreItem xmlns:ds="http://schemas.openxmlformats.org/officeDocument/2006/customXml" ds:itemID="{E8D1E2D9-A9B3-48EB-8CC9-A2AD38897DD9}">
  <ds:schemaRefs>
    <ds:schemaRef ds:uri="http://schemas.microsoft.com/office/2006/metadata/properties"/>
    <ds:schemaRef ds:uri="http://purl.org/dc/terms/"/>
    <ds:schemaRef ds:uri="http://schemas.microsoft.com/office/2006/documentManagement/types"/>
    <ds:schemaRef ds:uri="f9e924d8-64f0-44e1-941a-d1c0bfcaccf4"/>
    <ds:schemaRef ds:uri="http://schemas.openxmlformats.org/package/2006/metadata/core-properties"/>
    <ds:schemaRef ds:uri="http://purl.org/dc/elements/1.1/"/>
    <ds:schemaRef ds:uri="4318368a-e051-4120-b782-b8f83150f24c"/>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otalTime>5972</TotalTime>
  <Words>2885</Words>
  <Application>Microsoft Office PowerPoint</Application>
  <PresentationFormat>Widescreen</PresentationFormat>
  <Paragraphs>318</Paragraphs>
  <Slides>57</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Candara</vt:lpstr>
      <vt:lpstr>Wingdings</vt:lpstr>
      <vt:lpstr>Arial</vt:lpstr>
      <vt:lpstr>Times New Roman</vt:lpstr>
      <vt:lpstr>Canva Student Font</vt:lpstr>
      <vt:lpstr>Calibri</vt:lpstr>
      <vt:lpstr>Office Theme</vt:lpstr>
      <vt:lpstr> Data-Informed Professional Learning in Integrated Tiered Systems (5e)</vt:lpstr>
      <vt:lpstr>Learning Objectives</vt:lpstr>
      <vt:lpstr>Agenda</vt:lpstr>
      <vt:lpstr>What is data-informed professional learning?</vt:lpstr>
      <vt:lpstr>Setting the Stage: Why Integrated Tiered Systems?</vt:lpstr>
      <vt:lpstr>Setting the Stage: What is the importance of professional learning? (1)</vt:lpstr>
      <vt:lpstr>Setting the Stage: What is the importance of professional learning? (2)</vt:lpstr>
      <vt:lpstr>Comprehensive, Integrated, Three-Tiered (Ci3T) Models of Prevention</vt:lpstr>
      <vt:lpstr>What types of data can be used?</vt:lpstr>
      <vt:lpstr>Social Validity: How do stakeholders view the plan?</vt:lpstr>
      <vt:lpstr>Treatment Integrity: Are we implementing our plan as intended?</vt:lpstr>
      <vt:lpstr>Behavioral and Academic Screening How are students responding?</vt:lpstr>
      <vt:lpstr>Data Reporting: Treatment Integrity and Social Validity</vt:lpstr>
      <vt:lpstr>Data Reporting: Systematic Screening</vt:lpstr>
      <vt:lpstr>Data Reporting: Integrated Data Dashboards (1)</vt:lpstr>
      <vt:lpstr>Data Reporting: Integrated Data Dashboards (2)</vt:lpstr>
      <vt:lpstr>A Scenario (1)</vt:lpstr>
      <vt:lpstr>A Scenario (2)</vt:lpstr>
      <vt:lpstr>A Scenario (3)</vt:lpstr>
      <vt:lpstr>A Scenario (4)</vt:lpstr>
      <vt:lpstr>A Scenario (5)</vt:lpstr>
      <vt:lpstr>A Scenario (6)</vt:lpstr>
      <vt:lpstr>A Scenario (7)</vt:lpstr>
      <vt:lpstr>A Scenario (8)</vt:lpstr>
      <vt:lpstr>What now?</vt:lpstr>
      <vt:lpstr>What resources are available to support data-informed professional learning?</vt:lpstr>
      <vt:lpstr>Enhancing Ci3T Modules (1)</vt:lpstr>
      <vt:lpstr>Project ENHANCE: Designing Data-informed Professional Learning Resources</vt:lpstr>
      <vt:lpstr>Leadership: Perceived facilitators and barriers to implementation</vt:lpstr>
      <vt:lpstr>Building Capacity: Assessing Professional Learning Needs</vt:lpstr>
      <vt:lpstr>Building Capacity: Assessing Professional Learning Preferences</vt:lpstr>
      <vt:lpstr>Enhancing Ci3T Modules (2)</vt:lpstr>
      <vt:lpstr>Navigating Ci3T Modules</vt:lpstr>
      <vt:lpstr>Exploring Enhancing Ci3T Modules: Examples Across Tiers &amp; Users</vt:lpstr>
      <vt:lpstr>Exploring Enhancing Ci3T Modules: Ci3T Leadership Team Members</vt:lpstr>
      <vt:lpstr>Exploring Enhancing Ci3T Modules: Tier 1</vt:lpstr>
      <vt:lpstr>Exploring Enhancing Ci3T Modules: Tier 2</vt:lpstr>
      <vt:lpstr>Exploring Enhancing Ci3T Modules: Tier 3</vt:lpstr>
      <vt:lpstr>Enhancing Ci3T Modules: An Invitation to Explore and Share!</vt:lpstr>
      <vt:lpstr>How can my school / district / organization use available resources to create a data-informed professional learning journey?</vt:lpstr>
      <vt:lpstr>Partner Spotlight! </vt:lpstr>
      <vt:lpstr>Ci3T support (1)</vt:lpstr>
      <vt:lpstr>Ci3T support (2)</vt:lpstr>
      <vt:lpstr>Ci3T support (3)</vt:lpstr>
      <vt:lpstr>Ci3T support (4)</vt:lpstr>
      <vt:lpstr>Ci3T support (5)</vt:lpstr>
      <vt:lpstr>Ci3T support (6)</vt:lpstr>
      <vt:lpstr>Ci3T Comprehensive Professional Learning Plan</vt:lpstr>
      <vt:lpstr>Enhanced Ci3T Implementation Series and Delivery</vt:lpstr>
      <vt:lpstr>Ci3T Implementation Professional Learning Series</vt:lpstr>
      <vt:lpstr>Enhancing Ci3T Modules (3)</vt:lpstr>
      <vt:lpstr>Module Pathways (1)</vt:lpstr>
      <vt:lpstr>Module Pathways (2)</vt:lpstr>
      <vt:lpstr>Module Pathways (3)</vt:lpstr>
      <vt:lpstr>Module Pathways (4)</vt:lpstr>
      <vt:lpstr>Ci3T EMPOWER Sessions</vt:lpstr>
      <vt:lpstr>Please Complete this Session’s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Cheryle Kennelly</dc:creator>
  <cp:lastModifiedBy>Buckman, Mark</cp:lastModifiedBy>
  <cp:revision>5</cp:revision>
  <dcterms:created xsi:type="dcterms:W3CDTF">2022-02-17T14:38:04Z</dcterms:created>
  <dcterms:modified xsi:type="dcterms:W3CDTF">2025-10-07T00:06:49Z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