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3.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8.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9.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0.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11.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12.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29" r:id="rId5"/>
    <p:sldMasterId id="2147483856" r:id="rId6"/>
    <p:sldMasterId id="2147483870" r:id="rId7"/>
    <p:sldMasterId id="2147483876" r:id="rId8"/>
    <p:sldMasterId id="2147483915" r:id="rId9"/>
    <p:sldMasterId id="2147483941" r:id="rId10"/>
    <p:sldMasterId id="2147483978" r:id="rId11"/>
    <p:sldMasterId id="2147484003" r:id="rId12"/>
    <p:sldMasterId id="2147484015" r:id="rId13"/>
    <p:sldMasterId id="2147484027" r:id="rId14"/>
    <p:sldMasterId id="2147484052" r:id="rId15"/>
    <p:sldMasterId id="2147484063" r:id="rId16"/>
  </p:sldMasterIdLst>
  <p:notesMasterIdLst>
    <p:notesMasterId r:id="rId96"/>
  </p:notesMasterIdLst>
  <p:handoutMasterIdLst>
    <p:handoutMasterId r:id="rId97"/>
  </p:handoutMasterIdLst>
  <p:sldIdLst>
    <p:sldId id="6755" r:id="rId17"/>
    <p:sldId id="3720" r:id="rId18"/>
    <p:sldId id="335" r:id="rId19"/>
    <p:sldId id="3508" r:id="rId20"/>
    <p:sldId id="5378" r:id="rId21"/>
    <p:sldId id="3509" r:id="rId22"/>
    <p:sldId id="2299" r:id="rId23"/>
    <p:sldId id="1996" r:id="rId24"/>
    <p:sldId id="1962" r:id="rId25"/>
    <p:sldId id="2332" r:id="rId26"/>
    <p:sldId id="264" r:id="rId27"/>
    <p:sldId id="2335" r:id="rId28"/>
    <p:sldId id="3710" r:id="rId29"/>
    <p:sldId id="1305" r:id="rId30"/>
    <p:sldId id="1306" r:id="rId31"/>
    <p:sldId id="1477" r:id="rId32"/>
    <p:sldId id="278" r:id="rId33"/>
    <p:sldId id="287" r:id="rId34"/>
    <p:sldId id="3691" r:id="rId35"/>
    <p:sldId id="3658" r:id="rId36"/>
    <p:sldId id="1737" r:id="rId37"/>
    <p:sldId id="618" r:id="rId38"/>
    <p:sldId id="5384" r:id="rId39"/>
    <p:sldId id="986" r:id="rId40"/>
    <p:sldId id="3681" r:id="rId41"/>
    <p:sldId id="1051" r:id="rId42"/>
    <p:sldId id="2333" r:id="rId43"/>
    <p:sldId id="2334" r:id="rId44"/>
    <p:sldId id="5380" r:id="rId45"/>
    <p:sldId id="5409" r:id="rId46"/>
    <p:sldId id="5410" r:id="rId47"/>
    <p:sldId id="5411" r:id="rId48"/>
    <p:sldId id="5412" r:id="rId49"/>
    <p:sldId id="5413" r:id="rId50"/>
    <p:sldId id="5414" r:id="rId51"/>
    <p:sldId id="5415" r:id="rId52"/>
    <p:sldId id="5416" r:id="rId53"/>
    <p:sldId id="5417" r:id="rId54"/>
    <p:sldId id="5418" r:id="rId55"/>
    <p:sldId id="5419" r:id="rId56"/>
    <p:sldId id="5420" r:id="rId57"/>
    <p:sldId id="5421" r:id="rId58"/>
    <p:sldId id="5422" r:id="rId59"/>
    <p:sldId id="5423" r:id="rId60"/>
    <p:sldId id="5424" r:id="rId61"/>
    <p:sldId id="5425" r:id="rId62"/>
    <p:sldId id="5426" r:id="rId63"/>
    <p:sldId id="5427" r:id="rId64"/>
    <p:sldId id="5135" r:id="rId65"/>
    <p:sldId id="5428" r:id="rId66"/>
    <p:sldId id="6742" r:id="rId67"/>
    <p:sldId id="6745" r:id="rId68"/>
    <p:sldId id="4592" r:id="rId69"/>
    <p:sldId id="6750" r:id="rId70"/>
    <p:sldId id="340" r:id="rId71"/>
    <p:sldId id="294" r:id="rId72"/>
    <p:sldId id="297" r:id="rId73"/>
    <p:sldId id="298" r:id="rId74"/>
    <p:sldId id="6751" r:id="rId75"/>
    <p:sldId id="300" r:id="rId76"/>
    <p:sldId id="349" r:id="rId77"/>
    <p:sldId id="303" r:id="rId78"/>
    <p:sldId id="305" r:id="rId79"/>
    <p:sldId id="307" r:id="rId80"/>
    <p:sldId id="6735" r:id="rId81"/>
    <p:sldId id="6747" r:id="rId82"/>
    <p:sldId id="6749" r:id="rId83"/>
    <p:sldId id="6744" r:id="rId84"/>
    <p:sldId id="3513" r:id="rId85"/>
    <p:sldId id="6752" r:id="rId86"/>
    <p:sldId id="6753" r:id="rId87"/>
    <p:sldId id="273" r:id="rId88"/>
    <p:sldId id="6754" r:id="rId89"/>
    <p:sldId id="3713" r:id="rId90"/>
    <p:sldId id="3716" r:id="rId91"/>
    <p:sldId id="3717" r:id="rId92"/>
    <p:sldId id="1871" r:id="rId93"/>
    <p:sldId id="1861" r:id="rId94"/>
    <p:sldId id="5406"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BIS Forum Support" initials="" lastIdx="6" clrIdx="0"/>
  <p:cmAuthor id="2" name="Kelly Perales" initials=""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9B4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E766D4-F059-48F9-B93A-991FC53C28EE}" v="28" dt="2025-10-08T15:49:30.3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8" y="160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microsoft.com/office/2016/11/relationships/changesInfo" Target="changesInfos/changesInfo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handoutMaster" Target="handoutMasters/handoutMaster1.xml"/><Relationship Id="rId104"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1.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commentAuthors" Target="commentAuthor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ffington, Amy Andreasen" userId="b608fb05-5811-43f5-a448-39c6c0976a85" providerId="ADAL" clId="{B3EDF138-9ABC-4CF4-9BA5-BCD2FA0BFC49}"/>
    <pc:docChg chg="modSld">
      <pc:chgData name="Buffington, Amy Andreasen" userId="b608fb05-5811-43f5-a448-39c6c0976a85" providerId="ADAL" clId="{B3EDF138-9ABC-4CF4-9BA5-BCD2FA0BFC49}" dt="2025-10-02T20:01:06.270" v="702" actId="962"/>
      <pc:docMkLst>
        <pc:docMk/>
      </pc:docMkLst>
      <pc:sldChg chg="modSp mod">
        <pc:chgData name="Buffington, Amy Andreasen" userId="b608fb05-5811-43f5-a448-39c6c0976a85" providerId="ADAL" clId="{B3EDF138-9ABC-4CF4-9BA5-BCD2FA0BFC49}" dt="2025-10-02T19:49:41.961" v="5" actId="1076"/>
        <pc:sldMkLst>
          <pc:docMk/>
          <pc:sldMk cId="0" sldId="273"/>
        </pc:sldMkLst>
        <pc:spChg chg="mod">
          <ac:chgData name="Buffington, Amy Andreasen" userId="b608fb05-5811-43f5-a448-39c6c0976a85" providerId="ADAL" clId="{B3EDF138-9ABC-4CF4-9BA5-BCD2FA0BFC49}" dt="2025-10-02T19:49:41.961" v="5" actId="1076"/>
          <ac:spMkLst>
            <pc:docMk/>
            <pc:sldMk cId="0" sldId="273"/>
            <ac:spMk id="296" creationId="{00000000-0000-0000-0000-000000000000}"/>
          </ac:spMkLst>
        </pc:spChg>
      </pc:sldChg>
      <pc:sldChg chg="modSp mod">
        <pc:chgData name="Buffington, Amy Andreasen" userId="b608fb05-5811-43f5-a448-39c6c0976a85" providerId="ADAL" clId="{B3EDF138-9ABC-4CF4-9BA5-BCD2FA0BFC49}" dt="2025-10-02T19:11:39.551" v="3" actId="962"/>
        <pc:sldMkLst>
          <pc:docMk/>
          <pc:sldMk cId="4008091544" sldId="3509"/>
        </pc:sldMkLst>
        <pc:picChg chg="mod">
          <ac:chgData name="Buffington, Amy Andreasen" userId="b608fb05-5811-43f5-a448-39c6c0976a85" providerId="ADAL" clId="{B3EDF138-9ABC-4CF4-9BA5-BCD2FA0BFC49}" dt="2025-10-02T19:11:39.551" v="3" actId="962"/>
          <ac:picMkLst>
            <pc:docMk/>
            <pc:sldMk cId="4008091544" sldId="3509"/>
            <ac:picMk id="4" creationId="{817E1D24-B95D-25AB-D9B1-483286934CA7}"/>
          </ac:picMkLst>
        </pc:picChg>
      </pc:sldChg>
      <pc:sldChg chg="modSp mod">
        <pc:chgData name="Buffington, Amy Andreasen" userId="b608fb05-5811-43f5-a448-39c6c0976a85" providerId="ADAL" clId="{B3EDF138-9ABC-4CF4-9BA5-BCD2FA0BFC49}" dt="2025-10-02T20:01:06.270" v="702" actId="962"/>
        <pc:sldMkLst>
          <pc:docMk/>
          <pc:sldMk cId="406379332" sldId="3716"/>
        </pc:sldMkLst>
        <pc:picChg chg="mod">
          <ac:chgData name="Buffington, Amy Andreasen" userId="b608fb05-5811-43f5-a448-39c6c0976a85" providerId="ADAL" clId="{B3EDF138-9ABC-4CF4-9BA5-BCD2FA0BFC49}" dt="2025-10-02T19:59:08.415" v="429" actId="962"/>
          <ac:picMkLst>
            <pc:docMk/>
            <pc:sldMk cId="406379332" sldId="3716"/>
            <ac:picMk id="2" creationId="{00000000-0000-0000-0000-000000000000}"/>
          </ac:picMkLst>
        </pc:picChg>
        <pc:picChg chg="mod">
          <ac:chgData name="Buffington, Amy Andreasen" userId="b608fb05-5811-43f5-a448-39c6c0976a85" providerId="ADAL" clId="{B3EDF138-9ABC-4CF4-9BA5-BCD2FA0BFC49}" dt="2025-10-02T20:01:06.270" v="702" actId="962"/>
          <ac:picMkLst>
            <pc:docMk/>
            <pc:sldMk cId="406379332" sldId="3716"/>
            <ac:picMk id="6" creationId="{00000000-0000-0000-0000-000000000000}"/>
          </ac:picMkLst>
        </pc:picChg>
        <pc:picChg chg="mod">
          <ac:chgData name="Buffington, Amy Andreasen" userId="b608fb05-5811-43f5-a448-39c6c0976a85" providerId="ADAL" clId="{B3EDF138-9ABC-4CF4-9BA5-BCD2FA0BFC49}" dt="2025-10-02T19:56:49.313" v="111" actId="962"/>
          <ac:picMkLst>
            <pc:docMk/>
            <pc:sldMk cId="406379332" sldId="3716"/>
            <ac:picMk id="7" creationId="{C394264E-8364-3618-1B72-9AE26920DB58}"/>
          </ac:picMkLst>
        </pc:picChg>
        <pc:picChg chg="mod">
          <ac:chgData name="Buffington, Amy Andreasen" userId="b608fb05-5811-43f5-a448-39c6c0976a85" providerId="ADAL" clId="{B3EDF138-9ABC-4CF4-9BA5-BCD2FA0BFC49}" dt="2025-10-02T19:59:40.115" v="535" actId="962"/>
          <ac:picMkLst>
            <pc:docMk/>
            <pc:sldMk cId="406379332" sldId="3716"/>
            <ac:picMk id="1026" creationId="{6EBE76E0-4623-196B-90C6-96CACC7259A4}"/>
          </ac:picMkLst>
        </pc:picChg>
        <pc:picChg chg="mod">
          <ac:chgData name="Buffington, Amy Andreasen" userId="b608fb05-5811-43f5-a448-39c6c0976a85" providerId="ADAL" clId="{B3EDF138-9ABC-4CF4-9BA5-BCD2FA0BFC49}" dt="2025-10-02T20:00:17.316" v="701" actId="962"/>
          <ac:picMkLst>
            <pc:docMk/>
            <pc:sldMk cId="406379332" sldId="3716"/>
            <ac:picMk id="1028" creationId="{35E9C4F4-3D20-062D-34FE-49EB660F5919}"/>
          </ac:picMkLst>
        </pc:picChg>
      </pc:sldChg>
      <pc:sldChg chg="modSp mod">
        <pc:chgData name="Buffington, Amy Andreasen" userId="b608fb05-5811-43f5-a448-39c6c0976a85" providerId="ADAL" clId="{B3EDF138-9ABC-4CF4-9BA5-BCD2FA0BFC49}" dt="2025-10-02T19:11:49.638" v="4" actId="962"/>
        <pc:sldMkLst>
          <pc:docMk/>
          <pc:sldMk cId="4103672031" sldId="5378"/>
        </pc:sldMkLst>
        <pc:picChg chg="mod">
          <ac:chgData name="Buffington, Amy Andreasen" userId="b608fb05-5811-43f5-a448-39c6c0976a85" providerId="ADAL" clId="{B3EDF138-9ABC-4CF4-9BA5-BCD2FA0BFC49}" dt="2025-10-02T19:10:47.880" v="0" actId="962"/>
          <ac:picMkLst>
            <pc:docMk/>
            <pc:sldMk cId="4103672031" sldId="5378"/>
            <ac:picMk id="4" creationId="{DE6BF536-5A0F-9631-6DC5-30C9733149F4}"/>
          </ac:picMkLst>
        </pc:picChg>
        <pc:picChg chg="mod">
          <ac:chgData name="Buffington, Amy Andreasen" userId="b608fb05-5811-43f5-a448-39c6c0976a85" providerId="ADAL" clId="{B3EDF138-9ABC-4CF4-9BA5-BCD2FA0BFC49}" dt="2025-10-02T19:11:49.638" v="4" actId="962"/>
          <ac:picMkLst>
            <pc:docMk/>
            <pc:sldMk cId="4103672031" sldId="5378"/>
            <ac:picMk id="6" creationId="{F72AA594-FF0D-FCF7-1B10-684098E81757}"/>
          </ac:picMkLst>
        </pc:picChg>
        <pc:picChg chg="mod">
          <ac:chgData name="Buffington, Amy Andreasen" userId="b608fb05-5811-43f5-a448-39c6c0976a85" providerId="ADAL" clId="{B3EDF138-9ABC-4CF4-9BA5-BCD2FA0BFC49}" dt="2025-10-02T19:11:06.661" v="1" actId="962"/>
          <ac:picMkLst>
            <pc:docMk/>
            <pc:sldMk cId="4103672031" sldId="5378"/>
            <ac:picMk id="8" creationId="{4AD0B61F-C02C-F7F7-3E81-CFF7CE6E83F8}"/>
          </ac:picMkLst>
        </pc:picChg>
      </pc:sldChg>
    </pc:docChg>
  </pc:docChgLst>
  <pc:docChgLst>
    <pc:chgData name="Buckman, Mark" userId="143108ed-1948-4344-b71d-df851b3c54dd" providerId="ADAL" clId="{14620DA4-A871-4EC4-A5FE-17531DB005E9}"/>
    <pc:docChg chg="custSel addSld delSld modSld">
      <pc:chgData name="Buckman, Mark" userId="143108ed-1948-4344-b71d-df851b3c54dd" providerId="ADAL" clId="{14620DA4-A871-4EC4-A5FE-17531DB005E9}" dt="2025-10-08T15:49:33.492" v="42" actId="47"/>
      <pc:docMkLst>
        <pc:docMk/>
      </pc:docMkLst>
      <pc:sldChg chg="modSp add del mod">
        <pc:chgData name="Buckman, Mark" userId="143108ed-1948-4344-b71d-df851b3c54dd" providerId="ADAL" clId="{14620DA4-A871-4EC4-A5FE-17531DB005E9}" dt="2025-10-08T15:49:15.502" v="35" actId="47"/>
        <pc:sldMkLst>
          <pc:docMk/>
          <pc:sldMk cId="0" sldId="258"/>
        </pc:sldMkLst>
        <pc:spChg chg="mod">
          <ac:chgData name="Buckman, Mark" userId="143108ed-1948-4344-b71d-df851b3c54dd" providerId="ADAL" clId="{14620DA4-A871-4EC4-A5FE-17531DB005E9}" dt="2025-10-08T15:47:41.347" v="25" actId="404"/>
          <ac:spMkLst>
            <pc:docMk/>
            <pc:sldMk cId="0" sldId="258"/>
            <ac:spMk id="105" creationId="{00000000-0000-0000-0000-000000000000}"/>
          </ac:spMkLst>
        </pc:spChg>
        <pc:spChg chg="mod">
          <ac:chgData name="Buckman, Mark" userId="143108ed-1948-4344-b71d-df851b3c54dd" providerId="ADAL" clId="{14620DA4-A871-4EC4-A5FE-17531DB005E9}" dt="2025-10-08T15:48:07.222" v="26"/>
          <ac:spMkLst>
            <pc:docMk/>
            <pc:sldMk cId="0" sldId="258"/>
            <ac:spMk id="106" creationId="{00000000-0000-0000-0000-000000000000}"/>
          </ac:spMkLst>
        </pc:spChg>
        <pc:spChg chg="mod">
          <ac:chgData name="Buckman, Mark" userId="143108ed-1948-4344-b71d-df851b3c54dd" providerId="ADAL" clId="{14620DA4-A871-4EC4-A5FE-17531DB005E9}" dt="2025-10-08T15:48:12.313" v="27"/>
          <ac:spMkLst>
            <pc:docMk/>
            <pc:sldMk cId="0" sldId="258"/>
            <ac:spMk id="107" creationId="{00000000-0000-0000-0000-000000000000}"/>
          </ac:spMkLst>
        </pc:spChg>
      </pc:sldChg>
      <pc:sldChg chg="del">
        <pc:chgData name="Buckman, Mark" userId="143108ed-1948-4344-b71d-df851b3c54dd" providerId="ADAL" clId="{14620DA4-A871-4EC4-A5FE-17531DB005E9}" dt="2025-10-08T15:49:33.492" v="42" actId="47"/>
        <pc:sldMkLst>
          <pc:docMk/>
          <pc:sldMk cId="0" sldId="3719"/>
        </pc:sldMkLst>
      </pc:sldChg>
      <pc:sldChg chg="addSp delSp modSp mod">
        <pc:chgData name="Buckman, Mark" userId="143108ed-1948-4344-b71d-df851b3c54dd" providerId="ADAL" clId="{14620DA4-A871-4EC4-A5FE-17531DB005E9}" dt="2025-10-07T00:12:49.326" v="20" actId="554"/>
        <pc:sldMkLst>
          <pc:docMk/>
          <pc:sldMk cId="4103672031" sldId="5378"/>
        </pc:sldMkLst>
        <pc:spChg chg="mod topLvl">
          <ac:chgData name="Buckman, Mark" userId="143108ed-1948-4344-b71d-df851b3c54dd" providerId="ADAL" clId="{14620DA4-A871-4EC4-A5FE-17531DB005E9}" dt="2025-10-07T00:12:38.752" v="19" actId="12789"/>
          <ac:spMkLst>
            <pc:docMk/>
            <pc:sldMk cId="4103672031" sldId="5378"/>
            <ac:spMk id="3" creationId="{0A48E3A7-AB2C-57AF-F781-96FEB3A7F808}"/>
          </ac:spMkLst>
        </pc:spChg>
        <pc:spChg chg="mod">
          <ac:chgData name="Buckman, Mark" userId="143108ed-1948-4344-b71d-df851b3c54dd" providerId="ADAL" clId="{14620DA4-A871-4EC4-A5FE-17531DB005E9}" dt="2025-10-07T00:12:38.752" v="19" actId="12789"/>
          <ac:spMkLst>
            <pc:docMk/>
            <pc:sldMk cId="4103672031" sldId="5378"/>
            <ac:spMk id="5" creationId="{BBE8601C-D55C-7921-1E6C-1DAA449CDDFF}"/>
          </ac:spMkLst>
        </pc:spChg>
        <pc:spChg chg="mod topLvl">
          <ac:chgData name="Buckman, Mark" userId="143108ed-1948-4344-b71d-df851b3c54dd" providerId="ADAL" clId="{14620DA4-A871-4EC4-A5FE-17531DB005E9}" dt="2025-10-07T00:12:38.752" v="19" actId="12789"/>
          <ac:spMkLst>
            <pc:docMk/>
            <pc:sldMk cId="4103672031" sldId="5378"/>
            <ac:spMk id="9" creationId="{233290ED-ECDA-06BC-A74F-9F29E838CD7E}"/>
          </ac:spMkLst>
        </pc:spChg>
        <pc:grpChg chg="add del mod topLvl">
          <ac:chgData name="Buckman, Mark" userId="143108ed-1948-4344-b71d-df851b3c54dd" providerId="ADAL" clId="{14620DA4-A871-4EC4-A5FE-17531DB005E9}" dt="2025-10-07T00:12:06.911" v="10" actId="165"/>
          <ac:grpSpMkLst>
            <pc:docMk/>
            <pc:sldMk cId="4103672031" sldId="5378"/>
            <ac:grpSpMk id="7" creationId="{2CAE5A2F-B22F-FD57-3348-660AE445E1AA}"/>
          </ac:grpSpMkLst>
        </pc:grpChg>
        <pc:grpChg chg="add del mod topLvl">
          <ac:chgData name="Buckman, Mark" userId="143108ed-1948-4344-b71d-df851b3c54dd" providerId="ADAL" clId="{14620DA4-A871-4EC4-A5FE-17531DB005E9}" dt="2025-10-07T00:12:04.184" v="9" actId="165"/>
          <ac:grpSpMkLst>
            <pc:docMk/>
            <pc:sldMk cId="4103672031" sldId="5378"/>
            <ac:grpSpMk id="10" creationId="{BB60608F-63BB-7351-5869-4C5F8091E676}"/>
          </ac:grpSpMkLst>
        </pc:grpChg>
        <pc:grpChg chg="add del mod">
          <ac:chgData name="Buckman, Mark" userId="143108ed-1948-4344-b71d-df851b3c54dd" providerId="ADAL" clId="{14620DA4-A871-4EC4-A5FE-17531DB005E9}" dt="2025-10-07T00:11:59.577" v="8" actId="165"/>
          <ac:grpSpMkLst>
            <pc:docMk/>
            <pc:sldMk cId="4103672031" sldId="5378"/>
            <ac:grpSpMk id="11" creationId="{29B94A6A-BDAD-4F24-76C6-3940EB7E7321}"/>
          </ac:grpSpMkLst>
        </pc:grpChg>
        <pc:picChg chg="mod topLvl">
          <ac:chgData name="Buckman, Mark" userId="143108ed-1948-4344-b71d-df851b3c54dd" providerId="ADAL" clId="{14620DA4-A871-4EC4-A5FE-17531DB005E9}" dt="2025-10-07T00:12:49.326" v="20" actId="554"/>
          <ac:picMkLst>
            <pc:docMk/>
            <pc:sldMk cId="4103672031" sldId="5378"/>
            <ac:picMk id="4" creationId="{DE6BF536-5A0F-9631-6DC5-30C9733149F4}"/>
          </ac:picMkLst>
        </pc:picChg>
        <pc:picChg chg="mod topLvl">
          <ac:chgData name="Buckman, Mark" userId="143108ed-1948-4344-b71d-df851b3c54dd" providerId="ADAL" clId="{14620DA4-A871-4EC4-A5FE-17531DB005E9}" dt="2025-10-07T00:12:49.326" v="20" actId="554"/>
          <ac:picMkLst>
            <pc:docMk/>
            <pc:sldMk cId="4103672031" sldId="5378"/>
            <ac:picMk id="6" creationId="{F72AA594-FF0D-FCF7-1B10-684098E81757}"/>
          </ac:picMkLst>
        </pc:picChg>
        <pc:picChg chg="mod topLvl">
          <ac:chgData name="Buckman, Mark" userId="143108ed-1948-4344-b71d-df851b3c54dd" providerId="ADAL" clId="{14620DA4-A871-4EC4-A5FE-17531DB005E9}" dt="2025-10-07T00:12:49.326" v="20" actId="554"/>
          <ac:picMkLst>
            <pc:docMk/>
            <pc:sldMk cId="4103672031" sldId="5378"/>
            <ac:picMk id="8" creationId="{4AD0B61F-C02C-F7F7-3E81-CFF7CE6E83F8}"/>
          </ac:picMkLst>
        </pc:picChg>
      </pc:sldChg>
      <pc:sldChg chg="modSp add del mod">
        <pc:chgData name="Buckman, Mark" userId="143108ed-1948-4344-b71d-df851b3c54dd" providerId="ADAL" clId="{14620DA4-A871-4EC4-A5FE-17531DB005E9}" dt="2025-10-08T15:49:30.370" v="41"/>
        <pc:sldMkLst>
          <pc:docMk/>
          <pc:sldMk cId="0" sldId="6755"/>
        </pc:sldMkLst>
        <pc:spChg chg="mod">
          <ac:chgData name="Buckman, Mark" userId="143108ed-1948-4344-b71d-df851b3c54dd" providerId="ADAL" clId="{14620DA4-A871-4EC4-A5FE-17531DB005E9}" dt="2025-10-08T15:49:21.877" v="39" actId="404"/>
          <ac:spMkLst>
            <pc:docMk/>
            <pc:sldMk cId="0" sldId="6755"/>
            <ac:spMk id="105" creationId="{00000000-0000-0000-0000-000000000000}"/>
          </ac:spMkLst>
        </pc:spChg>
        <pc:spChg chg="mod">
          <ac:chgData name="Buckman, Mark" userId="143108ed-1948-4344-b71d-df851b3c54dd" providerId="ADAL" clId="{14620DA4-A871-4EC4-A5FE-17531DB005E9}" dt="2025-10-08T15:49:26.213" v="40"/>
          <ac:spMkLst>
            <pc:docMk/>
            <pc:sldMk cId="0" sldId="6755"/>
            <ac:spMk id="106" creationId="{00000000-0000-0000-0000-000000000000}"/>
          </ac:spMkLst>
        </pc:spChg>
        <pc:spChg chg="mod">
          <ac:chgData name="Buckman, Mark" userId="143108ed-1948-4344-b71d-df851b3c54dd" providerId="ADAL" clId="{14620DA4-A871-4EC4-A5FE-17531DB005E9}" dt="2025-10-08T15:49:30.370" v="41"/>
          <ac:spMkLst>
            <pc:docMk/>
            <pc:sldMk cId="0" sldId="6755"/>
            <ac:spMk id="107" creationId="{00000000-0000-0000-0000-000000000000}"/>
          </ac:spMkLst>
        </pc:spChg>
      </pc:sldChg>
      <pc:sldMasterChg chg="delSldLayout">
        <pc:chgData name="Buckman, Mark" userId="143108ed-1948-4344-b71d-df851b3c54dd" providerId="ADAL" clId="{14620DA4-A871-4EC4-A5FE-17531DB005E9}" dt="2025-10-08T15:49:33.492" v="42" actId="47"/>
        <pc:sldMasterMkLst>
          <pc:docMk/>
          <pc:sldMasterMk cId="1745504281" sldId="2147483829"/>
        </pc:sldMasterMkLst>
        <pc:sldLayoutChg chg="del">
          <pc:chgData name="Buckman, Mark" userId="143108ed-1948-4344-b71d-df851b3c54dd" providerId="ADAL" clId="{14620DA4-A871-4EC4-A5FE-17531DB005E9}" dt="2025-10-08T15:49:33.492" v="42" actId="47"/>
          <pc:sldLayoutMkLst>
            <pc:docMk/>
            <pc:sldMasterMk cId="1745504281" sldId="2147483829"/>
            <pc:sldLayoutMk cId="4230243216" sldId="2147483832"/>
          </pc:sldLayoutMkLst>
        </pc:sldLayoutChg>
      </pc:sldMasterChg>
    </pc:docChg>
  </pc:docChgLst>
  <pc:docChgLst>
    <pc:chgData name="Johnson, Kathryn" userId="fc636950-33c7-4c5b-91a9-d3d6a86c01b7" providerId="ADAL" clId="{E949A7CB-FD96-4D97-9610-72060ABE7B91}"/>
    <pc:docChg chg="undo custSel addSld delSld modSld sldOrd">
      <pc:chgData name="Johnson, Kathryn" userId="fc636950-33c7-4c5b-91a9-d3d6a86c01b7" providerId="ADAL" clId="{E949A7CB-FD96-4D97-9610-72060ABE7B91}" dt="2025-10-03T17:00:56.525" v="4778" actId="27636"/>
      <pc:docMkLst>
        <pc:docMk/>
      </pc:docMkLst>
      <pc:sldChg chg="del">
        <pc:chgData name="Johnson, Kathryn" userId="fc636950-33c7-4c5b-91a9-d3d6a86c01b7" providerId="ADAL" clId="{E949A7CB-FD96-4D97-9610-72060ABE7B91}" dt="2025-10-03T14:54:14.963" v="4679" actId="47"/>
        <pc:sldMkLst>
          <pc:docMk/>
          <pc:sldMk cId="0" sldId="256"/>
        </pc:sldMkLst>
      </pc:sldChg>
      <pc:sldChg chg="del">
        <pc:chgData name="Johnson, Kathryn" userId="fc636950-33c7-4c5b-91a9-d3d6a86c01b7" providerId="ADAL" clId="{E949A7CB-FD96-4D97-9610-72060ABE7B91}" dt="2025-10-03T14:54:15.822" v="4680" actId="47"/>
        <pc:sldMkLst>
          <pc:docMk/>
          <pc:sldMk cId="0" sldId="257"/>
        </pc:sldMkLst>
      </pc:sldChg>
      <pc:sldChg chg="addSp modSp mod">
        <pc:chgData name="Johnson, Kathryn" userId="fc636950-33c7-4c5b-91a9-d3d6a86c01b7" providerId="ADAL" clId="{E949A7CB-FD96-4D97-9610-72060ABE7B91}" dt="2025-10-02T20:04:20.910" v="4087" actId="13244"/>
        <pc:sldMkLst>
          <pc:docMk/>
          <pc:sldMk cId="21763641" sldId="264"/>
        </pc:sldMkLst>
        <pc:spChg chg="add mod ord">
          <ac:chgData name="Johnson, Kathryn" userId="fc636950-33c7-4c5b-91a9-d3d6a86c01b7" providerId="ADAL" clId="{E949A7CB-FD96-4D97-9610-72060ABE7B91}" dt="2025-10-02T20:04:20.910" v="4087" actId="13244"/>
          <ac:spMkLst>
            <pc:docMk/>
            <pc:sldMk cId="21763641" sldId="264"/>
            <ac:spMk id="2" creationId="{75A838C7-B8EB-6105-AC2D-3A2F72AAA8EB}"/>
          </ac:spMkLst>
        </pc:spChg>
        <pc:spChg chg="mod ord">
          <ac:chgData name="Johnson, Kathryn" userId="fc636950-33c7-4c5b-91a9-d3d6a86c01b7" providerId="ADAL" clId="{E949A7CB-FD96-4D97-9610-72060ABE7B91}" dt="2025-10-02T20:03:51.639" v="4054" actId="207"/>
          <ac:spMkLst>
            <pc:docMk/>
            <pc:sldMk cId="21763641" sldId="264"/>
            <ac:spMk id="7" creationId="{7E41C484-EAF3-974A-A20B-B7E58713C8FC}"/>
          </ac:spMkLst>
        </pc:spChg>
        <pc:spChg chg="mod">
          <ac:chgData name="Johnson, Kathryn" userId="fc636950-33c7-4c5b-91a9-d3d6a86c01b7" providerId="ADAL" clId="{E949A7CB-FD96-4D97-9610-72060ABE7B91}" dt="2025-10-02T20:03:54.623" v="4055" actId="207"/>
          <ac:spMkLst>
            <pc:docMk/>
            <pc:sldMk cId="21763641" sldId="264"/>
            <ac:spMk id="8" creationId="{FFF86DAD-3777-AC4F-8CD6-515CD3E47450}"/>
          </ac:spMkLst>
        </pc:spChg>
        <pc:spChg chg="mod">
          <ac:chgData name="Johnson, Kathryn" userId="fc636950-33c7-4c5b-91a9-d3d6a86c01b7" providerId="ADAL" clId="{E949A7CB-FD96-4D97-9610-72060ABE7B91}" dt="2025-10-02T20:03:57.250" v="4056" actId="207"/>
          <ac:spMkLst>
            <pc:docMk/>
            <pc:sldMk cId="21763641" sldId="264"/>
            <ac:spMk id="9" creationId="{ED864D72-2272-7245-9B53-9AD30E644BE1}"/>
          </ac:spMkLst>
        </pc:spChg>
        <pc:spChg chg="mod">
          <ac:chgData name="Johnson, Kathryn" userId="fc636950-33c7-4c5b-91a9-d3d6a86c01b7" providerId="ADAL" clId="{E949A7CB-FD96-4D97-9610-72060ABE7B91}" dt="2025-10-02T19:13:31.267" v="20" actId="962"/>
          <ac:spMkLst>
            <pc:docMk/>
            <pc:sldMk cId="21763641" sldId="264"/>
            <ac:spMk id="12" creationId="{212967E6-D19C-2248-9F3D-5F6F72EC562C}"/>
          </ac:spMkLst>
        </pc:spChg>
        <pc:spChg chg="mod">
          <ac:chgData name="Johnson, Kathryn" userId="fc636950-33c7-4c5b-91a9-d3d6a86c01b7" providerId="ADAL" clId="{E949A7CB-FD96-4D97-9610-72060ABE7B91}" dt="2025-10-02T19:12:57.924" v="15" actId="962"/>
          <ac:spMkLst>
            <pc:docMk/>
            <pc:sldMk cId="21763641" sldId="264"/>
            <ac:spMk id="13" creationId="{6C6F184B-D454-524E-8284-77849D660310}"/>
          </ac:spMkLst>
        </pc:spChg>
        <pc:spChg chg="mod">
          <ac:chgData name="Johnson, Kathryn" userId="fc636950-33c7-4c5b-91a9-d3d6a86c01b7" providerId="ADAL" clId="{E949A7CB-FD96-4D97-9610-72060ABE7B91}" dt="2025-10-02T19:13:28.573" v="19" actId="962"/>
          <ac:spMkLst>
            <pc:docMk/>
            <pc:sldMk cId="21763641" sldId="264"/>
            <ac:spMk id="14" creationId="{A54254C8-AC84-0740-A97B-1673BD79874F}"/>
          </ac:spMkLst>
        </pc:spChg>
        <pc:picChg chg="mod">
          <ac:chgData name="Johnson, Kathryn" userId="fc636950-33c7-4c5b-91a9-d3d6a86c01b7" providerId="ADAL" clId="{E949A7CB-FD96-4D97-9610-72060ABE7B91}" dt="2025-10-02T20:02:22.063" v="3916" actId="962"/>
          <ac:picMkLst>
            <pc:docMk/>
            <pc:sldMk cId="21763641" sldId="264"/>
            <ac:picMk id="10" creationId="{CA8022F2-4330-CE45-A4C8-B64ADC3223BA}"/>
          </ac:picMkLst>
        </pc:picChg>
        <pc:picChg chg="mod">
          <ac:chgData name="Johnson, Kathryn" userId="fc636950-33c7-4c5b-91a9-d3d6a86c01b7" providerId="ADAL" clId="{E949A7CB-FD96-4D97-9610-72060ABE7B91}" dt="2025-10-02T20:02:57.290" v="4053" actId="962"/>
          <ac:picMkLst>
            <pc:docMk/>
            <pc:sldMk cId="21763641" sldId="264"/>
            <ac:picMk id="11" creationId="{3C6E50BF-84C1-7E42-9663-942095B957C3}"/>
          </ac:picMkLst>
        </pc:picChg>
      </pc:sldChg>
      <pc:sldChg chg="modSp mod">
        <pc:chgData name="Johnson, Kathryn" userId="fc636950-33c7-4c5b-91a9-d3d6a86c01b7" providerId="ADAL" clId="{E949A7CB-FD96-4D97-9610-72060ABE7B91}" dt="2025-10-02T19:51:51.924" v="2730" actId="13244"/>
        <pc:sldMkLst>
          <pc:docMk/>
          <pc:sldMk cId="0" sldId="273"/>
        </pc:sldMkLst>
        <pc:spChg chg="mod">
          <ac:chgData name="Johnson, Kathryn" userId="fc636950-33c7-4c5b-91a9-d3d6a86c01b7" providerId="ADAL" clId="{E949A7CB-FD96-4D97-9610-72060ABE7B91}" dt="2025-10-02T19:51:20.544" v="2723" actId="962"/>
          <ac:spMkLst>
            <pc:docMk/>
            <pc:sldMk cId="0" sldId="273"/>
            <ac:spMk id="289" creationId="{00000000-0000-0000-0000-000000000000}"/>
          </ac:spMkLst>
        </pc:spChg>
        <pc:spChg chg="mod">
          <ac:chgData name="Johnson, Kathryn" userId="fc636950-33c7-4c5b-91a9-d3d6a86c01b7" providerId="ADAL" clId="{E949A7CB-FD96-4D97-9610-72060ABE7B91}" dt="2025-10-02T19:51:16.457" v="2722" actId="962"/>
          <ac:spMkLst>
            <pc:docMk/>
            <pc:sldMk cId="0" sldId="273"/>
            <ac:spMk id="290" creationId="{00000000-0000-0000-0000-000000000000}"/>
          </ac:spMkLst>
        </pc:spChg>
        <pc:spChg chg="mod">
          <ac:chgData name="Johnson, Kathryn" userId="fc636950-33c7-4c5b-91a9-d3d6a86c01b7" providerId="ADAL" clId="{E949A7CB-FD96-4D97-9610-72060ABE7B91}" dt="2025-10-02T19:51:10.692" v="2721" actId="962"/>
          <ac:spMkLst>
            <pc:docMk/>
            <pc:sldMk cId="0" sldId="273"/>
            <ac:spMk id="291" creationId="{00000000-0000-0000-0000-000000000000}"/>
          </ac:spMkLst>
        </pc:spChg>
        <pc:spChg chg="mod">
          <ac:chgData name="Johnson, Kathryn" userId="fc636950-33c7-4c5b-91a9-d3d6a86c01b7" providerId="ADAL" clId="{E949A7CB-FD96-4D97-9610-72060ABE7B91}" dt="2025-10-02T19:51:06.870" v="2720" actId="962"/>
          <ac:spMkLst>
            <pc:docMk/>
            <pc:sldMk cId="0" sldId="273"/>
            <ac:spMk id="292" creationId="{00000000-0000-0000-0000-000000000000}"/>
          </ac:spMkLst>
        </pc:spChg>
        <pc:spChg chg="mod">
          <ac:chgData name="Johnson, Kathryn" userId="fc636950-33c7-4c5b-91a9-d3d6a86c01b7" providerId="ADAL" clId="{E949A7CB-FD96-4D97-9610-72060ABE7B91}" dt="2025-10-02T19:51:00.787" v="2719" actId="962"/>
          <ac:spMkLst>
            <pc:docMk/>
            <pc:sldMk cId="0" sldId="273"/>
            <ac:spMk id="293" creationId="{00000000-0000-0000-0000-000000000000}"/>
          </ac:spMkLst>
        </pc:spChg>
        <pc:spChg chg="mod ord">
          <ac:chgData name="Johnson, Kathryn" userId="fc636950-33c7-4c5b-91a9-d3d6a86c01b7" providerId="ADAL" clId="{E949A7CB-FD96-4D97-9610-72060ABE7B91}" dt="2025-10-02T19:51:38.235" v="2724" actId="13244"/>
          <ac:spMkLst>
            <pc:docMk/>
            <pc:sldMk cId="0" sldId="273"/>
            <ac:spMk id="294" creationId="{00000000-0000-0000-0000-000000000000}"/>
          </ac:spMkLst>
        </pc:spChg>
        <pc:spChg chg="mod ord">
          <ac:chgData name="Johnson, Kathryn" userId="fc636950-33c7-4c5b-91a9-d3d6a86c01b7" providerId="ADAL" clId="{E949A7CB-FD96-4D97-9610-72060ABE7B91}" dt="2025-10-02T19:51:44.070" v="2726" actId="13244"/>
          <ac:spMkLst>
            <pc:docMk/>
            <pc:sldMk cId="0" sldId="273"/>
            <ac:spMk id="295" creationId="{00000000-0000-0000-0000-000000000000}"/>
          </ac:spMkLst>
        </pc:spChg>
        <pc:spChg chg="mod ord">
          <ac:chgData name="Johnson, Kathryn" userId="fc636950-33c7-4c5b-91a9-d3d6a86c01b7" providerId="ADAL" clId="{E949A7CB-FD96-4D97-9610-72060ABE7B91}" dt="2025-10-02T19:51:47.727" v="2728" actId="13244"/>
          <ac:spMkLst>
            <pc:docMk/>
            <pc:sldMk cId="0" sldId="273"/>
            <ac:spMk id="296" creationId="{00000000-0000-0000-0000-000000000000}"/>
          </ac:spMkLst>
        </pc:spChg>
        <pc:spChg chg="mod ord">
          <ac:chgData name="Johnson, Kathryn" userId="fc636950-33c7-4c5b-91a9-d3d6a86c01b7" providerId="ADAL" clId="{E949A7CB-FD96-4D97-9610-72060ABE7B91}" dt="2025-10-02T19:51:51.924" v="2730" actId="13244"/>
          <ac:spMkLst>
            <pc:docMk/>
            <pc:sldMk cId="0" sldId="273"/>
            <ac:spMk id="297" creationId="{00000000-0000-0000-0000-000000000000}"/>
          </ac:spMkLst>
        </pc:spChg>
        <pc:spChg chg="mod ord">
          <ac:chgData name="Johnson, Kathryn" userId="fc636950-33c7-4c5b-91a9-d3d6a86c01b7" providerId="ADAL" clId="{E949A7CB-FD96-4D97-9610-72060ABE7B91}" dt="2025-10-02T19:51:41.449" v="2725" actId="13244"/>
          <ac:spMkLst>
            <pc:docMk/>
            <pc:sldMk cId="0" sldId="273"/>
            <ac:spMk id="298" creationId="{00000000-0000-0000-0000-000000000000}"/>
          </ac:spMkLst>
        </pc:spChg>
        <pc:spChg chg="mod ord">
          <ac:chgData name="Johnson, Kathryn" userId="fc636950-33c7-4c5b-91a9-d3d6a86c01b7" providerId="ADAL" clId="{E949A7CB-FD96-4D97-9610-72060ABE7B91}" dt="2025-10-02T19:51:45.615" v="2727" actId="13244"/>
          <ac:spMkLst>
            <pc:docMk/>
            <pc:sldMk cId="0" sldId="273"/>
            <ac:spMk id="299" creationId="{00000000-0000-0000-0000-000000000000}"/>
          </ac:spMkLst>
        </pc:spChg>
        <pc:spChg chg="mod ord">
          <ac:chgData name="Johnson, Kathryn" userId="fc636950-33c7-4c5b-91a9-d3d6a86c01b7" providerId="ADAL" clId="{E949A7CB-FD96-4D97-9610-72060ABE7B91}" dt="2025-10-02T19:51:49.860" v="2729" actId="13244"/>
          <ac:spMkLst>
            <pc:docMk/>
            <pc:sldMk cId="0" sldId="273"/>
            <ac:spMk id="300" creationId="{00000000-0000-0000-0000-000000000000}"/>
          </ac:spMkLst>
        </pc:spChg>
        <pc:spChg chg="mod">
          <ac:chgData name="Johnson, Kathryn" userId="fc636950-33c7-4c5b-91a9-d3d6a86c01b7" providerId="ADAL" clId="{E949A7CB-FD96-4D97-9610-72060ABE7B91}" dt="2025-10-02T19:50:28.050" v="2711" actId="962"/>
          <ac:spMkLst>
            <pc:docMk/>
            <pc:sldMk cId="0" sldId="273"/>
            <ac:spMk id="301" creationId="{00000000-0000-0000-0000-000000000000}"/>
          </ac:spMkLst>
        </pc:spChg>
      </pc:sldChg>
      <pc:sldChg chg="modSp mod">
        <pc:chgData name="Johnson, Kathryn" userId="fc636950-33c7-4c5b-91a9-d3d6a86c01b7" providerId="ADAL" clId="{E949A7CB-FD96-4D97-9610-72060ABE7B91}" dt="2025-10-02T19:29:19.643" v="1041" actId="962"/>
        <pc:sldMkLst>
          <pc:docMk/>
          <pc:sldMk cId="84214431" sldId="618"/>
        </pc:sldMkLst>
        <pc:spChg chg="mod">
          <ac:chgData name="Johnson, Kathryn" userId="fc636950-33c7-4c5b-91a9-d3d6a86c01b7" providerId="ADAL" clId="{E949A7CB-FD96-4D97-9610-72060ABE7B91}" dt="2025-10-02T19:29:19.643" v="1041" actId="962"/>
          <ac:spMkLst>
            <pc:docMk/>
            <pc:sldMk cId="84214431" sldId="618"/>
            <ac:spMk id="4" creationId="{27D306E4-B568-99AB-5163-BA08E380FA72}"/>
          </ac:spMkLst>
        </pc:spChg>
        <pc:spChg chg="mod">
          <ac:chgData name="Johnson, Kathryn" userId="fc636950-33c7-4c5b-91a9-d3d6a86c01b7" providerId="ADAL" clId="{E949A7CB-FD96-4D97-9610-72060ABE7B91}" dt="2025-10-02T19:28:29.173" v="1038" actId="962"/>
          <ac:spMkLst>
            <pc:docMk/>
            <pc:sldMk cId="84214431" sldId="618"/>
            <ac:spMk id="6" creationId="{00000000-0000-0000-0000-000000000000}"/>
          </ac:spMkLst>
        </pc:spChg>
        <pc:spChg chg="mod">
          <ac:chgData name="Johnson, Kathryn" userId="fc636950-33c7-4c5b-91a9-d3d6a86c01b7" providerId="ADAL" clId="{E949A7CB-FD96-4D97-9610-72060ABE7B91}" dt="2025-10-02T19:28:26.265" v="1037" actId="962"/>
          <ac:spMkLst>
            <pc:docMk/>
            <pc:sldMk cId="84214431" sldId="618"/>
            <ac:spMk id="7" creationId="{00000000-0000-0000-0000-000000000000}"/>
          </ac:spMkLst>
        </pc:spChg>
        <pc:spChg chg="mod">
          <ac:chgData name="Johnson, Kathryn" userId="fc636950-33c7-4c5b-91a9-d3d6a86c01b7" providerId="ADAL" clId="{E949A7CB-FD96-4D97-9610-72060ABE7B91}" dt="2025-10-02T19:28:20.714" v="1035" actId="962"/>
          <ac:spMkLst>
            <pc:docMk/>
            <pc:sldMk cId="84214431" sldId="618"/>
            <ac:spMk id="8" creationId="{00000000-0000-0000-0000-000000000000}"/>
          </ac:spMkLst>
        </pc:spChg>
        <pc:spChg chg="mod ord">
          <ac:chgData name="Johnson, Kathryn" userId="fc636950-33c7-4c5b-91a9-d3d6a86c01b7" providerId="ADAL" clId="{E949A7CB-FD96-4D97-9610-72060ABE7B91}" dt="2025-10-02T19:28:23.571" v="1036" actId="962"/>
          <ac:spMkLst>
            <pc:docMk/>
            <pc:sldMk cId="84214431" sldId="618"/>
            <ac:spMk id="9" creationId="{00000000-0000-0000-0000-000000000000}"/>
          </ac:spMkLst>
        </pc:spChg>
        <pc:picChg chg="mod">
          <ac:chgData name="Johnson, Kathryn" userId="fc636950-33c7-4c5b-91a9-d3d6a86c01b7" providerId="ADAL" clId="{E949A7CB-FD96-4D97-9610-72060ABE7B91}" dt="2025-10-02T19:29:18.085" v="1040" actId="962"/>
          <ac:picMkLst>
            <pc:docMk/>
            <pc:sldMk cId="84214431" sldId="618"/>
            <ac:picMk id="3" creationId="{00000000-0000-0000-0000-000000000000}"/>
          </ac:picMkLst>
        </pc:picChg>
        <pc:picChg chg="mod">
          <ac:chgData name="Johnson, Kathryn" userId="fc636950-33c7-4c5b-91a9-d3d6a86c01b7" providerId="ADAL" clId="{E949A7CB-FD96-4D97-9610-72060ABE7B91}" dt="2025-10-02T19:28:37.372" v="1039" actId="962"/>
          <ac:picMkLst>
            <pc:docMk/>
            <pc:sldMk cId="84214431" sldId="618"/>
            <ac:picMk id="5" creationId="{00000000-0000-0000-0000-000000000000}"/>
          </ac:picMkLst>
        </pc:picChg>
      </pc:sldChg>
      <pc:sldChg chg="addSp modSp mod">
        <pc:chgData name="Johnson, Kathryn" userId="fc636950-33c7-4c5b-91a9-d3d6a86c01b7" providerId="ADAL" clId="{E949A7CB-FD96-4D97-9610-72060ABE7B91}" dt="2025-10-03T16:54:03" v="4746" actId="207"/>
        <pc:sldMkLst>
          <pc:docMk/>
          <pc:sldMk cId="2436855566" sldId="986"/>
        </pc:sldMkLst>
        <pc:spChg chg="add mod ord">
          <ac:chgData name="Johnson, Kathryn" userId="fc636950-33c7-4c5b-91a9-d3d6a86c01b7" providerId="ADAL" clId="{E949A7CB-FD96-4D97-9610-72060ABE7B91}" dt="2025-10-02T19:31:17.080" v="1074" actId="13244"/>
          <ac:spMkLst>
            <pc:docMk/>
            <pc:sldMk cId="2436855566" sldId="986"/>
            <ac:spMk id="2" creationId="{C01EF142-A01B-B6AD-6E20-D7A5F1AFECAA}"/>
          </ac:spMkLst>
        </pc:spChg>
        <pc:graphicFrameChg chg="modGraphic">
          <ac:chgData name="Johnson, Kathryn" userId="fc636950-33c7-4c5b-91a9-d3d6a86c01b7" providerId="ADAL" clId="{E949A7CB-FD96-4D97-9610-72060ABE7B91}" dt="2025-10-03T16:54:03" v="4746" actId="207"/>
          <ac:graphicFrameMkLst>
            <pc:docMk/>
            <pc:sldMk cId="2436855566" sldId="986"/>
            <ac:graphicFrameMk id="3" creationId="{00000000-0000-0000-0000-000000000000}"/>
          </ac:graphicFrameMkLst>
        </pc:graphicFrameChg>
      </pc:sldChg>
      <pc:sldChg chg="modSp mod">
        <pc:chgData name="Johnson, Kathryn" userId="fc636950-33c7-4c5b-91a9-d3d6a86c01b7" providerId="ADAL" clId="{E949A7CB-FD96-4D97-9610-72060ABE7B91}" dt="2025-10-03T16:54:21.059" v="4747" actId="33553"/>
        <pc:sldMkLst>
          <pc:docMk/>
          <pc:sldMk cId="274596742" sldId="1051"/>
        </pc:sldMkLst>
        <pc:spChg chg="mod">
          <ac:chgData name="Johnson, Kathryn" userId="fc636950-33c7-4c5b-91a9-d3d6a86c01b7" providerId="ADAL" clId="{E949A7CB-FD96-4D97-9610-72060ABE7B91}" dt="2025-10-02T19:37:50.775" v="1674" actId="962"/>
          <ac:spMkLst>
            <pc:docMk/>
            <pc:sldMk cId="274596742" sldId="1051"/>
            <ac:spMk id="9" creationId="{C396A03D-D8BC-D547-A5A1-C71C19F6C2ED}"/>
          </ac:spMkLst>
        </pc:spChg>
        <pc:spChg chg="mod">
          <ac:chgData name="Johnson, Kathryn" userId="fc636950-33c7-4c5b-91a9-d3d6a86c01b7" providerId="ADAL" clId="{E949A7CB-FD96-4D97-9610-72060ABE7B91}" dt="2025-10-02T19:39:54.538" v="2030" actId="962"/>
          <ac:spMkLst>
            <pc:docMk/>
            <pc:sldMk cId="274596742" sldId="1051"/>
            <ac:spMk id="10" creationId="{B2236DC3-F6CB-1D4A-B418-260803E489F0}"/>
          </ac:spMkLst>
        </pc:spChg>
        <pc:spChg chg="mod ord">
          <ac:chgData name="Johnson, Kathryn" userId="fc636950-33c7-4c5b-91a9-d3d6a86c01b7" providerId="ADAL" clId="{E949A7CB-FD96-4D97-9610-72060ABE7B91}" dt="2025-10-03T16:54:21.059" v="4747" actId="33553"/>
          <ac:spMkLst>
            <pc:docMk/>
            <pc:sldMk cId="274596742" sldId="1051"/>
            <ac:spMk id="13" creationId="{CE02D246-A0E9-5342-AE2D-61B05F173F71}"/>
          </ac:spMkLst>
        </pc:spChg>
        <pc:picChg chg="mod">
          <ac:chgData name="Johnson, Kathryn" userId="fc636950-33c7-4c5b-91a9-d3d6a86c01b7" providerId="ADAL" clId="{E949A7CB-FD96-4D97-9610-72060ABE7B91}" dt="2025-10-02T19:34:36.874" v="1417" actId="962"/>
          <ac:picMkLst>
            <pc:docMk/>
            <pc:sldMk cId="274596742" sldId="1051"/>
            <ac:picMk id="3" creationId="{A3D54E48-DFF6-6241-B6CB-1843EA0CF4DA}"/>
          </ac:picMkLst>
        </pc:picChg>
        <pc:picChg chg="mod">
          <ac:chgData name="Johnson, Kathryn" userId="fc636950-33c7-4c5b-91a9-d3d6a86c01b7" providerId="ADAL" clId="{E949A7CB-FD96-4D97-9610-72060ABE7B91}" dt="2025-10-02T19:35:16.954" v="1577" actId="962"/>
          <ac:picMkLst>
            <pc:docMk/>
            <pc:sldMk cId="274596742" sldId="1051"/>
            <ac:picMk id="8" creationId="{4F6123E5-E0BE-D145-83E6-86D78323C65C}"/>
          </ac:picMkLst>
        </pc:picChg>
        <pc:cxnChg chg="mod">
          <ac:chgData name="Johnson, Kathryn" userId="fc636950-33c7-4c5b-91a9-d3d6a86c01b7" providerId="ADAL" clId="{E949A7CB-FD96-4D97-9610-72060ABE7B91}" dt="2025-10-02T19:39:29.609" v="1996" actId="962"/>
          <ac:cxnSpMkLst>
            <pc:docMk/>
            <pc:sldMk cId="274596742" sldId="1051"/>
            <ac:cxnSpMk id="11" creationId="{2E5E87AD-59F6-5646-B767-B0ABD1E31E9D}"/>
          </ac:cxnSpMkLst>
        </pc:cxnChg>
        <pc:cxnChg chg="mod ord">
          <ac:chgData name="Johnson, Kathryn" userId="fc636950-33c7-4c5b-91a9-d3d6a86c01b7" providerId="ADAL" clId="{E949A7CB-FD96-4D97-9610-72060ABE7B91}" dt="2025-10-02T19:40:12.240" v="2031" actId="13244"/>
          <ac:cxnSpMkLst>
            <pc:docMk/>
            <pc:sldMk cId="274596742" sldId="1051"/>
            <ac:cxnSpMk id="12" creationId="{ABBF141E-E022-124E-B0D6-9158EC9DB55D}"/>
          </ac:cxnSpMkLst>
        </pc:cxnChg>
      </pc:sldChg>
      <pc:sldChg chg="modSp mod">
        <pc:chgData name="Johnson, Kathryn" userId="fc636950-33c7-4c5b-91a9-d3d6a86c01b7" providerId="ADAL" clId="{E949A7CB-FD96-4D97-9610-72060ABE7B91}" dt="2025-10-03T16:52:37.086" v="4738" actId="1076"/>
        <pc:sldMkLst>
          <pc:docMk/>
          <pc:sldMk cId="44634338" sldId="1305"/>
        </pc:sldMkLst>
        <pc:spChg chg="mod">
          <ac:chgData name="Johnson, Kathryn" userId="fc636950-33c7-4c5b-91a9-d3d6a86c01b7" providerId="ADAL" clId="{E949A7CB-FD96-4D97-9610-72060ABE7B91}" dt="2025-10-03T16:52:31.241" v="4737" actId="1076"/>
          <ac:spMkLst>
            <pc:docMk/>
            <pc:sldMk cId="44634338" sldId="1305"/>
            <ac:spMk id="3" creationId="{3ED38323-1B82-81F1-D788-6A07C00EA354}"/>
          </ac:spMkLst>
        </pc:spChg>
        <pc:spChg chg="mod">
          <ac:chgData name="Johnson, Kathryn" userId="fc636950-33c7-4c5b-91a9-d3d6a86c01b7" providerId="ADAL" clId="{E949A7CB-FD96-4D97-9610-72060ABE7B91}" dt="2025-10-03T16:52:37.086" v="4738" actId="1076"/>
          <ac:spMkLst>
            <pc:docMk/>
            <pc:sldMk cId="44634338" sldId="1305"/>
            <ac:spMk id="4" creationId="{690C0DE0-C392-0C9D-1359-2E58340D5FCD}"/>
          </ac:spMkLst>
        </pc:spChg>
      </pc:sldChg>
      <pc:sldChg chg="modSp mod">
        <pc:chgData name="Johnson, Kathryn" userId="fc636950-33c7-4c5b-91a9-d3d6a86c01b7" providerId="ADAL" clId="{E949A7CB-FD96-4D97-9610-72060ABE7B91}" dt="2025-10-03T16:52:50.929" v="4741" actId="1076"/>
        <pc:sldMkLst>
          <pc:docMk/>
          <pc:sldMk cId="2150643316" sldId="1306"/>
        </pc:sldMkLst>
        <pc:spChg chg="mod">
          <ac:chgData name="Johnson, Kathryn" userId="fc636950-33c7-4c5b-91a9-d3d6a86c01b7" providerId="ADAL" clId="{E949A7CB-FD96-4D97-9610-72060ABE7B91}" dt="2025-10-03T16:52:50.929" v="4741" actId="1076"/>
          <ac:spMkLst>
            <pc:docMk/>
            <pc:sldMk cId="2150643316" sldId="1306"/>
            <ac:spMk id="3" creationId="{9FEF6345-EC52-E2CC-58AF-4BD304316054}"/>
          </ac:spMkLst>
        </pc:spChg>
        <pc:spChg chg="mod">
          <ac:chgData name="Johnson, Kathryn" userId="fc636950-33c7-4c5b-91a9-d3d6a86c01b7" providerId="ADAL" clId="{E949A7CB-FD96-4D97-9610-72060ABE7B91}" dt="2025-10-03T16:52:47.625" v="4740" actId="1076"/>
          <ac:spMkLst>
            <pc:docMk/>
            <pc:sldMk cId="2150643316" sldId="1306"/>
            <ac:spMk id="4" creationId="{E5ACABBD-FFDF-5C36-E25D-5BC56C6E1587}"/>
          </ac:spMkLst>
        </pc:spChg>
      </pc:sldChg>
      <pc:sldChg chg="addSp modSp mod">
        <pc:chgData name="Johnson, Kathryn" userId="fc636950-33c7-4c5b-91a9-d3d6a86c01b7" providerId="ADAL" clId="{E949A7CB-FD96-4D97-9610-72060ABE7B91}" dt="2025-10-02T19:22:55.029" v="911" actId="962"/>
        <pc:sldMkLst>
          <pc:docMk/>
          <pc:sldMk cId="19694064" sldId="1477"/>
        </pc:sldMkLst>
        <pc:grpChg chg="add mod">
          <ac:chgData name="Johnson, Kathryn" userId="fc636950-33c7-4c5b-91a9-d3d6a86c01b7" providerId="ADAL" clId="{E949A7CB-FD96-4D97-9610-72060ABE7B91}" dt="2025-10-02T19:22:55.029" v="911" actId="962"/>
          <ac:grpSpMkLst>
            <pc:docMk/>
            <pc:sldMk cId="19694064" sldId="1477"/>
            <ac:grpSpMk id="7" creationId="{F9F2A88B-62E6-26E5-705E-1A6B06ACB270}"/>
          </ac:grpSpMkLst>
        </pc:grpChg>
        <pc:graphicFrameChg chg="mod">
          <ac:chgData name="Johnson, Kathryn" userId="fc636950-33c7-4c5b-91a9-d3d6a86c01b7" providerId="ADAL" clId="{E949A7CB-FD96-4D97-9610-72060ABE7B91}" dt="2025-10-02T19:21:42.708" v="594" actId="962"/>
          <ac:graphicFrameMkLst>
            <pc:docMk/>
            <pc:sldMk cId="19694064" sldId="1477"/>
            <ac:graphicFrameMk id="6" creationId="{86E13DD7-2228-3C54-3E4C-249FC283A481}"/>
          </ac:graphicFrameMkLst>
        </pc:graphicFrameChg>
        <pc:picChg chg="mod">
          <ac:chgData name="Johnson, Kathryn" userId="fc636950-33c7-4c5b-91a9-d3d6a86c01b7" providerId="ADAL" clId="{E949A7CB-FD96-4D97-9610-72060ABE7B91}" dt="2025-10-02T19:22:08.532" v="595" actId="164"/>
          <ac:picMkLst>
            <pc:docMk/>
            <pc:sldMk cId="19694064" sldId="1477"/>
            <ac:picMk id="3" creationId="{BFD43A98-C59E-485A-A0F6-191AE9350A01}"/>
          </ac:picMkLst>
        </pc:picChg>
        <pc:picChg chg="mod">
          <ac:chgData name="Johnson, Kathryn" userId="fc636950-33c7-4c5b-91a9-d3d6a86c01b7" providerId="ADAL" clId="{E949A7CB-FD96-4D97-9610-72060ABE7B91}" dt="2025-10-02T19:22:08.532" v="595" actId="164"/>
          <ac:picMkLst>
            <pc:docMk/>
            <pc:sldMk cId="19694064" sldId="1477"/>
            <ac:picMk id="4" creationId="{F04F3B0C-9EE2-4D18-A653-522E87D2F95C}"/>
          </ac:picMkLst>
        </pc:picChg>
        <pc:picChg chg="mod">
          <ac:chgData name="Johnson, Kathryn" userId="fc636950-33c7-4c5b-91a9-d3d6a86c01b7" providerId="ADAL" clId="{E949A7CB-FD96-4D97-9610-72060ABE7B91}" dt="2025-10-02T19:22:08.532" v="595" actId="164"/>
          <ac:picMkLst>
            <pc:docMk/>
            <pc:sldMk cId="19694064" sldId="1477"/>
            <ac:picMk id="5" creationId="{D09B954C-3E12-47E8-993B-BD22ADE8B754}"/>
          </ac:picMkLst>
        </pc:picChg>
      </pc:sldChg>
      <pc:sldChg chg="modSp mod">
        <pc:chgData name="Johnson, Kathryn" userId="fc636950-33c7-4c5b-91a9-d3d6a86c01b7" providerId="ADAL" clId="{E949A7CB-FD96-4D97-9610-72060ABE7B91}" dt="2025-10-02T19:27:01.503" v="1030" actId="962"/>
        <pc:sldMkLst>
          <pc:docMk/>
          <pc:sldMk cId="1381081512" sldId="1737"/>
        </pc:sldMkLst>
        <pc:spChg chg="mod">
          <ac:chgData name="Johnson, Kathryn" userId="fc636950-33c7-4c5b-91a9-d3d6a86c01b7" providerId="ADAL" clId="{E949A7CB-FD96-4D97-9610-72060ABE7B91}" dt="2025-10-02T19:26:14.664" v="920" actId="962"/>
          <ac:spMkLst>
            <pc:docMk/>
            <pc:sldMk cId="1381081512" sldId="1737"/>
            <ac:spMk id="4" creationId="{00000000-0000-0000-0000-000000000000}"/>
          </ac:spMkLst>
        </pc:spChg>
        <pc:spChg chg="mod">
          <ac:chgData name="Johnson, Kathryn" userId="fc636950-33c7-4c5b-91a9-d3d6a86c01b7" providerId="ADAL" clId="{E949A7CB-FD96-4D97-9610-72060ABE7B91}" dt="2025-10-02T19:26:15.298" v="921" actId="962"/>
          <ac:spMkLst>
            <pc:docMk/>
            <pc:sldMk cId="1381081512" sldId="1737"/>
            <ac:spMk id="6" creationId="{00000000-0000-0000-0000-000000000000}"/>
          </ac:spMkLst>
        </pc:spChg>
        <pc:spChg chg="mod">
          <ac:chgData name="Johnson, Kathryn" userId="fc636950-33c7-4c5b-91a9-d3d6a86c01b7" providerId="ADAL" clId="{E949A7CB-FD96-4D97-9610-72060ABE7B91}" dt="2025-10-02T19:26:16.023" v="922" actId="962"/>
          <ac:spMkLst>
            <pc:docMk/>
            <pc:sldMk cId="1381081512" sldId="1737"/>
            <ac:spMk id="7" creationId="{00000000-0000-0000-0000-000000000000}"/>
          </ac:spMkLst>
        </pc:spChg>
        <pc:spChg chg="mod">
          <ac:chgData name="Johnson, Kathryn" userId="fc636950-33c7-4c5b-91a9-d3d6a86c01b7" providerId="ADAL" clId="{E949A7CB-FD96-4D97-9610-72060ABE7B91}" dt="2025-10-02T19:26:20.373" v="925" actId="962"/>
          <ac:spMkLst>
            <pc:docMk/>
            <pc:sldMk cId="1381081512" sldId="1737"/>
            <ac:spMk id="11" creationId="{00000000-0000-0000-0000-000000000000}"/>
          </ac:spMkLst>
        </pc:spChg>
        <pc:spChg chg="mod ord">
          <ac:chgData name="Johnson, Kathryn" userId="fc636950-33c7-4c5b-91a9-d3d6a86c01b7" providerId="ADAL" clId="{E949A7CB-FD96-4D97-9610-72060ABE7B91}" dt="2025-10-02T19:26:32.605" v="926" actId="33553"/>
          <ac:spMkLst>
            <pc:docMk/>
            <pc:sldMk cId="1381081512" sldId="1737"/>
            <ac:spMk id="12" creationId="{00000000-0000-0000-0000-000000000000}"/>
          </ac:spMkLst>
        </pc:spChg>
        <pc:spChg chg="mod">
          <ac:chgData name="Johnson, Kathryn" userId="fc636950-33c7-4c5b-91a9-d3d6a86c01b7" providerId="ADAL" clId="{E949A7CB-FD96-4D97-9610-72060ABE7B91}" dt="2025-10-02T19:26:16.842" v="923" actId="962"/>
          <ac:spMkLst>
            <pc:docMk/>
            <pc:sldMk cId="1381081512" sldId="1737"/>
            <ac:spMk id="13" creationId="{00000000-0000-0000-0000-000000000000}"/>
          </ac:spMkLst>
        </pc:spChg>
        <pc:spChg chg="mod">
          <ac:chgData name="Johnson, Kathryn" userId="fc636950-33c7-4c5b-91a9-d3d6a86c01b7" providerId="ADAL" clId="{E949A7CB-FD96-4D97-9610-72060ABE7B91}" dt="2025-10-02T19:26:17.759" v="924" actId="962"/>
          <ac:spMkLst>
            <pc:docMk/>
            <pc:sldMk cId="1381081512" sldId="1737"/>
            <ac:spMk id="14" creationId="{00000000-0000-0000-0000-000000000000}"/>
          </ac:spMkLst>
        </pc:spChg>
        <pc:picChg chg="mod">
          <ac:chgData name="Johnson, Kathryn" userId="fc636950-33c7-4c5b-91a9-d3d6a86c01b7" providerId="ADAL" clId="{E949A7CB-FD96-4D97-9610-72060ABE7B91}" dt="2025-10-02T19:27:01.503" v="1030" actId="962"/>
          <ac:picMkLst>
            <pc:docMk/>
            <pc:sldMk cId="1381081512" sldId="1737"/>
            <ac:picMk id="3" creationId="{90920DF2-C688-F2E9-54B9-AE3ECE3AC253}"/>
          </ac:picMkLst>
        </pc:picChg>
      </pc:sldChg>
      <pc:sldChg chg="delSp modSp mod">
        <pc:chgData name="Johnson, Kathryn" userId="fc636950-33c7-4c5b-91a9-d3d6a86c01b7" providerId="ADAL" clId="{E949A7CB-FD96-4D97-9610-72060ABE7B91}" dt="2025-10-03T17:00:42.364" v="4776" actId="27636"/>
        <pc:sldMkLst>
          <pc:docMk/>
          <pc:sldMk cId="3145615242" sldId="1861"/>
        </pc:sldMkLst>
        <pc:spChg chg="mod">
          <ac:chgData name="Johnson, Kathryn" userId="fc636950-33c7-4c5b-91a9-d3d6a86c01b7" providerId="ADAL" clId="{E949A7CB-FD96-4D97-9610-72060ABE7B91}" dt="2025-10-03T17:00:42.364" v="4776" actId="27636"/>
          <ac:spMkLst>
            <pc:docMk/>
            <pc:sldMk cId="3145615242" sldId="1861"/>
            <ac:spMk id="4" creationId="{2C4B1C2D-A0C4-C14D-B1E0-E54B1F530E35}"/>
          </ac:spMkLst>
        </pc:spChg>
        <pc:spChg chg="mod">
          <ac:chgData name="Johnson, Kathryn" userId="fc636950-33c7-4c5b-91a9-d3d6a86c01b7" providerId="ADAL" clId="{E949A7CB-FD96-4D97-9610-72060ABE7B91}" dt="2025-10-02T20:00:31.398" v="3703" actId="962"/>
          <ac:spMkLst>
            <pc:docMk/>
            <pc:sldMk cId="3145615242" sldId="1861"/>
            <ac:spMk id="7" creationId="{C191E7C2-49CC-6245-BCDC-780C5BFD26A9}"/>
          </ac:spMkLst>
        </pc:spChg>
        <pc:picChg chg="mod">
          <ac:chgData name="Johnson, Kathryn" userId="fc636950-33c7-4c5b-91a9-d3d6a86c01b7" providerId="ADAL" clId="{E949A7CB-FD96-4D97-9610-72060ABE7B91}" dt="2025-10-02T20:00:16.939" v="3682" actId="962"/>
          <ac:picMkLst>
            <pc:docMk/>
            <pc:sldMk cId="3145615242" sldId="1861"/>
            <ac:picMk id="3" creationId="{69C0F70E-5D91-2B0B-EA2A-896A044584EA}"/>
          </ac:picMkLst>
        </pc:picChg>
        <pc:picChg chg="mod">
          <ac:chgData name="Johnson, Kathryn" userId="fc636950-33c7-4c5b-91a9-d3d6a86c01b7" providerId="ADAL" clId="{E949A7CB-FD96-4D97-9610-72060ABE7B91}" dt="2025-10-02T20:00:27.390" v="3702" actId="962"/>
          <ac:picMkLst>
            <pc:docMk/>
            <pc:sldMk cId="3145615242" sldId="1861"/>
            <ac:picMk id="9" creationId="{3993A594-138C-E036-A2CB-E289BAAC53AD}"/>
          </ac:picMkLst>
        </pc:picChg>
      </pc:sldChg>
      <pc:sldChg chg="modSp mod">
        <pc:chgData name="Johnson, Kathryn" userId="fc636950-33c7-4c5b-91a9-d3d6a86c01b7" providerId="ADAL" clId="{E949A7CB-FD96-4D97-9610-72060ABE7B91}" dt="2025-10-03T17:00:56.525" v="4778" actId="27636"/>
        <pc:sldMkLst>
          <pc:docMk/>
          <pc:sldMk cId="3041923427" sldId="1871"/>
        </pc:sldMkLst>
        <pc:spChg chg="mod">
          <ac:chgData name="Johnson, Kathryn" userId="fc636950-33c7-4c5b-91a9-d3d6a86c01b7" providerId="ADAL" clId="{E949A7CB-FD96-4D97-9610-72060ABE7B91}" dt="2025-10-03T17:00:56.525" v="4778" actId="27636"/>
          <ac:spMkLst>
            <pc:docMk/>
            <pc:sldMk cId="3041923427" sldId="1871"/>
            <ac:spMk id="4" creationId="{2C4B1C2D-A0C4-C14D-B1E0-E54B1F530E35}"/>
          </ac:spMkLst>
        </pc:spChg>
        <pc:spChg chg="mod ord">
          <ac:chgData name="Johnson, Kathryn" userId="fc636950-33c7-4c5b-91a9-d3d6a86c01b7" providerId="ADAL" clId="{E949A7CB-FD96-4D97-9610-72060ABE7B91}" dt="2025-10-02T19:59:18.355" v="3510" actId="962"/>
          <ac:spMkLst>
            <pc:docMk/>
            <pc:sldMk cId="3041923427" sldId="1871"/>
            <ac:spMk id="7" creationId="{C191E7C2-49CC-6245-BCDC-780C5BFD26A9}"/>
          </ac:spMkLst>
        </pc:spChg>
        <pc:picChg chg="mod">
          <ac:chgData name="Johnson, Kathryn" userId="fc636950-33c7-4c5b-91a9-d3d6a86c01b7" providerId="ADAL" clId="{E949A7CB-FD96-4D97-9610-72060ABE7B91}" dt="2025-10-02T19:59:02.950" v="3507" actId="962"/>
          <ac:picMkLst>
            <pc:docMk/>
            <pc:sldMk cId="3041923427" sldId="1871"/>
            <ac:picMk id="5" creationId="{19EB1182-BEE4-B844-9CD9-61DBFF2B0479}"/>
          </ac:picMkLst>
        </pc:picChg>
        <pc:picChg chg="mod">
          <ac:chgData name="Johnson, Kathryn" userId="fc636950-33c7-4c5b-91a9-d3d6a86c01b7" providerId="ADAL" clId="{E949A7CB-FD96-4D97-9610-72060ABE7B91}" dt="2025-10-02T19:59:35.259" v="3530" actId="962"/>
          <ac:picMkLst>
            <pc:docMk/>
            <pc:sldMk cId="3041923427" sldId="1871"/>
            <ac:picMk id="6" creationId="{FABC64AC-C31F-E54C-80A1-4F1DBAD63A35}"/>
          </ac:picMkLst>
        </pc:picChg>
      </pc:sldChg>
      <pc:sldChg chg="delSp modSp mod">
        <pc:chgData name="Johnson, Kathryn" userId="fc636950-33c7-4c5b-91a9-d3d6a86c01b7" providerId="ADAL" clId="{E949A7CB-FD96-4D97-9610-72060ABE7B91}" dt="2025-10-02T19:18:20.738" v="51" actId="962"/>
        <pc:sldMkLst>
          <pc:docMk/>
          <pc:sldMk cId="2348044384" sldId="2335"/>
        </pc:sldMkLst>
        <pc:spChg chg="mod">
          <ac:chgData name="Johnson, Kathryn" userId="fc636950-33c7-4c5b-91a9-d3d6a86c01b7" providerId="ADAL" clId="{E949A7CB-FD96-4D97-9610-72060ABE7B91}" dt="2025-10-02T19:18:20.738" v="51" actId="962"/>
          <ac:spMkLst>
            <pc:docMk/>
            <pc:sldMk cId="2348044384" sldId="2335"/>
            <ac:spMk id="2" creationId="{0D71DF4C-A026-E041-8D5B-8384E05DA34E}"/>
          </ac:spMkLst>
        </pc:spChg>
      </pc:sldChg>
      <pc:sldChg chg="delSp mod">
        <pc:chgData name="Johnson, Kathryn" userId="fc636950-33c7-4c5b-91a9-d3d6a86c01b7" providerId="ADAL" clId="{E949A7CB-FD96-4D97-9610-72060ABE7B91}" dt="2025-10-02T19:09:21.312" v="0" actId="478"/>
        <pc:sldMkLst>
          <pc:docMk/>
          <pc:sldMk cId="4015291254" sldId="3508"/>
        </pc:sldMkLst>
      </pc:sldChg>
      <pc:sldChg chg="modSp mod">
        <pc:chgData name="Johnson, Kathryn" userId="fc636950-33c7-4c5b-91a9-d3d6a86c01b7" providerId="ADAL" clId="{E949A7CB-FD96-4D97-9610-72060ABE7B91}" dt="2025-10-02T19:10:45.820" v="11" actId="208"/>
        <pc:sldMkLst>
          <pc:docMk/>
          <pc:sldMk cId="4008091544" sldId="3509"/>
        </pc:sldMkLst>
        <pc:picChg chg="mod">
          <ac:chgData name="Johnson, Kathryn" userId="fc636950-33c7-4c5b-91a9-d3d6a86c01b7" providerId="ADAL" clId="{E949A7CB-FD96-4D97-9610-72060ABE7B91}" dt="2025-10-02T19:10:45.820" v="11" actId="208"/>
          <ac:picMkLst>
            <pc:docMk/>
            <pc:sldMk cId="4008091544" sldId="3509"/>
            <ac:picMk id="4" creationId="{817E1D24-B95D-25AB-D9B1-483286934CA7}"/>
          </ac:picMkLst>
        </pc:picChg>
      </pc:sldChg>
      <pc:sldChg chg="delSp mod">
        <pc:chgData name="Johnson, Kathryn" userId="fc636950-33c7-4c5b-91a9-d3d6a86c01b7" providerId="ADAL" clId="{E949A7CB-FD96-4D97-9610-72060ABE7B91}" dt="2025-10-02T19:46:39.169" v="2700" actId="478"/>
        <pc:sldMkLst>
          <pc:docMk/>
          <pc:sldMk cId="672004040" sldId="3513"/>
        </pc:sldMkLst>
      </pc:sldChg>
      <pc:sldChg chg="del">
        <pc:chgData name="Johnson, Kathryn" userId="fc636950-33c7-4c5b-91a9-d3d6a86c01b7" providerId="ADAL" clId="{E949A7CB-FD96-4D97-9610-72060ABE7B91}" dt="2025-10-02T19:47:41.578" v="2704" actId="47"/>
        <pc:sldMkLst>
          <pc:docMk/>
          <pc:sldMk cId="3554236912" sldId="3531"/>
        </pc:sldMkLst>
      </pc:sldChg>
      <pc:sldChg chg="modSp mod">
        <pc:chgData name="Johnson, Kathryn" userId="fc636950-33c7-4c5b-91a9-d3d6a86c01b7" providerId="ADAL" clId="{E949A7CB-FD96-4D97-9610-72060ABE7B91}" dt="2025-10-02T19:25:46.532" v="917" actId="962"/>
        <pc:sldMkLst>
          <pc:docMk/>
          <pc:sldMk cId="1485714805" sldId="3658"/>
        </pc:sldMkLst>
        <pc:picChg chg="mod">
          <ac:chgData name="Johnson, Kathryn" userId="fc636950-33c7-4c5b-91a9-d3d6a86c01b7" providerId="ADAL" clId="{E949A7CB-FD96-4D97-9610-72060ABE7B91}" dt="2025-10-02T19:25:31.083" v="914" actId="962"/>
          <ac:picMkLst>
            <pc:docMk/>
            <pc:sldMk cId="1485714805" sldId="3658"/>
            <ac:picMk id="6" creationId="{AADF2C63-C0F3-2A18-5A5A-9831E46DA46B}"/>
          </ac:picMkLst>
        </pc:picChg>
        <pc:picChg chg="mod">
          <ac:chgData name="Johnson, Kathryn" userId="fc636950-33c7-4c5b-91a9-d3d6a86c01b7" providerId="ADAL" clId="{E949A7CB-FD96-4D97-9610-72060ABE7B91}" dt="2025-10-02T19:25:46.532" v="917" actId="962"/>
          <ac:picMkLst>
            <pc:docMk/>
            <pc:sldMk cId="1485714805" sldId="3658"/>
            <ac:picMk id="7" creationId="{10B376B8-1BA0-9AEA-BD58-35AA8E7F9A7E}"/>
          </ac:picMkLst>
        </pc:picChg>
      </pc:sldChg>
      <pc:sldChg chg="addSp modSp mod">
        <pc:chgData name="Johnson, Kathryn" userId="fc636950-33c7-4c5b-91a9-d3d6a86c01b7" providerId="ADAL" clId="{E949A7CB-FD96-4D97-9610-72060ABE7B91}" dt="2025-10-02T19:33:16.471" v="1388" actId="962"/>
        <pc:sldMkLst>
          <pc:docMk/>
          <pc:sldMk cId="1730646382" sldId="3681"/>
        </pc:sldMkLst>
        <pc:spChg chg="add mod ord">
          <ac:chgData name="Johnson, Kathryn" userId="fc636950-33c7-4c5b-91a9-d3d6a86c01b7" providerId="ADAL" clId="{E949A7CB-FD96-4D97-9610-72060ABE7B91}" dt="2025-10-02T19:32:47.242" v="1230" actId="13244"/>
          <ac:spMkLst>
            <pc:docMk/>
            <pc:sldMk cId="1730646382" sldId="3681"/>
            <ac:spMk id="2" creationId="{E383B44C-2E24-136B-D1EA-ADAB85D344A4}"/>
          </ac:spMkLst>
        </pc:spChg>
        <pc:spChg chg="mod">
          <ac:chgData name="Johnson, Kathryn" userId="fc636950-33c7-4c5b-91a9-d3d6a86c01b7" providerId="ADAL" clId="{E949A7CB-FD96-4D97-9610-72060ABE7B91}" dt="2025-10-02T19:31:55.423" v="1075" actId="962"/>
          <ac:spMkLst>
            <pc:docMk/>
            <pc:sldMk cId="1730646382" sldId="3681"/>
            <ac:spMk id="12" creationId="{FEF112C9-1016-E249-86C0-B1EC2EC4BC0C}"/>
          </ac:spMkLst>
        </pc:spChg>
        <pc:spChg chg="mod">
          <ac:chgData name="Johnson, Kathryn" userId="fc636950-33c7-4c5b-91a9-d3d6a86c01b7" providerId="ADAL" clId="{E949A7CB-FD96-4D97-9610-72060ABE7B91}" dt="2025-10-02T19:31:56.031" v="1076" actId="962"/>
          <ac:spMkLst>
            <pc:docMk/>
            <pc:sldMk cId="1730646382" sldId="3681"/>
            <ac:spMk id="13" creationId="{EF0685B2-2160-0848-91F2-F1F63AB2979E}"/>
          </ac:spMkLst>
        </pc:spChg>
        <pc:spChg chg="mod">
          <ac:chgData name="Johnson, Kathryn" userId="fc636950-33c7-4c5b-91a9-d3d6a86c01b7" providerId="ADAL" clId="{E949A7CB-FD96-4D97-9610-72060ABE7B91}" dt="2025-10-02T19:31:56.871" v="1077" actId="962"/>
          <ac:spMkLst>
            <pc:docMk/>
            <pc:sldMk cId="1730646382" sldId="3681"/>
            <ac:spMk id="14" creationId="{8BCC70AB-F0CF-724E-B3BE-E41D292DE8D9}"/>
          </ac:spMkLst>
        </pc:spChg>
        <pc:spChg chg="mod">
          <ac:chgData name="Johnson, Kathryn" userId="fc636950-33c7-4c5b-91a9-d3d6a86c01b7" providerId="ADAL" clId="{E949A7CB-FD96-4D97-9610-72060ABE7B91}" dt="2025-10-02T19:31:57.474" v="1078" actId="962"/>
          <ac:spMkLst>
            <pc:docMk/>
            <pc:sldMk cId="1730646382" sldId="3681"/>
            <ac:spMk id="15" creationId="{BE548904-3C04-3A46-AB1E-4F9ABA9801B2}"/>
          </ac:spMkLst>
        </pc:spChg>
        <pc:spChg chg="mod">
          <ac:chgData name="Johnson, Kathryn" userId="fc636950-33c7-4c5b-91a9-d3d6a86c01b7" providerId="ADAL" clId="{E949A7CB-FD96-4D97-9610-72060ABE7B91}" dt="2025-10-02T19:31:57.979" v="1079" actId="962"/>
          <ac:spMkLst>
            <pc:docMk/>
            <pc:sldMk cId="1730646382" sldId="3681"/>
            <ac:spMk id="16" creationId="{0A67B86F-A33A-EF4C-BD66-BC2CD0DA7857}"/>
          </ac:spMkLst>
        </pc:spChg>
        <pc:picChg chg="mod">
          <ac:chgData name="Johnson, Kathryn" userId="fc636950-33c7-4c5b-91a9-d3d6a86c01b7" providerId="ADAL" clId="{E949A7CB-FD96-4D97-9610-72060ABE7B91}" dt="2025-10-02T19:33:16.471" v="1388" actId="962"/>
          <ac:picMkLst>
            <pc:docMk/>
            <pc:sldMk cId="1730646382" sldId="3681"/>
            <ac:picMk id="11" creationId="{6276E919-C64F-0D45-AF0A-F4BCA4FB0B71}"/>
          </ac:picMkLst>
        </pc:picChg>
      </pc:sldChg>
      <pc:sldChg chg="modSp mod">
        <pc:chgData name="Johnson, Kathryn" userId="fc636950-33c7-4c5b-91a9-d3d6a86c01b7" providerId="ADAL" clId="{E949A7CB-FD96-4D97-9610-72060ABE7B91}" dt="2025-10-03T16:47:09.911" v="4686" actId="207"/>
        <pc:sldMkLst>
          <pc:docMk/>
          <pc:sldMk cId="2560185969" sldId="3710"/>
        </pc:sldMkLst>
        <pc:spChg chg="ord">
          <ac:chgData name="Johnson, Kathryn" userId="fc636950-33c7-4c5b-91a9-d3d6a86c01b7" providerId="ADAL" clId="{E949A7CB-FD96-4D97-9610-72060ABE7B91}" dt="2025-10-02T19:19:12.949" v="55" actId="13244"/>
          <ac:spMkLst>
            <pc:docMk/>
            <pc:sldMk cId="2560185969" sldId="3710"/>
            <ac:spMk id="2" creationId="{3CE2D380-DA5E-EE83-B60C-BFA188177A25}"/>
          </ac:spMkLst>
        </pc:spChg>
        <pc:spChg chg="mod">
          <ac:chgData name="Johnson, Kathryn" userId="fc636950-33c7-4c5b-91a9-d3d6a86c01b7" providerId="ADAL" clId="{E949A7CB-FD96-4D97-9610-72060ABE7B91}" dt="2025-10-02T19:19:33.369" v="60" actId="962"/>
          <ac:spMkLst>
            <pc:docMk/>
            <pc:sldMk cId="2560185969" sldId="3710"/>
            <ac:spMk id="5" creationId="{DDC21A45-5A31-BEEE-EEC3-98BB78E1D1CA}"/>
          </ac:spMkLst>
        </pc:spChg>
        <pc:graphicFrameChg chg="mod modGraphic">
          <ac:chgData name="Johnson, Kathryn" userId="fc636950-33c7-4c5b-91a9-d3d6a86c01b7" providerId="ADAL" clId="{E949A7CB-FD96-4D97-9610-72060ABE7B91}" dt="2025-10-03T16:47:09.911" v="4686" actId="207"/>
          <ac:graphicFrameMkLst>
            <pc:docMk/>
            <pc:sldMk cId="2560185969" sldId="3710"/>
            <ac:graphicFrameMk id="3" creationId="{8E09CF52-1CC7-E6CF-A16B-2AB035AA12A5}"/>
          </ac:graphicFrameMkLst>
        </pc:graphicFrameChg>
        <pc:graphicFrameChg chg="mod">
          <ac:chgData name="Johnson, Kathryn" userId="fc636950-33c7-4c5b-91a9-d3d6a86c01b7" providerId="ADAL" clId="{E949A7CB-FD96-4D97-9610-72060ABE7B91}" dt="2025-10-02T19:20:20.988" v="362" actId="962"/>
          <ac:graphicFrameMkLst>
            <pc:docMk/>
            <pc:sldMk cId="2560185969" sldId="3710"/>
            <ac:graphicFrameMk id="4" creationId="{CE8CC4A8-3BB8-7144-4537-A18BD33D4787}"/>
          </ac:graphicFrameMkLst>
        </pc:graphicFrameChg>
        <pc:picChg chg="mod ord">
          <ac:chgData name="Johnson, Kathryn" userId="fc636950-33c7-4c5b-91a9-d3d6a86c01b7" providerId="ADAL" clId="{E949A7CB-FD96-4D97-9610-72060ABE7B91}" dt="2025-10-02T19:19:32.759" v="59" actId="962"/>
          <ac:picMkLst>
            <pc:docMk/>
            <pc:sldMk cId="2560185969" sldId="3710"/>
            <ac:picMk id="14" creationId="{E4599AD1-6DBA-B110-9C75-45347F62C157}"/>
          </ac:picMkLst>
        </pc:picChg>
      </pc:sldChg>
      <pc:sldChg chg="modSp mod">
        <pc:chgData name="Johnson, Kathryn" userId="fc636950-33c7-4c5b-91a9-d3d6a86c01b7" providerId="ADAL" clId="{E949A7CB-FD96-4D97-9610-72060ABE7B91}" dt="2025-10-02T19:52:48.910" v="2733" actId="13244"/>
        <pc:sldMkLst>
          <pc:docMk/>
          <pc:sldMk cId="1138882692" sldId="3713"/>
        </pc:sldMkLst>
        <pc:spChg chg="ord">
          <ac:chgData name="Johnson, Kathryn" userId="fc636950-33c7-4c5b-91a9-d3d6a86c01b7" providerId="ADAL" clId="{E949A7CB-FD96-4D97-9610-72060ABE7B91}" dt="2025-10-02T19:52:48.910" v="2733" actId="13244"/>
          <ac:spMkLst>
            <pc:docMk/>
            <pc:sldMk cId="1138882692" sldId="3713"/>
            <ac:spMk id="2" creationId="{21B9AA39-7B21-C120-7EEC-5794C2E33C43}"/>
          </ac:spMkLst>
        </pc:spChg>
      </pc:sldChg>
      <pc:sldChg chg="addSp modSp mod">
        <pc:chgData name="Johnson, Kathryn" userId="fc636950-33c7-4c5b-91a9-d3d6a86c01b7" providerId="ADAL" clId="{E949A7CB-FD96-4D97-9610-72060ABE7B91}" dt="2025-10-03T16:59:52.091" v="4773" actId="13244"/>
        <pc:sldMkLst>
          <pc:docMk/>
          <pc:sldMk cId="406379332" sldId="3716"/>
        </pc:sldMkLst>
        <pc:spChg chg="add mod ord">
          <ac:chgData name="Johnson, Kathryn" userId="fc636950-33c7-4c5b-91a9-d3d6a86c01b7" providerId="ADAL" clId="{E949A7CB-FD96-4D97-9610-72060ABE7B91}" dt="2025-10-03T16:59:52.091" v="4773" actId="13244"/>
          <ac:spMkLst>
            <pc:docMk/>
            <pc:sldMk cId="406379332" sldId="3716"/>
            <ac:spMk id="3" creationId="{44118692-B5E1-80E8-D64A-FB803111F4BB}"/>
          </ac:spMkLst>
        </pc:spChg>
        <pc:spChg chg="mod">
          <ac:chgData name="Johnson, Kathryn" userId="fc636950-33c7-4c5b-91a9-d3d6a86c01b7" providerId="ADAL" clId="{E949A7CB-FD96-4D97-9610-72060ABE7B91}" dt="2025-10-02T19:53:53.552" v="2738" actId="962"/>
          <ac:spMkLst>
            <pc:docMk/>
            <pc:sldMk cId="406379332" sldId="3716"/>
            <ac:spMk id="9" creationId="{37E86C98-C9C9-42EF-B19D-6BC119A62008}"/>
          </ac:spMkLst>
        </pc:spChg>
        <pc:picChg chg="mod">
          <ac:chgData name="Johnson, Kathryn" userId="fc636950-33c7-4c5b-91a9-d3d6a86c01b7" providerId="ADAL" clId="{E949A7CB-FD96-4D97-9610-72060ABE7B91}" dt="2025-10-02T19:54:51.272" v="2752" actId="962"/>
          <ac:picMkLst>
            <pc:docMk/>
            <pc:sldMk cId="406379332" sldId="3716"/>
            <ac:picMk id="2" creationId="{00000000-0000-0000-0000-000000000000}"/>
          </ac:picMkLst>
        </pc:picChg>
        <pc:picChg chg="mod ord">
          <ac:chgData name="Johnson, Kathryn" userId="fc636950-33c7-4c5b-91a9-d3d6a86c01b7" providerId="ADAL" clId="{E949A7CB-FD96-4D97-9610-72060ABE7B91}" dt="2025-10-02T19:54:53.831" v="2753" actId="962"/>
          <ac:picMkLst>
            <pc:docMk/>
            <pc:sldMk cId="406379332" sldId="3716"/>
            <ac:picMk id="6" creationId="{00000000-0000-0000-0000-000000000000}"/>
          </ac:picMkLst>
        </pc:picChg>
        <pc:picChg chg="mod ord">
          <ac:chgData name="Johnson, Kathryn" userId="fc636950-33c7-4c5b-91a9-d3d6a86c01b7" providerId="ADAL" clId="{E949A7CB-FD96-4D97-9610-72060ABE7B91}" dt="2025-10-02T19:54:33.003" v="2747" actId="962"/>
          <ac:picMkLst>
            <pc:docMk/>
            <pc:sldMk cId="406379332" sldId="3716"/>
            <ac:picMk id="7" creationId="{C394264E-8364-3618-1B72-9AE26920DB58}"/>
          </ac:picMkLst>
        </pc:picChg>
        <pc:picChg chg="mod">
          <ac:chgData name="Johnson, Kathryn" userId="fc636950-33c7-4c5b-91a9-d3d6a86c01b7" providerId="ADAL" clId="{E949A7CB-FD96-4D97-9610-72060ABE7B91}" dt="2025-10-02T19:53:45.728" v="2737" actId="962"/>
          <ac:picMkLst>
            <pc:docMk/>
            <pc:sldMk cId="406379332" sldId="3716"/>
            <ac:picMk id="8" creationId="{68CF9757-A8FE-62D5-D13F-AAD016133260}"/>
          </ac:picMkLst>
        </pc:picChg>
        <pc:picChg chg="mod">
          <ac:chgData name="Johnson, Kathryn" userId="fc636950-33c7-4c5b-91a9-d3d6a86c01b7" providerId="ADAL" clId="{E949A7CB-FD96-4D97-9610-72060ABE7B91}" dt="2025-10-02T19:54:06.991" v="2741" actId="962"/>
          <ac:picMkLst>
            <pc:docMk/>
            <pc:sldMk cId="406379332" sldId="3716"/>
            <ac:picMk id="1026" creationId="{6EBE76E0-4623-196B-90C6-96CACC7259A4}"/>
          </ac:picMkLst>
        </pc:picChg>
        <pc:picChg chg="mod">
          <ac:chgData name="Johnson, Kathryn" userId="fc636950-33c7-4c5b-91a9-d3d6a86c01b7" providerId="ADAL" clId="{E949A7CB-FD96-4D97-9610-72060ABE7B91}" dt="2025-10-02T19:54:09.908" v="2742" actId="962"/>
          <ac:picMkLst>
            <pc:docMk/>
            <pc:sldMk cId="406379332" sldId="3716"/>
            <ac:picMk id="1028" creationId="{35E9C4F4-3D20-062D-34FE-49EB660F5919}"/>
          </ac:picMkLst>
        </pc:picChg>
      </pc:sldChg>
      <pc:sldChg chg="modSp mod ord">
        <pc:chgData name="Johnson, Kathryn" userId="fc636950-33c7-4c5b-91a9-d3d6a86c01b7" providerId="ADAL" clId="{E949A7CB-FD96-4D97-9610-72060ABE7B91}" dt="2025-10-03T17:00:28.777" v="4774" actId="33553"/>
        <pc:sldMkLst>
          <pc:docMk/>
          <pc:sldMk cId="2314891276" sldId="3717"/>
        </pc:sldMkLst>
        <pc:spChg chg="mod">
          <ac:chgData name="Johnson, Kathryn" userId="fc636950-33c7-4c5b-91a9-d3d6a86c01b7" providerId="ADAL" clId="{E949A7CB-FD96-4D97-9610-72060ABE7B91}" dt="2025-10-03T17:00:28.777" v="4774" actId="33553"/>
          <ac:spMkLst>
            <pc:docMk/>
            <pc:sldMk cId="2314891276" sldId="3717"/>
            <ac:spMk id="4" creationId="{10364C9F-A0FF-4899-A41F-DF8DEBEF41D5}"/>
          </ac:spMkLst>
        </pc:spChg>
        <pc:picChg chg="mod">
          <ac:chgData name="Johnson, Kathryn" userId="fc636950-33c7-4c5b-91a9-d3d6a86c01b7" providerId="ADAL" clId="{E949A7CB-FD96-4D97-9610-72060ABE7B91}" dt="2025-10-02T19:56:41.181" v="3067" actId="962"/>
          <ac:picMkLst>
            <pc:docMk/>
            <pc:sldMk cId="2314891276" sldId="3717"/>
            <ac:picMk id="5" creationId="{A343141F-DE8F-0802-3D57-7EC40A496484}"/>
          </ac:picMkLst>
        </pc:picChg>
        <pc:picChg chg="mod">
          <ac:chgData name="Johnson, Kathryn" userId="fc636950-33c7-4c5b-91a9-d3d6a86c01b7" providerId="ADAL" clId="{E949A7CB-FD96-4D97-9610-72060ABE7B91}" dt="2025-10-02T19:55:44.177" v="2911" actId="962"/>
          <ac:picMkLst>
            <pc:docMk/>
            <pc:sldMk cId="2314891276" sldId="3717"/>
            <ac:picMk id="7" creationId="{BC791F54-D5A3-19D6-4904-B5514EBA52B7}"/>
          </ac:picMkLst>
        </pc:picChg>
      </pc:sldChg>
      <pc:sldChg chg="modSp mod">
        <pc:chgData name="Johnson, Kathryn" userId="fc636950-33c7-4c5b-91a9-d3d6a86c01b7" providerId="ADAL" clId="{E949A7CB-FD96-4D97-9610-72060ABE7B91}" dt="2025-10-03T16:51:00.830" v="4734" actId="962"/>
        <pc:sldMkLst>
          <pc:docMk/>
          <pc:sldMk cId="4103672031" sldId="5378"/>
        </pc:sldMkLst>
        <pc:spChg chg="mod">
          <ac:chgData name="Johnson, Kathryn" userId="fc636950-33c7-4c5b-91a9-d3d6a86c01b7" providerId="ADAL" clId="{E949A7CB-FD96-4D97-9610-72060ABE7B91}" dt="2025-10-02T19:10:04.826" v="5" actId="962"/>
          <ac:spMkLst>
            <pc:docMk/>
            <pc:sldMk cId="4103672031" sldId="5378"/>
            <ac:spMk id="3" creationId="{0A48E3A7-AB2C-57AF-F781-96FEB3A7F808}"/>
          </ac:spMkLst>
        </pc:spChg>
        <pc:spChg chg="mod">
          <ac:chgData name="Johnson, Kathryn" userId="fc636950-33c7-4c5b-91a9-d3d6a86c01b7" providerId="ADAL" clId="{E949A7CB-FD96-4D97-9610-72060ABE7B91}" dt="2025-10-02T19:10:08.709" v="6" actId="962"/>
          <ac:spMkLst>
            <pc:docMk/>
            <pc:sldMk cId="4103672031" sldId="5378"/>
            <ac:spMk id="5" creationId="{BBE8601C-D55C-7921-1E6C-1DAA449CDDFF}"/>
          </ac:spMkLst>
        </pc:spChg>
        <pc:spChg chg="ord">
          <ac:chgData name="Johnson, Kathryn" userId="fc636950-33c7-4c5b-91a9-d3d6a86c01b7" providerId="ADAL" clId="{E949A7CB-FD96-4D97-9610-72060ABE7B91}" dt="2025-10-02T19:10:14.564" v="8" actId="13244"/>
          <ac:spMkLst>
            <pc:docMk/>
            <pc:sldMk cId="4103672031" sldId="5378"/>
            <ac:spMk id="9" creationId="{233290ED-ECDA-06BC-A74F-9F29E838CD7E}"/>
          </ac:spMkLst>
        </pc:spChg>
        <pc:picChg chg="mod ord">
          <ac:chgData name="Johnson, Kathryn" userId="fc636950-33c7-4c5b-91a9-d3d6a86c01b7" providerId="ADAL" clId="{E949A7CB-FD96-4D97-9610-72060ABE7B91}" dt="2025-10-03T16:51:00.830" v="4734" actId="962"/>
          <ac:picMkLst>
            <pc:docMk/>
            <pc:sldMk cId="4103672031" sldId="5378"/>
            <ac:picMk id="4" creationId="{DE6BF536-5A0F-9631-6DC5-30C9733149F4}"/>
          </ac:picMkLst>
        </pc:picChg>
        <pc:picChg chg="mod ord">
          <ac:chgData name="Johnson, Kathryn" userId="fc636950-33c7-4c5b-91a9-d3d6a86c01b7" providerId="ADAL" clId="{E949A7CB-FD96-4D97-9610-72060ABE7B91}" dt="2025-10-02T19:10:18.869" v="10" actId="13244"/>
          <ac:picMkLst>
            <pc:docMk/>
            <pc:sldMk cId="4103672031" sldId="5378"/>
            <ac:picMk id="6" creationId="{F72AA594-FF0D-FCF7-1B10-684098E81757}"/>
          </ac:picMkLst>
        </pc:picChg>
        <pc:picChg chg="mod">
          <ac:chgData name="Johnson, Kathryn" userId="fc636950-33c7-4c5b-91a9-d3d6a86c01b7" providerId="ADAL" clId="{E949A7CB-FD96-4D97-9610-72060ABE7B91}" dt="2025-10-02T19:10:16.581" v="9" actId="13244"/>
          <ac:picMkLst>
            <pc:docMk/>
            <pc:sldMk cId="4103672031" sldId="5378"/>
            <ac:picMk id="8" creationId="{4AD0B61F-C02C-F7F7-3E81-CFF7CE6E83F8}"/>
          </ac:picMkLst>
        </pc:picChg>
      </pc:sldChg>
      <pc:sldChg chg="addSp delSp modSp mod">
        <pc:chgData name="Johnson, Kathryn" userId="fc636950-33c7-4c5b-91a9-d3d6a86c01b7" providerId="ADAL" clId="{E949A7CB-FD96-4D97-9610-72060ABE7B91}" dt="2025-10-02T19:48:43.133" v="2707" actId="14100"/>
        <pc:sldMkLst>
          <pc:docMk/>
          <pc:sldMk cId="1065837462" sldId="5380"/>
        </pc:sldMkLst>
        <pc:spChg chg="mod">
          <ac:chgData name="Johnson, Kathryn" userId="fc636950-33c7-4c5b-91a9-d3d6a86c01b7" providerId="ADAL" clId="{E949A7CB-FD96-4D97-9610-72060ABE7B91}" dt="2025-10-02T19:43:35.869" v="2041" actId="962"/>
          <ac:spMkLst>
            <pc:docMk/>
            <pc:sldMk cId="1065837462" sldId="5380"/>
            <ac:spMk id="3" creationId="{58274303-AD85-80AB-F8EA-2F21D45D0D06}"/>
          </ac:spMkLst>
        </pc:spChg>
        <pc:spChg chg="mod">
          <ac:chgData name="Johnson, Kathryn" userId="fc636950-33c7-4c5b-91a9-d3d6a86c01b7" providerId="ADAL" clId="{E949A7CB-FD96-4D97-9610-72060ABE7B91}" dt="2025-10-02T19:48:43.133" v="2707" actId="14100"/>
          <ac:spMkLst>
            <pc:docMk/>
            <pc:sldMk cId="1065837462" sldId="5380"/>
            <ac:spMk id="6" creationId="{ACA40D13-83DE-A9F0-00B4-856318256D7C}"/>
          </ac:spMkLst>
        </pc:spChg>
        <pc:graphicFrameChg chg="mod">
          <ac:chgData name="Johnson, Kathryn" userId="fc636950-33c7-4c5b-91a9-d3d6a86c01b7" providerId="ADAL" clId="{E949A7CB-FD96-4D97-9610-72060ABE7B91}" dt="2025-10-02T19:48:38.721" v="2706" actId="1076"/>
          <ac:graphicFrameMkLst>
            <pc:docMk/>
            <pc:sldMk cId="1065837462" sldId="5380"/>
            <ac:graphicFrameMk id="4" creationId="{41F25CAC-27E7-3DD6-CAE2-55ADA5893018}"/>
          </ac:graphicFrameMkLst>
        </pc:graphicFrameChg>
        <pc:picChg chg="mod">
          <ac:chgData name="Johnson, Kathryn" userId="fc636950-33c7-4c5b-91a9-d3d6a86c01b7" providerId="ADAL" clId="{E949A7CB-FD96-4D97-9610-72060ABE7B91}" dt="2025-10-02T19:45:55.834" v="2699" actId="962"/>
          <ac:picMkLst>
            <pc:docMk/>
            <pc:sldMk cId="1065837462" sldId="5380"/>
            <ac:picMk id="8" creationId="{8B001FDB-A2BB-72E9-219E-B2C5840EA5C6}"/>
          </ac:picMkLst>
        </pc:picChg>
      </pc:sldChg>
      <pc:sldChg chg="del">
        <pc:chgData name="Johnson, Kathryn" userId="fc636950-33c7-4c5b-91a9-d3d6a86c01b7" providerId="ADAL" clId="{E949A7CB-FD96-4D97-9610-72060ABE7B91}" dt="2025-10-02T19:49:10.168" v="2708" actId="47"/>
        <pc:sldMkLst>
          <pc:docMk/>
          <pc:sldMk cId="196256640" sldId="5381"/>
        </pc:sldMkLst>
      </pc:sldChg>
      <pc:sldChg chg="del">
        <pc:chgData name="Johnson, Kathryn" userId="fc636950-33c7-4c5b-91a9-d3d6a86c01b7" providerId="ADAL" clId="{E949A7CB-FD96-4D97-9610-72060ABE7B91}" dt="2025-10-02T19:52:39.398" v="2732" actId="47"/>
        <pc:sldMkLst>
          <pc:docMk/>
          <pc:sldMk cId="422356114" sldId="5382"/>
        </pc:sldMkLst>
      </pc:sldChg>
      <pc:sldChg chg="modSp mod">
        <pc:chgData name="Johnson, Kathryn" userId="fc636950-33c7-4c5b-91a9-d3d6a86c01b7" providerId="ADAL" clId="{E949A7CB-FD96-4D97-9610-72060ABE7B91}" dt="2025-10-03T16:53:47.450" v="4745" actId="13244"/>
        <pc:sldMkLst>
          <pc:docMk/>
          <pc:sldMk cId="59762129" sldId="5384"/>
        </pc:sldMkLst>
        <pc:spChg chg="ord">
          <ac:chgData name="Johnson, Kathryn" userId="fc636950-33c7-4c5b-91a9-d3d6a86c01b7" providerId="ADAL" clId="{E949A7CB-FD96-4D97-9610-72060ABE7B91}" dt="2025-10-02T19:29:54.007" v="1042" actId="13244"/>
          <ac:spMkLst>
            <pc:docMk/>
            <pc:sldMk cId="59762129" sldId="5384"/>
            <ac:spMk id="5" creationId="{BD7138AC-442E-B438-C335-D8DD45BB03E9}"/>
          </ac:spMkLst>
        </pc:spChg>
        <pc:spChg chg="ord">
          <ac:chgData name="Johnson, Kathryn" userId="fc636950-33c7-4c5b-91a9-d3d6a86c01b7" providerId="ADAL" clId="{E949A7CB-FD96-4D97-9610-72060ABE7B91}" dt="2025-10-03T16:53:46.882" v="4744" actId="13244"/>
          <ac:spMkLst>
            <pc:docMk/>
            <pc:sldMk cId="59762129" sldId="5384"/>
            <ac:spMk id="6" creationId="{68606F19-A0DD-DB63-AAD4-ABB7D134BABD}"/>
          </ac:spMkLst>
        </pc:spChg>
        <pc:spChg chg="ord">
          <ac:chgData name="Johnson, Kathryn" userId="fc636950-33c7-4c5b-91a9-d3d6a86c01b7" providerId="ADAL" clId="{E949A7CB-FD96-4D97-9610-72060ABE7B91}" dt="2025-10-02T20:05:59.684" v="4193" actId="13244"/>
          <ac:spMkLst>
            <pc:docMk/>
            <pc:sldMk cId="59762129" sldId="5384"/>
            <ac:spMk id="11" creationId="{24B6D731-58D4-FF4F-BC07-FC6E450CA2F0}"/>
          </ac:spMkLst>
        </pc:spChg>
        <pc:spChg chg="ord">
          <ac:chgData name="Johnson, Kathryn" userId="fc636950-33c7-4c5b-91a9-d3d6a86c01b7" providerId="ADAL" clId="{E949A7CB-FD96-4D97-9610-72060ABE7B91}" dt="2025-10-02T20:06:01.125" v="4194" actId="13244"/>
          <ac:spMkLst>
            <pc:docMk/>
            <pc:sldMk cId="59762129" sldId="5384"/>
            <ac:spMk id="12" creationId="{61FE3EF5-EA9D-F442-867F-C5F1AB668F3B}"/>
          </ac:spMkLst>
        </pc:spChg>
        <pc:spChg chg="ord">
          <ac:chgData name="Johnson, Kathryn" userId="fc636950-33c7-4c5b-91a9-d3d6a86c01b7" providerId="ADAL" clId="{E949A7CB-FD96-4D97-9610-72060ABE7B91}" dt="2025-10-02T20:06:03.311" v="4195" actId="13244"/>
          <ac:spMkLst>
            <pc:docMk/>
            <pc:sldMk cId="59762129" sldId="5384"/>
            <ac:spMk id="13" creationId="{9B460904-C972-EC4B-A2D2-F48EFA547A31}"/>
          </ac:spMkLst>
        </pc:spChg>
        <pc:spChg chg="ord">
          <ac:chgData name="Johnson, Kathryn" userId="fc636950-33c7-4c5b-91a9-d3d6a86c01b7" providerId="ADAL" clId="{E949A7CB-FD96-4D97-9610-72060ABE7B91}" dt="2025-10-02T20:06:05.459" v="4196" actId="13244"/>
          <ac:spMkLst>
            <pc:docMk/>
            <pc:sldMk cId="59762129" sldId="5384"/>
            <ac:spMk id="14" creationId="{26424CF9-3CAE-1448-A8E5-755D6C363E6F}"/>
          </ac:spMkLst>
        </pc:spChg>
        <pc:grpChg chg="mod ord">
          <ac:chgData name="Johnson, Kathryn" userId="fc636950-33c7-4c5b-91a9-d3d6a86c01b7" providerId="ADAL" clId="{E949A7CB-FD96-4D97-9610-72060ABE7B91}" dt="2025-10-03T16:53:47.450" v="4745" actId="13244"/>
          <ac:grpSpMkLst>
            <pc:docMk/>
            <pc:sldMk cId="59762129" sldId="5384"/>
            <ac:grpSpMk id="2" creationId="{30D9AD7F-00C6-5D6B-619E-563A73F4DBD7}"/>
          </ac:grpSpMkLst>
        </pc:grpChg>
        <pc:picChg chg="mod ord">
          <ac:chgData name="Johnson, Kathryn" userId="fc636950-33c7-4c5b-91a9-d3d6a86c01b7" providerId="ADAL" clId="{E949A7CB-FD96-4D97-9610-72060ABE7B91}" dt="2025-10-02T20:07:25.418" v="4671" actId="13244"/>
          <ac:picMkLst>
            <pc:docMk/>
            <pc:sldMk cId="59762129" sldId="5384"/>
            <ac:picMk id="7" creationId="{57B512DF-5C63-376C-BC88-488A4B2779AA}"/>
          </ac:picMkLst>
        </pc:picChg>
        <pc:picChg chg="mod ord">
          <ac:chgData name="Johnson, Kathryn" userId="fc636950-33c7-4c5b-91a9-d3d6a86c01b7" providerId="ADAL" clId="{E949A7CB-FD96-4D97-9610-72060ABE7B91}" dt="2025-10-02T20:07:29.002" v="4672" actId="13244"/>
          <ac:picMkLst>
            <pc:docMk/>
            <pc:sldMk cId="59762129" sldId="5384"/>
            <ac:picMk id="10" creationId="{84EDA13D-22CB-6A66-31A2-47B7381BEC1C}"/>
          </ac:picMkLst>
        </pc:picChg>
        <pc:picChg chg="mod">
          <ac:chgData name="Johnson, Kathryn" userId="fc636950-33c7-4c5b-91a9-d3d6a86c01b7" providerId="ADAL" clId="{E949A7CB-FD96-4D97-9610-72060ABE7B91}" dt="2025-10-02T20:05:49.561" v="4192" actId="962"/>
          <ac:picMkLst>
            <pc:docMk/>
            <pc:sldMk cId="59762129" sldId="5384"/>
            <ac:picMk id="25" creationId="{21D805CF-7CED-9F4D-8F4C-C2C4FFD3CAC7}"/>
          </ac:picMkLst>
        </pc:picChg>
      </pc:sldChg>
      <pc:sldChg chg="modSp mod">
        <pc:chgData name="Johnson, Kathryn" userId="fc636950-33c7-4c5b-91a9-d3d6a86c01b7" providerId="ADAL" clId="{E949A7CB-FD96-4D97-9610-72060ABE7B91}" dt="2025-10-03T16:46:50.280" v="4684" actId="962"/>
        <pc:sldMkLst>
          <pc:docMk/>
          <pc:sldMk cId="0" sldId="5406"/>
        </pc:sldMkLst>
        <pc:spChg chg="mod">
          <ac:chgData name="Johnson, Kathryn" userId="fc636950-33c7-4c5b-91a9-d3d6a86c01b7" providerId="ADAL" clId="{E949A7CB-FD96-4D97-9610-72060ABE7B91}" dt="2025-10-03T16:46:46.676" v="4682" actId="962"/>
          <ac:spMkLst>
            <pc:docMk/>
            <pc:sldMk cId="0" sldId="5406"/>
            <ac:spMk id="102" creationId="{00000000-0000-0000-0000-000000000000}"/>
          </ac:spMkLst>
        </pc:spChg>
        <pc:picChg chg="mod">
          <ac:chgData name="Johnson, Kathryn" userId="fc636950-33c7-4c5b-91a9-d3d6a86c01b7" providerId="ADAL" clId="{E949A7CB-FD96-4D97-9610-72060ABE7B91}" dt="2025-10-03T16:46:50.280" v="4684" actId="962"/>
          <ac:picMkLst>
            <pc:docMk/>
            <pc:sldMk cId="0" sldId="5406"/>
            <ac:picMk id="97" creationId="{00000000-0000-0000-0000-000000000000}"/>
          </ac:picMkLst>
        </pc:picChg>
        <pc:picChg chg="mod">
          <ac:chgData name="Johnson, Kathryn" userId="fc636950-33c7-4c5b-91a9-d3d6a86c01b7" providerId="ADAL" clId="{E949A7CB-FD96-4D97-9610-72060ABE7B91}" dt="2025-10-03T16:46:45.840" v="4681" actId="962"/>
          <ac:picMkLst>
            <pc:docMk/>
            <pc:sldMk cId="0" sldId="5406"/>
            <ac:picMk id="101" creationId="{00000000-0000-0000-0000-000000000000}"/>
          </ac:picMkLst>
        </pc:picChg>
        <pc:picChg chg="mod">
          <ac:chgData name="Johnson, Kathryn" userId="fc636950-33c7-4c5b-91a9-d3d6a86c01b7" providerId="ADAL" clId="{E949A7CB-FD96-4D97-9610-72060ABE7B91}" dt="2025-10-03T16:46:48.030" v="4683" actId="962"/>
          <ac:picMkLst>
            <pc:docMk/>
            <pc:sldMk cId="0" sldId="5406"/>
            <ac:picMk id="108" creationId="{00000000-0000-0000-0000-000000000000}"/>
          </ac:picMkLst>
        </pc:picChg>
      </pc:sldChg>
      <pc:sldChg chg="addSp delSp modSp add del mod setBg delAnim modAnim">
        <pc:chgData name="Johnson, Kathryn" userId="fc636950-33c7-4c5b-91a9-d3d6a86c01b7" providerId="ADAL" clId="{E949A7CB-FD96-4D97-9610-72060ABE7B91}" dt="2025-10-02T19:16:28.075" v="44" actId="47"/>
        <pc:sldMkLst>
          <pc:docMk/>
          <pc:sldMk cId="110886673" sldId="6752"/>
        </pc:sldMkLst>
      </pc:sldChg>
      <pc:sldChg chg="modSp add mod">
        <pc:chgData name="Johnson, Kathryn" userId="fc636950-33c7-4c5b-91a9-d3d6a86c01b7" providerId="ADAL" clId="{E949A7CB-FD96-4D97-9610-72060ABE7B91}" dt="2025-10-02T19:47:39.368" v="2703" actId="20577"/>
        <pc:sldMkLst>
          <pc:docMk/>
          <pc:sldMk cId="3140192935" sldId="6752"/>
        </pc:sldMkLst>
        <pc:spChg chg="mod">
          <ac:chgData name="Johnson, Kathryn" userId="fc636950-33c7-4c5b-91a9-d3d6a86c01b7" providerId="ADAL" clId="{E949A7CB-FD96-4D97-9610-72060ABE7B91}" dt="2025-10-02T19:47:39.368" v="2703" actId="20577"/>
          <ac:spMkLst>
            <pc:docMk/>
            <pc:sldMk cId="3140192935" sldId="6752"/>
            <ac:spMk id="4" creationId="{C2E2C486-FDB4-9BB5-86F9-B70A107F271C}"/>
          </ac:spMkLst>
        </pc:spChg>
      </pc:sldChg>
      <pc:sldChg chg="add del setBg">
        <pc:chgData name="Johnson, Kathryn" userId="fc636950-33c7-4c5b-91a9-d3d6a86c01b7" providerId="ADAL" clId="{E949A7CB-FD96-4D97-9610-72060ABE7B91}" dt="2025-10-02T19:16:21.184" v="43" actId="47"/>
        <pc:sldMkLst>
          <pc:docMk/>
          <pc:sldMk cId="3181898387" sldId="6753"/>
        </pc:sldMkLst>
      </pc:sldChg>
      <pc:sldChg chg="add">
        <pc:chgData name="Johnson, Kathryn" userId="fc636950-33c7-4c5b-91a9-d3d6a86c01b7" providerId="ADAL" clId="{E949A7CB-FD96-4D97-9610-72060ABE7B91}" dt="2025-10-02T19:49:14.094" v="2710"/>
        <pc:sldMkLst>
          <pc:docMk/>
          <pc:sldMk cId="3669703850" sldId="6753"/>
        </pc:sldMkLst>
      </pc:sldChg>
      <pc:sldChg chg="add del">
        <pc:chgData name="Johnson, Kathryn" userId="fc636950-33c7-4c5b-91a9-d3d6a86c01b7" providerId="ADAL" clId="{E949A7CB-FD96-4D97-9610-72060ABE7B91}" dt="2025-10-02T19:49:11.650" v="2709" actId="47"/>
        <pc:sldMkLst>
          <pc:docMk/>
          <pc:sldMk cId="4010389016" sldId="6753"/>
        </pc:sldMkLst>
      </pc:sldChg>
      <pc:sldChg chg="add">
        <pc:chgData name="Johnson, Kathryn" userId="fc636950-33c7-4c5b-91a9-d3d6a86c01b7" providerId="ADAL" clId="{E949A7CB-FD96-4D97-9610-72060ABE7B91}" dt="2025-10-02T19:52:32.694" v="2731"/>
        <pc:sldMkLst>
          <pc:docMk/>
          <pc:sldMk cId="3569665023" sldId="6754"/>
        </pc:sldMkLst>
      </pc:sldChg>
      <pc:sldMasterChg chg="delSldLayout">
        <pc:chgData name="Johnson, Kathryn" userId="fc636950-33c7-4c5b-91a9-d3d6a86c01b7" providerId="ADAL" clId="{E949A7CB-FD96-4D97-9610-72060ABE7B91}" dt="2025-10-03T14:54:15.822" v="4680" actId="47"/>
        <pc:sldMasterMkLst>
          <pc:docMk/>
          <pc:sldMasterMk cId="1745504281" sldId="2147483829"/>
        </pc:sldMasterMkLst>
        <pc:sldLayoutChg chg="del">
          <pc:chgData name="Johnson, Kathryn" userId="fc636950-33c7-4c5b-91a9-d3d6a86c01b7" providerId="ADAL" clId="{E949A7CB-FD96-4D97-9610-72060ABE7B91}" dt="2025-10-03T14:54:15.822" v="4680" actId="47"/>
          <pc:sldLayoutMkLst>
            <pc:docMk/>
            <pc:sldMasterMk cId="1745504281" sldId="2147483829"/>
            <pc:sldLayoutMk cId="435036192" sldId="2147483831"/>
          </pc:sldLayoutMkLst>
        </pc:sldLayoutChg>
      </pc:sldMasterChg>
    </pc:docChg>
  </pc:docChgLst>
  <pc:docChgLst>
    <pc:chgData name="Lane, Kathleen" userId="d8586a00-d571-4eeb-bfc3-f42bf250439e" providerId="ADAL" clId="{8577ED6C-C0DA-4D4B-9539-F2730A2AF55F}"/>
    <pc:docChg chg="custSel addSld delSld modSld delMainMaster modMainMaster">
      <pc:chgData name="Lane, Kathleen" userId="d8586a00-d571-4eeb-bfc3-f42bf250439e" providerId="ADAL" clId="{8577ED6C-C0DA-4D4B-9539-F2730A2AF55F}" dt="2025-10-02T15:42:06.003" v="14" actId="1076"/>
      <pc:docMkLst>
        <pc:docMk/>
      </pc:docMkLst>
      <pc:sldChg chg="add del">
        <pc:chgData name="Lane, Kathleen" userId="d8586a00-d571-4eeb-bfc3-f42bf250439e" providerId="ADAL" clId="{8577ED6C-C0DA-4D4B-9539-F2730A2AF55F}" dt="2025-10-02T15:40:47.903" v="7"/>
        <pc:sldMkLst>
          <pc:docMk/>
          <pc:sldMk cId="0" sldId="294"/>
        </pc:sldMkLst>
      </pc:sldChg>
      <pc:sldChg chg="add del">
        <pc:chgData name="Lane, Kathleen" userId="d8586a00-d571-4eeb-bfc3-f42bf250439e" providerId="ADAL" clId="{8577ED6C-C0DA-4D4B-9539-F2730A2AF55F}" dt="2025-10-02T15:40:47.903" v="7"/>
        <pc:sldMkLst>
          <pc:docMk/>
          <pc:sldMk cId="0" sldId="297"/>
        </pc:sldMkLst>
      </pc:sldChg>
      <pc:sldChg chg="add del">
        <pc:chgData name="Lane, Kathleen" userId="d8586a00-d571-4eeb-bfc3-f42bf250439e" providerId="ADAL" clId="{8577ED6C-C0DA-4D4B-9539-F2730A2AF55F}" dt="2025-10-02T15:40:47.903" v="7"/>
        <pc:sldMkLst>
          <pc:docMk/>
          <pc:sldMk cId="0" sldId="298"/>
        </pc:sldMkLst>
      </pc:sldChg>
      <pc:sldChg chg="add del">
        <pc:chgData name="Lane, Kathleen" userId="d8586a00-d571-4eeb-bfc3-f42bf250439e" providerId="ADAL" clId="{8577ED6C-C0DA-4D4B-9539-F2730A2AF55F}" dt="2025-10-02T15:40:47.903" v="7"/>
        <pc:sldMkLst>
          <pc:docMk/>
          <pc:sldMk cId="0" sldId="300"/>
        </pc:sldMkLst>
      </pc:sldChg>
      <pc:sldChg chg="add del">
        <pc:chgData name="Lane, Kathleen" userId="d8586a00-d571-4eeb-bfc3-f42bf250439e" providerId="ADAL" clId="{8577ED6C-C0DA-4D4B-9539-F2730A2AF55F}" dt="2025-10-02T15:40:47.903" v="7"/>
        <pc:sldMkLst>
          <pc:docMk/>
          <pc:sldMk cId="0" sldId="303"/>
        </pc:sldMkLst>
      </pc:sldChg>
      <pc:sldChg chg="add del">
        <pc:chgData name="Lane, Kathleen" userId="d8586a00-d571-4eeb-bfc3-f42bf250439e" providerId="ADAL" clId="{8577ED6C-C0DA-4D4B-9539-F2730A2AF55F}" dt="2025-10-02T15:40:47.903" v="7"/>
        <pc:sldMkLst>
          <pc:docMk/>
          <pc:sldMk cId="0" sldId="305"/>
        </pc:sldMkLst>
      </pc:sldChg>
      <pc:sldChg chg="add del">
        <pc:chgData name="Lane, Kathleen" userId="d8586a00-d571-4eeb-bfc3-f42bf250439e" providerId="ADAL" clId="{8577ED6C-C0DA-4D4B-9539-F2730A2AF55F}" dt="2025-10-02T15:40:47.903" v="7"/>
        <pc:sldMkLst>
          <pc:docMk/>
          <pc:sldMk cId="0" sldId="307"/>
        </pc:sldMkLst>
      </pc:sldChg>
      <pc:sldChg chg="modSp mod">
        <pc:chgData name="Lane, Kathleen" userId="d8586a00-d571-4eeb-bfc3-f42bf250439e" providerId="ADAL" clId="{8577ED6C-C0DA-4D4B-9539-F2730A2AF55F}" dt="2025-10-02T15:42:06.003" v="14" actId="1076"/>
        <pc:sldMkLst>
          <pc:docMk/>
          <pc:sldMk cId="707342084" sldId="335"/>
        </pc:sldMkLst>
        <pc:spChg chg="mod">
          <ac:chgData name="Lane, Kathleen" userId="d8586a00-d571-4eeb-bfc3-f42bf250439e" providerId="ADAL" clId="{8577ED6C-C0DA-4D4B-9539-F2730A2AF55F}" dt="2025-10-02T15:42:06.003" v="14" actId="1076"/>
          <ac:spMkLst>
            <pc:docMk/>
            <pc:sldMk cId="707342084" sldId="335"/>
            <ac:spMk id="4" creationId="{E4B07F2F-0A47-BBBB-4EA0-4CA1B8B4AB24}"/>
          </ac:spMkLst>
        </pc:spChg>
      </pc:sldChg>
      <pc:sldChg chg="add del">
        <pc:chgData name="Lane, Kathleen" userId="d8586a00-d571-4eeb-bfc3-f42bf250439e" providerId="ADAL" clId="{8577ED6C-C0DA-4D4B-9539-F2730A2AF55F}" dt="2025-10-02T15:40:47.903" v="7"/>
        <pc:sldMkLst>
          <pc:docMk/>
          <pc:sldMk cId="0" sldId="340"/>
        </pc:sldMkLst>
      </pc:sldChg>
      <pc:sldChg chg="add del">
        <pc:chgData name="Lane, Kathleen" userId="d8586a00-d571-4eeb-bfc3-f42bf250439e" providerId="ADAL" clId="{8577ED6C-C0DA-4D4B-9539-F2730A2AF55F}" dt="2025-10-02T15:40:47.903" v="7"/>
        <pc:sldMkLst>
          <pc:docMk/>
          <pc:sldMk cId="0" sldId="349"/>
        </pc:sldMkLst>
      </pc:sldChg>
      <pc:sldChg chg="add del">
        <pc:chgData name="Lane, Kathleen" userId="d8586a00-d571-4eeb-bfc3-f42bf250439e" providerId="ADAL" clId="{8577ED6C-C0DA-4D4B-9539-F2730A2AF55F}" dt="2025-10-02T15:40:47.903" v="7"/>
        <pc:sldMkLst>
          <pc:docMk/>
          <pc:sldMk cId="2290184857" sldId="4592"/>
        </pc:sldMkLst>
      </pc:sldChg>
      <pc:sldChg chg="addSp delSp modSp mod">
        <pc:chgData name="Lane, Kathleen" userId="d8586a00-d571-4eeb-bfc3-f42bf250439e" providerId="ADAL" clId="{8577ED6C-C0DA-4D4B-9539-F2730A2AF55F}" dt="2025-10-02T15:39:57.687" v="4" actId="1076"/>
        <pc:sldMkLst>
          <pc:docMk/>
          <pc:sldMk cId="4103672031" sldId="5378"/>
        </pc:sldMkLst>
        <pc:picChg chg="add mod">
          <ac:chgData name="Lane, Kathleen" userId="d8586a00-d571-4eeb-bfc3-f42bf250439e" providerId="ADAL" clId="{8577ED6C-C0DA-4D4B-9539-F2730A2AF55F}" dt="2025-10-02T15:39:57.687" v="4" actId="1076"/>
          <ac:picMkLst>
            <pc:docMk/>
            <pc:sldMk cId="4103672031" sldId="5378"/>
            <ac:picMk id="8" creationId="{4AD0B61F-C02C-F7F7-3E81-CFF7CE6E83F8}"/>
          </ac:picMkLst>
        </pc:picChg>
      </pc:sldChg>
      <pc:sldChg chg="del">
        <pc:chgData name="Lane, Kathleen" userId="d8586a00-d571-4eeb-bfc3-f42bf250439e" providerId="ADAL" clId="{8577ED6C-C0DA-4D4B-9539-F2730A2AF55F}" dt="2025-10-02T15:41:13.798" v="12" actId="47"/>
        <pc:sldMkLst>
          <pc:docMk/>
          <pc:sldMk cId="3078373161" sldId="5403"/>
        </pc:sldMkLst>
      </pc:sldChg>
      <pc:sldChg chg="del">
        <pc:chgData name="Lane, Kathleen" userId="d8586a00-d571-4eeb-bfc3-f42bf250439e" providerId="ADAL" clId="{8577ED6C-C0DA-4D4B-9539-F2730A2AF55F}" dt="2025-10-02T15:41:12.967" v="11" actId="47"/>
        <pc:sldMkLst>
          <pc:docMk/>
          <pc:sldMk cId="4212260917" sldId="5405"/>
        </pc:sldMkLst>
      </pc:sldChg>
      <pc:sldChg chg="add del">
        <pc:chgData name="Lane, Kathleen" userId="d8586a00-d571-4eeb-bfc3-f42bf250439e" providerId="ADAL" clId="{8577ED6C-C0DA-4D4B-9539-F2730A2AF55F}" dt="2025-10-02T15:40:47.903" v="7"/>
        <pc:sldMkLst>
          <pc:docMk/>
          <pc:sldMk cId="2403723398" sldId="6735"/>
        </pc:sldMkLst>
      </pc:sldChg>
      <pc:sldChg chg="add del">
        <pc:chgData name="Lane, Kathleen" userId="d8586a00-d571-4eeb-bfc3-f42bf250439e" providerId="ADAL" clId="{8577ED6C-C0DA-4D4B-9539-F2730A2AF55F}" dt="2025-10-02T15:40:47.903" v="7"/>
        <pc:sldMkLst>
          <pc:docMk/>
          <pc:sldMk cId="1754296366" sldId="6742"/>
        </pc:sldMkLst>
      </pc:sldChg>
      <pc:sldChg chg="add del">
        <pc:chgData name="Lane, Kathleen" userId="d8586a00-d571-4eeb-bfc3-f42bf250439e" providerId="ADAL" clId="{8577ED6C-C0DA-4D4B-9539-F2730A2AF55F}" dt="2025-10-02T15:40:47.903" v="7"/>
        <pc:sldMkLst>
          <pc:docMk/>
          <pc:sldMk cId="368879720" sldId="6744"/>
        </pc:sldMkLst>
      </pc:sldChg>
      <pc:sldChg chg="add del">
        <pc:chgData name="Lane, Kathleen" userId="d8586a00-d571-4eeb-bfc3-f42bf250439e" providerId="ADAL" clId="{8577ED6C-C0DA-4D4B-9539-F2730A2AF55F}" dt="2025-10-02T15:40:47.903" v="7"/>
        <pc:sldMkLst>
          <pc:docMk/>
          <pc:sldMk cId="0" sldId="6745"/>
        </pc:sldMkLst>
      </pc:sldChg>
      <pc:sldChg chg="add del">
        <pc:chgData name="Lane, Kathleen" userId="d8586a00-d571-4eeb-bfc3-f42bf250439e" providerId="ADAL" clId="{8577ED6C-C0DA-4D4B-9539-F2730A2AF55F}" dt="2025-10-02T15:40:47.903" v="7"/>
        <pc:sldMkLst>
          <pc:docMk/>
          <pc:sldMk cId="0" sldId="6747"/>
        </pc:sldMkLst>
      </pc:sldChg>
      <pc:sldChg chg="add del">
        <pc:chgData name="Lane, Kathleen" userId="d8586a00-d571-4eeb-bfc3-f42bf250439e" providerId="ADAL" clId="{8577ED6C-C0DA-4D4B-9539-F2730A2AF55F}" dt="2025-10-02T15:41:10.310" v="10" actId="47"/>
        <pc:sldMkLst>
          <pc:docMk/>
          <pc:sldMk cId="3136305" sldId="6748"/>
        </pc:sldMkLst>
      </pc:sldChg>
      <pc:sldChg chg="add del">
        <pc:chgData name="Lane, Kathleen" userId="d8586a00-d571-4eeb-bfc3-f42bf250439e" providerId="ADAL" clId="{8577ED6C-C0DA-4D4B-9539-F2730A2AF55F}" dt="2025-10-02T15:40:47.903" v="7"/>
        <pc:sldMkLst>
          <pc:docMk/>
          <pc:sldMk cId="3713920523" sldId="6749"/>
        </pc:sldMkLst>
      </pc:sldChg>
      <pc:sldChg chg="add del">
        <pc:chgData name="Lane, Kathleen" userId="d8586a00-d571-4eeb-bfc3-f42bf250439e" providerId="ADAL" clId="{8577ED6C-C0DA-4D4B-9539-F2730A2AF55F}" dt="2025-10-02T15:40:47.903" v="7"/>
        <pc:sldMkLst>
          <pc:docMk/>
          <pc:sldMk cId="516918240" sldId="6750"/>
        </pc:sldMkLst>
      </pc:sldChg>
      <pc:sldChg chg="add del">
        <pc:chgData name="Lane, Kathleen" userId="d8586a00-d571-4eeb-bfc3-f42bf250439e" providerId="ADAL" clId="{8577ED6C-C0DA-4D4B-9539-F2730A2AF55F}" dt="2025-10-02T15:40:47.903" v="7"/>
        <pc:sldMkLst>
          <pc:docMk/>
          <pc:sldMk cId="3436897905" sldId="6751"/>
        </pc:sldMkLst>
      </pc:sldChg>
      <pc:sldMasterChg chg="delSldLayout modSldLayout sldLayoutOrd">
        <pc:chgData name="Lane, Kathleen" userId="d8586a00-d571-4eeb-bfc3-f42bf250439e" providerId="ADAL" clId="{8577ED6C-C0DA-4D4B-9539-F2730A2AF55F}" dt="2025-10-02T15:40:52.570" v="9"/>
        <pc:sldMasterMkLst>
          <pc:docMk/>
          <pc:sldMasterMk cId="3300153613" sldId="2147483660"/>
        </pc:sldMasterMkLst>
        <pc:sldLayoutChg chg="modSp mod ord">
          <pc:chgData name="Lane, Kathleen" userId="d8586a00-d571-4eeb-bfc3-f42bf250439e" providerId="ADAL" clId="{8577ED6C-C0DA-4D4B-9539-F2730A2AF55F}" dt="2025-10-02T15:40:52.494" v="8"/>
          <pc:sldLayoutMkLst>
            <pc:docMk/>
            <pc:sldMasterMk cId="3300153613" sldId="2147483660"/>
            <pc:sldLayoutMk cId="86440563" sldId="2147483739"/>
          </pc:sldLayoutMkLst>
          <pc:spChg chg="mod">
            <ac:chgData name="Lane, Kathleen" userId="d8586a00-d571-4eeb-bfc3-f42bf250439e" providerId="ADAL" clId="{8577ED6C-C0DA-4D4B-9539-F2730A2AF55F}" dt="2025-10-02T15:40:52.494" v="8"/>
            <ac:spMkLst>
              <pc:docMk/>
              <pc:sldMasterMk cId="3300153613" sldId="2147483660"/>
              <pc:sldLayoutMk cId="86440563" sldId="2147483739"/>
              <ac:spMk id="2" creationId="{99F11FBD-495F-BE41-8148-85102874645F}"/>
            </ac:spMkLst>
          </pc:spChg>
          <pc:spChg chg="mod">
            <ac:chgData name="Lane, Kathleen" userId="d8586a00-d571-4eeb-bfc3-f42bf250439e" providerId="ADAL" clId="{8577ED6C-C0DA-4D4B-9539-F2730A2AF55F}" dt="2025-10-02T15:40:52.494" v="8"/>
            <ac:spMkLst>
              <pc:docMk/>
              <pc:sldMasterMk cId="3300153613" sldId="2147483660"/>
              <pc:sldLayoutMk cId="86440563" sldId="2147483739"/>
              <ac:spMk id="3" creationId="{001F6DA2-5E5E-8240-89B8-56DAAFED9C67}"/>
            </ac:spMkLst>
          </pc:spChg>
        </pc:sldLayoutChg>
        <pc:sldLayoutChg chg="modSp mod ord">
          <pc:chgData name="Lane, Kathleen" userId="d8586a00-d571-4eeb-bfc3-f42bf250439e" providerId="ADAL" clId="{8577ED6C-C0DA-4D4B-9539-F2730A2AF55F}" dt="2025-10-02T15:40:52.494" v="8"/>
          <pc:sldLayoutMkLst>
            <pc:docMk/>
            <pc:sldMasterMk cId="3300153613" sldId="2147483660"/>
            <pc:sldLayoutMk cId="3232191809" sldId="2147483740"/>
          </pc:sldLayoutMkLst>
          <pc:spChg chg="mod">
            <ac:chgData name="Lane, Kathleen" userId="d8586a00-d571-4eeb-bfc3-f42bf250439e" providerId="ADAL" clId="{8577ED6C-C0DA-4D4B-9539-F2730A2AF55F}" dt="2025-10-02T15:40:52.494" v="8"/>
            <ac:spMkLst>
              <pc:docMk/>
              <pc:sldMasterMk cId="3300153613" sldId="2147483660"/>
              <pc:sldLayoutMk cId="3232191809" sldId="2147483740"/>
              <ac:spMk id="2"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3232191809" sldId="2147483740"/>
              <ac:spMk id="3"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3232191809" sldId="2147483740"/>
              <ac:spMk id="4"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3232191809" sldId="2147483740"/>
              <ac:spMk id="5"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3232191809" sldId="2147483740"/>
              <ac:spMk id="6" creationId="{00000000-0000-0000-0000-000000000000}"/>
            </ac:spMkLst>
          </pc:spChg>
        </pc:sldLayoutChg>
        <pc:sldLayoutChg chg="modSp mod ord">
          <pc:chgData name="Lane, Kathleen" userId="d8586a00-d571-4eeb-bfc3-f42bf250439e" providerId="ADAL" clId="{8577ED6C-C0DA-4D4B-9539-F2730A2AF55F}" dt="2025-10-02T15:40:52.494" v="8"/>
          <pc:sldLayoutMkLst>
            <pc:docMk/>
            <pc:sldMasterMk cId="3300153613" sldId="2147483660"/>
            <pc:sldLayoutMk cId="711808704" sldId="2147483741"/>
          </pc:sldLayoutMkLst>
          <pc:spChg chg="mod">
            <ac:chgData name="Lane, Kathleen" userId="d8586a00-d571-4eeb-bfc3-f42bf250439e" providerId="ADAL" clId="{8577ED6C-C0DA-4D4B-9539-F2730A2AF55F}" dt="2025-10-02T15:40:52.494" v="8"/>
            <ac:spMkLst>
              <pc:docMk/>
              <pc:sldMasterMk cId="3300153613" sldId="2147483660"/>
              <pc:sldLayoutMk cId="711808704" sldId="2147483741"/>
              <ac:spMk id="2"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711808704" sldId="2147483741"/>
              <ac:spMk id="3"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711808704" sldId="2147483741"/>
              <ac:spMk id="4"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711808704" sldId="2147483741"/>
              <ac:spMk id="5"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711808704" sldId="2147483741"/>
              <ac:spMk id="6" creationId="{00000000-0000-0000-0000-000000000000}"/>
            </ac:spMkLst>
          </pc:spChg>
        </pc:sldLayoutChg>
        <pc:sldLayoutChg chg="modSp mod ord">
          <pc:chgData name="Lane, Kathleen" userId="d8586a00-d571-4eeb-bfc3-f42bf250439e" providerId="ADAL" clId="{8577ED6C-C0DA-4D4B-9539-F2730A2AF55F}" dt="2025-10-02T15:40:52.494" v="8"/>
          <pc:sldLayoutMkLst>
            <pc:docMk/>
            <pc:sldMasterMk cId="3300153613" sldId="2147483660"/>
            <pc:sldLayoutMk cId="1456430128" sldId="2147483742"/>
          </pc:sldLayoutMkLst>
        </pc:sldLayoutChg>
        <pc:sldLayoutChg chg="modSp mod ord">
          <pc:chgData name="Lane, Kathleen" userId="d8586a00-d571-4eeb-bfc3-f42bf250439e" providerId="ADAL" clId="{8577ED6C-C0DA-4D4B-9539-F2730A2AF55F}" dt="2025-10-02T15:40:52.494" v="8"/>
          <pc:sldLayoutMkLst>
            <pc:docMk/>
            <pc:sldMasterMk cId="3300153613" sldId="2147483660"/>
            <pc:sldLayoutMk cId="860550276" sldId="2147483743"/>
          </pc:sldLayoutMkLst>
        </pc:sldLayoutChg>
        <pc:sldLayoutChg chg="modSp mod ord">
          <pc:chgData name="Lane, Kathleen" userId="d8586a00-d571-4eeb-bfc3-f42bf250439e" providerId="ADAL" clId="{8577ED6C-C0DA-4D4B-9539-F2730A2AF55F}" dt="2025-10-02T15:40:52.494" v="8"/>
          <pc:sldLayoutMkLst>
            <pc:docMk/>
            <pc:sldMasterMk cId="3300153613" sldId="2147483660"/>
            <pc:sldLayoutMk cId="502571193" sldId="2147483744"/>
          </pc:sldLayoutMkLst>
          <pc:spChg chg="mod">
            <ac:chgData name="Lane, Kathleen" userId="d8586a00-d571-4eeb-bfc3-f42bf250439e" providerId="ADAL" clId="{8577ED6C-C0DA-4D4B-9539-F2730A2AF55F}" dt="2025-10-02T15:40:52.494" v="8"/>
            <ac:spMkLst>
              <pc:docMk/>
              <pc:sldMasterMk cId="3300153613" sldId="2147483660"/>
              <pc:sldLayoutMk cId="502571193" sldId="2147483744"/>
              <ac:spMk id="2"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502571193" sldId="2147483744"/>
              <ac:spMk id="3"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502571193" sldId="2147483744"/>
              <ac:spMk id="4"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502571193" sldId="2147483744"/>
              <ac:spMk id="5"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502571193" sldId="2147483744"/>
              <ac:spMk id="6"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502571193" sldId="2147483744"/>
              <ac:spMk id="7" creationId="{00000000-0000-0000-0000-000000000000}"/>
            </ac:spMkLst>
          </pc:spChg>
        </pc:sldLayoutChg>
        <pc:sldLayoutChg chg="modSp mod ord">
          <pc:chgData name="Lane, Kathleen" userId="d8586a00-d571-4eeb-bfc3-f42bf250439e" providerId="ADAL" clId="{8577ED6C-C0DA-4D4B-9539-F2730A2AF55F}" dt="2025-10-02T15:40:52.494" v="8"/>
          <pc:sldLayoutMkLst>
            <pc:docMk/>
            <pc:sldMasterMk cId="3300153613" sldId="2147483660"/>
            <pc:sldLayoutMk cId="10379577" sldId="2147483745"/>
          </pc:sldLayoutMkLst>
          <pc:spChg chg="mod">
            <ac:chgData name="Lane, Kathleen" userId="d8586a00-d571-4eeb-bfc3-f42bf250439e" providerId="ADAL" clId="{8577ED6C-C0DA-4D4B-9539-F2730A2AF55F}" dt="2025-10-02T15:40:52.494" v="8"/>
            <ac:spMkLst>
              <pc:docMk/>
              <pc:sldMasterMk cId="3300153613" sldId="2147483660"/>
              <pc:sldLayoutMk cId="10379577" sldId="2147483745"/>
              <ac:spMk id="2"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10379577" sldId="2147483745"/>
              <ac:spMk id="3"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10379577" sldId="2147483745"/>
              <ac:spMk id="4"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10379577" sldId="2147483745"/>
              <ac:spMk id="5"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10379577" sldId="2147483745"/>
              <ac:spMk id="6"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10379577" sldId="2147483745"/>
              <ac:spMk id="7"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10379577" sldId="2147483745"/>
              <ac:spMk id="8"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10379577" sldId="2147483745"/>
              <ac:spMk id="9" creationId="{00000000-0000-0000-0000-000000000000}"/>
            </ac:spMkLst>
          </pc:spChg>
        </pc:sldLayoutChg>
        <pc:sldLayoutChg chg="modSp mod ord">
          <pc:chgData name="Lane, Kathleen" userId="d8586a00-d571-4eeb-bfc3-f42bf250439e" providerId="ADAL" clId="{8577ED6C-C0DA-4D4B-9539-F2730A2AF55F}" dt="2025-10-02T15:40:52.494" v="8"/>
          <pc:sldLayoutMkLst>
            <pc:docMk/>
            <pc:sldMasterMk cId="3300153613" sldId="2147483660"/>
            <pc:sldLayoutMk cId="3021523723" sldId="2147483746"/>
          </pc:sldLayoutMkLst>
        </pc:sldLayoutChg>
        <pc:sldLayoutChg chg="modSp mod ord">
          <pc:chgData name="Lane, Kathleen" userId="d8586a00-d571-4eeb-bfc3-f42bf250439e" providerId="ADAL" clId="{8577ED6C-C0DA-4D4B-9539-F2730A2AF55F}" dt="2025-10-02T15:40:52.494" v="8"/>
          <pc:sldLayoutMkLst>
            <pc:docMk/>
            <pc:sldMasterMk cId="3300153613" sldId="2147483660"/>
            <pc:sldLayoutMk cId="1373285423" sldId="2147483747"/>
          </pc:sldLayoutMkLst>
        </pc:sldLayoutChg>
        <pc:sldLayoutChg chg="modSp mod ord">
          <pc:chgData name="Lane, Kathleen" userId="d8586a00-d571-4eeb-bfc3-f42bf250439e" providerId="ADAL" clId="{8577ED6C-C0DA-4D4B-9539-F2730A2AF55F}" dt="2025-10-02T15:40:52.494" v="8"/>
          <pc:sldLayoutMkLst>
            <pc:docMk/>
            <pc:sldMasterMk cId="3300153613" sldId="2147483660"/>
            <pc:sldLayoutMk cId="4050340001" sldId="2147483748"/>
          </pc:sldLayoutMkLst>
          <pc:spChg chg="mod">
            <ac:chgData name="Lane, Kathleen" userId="d8586a00-d571-4eeb-bfc3-f42bf250439e" providerId="ADAL" clId="{8577ED6C-C0DA-4D4B-9539-F2730A2AF55F}" dt="2025-10-02T15:40:52.494" v="8"/>
            <ac:spMkLst>
              <pc:docMk/>
              <pc:sldMasterMk cId="3300153613" sldId="2147483660"/>
              <pc:sldLayoutMk cId="4050340001" sldId="2147483748"/>
              <ac:spMk id="2"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4050340001" sldId="2147483748"/>
              <ac:spMk id="3"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4050340001" sldId="2147483748"/>
              <ac:spMk id="4" creationId="{00000000-0000-0000-0000-000000000000}"/>
            </ac:spMkLst>
          </pc:spChg>
        </pc:sldLayoutChg>
        <pc:sldLayoutChg chg="del mod ord">
          <pc:chgData name="Lane, Kathleen" userId="d8586a00-d571-4eeb-bfc3-f42bf250439e" providerId="ADAL" clId="{8577ED6C-C0DA-4D4B-9539-F2730A2AF55F}" dt="2025-10-02T15:40:52.570" v="9"/>
          <pc:sldLayoutMkLst>
            <pc:docMk/>
            <pc:sldMasterMk cId="3300153613" sldId="2147483660"/>
            <pc:sldLayoutMk cId="1266692404" sldId="2147483751"/>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1336707897" sldId="2147483752"/>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1941042444" sldId="2147483753"/>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1737630943" sldId="2147483754"/>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1487991312" sldId="2147483755"/>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2396464718" sldId="2147483756"/>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2670732889" sldId="2147483757"/>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243600918" sldId="2147483758"/>
          </pc:sldLayoutMkLst>
        </pc:sldLayoutChg>
        <pc:sldLayoutChg chg="modSp del mod ord">
          <pc:chgData name="Lane, Kathleen" userId="d8586a00-d571-4eeb-bfc3-f42bf250439e" providerId="ADAL" clId="{8577ED6C-C0DA-4D4B-9539-F2730A2AF55F}" dt="2025-10-02T15:40:52.570" v="9"/>
          <pc:sldLayoutMkLst>
            <pc:docMk/>
            <pc:sldMasterMk cId="3300153613" sldId="2147483660"/>
            <pc:sldLayoutMk cId="873831976" sldId="2147483759"/>
          </pc:sldLayoutMkLst>
        </pc:sldLayoutChg>
        <pc:sldLayoutChg chg="modSp del mod ord">
          <pc:chgData name="Lane, Kathleen" userId="d8586a00-d571-4eeb-bfc3-f42bf250439e" providerId="ADAL" clId="{8577ED6C-C0DA-4D4B-9539-F2730A2AF55F}" dt="2025-10-02T15:40:52.570" v="9"/>
          <pc:sldLayoutMkLst>
            <pc:docMk/>
            <pc:sldMasterMk cId="3300153613" sldId="2147483660"/>
            <pc:sldLayoutMk cId="1614714676" sldId="2147483760"/>
          </pc:sldLayoutMkLst>
        </pc:sldLayoutChg>
        <pc:sldLayoutChg chg="modSp del mod ord">
          <pc:chgData name="Lane, Kathleen" userId="d8586a00-d571-4eeb-bfc3-f42bf250439e" providerId="ADAL" clId="{8577ED6C-C0DA-4D4B-9539-F2730A2AF55F}" dt="2025-10-02T15:40:52.570" v="9"/>
          <pc:sldLayoutMkLst>
            <pc:docMk/>
            <pc:sldMasterMk cId="3300153613" sldId="2147483660"/>
            <pc:sldLayoutMk cId="2255974839" sldId="2147483761"/>
          </pc:sldLayoutMkLst>
        </pc:sldLayoutChg>
        <pc:sldLayoutChg chg="modSp del mod ord">
          <pc:chgData name="Lane, Kathleen" userId="d8586a00-d571-4eeb-bfc3-f42bf250439e" providerId="ADAL" clId="{8577ED6C-C0DA-4D4B-9539-F2730A2AF55F}" dt="2025-10-02T15:40:52.570" v="9"/>
          <pc:sldLayoutMkLst>
            <pc:docMk/>
            <pc:sldMasterMk cId="3300153613" sldId="2147483660"/>
            <pc:sldLayoutMk cId="3737978035" sldId="2147483762"/>
          </pc:sldLayoutMkLst>
        </pc:sldLayoutChg>
        <pc:sldLayoutChg chg="modSp del mod ord">
          <pc:chgData name="Lane, Kathleen" userId="d8586a00-d571-4eeb-bfc3-f42bf250439e" providerId="ADAL" clId="{8577ED6C-C0DA-4D4B-9539-F2730A2AF55F}" dt="2025-10-02T15:40:52.570" v="9"/>
          <pc:sldLayoutMkLst>
            <pc:docMk/>
            <pc:sldMasterMk cId="3300153613" sldId="2147483660"/>
            <pc:sldLayoutMk cId="588873489" sldId="2147483763"/>
          </pc:sldLayoutMkLst>
        </pc:sldLayoutChg>
        <pc:sldLayoutChg chg="del mod ord">
          <pc:chgData name="Lane, Kathleen" userId="d8586a00-d571-4eeb-bfc3-f42bf250439e" providerId="ADAL" clId="{8577ED6C-C0DA-4D4B-9539-F2730A2AF55F}" dt="2025-10-02T15:40:52.570" v="9"/>
          <pc:sldLayoutMkLst>
            <pc:docMk/>
            <pc:sldMasterMk cId="3300153613" sldId="2147483660"/>
            <pc:sldLayoutMk cId="3264409561" sldId="2147483764"/>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1796470068" sldId="2147483765"/>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998160987" sldId="2147483766"/>
          </pc:sldLayoutMkLst>
        </pc:sldLayoutChg>
        <pc:sldLayoutChg chg="modSp del mod ord">
          <pc:chgData name="Lane, Kathleen" userId="d8586a00-d571-4eeb-bfc3-f42bf250439e" providerId="ADAL" clId="{8577ED6C-C0DA-4D4B-9539-F2730A2AF55F}" dt="2025-10-02T15:40:52.570" v="9"/>
          <pc:sldLayoutMkLst>
            <pc:docMk/>
            <pc:sldMasterMk cId="3300153613" sldId="2147483660"/>
            <pc:sldLayoutMk cId="3487013005" sldId="2147483767"/>
          </pc:sldLayoutMkLst>
        </pc:sldLayoutChg>
        <pc:sldLayoutChg chg="modSp del mod ord">
          <pc:chgData name="Lane, Kathleen" userId="d8586a00-d571-4eeb-bfc3-f42bf250439e" providerId="ADAL" clId="{8577ED6C-C0DA-4D4B-9539-F2730A2AF55F}" dt="2025-10-02T15:40:52.570" v="9"/>
          <pc:sldLayoutMkLst>
            <pc:docMk/>
            <pc:sldMasterMk cId="3300153613" sldId="2147483660"/>
            <pc:sldLayoutMk cId="519344436" sldId="2147483768"/>
          </pc:sldLayoutMkLst>
        </pc:sldLayoutChg>
        <pc:sldLayoutChg chg="modSp mod ord">
          <pc:chgData name="Lane, Kathleen" userId="d8586a00-d571-4eeb-bfc3-f42bf250439e" providerId="ADAL" clId="{8577ED6C-C0DA-4D4B-9539-F2730A2AF55F}" dt="2025-10-02T15:40:52.494" v="8"/>
          <pc:sldLayoutMkLst>
            <pc:docMk/>
            <pc:sldMasterMk cId="3300153613" sldId="2147483660"/>
            <pc:sldLayoutMk cId="3308594568" sldId="2147483769"/>
          </pc:sldLayoutMkLst>
          <pc:spChg chg="mod">
            <ac:chgData name="Lane, Kathleen" userId="d8586a00-d571-4eeb-bfc3-f42bf250439e" providerId="ADAL" clId="{8577ED6C-C0DA-4D4B-9539-F2730A2AF55F}" dt="2025-10-02T15:40:52.494" v="8"/>
            <ac:spMkLst>
              <pc:docMk/>
              <pc:sldMasterMk cId="3300153613" sldId="2147483660"/>
              <pc:sldLayoutMk cId="3308594568" sldId="2147483769"/>
              <ac:spMk id="2" creationId="{99F11FBD-495F-BE41-8148-85102874645F}"/>
            </ac:spMkLst>
          </pc:spChg>
          <pc:spChg chg="mod">
            <ac:chgData name="Lane, Kathleen" userId="d8586a00-d571-4eeb-bfc3-f42bf250439e" providerId="ADAL" clId="{8577ED6C-C0DA-4D4B-9539-F2730A2AF55F}" dt="2025-10-02T15:40:52.494" v="8"/>
            <ac:spMkLst>
              <pc:docMk/>
              <pc:sldMasterMk cId="3300153613" sldId="2147483660"/>
              <pc:sldLayoutMk cId="3308594568" sldId="2147483769"/>
              <ac:spMk id="3" creationId="{001F6DA2-5E5E-8240-89B8-56DAAFED9C67}"/>
            </ac:spMkLst>
          </pc:spChg>
        </pc:sldLayoutChg>
        <pc:sldLayoutChg chg="modSp mod ord">
          <pc:chgData name="Lane, Kathleen" userId="d8586a00-d571-4eeb-bfc3-f42bf250439e" providerId="ADAL" clId="{8577ED6C-C0DA-4D4B-9539-F2730A2AF55F}" dt="2025-10-02T15:40:52.494" v="8"/>
          <pc:sldLayoutMkLst>
            <pc:docMk/>
            <pc:sldMasterMk cId="3300153613" sldId="2147483660"/>
            <pc:sldLayoutMk cId="99056312" sldId="2147483770"/>
          </pc:sldLayoutMkLst>
          <pc:spChg chg="mod">
            <ac:chgData name="Lane, Kathleen" userId="d8586a00-d571-4eeb-bfc3-f42bf250439e" providerId="ADAL" clId="{8577ED6C-C0DA-4D4B-9539-F2730A2AF55F}" dt="2025-10-02T15:40:52.494" v="8"/>
            <ac:spMkLst>
              <pc:docMk/>
              <pc:sldMasterMk cId="3300153613" sldId="2147483660"/>
              <pc:sldLayoutMk cId="99056312" sldId="2147483770"/>
              <ac:spMk id="2"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99056312" sldId="2147483770"/>
              <ac:spMk id="3"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99056312" sldId="2147483770"/>
              <ac:spMk id="4"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99056312" sldId="2147483770"/>
              <ac:spMk id="5"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99056312" sldId="2147483770"/>
              <ac:spMk id="6" creationId="{00000000-0000-0000-0000-000000000000}"/>
            </ac:spMkLst>
          </pc:spChg>
        </pc:sldLayoutChg>
        <pc:sldLayoutChg chg="modSp mod ord">
          <pc:chgData name="Lane, Kathleen" userId="d8586a00-d571-4eeb-bfc3-f42bf250439e" providerId="ADAL" clId="{8577ED6C-C0DA-4D4B-9539-F2730A2AF55F}" dt="2025-10-02T15:40:52.494" v="8"/>
          <pc:sldLayoutMkLst>
            <pc:docMk/>
            <pc:sldMasterMk cId="3300153613" sldId="2147483660"/>
            <pc:sldLayoutMk cId="782830958" sldId="2147483771"/>
          </pc:sldLayoutMkLst>
          <pc:spChg chg="mod">
            <ac:chgData name="Lane, Kathleen" userId="d8586a00-d571-4eeb-bfc3-f42bf250439e" providerId="ADAL" clId="{8577ED6C-C0DA-4D4B-9539-F2730A2AF55F}" dt="2025-10-02T15:40:52.494" v="8"/>
            <ac:spMkLst>
              <pc:docMk/>
              <pc:sldMasterMk cId="3300153613" sldId="2147483660"/>
              <pc:sldLayoutMk cId="782830958" sldId="2147483771"/>
              <ac:spMk id="2"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782830958" sldId="2147483771"/>
              <ac:spMk id="3"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782830958" sldId="2147483771"/>
              <ac:spMk id="4"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782830958" sldId="2147483771"/>
              <ac:spMk id="5"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782830958" sldId="2147483771"/>
              <ac:spMk id="6" creationId="{00000000-0000-0000-0000-000000000000}"/>
            </ac:spMkLst>
          </pc:spChg>
        </pc:sldLayoutChg>
        <pc:sldLayoutChg chg="modSp del mod ord">
          <pc:chgData name="Lane, Kathleen" userId="d8586a00-d571-4eeb-bfc3-f42bf250439e" providerId="ADAL" clId="{8577ED6C-C0DA-4D4B-9539-F2730A2AF55F}" dt="2025-10-02T15:40:52.570" v="9"/>
          <pc:sldLayoutMkLst>
            <pc:docMk/>
            <pc:sldMasterMk cId="3300153613" sldId="2147483660"/>
            <pc:sldLayoutMk cId="3803061142" sldId="2147483777"/>
          </pc:sldLayoutMkLst>
        </pc:sldLayoutChg>
        <pc:sldLayoutChg chg="modSp del mod ord">
          <pc:chgData name="Lane, Kathleen" userId="d8586a00-d571-4eeb-bfc3-f42bf250439e" providerId="ADAL" clId="{8577ED6C-C0DA-4D4B-9539-F2730A2AF55F}" dt="2025-10-02T15:40:52.570" v="9"/>
          <pc:sldLayoutMkLst>
            <pc:docMk/>
            <pc:sldMasterMk cId="3300153613" sldId="2147483660"/>
            <pc:sldLayoutMk cId="303697787" sldId="2147483778"/>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3057360036" sldId="2147483783"/>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2883326408" sldId="2147483789"/>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3457724551" sldId="2147483790"/>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3099041007" sldId="2147483791"/>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2842461883" sldId="2147483792"/>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428051015" sldId="2147483793"/>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522137254" sldId="2147483794"/>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2206189450" sldId="2147483795"/>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4176654711" sldId="2147483796"/>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2700002676" sldId="2147483797"/>
          </pc:sldLayoutMkLst>
        </pc:sldLayoutChg>
        <pc:sldLayoutChg chg="modSp mod ord">
          <pc:chgData name="Lane, Kathleen" userId="d8586a00-d571-4eeb-bfc3-f42bf250439e" providerId="ADAL" clId="{8577ED6C-C0DA-4D4B-9539-F2730A2AF55F}" dt="2025-10-02T15:40:52.494" v="8"/>
          <pc:sldLayoutMkLst>
            <pc:docMk/>
            <pc:sldMasterMk cId="3300153613" sldId="2147483660"/>
            <pc:sldLayoutMk cId="4002116607" sldId="2147483799"/>
          </pc:sldLayoutMkLst>
          <pc:spChg chg="mod">
            <ac:chgData name="Lane, Kathleen" userId="d8586a00-d571-4eeb-bfc3-f42bf250439e" providerId="ADAL" clId="{8577ED6C-C0DA-4D4B-9539-F2730A2AF55F}" dt="2025-10-02T15:40:52.494" v="8"/>
            <ac:spMkLst>
              <pc:docMk/>
              <pc:sldMasterMk cId="3300153613" sldId="2147483660"/>
              <pc:sldLayoutMk cId="4002116607" sldId="2147483799"/>
              <ac:spMk id="2"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4002116607" sldId="2147483799"/>
              <ac:spMk id="3"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4002116607" sldId="2147483799"/>
              <ac:spMk id="4"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4002116607" sldId="2147483799"/>
              <ac:spMk id="5" creationId="{00000000-0000-0000-0000-000000000000}"/>
            </ac:spMkLst>
          </pc:spChg>
        </pc:sldLayoutChg>
        <pc:sldLayoutChg chg="mod ord">
          <pc:chgData name="Lane, Kathleen" userId="d8586a00-d571-4eeb-bfc3-f42bf250439e" providerId="ADAL" clId="{8577ED6C-C0DA-4D4B-9539-F2730A2AF55F}" dt="2025-10-02T15:40:52.494" v="8"/>
          <pc:sldLayoutMkLst>
            <pc:docMk/>
            <pc:sldMasterMk cId="3300153613" sldId="2147483660"/>
            <pc:sldLayoutMk cId="3819362673" sldId="2147483802"/>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1520695504" sldId="2147483805"/>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1678918915" sldId="2147483806"/>
          </pc:sldLayoutMkLst>
        </pc:sldLayoutChg>
        <pc:sldLayoutChg chg="modSp mod ord">
          <pc:chgData name="Lane, Kathleen" userId="d8586a00-d571-4eeb-bfc3-f42bf250439e" providerId="ADAL" clId="{8577ED6C-C0DA-4D4B-9539-F2730A2AF55F}" dt="2025-10-02T15:40:52.494" v="8"/>
          <pc:sldLayoutMkLst>
            <pc:docMk/>
            <pc:sldMasterMk cId="3300153613" sldId="2147483660"/>
            <pc:sldLayoutMk cId="134385324" sldId="2147483807"/>
          </pc:sldLayoutMkLst>
          <pc:spChg chg="mod">
            <ac:chgData name="Lane, Kathleen" userId="d8586a00-d571-4eeb-bfc3-f42bf250439e" providerId="ADAL" clId="{8577ED6C-C0DA-4D4B-9539-F2730A2AF55F}" dt="2025-10-02T15:40:52.494" v="8"/>
            <ac:spMkLst>
              <pc:docMk/>
              <pc:sldMasterMk cId="3300153613" sldId="2147483660"/>
              <pc:sldLayoutMk cId="134385324" sldId="2147483807"/>
              <ac:spMk id="2"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134385324" sldId="2147483807"/>
              <ac:spMk id="3" creationId="{00000000-0000-0000-0000-000000000000}"/>
            </ac:spMkLst>
          </pc:spChg>
        </pc:sldLayoutChg>
        <pc:sldLayoutChg chg="modSp mod ord">
          <pc:chgData name="Lane, Kathleen" userId="d8586a00-d571-4eeb-bfc3-f42bf250439e" providerId="ADAL" clId="{8577ED6C-C0DA-4D4B-9539-F2730A2AF55F}" dt="2025-10-02T15:40:52.494" v="8"/>
          <pc:sldLayoutMkLst>
            <pc:docMk/>
            <pc:sldMasterMk cId="3300153613" sldId="2147483660"/>
            <pc:sldLayoutMk cId="3614966939" sldId="2147483808"/>
          </pc:sldLayoutMkLst>
          <pc:spChg chg="mod">
            <ac:chgData name="Lane, Kathleen" userId="d8586a00-d571-4eeb-bfc3-f42bf250439e" providerId="ADAL" clId="{8577ED6C-C0DA-4D4B-9539-F2730A2AF55F}" dt="2025-10-02T15:40:52.494" v="8"/>
            <ac:spMkLst>
              <pc:docMk/>
              <pc:sldMasterMk cId="3300153613" sldId="2147483660"/>
              <pc:sldLayoutMk cId="3614966939" sldId="2147483808"/>
              <ac:spMk id="2" creationId="{99F11FBD-495F-BE41-8148-85102874645F}"/>
            </ac:spMkLst>
          </pc:spChg>
          <pc:spChg chg="mod">
            <ac:chgData name="Lane, Kathleen" userId="d8586a00-d571-4eeb-bfc3-f42bf250439e" providerId="ADAL" clId="{8577ED6C-C0DA-4D4B-9539-F2730A2AF55F}" dt="2025-10-02T15:40:52.494" v="8"/>
            <ac:spMkLst>
              <pc:docMk/>
              <pc:sldMasterMk cId="3300153613" sldId="2147483660"/>
              <pc:sldLayoutMk cId="3614966939" sldId="2147483808"/>
              <ac:spMk id="3" creationId="{001F6DA2-5E5E-8240-89B8-56DAAFED9C67}"/>
            </ac:spMkLst>
          </pc:spChg>
        </pc:sldLayoutChg>
        <pc:sldLayoutChg chg="modSp mod ord">
          <pc:chgData name="Lane, Kathleen" userId="d8586a00-d571-4eeb-bfc3-f42bf250439e" providerId="ADAL" clId="{8577ED6C-C0DA-4D4B-9539-F2730A2AF55F}" dt="2025-10-02T15:40:52.494" v="8"/>
          <pc:sldLayoutMkLst>
            <pc:docMk/>
            <pc:sldMasterMk cId="3300153613" sldId="2147483660"/>
            <pc:sldLayoutMk cId="1716475120" sldId="2147483809"/>
          </pc:sldLayoutMkLst>
          <pc:spChg chg="mod">
            <ac:chgData name="Lane, Kathleen" userId="d8586a00-d571-4eeb-bfc3-f42bf250439e" providerId="ADAL" clId="{8577ED6C-C0DA-4D4B-9539-F2730A2AF55F}" dt="2025-10-02T15:40:52.494" v="8"/>
            <ac:spMkLst>
              <pc:docMk/>
              <pc:sldMasterMk cId="3300153613" sldId="2147483660"/>
              <pc:sldLayoutMk cId="1716475120" sldId="2147483809"/>
              <ac:spMk id="2"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1716475120" sldId="2147483809"/>
              <ac:spMk id="3"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1716475120" sldId="2147483809"/>
              <ac:spMk id="4"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1716475120" sldId="2147483809"/>
              <ac:spMk id="5"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1716475120" sldId="2147483809"/>
              <ac:spMk id="6" creationId="{00000000-0000-0000-0000-000000000000}"/>
            </ac:spMkLst>
          </pc:spChg>
        </pc:sldLayoutChg>
        <pc:sldLayoutChg chg="modSp mod ord">
          <pc:chgData name="Lane, Kathleen" userId="d8586a00-d571-4eeb-bfc3-f42bf250439e" providerId="ADAL" clId="{8577ED6C-C0DA-4D4B-9539-F2730A2AF55F}" dt="2025-10-02T15:40:52.494" v="8"/>
          <pc:sldLayoutMkLst>
            <pc:docMk/>
            <pc:sldMasterMk cId="3300153613" sldId="2147483660"/>
            <pc:sldLayoutMk cId="3257510913" sldId="2147483810"/>
          </pc:sldLayoutMkLst>
          <pc:spChg chg="mod">
            <ac:chgData name="Lane, Kathleen" userId="d8586a00-d571-4eeb-bfc3-f42bf250439e" providerId="ADAL" clId="{8577ED6C-C0DA-4D4B-9539-F2730A2AF55F}" dt="2025-10-02T15:40:52.494" v="8"/>
            <ac:spMkLst>
              <pc:docMk/>
              <pc:sldMasterMk cId="3300153613" sldId="2147483660"/>
              <pc:sldLayoutMk cId="3257510913" sldId="2147483810"/>
              <ac:spMk id="2"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3257510913" sldId="2147483810"/>
              <ac:spMk id="3"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3257510913" sldId="2147483810"/>
              <ac:spMk id="4"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3257510913" sldId="2147483810"/>
              <ac:spMk id="5"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3257510913" sldId="2147483810"/>
              <ac:spMk id="6" creationId="{00000000-0000-0000-0000-000000000000}"/>
            </ac:spMkLst>
          </pc:spChg>
        </pc:sldLayoutChg>
        <pc:sldLayoutChg chg="modSp mod ord">
          <pc:chgData name="Lane, Kathleen" userId="d8586a00-d571-4eeb-bfc3-f42bf250439e" providerId="ADAL" clId="{8577ED6C-C0DA-4D4B-9539-F2730A2AF55F}" dt="2025-10-02T15:40:52.494" v="8"/>
          <pc:sldLayoutMkLst>
            <pc:docMk/>
            <pc:sldMasterMk cId="3300153613" sldId="2147483660"/>
            <pc:sldLayoutMk cId="3843044408" sldId="2147483811"/>
          </pc:sldLayoutMkLst>
          <pc:spChg chg="mod">
            <ac:chgData name="Lane, Kathleen" userId="d8586a00-d571-4eeb-bfc3-f42bf250439e" providerId="ADAL" clId="{8577ED6C-C0DA-4D4B-9539-F2730A2AF55F}" dt="2025-10-02T15:40:52.494" v="8"/>
            <ac:spMkLst>
              <pc:docMk/>
              <pc:sldMasterMk cId="3300153613" sldId="2147483660"/>
              <pc:sldLayoutMk cId="3843044408" sldId="2147483811"/>
              <ac:spMk id="2"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3843044408" sldId="2147483811"/>
              <ac:spMk id="3"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3843044408" sldId="2147483811"/>
              <ac:spMk id="4"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3843044408" sldId="2147483811"/>
              <ac:spMk id="5"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3843044408" sldId="2147483811"/>
              <ac:spMk id="6"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3843044408" sldId="2147483811"/>
              <ac:spMk id="7" creationId="{00000000-0000-0000-0000-000000000000}"/>
            </ac:spMkLst>
          </pc:spChg>
        </pc:sldLayoutChg>
        <pc:sldLayoutChg chg="modSp mod ord">
          <pc:chgData name="Lane, Kathleen" userId="d8586a00-d571-4eeb-bfc3-f42bf250439e" providerId="ADAL" clId="{8577ED6C-C0DA-4D4B-9539-F2730A2AF55F}" dt="2025-10-02T15:40:52.494" v="8"/>
          <pc:sldLayoutMkLst>
            <pc:docMk/>
            <pc:sldMasterMk cId="3300153613" sldId="2147483660"/>
            <pc:sldLayoutMk cId="2280023978" sldId="2147483812"/>
          </pc:sldLayoutMkLst>
          <pc:spChg chg="mod">
            <ac:chgData name="Lane, Kathleen" userId="d8586a00-d571-4eeb-bfc3-f42bf250439e" providerId="ADAL" clId="{8577ED6C-C0DA-4D4B-9539-F2730A2AF55F}" dt="2025-10-02T15:40:52.494" v="8"/>
            <ac:spMkLst>
              <pc:docMk/>
              <pc:sldMasterMk cId="3300153613" sldId="2147483660"/>
              <pc:sldLayoutMk cId="2280023978" sldId="2147483812"/>
              <ac:spMk id="2"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2280023978" sldId="2147483812"/>
              <ac:spMk id="3"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2280023978" sldId="2147483812"/>
              <ac:spMk id="4"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2280023978" sldId="2147483812"/>
              <ac:spMk id="5"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2280023978" sldId="2147483812"/>
              <ac:spMk id="6"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2280023978" sldId="2147483812"/>
              <ac:spMk id="7"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2280023978" sldId="2147483812"/>
              <ac:spMk id="8"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2280023978" sldId="2147483812"/>
              <ac:spMk id="9" creationId="{00000000-0000-0000-0000-000000000000}"/>
            </ac:spMkLst>
          </pc:spChg>
        </pc:sldLayoutChg>
        <pc:sldLayoutChg chg="modSp mod ord">
          <pc:chgData name="Lane, Kathleen" userId="d8586a00-d571-4eeb-bfc3-f42bf250439e" providerId="ADAL" clId="{8577ED6C-C0DA-4D4B-9539-F2730A2AF55F}" dt="2025-10-02T15:40:52.494" v="8"/>
          <pc:sldLayoutMkLst>
            <pc:docMk/>
            <pc:sldMasterMk cId="3300153613" sldId="2147483660"/>
            <pc:sldLayoutMk cId="940794318" sldId="2147483814"/>
          </pc:sldLayoutMkLst>
          <pc:spChg chg="mod">
            <ac:chgData name="Lane, Kathleen" userId="d8586a00-d571-4eeb-bfc3-f42bf250439e" providerId="ADAL" clId="{8577ED6C-C0DA-4D4B-9539-F2730A2AF55F}" dt="2025-10-02T15:40:52.494" v="8"/>
            <ac:spMkLst>
              <pc:docMk/>
              <pc:sldMasterMk cId="3300153613" sldId="2147483660"/>
              <pc:sldLayoutMk cId="940794318" sldId="2147483814"/>
              <ac:spMk id="2"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940794318" sldId="2147483814"/>
              <ac:spMk id="3"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940794318" sldId="2147483814"/>
              <ac:spMk id="4" creationId="{00000000-0000-0000-0000-000000000000}"/>
            </ac:spMkLst>
          </pc:spChg>
        </pc:sldLayoutChg>
        <pc:sldLayoutChg chg="modSp mod ord">
          <pc:chgData name="Lane, Kathleen" userId="d8586a00-d571-4eeb-bfc3-f42bf250439e" providerId="ADAL" clId="{8577ED6C-C0DA-4D4B-9539-F2730A2AF55F}" dt="2025-10-02T15:40:52.494" v="8"/>
          <pc:sldLayoutMkLst>
            <pc:docMk/>
            <pc:sldMasterMk cId="3300153613" sldId="2147483660"/>
            <pc:sldLayoutMk cId="2871355743" sldId="2147483815"/>
          </pc:sldLayoutMkLst>
          <pc:spChg chg="mod">
            <ac:chgData name="Lane, Kathleen" userId="d8586a00-d571-4eeb-bfc3-f42bf250439e" providerId="ADAL" clId="{8577ED6C-C0DA-4D4B-9539-F2730A2AF55F}" dt="2025-10-02T15:40:52.494" v="8"/>
            <ac:spMkLst>
              <pc:docMk/>
              <pc:sldMasterMk cId="3300153613" sldId="2147483660"/>
              <pc:sldLayoutMk cId="2871355743" sldId="2147483815"/>
              <ac:spMk id="2"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2871355743" sldId="2147483815"/>
              <ac:spMk id="3"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2871355743" sldId="2147483815"/>
              <ac:spMk id="4" creationId="{00000000-0000-0000-0000-000000000000}"/>
            </ac:spMkLst>
          </pc:spChg>
        </pc:sldLayoutChg>
        <pc:sldLayoutChg chg="modSp mod ord">
          <pc:chgData name="Lane, Kathleen" userId="d8586a00-d571-4eeb-bfc3-f42bf250439e" providerId="ADAL" clId="{8577ED6C-C0DA-4D4B-9539-F2730A2AF55F}" dt="2025-10-02T15:40:52.494" v="8"/>
          <pc:sldLayoutMkLst>
            <pc:docMk/>
            <pc:sldMasterMk cId="3300153613" sldId="2147483660"/>
            <pc:sldLayoutMk cId="1336359753" sldId="2147483818"/>
          </pc:sldLayoutMkLst>
          <pc:spChg chg="mod">
            <ac:chgData name="Lane, Kathleen" userId="d8586a00-d571-4eeb-bfc3-f42bf250439e" providerId="ADAL" clId="{8577ED6C-C0DA-4D4B-9539-F2730A2AF55F}" dt="2025-10-02T15:40:52.494" v="8"/>
            <ac:spMkLst>
              <pc:docMk/>
              <pc:sldMasterMk cId="3300153613" sldId="2147483660"/>
              <pc:sldLayoutMk cId="1336359753" sldId="2147483818"/>
              <ac:spMk id="2" creationId="{99F11FBD-495F-BE41-8148-85102874645F}"/>
            </ac:spMkLst>
          </pc:spChg>
          <pc:spChg chg="mod">
            <ac:chgData name="Lane, Kathleen" userId="d8586a00-d571-4eeb-bfc3-f42bf250439e" providerId="ADAL" clId="{8577ED6C-C0DA-4D4B-9539-F2730A2AF55F}" dt="2025-10-02T15:40:52.494" v="8"/>
            <ac:spMkLst>
              <pc:docMk/>
              <pc:sldMasterMk cId="3300153613" sldId="2147483660"/>
              <pc:sldLayoutMk cId="1336359753" sldId="2147483818"/>
              <ac:spMk id="3" creationId="{001F6DA2-5E5E-8240-89B8-56DAAFED9C67}"/>
            </ac:spMkLst>
          </pc:spChg>
        </pc:sldLayoutChg>
        <pc:sldLayoutChg chg="modSp mod ord">
          <pc:chgData name="Lane, Kathleen" userId="d8586a00-d571-4eeb-bfc3-f42bf250439e" providerId="ADAL" clId="{8577ED6C-C0DA-4D4B-9539-F2730A2AF55F}" dt="2025-10-02T15:40:52.494" v="8"/>
          <pc:sldLayoutMkLst>
            <pc:docMk/>
            <pc:sldMasterMk cId="3300153613" sldId="2147483660"/>
            <pc:sldLayoutMk cId="359218327" sldId="2147483819"/>
          </pc:sldLayoutMkLst>
          <pc:spChg chg="mod">
            <ac:chgData name="Lane, Kathleen" userId="d8586a00-d571-4eeb-bfc3-f42bf250439e" providerId="ADAL" clId="{8577ED6C-C0DA-4D4B-9539-F2730A2AF55F}" dt="2025-10-02T15:40:52.494" v="8"/>
            <ac:spMkLst>
              <pc:docMk/>
              <pc:sldMasterMk cId="3300153613" sldId="2147483660"/>
              <pc:sldLayoutMk cId="359218327" sldId="2147483819"/>
              <ac:spMk id="2"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359218327" sldId="2147483819"/>
              <ac:spMk id="3"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359218327" sldId="2147483819"/>
              <ac:spMk id="4"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359218327" sldId="2147483819"/>
              <ac:spMk id="5"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359218327" sldId="2147483819"/>
              <ac:spMk id="6" creationId="{00000000-0000-0000-0000-000000000000}"/>
            </ac:spMkLst>
          </pc:spChg>
        </pc:sldLayoutChg>
        <pc:sldLayoutChg chg="modSp mod ord">
          <pc:chgData name="Lane, Kathleen" userId="d8586a00-d571-4eeb-bfc3-f42bf250439e" providerId="ADAL" clId="{8577ED6C-C0DA-4D4B-9539-F2730A2AF55F}" dt="2025-10-02T15:40:52.494" v="8"/>
          <pc:sldLayoutMkLst>
            <pc:docMk/>
            <pc:sldMasterMk cId="3300153613" sldId="2147483660"/>
            <pc:sldLayoutMk cId="2310494386" sldId="2147483820"/>
          </pc:sldLayoutMkLst>
          <pc:spChg chg="mod">
            <ac:chgData name="Lane, Kathleen" userId="d8586a00-d571-4eeb-bfc3-f42bf250439e" providerId="ADAL" clId="{8577ED6C-C0DA-4D4B-9539-F2730A2AF55F}" dt="2025-10-02T15:40:52.494" v="8"/>
            <ac:spMkLst>
              <pc:docMk/>
              <pc:sldMasterMk cId="3300153613" sldId="2147483660"/>
              <pc:sldLayoutMk cId="2310494386" sldId="2147483820"/>
              <ac:spMk id="2"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2310494386" sldId="2147483820"/>
              <ac:spMk id="3"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2310494386" sldId="2147483820"/>
              <ac:spMk id="4"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2310494386" sldId="2147483820"/>
              <ac:spMk id="5"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2310494386" sldId="2147483820"/>
              <ac:spMk id="6" creationId="{00000000-0000-0000-0000-000000000000}"/>
            </ac:spMkLst>
          </pc:spChg>
        </pc:sldLayoutChg>
        <pc:sldLayoutChg chg="modSp mod ord">
          <pc:chgData name="Lane, Kathleen" userId="d8586a00-d571-4eeb-bfc3-f42bf250439e" providerId="ADAL" clId="{8577ED6C-C0DA-4D4B-9539-F2730A2AF55F}" dt="2025-10-02T15:40:52.494" v="8"/>
          <pc:sldLayoutMkLst>
            <pc:docMk/>
            <pc:sldMasterMk cId="3300153613" sldId="2147483660"/>
            <pc:sldLayoutMk cId="3302231686" sldId="2147483821"/>
          </pc:sldLayoutMkLst>
          <pc:spChg chg="mod">
            <ac:chgData name="Lane, Kathleen" userId="d8586a00-d571-4eeb-bfc3-f42bf250439e" providerId="ADAL" clId="{8577ED6C-C0DA-4D4B-9539-F2730A2AF55F}" dt="2025-10-02T15:40:52.494" v="8"/>
            <ac:spMkLst>
              <pc:docMk/>
              <pc:sldMasterMk cId="3300153613" sldId="2147483660"/>
              <pc:sldLayoutMk cId="3302231686" sldId="2147483821"/>
              <ac:spMk id="2"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3302231686" sldId="2147483821"/>
              <ac:spMk id="3"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3302231686" sldId="2147483821"/>
              <ac:spMk id="4"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3302231686" sldId="2147483821"/>
              <ac:spMk id="5"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3302231686" sldId="2147483821"/>
              <ac:spMk id="6" creationId="{00000000-0000-0000-0000-000000000000}"/>
            </ac:spMkLst>
          </pc:spChg>
        </pc:sldLayoutChg>
        <pc:sldLayoutChg chg="modSp mod ord">
          <pc:chgData name="Lane, Kathleen" userId="d8586a00-d571-4eeb-bfc3-f42bf250439e" providerId="ADAL" clId="{8577ED6C-C0DA-4D4B-9539-F2730A2AF55F}" dt="2025-10-02T15:40:52.494" v="8"/>
          <pc:sldLayoutMkLst>
            <pc:docMk/>
            <pc:sldMasterMk cId="3300153613" sldId="2147483660"/>
            <pc:sldLayoutMk cId="1617169854" sldId="2147483822"/>
          </pc:sldLayoutMkLst>
          <pc:spChg chg="mod">
            <ac:chgData name="Lane, Kathleen" userId="d8586a00-d571-4eeb-bfc3-f42bf250439e" providerId="ADAL" clId="{8577ED6C-C0DA-4D4B-9539-F2730A2AF55F}" dt="2025-10-02T15:40:52.494" v="8"/>
            <ac:spMkLst>
              <pc:docMk/>
              <pc:sldMasterMk cId="3300153613" sldId="2147483660"/>
              <pc:sldLayoutMk cId="1617169854" sldId="2147483822"/>
              <ac:spMk id="2"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1617169854" sldId="2147483822"/>
              <ac:spMk id="3"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1617169854" sldId="2147483822"/>
              <ac:spMk id="4"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1617169854" sldId="2147483822"/>
              <ac:spMk id="5"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1617169854" sldId="2147483822"/>
              <ac:spMk id="6" creationId="{00000000-0000-0000-0000-000000000000}"/>
            </ac:spMkLst>
          </pc:spChg>
        </pc:sldLayoutChg>
        <pc:sldLayoutChg chg="modSp mod ord">
          <pc:chgData name="Lane, Kathleen" userId="d8586a00-d571-4eeb-bfc3-f42bf250439e" providerId="ADAL" clId="{8577ED6C-C0DA-4D4B-9539-F2730A2AF55F}" dt="2025-10-02T15:40:52.494" v="8"/>
          <pc:sldLayoutMkLst>
            <pc:docMk/>
            <pc:sldMasterMk cId="3300153613" sldId="2147483660"/>
            <pc:sldLayoutMk cId="2817087568" sldId="2147483823"/>
          </pc:sldLayoutMkLst>
          <pc:spChg chg="mod">
            <ac:chgData name="Lane, Kathleen" userId="d8586a00-d571-4eeb-bfc3-f42bf250439e" providerId="ADAL" clId="{8577ED6C-C0DA-4D4B-9539-F2730A2AF55F}" dt="2025-10-02T15:40:52.494" v="8"/>
            <ac:spMkLst>
              <pc:docMk/>
              <pc:sldMasterMk cId="3300153613" sldId="2147483660"/>
              <pc:sldLayoutMk cId="2817087568" sldId="2147483823"/>
              <ac:spMk id="2"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2817087568" sldId="2147483823"/>
              <ac:spMk id="3"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2817087568" sldId="2147483823"/>
              <ac:spMk id="4"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2817087568" sldId="2147483823"/>
              <ac:spMk id="5"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2817087568" sldId="2147483823"/>
              <ac:spMk id="6"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2817087568" sldId="2147483823"/>
              <ac:spMk id="7" creationId="{00000000-0000-0000-0000-000000000000}"/>
            </ac:spMkLst>
          </pc:spChg>
        </pc:sldLayoutChg>
        <pc:sldLayoutChg chg="modSp mod ord">
          <pc:chgData name="Lane, Kathleen" userId="d8586a00-d571-4eeb-bfc3-f42bf250439e" providerId="ADAL" clId="{8577ED6C-C0DA-4D4B-9539-F2730A2AF55F}" dt="2025-10-02T15:40:52.494" v="8"/>
          <pc:sldLayoutMkLst>
            <pc:docMk/>
            <pc:sldMasterMk cId="3300153613" sldId="2147483660"/>
            <pc:sldLayoutMk cId="291977967" sldId="2147483824"/>
          </pc:sldLayoutMkLst>
          <pc:spChg chg="mod">
            <ac:chgData name="Lane, Kathleen" userId="d8586a00-d571-4eeb-bfc3-f42bf250439e" providerId="ADAL" clId="{8577ED6C-C0DA-4D4B-9539-F2730A2AF55F}" dt="2025-10-02T15:40:52.494" v="8"/>
            <ac:spMkLst>
              <pc:docMk/>
              <pc:sldMasterMk cId="3300153613" sldId="2147483660"/>
              <pc:sldLayoutMk cId="291977967" sldId="2147483824"/>
              <ac:spMk id="2"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291977967" sldId="2147483824"/>
              <ac:spMk id="3"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291977967" sldId="2147483824"/>
              <ac:spMk id="4"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291977967" sldId="2147483824"/>
              <ac:spMk id="5"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291977967" sldId="2147483824"/>
              <ac:spMk id="6"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291977967" sldId="2147483824"/>
              <ac:spMk id="7"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291977967" sldId="2147483824"/>
              <ac:spMk id="8"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291977967" sldId="2147483824"/>
              <ac:spMk id="9" creationId="{00000000-0000-0000-0000-000000000000}"/>
            </ac:spMkLst>
          </pc:spChg>
        </pc:sldLayoutChg>
        <pc:sldLayoutChg chg="modSp mod ord">
          <pc:chgData name="Lane, Kathleen" userId="d8586a00-d571-4eeb-bfc3-f42bf250439e" providerId="ADAL" clId="{8577ED6C-C0DA-4D4B-9539-F2730A2AF55F}" dt="2025-10-02T15:40:52.494" v="8"/>
          <pc:sldLayoutMkLst>
            <pc:docMk/>
            <pc:sldMasterMk cId="3300153613" sldId="2147483660"/>
            <pc:sldLayoutMk cId="1134233440" sldId="2147483826"/>
          </pc:sldLayoutMkLst>
          <pc:spChg chg="mod">
            <ac:chgData name="Lane, Kathleen" userId="d8586a00-d571-4eeb-bfc3-f42bf250439e" providerId="ADAL" clId="{8577ED6C-C0DA-4D4B-9539-F2730A2AF55F}" dt="2025-10-02T15:40:52.494" v="8"/>
            <ac:spMkLst>
              <pc:docMk/>
              <pc:sldMasterMk cId="3300153613" sldId="2147483660"/>
              <pc:sldLayoutMk cId="1134233440" sldId="2147483826"/>
              <ac:spMk id="2"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1134233440" sldId="2147483826"/>
              <ac:spMk id="3" creationId="{00000000-0000-0000-0000-000000000000}"/>
            </ac:spMkLst>
          </pc:spChg>
          <pc:spChg chg="mod">
            <ac:chgData name="Lane, Kathleen" userId="d8586a00-d571-4eeb-bfc3-f42bf250439e" providerId="ADAL" clId="{8577ED6C-C0DA-4D4B-9539-F2730A2AF55F}" dt="2025-10-02T15:40:52.494" v="8"/>
            <ac:spMkLst>
              <pc:docMk/>
              <pc:sldMasterMk cId="3300153613" sldId="2147483660"/>
              <pc:sldLayoutMk cId="1134233440" sldId="2147483826"/>
              <ac:spMk id="4" creationId="{00000000-0000-0000-0000-000000000000}"/>
            </ac:spMkLst>
          </pc:spChg>
        </pc:sldLayoutChg>
        <pc:sldLayoutChg chg="mod ord">
          <pc:chgData name="Lane, Kathleen" userId="d8586a00-d571-4eeb-bfc3-f42bf250439e" providerId="ADAL" clId="{8577ED6C-C0DA-4D4B-9539-F2730A2AF55F}" dt="2025-10-02T15:40:52.494" v="8"/>
          <pc:sldLayoutMkLst>
            <pc:docMk/>
            <pc:sldMasterMk cId="3300153613" sldId="2147483660"/>
            <pc:sldLayoutMk cId="1922951531" sldId="2147484065"/>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1863449382" sldId="2147484066"/>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4187903400" sldId="2147484067"/>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2011104312" sldId="2147484068"/>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3796193530" sldId="2147484069"/>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3698022421" sldId="2147484070"/>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3244297786" sldId="2147484071"/>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4091962460" sldId="2147484072"/>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1176994828" sldId="2147484073"/>
          </pc:sldLayoutMkLst>
        </pc:sldLayoutChg>
        <pc:sldLayoutChg chg="mod ord">
          <pc:chgData name="Lane, Kathleen" userId="d8586a00-d571-4eeb-bfc3-f42bf250439e" providerId="ADAL" clId="{8577ED6C-C0DA-4D4B-9539-F2730A2AF55F}" dt="2025-10-02T15:40:52.494" v="8"/>
          <pc:sldLayoutMkLst>
            <pc:docMk/>
            <pc:sldMasterMk cId="3300153613" sldId="2147483660"/>
            <pc:sldLayoutMk cId="980579941" sldId="2147484074"/>
          </pc:sldLayoutMkLst>
        </pc:sldLayoutChg>
      </pc:sldMasterChg>
      <pc:sldMasterChg chg="del sldLayoutOrd">
        <pc:chgData name="Lane, Kathleen" userId="d8586a00-d571-4eeb-bfc3-f42bf250439e" providerId="ADAL" clId="{8577ED6C-C0DA-4D4B-9539-F2730A2AF55F}" dt="2025-10-02T15:40:52.570" v="9"/>
        <pc:sldMasterMkLst>
          <pc:docMk/>
          <pc:sldMasterMk cId="1597992458" sldId="2147483738"/>
        </pc:sldMasterMkLst>
      </pc:sldMasterChg>
      <pc:sldMasterChg chg="del delSldLayout">
        <pc:chgData name="Lane, Kathleen" userId="d8586a00-d571-4eeb-bfc3-f42bf250439e" providerId="ADAL" clId="{8577ED6C-C0DA-4D4B-9539-F2730A2AF55F}" dt="2025-10-02T15:41:13.798" v="12" actId="47"/>
        <pc:sldMasterMkLst>
          <pc:docMk/>
          <pc:sldMasterMk cId="4192909653" sldId="2147483841"/>
        </pc:sldMasterMkLst>
        <pc:sldLayoutChg chg="del">
          <pc:chgData name="Lane, Kathleen" userId="d8586a00-d571-4eeb-bfc3-f42bf250439e" providerId="ADAL" clId="{8577ED6C-C0DA-4D4B-9539-F2730A2AF55F}" dt="2025-10-02T15:41:13.798" v="12" actId="47"/>
          <pc:sldLayoutMkLst>
            <pc:docMk/>
            <pc:sldMasterMk cId="4192909653" sldId="2147483841"/>
            <pc:sldLayoutMk cId="1165610120" sldId="2147483842"/>
          </pc:sldLayoutMkLst>
        </pc:sldLayoutChg>
        <pc:sldLayoutChg chg="del">
          <pc:chgData name="Lane, Kathleen" userId="d8586a00-d571-4eeb-bfc3-f42bf250439e" providerId="ADAL" clId="{8577ED6C-C0DA-4D4B-9539-F2730A2AF55F}" dt="2025-10-02T15:41:13.798" v="12" actId="47"/>
          <pc:sldLayoutMkLst>
            <pc:docMk/>
            <pc:sldMasterMk cId="4192909653" sldId="2147483841"/>
            <pc:sldLayoutMk cId="1760943131" sldId="2147483843"/>
          </pc:sldLayoutMkLst>
        </pc:sldLayoutChg>
        <pc:sldLayoutChg chg="del">
          <pc:chgData name="Lane, Kathleen" userId="d8586a00-d571-4eeb-bfc3-f42bf250439e" providerId="ADAL" clId="{8577ED6C-C0DA-4D4B-9539-F2730A2AF55F}" dt="2025-10-02T15:41:13.798" v="12" actId="47"/>
          <pc:sldLayoutMkLst>
            <pc:docMk/>
            <pc:sldMasterMk cId="4192909653" sldId="2147483841"/>
            <pc:sldLayoutMk cId="1974823884" sldId="2147483844"/>
          </pc:sldLayoutMkLst>
        </pc:sldLayoutChg>
        <pc:sldLayoutChg chg="del">
          <pc:chgData name="Lane, Kathleen" userId="d8586a00-d571-4eeb-bfc3-f42bf250439e" providerId="ADAL" clId="{8577ED6C-C0DA-4D4B-9539-F2730A2AF55F}" dt="2025-10-02T15:41:13.798" v="12" actId="47"/>
          <pc:sldLayoutMkLst>
            <pc:docMk/>
            <pc:sldMasterMk cId="4192909653" sldId="2147483841"/>
            <pc:sldLayoutMk cId="4220840343" sldId="2147483845"/>
          </pc:sldLayoutMkLst>
        </pc:sldLayoutChg>
        <pc:sldLayoutChg chg="del">
          <pc:chgData name="Lane, Kathleen" userId="d8586a00-d571-4eeb-bfc3-f42bf250439e" providerId="ADAL" clId="{8577ED6C-C0DA-4D4B-9539-F2730A2AF55F}" dt="2025-10-02T15:41:13.798" v="12" actId="47"/>
          <pc:sldLayoutMkLst>
            <pc:docMk/>
            <pc:sldMasterMk cId="4192909653" sldId="2147483841"/>
            <pc:sldLayoutMk cId="852774225" sldId="2147483846"/>
          </pc:sldLayoutMkLst>
        </pc:sldLayoutChg>
        <pc:sldLayoutChg chg="del">
          <pc:chgData name="Lane, Kathleen" userId="d8586a00-d571-4eeb-bfc3-f42bf250439e" providerId="ADAL" clId="{8577ED6C-C0DA-4D4B-9539-F2730A2AF55F}" dt="2025-10-02T15:41:13.798" v="12" actId="47"/>
          <pc:sldLayoutMkLst>
            <pc:docMk/>
            <pc:sldMasterMk cId="4192909653" sldId="2147483841"/>
            <pc:sldLayoutMk cId="2902240005" sldId="2147483847"/>
          </pc:sldLayoutMkLst>
        </pc:sldLayoutChg>
        <pc:sldLayoutChg chg="del">
          <pc:chgData name="Lane, Kathleen" userId="d8586a00-d571-4eeb-bfc3-f42bf250439e" providerId="ADAL" clId="{8577ED6C-C0DA-4D4B-9539-F2730A2AF55F}" dt="2025-10-02T15:41:13.798" v="12" actId="47"/>
          <pc:sldLayoutMkLst>
            <pc:docMk/>
            <pc:sldMasterMk cId="4192909653" sldId="2147483841"/>
            <pc:sldLayoutMk cId="1459688844" sldId="2147483848"/>
          </pc:sldLayoutMkLst>
        </pc:sldLayoutChg>
        <pc:sldLayoutChg chg="del">
          <pc:chgData name="Lane, Kathleen" userId="d8586a00-d571-4eeb-bfc3-f42bf250439e" providerId="ADAL" clId="{8577ED6C-C0DA-4D4B-9539-F2730A2AF55F}" dt="2025-10-02T15:41:13.798" v="12" actId="47"/>
          <pc:sldLayoutMkLst>
            <pc:docMk/>
            <pc:sldMasterMk cId="4192909653" sldId="2147483841"/>
            <pc:sldLayoutMk cId="2035669676" sldId="2147483849"/>
          </pc:sldLayoutMkLst>
        </pc:sldLayoutChg>
        <pc:sldLayoutChg chg="del">
          <pc:chgData name="Lane, Kathleen" userId="d8586a00-d571-4eeb-bfc3-f42bf250439e" providerId="ADAL" clId="{8577ED6C-C0DA-4D4B-9539-F2730A2AF55F}" dt="2025-10-02T15:41:13.798" v="12" actId="47"/>
          <pc:sldLayoutMkLst>
            <pc:docMk/>
            <pc:sldMasterMk cId="4192909653" sldId="2147483841"/>
            <pc:sldLayoutMk cId="1399757240" sldId="2147483850"/>
          </pc:sldLayoutMkLst>
        </pc:sldLayoutChg>
        <pc:sldLayoutChg chg="del">
          <pc:chgData name="Lane, Kathleen" userId="d8586a00-d571-4eeb-bfc3-f42bf250439e" providerId="ADAL" clId="{8577ED6C-C0DA-4D4B-9539-F2730A2AF55F}" dt="2025-10-02T15:41:13.798" v="12" actId="47"/>
          <pc:sldLayoutMkLst>
            <pc:docMk/>
            <pc:sldMasterMk cId="4192909653" sldId="2147483841"/>
            <pc:sldLayoutMk cId="4227157894" sldId="2147483851"/>
          </pc:sldLayoutMkLst>
        </pc:sldLayoutChg>
        <pc:sldLayoutChg chg="del">
          <pc:chgData name="Lane, Kathleen" userId="d8586a00-d571-4eeb-bfc3-f42bf250439e" providerId="ADAL" clId="{8577ED6C-C0DA-4D4B-9539-F2730A2AF55F}" dt="2025-10-02T15:41:13.798" v="12" actId="47"/>
          <pc:sldLayoutMkLst>
            <pc:docMk/>
            <pc:sldMasterMk cId="4192909653" sldId="2147483841"/>
            <pc:sldLayoutMk cId="1474311932" sldId="2147483852"/>
          </pc:sldLayoutMkLst>
        </pc:sldLayoutChg>
      </pc:sldMasterChg>
      <pc:sldMasterChg chg="delSldLayout">
        <pc:chgData name="Lane, Kathleen" userId="d8586a00-d571-4eeb-bfc3-f42bf250439e" providerId="ADAL" clId="{8577ED6C-C0DA-4D4B-9539-F2730A2AF55F}" dt="2025-10-02T15:41:10.310" v="10" actId="47"/>
        <pc:sldMasterMkLst>
          <pc:docMk/>
          <pc:sldMasterMk cId="835545520" sldId="2147484052"/>
        </pc:sldMasterMkLst>
        <pc:sldLayoutChg chg="del">
          <pc:chgData name="Lane, Kathleen" userId="d8586a00-d571-4eeb-bfc3-f42bf250439e" providerId="ADAL" clId="{8577ED6C-C0DA-4D4B-9539-F2730A2AF55F}" dt="2025-10-02T15:41:10.310" v="10" actId="47"/>
          <pc:sldLayoutMkLst>
            <pc:docMk/>
            <pc:sldMasterMk cId="835545520" sldId="2147484052"/>
            <pc:sldLayoutMk cId="1094006461" sldId="2147484054"/>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6"/>
              <c:layout>
                <c:manualLayout>
                  <c:x val="-1.153644458223582E-3"/>
                  <c:y val="6.0943664978006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15A-48ED-84EB-6BE4036FB861}"/>
                </c:ext>
              </c:extLst>
            </c:dLbl>
            <c:dLbl>
              <c:idx val="7"/>
              <c:layout>
                <c:manualLayout>
                  <c:x val="0"/>
                  <c:y val="1.85480719498279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15A-48ED-84EB-6BE4036FB861}"/>
                </c:ext>
              </c:extLst>
            </c:dLbl>
            <c:dLbl>
              <c:idx val="8"/>
              <c:layout>
                <c:manualLayout>
                  <c:x val="1.0382800124012067E-2"/>
                  <c:y val="2.64972456426113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15A-48ED-84EB-6BE4036FB8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Sheet1!$B$2:$B$10</c:f>
              <c:numCache>
                <c:formatCode>0.00%</c:formatCode>
                <c:ptCount val="9"/>
                <c:pt idx="0">
                  <c:v>0.54772727272727273</c:v>
                </c:pt>
                <c:pt idx="1">
                  <c:v>0.64224137931034486</c:v>
                </c:pt>
                <c:pt idx="2">
                  <c:v>0.65090090090090091</c:v>
                </c:pt>
                <c:pt idx="3">
                  <c:v>0.65957446808510634</c:v>
                </c:pt>
                <c:pt idx="4">
                  <c:v>0.66359447004608296</c:v>
                </c:pt>
                <c:pt idx="6">
                  <c:v>0.86839999999999995</c:v>
                </c:pt>
                <c:pt idx="7">
                  <c:v>0.74460000000000004</c:v>
                </c:pt>
                <c:pt idx="8">
                  <c:v>0.72370000000000001</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Sheet1!$C$2:$C$10</c:f>
              <c:numCache>
                <c:formatCode>0.00%</c:formatCode>
                <c:ptCount val="9"/>
                <c:pt idx="0">
                  <c:v>0.29318181818181815</c:v>
                </c:pt>
                <c:pt idx="1">
                  <c:v>0.26508620689655171</c:v>
                </c:pt>
                <c:pt idx="2">
                  <c:v>0.24774774774774774</c:v>
                </c:pt>
                <c:pt idx="3">
                  <c:v>0.23404255319148937</c:v>
                </c:pt>
                <c:pt idx="4">
                  <c:v>0.23732718894009217</c:v>
                </c:pt>
                <c:pt idx="6">
                  <c:v>0.1111</c:v>
                </c:pt>
                <c:pt idx="7">
                  <c:v>0.19570000000000001</c:v>
                </c:pt>
                <c:pt idx="8">
                  <c:v>0.20830000000000001</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Sheet1!$D$2:$D$10</c:f>
              <c:numCache>
                <c:formatCode>0.00%</c:formatCode>
                <c:ptCount val="9"/>
                <c:pt idx="0">
                  <c:v>0.15909090909090909</c:v>
                </c:pt>
                <c:pt idx="1">
                  <c:v>9.2672413793103453E-2</c:v>
                </c:pt>
                <c:pt idx="2">
                  <c:v>0.10135135135135136</c:v>
                </c:pt>
                <c:pt idx="3">
                  <c:v>0.10638297872340426</c:v>
                </c:pt>
                <c:pt idx="4">
                  <c:v>9.9078341013824886E-2</c:v>
                </c:pt>
                <c:pt idx="6">
                  <c:v>2.0500000000000001E-2</c:v>
                </c:pt>
                <c:pt idx="7">
                  <c:v>5.9700000000000003E-2</c:v>
                </c:pt>
                <c:pt idx="8">
                  <c:v>6.8000000000000005E-2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Spring</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Sheet1!$B$2:$B$10</c:f>
              <c:numCache>
                <c:formatCode>0.00%</c:formatCode>
                <c:ptCount val="9"/>
                <c:pt idx="0">
                  <c:v>0.64318181818181819</c:v>
                </c:pt>
                <c:pt idx="1">
                  <c:v>0.75862068965517238</c:v>
                </c:pt>
                <c:pt idx="2">
                  <c:v>0.76576576576576572</c:v>
                </c:pt>
                <c:pt idx="3">
                  <c:v>0.78723404255319152</c:v>
                </c:pt>
                <c:pt idx="4">
                  <c:v>0.7695852534562212</c:v>
                </c:pt>
                <c:pt idx="6">
                  <c:v>0.83919999999999995</c:v>
                </c:pt>
                <c:pt idx="7">
                  <c:v>0.73750000000000004</c:v>
                </c:pt>
                <c:pt idx="8">
                  <c:v>0.74780000000000002</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Sheet1!$C$2:$C$10</c:f>
              <c:numCache>
                <c:formatCode>0.00%</c:formatCode>
                <c:ptCount val="9"/>
                <c:pt idx="0">
                  <c:v>0.2340909090909091</c:v>
                </c:pt>
                <c:pt idx="1">
                  <c:v>0.15086206896551724</c:v>
                </c:pt>
                <c:pt idx="2">
                  <c:v>0.15315315315315314</c:v>
                </c:pt>
                <c:pt idx="3">
                  <c:v>0.1276595744680851</c:v>
                </c:pt>
                <c:pt idx="4">
                  <c:v>0.13594470046082949</c:v>
                </c:pt>
                <c:pt idx="6">
                  <c:v>0.1023</c:v>
                </c:pt>
                <c:pt idx="7">
                  <c:v>0.18140000000000001</c:v>
                </c:pt>
                <c:pt idx="8">
                  <c:v>0.16009999999999999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Sheet1!$D$2:$D$10</c:f>
              <c:numCache>
                <c:formatCode>0.00%</c:formatCode>
                <c:ptCount val="9"/>
                <c:pt idx="0">
                  <c:v>0.12272727272727273</c:v>
                </c:pt>
                <c:pt idx="1">
                  <c:v>9.0517241379310345E-2</c:v>
                </c:pt>
                <c:pt idx="2">
                  <c:v>8.1081081081081086E-2</c:v>
                </c:pt>
                <c:pt idx="3">
                  <c:v>8.5106382978723402E-2</c:v>
                </c:pt>
                <c:pt idx="4">
                  <c:v>9.4470046082949302E-2</c:v>
                </c:pt>
                <c:pt idx="6">
                  <c:v>5.8500000000000003E-2</c:v>
                </c:pt>
                <c:pt idx="7">
                  <c:v>8.1100000000000005E-2</c:v>
                </c:pt>
                <c:pt idx="8">
                  <c:v>9.2100000000000001E-2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Spring</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userShapes r:id="rId2"/>
</c:chartSpace>
</file>

<file path=ppt/diagrams/_rels/data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ata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8.jpeg"/><Relationship Id="rId7" Type="http://schemas.openxmlformats.org/officeDocument/2006/relationships/image" Target="../media/image27.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2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29.jpeg"/></Relationships>
</file>

<file path=ppt/diagrams/_rels/data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12" Type="http://schemas.openxmlformats.org/officeDocument/2006/relationships/image" Target="../media/image87.jpeg"/><Relationship Id="rId2" Type="http://schemas.openxmlformats.org/officeDocument/2006/relationships/image" Target="../media/image77.jpeg"/><Relationship Id="rId1" Type="http://schemas.openxmlformats.org/officeDocument/2006/relationships/image" Target="../media/image76.jpeg"/><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8.jpeg"/><Relationship Id="rId7" Type="http://schemas.openxmlformats.org/officeDocument/2006/relationships/image" Target="../media/image27.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2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29.jpeg"/></Relationships>
</file>

<file path=ppt/diagrams/_rels/drawing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12" Type="http://schemas.openxmlformats.org/officeDocument/2006/relationships/image" Target="../media/image87.jpeg"/><Relationship Id="rId2" Type="http://schemas.openxmlformats.org/officeDocument/2006/relationships/image" Target="../media/image77.jpeg"/><Relationship Id="rId1" Type="http://schemas.openxmlformats.org/officeDocument/2006/relationships/image" Target="../media/image76.jpeg"/><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65B9CEC-747A-43ED-9178-5FE60BBE096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4A1F7287-B2A9-4018-93D7-07A76B2381C9}">
      <dgm:prSet phldrT="[Text]"/>
      <dgm:spPr/>
      <dgm:t>
        <a:bodyPr/>
        <a:lstStyle/>
        <a:p>
          <a:r>
            <a:rPr lang="en-US"/>
            <a:t>Fall</a:t>
          </a:r>
        </a:p>
      </dgm:t>
    </dgm:pt>
    <dgm:pt modelId="{20707723-CBC0-4BDB-B40F-3F37CABF92A4}" type="parTrans" cxnId="{648432A0-26E9-46C5-B9F8-0528FAAD6F36}">
      <dgm:prSet/>
      <dgm:spPr/>
      <dgm:t>
        <a:bodyPr/>
        <a:lstStyle/>
        <a:p>
          <a:endParaRPr lang="en-US"/>
        </a:p>
      </dgm:t>
    </dgm:pt>
    <dgm:pt modelId="{C5B4A24E-9908-460B-9DF1-5F26D39A679E}" type="sibTrans" cxnId="{648432A0-26E9-46C5-B9F8-0528FAAD6F36}">
      <dgm:prSet/>
      <dgm:spPr/>
      <dgm:t>
        <a:bodyPr/>
        <a:lstStyle/>
        <a:p>
          <a:endParaRPr lang="en-US"/>
        </a:p>
      </dgm:t>
    </dgm:pt>
    <dgm:pt modelId="{7D52F953-CA7D-4C10-87DE-961F4621885E}">
      <dgm:prSet phldrT="[Text]"/>
      <dgm:spPr/>
      <dgm:t>
        <a:bodyPr/>
        <a:lstStyle/>
        <a:p>
          <a:r>
            <a:rPr lang="en-US"/>
            <a:t>Winter</a:t>
          </a:r>
        </a:p>
      </dgm:t>
    </dgm:pt>
    <dgm:pt modelId="{CBAD469D-9A2D-4702-926B-6721B198A00C}" type="parTrans" cxnId="{2A8E0220-8B14-43FE-A69C-680E31566BDA}">
      <dgm:prSet/>
      <dgm:spPr/>
      <dgm:t>
        <a:bodyPr/>
        <a:lstStyle/>
        <a:p>
          <a:endParaRPr lang="en-US"/>
        </a:p>
      </dgm:t>
    </dgm:pt>
    <dgm:pt modelId="{90288430-9498-4B97-9A41-A9705C82F903}" type="sibTrans" cxnId="{2A8E0220-8B14-43FE-A69C-680E31566BDA}">
      <dgm:prSet/>
      <dgm:spPr/>
      <dgm:t>
        <a:bodyPr/>
        <a:lstStyle/>
        <a:p>
          <a:endParaRPr lang="en-US"/>
        </a:p>
      </dgm:t>
    </dgm:pt>
    <dgm:pt modelId="{75EF79E5-7FB4-457E-97E8-ADEEDBC08D8E}">
      <dgm:prSet phldrT="[Text]"/>
      <dgm:spPr/>
      <dgm:t>
        <a:bodyPr/>
        <a:lstStyle/>
        <a:p>
          <a:r>
            <a:rPr lang="en-US"/>
            <a:t>Year End</a:t>
          </a:r>
        </a:p>
        <a:p>
          <a:r>
            <a:rPr lang="en-US"/>
            <a:t>ODR Suspensions</a:t>
          </a:r>
        </a:p>
        <a:p>
          <a:r>
            <a:rPr lang="en-US"/>
            <a:t>Nurse Visits</a:t>
          </a:r>
        </a:p>
        <a:p>
          <a:r>
            <a:rPr lang="en-US"/>
            <a:t>Course Failures</a:t>
          </a:r>
        </a:p>
      </dgm:t>
    </dgm:pt>
    <dgm:pt modelId="{8C91182E-F0F7-4DBA-96A5-8BBA026AE6C2}" type="parTrans" cxnId="{7386033F-8218-421B-80FA-9811349A39D9}">
      <dgm:prSet/>
      <dgm:spPr/>
      <dgm:t>
        <a:bodyPr/>
        <a:lstStyle/>
        <a:p>
          <a:endParaRPr lang="en-US"/>
        </a:p>
      </dgm:t>
    </dgm:pt>
    <dgm:pt modelId="{BC8CD318-0A66-4952-96E0-5D14A780B019}" type="sibTrans" cxnId="{7386033F-8218-421B-80FA-9811349A39D9}">
      <dgm:prSet/>
      <dgm:spPr/>
      <dgm:t>
        <a:bodyPr/>
        <a:lstStyle/>
        <a:p>
          <a:endParaRPr lang="en-US"/>
        </a:p>
      </dgm:t>
    </dgm:pt>
    <dgm:pt modelId="{A0575927-31F4-429F-84B3-D47319CFF55A}" type="pres">
      <dgm:prSet presAssocID="{365B9CEC-747A-43ED-9178-5FE60BBE0962}" presName="Name0" presStyleCnt="0">
        <dgm:presLayoutVars>
          <dgm:chMax val="11"/>
          <dgm:chPref val="11"/>
          <dgm:dir/>
          <dgm:resizeHandles/>
        </dgm:presLayoutVars>
      </dgm:prSet>
      <dgm:spPr/>
    </dgm:pt>
    <dgm:pt modelId="{359B8155-D9C8-4240-8236-F25252FA305F}" type="pres">
      <dgm:prSet presAssocID="{75EF79E5-7FB4-457E-97E8-ADEEDBC08D8E}" presName="Accent3" presStyleCnt="0"/>
      <dgm:spPr/>
    </dgm:pt>
    <dgm:pt modelId="{2B3E6CE9-C53C-4BE8-9404-0F71C2DA7C2B}" type="pres">
      <dgm:prSet presAssocID="{75EF79E5-7FB4-457E-97E8-ADEEDBC08D8E}" presName="Accent" presStyleLbl="node1" presStyleIdx="0" presStyleCnt="3"/>
      <dgm:spPr/>
    </dgm:pt>
    <dgm:pt modelId="{F9DB2E59-3038-43DC-9447-D0AC843CF248}" type="pres">
      <dgm:prSet presAssocID="{75EF79E5-7FB4-457E-97E8-ADEEDBC08D8E}" presName="ParentBackground3" presStyleCnt="0"/>
      <dgm:spPr/>
    </dgm:pt>
    <dgm:pt modelId="{E2A40099-3EA8-46DF-8737-5F5C4BE66025}" type="pres">
      <dgm:prSet presAssocID="{75EF79E5-7FB4-457E-97E8-ADEEDBC08D8E}" presName="ParentBackground" presStyleLbl="fgAcc1" presStyleIdx="0" presStyleCnt="3"/>
      <dgm:spPr/>
    </dgm:pt>
    <dgm:pt modelId="{F2FF9593-8579-4AE0-82D1-87C3B3C79863}" type="pres">
      <dgm:prSet presAssocID="{75EF79E5-7FB4-457E-97E8-ADEEDBC08D8E}" presName="Parent3" presStyleLbl="revTx" presStyleIdx="0" presStyleCnt="0">
        <dgm:presLayoutVars>
          <dgm:chMax val="1"/>
          <dgm:chPref val="1"/>
          <dgm:bulletEnabled val="1"/>
        </dgm:presLayoutVars>
      </dgm:prSet>
      <dgm:spPr/>
    </dgm:pt>
    <dgm:pt modelId="{4378B597-1CAE-4FC4-BAF5-4419F69F9E7C}" type="pres">
      <dgm:prSet presAssocID="{7D52F953-CA7D-4C10-87DE-961F4621885E}" presName="Accent2" presStyleCnt="0"/>
      <dgm:spPr/>
    </dgm:pt>
    <dgm:pt modelId="{D250D6A6-840F-4AE9-B4E6-2BFEAEAAD961}" type="pres">
      <dgm:prSet presAssocID="{7D52F953-CA7D-4C10-87DE-961F4621885E}" presName="Accent" presStyleLbl="node1" presStyleIdx="1" presStyleCnt="3"/>
      <dgm:spPr/>
    </dgm:pt>
    <dgm:pt modelId="{311FA360-5052-4F72-84BC-6CB58AD7F51D}" type="pres">
      <dgm:prSet presAssocID="{7D52F953-CA7D-4C10-87DE-961F4621885E}" presName="ParentBackground2" presStyleCnt="0"/>
      <dgm:spPr/>
    </dgm:pt>
    <dgm:pt modelId="{07979D52-96F6-4BAB-8408-622494D3F10C}" type="pres">
      <dgm:prSet presAssocID="{7D52F953-CA7D-4C10-87DE-961F4621885E}" presName="ParentBackground" presStyleLbl="fgAcc1" presStyleIdx="1" presStyleCnt="3"/>
      <dgm:spPr/>
    </dgm:pt>
    <dgm:pt modelId="{6F30FEAA-E26A-45E2-976C-A5EBF6F73DAA}" type="pres">
      <dgm:prSet presAssocID="{7D52F953-CA7D-4C10-87DE-961F4621885E}" presName="Parent2" presStyleLbl="revTx" presStyleIdx="0" presStyleCnt="0">
        <dgm:presLayoutVars>
          <dgm:chMax val="1"/>
          <dgm:chPref val="1"/>
          <dgm:bulletEnabled val="1"/>
        </dgm:presLayoutVars>
      </dgm:prSet>
      <dgm:spPr/>
    </dgm:pt>
    <dgm:pt modelId="{3A051859-D600-47F8-B018-9706C83E8F1E}" type="pres">
      <dgm:prSet presAssocID="{4A1F7287-B2A9-4018-93D7-07A76B2381C9}" presName="Accent1" presStyleCnt="0"/>
      <dgm:spPr/>
    </dgm:pt>
    <dgm:pt modelId="{B1761DD4-8450-42DE-B7D1-DC92695CFC6C}" type="pres">
      <dgm:prSet presAssocID="{4A1F7287-B2A9-4018-93D7-07A76B2381C9}" presName="Accent" presStyleLbl="node1" presStyleIdx="2" presStyleCnt="3"/>
      <dgm:spPr/>
    </dgm:pt>
    <dgm:pt modelId="{7B925DC5-1AE4-4A02-B05E-F4E2E6CDD49B}" type="pres">
      <dgm:prSet presAssocID="{4A1F7287-B2A9-4018-93D7-07A76B2381C9}" presName="ParentBackground1" presStyleCnt="0"/>
      <dgm:spPr/>
    </dgm:pt>
    <dgm:pt modelId="{F67C0699-19E7-4D29-B996-47BA69249930}" type="pres">
      <dgm:prSet presAssocID="{4A1F7287-B2A9-4018-93D7-07A76B2381C9}" presName="ParentBackground" presStyleLbl="fgAcc1" presStyleIdx="2" presStyleCnt="3"/>
      <dgm:spPr/>
    </dgm:pt>
    <dgm:pt modelId="{9A9013DA-D69F-4C86-B5FC-B41D113F07D7}" type="pres">
      <dgm:prSet presAssocID="{4A1F7287-B2A9-4018-93D7-07A76B2381C9}" presName="Parent1" presStyleLbl="revTx" presStyleIdx="0" presStyleCnt="0">
        <dgm:presLayoutVars>
          <dgm:chMax val="1"/>
          <dgm:chPref val="1"/>
          <dgm:bulletEnabled val="1"/>
        </dgm:presLayoutVars>
      </dgm:prSet>
      <dgm:spPr/>
    </dgm:pt>
  </dgm:ptLst>
  <dgm:cxnLst>
    <dgm:cxn modelId="{DB00870C-FF58-4782-B9B6-BD264F3B849D}" type="presOf" srcId="{75EF79E5-7FB4-457E-97E8-ADEEDBC08D8E}" destId="{E2A40099-3EA8-46DF-8737-5F5C4BE66025}" srcOrd="0" destOrd="0" presId="urn:microsoft.com/office/officeart/2011/layout/CircleProcess"/>
    <dgm:cxn modelId="{59EC5713-3651-4108-8348-B897D0B562A0}" type="presOf" srcId="{4A1F7287-B2A9-4018-93D7-07A76B2381C9}" destId="{9A9013DA-D69F-4C86-B5FC-B41D113F07D7}" srcOrd="1" destOrd="0" presId="urn:microsoft.com/office/officeart/2011/layout/CircleProcess"/>
    <dgm:cxn modelId="{E9037316-19FA-4C92-B924-EF3AD21FF8D2}" type="presOf" srcId="{4A1F7287-B2A9-4018-93D7-07A76B2381C9}" destId="{F67C0699-19E7-4D29-B996-47BA69249930}" srcOrd="0" destOrd="0" presId="urn:microsoft.com/office/officeart/2011/layout/CircleProcess"/>
    <dgm:cxn modelId="{2A8E0220-8B14-43FE-A69C-680E31566BDA}" srcId="{365B9CEC-747A-43ED-9178-5FE60BBE0962}" destId="{7D52F953-CA7D-4C10-87DE-961F4621885E}" srcOrd="1" destOrd="0" parTransId="{CBAD469D-9A2D-4702-926B-6721B198A00C}" sibTransId="{90288430-9498-4B97-9A41-A9705C82F903}"/>
    <dgm:cxn modelId="{7386033F-8218-421B-80FA-9811349A39D9}" srcId="{365B9CEC-747A-43ED-9178-5FE60BBE0962}" destId="{75EF79E5-7FB4-457E-97E8-ADEEDBC08D8E}" srcOrd="2" destOrd="0" parTransId="{8C91182E-F0F7-4DBA-96A5-8BBA026AE6C2}" sibTransId="{BC8CD318-0A66-4952-96E0-5D14A780B019}"/>
    <dgm:cxn modelId="{083E1089-2CA6-4C49-8F96-E128AB3EDDF1}" type="presOf" srcId="{75EF79E5-7FB4-457E-97E8-ADEEDBC08D8E}" destId="{F2FF9593-8579-4AE0-82D1-87C3B3C79863}" srcOrd="1" destOrd="0" presId="urn:microsoft.com/office/officeart/2011/layout/CircleProcess"/>
    <dgm:cxn modelId="{F8597C91-A5D0-47C7-89AD-77857EF86FE2}" type="presOf" srcId="{7D52F953-CA7D-4C10-87DE-961F4621885E}" destId="{6F30FEAA-E26A-45E2-976C-A5EBF6F73DAA}" srcOrd="1" destOrd="0" presId="urn:microsoft.com/office/officeart/2011/layout/CircleProcess"/>
    <dgm:cxn modelId="{648432A0-26E9-46C5-B9F8-0528FAAD6F36}" srcId="{365B9CEC-747A-43ED-9178-5FE60BBE0962}" destId="{4A1F7287-B2A9-4018-93D7-07A76B2381C9}" srcOrd="0" destOrd="0" parTransId="{20707723-CBC0-4BDB-B40F-3F37CABF92A4}" sibTransId="{C5B4A24E-9908-460B-9DF1-5F26D39A679E}"/>
    <dgm:cxn modelId="{60935BED-1B2E-46EF-AA6E-56283F1F0B10}" type="presOf" srcId="{7D52F953-CA7D-4C10-87DE-961F4621885E}" destId="{07979D52-96F6-4BAB-8408-622494D3F10C}" srcOrd="0" destOrd="0" presId="urn:microsoft.com/office/officeart/2011/layout/CircleProcess"/>
    <dgm:cxn modelId="{CEC0F7F7-221B-47E6-914F-C1BE1264F9D4}" type="presOf" srcId="{365B9CEC-747A-43ED-9178-5FE60BBE0962}" destId="{A0575927-31F4-429F-84B3-D47319CFF55A}" srcOrd="0" destOrd="0" presId="urn:microsoft.com/office/officeart/2011/layout/CircleProcess"/>
    <dgm:cxn modelId="{C752C356-D7A8-42CC-A1DF-F5049009A61E}" type="presParOf" srcId="{A0575927-31F4-429F-84B3-D47319CFF55A}" destId="{359B8155-D9C8-4240-8236-F25252FA305F}" srcOrd="0" destOrd="0" presId="urn:microsoft.com/office/officeart/2011/layout/CircleProcess"/>
    <dgm:cxn modelId="{7DF8A03D-BCD3-4353-B434-84C75777E6F1}" type="presParOf" srcId="{359B8155-D9C8-4240-8236-F25252FA305F}" destId="{2B3E6CE9-C53C-4BE8-9404-0F71C2DA7C2B}" srcOrd="0" destOrd="0" presId="urn:microsoft.com/office/officeart/2011/layout/CircleProcess"/>
    <dgm:cxn modelId="{52CE7C78-3630-4375-BCC0-083EFEB41CF5}" type="presParOf" srcId="{A0575927-31F4-429F-84B3-D47319CFF55A}" destId="{F9DB2E59-3038-43DC-9447-D0AC843CF248}" srcOrd="1" destOrd="0" presId="urn:microsoft.com/office/officeart/2011/layout/CircleProcess"/>
    <dgm:cxn modelId="{B7D16375-E8D7-4A01-B6B8-C4FD25F85720}" type="presParOf" srcId="{F9DB2E59-3038-43DC-9447-D0AC843CF248}" destId="{E2A40099-3EA8-46DF-8737-5F5C4BE66025}" srcOrd="0" destOrd="0" presId="urn:microsoft.com/office/officeart/2011/layout/CircleProcess"/>
    <dgm:cxn modelId="{B8B1E7EA-DC14-4CE1-8D94-6FC4A4CE97C7}" type="presParOf" srcId="{A0575927-31F4-429F-84B3-D47319CFF55A}" destId="{F2FF9593-8579-4AE0-82D1-87C3B3C79863}" srcOrd="2" destOrd="0" presId="urn:microsoft.com/office/officeart/2011/layout/CircleProcess"/>
    <dgm:cxn modelId="{B1885CC5-6DF7-44D8-B948-9BB3959C0776}" type="presParOf" srcId="{A0575927-31F4-429F-84B3-D47319CFF55A}" destId="{4378B597-1CAE-4FC4-BAF5-4419F69F9E7C}" srcOrd="3" destOrd="0" presId="urn:microsoft.com/office/officeart/2011/layout/CircleProcess"/>
    <dgm:cxn modelId="{80ABD5FA-FC99-4F47-9439-89F706623545}" type="presParOf" srcId="{4378B597-1CAE-4FC4-BAF5-4419F69F9E7C}" destId="{D250D6A6-840F-4AE9-B4E6-2BFEAEAAD961}" srcOrd="0" destOrd="0" presId="urn:microsoft.com/office/officeart/2011/layout/CircleProcess"/>
    <dgm:cxn modelId="{61E26957-7613-469F-9E92-C79987C7775B}" type="presParOf" srcId="{A0575927-31F4-429F-84B3-D47319CFF55A}" destId="{311FA360-5052-4F72-84BC-6CB58AD7F51D}" srcOrd="4" destOrd="0" presId="urn:microsoft.com/office/officeart/2011/layout/CircleProcess"/>
    <dgm:cxn modelId="{110A687F-8B84-4F2F-94FD-9B46201B2D6D}" type="presParOf" srcId="{311FA360-5052-4F72-84BC-6CB58AD7F51D}" destId="{07979D52-96F6-4BAB-8408-622494D3F10C}" srcOrd="0" destOrd="0" presId="urn:microsoft.com/office/officeart/2011/layout/CircleProcess"/>
    <dgm:cxn modelId="{27E1A7EB-A0FD-4455-ACD0-C1F14DCA8FF2}" type="presParOf" srcId="{A0575927-31F4-429F-84B3-D47319CFF55A}" destId="{6F30FEAA-E26A-45E2-976C-A5EBF6F73DAA}" srcOrd="5" destOrd="0" presId="urn:microsoft.com/office/officeart/2011/layout/CircleProcess"/>
    <dgm:cxn modelId="{FC79C4A6-99E4-4D5A-9751-B1834117B12F}" type="presParOf" srcId="{A0575927-31F4-429F-84B3-D47319CFF55A}" destId="{3A051859-D600-47F8-B018-9706C83E8F1E}" srcOrd="6" destOrd="0" presId="urn:microsoft.com/office/officeart/2011/layout/CircleProcess"/>
    <dgm:cxn modelId="{6FBD6617-076D-432D-B819-D8218E9CEECF}" type="presParOf" srcId="{3A051859-D600-47F8-B018-9706C83E8F1E}" destId="{B1761DD4-8450-42DE-B7D1-DC92695CFC6C}" srcOrd="0" destOrd="0" presId="urn:microsoft.com/office/officeart/2011/layout/CircleProcess"/>
    <dgm:cxn modelId="{DEDD6ED2-384C-484E-9D5F-D5691CFFF786}" type="presParOf" srcId="{A0575927-31F4-429F-84B3-D47319CFF55A}" destId="{7B925DC5-1AE4-4A02-B05E-F4E2E6CDD49B}" srcOrd="7" destOrd="0" presId="urn:microsoft.com/office/officeart/2011/layout/CircleProcess"/>
    <dgm:cxn modelId="{FEF3BBAD-375B-48F7-9FF4-29C1CA644D8D}" type="presParOf" srcId="{7B925DC5-1AE4-4A02-B05E-F4E2E6CDD49B}" destId="{F67C0699-19E7-4D29-B996-47BA69249930}" srcOrd="0" destOrd="0" presId="urn:microsoft.com/office/officeart/2011/layout/CircleProcess"/>
    <dgm:cxn modelId="{7054ED07-1AF5-4FED-89BB-7FEFF542225E}" type="presParOf" srcId="{A0575927-31F4-429F-84B3-D47319CFF55A}" destId="{9A9013DA-D69F-4C86-B5FC-B41D113F07D7}" srcOrd="8" destOrd="0" presId="urn:microsoft.com/office/officeart/2011/layout/Circl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65B9CEC-747A-43ED-9178-5FE60BBE096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4A1F7287-B2A9-4018-93D7-07A76B2381C9}">
      <dgm:prSet phldrT="[Text]"/>
      <dgm:spPr/>
      <dgm:t>
        <a:bodyPr/>
        <a:lstStyle/>
        <a:p>
          <a:r>
            <a:rPr lang="en-US"/>
            <a:t>Fall</a:t>
          </a:r>
        </a:p>
      </dgm:t>
    </dgm:pt>
    <dgm:pt modelId="{20707723-CBC0-4BDB-B40F-3F37CABF92A4}" type="parTrans" cxnId="{648432A0-26E9-46C5-B9F8-0528FAAD6F36}">
      <dgm:prSet/>
      <dgm:spPr/>
      <dgm:t>
        <a:bodyPr/>
        <a:lstStyle/>
        <a:p>
          <a:endParaRPr lang="en-US"/>
        </a:p>
      </dgm:t>
    </dgm:pt>
    <dgm:pt modelId="{C5B4A24E-9908-460B-9DF1-5F26D39A679E}" type="sibTrans" cxnId="{648432A0-26E9-46C5-B9F8-0528FAAD6F36}">
      <dgm:prSet/>
      <dgm:spPr/>
      <dgm:t>
        <a:bodyPr/>
        <a:lstStyle/>
        <a:p>
          <a:endParaRPr lang="en-US"/>
        </a:p>
      </dgm:t>
    </dgm:pt>
    <dgm:pt modelId="{7D52F953-CA7D-4C10-87DE-961F4621885E}">
      <dgm:prSet phldrT="[Text]"/>
      <dgm:spPr/>
      <dgm:t>
        <a:bodyPr/>
        <a:lstStyle/>
        <a:p>
          <a:r>
            <a:rPr lang="en-US"/>
            <a:t>Winter</a:t>
          </a:r>
        </a:p>
      </dgm:t>
    </dgm:pt>
    <dgm:pt modelId="{CBAD469D-9A2D-4702-926B-6721B198A00C}" type="parTrans" cxnId="{2A8E0220-8B14-43FE-A69C-680E31566BDA}">
      <dgm:prSet/>
      <dgm:spPr/>
      <dgm:t>
        <a:bodyPr/>
        <a:lstStyle/>
        <a:p>
          <a:endParaRPr lang="en-US"/>
        </a:p>
      </dgm:t>
    </dgm:pt>
    <dgm:pt modelId="{90288430-9498-4B97-9A41-A9705C82F903}" type="sibTrans" cxnId="{2A8E0220-8B14-43FE-A69C-680E31566BDA}">
      <dgm:prSet/>
      <dgm:spPr/>
      <dgm:t>
        <a:bodyPr/>
        <a:lstStyle/>
        <a:p>
          <a:endParaRPr lang="en-US"/>
        </a:p>
      </dgm:t>
    </dgm:pt>
    <dgm:pt modelId="{75EF79E5-7FB4-457E-97E8-ADEEDBC08D8E}">
      <dgm:prSet phldrT="[Text]"/>
      <dgm:spPr/>
      <dgm:t>
        <a:bodyPr/>
        <a:lstStyle/>
        <a:p>
          <a:r>
            <a:rPr lang="en-US"/>
            <a:t>Spring</a:t>
          </a:r>
        </a:p>
      </dgm:t>
    </dgm:pt>
    <dgm:pt modelId="{8C91182E-F0F7-4DBA-96A5-8BBA026AE6C2}" type="parTrans" cxnId="{7386033F-8218-421B-80FA-9811349A39D9}">
      <dgm:prSet/>
      <dgm:spPr/>
      <dgm:t>
        <a:bodyPr/>
        <a:lstStyle/>
        <a:p>
          <a:endParaRPr lang="en-US"/>
        </a:p>
      </dgm:t>
    </dgm:pt>
    <dgm:pt modelId="{BC8CD318-0A66-4952-96E0-5D14A780B019}" type="sibTrans" cxnId="{7386033F-8218-421B-80FA-9811349A39D9}">
      <dgm:prSet/>
      <dgm:spPr/>
      <dgm:t>
        <a:bodyPr/>
        <a:lstStyle/>
        <a:p>
          <a:endParaRPr lang="en-US"/>
        </a:p>
      </dgm:t>
    </dgm:pt>
    <dgm:pt modelId="{A0575927-31F4-429F-84B3-D47319CFF55A}" type="pres">
      <dgm:prSet presAssocID="{365B9CEC-747A-43ED-9178-5FE60BBE0962}" presName="Name0" presStyleCnt="0">
        <dgm:presLayoutVars>
          <dgm:chMax val="11"/>
          <dgm:chPref val="11"/>
          <dgm:dir/>
          <dgm:resizeHandles/>
        </dgm:presLayoutVars>
      </dgm:prSet>
      <dgm:spPr/>
    </dgm:pt>
    <dgm:pt modelId="{359B8155-D9C8-4240-8236-F25252FA305F}" type="pres">
      <dgm:prSet presAssocID="{75EF79E5-7FB4-457E-97E8-ADEEDBC08D8E}" presName="Accent3" presStyleCnt="0"/>
      <dgm:spPr/>
    </dgm:pt>
    <dgm:pt modelId="{2B3E6CE9-C53C-4BE8-9404-0F71C2DA7C2B}" type="pres">
      <dgm:prSet presAssocID="{75EF79E5-7FB4-457E-97E8-ADEEDBC08D8E}" presName="Accent" presStyleLbl="node1" presStyleIdx="0" presStyleCnt="3"/>
      <dgm:spPr/>
    </dgm:pt>
    <dgm:pt modelId="{F9DB2E59-3038-43DC-9447-D0AC843CF248}" type="pres">
      <dgm:prSet presAssocID="{75EF79E5-7FB4-457E-97E8-ADEEDBC08D8E}" presName="ParentBackground3" presStyleCnt="0"/>
      <dgm:spPr/>
    </dgm:pt>
    <dgm:pt modelId="{E2A40099-3EA8-46DF-8737-5F5C4BE66025}" type="pres">
      <dgm:prSet presAssocID="{75EF79E5-7FB4-457E-97E8-ADEEDBC08D8E}" presName="ParentBackground" presStyleLbl="fgAcc1" presStyleIdx="0" presStyleCnt="3"/>
      <dgm:spPr/>
    </dgm:pt>
    <dgm:pt modelId="{F2FF9593-8579-4AE0-82D1-87C3B3C79863}" type="pres">
      <dgm:prSet presAssocID="{75EF79E5-7FB4-457E-97E8-ADEEDBC08D8E}" presName="Parent3" presStyleLbl="revTx" presStyleIdx="0" presStyleCnt="0">
        <dgm:presLayoutVars>
          <dgm:chMax val="1"/>
          <dgm:chPref val="1"/>
          <dgm:bulletEnabled val="1"/>
        </dgm:presLayoutVars>
      </dgm:prSet>
      <dgm:spPr/>
    </dgm:pt>
    <dgm:pt modelId="{4378B597-1CAE-4FC4-BAF5-4419F69F9E7C}" type="pres">
      <dgm:prSet presAssocID="{7D52F953-CA7D-4C10-87DE-961F4621885E}" presName="Accent2" presStyleCnt="0"/>
      <dgm:spPr/>
    </dgm:pt>
    <dgm:pt modelId="{D250D6A6-840F-4AE9-B4E6-2BFEAEAAD961}" type="pres">
      <dgm:prSet presAssocID="{7D52F953-CA7D-4C10-87DE-961F4621885E}" presName="Accent" presStyleLbl="node1" presStyleIdx="1" presStyleCnt="3"/>
      <dgm:spPr/>
    </dgm:pt>
    <dgm:pt modelId="{311FA360-5052-4F72-84BC-6CB58AD7F51D}" type="pres">
      <dgm:prSet presAssocID="{7D52F953-CA7D-4C10-87DE-961F4621885E}" presName="ParentBackground2" presStyleCnt="0"/>
      <dgm:spPr/>
    </dgm:pt>
    <dgm:pt modelId="{07979D52-96F6-4BAB-8408-622494D3F10C}" type="pres">
      <dgm:prSet presAssocID="{7D52F953-CA7D-4C10-87DE-961F4621885E}" presName="ParentBackground" presStyleLbl="fgAcc1" presStyleIdx="1" presStyleCnt="3"/>
      <dgm:spPr/>
    </dgm:pt>
    <dgm:pt modelId="{6F30FEAA-E26A-45E2-976C-A5EBF6F73DAA}" type="pres">
      <dgm:prSet presAssocID="{7D52F953-CA7D-4C10-87DE-961F4621885E}" presName="Parent2" presStyleLbl="revTx" presStyleIdx="0" presStyleCnt="0">
        <dgm:presLayoutVars>
          <dgm:chMax val="1"/>
          <dgm:chPref val="1"/>
          <dgm:bulletEnabled val="1"/>
        </dgm:presLayoutVars>
      </dgm:prSet>
      <dgm:spPr/>
    </dgm:pt>
    <dgm:pt modelId="{3A051859-D600-47F8-B018-9706C83E8F1E}" type="pres">
      <dgm:prSet presAssocID="{4A1F7287-B2A9-4018-93D7-07A76B2381C9}" presName="Accent1" presStyleCnt="0"/>
      <dgm:spPr/>
    </dgm:pt>
    <dgm:pt modelId="{B1761DD4-8450-42DE-B7D1-DC92695CFC6C}" type="pres">
      <dgm:prSet presAssocID="{4A1F7287-B2A9-4018-93D7-07A76B2381C9}" presName="Accent" presStyleLbl="node1" presStyleIdx="2" presStyleCnt="3"/>
      <dgm:spPr/>
    </dgm:pt>
    <dgm:pt modelId="{7B925DC5-1AE4-4A02-B05E-F4E2E6CDD49B}" type="pres">
      <dgm:prSet presAssocID="{4A1F7287-B2A9-4018-93D7-07A76B2381C9}" presName="ParentBackground1" presStyleCnt="0"/>
      <dgm:spPr/>
    </dgm:pt>
    <dgm:pt modelId="{F67C0699-19E7-4D29-B996-47BA69249930}" type="pres">
      <dgm:prSet presAssocID="{4A1F7287-B2A9-4018-93D7-07A76B2381C9}" presName="ParentBackground" presStyleLbl="fgAcc1" presStyleIdx="2" presStyleCnt="3"/>
      <dgm:spPr/>
    </dgm:pt>
    <dgm:pt modelId="{9A9013DA-D69F-4C86-B5FC-B41D113F07D7}" type="pres">
      <dgm:prSet presAssocID="{4A1F7287-B2A9-4018-93D7-07A76B2381C9}" presName="Parent1" presStyleLbl="revTx" presStyleIdx="0" presStyleCnt="0">
        <dgm:presLayoutVars>
          <dgm:chMax val="1"/>
          <dgm:chPref val="1"/>
          <dgm:bulletEnabled val="1"/>
        </dgm:presLayoutVars>
      </dgm:prSet>
      <dgm:spPr/>
    </dgm:pt>
  </dgm:ptLst>
  <dgm:cxnLst>
    <dgm:cxn modelId="{DB00870C-FF58-4782-B9B6-BD264F3B849D}" type="presOf" srcId="{75EF79E5-7FB4-457E-97E8-ADEEDBC08D8E}" destId="{E2A40099-3EA8-46DF-8737-5F5C4BE66025}" srcOrd="0" destOrd="0" presId="urn:microsoft.com/office/officeart/2011/layout/CircleProcess"/>
    <dgm:cxn modelId="{59EC5713-3651-4108-8348-B897D0B562A0}" type="presOf" srcId="{4A1F7287-B2A9-4018-93D7-07A76B2381C9}" destId="{9A9013DA-D69F-4C86-B5FC-B41D113F07D7}" srcOrd="1" destOrd="0" presId="urn:microsoft.com/office/officeart/2011/layout/CircleProcess"/>
    <dgm:cxn modelId="{E9037316-19FA-4C92-B924-EF3AD21FF8D2}" type="presOf" srcId="{4A1F7287-B2A9-4018-93D7-07A76B2381C9}" destId="{F67C0699-19E7-4D29-B996-47BA69249930}" srcOrd="0" destOrd="0" presId="urn:microsoft.com/office/officeart/2011/layout/CircleProcess"/>
    <dgm:cxn modelId="{2A8E0220-8B14-43FE-A69C-680E31566BDA}" srcId="{365B9CEC-747A-43ED-9178-5FE60BBE0962}" destId="{7D52F953-CA7D-4C10-87DE-961F4621885E}" srcOrd="1" destOrd="0" parTransId="{CBAD469D-9A2D-4702-926B-6721B198A00C}" sibTransId="{90288430-9498-4B97-9A41-A9705C82F903}"/>
    <dgm:cxn modelId="{7386033F-8218-421B-80FA-9811349A39D9}" srcId="{365B9CEC-747A-43ED-9178-5FE60BBE0962}" destId="{75EF79E5-7FB4-457E-97E8-ADEEDBC08D8E}" srcOrd="2" destOrd="0" parTransId="{8C91182E-F0F7-4DBA-96A5-8BBA026AE6C2}" sibTransId="{BC8CD318-0A66-4952-96E0-5D14A780B019}"/>
    <dgm:cxn modelId="{083E1089-2CA6-4C49-8F96-E128AB3EDDF1}" type="presOf" srcId="{75EF79E5-7FB4-457E-97E8-ADEEDBC08D8E}" destId="{F2FF9593-8579-4AE0-82D1-87C3B3C79863}" srcOrd="1" destOrd="0" presId="urn:microsoft.com/office/officeart/2011/layout/CircleProcess"/>
    <dgm:cxn modelId="{F8597C91-A5D0-47C7-89AD-77857EF86FE2}" type="presOf" srcId="{7D52F953-CA7D-4C10-87DE-961F4621885E}" destId="{6F30FEAA-E26A-45E2-976C-A5EBF6F73DAA}" srcOrd="1" destOrd="0" presId="urn:microsoft.com/office/officeart/2011/layout/CircleProcess"/>
    <dgm:cxn modelId="{648432A0-26E9-46C5-B9F8-0528FAAD6F36}" srcId="{365B9CEC-747A-43ED-9178-5FE60BBE0962}" destId="{4A1F7287-B2A9-4018-93D7-07A76B2381C9}" srcOrd="0" destOrd="0" parTransId="{20707723-CBC0-4BDB-B40F-3F37CABF92A4}" sibTransId="{C5B4A24E-9908-460B-9DF1-5F26D39A679E}"/>
    <dgm:cxn modelId="{60935BED-1B2E-46EF-AA6E-56283F1F0B10}" type="presOf" srcId="{7D52F953-CA7D-4C10-87DE-961F4621885E}" destId="{07979D52-96F6-4BAB-8408-622494D3F10C}" srcOrd="0" destOrd="0" presId="urn:microsoft.com/office/officeart/2011/layout/CircleProcess"/>
    <dgm:cxn modelId="{CEC0F7F7-221B-47E6-914F-C1BE1264F9D4}" type="presOf" srcId="{365B9CEC-747A-43ED-9178-5FE60BBE0962}" destId="{A0575927-31F4-429F-84B3-D47319CFF55A}" srcOrd="0" destOrd="0" presId="urn:microsoft.com/office/officeart/2011/layout/CircleProcess"/>
    <dgm:cxn modelId="{C752C356-D7A8-42CC-A1DF-F5049009A61E}" type="presParOf" srcId="{A0575927-31F4-429F-84B3-D47319CFF55A}" destId="{359B8155-D9C8-4240-8236-F25252FA305F}" srcOrd="0" destOrd="0" presId="urn:microsoft.com/office/officeart/2011/layout/CircleProcess"/>
    <dgm:cxn modelId="{7DF8A03D-BCD3-4353-B434-84C75777E6F1}" type="presParOf" srcId="{359B8155-D9C8-4240-8236-F25252FA305F}" destId="{2B3E6CE9-C53C-4BE8-9404-0F71C2DA7C2B}" srcOrd="0" destOrd="0" presId="urn:microsoft.com/office/officeart/2011/layout/CircleProcess"/>
    <dgm:cxn modelId="{52CE7C78-3630-4375-BCC0-083EFEB41CF5}" type="presParOf" srcId="{A0575927-31F4-429F-84B3-D47319CFF55A}" destId="{F9DB2E59-3038-43DC-9447-D0AC843CF248}" srcOrd="1" destOrd="0" presId="urn:microsoft.com/office/officeart/2011/layout/CircleProcess"/>
    <dgm:cxn modelId="{B7D16375-E8D7-4A01-B6B8-C4FD25F85720}" type="presParOf" srcId="{F9DB2E59-3038-43DC-9447-D0AC843CF248}" destId="{E2A40099-3EA8-46DF-8737-5F5C4BE66025}" srcOrd="0" destOrd="0" presId="urn:microsoft.com/office/officeart/2011/layout/CircleProcess"/>
    <dgm:cxn modelId="{B8B1E7EA-DC14-4CE1-8D94-6FC4A4CE97C7}" type="presParOf" srcId="{A0575927-31F4-429F-84B3-D47319CFF55A}" destId="{F2FF9593-8579-4AE0-82D1-87C3B3C79863}" srcOrd="2" destOrd="0" presId="urn:microsoft.com/office/officeart/2011/layout/CircleProcess"/>
    <dgm:cxn modelId="{B1885CC5-6DF7-44D8-B948-9BB3959C0776}" type="presParOf" srcId="{A0575927-31F4-429F-84B3-D47319CFF55A}" destId="{4378B597-1CAE-4FC4-BAF5-4419F69F9E7C}" srcOrd="3" destOrd="0" presId="urn:microsoft.com/office/officeart/2011/layout/CircleProcess"/>
    <dgm:cxn modelId="{80ABD5FA-FC99-4F47-9439-89F706623545}" type="presParOf" srcId="{4378B597-1CAE-4FC4-BAF5-4419F69F9E7C}" destId="{D250D6A6-840F-4AE9-B4E6-2BFEAEAAD961}" srcOrd="0" destOrd="0" presId="urn:microsoft.com/office/officeart/2011/layout/CircleProcess"/>
    <dgm:cxn modelId="{61E26957-7613-469F-9E92-C79987C7775B}" type="presParOf" srcId="{A0575927-31F4-429F-84B3-D47319CFF55A}" destId="{311FA360-5052-4F72-84BC-6CB58AD7F51D}" srcOrd="4" destOrd="0" presId="urn:microsoft.com/office/officeart/2011/layout/CircleProcess"/>
    <dgm:cxn modelId="{110A687F-8B84-4F2F-94FD-9B46201B2D6D}" type="presParOf" srcId="{311FA360-5052-4F72-84BC-6CB58AD7F51D}" destId="{07979D52-96F6-4BAB-8408-622494D3F10C}" srcOrd="0" destOrd="0" presId="urn:microsoft.com/office/officeart/2011/layout/CircleProcess"/>
    <dgm:cxn modelId="{27E1A7EB-A0FD-4455-ACD0-C1F14DCA8FF2}" type="presParOf" srcId="{A0575927-31F4-429F-84B3-D47319CFF55A}" destId="{6F30FEAA-E26A-45E2-976C-A5EBF6F73DAA}" srcOrd="5" destOrd="0" presId="urn:microsoft.com/office/officeart/2011/layout/CircleProcess"/>
    <dgm:cxn modelId="{FC79C4A6-99E4-4D5A-9751-B1834117B12F}" type="presParOf" srcId="{A0575927-31F4-429F-84B3-D47319CFF55A}" destId="{3A051859-D600-47F8-B018-9706C83E8F1E}" srcOrd="6" destOrd="0" presId="urn:microsoft.com/office/officeart/2011/layout/CircleProcess"/>
    <dgm:cxn modelId="{6FBD6617-076D-432D-B819-D8218E9CEECF}" type="presParOf" srcId="{3A051859-D600-47F8-B018-9706C83E8F1E}" destId="{B1761DD4-8450-42DE-B7D1-DC92695CFC6C}" srcOrd="0" destOrd="0" presId="urn:microsoft.com/office/officeart/2011/layout/CircleProcess"/>
    <dgm:cxn modelId="{DEDD6ED2-384C-484E-9D5F-D5691CFFF786}" type="presParOf" srcId="{A0575927-31F4-429F-84B3-D47319CFF55A}" destId="{7B925DC5-1AE4-4A02-B05E-F4E2E6CDD49B}" srcOrd="7" destOrd="0" presId="urn:microsoft.com/office/officeart/2011/layout/CircleProcess"/>
    <dgm:cxn modelId="{FEF3BBAD-375B-48F7-9FF4-29C1CA644D8D}" type="presParOf" srcId="{7B925DC5-1AE4-4A02-B05E-F4E2E6CDD49B}" destId="{F67C0699-19E7-4D29-B996-47BA69249930}" srcOrd="0" destOrd="0" presId="urn:microsoft.com/office/officeart/2011/layout/CircleProcess"/>
    <dgm:cxn modelId="{7054ED07-1AF5-4FED-89BB-7FEFF542225E}" type="presParOf" srcId="{A0575927-31F4-429F-84B3-D47319CFF55A}" destId="{9A9013DA-D69F-4C86-B5FC-B41D113F07D7}"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1F48683-428B-7D45-93C6-3A6DF3FDDDB6}" type="doc">
      <dgm:prSet loTypeId="urn:microsoft.com/office/officeart/2008/layout/VerticalCurvedList" loCatId="" qsTypeId="urn:microsoft.com/office/officeart/2005/8/quickstyle/simple2" qsCatId="simple" csTypeId="urn:microsoft.com/office/officeart/2005/8/colors/colorful3" csCatId="colorful" phldr="1"/>
      <dgm:spPr/>
      <dgm:t>
        <a:bodyPr/>
        <a:lstStyle/>
        <a:p>
          <a:endParaRPr lang="en-US"/>
        </a:p>
      </dgm:t>
    </dgm:pt>
    <dgm:pt modelId="{2ACA6DFC-4CD8-8044-ABE3-82CC1C04F430}">
      <dgm:prSet phldrT="[Text]"/>
      <dgm:spPr/>
      <dgm:t>
        <a:bodyPr/>
        <a:lstStyle/>
        <a:p>
          <a:r>
            <a:rPr lang="en-US"/>
            <a:t>Schools</a:t>
          </a:r>
        </a:p>
      </dgm:t>
    </dgm:pt>
    <dgm:pt modelId="{DC589C72-5027-AC4A-B0CB-9DB8E0DC5193}" type="parTrans" cxnId="{997DF7A5-DC77-F041-A8BF-39451288B7D7}">
      <dgm:prSet/>
      <dgm:spPr/>
      <dgm:t>
        <a:bodyPr/>
        <a:lstStyle/>
        <a:p>
          <a:endParaRPr lang="en-US"/>
        </a:p>
      </dgm:t>
    </dgm:pt>
    <dgm:pt modelId="{E638C87E-B7F3-6D4F-AC46-67A4945F18FA}" type="sibTrans" cxnId="{997DF7A5-DC77-F041-A8BF-39451288B7D7}">
      <dgm:prSet/>
      <dgm:spPr/>
      <dgm:t>
        <a:bodyPr/>
        <a:lstStyle/>
        <a:p>
          <a:endParaRPr lang="en-US"/>
        </a:p>
      </dgm:t>
    </dgm:pt>
    <dgm:pt modelId="{29EE7561-C0E4-604D-948F-64867BDE0DE3}">
      <dgm:prSet phldrT="[Text]"/>
      <dgm:spPr/>
      <dgm:t>
        <a:bodyPr/>
        <a:lstStyle/>
        <a:p>
          <a:r>
            <a:rPr lang="en-US"/>
            <a:t>Primary Care</a:t>
          </a:r>
        </a:p>
      </dgm:t>
    </dgm:pt>
    <dgm:pt modelId="{F7671094-6C94-BA4E-93C2-4EFC08ED839E}" type="parTrans" cxnId="{2659636F-AA89-DA46-9187-6995FEB2611F}">
      <dgm:prSet/>
      <dgm:spPr/>
      <dgm:t>
        <a:bodyPr/>
        <a:lstStyle/>
        <a:p>
          <a:endParaRPr lang="en-US"/>
        </a:p>
      </dgm:t>
    </dgm:pt>
    <dgm:pt modelId="{E9699F88-5A4C-B748-9706-ED0BCF0818FA}" type="sibTrans" cxnId="{2659636F-AA89-DA46-9187-6995FEB2611F}">
      <dgm:prSet/>
      <dgm:spPr/>
      <dgm:t>
        <a:bodyPr/>
        <a:lstStyle/>
        <a:p>
          <a:endParaRPr lang="en-US"/>
        </a:p>
      </dgm:t>
    </dgm:pt>
    <dgm:pt modelId="{1B88F9B1-F337-DB4C-AA5A-68F25F927E3D}">
      <dgm:prSet phldrT="[Text]"/>
      <dgm:spPr/>
      <dgm:t>
        <a:bodyPr/>
        <a:lstStyle/>
        <a:p>
          <a:r>
            <a:rPr lang="en-US"/>
            <a:t>Hospital Emergency Rooms due to Crisis</a:t>
          </a:r>
        </a:p>
      </dgm:t>
    </dgm:pt>
    <dgm:pt modelId="{134BC12B-75D5-5B4D-B6D2-F06B4DB70F39}" type="parTrans" cxnId="{0C78B3E9-5FE6-6145-85A0-B9F017B89F22}">
      <dgm:prSet/>
      <dgm:spPr/>
      <dgm:t>
        <a:bodyPr/>
        <a:lstStyle/>
        <a:p>
          <a:endParaRPr lang="en-US"/>
        </a:p>
      </dgm:t>
    </dgm:pt>
    <dgm:pt modelId="{D9D70F9C-4D9E-A943-92F0-6D900DCD74E0}" type="sibTrans" cxnId="{0C78B3E9-5FE6-6145-85A0-B9F017B89F22}">
      <dgm:prSet/>
      <dgm:spPr/>
      <dgm:t>
        <a:bodyPr/>
        <a:lstStyle/>
        <a:p>
          <a:endParaRPr lang="en-US"/>
        </a:p>
      </dgm:t>
    </dgm:pt>
    <dgm:pt modelId="{D982BB9F-3763-4EDE-B490-8D49156E87DA}" type="pres">
      <dgm:prSet presAssocID="{01F48683-428B-7D45-93C6-3A6DF3FDDDB6}" presName="Name0" presStyleCnt="0">
        <dgm:presLayoutVars>
          <dgm:chMax val="7"/>
          <dgm:chPref val="7"/>
          <dgm:dir/>
        </dgm:presLayoutVars>
      </dgm:prSet>
      <dgm:spPr/>
    </dgm:pt>
    <dgm:pt modelId="{EFA5AAE5-4B99-4517-81CA-606E866FA4EE}" type="pres">
      <dgm:prSet presAssocID="{01F48683-428B-7D45-93C6-3A6DF3FDDDB6}" presName="Name1" presStyleCnt="0"/>
      <dgm:spPr/>
    </dgm:pt>
    <dgm:pt modelId="{F86DD040-AE49-4190-8924-7A307298A5B2}" type="pres">
      <dgm:prSet presAssocID="{01F48683-428B-7D45-93C6-3A6DF3FDDDB6}" presName="cycle" presStyleCnt="0"/>
      <dgm:spPr/>
    </dgm:pt>
    <dgm:pt modelId="{991DE0B8-53E6-4956-A506-EE53B02B31EE}" type="pres">
      <dgm:prSet presAssocID="{01F48683-428B-7D45-93C6-3A6DF3FDDDB6}" presName="srcNode" presStyleLbl="node1" presStyleIdx="0" presStyleCnt="3"/>
      <dgm:spPr/>
    </dgm:pt>
    <dgm:pt modelId="{5F609CE8-78E2-4097-BE99-29BAB8E35AAD}" type="pres">
      <dgm:prSet presAssocID="{01F48683-428B-7D45-93C6-3A6DF3FDDDB6}" presName="conn" presStyleLbl="parChTrans1D2" presStyleIdx="0" presStyleCnt="1"/>
      <dgm:spPr/>
    </dgm:pt>
    <dgm:pt modelId="{6EDC5CEF-4410-4251-9288-B03FD0708D7D}" type="pres">
      <dgm:prSet presAssocID="{01F48683-428B-7D45-93C6-3A6DF3FDDDB6}" presName="extraNode" presStyleLbl="node1" presStyleIdx="0" presStyleCnt="3"/>
      <dgm:spPr/>
    </dgm:pt>
    <dgm:pt modelId="{FCC44ADE-E924-4184-BE16-938643BA17FE}" type="pres">
      <dgm:prSet presAssocID="{01F48683-428B-7D45-93C6-3A6DF3FDDDB6}" presName="dstNode" presStyleLbl="node1" presStyleIdx="0" presStyleCnt="3"/>
      <dgm:spPr/>
    </dgm:pt>
    <dgm:pt modelId="{64CB9859-07FA-45E0-9BD5-EEDBE7C84B2D}" type="pres">
      <dgm:prSet presAssocID="{2ACA6DFC-4CD8-8044-ABE3-82CC1C04F430}" presName="text_1" presStyleLbl="node1" presStyleIdx="0" presStyleCnt="3">
        <dgm:presLayoutVars>
          <dgm:bulletEnabled val="1"/>
        </dgm:presLayoutVars>
      </dgm:prSet>
      <dgm:spPr/>
    </dgm:pt>
    <dgm:pt modelId="{30F71B76-2160-464F-8CDC-A35B310D8373}" type="pres">
      <dgm:prSet presAssocID="{2ACA6DFC-4CD8-8044-ABE3-82CC1C04F430}" presName="accent_1" presStyleCnt="0"/>
      <dgm:spPr/>
    </dgm:pt>
    <dgm:pt modelId="{A8CDF462-FF05-42AC-89EE-CFA7D896D643}" type="pres">
      <dgm:prSet presAssocID="{2ACA6DFC-4CD8-8044-ABE3-82CC1C04F430}" presName="accentRepeatNode" presStyleLbl="solidFgAcc1" presStyleIdx="0" presStyleCnt="3"/>
      <dgm:spPr/>
    </dgm:pt>
    <dgm:pt modelId="{2166527D-F6DD-4B47-8D83-EF34DD13F932}" type="pres">
      <dgm:prSet presAssocID="{29EE7561-C0E4-604D-948F-64867BDE0DE3}" presName="text_2" presStyleLbl="node1" presStyleIdx="1" presStyleCnt="3">
        <dgm:presLayoutVars>
          <dgm:bulletEnabled val="1"/>
        </dgm:presLayoutVars>
      </dgm:prSet>
      <dgm:spPr/>
    </dgm:pt>
    <dgm:pt modelId="{44B1A8D1-58FC-42F9-A9D4-269EF4E86E87}" type="pres">
      <dgm:prSet presAssocID="{29EE7561-C0E4-604D-948F-64867BDE0DE3}" presName="accent_2" presStyleCnt="0"/>
      <dgm:spPr/>
    </dgm:pt>
    <dgm:pt modelId="{C912B0AE-EE94-443E-B024-63C9F58E5026}" type="pres">
      <dgm:prSet presAssocID="{29EE7561-C0E4-604D-948F-64867BDE0DE3}" presName="accentRepeatNode" presStyleLbl="solidFgAcc1" presStyleIdx="1" presStyleCnt="3"/>
      <dgm:spPr/>
    </dgm:pt>
    <dgm:pt modelId="{7312050A-3706-41AE-B2C5-B9542B4F2C54}" type="pres">
      <dgm:prSet presAssocID="{1B88F9B1-F337-DB4C-AA5A-68F25F927E3D}" presName="text_3" presStyleLbl="node1" presStyleIdx="2" presStyleCnt="3">
        <dgm:presLayoutVars>
          <dgm:bulletEnabled val="1"/>
        </dgm:presLayoutVars>
      </dgm:prSet>
      <dgm:spPr/>
    </dgm:pt>
    <dgm:pt modelId="{310E3515-1850-450B-901C-05CB855C3A4D}" type="pres">
      <dgm:prSet presAssocID="{1B88F9B1-F337-DB4C-AA5A-68F25F927E3D}" presName="accent_3" presStyleCnt="0"/>
      <dgm:spPr/>
    </dgm:pt>
    <dgm:pt modelId="{F58B2459-B567-4880-B504-FE555F6F83C4}" type="pres">
      <dgm:prSet presAssocID="{1B88F9B1-F337-DB4C-AA5A-68F25F927E3D}" presName="accentRepeatNode" presStyleLbl="solidFgAcc1" presStyleIdx="2" presStyleCnt="3"/>
      <dgm:spPr/>
    </dgm:pt>
  </dgm:ptLst>
  <dgm:cxnLst>
    <dgm:cxn modelId="{D5383939-2688-4B56-9FF5-05D3661D5BEA}" type="presOf" srcId="{29EE7561-C0E4-604D-948F-64867BDE0DE3}" destId="{2166527D-F6DD-4B47-8D83-EF34DD13F932}" srcOrd="0" destOrd="0" presId="urn:microsoft.com/office/officeart/2008/layout/VerticalCurvedList"/>
    <dgm:cxn modelId="{2E68174B-E0FB-4040-944D-FAB22A87F046}" type="presOf" srcId="{E638C87E-B7F3-6D4F-AC46-67A4945F18FA}" destId="{5F609CE8-78E2-4097-BE99-29BAB8E35AAD}" srcOrd="0" destOrd="0" presId="urn:microsoft.com/office/officeart/2008/layout/VerticalCurvedList"/>
    <dgm:cxn modelId="{2659636F-AA89-DA46-9187-6995FEB2611F}" srcId="{01F48683-428B-7D45-93C6-3A6DF3FDDDB6}" destId="{29EE7561-C0E4-604D-948F-64867BDE0DE3}" srcOrd="1" destOrd="0" parTransId="{F7671094-6C94-BA4E-93C2-4EFC08ED839E}" sibTransId="{E9699F88-5A4C-B748-9706-ED0BCF0818FA}"/>
    <dgm:cxn modelId="{64075678-C6F4-4FC3-B79C-D47F00256B5C}" type="presOf" srcId="{1B88F9B1-F337-DB4C-AA5A-68F25F927E3D}" destId="{7312050A-3706-41AE-B2C5-B9542B4F2C54}" srcOrd="0" destOrd="0" presId="urn:microsoft.com/office/officeart/2008/layout/VerticalCurvedList"/>
    <dgm:cxn modelId="{997DF7A5-DC77-F041-A8BF-39451288B7D7}" srcId="{01F48683-428B-7D45-93C6-3A6DF3FDDDB6}" destId="{2ACA6DFC-4CD8-8044-ABE3-82CC1C04F430}" srcOrd="0" destOrd="0" parTransId="{DC589C72-5027-AC4A-B0CB-9DB8E0DC5193}" sibTransId="{E638C87E-B7F3-6D4F-AC46-67A4945F18FA}"/>
    <dgm:cxn modelId="{0C78B3E9-5FE6-6145-85A0-B9F017B89F22}" srcId="{01F48683-428B-7D45-93C6-3A6DF3FDDDB6}" destId="{1B88F9B1-F337-DB4C-AA5A-68F25F927E3D}" srcOrd="2" destOrd="0" parTransId="{134BC12B-75D5-5B4D-B6D2-F06B4DB70F39}" sibTransId="{D9D70F9C-4D9E-A943-92F0-6D900DCD74E0}"/>
    <dgm:cxn modelId="{CFB3CDF7-E430-4091-BB92-63ED099E4A95}" type="presOf" srcId="{2ACA6DFC-4CD8-8044-ABE3-82CC1C04F430}" destId="{64CB9859-07FA-45E0-9BD5-EEDBE7C84B2D}" srcOrd="0" destOrd="0" presId="urn:microsoft.com/office/officeart/2008/layout/VerticalCurvedList"/>
    <dgm:cxn modelId="{56B9D7FD-38AF-43D8-ADFC-BE908A173CB5}" type="presOf" srcId="{01F48683-428B-7D45-93C6-3A6DF3FDDDB6}" destId="{D982BB9F-3763-4EDE-B490-8D49156E87DA}" srcOrd="0" destOrd="0" presId="urn:microsoft.com/office/officeart/2008/layout/VerticalCurvedList"/>
    <dgm:cxn modelId="{4838F1B8-D8A9-47D7-A8BA-A066AFB4AF3A}" type="presParOf" srcId="{D982BB9F-3763-4EDE-B490-8D49156E87DA}" destId="{EFA5AAE5-4B99-4517-81CA-606E866FA4EE}" srcOrd="0" destOrd="0" presId="urn:microsoft.com/office/officeart/2008/layout/VerticalCurvedList"/>
    <dgm:cxn modelId="{555DAC91-D9A4-4337-8F73-18C34E6CDD2F}" type="presParOf" srcId="{EFA5AAE5-4B99-4517-81CA-606E866FA4EE}" destId="{F86DD040-AE49-4190-8924-7A307298A5B2}" srcOrd="0" destOrd="0" presId="urn:microsoft.com/office/officeart/2008/layout/VerticalCurvedList"/>
    <dgm:cxn modelId="{8B8C371A-EFB8-41C8-8E71-C81603D71CCC}" type="presParOf" srcId="{F86DD040-AE49-4190-8924-7A307298A5B2}" destId="{991DE0B8-53E6-4956-A506-EE53B02B31EE}" srcOrd="0" destOrd="0" presId="urn:microsoft.com/office/officeart/2008/layout/VerticalCurvedList"/>
    <dgm:cxn modelId="{87A3FB34-F7E6-4D6B-8DE5-A01AF0DCC6E2}" type="presParOf" srcId="{F86DD040-AE49-4190-8924-7A307298A5B2}" destId="{5F609CE8-78E2-4097-BE99-29BAB8E35AAD}" srcOrd="1" destOrd="0" presId="urn:microsoft.com/office/officeart/2008/layout/VerticalCurvedList"/>
    <dgm:cxn modelId="{35D8D787-9A85-45A7-80AA-163B0A32A24A}" type="presParOf" srcId="{F86DD040-AE49-4190-8924-7A307298A5B2}" destId="{6EDC5CEF-4410-4251-9288-B03FD0708D7D}" srcOrd="2" destOrd="0" presId="urn:microsoft.com/office/officeart/2008/layout/VerticalCurvedList"/>
    <dgm:cxn modelId="{32EBF06B-4561-4B5E-95B8-88A07139F166}" type="presParOf" srcId="{F86DD040-AE49-4190-8924-7A307298A5B2}" destId="{FCC44ADE-E924-4184-BE16-938643BA17FE}" srcOrd="3" destOrd="0" presId="urn:microsoft.com/office/officeart/2008/layout/VerticalCurvedList"/>
    <dgm:cxn modelId="{FE4C0F88-0D59-4805-A88C-12400877D1B1}" type="presParOf" srcId="{EFA5AAE5-4B99-4517-81CA-606E866FA4EE}" destId="{64CB9859-07FA-45E0-9BD5-EEDBE7C84B2D}" srcOrd="1" destOrd="0" presId="urn:microsoft.com/office/officeart/2008/layout/VerticalCurvedList"/>
    <dgm:cxn modelId="{A4D1C4E1-7D47-4CA3-8338-9EFF843074F6}" type="presParOf" srcId="{EFA5AAE5-4B99-4517-81CA-606E866FA4EE}" destId="{30F71B76-2160-464F-8CDC-A35B310D8373}" srcOrd="2" destOrd="0" presId="urn:microsoft.com/office/officeart/2008/layout/VerticalCurvedList"/>
    <dgm:cxn modelId="{3D8BD6D1-D412-4F55-B756-DF46C0335481}" type="presParOf" srcId="{30F71B76-2160-464F-8CDC-A35B310D8373}" destId="{A8CDF462-FF05-42AC-89EE-CFA7D896D643}" srcOrd="0" destOrd="0" presId="urn:microsoft.com/office/officeart/2008/layout/VerticalCurvedList"/>
    <dgm:cxn modelId="{5A340E3F-FDE0-4544-AC2E-6A7B21CBEB0A}" type="presParOf" srcId="{EFA5AAE5-4B99-4517-81CA-606E866FA4EE}" destId="{2166527D-F6DD-4B47-8D83-EF34DD13F932}" srcOrd="3" destOrd="0" presId="urn:microsoft.com/office/officeart/2008/layout/VerticalCurvedList"/>
    <dgm:cxn modelId="{83E4863F-7D38-44DC-87F3-F9444CD0F736}" type="presParOf" srcId="{EFA5AAE5-4B99-4517-81CA-606E866FA4EE}" destId="{44B1A8D1-58FC-42F9-A9D4-269EF4E86E87}" srcOrd="4" destOrd="0" presId="urn:microsoft.com/office/officeart/2008/layout/VerticalCurvedList"/>
    <dgm:cxn modelId="{1D9C5634-F335-4DFD-BB2E-95CFCBE5B7E0}" type="presParOf" srcId="{44B1A8D1-58FC-42F9-A9D4-269EF4E86E87}" destId="{C912B0AE-EE94-443E-B024-63C9F58E5026}" srcOrd="0" destOrd="0" presId="urn:microsoft.com/office/officeart/2008/layout/VerticalCurvedList"/>
    <dgm:cxn modelId="{A7766A1A-441C-4229-B418-2DBACFBF0DBD}" type="presParOf" srcId="{EFA5AAE5-4B99-4517-81CA-606E866FA4EE}" destId="{7312050A-3706-41AE-B2C5-B9542B4F2C54}" srcOrd="5" destOrd="0" presId="urn:microsoft.com/office/officeart/2008/layout/VerticalCurvedList"/>
    <dgm:cxn modelId="{A8BEAB71-9777-4522-A249-189B803A13C9}" type="presParOf" srcId="{EFA5AAE5-4B99-4517-81CA-606E866FA4EE}" destId="{310E3515-1850-450B-901C-05CB855C3A4D}" srcOrd="6" destOrd="0" presId="urn:microsoft.com/office/officeart/2008/layout/VerticalCurvedList"/>
    <dgm:cxn modelId="{72A5FC31-C9F6-481D-A791-C931BF50E37D}" type="presParOf" srcId="{310E3515-1850-450B-901C-05CB855C3A4D}" destId="{F58B2459-B567-4880-B504-FE555F6F83C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5DE93D3-5614-4CB6-AB7A-950DDCCCC23E}" type="doc">
      <dgm:prSet loTypeId="urn:microsoft.com/office/officeart/2005/8/layout/matrix3" loCatId="matrix" qsTypeId="urn:microsoft.com/office/officeart/2005/8/quickstyle/simple4" qsCatId="simple" csTypeId="urn:microsoft.com/office/officeart/2005/8/colors/accent1_1" csCatId="accent1" phldr="1"/>
      <dgm:spPr/>
      <dgm:t>
        <a:bodyPr/>
        <a:lstStyle/>
        <a:p>
          <a:endParaRPr lang="en-US"/>
        </a:p>
      </dgm:t>
    </dgm:pt>
    <dgm:pt modelId="{A4D36101-8591-4F55-8B51-4C7913C16EC6}">
      <dgm:prSet custT="1"/>
      <dgm:spPr>
        <a:solidFill>
          <a:srgbClr val="86AA4A"/>
        </a:solidFill>
      </dgm:spPr>
      <dgm:t>
        <a:bodyPr/>
        <a:lstStyle/>
        <a:p>
          <a:r>
            <a:rPr lang="en-US" sz="2000" b="0" i="0">
              <a:solidFill>
                <a:schemeClr val="bg1"/>
              </a:solidFill>
              <a:latin typeface="Open Sans" panose="020B0606030504020204" pitchFamily="34" charset="0"/>
              <a:ea typeface="Open Sans" panose="020B0606030504020204" pitchFamily="34" charset="0"/>
              <a:cs typeface="Open Sans" panose="020B0606030504020204" pitchFamily="34" charset="0"/>
            </a:rPr>
            <a:t>Literature Review</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4A20FE92-4090-49AB-AFDF-BA59AD169D8A}" type="parTrans" cxnId="{012EB586-80BE-40CA-8472-03CE1584B049}">
      <dgm:prSet/>
      <dgm:spPr/>
      <dgm:t>
        <a:bodyPr/>
        <a:lstStyle/>
        <a:p>
          <a:endParaRPr lang="en-US"/>
        </a:p>
      </dgm:t>
    </dgm:pt>
    <dgm:pt modelId="{8B5B6B07-0FB7-4C52-9508-774AAE01369F}" type="sibTrans" cxnId="{012EB586-80BE-40CA-8472-03CE1584B049}">
      <dgm:prSet/>
      <dgm:spPr/>
      <dgm:t>
        <a:bodyPr/>
        <a:lstStyle/>
        <a:p>
          <a:endParaRPr lang="en-US"/>
        </a:p>
      </dgm:t>
    </dgm:pt>
    <dgm:pt modelId="{A952252D-02A1-4072-84D5-39D79E9A28D2}">
      <dgm:prSet custT="1"/>
      <dgm:spPr>
        <a:solidFill>
          <a:srgbClr val="466BA3"/>
        </a:solidFill>
      </dgm:spPr>
      <dgm:t>
        <a:bodyPr/>
        <a:lstStyle/>
        <a:p>
          <a:r>
            <a:rPr lang="en-US" sz="1800" b="0" i="0">
              <a:solidFill>
                <a:schemeClr val="bg1"/>
              </a:solidFill>
              <a:latin typeface="Open Sans" panose="020B0606030504020204" pitchFamily="34" charset="0"/>
              <a:ea typeface="Open Sans" panose="020B0606030504020204" pitchFamily="34" charset="0"/>
              <a:cs typeface="Open Sans" panose="020B0606030504020204" pitchFamily="34" charset="0"/>
            </a:rPr>
            <a:t>Policy </a:t>
          </a:r>
          <a:br>
            <a:rPr lang="en-US" sz="1800" b="0" i="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800" b="0" i="0">
              <a:solidFill>
                <a:schemeClr val="bg1"/>
              </a:solidFill>
              <a:latin typeface="Open Sans" panose="020B0606030504020204" pitchFamily="34" charset="0"/>
              <a:ea typeface="Open Sans" panose="020B0606030504020204" pitchFamily="34" charset="0"/>
              <a:cs typeface="Open Sans" panose="020B0606030504020204" pitchFamily="34" charset="0"/>
            </a:rPr>
            <a:t>and State Guidance Document Review</a:t>
          </a:r>
          <a:endParaRPr lang="en-US" sz="180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C2CD3297-47CA-4BBB-9EE3-720CC7112CDB}" type="parTrans" cxnId="{5B51B21B-ED2F-4432-8604-8A21CDC65F24}">
      <dgm:prSet/>
      <dgm:spPr/>
      <dgm:t>
        <a:bodyPr/>
        <a:lstStyle/>
        <a:p>
          <a:endParaRPr lang="en-US"/>
        </a:p>
      </dgm:t>
    </dgm:pt>
    <dgm:pt modelId="{10B8E241-A7DF-4122-B1F6-07FF47A24016}" type="sibTrans" cxnId="{5B51B21B-ED2F-4432-8604-8A21CDC65F24}">
      <dgm:prSet/>
      <dgm:spPr/>
      <dgm:t>
        <a:bodyPr/>
        <a:lstStyle/>
        <a:p>
          <a:endParaRPr lang="en-US"/>
        </a:p>
      </dgm:t>
    </dgm:pt>
    <dgm:pt modelId="{93DDAE73-0047-4066-B8E1-AD51AA5E9995}">
      <dgm:prSet custT="1"/>
      <dgm:spPr>
        <a:solidFill>
          <a:srgbClr val="C5942E"/>
        </a:solidFill>
      </dgm:spPr>
      <dgm:t>
        <a:bodyPr/>
        <a:lstStyle/>
        <a:p>
          <a:r>
            <a:rPr lang="en-US" sz="1800" b="0" i="0">
              <a:solidFill>
                <a:schemeClr val="bg1"/>
              </a:solidFill>
              <a:latin typeface="Open Sans" panose="020B0606030504020204" pitchFamily="34" charset="0"/>
              <a:ea typeface="Open Sans" panose="020B0606030504020204" pitchFamily="34" charset="0"/>
              <a:cs typeface="Open Sans" panose="020B0606030504020204" pitchFamily="34" charset="0"/>
            </a:rPr>
            <a:t>District &amp; School Leader Online Survey Responses</a:t>
          </a:r>
        </a:p>
        <a:p>
          <a:r>
            <a:rPr lang="en-US" sz="1800" b="0" i="0">
              <a:solidFill>
                <a:schemeClr val="bg1"/>
              </a:solidFill>
              <a:latin typeface="Open Sans" panose="020B0606030504020204" pitchFamily="34" charset="0"/>
              <a:ea typeface="Open Sans" panose="020B0606030504020204" pitchFamily="34" charset="0"/>
              <a:cs typeface="Open Sans" panose="020B0606030504020204" pitchFamily="34" charset="0"/>
            </a:rPr>
            <a:t>(N=205)</a:t>
          </a:r>
          <a:endParaRPr lang="en-US" sz="180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1E3BAF7D-AF2F-4F1A-81A5-9B6CD7B8C6EB}" type="parTrans" cxnId="{EFDCB2CC-533F-4712-99DD-290D2B0E90EF}">
      <dgm:prSet/>
      <dgm:spPr/>
      <dgm:t>
        <a:bodyPr/>
        <a:lstStyle/>
        <a:p>
          <a:endParaRPr lang="en-US"/>
        </a:p>
      </dgm:t>
    </dgm:pt>
    <dgm:pt modelId="{36F474F5-E95E-4E1A-89F1-7A8DCBED325A}" type="sibTrans" cxnId="{EFDCB2CC-533F-4712-99DD-290D2B0E90EF}">
      <dgm:prSet/>
      <dgm:spPr/>
      <dgm:t>
        <a:bodyPr/>
        <a:lstStyle/>
        <a:p>
          <a:endParaRPr lang="en-US"/>
        </a:p>
      </dgm:t>
    </dgm:pt>
    <dgm:pt modelId="{F2EEDA9D-3C82-46C6-85C0-358FEBB638F0}">
      <dgm:prSet/>
      <dgm:spPr/>
      <dgm:t>
        <a:bodyPr/>
        <a:lstStyle/>
        <a:p>
          <a:endParaRPr lang="en-US"/>
        </a:p>
      </dgm:t>
    </dgm:pt>
    <dgm:pt modelId="{0F804660-6C33-480E-97CD-884109B41D10}" type="parTrans" cxnId="{CE8BDFE1-984D-426C-9A43-633B46870527}">
      <dgm:prSet/>
      <dgm:spPr/>
      <dgm:t>
        <a:bodyPr/>
        <a:lstStyle/>
        <a:p>
          <a:endParaRPr lang="en-US"/>
        </a:p>
      </dgm:t>
    </dgm:pt>
    <dgm:pt modelId="{2879873A-F0EB-4CB1-931D-7055827D20A8}" type="sibTrans" cxnId="{CE8BDFE1-984D-426C-9A43-633B46870527}">
      <dgm:prSet/>
      <dgm:spPr/>
      <dgm:t>
        <a:bodyPr/>
        <a:lstStyle/>
        <a:p>
          <a:endParaRPr lang="en-US"/>
        </a:p>
      </dgm:t>
    </dgm:pt>
    <dgm:pt modelId="{B1E44EA6-2C1F-4FDF-9609-305A52AE0077}">
      <dgm:prSet custT="1"/>
      <dgm:spPr>
        <a:solidFill>
          <a:srgbClr val="4C2F83"/>
        </a:solidFill>
      </dgm:spPr>
      <dgm:t>
        <a:bodyPr/>
        <a:lstStyle/>
        <a:p>
          <a:r>
            <a:rPr lang="en-US" sz="1800" b="0" i="0">
              <a:solidFill>
                <a:schemeClr val="bg1"/>
              </a:solidFill>
            </a:rPr>
            <a:t>Listening Session Participants (N=92)</a:t>
          </a:r>
          <a:endParaRPr lang="en-US" sz="1800">
            <a:solidFill>
              <a:schemeClr val="bg1"/>
            </a:solidFill>
          </a:endParaRPr>
        </a:p>
      </dgm:t>
    </dgm:pt>
    <dgm:pt modelId="{C9B23B6E-9BF3-4ACA-A2A1-A4B573E040C2}" type="parTrans" cxnId="{A7544C30-B69F-4D03-84CF-B51E5E6C792A}">
      <dgm:prSet/>
      <dgm:spPr/>
      <dgm:t>
        <a:bodyPr/>
        <a:lstStyle/>
        <a:p>
          <a:endParaRPr lang="en-US"/>
        </a:p>
      </dgm:t>
    </dgm:pt>
    <dgm:pt modelId="{9E683FDA-D05E-43F5-A999-71D1E821AB39}" type="sibTrans" cxnId="{A7544C30-B69F-4D03-84CF-B51E5E6C792A}">
      <dgm:prSet/>
      <dgm:spPr/>
      <dgm:t>
        <a:bodyPr/>
        <a:lstStyle/>
        <a:p>
          <a:endParaRPr lang="en-US"/>
        </a:p>
      </dgm:t>
    </dgm:pt>
    <dgm:pt modelId="{CCAB7821-8ADB-234A-89E9-E11B65B7D66F}" type="pres">
      <dgm:prSet presAssocID="{A5DE93D3-5614-4CB6-AB7A-950DDCCCC23E}" presName="matrix" presStyleCnt="0">
        <dgm:presLayoutVars>
          <dgm:chMax val="1"/>
          <dgm:dir/>
          <dgm:resizeHandles val="exact"/>
        </dgm:presLayoutVars>
      </dgm:prSet>
      <dgm:spPr/>
    </dgm:pt>
    <dgm:pt modelId="{513A7912-822D-E941-A2AA-703E61F9A99E}" type="pres">
      <dgm:prSet presAssocID="{A5DE93D3-5614-4CB6-AB7A-950DDCCCC23E}" presName="diamond" presStyleLbl="bgShp" presStyleIdx="0" presStyleCnt="1" custLinFactNeighborX="-3050" custLinFactNeighborY="-4263"/>
      <dgm:spPr>
        <a:solidFill>
          <a:schemeClr val="bg1">
            <a:lumMod val="95000"/>
          </a:schemeClr>
        </a:solidFill>
      </dgm:spPr>
    </dgm:pt>
    <dgm:pt modelId="{94D624A7-F06A-A44F-A8D8-57970DE544A1}" type="pres">
      <dgm:prSet presAssocID="{A5DE93D3-5614-4CB6-AB7A-950DDCCCC23E}" presName="quad1" presStyleLbl="node1" presStyleIdx="0" presStyleCnt="4">
        <dgm:presLayoutVars>
          <dgm:chMax val="0"/>
          <dgm:chPref val="0"/>
          <dgm:bulletEnabled val="1"/>
        </dgm:presLayoutVars>
      </dgm:prSet>
      <dgm:spPr/>
    </dgm:pt>
    <dgm:pt modelId="{69FF22A1-3517-F04C-B182-74BAF1C7925C}" type="pres">
      <dgm:prSet presAssocID="{A5DE93D3-5614-4CB6-AB7A-950DDCCCC23E}" presName="quad2" presStyleLbl="node1" presStyleIdx="1" presStyleCnt="4">
        <dgm:presLayoutVars>
          <dgm:chMax val="0"/>
          <dgm:chPref val="0"/>
          <dgm:bulletEnabled val="1"/>
        </dgm:presLayoutVars>
      </dgm:prSet>
      <dgm:spPr/>
    </dgm:pt>
    <dgm:pt modelId="{4D950357-4EA6-DD46-99E9-21DCC89F3804}" type="pres">
      <dgm:prSet presAssocID="{A5DE93D3-5614-4CB6-AB7A-950DDCCCC23E}" presName="quad3" presStyleLbl="node1" presStyleIdx="2" presStyleCnt="4" custLinFactNeighborX="-1043" custLinFactNeighborY="3129">
        <dgm:presLayoutVars>
          <dgm:chMax val="0"/>
          <dgm:chPref val="0"/>
          <dgm:bulletEnabled val="1"/>
        </dgm:presLayoutVars>
      </dgm:prSet>
      <dgm:spPr/>
    </dgm:pt>
    <dgm:pt modelId="{ADB17F13-8DC2-E14E-8D21-367B95A524D4}" type="pres">
      <dgm:prSet presAssocID="{A5DE93D3-5614-4CB6-AB7A-950DDCCCC23E}" presName="quad4" presStyleLbl="node1" presStyleIdx="3" presStyleCnt="4">
        <dgm:presLayoutVars>
          <dgm:chMax val="0"/>
          <dgm:chPref val="0"/>
          <dgm:bulletEnabled val="1"/>
        </dgm:presLayoutVars>
      </dgm:prSet>
      <dgm:spPr/>
    </dgm:pt>
  </dgm:ptLst>
  <dgm:cxnLst>
    <dgm:cxn modelId="{5B51B21B-ED2F-4432-8604-8A21CDC65F24}" srcId="{A5DE93D3-5614-4CB6-AB7A-950DDCCCC23E}" destId="{A952252D-02A1-4072-84D5-39D79E9A28D2}" srcOrd="1" destOrd="0" parTransId="{C2CD3297-47CA-4BBB-9EE3-720CC7112CDB}" sibTransId="{10B8E241-A7DF-4122-B1F6-07FF47A24016}"/>
    <dgm:cxn modelId="{A7544C30-B69F-4D03-84CF-B51E5E6C792A}" srcId="{A5DE93D3-5614-4CB6-AB7A-950DDCCCC23E}" destId="{B1E44EA6-2C1F-4FDF-9609-305A52AE0077}" srcOrd="3" destOrd="0" parTransId="{C9B23B6E-9BF3-4ACA-A2A1-A4B573E040C2}" sibTransId="{9E683FDA-D05E-43F5-A999-71D1E821AB39}"/>
    <dgm:cxn modelId="{4439F64D-60B3-9540-8B73-F426476379ED}" type="presOf" srcId="{93DDAE73-0047-4066-B8E1-AD51AA5E9995}" destId="{4D950357-4EA6-DD46-99E9-21DCC89F3804}" srcOrd="0" destOrd="0" presId="urn:microsoft.com/office/officeart/2005/8/layout/matrix3"/>
    <dgm:cxn modelId="{D7274A7C-321E-374E-8EC6-7799E27ED243}" type="presOf" srcId="{A952252D-02A1-4072-84D5-39D79E9A28D2}" destId="{69FF22A1-3517-F04C-B182-74BAF1C7925C}" srcOrd="0" destOrd="0" presId="urn:microsoft.com/office/officeart/2005/8/layout/matrix3"/>
    <dgm:cxn modelId="{012EB586-80BE-40CA-8472-03CE1584B049}" srcId="{A5DE93D3-5614-4CB6-AB7A-950DDCCCC23E}" destId="{A4D36101-8591-4F55-8B51-4C7913C16EC6}" srcOrd="0" destOrd="0" parTransId="{4A20FE92-4090-49AB-AFDF-BA59AD169D8A}" sibTransId="{8B5B6B07-0FB7-4C52-9508-774AAE01369F}"/>
    <dgm:cxn modelId="{84CAA09A-0F91-8443-8213-7244AB8E3DFE}" type="presOf" srcId="{A4D36101-8591-4F55-8B51-4C7913C16EC6}" destId="{94D624A7-F06A-A44F-A8D8-57970DE544A1}" srcOrd="0" destOrd="0" presId="urn:microsoft.com/office/officeart/2005/8/layout/matrix3"/>
    <dgm:cxn modelId="{EB39299E-F298-CA4D-91E3-8F4BB2790DA9}" type="presOf" srcId="{B1E44EA6-2C1F-4FDF-9609-305A52AE0077}" destId="{ADB17F13-8DC2-E14E-8D21-367B95A524D4}" srcOrd="0" destOrd="0" presId="urn:microsoft.com/office/officeart/2005/8/layout/matrix3"/>
    <dgm:cxn modelId="{B22649A7-782C-8A41-829F-8EA4E2485550}" type="presOf" srcId="{A5DE93D3-5614-4CB6-AB7A-950DDCCCC23E}" destId="{CCAB7821-8ADB-234A-89E9-E11B65B7D66F}" srcOrd="0" destOrd="0" presId="urn:microsoft.com/office/officeart/2005/8/layout/matrix3"/>
    <dgm:cxn modelId="{EFDCB2CC-533F-4712-99DD-290D2B0E90EF}" srcId="{A5DE93D3-5614-4CB6-AB7A-950DDCCCC23E}" destId="{93DDAE73-0047-4066-B8E1-AD51AA5E9995}" srcOrd="2" destOrd="0" parTransId="{1E3BAF7D-AF2F-4F1A-81A5-9B6CD7B8C6EB}" sibTransId="{36F474F5-E95E-4E1A-89F1-7A8DCBED325A}"/>
    <dgm:cxn modelId="{CE8BDFE1-984D-426C-9A43-633B46870527}" srcId="{A5DE93D3-5614-4CB6-AB7A-950DDCCCC23E}" destId="{F2EEDA9D-3C82-46C6-85C0-358FEBB638F0}" srcOrd="4" destOrd="0" parTransId="{0F804660-6C33-480E-97CD-884109B41D10}" sibTransId="{2879873A-F0EB-4CB1-931D-7055827D20A8}"/>
    <dgm:cxn modelId="{0B99E812-74D6-564B-A175-7C69D19C3FC3}" type="presParOf" srcId="{CCAB7821-8ADB-234A-89E9-E11B65B7D66F}" destId="{513A7912-822D-E941-A2AA-703E61F9A99E}" srcOrd="0" destOrd="0" presId="urn:microsoft.com/office/officeart/2005/8/layout/matrix3"/>
    <dgm:cxn modelId="{BE756DD5-CE0F-4543-AB25-E6BC7D9553C1}" type="presParOf" srcId="{CCAB7821-8ADB-234A-89E9-E11B65B7D66F}" destId="{94D624A7-F06A-A44F-A8D8-57970DE544A1}" srcOrd="1" destOrd="0" presId="urn:microsoft.com/office/officeart/2005/8/layout/matrix3"/>
    <dgm:cxn modelId="{4B46926E-1B3C-9C4F-B93F-201E34B29EC3}" type="presParOf" srcId="{CCAB7821-8ADB-234A-89E9-E11B65B7D66F}" destId="{69FF22A1-3517-F04C-B182-74BAF1C7925C}" srcOrd="2" destOrd="0" presId="urn:microsoft.com/office/officeart/2005/8/layout/matrix3"/>
    <dgm:cxn modelId="{D0CC223A-2E77-ED4C-B1F0-E2CC4A083373}" type="presParOf" srcId="{CCAB7821-8ADB-234A-89E9-E11B65B7D66F}" destId="{4D950357-4EA6-DD46-99E9-21DCC89F3804}" srcOrd="3" destOrd="0" presId="urn:microsoft.com/office/officeart/2005/8/layout/matrix3"/>
    <dgm:cxn modelId="{31B0ACF0-1EFD-0443-8A27-5A88E4A4F248}" type="presParOf" srcId="{CCAB7821-8ADB-234A-89E9-E11B65B7D66F}" destId="{ADB17F13-8DC2-E14E-8D21-367B95A524D4}"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365B9CEC-747A-43ED-9178-5FE60BBE096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4A1F7287-B2A9-4018-93D7-07A76B2381C9}">
      <dgm:prSet phldrT="[Text]"/>
      <dgm:spPr/>
      <dgm:t>
        <a:bodyPr/>
        <a:lstStyle/>
        <a:p>
          <a:r>
            <a:rPr lang="en-US"/>
            <a:t>Fall</a:t>
          </a:r>
        </a:p>
      </dgm:t>
    </dgm:pt>
    <dgm:pt modelId="{20707723-CBC0-4BDB-B40F-3F37CABF92A4}" type="parTrans" cxnId="{648432A0-26E9-46C5-B9F8-0528FAAD6F36}">
      <dgm:prSet/>
      <dgm:spPr/>
      <dgm:t>
        <a:bodyPr/>
        <a:lstStyle/>
        <a:p>
          <a:endParaRPr lang="en-US"/>
        </a:p>
      </dgm:t>
    </dgm:pt>
    <dgm:pt modelId="{C5B4A24E-9908-460B-9DF1-5F26D39A679E}" type="sibTrans" cxnId="{648432A0-26E9-46C5-B9F8-0528FAAD6F36}">
      <dgm:prSet/>
      <dgm:spPr/>
      <dgm:t>
        <a:bodyPr/>
        <a:lstStyle/>
        <a:p>
          <a:endParaRPr lang="en-US"/>
        </a:p>
      </dgm:t>
    </dgm:pt>
    <dgm:pt modelId="{7D52F953-CA7D-4C10-87DE-961F4621885E}">
      <dgm:prSet phldrT="[Text]"/>
      <dgm:spPr/>
      <dgm:t>
        <a:bodyPr/>
        <a:lstStyle/>
        <a:p>
          <a:r>
            <a:rPr lang="en-US"/>
            <a:t>Winter</a:t>
          </a:r>
        </a:p>
      </dgm:t>
    </dgm:pt>
    <dgm:pt modelId="{CBAD469D-9A2D-4702-926B-6721B198A00C}" type="parTrans" cxnId="{2A8E0220-8B14-43FE-A69C-680E31566BDA}">
      <dgm:prSet/>
      <dgm:spPr/>
      <dgm:t>
        <a:bodyPr/>
        <a:lstStyle/>
        <a:p>
          <a:endParaRPr lang="en-US"/>
        </a:p>
      </dgm:t>
    </dgm:pt>
    <dgm:pt modelId="{90288430-9498-4B97-9A41-A9705C82F903}" type="sibTrans" cxnId="{2A8E0220-8B14-43FE-A69C-680E31566BDA}">
      <dgm:prSet/>
      <dgm:spPr/>
      <dgm:t>
        <a:bodyPr/>
        <a:lstStyle/>
        <a:p>
          <a:endParaRPr lang="en-US"/>
        </a:p>
      </dgm:t>
    </dgm:pt>
    <dgm:pt modelId="{75EF79E5-7FB4-457E-97E8-ADEEDBC08D8E}">
      <dgm:prSet phldrT="[Text]"/>
      <dgm:spPr/>
      <dgm:t>
        <a:bodyPr/>
        <a:lstStyle/>
        <a:p>
          <a:r>
            <a:rPr lang="en-US"/>
            <a:t>Spring</a:t>
          </a:r>
        </a:p>
      </dgm:t>
    </dgm:pt>
    <dgm:pt modelId="{8C91182E-F0F7-4DBA-96A5-8BBA026AE6C2}" type="parTrans" cxnId="{7386033F-8218-421B-80FA-9811349A39D9}">
      <dgm:prSet/>
      <dgm:spPr/>
      <dgm:t>
        <a:bodyPr/>
        <a:lstStyle/>
        <a:p>
          <a:endParaRPr lang="en-US"/>
        </a:p>
      </dgm:t>
    </dgm:pt>
    <dgm:pt modelId="{BC8CD318-0A66-4952-96E0-5D14A780B019}" type="sibTrans" cxnId="{7386033F-8218-421B-80FA-9811349A39D9}">
      <dgm:prSet/>
      <dgm:spPr/>
      <dgm:t>
        <a:bodyPr/>
        <a:lstStyle/>
        <a:p>
          <a:endParaRPr lang="en-US"/>
        </a:p>
      </dgm:t>
    </dgm:pt>
    <dgm:pt modelId="{A0575927-31F4-429F-84B3-D47319CFF55A}" type="pres">
      <dgm:prSet presAssocID="{365B9CEC-747A-43ED-9178-5FE60BBE0962}" presName="Name0" presStyleCnt="0">
        <dgm:presLayoutVars>
          <dgm:chMax val="11"/>
          <dgm:chPref val="11"/>
          <dgm:dir/>
          <dgm:resizeHandles/>
        </dgm:presLayoutVars>
      </dgm:prSet>
      <dgm:spPr/>
    </dgm:pt>
    <dgm:pt modelId="{359B8155-D9C8-4240-8236-F25252FA305F}" type="pres">
      <dgm:prSet presAssocID="{75EF79E5-7FB4-457E-97E8-ADEEDBC08D8E}" presName="Accent3" presStyleCnt="0"/>
      <dgm:spPr/>
    </dgm:pt>
    <dgm:pt modelId="{2B3E6CE9-C53C-4BE8-9404-0F71C2DA7C2B}" type="pres">
      <dgm:prSet presAssocID="{75EF79E5-7FB4-457E-97E8-ADEEDBC08D8E}" presName="Accent" presStyleLbl="node1" presStyleIdx="0" presStyleCnt="3"/>
      <dgm:spPr/>
    </dgm:pt>
    <dgm:pt modelId="{F9DB2E59-3038-43DC-9447-D0AC843CF248}" type="pres">
      <dgm:prSet presAssocID="{75EF79E5-7FB4-457E-97E8-ADEEDBC08D8E}" presName="ParentBackground3" presStyleCnt="0"/>
      <dgm:spPr/>
    </dgm:pt>
    <dgm:pt modelId="{E2A40099-3EA8-46DF-8737-5F5C4BE66025}" type="pres">
      <dgm:prSet presAssocID="{75EF79E5-7FB4-457E-97E8-ADEEDBC08D8E}" presName="ParentBackground" presStyleLbl="fgAcc1" presStyleIdx="0" presStyleCnt="3"/>
      <dgm:spPr/>
    </dgm:pt>
    <dgm:pt modelId="{F2FF9593-8579-4AE0-82D1-87C3B3C79863}" type="pres">
      <dgm:prSet presAssocID="{75EF79E5-7FB4-457E-97E8-ADEEDBC08D8E}" presName="Parent3" presStyleLbl="revTx" presStyleIdx="0" presStyleCnt="0">
        <dgm:presLayoutVars>
          <dgm:chMax val="1"/>
          <dgm:chPref val="1"/>
          <dgm:bulletEnabled val="1"/>
        </dgm:presLayoutVars>
      </dgm:prSet>
      <dgm:spPr/>
    </dgm:pt>
    <dgm:pt modelId="{4378B597-1CAE-4FC4-BAF5-4419F69F9E7C}" type="pres">
      <dgm:prSet presAssocID="{7D52F953-CA7D-4C10-87DE-961F4621885E}" presName="Accent2" presStyleCnt="0"/>
      <dgm:spPr/>
    </dgm:pt>
    <dgm:pt modelId="{D250D6A6-840F-4AE9-B4E6-2BFEAEAAD961}" type="pres">
      <dgm:prSet presAssocID="{7D52F953-CA7D-4C10-87DE-961F4621885E}" presName="Accent" presStyleLbl="node1" presStyleIdx="1" presStyleCnt="3"/>
      <dgm:spPr/>
    </dgm:pt>
    <dgm:pt modelId="{311FA360-5052-4F72-84BC-6CB58AD7F51D}" type="pres">
      <dgm:prSet presAssocID="{7D52F953-CA7D-4C10-87DE-961F4621885E}" presName="ParentBackground2" presStyleCnt="0"/>
      <dgm:spPr/>
    </dgm:pt>
    <dgm:pt modelId="{07979D52-96F6-4BAB-8408-622494D3F10C}" type="pres">
      <dgm:prSet presAssocID="{7D52F953-CA7D-4C10-87DE-961F4621885E}" presName="ParentBackground" presStyleLbl="fgAcc1" presStyleIdx="1" presStyleCnt="3"/>
      <dgm:spPr/>
    </dgm:pt>
    <dgm:pt modelId="{6F30FEAA-E26A-45E2-976C-A5EBF6F73DAA}" type="pres">
      <dgm:prSet presAssocID="{7D52F953-CA7D-4C10-87DE-961F4621885E}" presName="Parent2" presStyleLbl="revTx" presStyleIdx="0" presStyleCnt="0">
        <dgm:presLayoutVars>
          <dgm:chMax val="1"/>
          <dgm:chPref val="1"/>
          <dgm:bulletEnabled val="1"/>
        </dgm:presLayoutVars>
      </dgm:prSet>
      <dgm:spPr/>
    </dgm:pt>
    <dgm:pt modelId="{3A051859-D600-47F8-B018-9706C83E8F1E}" type="pres">
      <dgm:prSet presAssocID="{4A1F7287-B2A9-4018-93D7-07A76B2381C9}" presName="Accent1" presStyleCnt="0"/>
      <dgm:spPr/>
    </dgm:pt>
    <dgm:pt modelId="{B1761DD4-8450-42DE-B7D1-DC92695CFC6C}" type="pres">
      <dgm:prSet presAssocID="{4A1F7287-B2A9-4018-93D7-07A76B2381C9}" presName="Accent" presStyleLbl="node1" presStyleIdx="2" presStyleCnt="3"/>
      <dgm:spPr/>
    </dgm:pt>
    <dgm:pt modelId="{7B925DC5-1AE4-4A02-B05E-F4E2E6CDD49B}" type="pres">
      <dgm:prSet presAssocID="{4A1F7287-B2A9-4018-93D7-07A76B2381C9}" presName="ParentBackground1" presStyleCnt="0"/>
      <dgm:spPr/>
    </dgm:pt>
    <dgm:pt modelId="{F67C0699-19E7-4D29-B996-47BA69249930}" type="pres">
      <dgm:prSet presAssocID="{4A1F7287-B2A9-4018-93D7-07A76B2381C9}" presName="ParentBackground" presStyleLbl="fgAcc1" presStyleIdx="2" presStyleCnt="3"/>
      <dgm:spPr/>
    </dgm:pt>
    <dgm:pt modelId="{9A9013DA-D69F-4C86-B5FC-B41D113F07D7}" type="pres">
      <dgm:prSet presAssocID="{4A1F7287-B2A9-4018-93D7-07A76B2381C9}" presName="Parent1" presStyleLbl="revTx" presStyleIdx="0" presStyleCnt="0">
        <dgm:presLayoutVars>
          <dgm:chMax val="1"/>
          <dgm:chPref val="1"/>
          <dgm:bulletEnabled val="1"/>
        </dgm:presLayoutVars>
      </dgm:prSet>
      <dgm:spPr/>
    </dgm:pt>
  </dgm:ptLst>
  <dgm:cxnLst>
    <dgm:cxn modelId="{DB00870C-FF58-4782-B9B6-BD264F3B849D}" type="presOf" srcId="{75EF79E5-7FB4-457E-97E8-ADEEDBC08D8E}" destId="{E2A40099-3EA8-46DF-8737-5F5C4BE66025}" srcOrd="0" destOrd="0" presId="urn:microsoft.com/office/officeart/2011/layout/CircleProcess"/>
    <dgm:cxn modelId="{59EC5713-3651-4108-8348-B897D0B562A0}" type="presOf" srcId="{4A1F7287-B2A9-4018-93D7-07A76B2381C9}" destId="{9A9013DA-D69F-4C86-B5FC-B41D113F07D7}" srcOrd="1" destOrd="0" presId="urn:microsoft.com/office/officeart/2011/layout/CircleProcess"/>
    <dgm:cxn modelId="{E9037316-19FA-4C92-B924-EF3AD21FF8D2}" type="presOf" srcId="{4A1F7287-B2A9-4018-93D7-07A76B2381C9}" destId="{F67C0699-19E7-4D29-B996-47BA69249930}" srcOrd="0" destOrd="0" presId="urn:microsoft.com/office/officeart/2011/layout/CircleProcess"/>
    <dgm:cxn modelId="{2A8E0220-8B14-43FE-A69C-680E31566BDA}" srcId="{365B9CEC-747A-43ED-9178-5FE60BBE0962}" destId="{7D52F953-CA7D-4C10-87DE-961F4621885E}" srcOrd="1" destOrd="0" parTransId="{CBAD469D-9A2D-4702-926B-6721B198A00C}" sibTransId="{90288430-9498-4B97-9A41-A9705C82F903}"/>
    <dgm:cxn modelId="{7386033F-8218-421B-80FA-9811349A39D9}" srcId="{365B9CEC-747A-43ED-9178-5FE60BBE0962}" destId="{75EF79E5-7FB4-457E-97E8-ADEEDBC08D8E}" srcOrd="2" destOrd="0" parTransId="{8C91182E-F0F7-4DBA-96A5-8BBA026AE6C2}" sibTransId="{BC8CD318-0A66-4952-96E0-5D14A780B019}"/>
    <dgm:cxn modelId="{083E1089-2CA6-4C49-8F96-E128AB3EDDF1}" type="presOf" srcId="{75EF79E5-7FB4-457E-97E8-ADEEDBC08D8E}" destId="{F2FF9593-8579-4AE0-82D1-87C3B3C79863}" srcOrd="1" destOrd="0" presId="urn:microsoft.com/office/officeart/2011/layout/CircleProcess"/>
    <dgm:cxn modelId="{F8597C91-A5D0-47C7-89AD-77857EF86FE2}" type="presOf" srcId="{7D52F953-CA7D-4C10-87DE-961F4621885E}" destId="{6F30FEAA-E26A-45E2-976C-A5EBF6F73DAA}" srcOrd="1" destOrd="0" presId="urn:microsoft.com/office/officeart/2011/layout/CircleProcess"/>
    <dgm:cxn modelId="{648432A0-26E9-46C5-B9F8-0528FAAD6F36}" srcId="{365B9CEC-747A-43ED-9178-5FE60BBE0962}" destId="{4A1F7287-B2A9-4018-93D7-07A76B2381C9}" srcOrd="0" destOrd="0" parTransId="{20707723-CBC0-4BDB-B40F-3F37CABF92A4}" sibTransId="{C5B4A24E-9908-460B-9DF1-5F26D39A679E}"/>
    <dgm:cxn modelId="{60935BED-1B2E-46EF-AA6E-56283F1F0B10}" type="presOf" srcId="{7D52F953-CA7D-4C10-87DE-961F4621885E}" destId="{07979D52-96F6-4BAB-8408-622494D3F10C}" srcOrd="0" destOrd="0" presId="urn:microsoft.com/office/officeart/2011/layout/CircleProcess"/>
    <dgm:cxn modelId="{CEC0F7F7-221B-47E6-914F-C1BE1264F9D4}" type="presOf" srcId="{365B9CEC-747A-43ED-9178-5FE60BBE0962}" destId="{A0575927-31F4-429F-84B3-D47319CFF55A}" srcOrd="0" destOrd="0" presId="urn:microsoft.com/office/officeart/2011/layout/CircleProcess"/>
    <dgm:cxn modelId="{C752C356-D7A8-42CC-A1DF-F5049009A61E}" type="presParOf" srcId="{A0575927-31F4-429F-84B3-D47319CFF55A}" destId="{359B8155-D9C8-4240-8236-F25252FA305F}" srcOrd="0" destOrd="0" presId="urn:microsoft.com/office/officeart/2011/layout/CircleProcess"/>
    <dgm:cxn modelId="{7DF8A03D-BCD3-4353-B434-84C75777E6F1}" type="presParOf" srcId="{359B8155-D9C8-4240-8236-F25252FA305F}" destId="{2B3E6CE9-C53C-4BE8-9404-0F71C2DA7C2B}" srcOrd="0" destOrd="0" presId="urn:microsoft.com/office/officeart/2011/layout/CircleProcess"/>
    <dgm:cxn modelId="{52CE7C78-3630-4375-BCC0-083EFEB41CF5}" type="presParOf" srcId="{A0575927-31F4-429F-84B3-D47319CFF55A}" destId="{F9DB2E59-3038-43DC-9447-D0AC843CF248}" srcOrd="1" destOrd="0" presId="urn:microsoft.com/office/officeart/2011/layout/CircleProcess"/>
    <dgm:cxn modelId="{B7D16375-E8D7-4A01-B6B8-C4FD25F85720}" type="presParOf" srcId="{F9DB2E59-3038-43DC-9447-D0AC843CF248}" destId="{E2A40099-3EA8-46DF-8737-5F5C4BE66025}" srcOrd="0" destOrd="0" presId="urn:microsoft.com/office/officeart/2011/layout/CircleProcess"/>
    <dgm:cxn modelId="{B8B1E7EA-DC14-4CE1-8D94-6FC4A4CE97C7}" type="presParOf" srcId="{A0575927-31F4-429F-84B3-D47319CFF55A}" destId="{F2FF9593-8579-4AE0-82D1-87C3B3C79863}" srcOrd="2" destOrd="0" presId="urn:microsoft.com/office/officeart/2011/layout/CircleProcess"/>
    <dgm:cxn modelId="{B1885CC5-6DF7-44D8-B948-9BB3959C0776}" type="presParOf" srcId="{A0575927-31F4-429F-84B3-D47319CFF55A}" destId="{4378B597-1CAE-4FC4-BAF5-4419F69F9E7C}" srcOrd="3" destOrd="0" presId="urn:microsoft.com/office/officeart/2011/layout/CircleProcess"/>
    <dgm:cxn modelId="{80ABD5FA-FC99-4F47-9439-89F706623545}" type="presParOf" srcId="{4378B597-1CAE-4FC4-BAF5-4419F69F9E7C}" destId="{D250D6A6-840F-4AE9-B4E6-2BFEAEAAD961}" srcOrd="0" destOrd="0" presId="urn:microsoft.com/office/officeart/2011/layout/CircleProcess"/>
    <dgm:cxn modelId="{61E26957-7613-469F-9E92-C79987C7775B}" type="presParOf" srcId="{A0575927-31F4-429F-84B3-D47319CFF55A}" destId="{311FA360-5052-4F72-84BC-6CB58AD7F51D}" srcOrd="4" destOrd="0" presId="urn:microsoft.com/office/officeart/2011/layout/CircleProcess"/>
    <dgm:cxn modelId="{110A687F-8B84-4F2F-94FD-9B46201B2D6D}" type="presParOf" srcId="{311FA360-5052-4F72-84BC-6CB58AD7F51D}" destId="{07979D52-96F6-4BAB-8408-622494D3F10C}" srcOrd="0" destOrd="0" presId="urn:microsoft.com/office/officeart/2011/layout/CircleProcess"/>
    <dgm:cxn modelId="{27E1A7EB-A0FD-4455-ACD0-C1F14DCA8FF2}" type="presParOf" srcId="{A0575927-31F4-429F-84B3-D47319CFF55A}" destId="{6F30FEAA-E26A-45E2-976C-A5EBF6F73DAA}" srcOrd="5" destOrd="0" presId="urn:microsoft.com/office/officeart/2011/layout/CircleProcess"/>
    <dgm:cxn modelId="{FC79C4A6-99E4-4D5A-9751-B1834117B12F}" type="presParOf" srcId="{A0575927-31F4-429F-84B3-D47319CFF55A}" destId="{3A051859-D600-47F8-B018-9706C83E8F1E}" srcOrd="6" destOrd="0" presId="urn:microsoft.com/office/officeart/2011/layout/CircleProcess"/>
    <dgm:cxn modelId="{6FBD6617-076D-432D-B819-D8218E9CEECF}" type="presParOf" srcId="{3A051859-D600-47F8-B018-9706C83E8F1E}" destId="{B1761DD4-8450-42DE-B7D1-DC92695CFC6C}" srcOrd="0" destOrd="0" presId="urn:microsoft.com/office/officeart/2011/layout/CircleProcess"/>
    <dgm:cxn modelId="{DEDD6ED2-384C-484E-9D5F-D5691CFFF786}" type="presParOf" srcId="{A0575927-31F4-429F-84B3-D47319CFF55A}" destId="{7B925DC5-1AE4-4A02-B05E-F4E2E6CDD49B}" srcOrd="7" destOrd="0" presId="urn:microsoft.com/office/officeart/2011/layout/CircleProcess"/>
    <dgm:cxn modelId="{FEF3BBAD-375B-48F7-9FF4-29C1CA644D8D}" type="presParOf" srcId="{7B925DC5-1AE4-4A02-B05E-F4E2E6CDD49B}" destId="{F67C0699-19E7-4D29-B996-47BA69249930}" srcOrd="0" destOrd="0" presId="urn:microsoft.com/office/officeart/2011/layout/CircleProcess"/>
    <dgm:cxn modelId="{7054ED07-1AF5-4FED-89BB-7FEFF542225E}" type="presParOf" srcId="{A0575927-31F4-429F-84B3-D47319CFF55A}" destId="{9A9013DA-D69F-4C86-B5FC-B41D113F07D7}"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pitchFamily="34" charset="0"/>
              <a:ea typeface="+mn-ea"/>
              <a:cs typeface="Calibri" panose="020F0502020204030204" pitchFamily="34" charset="0"/>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0DFEB70C-02AC-AF44-BA5D-C8842F80B134}">
      <dgm:prSet custT="1"/>
      <dgm: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nchorCtr="0"/>
        <a:lstStyle/>
        <a:p>
          <a:pPr>
            <a:buNone/>
          </a:pPr>
          <a:r>
            <a:rPr lang="en-US" sz="1800">
              <a:solidFill>
                <a:sysClr val="window" lastClr="FFFFFF"/>
              </a:solidFill>
              <a:latin typeface="Calibri" panose="020F0502020204030204"/>
              <a:ea typeface="+mn-ea"/>
              <a:cs typeface="+mn-cs"/>
            </a:rPr>
            <a:t>SETTING UP FOR SUCCESS</a:t>
          </a:r>
        </a:p>
      </dgm:t>
    </dgm:pt>
    <dgm:pt modelId="{B89F5C70-128D-D946-86F9-738DD04990E9}" type="parTrans" cxnId="{9279CA99-C641-BE42-8C73-7117A2F9102F}">
      <dgm:prSet/>
      <dgm:spPr/>
      <dgm:t>
        <a:bodyPr/>
        <a:lstStyle/>
        <a:p>
          <a:endParaRPr lang="en-US" sz="1800"/>
        </a:p>
      </dgm:t>
    </dgm:pt>
    <dgm:pt modelId="{1E0F5F8C-C0FA-8049-9CD2-98BE7E232B52}" type="sibTrans" cxnId="{9279CA99-C641-BE42-8C73-7117A2F9102F}">
      <dgm:prSet/>
      <dgm:spPr/>
      <dgm:t>
        <a:bodyPr/>
        <a:lstStyle/>
        <a:p>
          <a:endParaRPr lang="en-US" sz="1800"/>
        </a:p>
      </dgm:t>
    </dgm:pt>
    <dgm:pt modelId="{3C38FD12-87B0-464F-A492-9B9A15FB1891}">
      <dgm:prSet custT="1"/>
      <dgm: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nchorCtr="0"/>
        <a:lstStyle/>
        <a:p>
          <a:pPr>
            <a:buNone/>
          </a:pPr>
          <a:endParaRPr lang="en-US" sz="1800">
            <a:solidFill>
              <a:sysClr val="window" lastClr="FFFFFF"/>
            </a:solidFill>
            <a:latin typeface="Calibri" panose="020F0502020204030204"/>
            <a:ea typeface="+mn-ea"/>
            <a:cs typeface="+mn-cs"/>
          </a:endParaRPr>
        </a:p>
      </dgm:t>
    </dgm:pt>
    <dgm:pt modelId="{B53205BA-A281-6949-A492-A68555E9352F}" type="parTrans" cxnId="{8E333071-57EA-D643-9DA7-AC6588A04698}">
      <dgm:prSet/>
      <dgm:spPr/>
      <dgm:t>
        <a:bodyPr/>
        <a:lstStyle/>
        <a:p>
          <a:endParaRPr lang="en-US" sz="1800"/>
        </a:p>
      </dgm:t>
    </dgm:pt>
    <dgm:pt modelId="{7955DDF9-C9AE-7641-B081-FC0C0265DB65}" type="sibTrans" cxnId="{8E333071-57EA-D643-9DA7-AC6588A04698}">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90466D7A-2D4F-1344-B644-D6DCC298509A}" type="pres">
      <dgm:prSet presAssocID="{0DFEB70C-02AC-AF44-BA5D-C8842F80B134}" presName="compNode" presStyleCnt="0"/>
      <dgm:spPr/>
    </dgm:pt>
    <dgm:pt modelId="{CCF769D0-AC55-BC43-BBCF-F4FD2A0BB0B4}" type="pres">
      <dgm:prSet presAssocID="{0DFEB70C-02AC-AF44-BA5D-C8842F80B134}" presName="bkgdShape" presStyleLbl="node1" presStyleIdx="0" presStyleCnt="12"/>
      <dgm:spPr/>
    </dgm:pt>
    <dgm:pt modelId="{63A0A283-9BE1-5848-9AF0-36A6E316D071}" type="pres">
      <dgm:prSet presAssocID="{0DFEB70C-02AC-AF44-BA5D-C8842F80B134}" presName="nodeTx" presStyleLbl="node1" presStyleIdx="0" presStyleCnt="12">
        <dgm:presLayoutVars>
          <dgm:bulletEnabled val="1"/>
        </dgm:presLayoutVars>
      </dgm:prSet>
      <dgm:spPr/>
    </dgm:pt>
    <dgm:pt modelId="{B4220B3E-61C4-684D-B8D5-B2459D51B464}" type="pres">
      <dgm:prSet presAssocID="{0DFEB70C-02AC-AF44-BA5D-C8842F80B134}" presName="invisiNode" presStyleLbl="node1" presStyleIdx="0" presStyleCnt="12"/>
      <dgm:spPr/>
    </dgm:pt>
    <dgm:pt modelId="{8332BB2D-4DA6-AF44-A16C-41A52244ADA5}" type="pres">
      <dgm:prSet presAssocID="{0DFEB70C-02AC-AF44-BA5D-C8842F80B134}" presName="imagNode" presStyleLbl="fgImgPlace1" presStyleIdx="0" presStyleCnt="12"/>
      <dgm:spPr>
        <a:xfrm>
          <a:off x="32954" y="272133"/>
          <a:ext cx="919895" cy="1510342"/>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AB0C19E-9F21-4546-957D-9D20AF0B7F7D}" type="pres">
      <dgm:prSet presAssocID="{1E0F5F8C-C0FA-8049-9CD2-98BE7E232B52}" presName="sibTrans" presStyleLbl="sibTrans2D1" presStyleIdx="0" presStyleCnt="0"/>
      <dgm:spPr/>
    </dgm:pt>
    <dgm:pt modelId="{B23B278D-7C3C-E540-94D6-D8D3F840ED38}" type="pres">
      <dgm:prSet presAssocID="{3C38FD12-87B0-464F-A492-9B9A15FB1891}" presName="compNode" presStyleCnt="0"/>
      <dgm:spPr/>
    </dgm:pt>
    <dgm:pt modelId="{955D4B7B-55E2-5049-BAD1-F314E49BC1DA}" type="pres">
      <dgm:prSet presAssocID="{3C38FD12-87B0-464F-A492-9B9A15FB1891}" presName="bkgdShape" presStyleLbl="node1" presStyleIdx="1" presStyleCnt="12"/>
      <dgm:spPr/>
    </dgm:pt>
    <dgm:pt modelId="{D37F41FC-D8AB-FB49-A677-51E20658B76C}" type="pres">
      <dgm:prSet presAssocID="{3C38FD12-87B0-464F-A492-9B9A15FB1891}" presName="nodeTx" presStyleLbl="node1" presStyleIdx="1" presStyleCnt="12">
        <dgm:presLayoutVars>
          <dgm:bulletEnabled val="1"/>
        </dgm:presLayoutVars>
      </dgm:prSet>
      <dgm:spPr/>
    </dgm:pt>
    <dgm:pt modelId="{36B99176-46FB-7743-BFD1-ABFEE85BB20C}" type="pres">
      <dgm:prSet presAssocID="{3C38FD12-87B0-464F-A492-9B9A15FB1891}" presName="invisiNode" presStyleLbl="node1" presStyleIdx="1" presStyleCnt="12"/>
      <dgm:spPr/>
    </dgm:pt>
    <dgm:pt modelId="{23CA0A94-3428-454E-9201-9317C0B35E42}" type="pres">
      <dgm:prSet presAssocID="{3C38FD12-87B0-464F-A492-9B9A15FB1891}" presName="imagNode" presStyleLbl="fgImgPlace1" presStyleIdx="1" presStyleCnt="12"/>
      <dgm:spPr>
        <a:xfrm>
          <a:off x="1040925" y="272133"/>
          <a:ext cx="919895" cy="1510342"/>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r="780"/>
          </a:stretch>
        </a:blipFill>
        <a:ln w="12700" cap="flat" cmpd="sng" algn="ctr">
          <a:solidFill>
            <a:sysClr val="window" lastClr="FFFFFF">
              <a:hueOff val="0"/>
              <a:satOff val="0"/>
              <a:lumOff val="0"/>
              <a:alphaOff val="0"/>
            </a:sysClr>
          </a:solidFill>
          <a:prstDash val="solid"/>
          <a:miter lim="800000"/>
        </a:ln>
        <a:effectLst/>
      </dgm:spPr>
    </dgm:pt>
    <dgm:pt modelId="{E4609218-985D-1D4B-966A-C96FA4B2584D}" type="pres">
      <dgm:prSet presAssocID="{7955DDF9-C9AE-7641-B081-FC0C0265DB65}" presName="sibTrans" presStyleLbl="sibTrans2D1" presStyleIdx="0"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2" presStyleCnt="12" custScaleY="99997"/>
      <dgm:spPr/>
    </dgm:pt>
    <dgm:pt modelId="{80C6CD21-4D30-4F02-A5E3-108A4E386C2A}" type="pres">
      <dgm:prSet presAssocID="{82ED9815-0689-437F-AB55-8011A9589219}" presName="nodeTx" presStyleLbl="node1" presStyleIdx="2" presStyleCnt="12">
        <dgm:presLayoutVars>
          <dgm:bulletEnabled val="1"/>
        </dgm:presLayoutVars>
      </dgm:prSet>
      <dgm:spPr/>
    </dgm:pt>
    <dgm:pt modelId="{76216FFC-B42E-47B5-BEF6-E584E61758BE}" type="pres">
      <dgm:prSet presAssocID="{82ED9815-0689-437F-AB55-8011A9589219}" presName="invisiNode" presStyleLbl="node1" presStyleIdx="2" presStyleCnt="12"/>
      <dgm:spPr/>
    </dgm:pt>
    <dgm:pt modelId="{0304F202-A9F3-479D-BEB1-3ABB9CCAFAF9}" type="pres">
      <dgm:prSet presAssocID="{82ED9815-0689-437F-AB55-8011A9589219}" presName="imagNode" presStyleLbl="fgImgPlace1" presStyleIdx="2" presStyleCnt="12"/>
      <dgm:spPr>
        <a:xfrm>
          <a:off x="2048896" y="272133"/>
          <a:ext cx="919895" cy="1510342"/>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3" presStyleCnt="12"/>
      <dgm:spPr/>
    </dgm:pt>
    <dgm:pt modelId="{4010F67F-62A0-45F8-9086-6325303267DE}" type="pres">
      <dgm:prSet presAssocID="{EDE82B6F-CA32-4C6B-8BFB-B30D12284093}" presName="nodeTx" presStyleLbl="node1" presStyleIdx="3" presStyleCnt="12">
        <dgm:presLayoutVars>
          <dgm:bulletEnabled val="1"/>
        </dgm:presLayoutVars>
      </dgm:prSet>
      <dgm:spPr/>
    </dgm:pt>
    <dgm:pt modelId="{BA70FC0A-0E40-43D4-9CED-0E9CD2687E95}" type="pres">
      <dgm:prSet presAssocID="{EDE82B6F-CA32-4C6B-8BFB-B30D12284093}" presName="invisiNode" presStyleLbl="node1" presStyleIdx="3" presStyleCnt="12"/>
      <dgm:spPr/>
    </dgm:pt>
    <dgm:pt modelId="{AF799562-D0FE-4304-8CBE-F6EBFAE4013A}" type="pres">
      <dgm:prSet presAssocID="{EDE82B6F-CA32-4C6B-8BFB-B30D12284093}" presName="imagNode" presStyleLbl="fgImgPlace1" presStyleIdx="3" presStyleCnt="12"/>
      <dgm:spPr>
        <a:xfrm>
          <a:off x="3056867" y="272133"/>
          <a:ext cx="919895" cy="1510342"/>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4" presStyleCnt="12"/>
      <dgm:spPr/>
    </dgm:pt>
    <dgm:pt modelId="{9214762E-771B-4644-B4EF-48158964CAF7}" type="pres">
      <dgm:prSet presAssocID="{0C927F58-D0E1-4B01-A6B6-C603E890F398}" presName="nodeTx" presStyleLbl="node1" presStyleIdx="4" presStyleCnt="12">
        <dgm:presLayoutVars>
          <dgm:bulletEnabled val="1"/>
        </dgm:presLayoutVars>
      </dgm:prSet>
      <dgm:spPr/>
    </dgm:pt>
    <dgm:pt modelId="{FB25865C-F5C6-44CB-B4D2-3814AA594E66}" type="pres">
      <dgm:prSet presAssocID="{0C927F58-D0E1-4B01-A6B6-C603E890F398}" presName="invisiNode" presStyleLbl="node1" presStyleIdx="4" presStyleCnt="12"/>
      <dgm:spPr/>
    </dgm:pt>
    <dgm:pt modelId="{069CDC01-BE12-484D-9486-671E87A5E1A9}" type="pres">
      <dgm:prSet presAssocID="{0C927F58-D0E1-4B01-A6B6-C603E890F398}" presName="imagNode" presStyleLbl="fgImgPlace1" presStyleIdx="4" presStyleCnt="12"/>
      <dgm:spPr>
        <a:xfrm>
          <a:off x="4064837" y="272133"/>
          <a:ext cx="919895" cy="1510342"/>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5" presStyleCnt="12"/>
      <dgm:spPr/>
    </dgm:pt>
    <dgm:pt modelId="{0B0F9D5E-01B5-4D70-8912-3735DC726156}" type="pres">
      <dgm:prSet presAssocID="{167BF358-8434-4987-B85A-37964861114E}" presName="nodeTx" presStyleLbl="node1" presStyleIdx="5" presStyleCnt="12">
        <dgm:presLayoutVars>
          <dgm:bulletEnabled val="1"/>
        </dgm:presLayoutVars>
      </dgm:prSet>
      <dgm:spPr/>
    </dgm:pt>
    <dgm:pt modelId="{FC7B3C5D-EC91-4467-AF60-0E5515B36ED2}" type="pres">
      <dgm:prSet presAssocID="{167BF358-8434-4987-B85A-37964861114E}" presName="invisiNode" presStyleLbl="node1" presStyleIdx="5" presStyleCnt="12"/>
      <dgm:spPr/>
    </dgm:pt>
    <dgm:pt modelId="{640B4EA2-5D13-4CA1-86A9-3221B0994580}" type="pres">
      <dgm:prSet presAssocID="{167BF358-8434-4987-B85A-37964861114E}" presName="imagNode" presStyleLbl="fgImgPlace1" presStyleIdx="5" presStyleCnt="12"/>
      <dgm:spPr>
        <a:xfrm>
          <a:off x="5072808" y="272133"/>
          <a:ext cx="919895" cy="1510342"/>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6" presStyleCnt="12"/>
      <dgm:spPr/>
    </dgm:pt>
    <dgm:pt modelId="{8D07021B-273A-4B9A-9F4E-3DC526DA65BD}" type="pres">
      <dgm:prSet presAssocID="{4F7AD0EE-0E26-4017-9F94-86272D93EFC3}" presName="nodeTx" presStyleLbl="node1" presStyleIdx="6" presStyleCnt="12">
        <dgm:presLayoutVars>
          <dgm:bulletEnabled val="1"/>
        </dgm:presLayoutVars>
      </dgm:prSet>
      <dgm:spPr/>
    </dgm:pt>
    <dgm:pt modelId="{D5E502C2-DE8D-4346-877A-9C40A3864E73}" type="pres">
      <dgm:prSet presAssocID="{4F7AD0EE-0E26-4017-9F94-86272D93EFC3}" presName="invisiNode" presStyleLbl="node1" presStyleIdx="6" presStyleCnt="12"/>
      <dgm:spPr/>
    </dgm:pt>
    <dgm:pt modelId="{1722C8D5-9191-4617-9A5C-B2D813A9D915}" type="pres">
      <dgm:prSet presAssocID="{4F7AD0EE-0E26-4017-9F94-86272D93EFC3}" presName="imagNode" presStyleLbl="fgImgPlace1" presStyleIdx="6" presStyleCnt="12"/>
      <dgm:spPr>
        <a:xfrm>
          <a:off x="6080779" y="272133"/>
          <a:ext cx="919895" cy="1510342"/>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7" presStyleCnt="12"/>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7" presStyleCnt="12">
        <dgm:presLayoutVars>
          <dgm:bulletEnabled val="1"/>
        </dgm:presLayoutVars>
      </dgm:prSet>
      <dgm:spPr/>
    </dgm:pt>
    <dgm:pt modelId="{57AF0E7A-6E2A-4DFD-8782-FF6ACFBFE49A}" type="pres">
      <dgm:prSet presAssocID="{DA761F70-B11F-4EA6-915D-15ADF7DDBA23}" presName="invisiNode" presStyleLbl="node1" presStyleIdx="7" presStyleCnt="12"/>
      <dgm:spPr/>
    </dgm:pt>
    <dgm:pt modelId="{0ED1F304-354B-4320-B27C-70A3951670CA}" type="pres">
      <dgm:prSet presAssocID="{DA761F70-B11F-4EA6-915D-15ADF7DDBA23}" presName="imagNode" presStyleLbl="fgImgPlace1" presStyleIdx="7" presStyleCnt="12"/>
      <dgm:spPr>
        <a:xfrm>
          <a:off x="7088750" y="272133"/>
          <a:ext cx="919895" cy="1510342"/>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8" presStyleCnt="12"/>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8" presStyleCnt="12">
        <dgm:presLayoutVars>
          <dgm:bulletEnabled val="1"/>
        </dgm:presLayoutVars>
      </dgm:prSet>
      <dgm:spPr/>
    </dgm:pt>
    <dgm:pt modelId="{0EA924EF-8D1F-47B0-BF16-25A8EDEA9546}" type="pres">
      <dgm:prSet presAssocID="{87EBC7B2-62CC-4F4D-B8F1-6913234E01AB}" presName="invisiNode" presStyleLbl="node1" presStyleIdx="8" presStyleCnt="12"/>
      <dgm:spPr/>
    </dgm:pt>
    <dgm:pt modelId="{92DE6F99-74F9-48AD-8F0A-3356A4758B7E}" type="pres">
      <dgm:prSet presAssocID="{87EBC7B2-62CC-4F4D-B8F1-6913234E01AB}" presName="imagNode" presStyleLbl="fgImgPlace1" presStyleIdx="8" presStyleCnt="12"/>
      <dgm:spPr>
        <a:xfrm>
          <a:off x="8096721" y="272133"/>
          <a:ext cx="919895" cy="1510342"/>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9" presStyleCnt="12"/>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9" presStyleCnt="12">
        <dgm:presLayoutVars>
          <dgm:bulletEnabled val="1"/>
        </dgm:presLayoutVars>
      </dgm:prSet>
      <dgm:spPr/>
    </dgm:pt>
    <dgm:pt modelId="{0206AF53-D451-4267-AC81-68C6CC03F37B}" type="pres">
      <dgm:prSet presAssocID="{5DE23A1F-B828-4AED-93AF-CB385BE40F90}" presName="invisiNode" presStyleLbl="node1" presStyleIdx="9" presStyleCnt="12"/>
      <dgm:spPr/>
    </dgm:pt>
    <dgm:pt modelId="{55472D87-4270-4864-9513-C4EF84F48593}" type="pres">
      <dgm:prSet presAssocID="{5DE23A1F-B828-4AED-93AF-CB385BE40F90}" presName="imagNode" presStyleLbl="fgImgPlace1" presStyleIdx="9" presStyleCnt="12"/>
      <dgm:spPr>
        <a:xfrm>
          <a:off x="9104692" y="272133"/>
          <a:ext cx="919895" cy="1510342"/>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10" presStyleCnt="12"/>
      <dgm:spPr/>
    </dgm:pt>
    <dgm:pt modelId="{7A28B743-5308-49B7-A36D-077D307978EA}" type="pres">
      <dgm:prSet presAssocID="{15FAF609-EF06-4219-A9A5-579532B2B0F5}" presName="nodeTx" presStyleLbl="node1" presStyleIdx="10" presStyleCnt="12">
        <dgm:presLayoutVars>
          <dgm:bulletEnabled val="1"/>
        </dgm:presLayoutVars>
      </dgm:prSet>
      <dgm:spPr/>
    </dgm:pt>
    <dgm:pt modelId="{0401C330-83F7-4374-B0FE-4979745BF16D}" type="pres">
      <dgm:prSet presAssocID="{15FAF609-EF06-4219-A9A5-579532B2B0F5}" presName="invisiNode" presStyleLbl="node1" presStyleIdx="10" presStyleCnt="12"/>
      <dgm:spPr/>
    </dgm:pt>
    <dgm:pt modelId="{8B20BB08-94B1-48F9-9897-CB80CA7F6C0C}" type="pres">
      <dgm:prSet presAssocID="{15FAF609-EF06-4219-A9A5-579532B2B0F5}" presName="imagNode" presStyleLbl="fgImgPlace1" presStyleIdx="10" presStyleCnt="12"/>
      <dgm:spPr>
        <a:xfrm>
          <a:off x="10112662" y="272133"/>
          <a:ext cx="919895" cy="1510342"/>
        </a:xfrm>
        <a:prstGeom prst="ellipse">
          <a:avLst/>
        </a:prstGeom>
        <a:blipFill dpi="0" rotWithShape="1">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11" presStyleCnt="12"/>
      <dgm:spPr/>
    </dgm:pt>
    <dgm:pt modelId="{D27D4B50-EAD1-4E28-BB95-5202D94609AD}" type="pres">
      <dgm:prSet presAssocID="{312AC8EC-3989-4E6B-A34C-4A44971F8422}" presName="nodeTx" presStyleLbl="node1" presStyleIdx="11" presStyleCnt="12">
        <dgm:presLayoutVars>
          <dgm:bulletEnabled val="1"/>
        </dgm:presLayoutVars>
      </dgm:prSet>
      <dgm:spPr/>
    </dgm:pt>
    <dgm:pt modelId="{7513BE1C-84BB-43A0-B14A-E852AFD3D884}" type="pres">
      <dgm:prSet presAssocID="{312AC8EC-3989-4E6B-A34C-4A44971F8422}" presName="invisiNode" presStyleLbl="node1" presStyleIdx="11" presStyleCnt="12"/>
      <dgm:spPr/>
    </dgm:pt>
    <dgm:pt modelId="{A5E4E931-3070-4D12-BE4A-A7CFF0542571}" type="pres">
      <dgm:prSet presAssocID="{312AC8EC-3989-4E6B-A34C-4A44971F8422}" presName="imagNode" presStyleLbl="fgImgPlace1" presStyleIdx="11" presStyleCnt="12"/>
      <dgm:spPr>
        <a:xfrm>
          <a:off x="11120633" y="272133"/>
          <a:ext cx="919895" cy="1510342"/>
        </a:xfrm>
        <a:prstGeom prst="ellipse">
          <a:avLst/>
        </a:prstGeom>
        <a:blipFill dpi="0" rotWithShape="1">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4A9F5802-078F-574B-8A56-84D975CDB361}" type="presOf" srcId="{B3C296FB-3485-4B9E-A81F-C9229475D8E6}" destId="{A1BE973D-2666-428F-968A-6FB64469B94A}" srcOrd="0" destOrd="0" presId="urn:microsoft.com/office/officeart/2005/8/layout/hList7"/>
    <dgm:cxn modelId="{4B83F904-14BD-8043-92DF-3B4E5B985798}" type="presOf" srcId="{DA761F70-B11F-4EA6-915D-15ADF7DDBA23}" destId="{7DF9CCCA-3B9D-4598-9B0D-5726972F0780}" srcOrd="0" destOrd="0" presId="urn:microsoft.com/office/officeart/2005/8/layout/hList7"/>
    <dgm:cxn modelId="{3ECBBC06-2398-834A-8152-23A9B5F95E2A}" type="presOf" srcId="{312AC8EC-3989-4E6B-A34C-4A44971F8422}" destId="{D27D4B50-EAD1-4E28-BB95-5202D94609AD}" srcOrd="1" destOrd="0" presId="urn:microsoft.com/office/officeart/2005/8/layout/hList7"/>
    <dgm:cxn modelId="{CB5E5B09-20CD-4245-A349-FF2971C82599}" srcId="{76CDA518-BC6C-454C-8425-289DBEFA6303}" destId="{0C927F58-D0E1-4B01-A6B6-C603E890F398}" srcOrd="4" destOrd="0" parTransId="{79673275-EAE9-4B21-BD17-BA2A2DC472F8}" sibTransId="{91B44C06-EF03-4B80-B764-56D43105AB17}"/>
    <dgm:cxn modelId="{56FA450B-D6FE-CD43-9648-FFAB42F174C8}" type="presOf" srcId="{15FAF609-EF06-4219-A9A5-579532B2B0F5}" destId="{7A28B743-5308-49B7-A36D-077D307978EA}" srcOrd="1" destOrd="0" presId="urn:microsoft.com/office/officeart/2005/8/layout/hList7"/>
    <dgm:cxn modelId="{4A8A7912-19DD-4170-BE92-5B4CEA10F0F4}" srcId="{76CDA518-BC6C-454C-8425-289DBEFA6303}" destId="{312AC8EC-3989-4E6B-A34C-4A44971F8422}" srcOrd="11" destOrd="0" parTransId="{4C6EC9C3-231F-4CE7-B7C6-B9BD23DC1532}" sibTransId="{9CD2B463-8A90-4055-A6A7-74FFBC8F1CA8}"/>
    <dgm:cxn modelId="{49844915-79B7-4760-B8A6-6358800639E0}" srcId="{76CDA518-BC6C-454C-8425-289DBEFA6303}" destId="{15FAF609-EF06-4219-A9A5-579532B2B0F5}" srcOrd="10" destOrd="0" parTransId="{D2885B8D-6C0A-4181-92C1-3B3291BDFB29}" sibTransId="{6DF72718-445E-4FDC-B1E6-DF26AB44A9AF}"/>
    <dgm:cxn modelId="{C0D76F15-3E25-354A-AB47-3442FD22F260}" type="presOf" srcId="{DA761F70-B11F-4EA6-915D-15ADF7DDBA23}" destId="{3A3CCAAA-9391-4727-92C0-D8017A0163A3}" srcOrd="1" destOrd="0" presId="urn:microsoft.com/office/officeart/2005/8/layout/hList7"/>
    <dgm:cxn modelId="{F1B60C1A-67FF-F24C-97F6-2E862336795E}" type="presOf" srcId="{87EBC7B2-62CC-4F4D-B8F1-6913234E01AB}" destId="{EFEA8269-3FA8-4E67-A41C-D7364A1F0F81}" srcOrd="1" destOrd="0" presId="urn:microsoft.com/office/officeart/2005/8/layout/hList7"/>
    <dgm:cxn modelId="{EE6BF61A-B19F-4C39-8C06-B8706D9BA7BA}" srcId="{76CDA518-BC6C-454C-8425-289DBEFA6303}" destId="{4F7AD0EE-0E26-4017-9F94-86272D93EFC3}" srcOrd="6" destOrd="0" parTransId="{1B378C42-C627-4201-AE52-4BA974618512}" sibTransId="{51654D6A-95A4-4E7F-B6C4-FF063E7F512E}"/>
    <dgm:cxn modelId="{D212281E-07E9-974E-95F4-3C8E1623E71B}" type="presOf" srcId="{3C38FD12-87B0-464F-A492-9B9A15FB1891}" destId="{D37F41FC-D8AB-FB49-A677-51E20658B76C}" srcOrd="1" destOrd="0" presId="urn:microsoft.com/office/officeart/2005/8/layout/hList7"/>
    <dgm:cxn modelId="{F964842A-6408-F84A-95B3-841627BB3168}" type="presOf" srcId="{91B44C06-EF03-4B80-B764-56D43105AB17}" destId="{1F0423FB-D68E-4585-AD64-427F976129F3}" srcOrd="0" destOrd="0" presId="urn:microsoft.com/office/officeart/2005/8/layout/hList7"/>
    <dgm:cxn modelId="{F461BD2A-C157-8A40-83CA-34004594E66A}" type="presOf" srcId="{4F72BF1C-5C6D-4106-A1C4-ECB77BA1216C}" destId="{180CC420-22A6-4967-BD0A-16B1BE5DD723}" srcOrd="0" destOrd="0" presId="urn:microsoft.com/office/officeart/2005/8/layout/hList7"/>
    <dgm:cxn modelId="{B18EE22C-D8FC-FB4C-9E38-A02490D3A48C}" type="presOf" srcId="{0C927F58-D0E1-4B01-A6B6-C603E890F398}" destId="{9214762E-771B-4644-B4EF-48158964CAF7}" srcOrd="1" destOrd="0" presId="urn:microsoft.com/office/officeart/2005/8/layout/hList7"/>
    <dgm:cxn modelId="{83F51F3C-83AA-C940-BB15-4AD83A85010E}" type="presOf" srcId="{167BF358-8434-4987-B85A-37964861114E}" destId="{2E70E187-B08A-486D-8A45-C8A232CC337A}" srcOrd="0" destOrd="0" presId="urn:microsoft.com/office/officeart/2005/8/layout/hList7"/>
    <dgm:cxn modelId="{9697DD3F-1923-415C-B9D3-CEE56720C4CC}" srcId="{76CDA518-BC6C-454C-8425-289DBEFA6303}" destId="{167BF358-8434-4987-B85A-37964861114E}" srcOrd="5" destOrd="0" parTransId="{CAB79F3C-EB84-4F7C-A9F7-2D2507D5DBE7}" sibTransId="{23117442-D303-468D-9B1A-74E04914477C}"/>
    <dgm:cxn modelId="{1AFC345D-BE73-0349-B632-94F85A7393C7}" type="presOf" srcId="{EDE82B6F-CA32-4C6B-8BFB-B30D12284093}" destId="{FA06BBCE-464F-4266-B09B-D42E3ACE62C5}" srcOrd="0" destOrd="0" presId="urn:microsoft.com/office/officeart/2005/8/layout/hList7"/>
    <dgm:cxn modelId="{3FE1FD5F-6F8E-3D47-8118-F24DA306BFC6}" type="presOf" srcId="{8B7B9245-1212-4EA2-8DBA-AB21D24D994E}" destId="{1BFDB655-8D21-4995-B102-9474CBAFCA39}" srcOrd="0" destOrd="0" presId="urn:microsoft.com/office/officeart/2005/8/layout/hList7"/>
    <dgm:cxn modelId="{53AD6868-6A8B-2040-9DB5-CE884A1D2D9D}" type="presOf" srcId="{0C927F58-D0E1-4B01-A6B6-C603E890F398}" destId="{991FE780-09B4-437E-87F1-633B9F17E51A}" srcOrd="0" destOrd="0" presId="urn:microsoft.com/office/officeart/2005/8/layout/hList7"/>
    <dgm:cxn modelId="{F166506A-B0D7-8943-BAFF-48CD4CA8C54F}" type="presOf" srcId="{5DE23A1F-B828-4AED-93AF-CB385BE40F90}" destId="{597A3276-0637-471F-8C39-62B3791F94E7}" srcOrd="1" destOrd="0" presId="urn:microsoft.com/office/officeart/2005/8/layout/hList7"/>
    <dgm:cxn modelId="{F25F754F-A882-304F-BC4A-639316EB73B0}" type="presOf" srcId="{095AE3E2-7CB6-43CA-A532-FBE35E2C2239}" destId="{B403F713-81E6-4AE7-B3A1-1A307AF769A8}" srcOrd="0" destOrd="0" presId="urn:microsoft.com/office/officeart/2005/8/layout/hList7"/>
    <dgm:cxn modelId="{8E333071-57EA-D643-9DA7-AC6588A04698}" srcId="{76CDA518-BC6C-454C-8425-289DBEFA6303}" destId="{3C38FD12-87B0-464F-A492-9B9A15FB1891}" srcOrd="1" destOrd="0" parTransId="{B53205BA-A281-6949-A492-A68555E9352F}" sibTransId="{7955DDF9-C9AE-7641-B081-FC0C0265DB65}"/>
    <dgm:cxn modelId="{A81FDF52-98A1-3D41-809A-83A2B891ED6F}" type="presOf" srcId="{312AC8EC-3989-4E6B-A34C-4A44971F8422}" destId="{046C3189-9723-4D48-AB42-84F0840E98A7}" srcOrd="0" destOrd="0" presId="urn:microsoft.com/office/officeart/2005/8/layout/hList7"/>
    <dgm:cxn modelId="{D4EE0C54-AD0F-BE4E-AEB9-721F81DBB01D}" type="presOf" srcId="{51654D6A-95A4-4E7F-B6C4-FF063E7F512E}" destId="{EBD88C52-2018-48D1-9314-C17CB78960E1}" srcOrd="0" destOrd="0" presId="urn:microsoft.com/office/officeart/2005/8/layout/hList7"/>
    <dgm:cxn modelId="{2E1A1579-A6BA-476F-822B-86009E26C1D5}" srcId="{76CDA518-BC6C-454C-8425-289DBEFA6303}" destId="{87EBC7B2-62CC-4F4D-B8F1-6913234E01AB}" srcOrd="8" destOrd="0" parTransId="{792074DA-5FA9-4FC5-82A0-319076547753}" sibTransId="{B3C296FB-3485-4B9E-A81F-C9229475D8E6}"/>
    <dgm:cxn modelId="{E2821782-CFE7-F640-8F76-09237023F7C7}" type="presOf" srcId="{82ED9815-0689-437F-AB55-8011A9589219}" destId="{80C6CD21-4D30-4F02-A5E3-108A4E386C2A}" srcOrd="1" destOrd="0" presId="urn:microsoft.com/office/officeart/2005/8/layout/hList7"/>
    <dgm:cxn modelId="{6DB3CE84-13CE-7547-AB87-6B3A2DB5430F}" type="presOf" srcId="{4F7AD0EE-0E26-4017-9F94-86272D93EFC3}" destId="{0F17CE07-4E74-4F15-86EB-6C6567CBA919}" srcOrd="0" destOrd="0" presId="urn:microsoft.com/office/officeart/2005/8/layout/hList7"/>
    <dgm:cxn modelId="{A9B5938D-38ED-9B4D-B4B4-01D84BFD3107}" type="presOf" srcId="{6DF72718-445E-4FDC-B1E6-DF26AB44A9AF}" destId="{F67F770D-9EE3-448C-A8A4-D441C2B590E5}" srcOrd="0" destOrd="0" presId="urn:microsoft.com/office/officeart/2005/8/layout/hList7"/>
    <dgm:cxn modelId="{9279CA99-C641-BE42-8C73-7117A2F9102F}" srcId="{76CDA518-BC6C-454C-8425-289DBEFA6303}" destId="{0DFEB70C-02AC-AF44-BA5D-C8842F80B134}" srcOrd="0" destOrd="0" parTransId="{B89F5C70-128D-D946-86F9-738DD04990E9}" sibTransId="{1E0F5F8C-C0FA-8049-9CD2-98BE7E232B52}"/>
    <dgm:cxn modelId="{9E31DBA0-E939-49A6-A6BC-57FBA271E74D}" srcId="{76CDA518-BC6C-454C-8425-289DBEFA6303}" destId="{EDE82B6F-CA32-4C6B-8BFB-B30D12284093}" srcOrd="3" destOrd="0" parTransId="{9B21EF5D-1347-4E9C-B71F-5BDA8B9DA602}" sibTransId="{4B7087D8-60F7-45B3-90E8-83EEE7316E5B}"/>
    <dgm:cxn modelId="{5EE004A5-3774-4BB1-B9EC-EDCC333FB895}" srcId="{76CDA518-BC6C-454C-8425-289DBEFA6303}" destId="{DA761F70-B11F-4EA6-915D-15ADF7DDBA23}" srcOrd="7" destOrd="0" parTransId="{205211D0-56BC-42B4-8B39-5E0986F07326}" sibTransId="{8B7B9245-1212-4EA2-8DBA-AB21D24D994E}"/>
    <dgm:cxn modelId="{72B83BA5-3F68-A94F-8342-1FC688FDD5C9}" type="presOf" srcId="{4F7AD0EE-0E26-4017-9F94-86272D93EFC3}" destId="{8D07021B-273A-4B9A-9F4E-3DC526DA65BD}" srcOrd="1" destOrd="0" presId="urn:microsoft.com/office/officeart/2005/8/layout/hList7"/>
    <dgm:cxn modelId="{1E256FA6-ABAF-B442-8DA6-E66401D180A3}" type="presOf" srcId="{3C38FD12-87B0-464F-A492-9B9A15FB1891}" destId="{955D4B7B-55E2-5049-BAD1-F314E49BC1DA}" srcOrd="0" destOrd="0" presId="urn:microsoft.com/office/officeart/2005/8/layout/hList7"/>
    <dgm:cxn modelId="{1E4ACCA8-BCA7-3742-9C0A-F554DE72F05C}" type="presOf" srcId="{0DFEB70C-02AC-AF44-BA5D-C8842F80B134}" destId="{63A0A283-9BE1-5848-9AF0-36A6E316D071}" srcOrd="1" destOrd="0" presId="urn:microsoft.com/office/officeart/2005/8/layout/hList7"/>
    <dgm:cxn modelId="{5C51D1B5-5990-CB4B-8638-2358BB530D5F}" type="presOf" srcId="{23117442-D303-468D-9B1A-74E04914477C}" destId="{92BB5058-E676-44FD-8396-B1C6E9350E2F}" srcOrd="0" destOrd="0" presId="urn:microsoft.com/office/officeart/2005/8/layout/hList7"/>
    <dgm:cxn modelId="{8DB8FAB8-F8BE-4232-8E1A-61CBAFE1B3A6}" srcId="{76CDA518-BC6C-454C-8425-289DBEFA6303}" destId="{82ED9815-0689-437F-AB55-8011A9589219}" srcOrd="2" destOrd="0" parTransId="{CA69EC14-8F26-4324-9465-B228833C3D9E}" sibTransId="{095AE3E2-7CB6-43CA-A532-FBE35E2C2239}"/>
    <dgm:cxn modelId="{017127BE-0F77-9240-9B3F-3488238084EA}" type="presOf" srcId="{5DE23A1F-B828-4AED-93AF-CB385BE40F90}" destId="{620747C8-B56B-4616-9A1D-BDC76FE2232C}" srcOrd="0" destOrd="0" presId="urn:microsoft.com/office/officeart/2005/8/layout/hList7"/>
    <dgm:cxn modelId="{D4A848BE-2AE5-E747-9302-35405A69ACC4}" type="presOf" srcId="{1E0F5F8C-C0FA-8049-9CD2-98BE7E232B52}" destId="{9AB0C19E-9F21-4546-957D-9D20AF0B7F7D}" srcOrd="0" destOrd="0" presId="urn:microsoft.com/office/officeart/2005/8/layout/hList7"/>
    <dgm:cxn modelId="{DE1F89BE-1D54-F84E-9327-13B74A4AF796}" type="presOf" srcId="{0DFEB70C-02AC-AF44-BA5D-C8842F80B134}" destId="{CCF769D0-AC55-BC43-BBCF-F4FD2A0BB0B4}" srcOrd="0" destOrd="0" presId="urn:microsoft.com/office/officeart/2005/8/layout/hList7"/>
    <dgm:cxn modelId="{F00D34CF-9683-5E4D-A797-482D4EB9C72D}" type="presOf" srcId="{4B7087D8-60F7-45B3-90E8-83EEE7316E5B}" destId="{620E0897-60F4-4FE7-BB5B-EC1118AD18C4}"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D7A9F3DA-7851-714B-B80D-57BA2B74AF0C}" type="presOf" srcId="{87EBC7B2-62CC-4F4D-B8F1-6913234E01AB}" destId="{1E2AF601-0E14-41E6-A130-E7A0A9003234}" srcOrd="0" destOrd="0" presId="urn:microsoft.com/office/officeart/2005/8/layout/hList7"/>
    <dgm:cxn modelId="{67E413DF-A3D7-BC4D-B4F4-9FEA3168C34B}" type="presOf" srcId="{7955DDF9-C9AE-7641-B081-FC0C0265DB65}" destId="{E4609218-985D-1D4B-966A-C96FA4B2584D}" srcOrd="0" destOrd="0" presId="urn:microsoft.com/office/officeart/2005/8/layout/hList7"/>
    <dgm:cxn modelId="{256069E3-3936-DC42-9622-6CA26DEDB4A3}" type="presOf" srcId="{167BF358-8434-4987-B85A-37964861114E}" destId="{0B0F9D5E-01B5-4D70-8912-3735DC726156}" srcOrd="1" destOrd="0" presId="urn:microsoft.com/office/officeart/2005/8/layout/hList7"/>
    <dgm:cxn modelId="{D5B4D6E6-3E43-5545-B2DF-DB7FB1B164AF}" type="presOf" srcId="{EDE82B6F-CA32-4C6B-8BFB-B30D12284093}" destId="{4010F67F-62A0-45F8-9086-6325303267DE}" srcOrd="1" destOrd="0" presId="urn:microsoft.com/office/officeart/2005/8/layout/hList7"/>
    <dgm:cxn modelId="{57F181F1-6B71-4EAF-824A-3C3569D63AC5}" srcId="{76CDA518-BC6C-454C-8425-289DBEFA6303}" destId="{5DE23A1F-B828-4AED-93AF-CB385BE40F90}" srcOrd="9" destOrd="0" parTransId="{AC415565-C001-469D-988D-42CCD55DFDCC}" sibTransId="{4F72BF1C-5C6D-4106-A1C4-ECB77BA1216C}"/>
    <dgm:cxn modelId="{C366AAF1-FECE-3D43-B273-17D4D665A051}" type="presOf" srcId="{82ED9815-0689-437F-AB55-8011A9589219}" destId="{33027701-4552-4E82-B8B5-201818F384E1}" srcOrd="0" destOrd="0" presId="urn:microsoft.com/office/officeart/2005/8/layout/hList7"/>
    <dgm:cxn modelId="{5E09FCF1-1109-2E4C-8EE4-28E74BD29A53}" type="presOf" srcId="{15FAF609-EF06-4219-A9A5-579532B2B0F5}" destId="{6C212EEF-C90E-4A39-8624-2778E48E4BE0}" srcOrd="0" destOrd="0" presId="urn:microsoft.com/office/officeart/2005/8/layout/hList7"/>
    <dgm:cxn modelId="{F4E5CFFA-AF8D-7D4C-BDA6-93AE43D21E58}" type="presParOf" srcId="{700DEE2E-009E-4920-8919-3EBA1BD25605}" destId="{6CA53C31-027B-47B6-99A7-1B4548807CCF}" srcOrd="0" destOrd="0" presId="urn:microsoft.com/office/officeart/2005/8/layout/hList7"/>
    <dgm:cxn modelId="{999C9443-2446-4741-B2BF-E21B1509E037}" type="presParOf" srcId="{700DEE2E-009E-4920-8919-3EBA1BD25605}" destId="{474004DD-83D6-490F-8C13-1D7113C388B6}" srcOrd="1" destOrd="0" presId="urn:microsoft.com/office/officeart/2005/8/layout/hList7"/>
    <dgm:cxn modelId="{950C4A47-9629-4D49-8C26-84319D6BA347}" type="presParOf" srcId="{474004DD-83D6-490F-8C13-1D7113C388B6}" destId="{90466D7A-2D4F-1344-B644-D6DCC298509A}" srcOrd="0" destOrd="0" presId="urn:microsoft.com/office/officeart/2005/8/layout/hList7"/>
    <dgm:cxn modelId="{D3E27B53-21CF-B44C-A2B2-AE8B4D160D5F}" type="presParOf" srcId="{90466D7A-2D4F-1344-B644-D6DCC298509A}" destId="{CCF769D0-AC55-BC43-BBCF-F4FD2A0BB0B4}" srcOrd="0" destOrd="0" presId="urn:microsoft.com/office/officeart/2005/8/layout/hList7"/>
    <dgm:cxn modelId="{34E71552-0742-CE4D-BB54-9F5080174528}" type="presParOf" srcId="{90466D7A-2D4F-1344-B644-D6DCC298509A}" destId="{63A0A283-9BE1-5848-9AF0-36A6E316D071}" srcOrd="1" destOrd="0" presId="urn:microsoft.com/office/officeart/2005/8/layout/hList7"/>
    <dgm:cxn modelId="{97F75A6F-F67E-5F4F-A1FE-05FA2F19D302}" type="presParOf" srcId="{90466D7A-2D4F-1344-B644-D6DCC298509A}" destId="{B4220B3E-61C4-684D-B8D5-B2459D51B464}" srcOrd="2" destOrd="0" presId="urn:microsoft.com/office/officeart/2005/8/layout/hList7"/>
    <dgm:cxn modelId="{E645974E-087D-024D-A4F9-72116201E163}" type="presParOf" srcId="{90466D7A-2D4F-1344-B644-D6DCC298509A}" destId="{8332BB2D-4DA6-AF44-A16C-41A52244ADA5}" srcOrd="3" destOrd="0" presId="urn:microsoft.com/office/officeart/2005/8/layout/hList7"/>
    <dgm:cxn modelId="{AF2C933C-BF53-2749-8C99-E64219E45B1E}" type="presParOf" srcId="{474004DD-83D6-490F-8C13-1D7113C388B6}" destId="{9AB0C19E-9F21-4546-957D-9D20AF0B7F7D}" srcOrd="1" destOrd="0" presId="urn:microsoft.com/office/officeart/2005/8/layout/hList7"/>
    <dgm:cxn modelId="{BBE78EDC-A63E-874F-986A-32308F4860AA}" type="presParOf" srcId="{474004DD-83D6-490F-8C13-1D7113C388B6}" destId="{B23B278D-7C3C-E540-94D6-D8D3F840ED38}" srcOrd="2" destOrd="0" presId="urn:microsoft.com/office/officeart/2005/8/layout/hList7"/>
    <dgm:cxn modelId="{A280A357-B474-FB44-BE13-5BEDC6F438FE}" type="presParOf" srcId="{B23B278D-7C3C-E540-94D6-D8D3F840ED38}" destId="{955D4B7B-55E2-5049-BAD1-F314E49BC1DA}" srcOrd="0" destOrd="0" presId="urn:microsoft.com/office/officeart/2005/8/layout/hList7"/>
    <dgm:cxn modelId="{007A5DB9-2C57-104B-977A-1C56E5A98B6F}" type="presParOf" srcId="{B23B278D-7C3C-E540-94D6-D8D3F840ED38}" destId="{D37F41FC-D8AB-FB49-A677-51E20658B76C}" srcOrd="1" destOrd="0" presId="urn:microsoft.com/office/officeart/2005/8/layout/hList7"/>
    <dgm:cxn modelId="{FF0E82A0-82A4-DD44-B4AC-FC3978101371}" type="presParOf" srcId="{B23B278D-7C3C-E540-94D6-D8D3F840ED38}" destId="{36B99176-46FB-7743-BFD1-ABFEE85BB20C}" srcOrd="2" destOrd="0" presId="urn:microsoft.com/office/officeart/2005/8/layout/hList7"/>
    <dgm:cxn modelId="{99C4A549-65FC-7D49-9624-032CB2B20787}" type="presParOf" srcId="{B23B278D-7C3C-E540-94D6-D8D3F840ED38}" destId="{23CA0A94-3428-454E-9201-9317C0B35E42}" srcOrd="3" destOrd="0" presId="urn:microsoft.com/office/officeart/2005/8/layout/hList7"/>
    <dgm:cxn modelId="{CCCAA060-FB1F-5342-BA19-A18F11310E1B}" type="presParOf" srcId="{474004DD-83D6-490F-8C13-1D7113C388B6}" destId="{E4609218-985D-1D4B-966A-C96FA4B2584D}" srcOrd="3" destOrd="0" presId="urn:microsoft.com/office/officeart/2005/8/layout/hList7"/>
    <dgm:cxn modelId="{4CF3C526-90FA-7A40-89F0-5B6401125C55}" type="presParOf" srcId="{474004DD-83D6-490F-8C13-1D7113C388B6}" destId="{1596B23E-FF3A-4F13-8B81-DB82401CB8A2}" srcOrd="4" destOrd="0" presId="urn:microsoft.com/office/officeart/2005/8/layout/hList7"/>
    <dgm:cxn modelId="{FBF70D2C-396A-C44F-898E-5B36FD154A84}" type="presParOf" srcId="{1596B23E-FF3A-4F13-8B81-DB82401CB8A2}" destId="{33027701-4552-4E82-B8B5-201818F384E1}" srcOrd="0" destOrd="0" presId="urn:microsoft.com/office/officeart/2005/8/layout/hList7"/>
    <dgm:cxn modelId="{192B4961-C345-0348-8B37-0C2968714E93}" type="presParOf" srcId="{1596B23E-FF3A-4F13-8B81-DB82401CB8A2}" destId="{80C6CD21-4D30-4F02-A5E3-108A4E386C2A}" srcOrd="1" destOrd="0" presId="urn:microsoft.com/office/officeart/2005/8/layout/hList7"/>
    <dgm:cxn modelId="{845E8CE9-7F0F-A342-83D3-CF3EE9D796CF}" type="presParOf" srcId="{1596B23E-FF3A-4F13-8B81-DB82401CB8A2}" destId="{76216FFC-B42E-47B5-BEF6-E584E61758BE}" srcOrd="2" destOrd="0" presId="urn:microsoft.com/office/officeart/2005/8/layout/hList7"/>
    <dgm:cxn modelId="{EF282CB8-1A33-794F-A946-D94CF3FC84C0}" type="presParOf" srcId="{1596B23E-FF3A-4F13-8B81-DB82401CB8A2}" destId="{0304F202-A9F3-479D-BEB1-3ABB9CCAFAF9}" srcOrd="3" destOrd="0" presId="urn:microsoft.com/office/officeart/2005/8/layout/hList7"/>
    <dgm:cxn modelId="{E84213ED-95D7-B943-BA5A-455631CC967B}" type="presParOf" srcId="{474004DD-83D6-490F-8C13-1D7113C388B6}" destId="{B403F713-81E6-4AE7-B3A1-1A307AF769A8}" srcOrd="5" destOrd="0" presId="urn:microsoft.com/office/officeart/2005/8/layout/hList7"/>
    <dgm:cxn modelId="{C0E3FBEB-C48A-1441-B5AE-29B7667010F0}" type="presParOf" srcId="{474004DD-83D6-490F-8C13-1D7113C388B6}" destId="{B9908DC9-75CD-470F-86E2-F7B565FA29D9}" srcOrd="6" destOrd="0" presId="urn:microsoft.com/office/officeart/2005/8/layout/hList7"/>
    <dgm:cxn modelId="{46269875-FA29-FF4A-ADFF-A46D5D54ADA8}" type="presParOf" srcId="{B9908DC9-75CD-470F-86E2-F7B565FA29D9}" destId="{FA06BBCE-464F-4266-B09B-D42E3ACE62C5}" srcOrd="0" destOrd="0" presId="urn:microsoft.com/office/officeart/2005/8/layout/hList7"/>
    <dgm:cxn modelId="{A6FDCD0C-738A-9341-B360-47734464B0A1}" type="presParOf" srcId="{B9908DC9-75CD-470F-86E2-F7B565FA29D9}" destId="{4010F67F-62A0-45F8-9086-6325303267DE}" srcOrd="1" destOrd="0" presId="urn:microsoft.com/office/officeart/2005/8/layout/hList7"/>
    <dgm:cxn modelId="{5AF2A563-C2B1-8B4A-A25E-44A3147593BA}" type="presParOf" srcId="{B9908DC9-75CD-470F-86E2-F7B565FA29D9}" destId="{BA70FC0A-0E40-43D4-9CED-0E9CD2687E95}" srcOrd="2" destOrd="0" presId="urn:microsoft.com/office/officeart/2005/8/layout/hList7"/>
    <dgm:cxn modelId="{356997F3-BA19-2C4B-8FD7-FCC50A2444AD}" type="presParOf" srcId="{B9908DC9-75CD-470F-86E2-F7B565FA29D9}" destId="{AF799562-D0FE-4304-8CBE-F6EBFAE4013A}" srcOrd="3" destOrd="0" presId="urn:microsoft.com/office/officeart/2005/8/layout/hList7"/>
    <dgm:cxn modelId="{F6252333-0626-CB4D-A7B4-583DA6C945E8}" type="presParOf" srcId="{474004DD-83D6-490F-8C13-1D7113C388B6}" destId="{620E0897-60F4-4FE7-BB5B-EC1118AD18C4}" srcOrd="7" destOrd="0" presId="urn:microsoft.com/office/officeart/2005/8/layout/hList7"/>
    <dgm:cxn modelId="{E6775D23-CEBA-9C41-A079-22EE8212568F}" type="presParOf" srcId="{474004DD-83D6-490F-8C13-1D7113C388B6}" destId="{D8032356-C94D-4EB5-BD43-52AF1F0DC0DA}" srcOrd="8" destOrd="0" presId="urn:microsoft.com/office/officeart/2005/8/layout/hList7"/>
    <dgm:cxn modelId="{0778E312-2798-5748-9241-88EAF746B1AA}" type="presParOf" srcId="{D8032356-C94D-4EB5-BD43-52AF1F0DC0DA}" destId="{991FE780-09B4-437E-87F1-633B9F17E51A}" srcOrd="0" destOrd="0" presId="urn:microsoft.com/office/officeart/2005/8/layout/hList7"/>
    <dgm:cxn modelId="{F3C2DEAC-C151-8C44-A00A-68CE2B98709E}" type="presParOf" srcId="{D8032356-C94D-4EB5-BD43-52AF1F0DC0DA}" destId="{9214762E-771B-4644-B4EF-48158964CAF7}" srcOrd="1" destOrd="0" presId="urn:microsoft.com/office/officeart/2005/8/layout/hList7"/>
    <dgm:cxn modelId="{31A7800A-B6CE-524D-8C8B-2E86DC40BEAC}" type="presParOf" srcId="{D8032356-C94D-4EB5-BD43-52AF1F0DC0DA}" destId="{FB25865C-F5C6-44CB-B4D2-3814AA594E66}" srcOrd="2" destOrd="0" presId="urn:microsoft.com/office/officeart/2005/8/layout/hList7"/>
    <dgm:cxn modelId="{DE4F7163-8375-3741-9286-D9C100AFCD34}" type="presParOf" srcId="{D8032356-C94D-4EB5-BD43-52AF1F0DC0DA}" destId="{069CDC01-BE12-484D-9486-671E87A5E1A9}" srcOrd="3" destOrd="0" presId="urn:microsoft.com/office/officeart/2005/8/layout/hList7"/>
    <dgm:cxn modelId="{E36097F0-742B-8D42-B214-EA74ED01A21F}" type="presParOf" srcId="{474004DD-83D6-490F-8C13-1D7113C388B6}" destId="{1F0423FB-D68E-4585-AD64-427F976129F3}" srcOrd="9" destOrd="0" presId="urn:microsoft.com/office/officeart/2005/8/layout/hList7"/>
    <dgm:cxn modelId="{73B32F99-2872-8248-8045-DCA23423081B}" type="presParOf" srcId="{474004DD-83D6-490F-8C13-1D7113C388B6}" destId="{67FA1698-9E24-4229-A2FA-F4674B67919C}" srcOrd="10" destOrd="0" presId="urn:microsoft.com/office/officeart/2005/8/layout/hList7"/>
    <dgm:cxn modelId="{3F747737-B76D-1344-8F8A-147C6AE642A1}" type="presParOf" srcId="{67FA1698-9E24-4229-A2FA-F4674B67919C}" destId="{2E70E187-B08A-486D-8A45-C8A232CC337A}" srcOrd="0" destOrd="0" presId="urn:microsoft.com/office/officeart/2005/8/layout/hList7"/>
    <dgm:cxn modelId="{AA572BAC-DC90-3640-9369-EFFEA0F01A44}" type="presParOf" srcId="{67FA1698-9E24-4229-A2FA-F4674B67919C}" destId="{0B0F9D5E-01B5-4D70-8912-3735DC726156}" srcOrd="1" destOrd="0" presId="urn:microsoft.com/office/officeart/2005/8/layout/hList7"/>
    <dgm:cxn modelId="{BC27C514-D0B9-FA4E-AAFE-14804DFBFCD7}" type="presParOf" srcId="{67FA1698-9E24-4229-A2FA-F4674B67919C}" destId="{FC7B3C5D-EC91-4467-AF60-0E5515B36ED2}" srcOrd="2" destOrd="0" presId="urn:microsoft.com/office/officeart/2005/8/layout/hList7"/>
    <dgm:cxn modelId="{0CF9B645-312C-B74B-BA65-A93B85DDFCC2}" type="presParOf" srcId="{67FA1698-9E24-4229-A2FA-F4674B67919C}" destId="{640B4EA2-5D13-4CA1-86A9-3221B0994580}" srcOrd="3" destOrd="0" presId="urn:microsoft.com/office/officeart/2005/8/layout/hList7"/>
    <dgm:cxn modelId="{4946360C-5279-5743-BF53-CBF19A8DDAFA}" type="presParOf" srcId="{474004DD-83D6-490F-8C13-1D7113C388B6}" destId="{92BB5058-E676-44FD-8396-B1C6E9350E2F}" srcOrd="11" destOrd="0" presId="urn:microsoft.com/office/officeart/2005/8/layout/hList7"/>
    <dgm:cxn modelId="{77924CF8-D963-B748-9C1D-0D1AEC986703}" type="presParOf" srcId="{474004DD-83D6-490F-8C13-1D7113C388B6}" destId="{44F6A7E9-A24E-43F1-8876-7D150D31E9D4}" srcOrd="12" destOrd="0" presId="urn:microsoft.com/office/officeart/2005/8/layout/hList7"/>
    <dgm:cxn modelId="{FD2E39ED-98F9-0A44-A01F-3B15C71FEA28}" type="presParOf" srcId="{44F6A7E9-A24E-43F1-8876-7D150D31E9D4}" destId="{0F17CE07-4E74-4F15-86EB-6C6567CBA919}" srcOrd="0" destOrd="0" presId="urn:microsoft.com/office/officeart/2005/8/layout/hList7"/>
    <dgm:cxn modelId="{63918DD6-C4F0-5C43-A5C6-8F11FAEE29D3}" type="presParOf" srcId="{44F6A7E9-A24E-43F1-8876-7D150D31E9D4}" destId="{8D07021B-273A-4B9A-9F4E-3DC526DA65BD}" srcOrd="1" destOrd="0" presId="urn:microsoft.com/office/officeart/2005/8/layout/hList7"/>
    <dgm:cxn modelId="{11838221-C447-3F4E-9CB5-B1709B4D576A}" type="presParOf" srcId="{44F6A7E9-A24E-43F1-8876-7D150D31E9D4}" destId="{D5E502C2-DE8D-4346-877A-9C40A3864E73}" srcOrd="2" destOrd="0" presId="urn:microsoft.com/office/officeart/2005/8/layout/hList7"/>
    <dgm:cxn modelId="{6B1151E5-9A61-204F-B6EE-C3EB89BE328E}" type="presParOf" srcId="{44F6A7E9-A24E-43F1-8876-7D150D31E9D4}" destId="{1722C8D5-9191-4617-9A5C-B2D813A9D915}" srcOrd="3" destOrd="0" presId="urn:microsoft.com/office/officeart/2005/8/layout/hList7"/>
    <dgm:cxn modelId="{5AB2B1AE-79D4-1F41-979A-C599024739CE}" type="presParOf" srcId="{474004DD-83D6-490F-8C13-1D7113C388B6}" destId="{EBD88C52-2018-48D1-9314-C17CB78960E1}" srcOrd="13" destOrd="0" presId="urn:microsoft.com/office/officeart/2005/8/layout/hList7"/>
    <dgm:cxn modelId="{101DA583-92DB-AC4B-AC4C-C6BC7FE4D6BC}" type="presParOf" srcId="{474004DD-83D6-490F-8C13-1D7113C388B6}" destId="{0F54D2C3-2473-46B1-B62D-6D975835F768}" srcOrd="14" destOrd="0" presId="urn:microsoft.com/office/officeart/2005/8/layout/hList7"/>
    <dgm:cxn modelId="{3F5BF4DE-9AE3-F146-A71E-BB75B58E306F}" type="presParOf" srcId="{0F54D2C3-2473-46B1-B62D-6D975835F768}" destId="{7DF9CCCA-3B9D-4598-9B0D-5726972F0780}" srcOrd="0" destOrd="0" presId="urn:microsoft.com/office/officeart/2005/8/layout/hList7"/>
    <dgm:cxn modelId="{5E4FF4DC-F2D0-C04D-AF69-7F0291EC3FBA}" type="presParOf" srcId="{0F54D2C3-2473-46B1-B62D-6D975835F768}" destId="{3A3CCAAA-9391-4727-92C0-D8017A0163A3}" srcOrd="1" destOrd="0" presId="urn:microsoft.com/office/officeart/2005/8/layout/hList7"/>
    <dgm:cxn modelId="{99A56C7F-B09D-2242-88D5-BF423B1519B0}" type="presParOf" srcId="{0F54D2C3-2473-46B1-B62D-6D975835F768}" destId="{57AF0E7A-6E2A-4DFD-8782-FF6ACFBFE49A}" srcOrd="2" destOrd="0" presId="urn:microsoft.com/office/officeart/2005/8/layout/hList7"/>
    <dgm:cxn modelId="{9E290489-5BCD-3745-958B-29A0B36F6A65}" type="presParOf" srcId="{0F54D2C3-2473-46B1-B62D-6D975835F768}" destId="{0ED1F304-354B-4320-B27C-70A3951670CA}" srcOrd="3" destOrd="0" presId="urn:microsoft.com/office/officeart/2005/8/layout/hList7"/>
    <dgm:cxn modelId="{E37FFDE5-C8D1-9B4C-9BEF-98AF35ACCB95}" type="presParOf" srcId="{474004DD-83D6-490F-8C13-1D7113C388B6}" destId="{1BFDB655-8D21-4995-B102-9474CBAFCA39}" srcOrd="15" destOrd="0" presId="urn:microsoft.com/office/officeart/2005/8/layout/hList7"/>
    <dgm:cxn modelId="{72C4F31E-C10A-4044-8B46-A515D80C2E6A}" type="presParOf" srcId="{474004DD-83D6-490F-8C13-1D7113C388B6}" destId="{E3D4926D-D56C-4D55-82B1-FA30BBB9C0E6}" srcOrd="16" destOrd="0" presId="urn:microsoft.com/office/officeart/2005/8/layout/hList7"/>
    <dgm:cxn modelId="{90F5A23C-7D05-0247-BFF5-55FCA4B301B1}" type="presParOf" srcId="{E3D4926D-D56C-4D55-82B1-FA30BBB9C0E6}" destId="{1E2AF601-0E14-41E6-A130-E7A0A9003234}" srcOrd="0" destOrd="0" presId="urn:microsoft.com/office/officeart/2005/8/layout/hList7"/>
    <dgm:cxn modelId="{A63A2420-D625-D647-BD61-75D987B6CDF1}" type="presParOf" srcId="{E3D4926D-D56C-4D55-82B1-FA30BBB9C0E6}" destId="{EFEA8269-3FA8-4E67-A41C-D7364A1F0F81}" srcOrd="1" destOrd="0" presId="urn:microsoft.com/office/officeart/2005/8/layout/hList7"/>
    <dgm:cxn modelId="{5C4C75F5-12DB-F941-B9E2-BF1EE3749366}" type="presParOf" srcId="{E3D4926D-D56C-4D55-82B1-FA30BBB9C0E6}" destId="{0EA924EF-8D1F-47B0-BF16-25A8EDEA9546}" srcOrd="2" destOrd="0" presId="urn:microsoft.com/office/officeart/2005/8/layout/hList7"/>
    <dgm:cxn modelId="{CAA0C6C5-0789-B349-96F0-4067EA095280}" type="presParOf" srcId="{E3D4926D-D56C-4D55-82B1-FA30BBB9C0E6}" destId="{92DE6F99-74F9-48AD-8F0A-3356A4758B7E}" srcOrd="3" destOrd="0" presId="urn:microsoft.com/office/officeart/2005/8/layout/hList7"/>
    <dgm:cxn modelId="{24AD61F0-BCC9-4E44-88F3-9166FDB25B85}" type="presParOf" srcId="{474004DD-83D6-490F-8C13-1D7113C388B6}" destId="{A1BE973D-2666-428F-968A-6FB64469B94A}" srcOrd="17" destOrd="0" presId="urn:microsoft.com/office/officeart/2005/8/layout/hList7"/>
    <dgm:cxn modelId="{0897CFAE-464B-9D4A-A4AC-3D3141E4B5BF}" type="presParOf" srcId="{474004DD-83D6-490F-8C13-1D7113C388B6}" destId="{FB0C6E0C-92BE-4A54-B44D-FD3B9DEFEEF5}" srcOrd="18" destOrd="0" presId="urn:microsoft.com/office/officeart/2005/8/layout/hList7"/>
    <dgm:cxn modelId="{EB8C670D-752C-554D-BC0B-84A5A3166126}" type="presParOf" srcId="{FB0C6E0C-92BE-4A54-B44D-FD3B9DEFEEF5}" destId="{620747C8-B56B-4616-9A1D-BDC76FE2232C}" srcOrd="0" destOrd="0" presId="urn:microsoft.com/office/officeart/2005/8/layout/hList7"/>
    <dgm:cxn modelId="{8EEE6C1D-10AF-1148-B1F8-C6BEEC4E47BE}" type="presParOf" srcId="{FB0C6E0C-92BE-4A54-B44D-FD3B9DEFEEF5}" destId="{597A3276-0637-471F-8C39-62B3791F94E7}" srcOrd="1" destOrd="0" presId="urn:microsoft.com/office/officeart/2005/8/layout/hList7"/>
    <dgm:cxn modelId="{A3FA70F1-921A-8148-A51A-9AE84D7110FC}" type="presParOf" srcId="{FB0C6E0C-92BE-4A54-B44D-FD3B9DEFEEF5}" destId="{0206AF53-D451-4267-AC81-68C6CC03F37B}" srcOrd="2" destOrd="0" presId="urn:microsoft.com/office/officeart/2005/8/layout/hList7"/>
    <dgm:cxn modelId="{460E46D2-BBD5-CE44-ADC4-EA66328C9642}" type="presParOf" srcId="{FB0C6E0C-92BE-4A54-B44D-FD3B9DEFEEF5}" destId="{55472D87-4270-4864-9513-C4EF84F48593}" srcOrd="3" destOrd="0" presId="urn:microsoft.com/office/officeart/2005/8/layout/hList7"/>
    <dgm:cxn modelId="{3E9F8986-61B4-6445-B9D0-97041303EBD0}" type="presParOf" srcId="{474004DD-83D6-490F-8C13-1D7113C388B6}" destId="{180CC420-22A6-4967-BD0A-16B1BE5DD723}" srcOrd="19" destOrd="0" presId="urn:microsoft.com/office/officeart/2005/8/layout/hList7"/>
    <dgm:cxn modelId="{413385EA-3C62-344B-8928-46CFB3311DCC}" type="presParOf" srcId="{474004DD-83D6-490F-8C13-1D7113C388B6}" destId="{3209A560-3317-4B8E-947C-607FD3DF3066}" srcOrd="20" destOrd="0" presId="urn:microsoft.com/office/officeart/2005/8/layout/hList7"/>
    <dgm:cxn modelId="{AFBD1BE5-053E-0C4C-99C1-F1FC48EB506C}" type="presParOf" srcId="{3209A560-3317-4B8E-947C-607FD3DF3066}" destId="{6C212EEF-C90E-4A39-8624-2778E48E4BE0}" srcOrd="0" destOrd="0" presId="urn:microsoft.com/office/officeart/2005/8/layout/hList7"/>
    <dgm:cxn modelId="{43E75591-E71D-C14B-A16E-64E3CEAEA6B2}" type="presParOf" srcId="{3209A560-3317-4B8E-947C-607FD3DF3066}" destId="{7A28B743-5308-49B7-A36D-077D307978EA}" srcOrd="1" destOrd="0" presId="urn:microsoft.com/office/officeart/2005/8/layout/hList7"/>
    <dgm:cxn modelId="{F9A2BEC5-2132-B643-A4C8-A819E2891059}" type="presParOf" srcId="{3209A560-3317-4B8E-947C-607FD3DF3066}" destId="{0401C330-83F7-4374-B0FE-4979745BF16D}" srcOrd="2" destOrd="0" presId="urn:microsoft.com/office/officeart/2005/8/layout/hList7"/>
    <dgm:cxn modelId="{76F873A4-19C1-5345-B27E-B9D519D47939}" type="presParOf" srcId="{3209A560-3317-4B8E-947C-607FD3DF3066}" destId="{8B20BB08-94B1-48F9-9897-CB80CA7F6C0C}" srcOrd="3" destOrd="0" presId="urn:microsoft.com/office/officeart/2005/8/layout/hList7"/>
    <dgm:cxn modelId="{6B662F7E-7F15-F24B-9E60-DDE214F2FDE8}" type="presParOf" srcId="{474004DD-83D6-490F-8C13-1D7113C388B6}" destId="{F67F770D-9EE3-448C-A8A4-D441C2B590E5}" srcOrd="21" destOrd="0" presId="urn:microsoft.com/office/officeart/2005/8/layout/hList7"/>
    <dgm:cxn modelId="{FC443F6D-DC7E-6446-B47C-76D5B77FE061}" type="presParOf" srcId="{474004DD-83D6-490F-8C13-1D7113C388B6}" destId="{DEE6476C-3C9B-4114-B5E6-B41D5B87BEDA}" srcOrd="22" destOrd="0" presId="urn:microsoft.com/office/officeart/2005/8/layout/hList7"/>
    <dgm:cxn modelId="{E88E1D92-7FC8-B44A-900E-2E40F84D40CC}" type="presParOf" srcId="{DEE6476C-3C9B-4114-B5E6-B41D5B87BEDA}" destId="{046C3189-9723-4D48-AB42-84F0840E98A7}" srcOrd="0" destOrd="0" presId="urn:microsoft.com/office/officeart/2005/8/layout/hList7"/>
    <dgm:cxn modelId="{D163E2BE-5A37-E94A-BC06-A49685EA435E}" type="presParOf" srcId="{DEE6476C-3C9B-4114-B5E6-B41D5B87BEDA}" destId="{D27D4B50-EAD1-4E28-BB95-5202D94609AD}" srcOrd="1" destOrd="0" presId="urn:microsoft.com/office/officeart/2005/8/layout/hList7"/>
    <dgm:cxn modelId="{C0130CBE-99E1-C843-939D-FE47FC9BB8C8}" type="presParOf" srcId="{DEE6476C-3C9B-4114-B5E6-B41D5B87BEDA}" destId="{7513BE1C-84BB-43A0-B14A-E852AFD3D884}" srcOrd="2" destOrd="0" presId="urn:microsoft.com/office/officeart/2005/8/layout/hList7"/>
    <dgm:cxn modelId="{B4E4928D-A1AF-114A-A948-9AC63A4E87B3}"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0DFEB70C-02AC-AF44-BA5D-C8842F80B134}">
      <dgm:prSet custT="1"/>
      <dgm: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nchorCtr="0"/>
        <a:lstStyle/>
        <a:p>
          <a:pPr>
            <a:buNone/>
          </a:pPr>
          <a:r>
            <a:rPr lang="en-US" sz="1800">
              <a:solidFill>
                <a:sysClr val="window" lastClr="FFFFFF"/>
              </a:solidFill>
              <a:latin typeface="Calibri" panose="020F0502020204030204"/>
              <a:ea typeface="+mn-ea"/>
              <a:cs typeface="+mn-cs"/>
            </a:rPr>
            <a:t>SETTING UP FOR SUCCESS</a:t>
          </a:r>
        </a:p>
      </dgm:t>
    </dgm:pt>
    <dgm:pt modelId="{B89F5C70-128D-D946-86F9-738DD04990E9}" type="parTrans" cxnId="{9279CA99-C641-BE42-8C73-7117A2F9102F}">
      <dgm:prSet/>
      <dgm:spPr/>
      <dgm:t>
        <a:bodyPr/>
        <a:lstStyle/>
        <a:p>
          <a:endParaRPr lang="en-US" sz="1800"/>
        </a:p>
      </dgm:t>
    </dgm:pt>
    <dgm:pt modelId="{1E0F5F8C-C0FA-8049-9CD2-98BE7E232B52}" type="sibTrans" cxnId="{9279CA99-C641-BE42-8C73-7117A2F9102F}">
      <dgm:prSet/>
      <dgm:spPr/>
      <dgm:t>
        <a:bodyPr/>
        <a:lstStyle/>
        <a:p>
          <a:endParaRPr lang="en-US" sz="1800"/>
        </a:p>
      </dgm:t>
    </dgm:pt>
    <dgm:pt modelId="{3C38FD12-87B0-464F-A492-9B9A15FB1891}">
      <dgm:prSet custT="1"/>
      <dgm: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nchorCtr="0"/>
        <a:lstStyle/>
        <a:p>
          <a:pPr>
            <a:buNone/>
          </a:pPr>
          <a:endParaRPr lang="en-US" sz="1800">
            <a:solidFill>
              <a:sysClr val="window" lastClr="FFFFFF"/>
            </a:solidFill>
            <a:latin typeface="Calibri" panose="020F0502020204030204"/>
            <a:ea typeface="+mn-ea"/>
            <a:cs typeface="+mn-cs"/>
          </a:endParaRPr>
        </a:p>
      </dgm:t>
    </dgm:pt>
    <dgm:pt modelId="{B53205BA-A281-6949-A492-A68555E9352F}" type="parTrans" cxnId="{8E333071-57EA-D643-9DA7-AC6588A04698}">
      <dgm:prSet/>
      <dgm:spPr/>
      <dgm:t>
        <a:bodyPr/>
        <a:lstStyle/>
        <a:p>
          <a:endParaRPr lang="en-US" sz="1800"/>
        </a:p>
      </dgm:t>
    </dgm:pt>
    <dgm:pt modelId="{7955DDF9-C9AE-7641-B081-FC0C0265DB65}" type="sibTrans" cxnId="{8E333071-57EA-D643-9DA7-AC6588A04698}">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90466D7A-2D4F-1344-B644-D6DCC298509A}" type="pres">
      <dgm:prSet presAssocID="{0DFEB70C-02AC-AF44-BA5D-C8842F80B134}" presName="compNode" presStyleCnt="0"/>
      <dgm:spPr/>
    </dgm:pt>
    <dgm:pt modelId="{CCF769D0-AC55-BC43-BBCF-F4FD2A0BB0B4}" type="pres">
      <dgm:prSet presAssocID="{0DFEB70C-02AC-AF44-BA5D-C8842F80B134}" presName="bkgdShape" presStyleLbl="node1" presStyleIdx="0" presStyleCnt="12"/>
      <dgm:spPr/>
    </dgm:pt>
    <dgm:pt modelId="{63A0A283-9BE1-5848-9AF0-36A6E316D071}" type="pres">
      <dgm:prSet presAssocID="{0DFEB70C-02AC-AF44-BA5D-C8842F80B134}" presName="nodeTx" presStyleLbl="node1" presStyleIdx="0" presStyleCnt="12">
        <dgm:presLayoutVars>
          <dgm:bulletEnabled val="1"/>
        </dgm:presLayoutVars>
      </dgm:prSet>
      <dgm:spPr/>
    </dgm:pt>
    <dgm:pt modelId="{B4220B3E-61C4-684D-B8D5-B2459D51B464}" type="pres">
      <dgm:prSet presAssocID="{0DFEB70C-02AC-AF44-BA5D-C8842F80B134}" presName="invisiNode" presStyleLbl="node1" presStyleIdx="0" presStyleCnt="12"/>
      <dgm:spPr/>
    </dgm:pt>
    <dgm:pt modelId="{8332BB2D-4DA6-AF44-A16C-41A52244ADA5}" type="pres">
      <dgm:prSet presAssocID="{0DFEB70C-02AC-AF44-BA5D-C8842F80B134}" presName="imagNode" presStyleLbl="fgImgPlace1" presStyleIdx="0" presStyleCnt="12"/>
      <dgm:spPr>
        <a:xfrm>
          <a:off x="32954" y="272133"/>
          <a:ext cx="919895" cy="1510342"/>
        </a:xfrm>
        <a:prstGeom prst="ellipse">
          <a:avLst/>
        </a:prstGeom>
        <a:solidFill>
          <a:srgbClr val="44546A">
            <a:lumMod val="75000"/>
          </a:srgbClr>
        </a:solidFill>
        <a:ln w="12700" cap="flat" cmpd="sng" algn="ctr">
          <a:noFill/>
          <a:prstDash val="solid"/>
          <a:miter lim="800000"/>
        </a:ln>
        <a:effectLst/>
      </dgm:spPr>
    </dgm:pt>
    <dgm:pt modelId="{9AB0C19E-9F21-4546-957D-9D20AF0B7F7D}" type="pres">
      <dgm:prSet presAssocID="{1E0F5F8C-C0FA-8049-9CD2-98BE7E232B52}" presName="sibTrans" presStyleLbl="sibTrans2D1" presStyleIdx="0" presStyleCnt="0"/>
      <dgm:spPr/>
    </dgm:pt>
    <dgm:pt modelId="{B23B278D-7C3C-E540-94D6-D8D3F840ED38}" type="pres">
      <dgm:prSet presAssocID="{3C38FD12-87B0-464F-A492-9B9A15FB1891}" presName="compNode" presStyleCnt="0"/>
      <dgm:spPr/>
    </dgm:pt>
    <dgm:pt modelId="{955D4B7B-55E2-5049-BAD1-F314E49BC1DA}" type="pres">
      <dgm:prSet presAssocID="{3C38FD12-87B0-464F-A492-9B9A15FB1891}" presName="bkgdShape" presStyleLbl="node1" presStyleIdx="1" presStyleCnt="12"/>
      <dgm:spPr/>
    </dgm:pt>
    <dgm:pt modelId="{D37F41FC-D8AB-FB49-A677-51E20658B76C}" type="pres">
      <dgm:prSet presAssocID="{3C38FD12-87B0-464F-A492-9B9A15FB1891}" presName="nodeTx" presStyleLbl="node1" presStyleIdx="1" presStyleCnt="12">
        <dgm:presLayoutVars>
          <dgm:bulletEnabled val="1"/>
        </dgm:presLayoutVars>
      </dgm:prSet>
      <dgm:spPr/>
    </dgm:pt>
    <dgm:pt modelId="{36B99176-46FB-7743-BFD1-ABFEE85BB20C}" type="pres">
      <dgm:prSet presAssocID="{3C38FD12-87B0-464F-A492-9B9A15FB1891}" presName="invisiNode" presStyleLbl="node1" presStyleIdx="1" presStyleCnt="12"/>
      <dgm:spPr/>
    </dgm:pt>
    <dgm:pt modelId="{23CA0A94-3428-454E-9201-9317C0B35E42}" type="pres">
      <dgm:prSet presAssocID="{3C38FD12-87B0-464F-A492-9B9A15FB1891}" presName="imagNode" presStyleLbl="fgImgPlace1" presStyleIdx="1" presStyleCnt="12" custScaleX="63245" custScaleY="68412"/>
      <dgm:spPr>
        <a:xfrm>
          <a:off x="1209979" y="510677"/>
          <a:ext cx="581788" cy="1033255"/>
        </a:xfrm>
        <a:prstGeom prst="rect">
          <a:avLst/>
        </a:prstGeom>
        <a:solidFill>
          <a:srgbClr val="44546A">
            <a:lumMod val="75000"/>
          </a:srgbClr>
        </a:solidFill>
        <a:ln w="12700" cap="flat" cmpd="sng" algn="ctr">
          <a:noFill/>
          <a:prstDash val="solid"/>
          <a:miter lim="800000"/>
        </a:ln>
        <a:effectLst/>
      </dgm:spPr>
    </dgm:pt>
    <dgm:pt modelId="{E4609218-985D-1D4B-966A-C96FA4B2584D}" type="pres">
      <dgm:prSet presAssocID="{7955DDF9-C9AE-7641-B081-FC0C0265DB65}" presName="sibTrans" presStyleLbl="sibTrans2D1" presStyleIdx="0"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2" presStyleCnt="12"/>
      <dgm:spPr/>
    </dgm:pt>
    <dgm:pt modelId="{80C6CD21-4D30-4F02-A5E3-108A4E386C2A}" type="pres">
      <dgm:prSet presAssocID="{82ED9815-0689-437F-AB55-8011A9589219}" presName="nodeTx" presStyleLbl="node1" presStyleIdx="2" presStyleCnt="12">
        <dgm:presLayoutVars>
          <dgm:bulletEnabled val="1"/>
        </dgm:presLayoutVars>
      </dgm:prSet>
      <dgm:spPr/>
    </dgm:pt>
    <dgm:pt modelId="{76216FFC-B42E-47B5-BEF6-E584E61758BE}" type="pres">
      <dgm:prSet presAssocID="{82ED9815-0689-437F-AB55-8011A9589219}" presName="invisiNode" presStyleLbl="node1" presStyleIdx="2" presStyleCnt="12"/>
      <dgm:spPr/>
    </dgm:pt>
    <dgm:pt modelId="{0304F202-A9F3-479D-BEB1-3ABB9CCAFAF9}" type="pres">
      <dgm:prSet presAssocID="{82ED9815-0689-437F-AB55-8011A9589219}" presName="imagNode" presStyleLbl="fgImgPlace1" presStyleIdx="2" presStyleCnt="12"/>
      <dgm:spPr>
        <a:xfrm>
          <a:off x="2048896" y="272133"/>
          <a:ext cx="919895" cy="1510342"/>
        </a:xfrm>
        <a:prstGeom prst="rect">
          <a:avLst/>
        </a:prstGeom>
        <a:solidFill>
          <a:srgbClr val="5B9BD5">
            <a:lumMod val="75000"/>
          </a:srgbClr>
        </a:solidFill>
        <a:ln w="12700" cap="flat" cmpd="sng" algn="ctr">
          <a:no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3" presStyleCnt="12"/>
      <dgm:spPr/>
    </dgm:pt>
    <dgm:pt modelId="{4010F67F-62A0-45F8-9086-6325303267DE}" type="pres">
      <dgm:prSet presAssocID="{EDE82B6F-CA32-4C6B-8BFB-B30D12284093}" presName="nodeTx" presStyleLbl="node1" presStyleIdx="3" presStyleCnt="12">
        <dgm:presLayoutVars>
          <dgm:bulletEnabled val="1"/>
        </dgm:presLayoutVars>
      </dgm:prSet>
      <dgm:spPr/>
    </dgm:pt>
    <dgm:pt modelId="{BA70FC0A-0E40-43D4-9CED-0E9CD2687E95}" type="pres">
      <dgm:prSet presAssocID="{EDE82B6F-CA32-4C6B-8BFB-B30D12284093}" presName="invisiNode" presStyleLbl="node1" presStyleIdx="3" presStyleCnt="12"/>
      <dgm:spPr/>
    </dgm:pt>
    <dgm:pt modelId="{AF799562-D0FE-4304-8CBE-F6EBFAE4013A}" type="pres">
      <dgm:prSet presAssocID="{EDE82B6F-CA32-4C6B-8BFB-B30D12284093}" presName="imagNode" presStyleLbl="fgImgPlace1" presStyleIdx="3" presStyleCnt="12"/>
      <dgm:spPr>
        <a:xfrm>
          <a:off x="3056867" y="272133"/>
          <a:ext cx="919895" cy="1510342"/>
        </a:xfrm>
        <a:prstGeom prst="rect">
          <a:avLst/>
        </a:prstGeom>
        <a:solidFill>
          <a:srgbClr val="5B9BD5">
            <a:lumMod val="75000"/>
          </a:srgbClr>
        </a:solidFill>
        <a:ln w="12700" cap="flat" cmpd="sng" algn="ctr">
          <a:no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4" presStyleCnt="12"/>
      <dgm:spPr/>
    </dgm:pt>
    <dgm:pt modelId="{9214762E-771B-4644-B4EF-48158964CAF7}" type="pres">
      <dgm:prSet presAssocID="{0C927F58-D0E1-4B01-A6B6-C603E890F398}" presName="nodeTx" presStyleLbl="node1" presStyleIdx="4" presStyleCnt="12">
        <dgm:presLayoutVars>
          <dgm:bulletEnabled val="1"/>
        </dgm:presLayoutVars>
      </dgm:prSet>
      <dgm:spPr/>
    </dgm:pt>
    <dgm:pt modelId="{FB25865C-F5C6-44CB-B4D2-3814AA594E66}" type="pres">
      <dgm:prSet presAssocID="{0C927F58-D0E1-4B01-A6B6-C603E890F398}" presName="invisiNode" presStyleLbl="node1" presStyleIdx="4" presStyleCnt="12"/>
      <dgm:spPr/>
    </dgm:pt>
    <dgm:pt modelId="{069CDC01-BE12-484D-9486-671E87A5E1A9}" type="pres">
      <dgm:prSet presAssocID="{0C927F58-D0E1-4B01-A6B6-C603E890F398}" presName="imagNode" presStyleLbl="fgImgPlace1" presStyleIdx="4" presStyleCnt="12"/>
      <dgm:spPr>
        <a:xfrm>
          <a:off x="4064837" y="272133"/>
          <a:ext cx="919895" cy="1510342"/>
        </a:xfrm>
        <a:prstGeom prst="rect">
          <a:avLst/>
        </a:prstGeom>
        <a:solidFill>
          <a:srgbClr val="70AD47">
            <a:lumMod val="75000"/>
          </a:srgbClr>
        </a:solidFill>
        <a:ln w="12700" cap="flat" cmpd="sng" algn="ctr">
          <a:no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5" presStyleCnt="12"/>
      <dgm:spPr/>
    </dgm:pt>
    <dgm:pt modelId="{0B0F9D5E-01B5-4D70-8912-3735DC726156}" type="pres">
      <dgm:prSet presAssocID="{167BF358-8434-4987-B85A-37964861114E}" presName="nodeTx" presStyleLbl="node1" presStyleIdx="5" presStyleCnt="12">
        <dgm:presLayoutVars>
          <dgm:bulletEnabled val="1"/>
        </dgm:presLayoutVars>
      </dgm:prSet>
      <dgm:spPr/>
    </dgm:pt>
    <dgm:pt modelId="{FC7B3C5D-EC91-4467-AF60-0E5515B36ED2}" type="pres">
      <dgm:prSet presAssocID="{167BF358-8434-4987-B85A-37964861114E}" presName="invisiNode" presStyleLbl="node1" presStyleIdx="5" presStyleCnt="12"/>
      <dgm:spPr/>
    </dgm:pt>
    <dgm:pt modelId="{640B4EA2-5D13-4CA1-86A9-3221B0994580}" type="pres">
      <dgm:prSet presAssocID="{167BF358-8434-4987-B85A-37964861114E}" presName="imagNode" presStyleLbl="fgImgPlace1" presStyleIdx="5" presStyleCnt="12"/>
      <dgm:spPr>
        <a:xfrm>
          <a:off x="5072808" y="272133"/>
          <a:ext cx="919895" cy="1510342"/>
        </a:xfrm>
        <a:prstGeom prst="rect">
          <a:avLst/>
        </a:prstGeom>
        <a:solidFill>
          <a:srgbClr val="70AD47">
            <a:lumMod val="75000"/>
          </a:srgbClr>
        </a:solidFill>
        <a:ln w="12700" cap="flat" cmpd="sng" algn="ctr">
          <a:no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6" presStyleCnt="12"/>
      <dgm:spPr/>
    </dgm:pt>
    <dgm:pt modelId="{8D07021B-273A-4B9A-9F4E-3DC526DA65BD}" type="pres">
      <dgm:prSet presAssocID="{4F7AD0EE-0E26-4017-9F94-86272D93EFC3}" presName="nodeTx" presStyleLbl="node1" presStyleIdx="6" presStyleCnt="12">
        <dgm:presLayoutVars>
          <dgm:bulletEnabled val="1"/>
        </dgm:presLayoutVars>
      </dgm:prSet>
      <dgm:spPr/>
    </dgm:pt>
    <dgm:pt modelId="{D5E502C2-DE8D-4346-877A-9C40A3864E73}" type="pres">
      <dgm:prSet presAssocID="{4F7AD0EE-0E26-4017-9F94-86272D93EFC3}" presName="invisiNode" presStyleLbl="node1" presStyleIdx="6" presStyleCnt="12"/>
      <dgm:spPr/>
    </dgm:pt>
    <dgm:pt modelId="{1722C8D5-9191-4617-9A5C-B2D813A9D915}" type="pres">
      <dgm:prSet presAssocID="{4F7AD0EE-0E26-4017-9F94-86272D93EFC3}" presName="imagNode" presStyleLbl="fgImgPlace1" presStyleIdx="6" presStyleCnt="12"/>
      <dgm:spPr>
        <a:xfrm>
          <a:off x="6080779" y="272133"/>
          <a:ext cx="919895" cy="1510342"/>
        </a:xfrm>
        <a:prstGeom prst="rect">
          <a:avLst/>
        </a:prstGeom>
        <a:solidFill>
          <a:srgbClr val="DAA600"/>
        </a:solidFill>
        <a:ln w="12700" cap="flat" cmpd="sng" algn="ctr">
          <a:no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7" presStyleCnt="12"/>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7" presStyleCnt="12">
        <dgm:presLayoutVars>
          <dgm:bulletEnabled val="1"/>
        </dgm:presLayoutVars>
      </dgm:prSet>
      <dgm:spPr/>
    </dgm:pt>
    <dgm:pt modelId="{57AF0E7A-6E2A-4DFD-8782-FF6ACFBFE49A}" type="pres">
      <dgm:prSet presAssocID="{DA761F70-B11F-4EA6-915D-15ADF7DDBA23}" presName="invisiNode" presStyleLbl="node1" presStyleIdx="7" presStyleCnt="12"/>
      <dgm:spPr/>
    </dgm:pt>
    <dgm:pt modelId="{0ED1F304-354B-4320-B27C-70A3951670CA}" type="pres">
      <dgm:prSet presAssocID="{DA761F70-B11F-4EA6-915D-15ADF7DDBA23}" presName="imagNode" presStyleLbl="fgImgPlace1" presStyleIdx="7" presStyleCnt="12"/>
      <dgm:spPr>
        <a:xfrm>
          <a:off x="7088750" y="272133"/>
          <a:ext cx="919895" cy="1510342"/>
        </a:xfrm>
        <a:prstGeom prst="rect">
          <a:avLst/>
        </a:prstGeom>
        <a:solidFill>
          <a:srgbClr val="DAA600"/>
        </a:solidFill>
        <a:ln w="12700" cap="flat" cmpd="sng" algn="ctr">
          <a:no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8" presStyleCnt="12"/>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8" presStyleCnt="12">
        <dgm:presLayoutVars>
          <dgm:bulletEnabled val="1"/>
        </dgm:presLayoutVars>
      </dgm:prSet>
      <dgm:spPr/>
    </dgm:pt>
    <dgm:pt modelId="{0EA924EF-8D1F-47B0-BF16-25A8EDEA9546}" type="pres">
      <dgm:prSet presAssocID="{87EBC7B2-62CC-4F4D-B8F1-6913234E01AB}" presName="invisiNode" presStyleLbl="node1" presStyleIdx="8" presStyleCnt="12"/>
      <dgm:spPr/>
    </dgm:pt>
    <dgm:pt modelId="{92DE6F99-74F9-48AD-8F0A-3356A4758B7E}" type="pres">
      <dgm:prSet presAssocID="{87EBC7B2-62CC-4F4D-B8F1-6913234E01AB}" presName="imagNode" presStyleLbl="fgImgPlace1" presStyleIdx="8" presStyleCnt="12"/>
      <dgm:spPr>
        <a:xfrm>
          <a:off x="8096721" y="272133"/>
          <a:ext cx="919895" cy="1510342"/>
        </a:xfrm>
        <a:prstGeom prst="rect">
          <a:avLst/>
        </a:prstGeom>
        <a:solidFill>
          <a:srgbClr val="ED7D31">
            <a:lumMod val="75000"/>
          </a:srgbClr>
        </a:solidFill>
        <a:ln w="12700" cap="flat" cmpd="sng" algn="ctr">
          <a:no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9" presStyleCnt="12"/>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9" presStyleCnt="12">
        <dgm:presLayoutVars>
          <dgm:bulletEnabled val="1"/>
        </dgm:presLayoutVars>
      </dgm:prSet>
      <dgm:spPr/>
    </dgm:pt>
    <dgm:pt modelId="{0206AF53-D451-4267-AC81-68C6CC03F37B}" type="pres">
      <dgm:prSet presAssocID="{5DE23A1F-B828-4AED-93AF-CB385BE40F90}" presName="invisiNode" presStyleLbl="node1" presStyleIdx="9" presStyleCnt="12"/>
      <dgm:spPr/>
    </dgm:pt>
    <dgm:pt modelId="{55472D87-4270-4864-9513-C4EF84F48593}" type="pres">
      <dgm:prSet presAssocID="{5DE23A1F-B828-4AED-93AF-CB385BE40F90}" presName="imagNode" presStyleLbl="fgImgPlace1" presStyleIdx="9" presStyleCnt="12"/>
      <dgm:spPr>
        <a:xfrm>
          <a:off x="9104692" y="272133"/>
          <a:ext cx="919895" cy="1510342"/>
        </a:xfrm>
        <a:prstGeom prst="rect">
          <a:avLst/>
        </a:prstGeom>
        <a:solidFill>
          <a:srgbClr val="ED7D31">
            <a:lumMod val="75000"/>
          </a:srgbClr>
        </a:solidFill>
        <a:ln w="12700" cap="flat" cmpd="sng" algn="ctr">
          <a:no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10" presStyleCnt="12"/>
      <dgm:spPr/>
    </dgm:pt>
    <dgm:pt modelId="{7A28B743-5308-49B7-A36D-077D307978EA}" type="pres">
      <dgm:prSet presAssocID="{15FAF609-EF06-4219-A9A5-579532B2B0F5}" presName="nodeTx" presStyleLbl="node1" presStyleIdx="10" presStyleCnt="12">
        <dgm:presLayoutVars>
          <dgm:bulletEnabled val="1"/>
        </dgm:presLayoutVars>
      </dgm:prSet>
      <dgm:spPr/>
    </dgm:pt>
    <dgm:pt modelId="{0401C330-83F7-4374-B0FE-4979745BF16D}" type="pres">
      <dgm:prSet presAssocID="{15FAF609-EF06-4219-A9A5-579532B2B0F5}" presName="invisiNode" presStyleLbl="node1" presStyleIdx="10" presStyleCnt="12"/>
      <dgm:spPr/>
    </dgm:pt>
    <dgm:pt modelId="{8B20BB08-94B1-48F9-9897-CB80CA7F6C0C}" type="pres">
      <dgm:prSet presAssocID="{15FAF609-EF06-4219-A9A5-579532B2B0F5}" presName="imagNode" presStyleLbl="fgImgPlace1" presStyleIdx="10" presStyleCnt="12"/>
      <dgm:spPr>
        <a:xfrm>
          <a:off x="10112662" y="272133"/>
          <a:ext cx="919895" cy="1510342"/>
        </a:xfrm>
        <a:prstGeom prst="ellipse">
          <a:avLst/>
        </a:prstGeom>
        <a:solidFill>
          <a:srgbClr val="941100"/>
        </a:solidFill>
        <a:ln w="12700" cap="flat" cmpd="sng" algn="ctr">
          <a:no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11" presStyleCnt="12"/>
      <dgm:spPr/>
    </dgm:pt>
    <dgm:pt modelId="{D27D4B50-EAD1-4E28-BB95-5202D94609AD}" type="pres">
      <dgm:prSet presAssocID="{312AC8EC-3989-4E6B-A34C-4A44971F8422}" presName="nodeTx" presStyleLbl="node1" presStyleIdx="11" presStyleCnt="12">
        <dgm:presLayoutVars>
          <dgm:bulletEnabled val="1"/>
        </dgm:presLayoutVars>
      </dgm:prSet>
      <dgm:spPr/>
    </dgm:pt>
    <dgm:pt modelId="{7513BE1C-84BB-43A0-B14A-E852AFD3D884}" type="pres">
      <dgm:prSet presAssocID="{312AC8EC-3989-4E6B-A34C-4A44971F8422}" presName="invisiNode" presStyleLbl="node1" presStyleIdx="11" presStyleCnt="12"/>
      <dgm:spPr/>
    </dgm:pt>
    <dgm:pt modelId="{A5E4E931-3070-4D12-BE4A-A7CFF0542571}" type="pres">
      <dgm:prSet presAssocID="{312AC8EC-3989-4E6B-A34C-4A44971F8422}" presName="imagNode" presStyleLbl="fgImgPlace1" presStyleIdx="11" presStyleCnt="12" custScaleY="93841" custLinFactNeighborY="1476"/>
      <dgm:spPr>
        <a:xfrm>
          <a:off x="11120633" y="340937"/>
          <a:ext cx="919895" cy="1417320"/>
        </a:xfrm>
        <a:prstGeom prst="rect">
          <a:avLst/>
        </a:prstGeom>
        <a:solidFill>
          <a:srgbClr val="941100"/>
        </a:solidFill>
        <a:ln w="12700" cap="flat" cmpd="sng" algn="ctr">
          <a:noFill/>
          <a:prstDash val="solid"/>
          <a:miter lim="800000"/>
        </a:ln>
        <a:effectLst/>
      </dgm:spPr>
    </dgm:pt>
  </dgm:ptLst>
  <dgm:cxnLst>
    <dgm:cxn modelId="{4A9F5802-078F-574B-8A56-84D975CDB361}" type="presOf" srcId="{B3C296FB-3485-4B9E-A81F-C9229475D8E6}" destId="{A1BE973D-2666-428F-968A-6FB64469B94A}" srcOrd="0" destOrd="0" presId="urn:microsoft.com/office/officeart/2005/8/layout/hList7"/>
    <dgm:cxn modelId="{4B83F904-14BD-8043-92DF-3B4E5B985798}" type="presOf" srcId="{DA761F70-B11F-4EA6-915D-15ADF7DDBA23}" destId="{7DF9CCCA-3B9D-4598-9B0D-5726972F0780}" srcOrd="0" destOrd="0" presId="urn:microsoft.com/office/officeart/2005/8/layout/hList7"/>
    <dgm:cxn modelId="{3ECBBC06-2398-834A-8152-23A9B5F95E2A}" type="presOf" srcId="{312AC8EC-3989-4E6B-A34C-4A44971F8422}" destId="{D27D4B50-EAD1-4E28-BB95-5202D94609AD}" srcOrd="1" destOrd="0" presId="urn:microsoft.com/office/officeart/2005/8/layout/hList7"/>
    <dgm:cxn modelId="{CB5E5B09-20CD-4245-A349-FF2971C82599}" srcId="{76CDA518-BC6C-454C-8425-289DBEFA6303}" destId="{0C927F58-D0E1-4B01-A6B6-C603E890F398}" srcOrd="4" destOrd="0" parTransId="{79673275-EAE9-4B21-BD17-BA2A2DC472F8}" sibTransId="{91B44C06-EF03-4B80-B764-56D43105AB17}"/>
    <dgm:cxn modelId="{56FA450B-D6FE-CD43-9648-FFAB42F174C8}" type="presOf" srcId="{15FAF609-EF06-4219-A9A5-579532B2B0F5}" destId="{7A28B743-5308-49B7-A36D-077D307978EA}" srcOrd="1" destOrd="0" presId="urn:microsoft.com/office/officeart/2005/8/layout/hList7"/>
    <dgm:cxn modelId="{4A8A7912-19DD-4170-BE92-5B4CEA10F0F4}" srcId="{76CDA518-BC6C-454C-8425-289DBEFA6303}" destId="{312AC8EC-3989-4E6B-A34C-4A44971F8422}" srcOrd="11" destOrd="0" parTransId="{4C6EC9C3-231F-4CE7-B7C6-B9BD23DC1532}" sibTransId="{9CD2B463-8A90-4055-A6A7-74FFBC8F1CA8}"/>
    <dgm:cxn modelId="{49844915-79B7-4760-B8A6-6358800639E0}" srcId="{76CDA518-BC6C-454C-8425-289DBEFA6303}" destId="{15FAF609-EF06-4219-A9A5-579532B2B0F5}" srcOrd="10" destOrd="0" parTransId="{D2885B8D-6C0A-4181-92C1-3B3291BDFB29}" sibTransId="{6DF72718-445E-4FDC-B1E6-DF26AB44A9AF}"/>
    <dgm:cxn modelId="{C0D76F15-3E25-354A-AB47-3442FD22F260}" type="presOf" srcId="{DA761F70-B11F-4EA6-915D-15ADF7DDBA23}" destId="{3A3CCAAA-9391-4727-92C0-D8017A0163A3}" srcOrd="1" destOrd="0" presId="urn:microsoft.com/office/officeart/2005/8/layout/hList7"/>
    <dgm:cxn modelId="{F1B60C1A-67FF-F24C-97F6-2E862336795E}" type="presOf" srcId="{87EBC7B2-62CC-4F4D-B8F1-6913234E01AB}" destId="{EFEA8269-3FA8-4E67-A41C-D7364A1F0F81}" srcOrd="1" destOrd="0" presId="urn:microsoft.com/office/officeart/2005/8/layout/hList7"/>
    <dgm:cxn modelId="{EE6BF61A-B19F-4C39-8C06-B8706D9BA7BA}" srcId="{76CDA518-BC6C-454C-8425-289DBEFA6303}" destId="{4F7AD0EE-0E26-4017-9F94-86272D93EFC3}" srcOrd="6" destOrd="0" parTransId="{1B378C42-C627-4201-AE52-4BA974618512}" sibTransId="{51654D6A-95A4-4E7F-B6C4-FF063E7F512E}"/>
    <dgm:cxn modelId="{D212281E-07E9-974E-95F4-3C8E1623E71B}" type="presOf" srcId="{3C38FD12-87B0-464F-A492-9B9A15FB1891}" destId="{D37F41FC-D8AB-FB49-A677-51E20658B76C}" srcOrd="1" destOrd="0" presId="urn:microsoft.com/office/officeart/2005/8/layout/hList7"/>
    <dgm:cxn modelId="{F964842A-6408-F84A-95B3-841627BB3168}" type="presOf" srcId="{91B44C06-EF03-4B80-B764-56D43105AB17}" destId="{1F0423FB-D68E-4585-AD64-427F976129F3}" srcOrd="0" destOrd="0" presId="urn:microsoft.com/office/officeart/2005/8/layout/hList7"/>
    <dgm:cxn modelId="{F461BD2A-C157-8A40-83CA-34004594E66A}" type="presOf" srcId="{4F72BF1C-5C6D-4106-A1C4-ECB77BA1216C}" destId="{180CC420-22A6-4967-BD0A-16B1BE5DD723}" srcOrd="0" destOrd="0" presId="urn:microsoft.com/office/officeart/2005/8/layout/hList7"/>
    <dgm:cxn modelId="{B18EE22C-D8FC-FB4C-9E38-A02490D3A48C}" type="presOf" srcId="{0C927F58-D0E1-4B01-A6B6-C603E890F398}" destId="{9214762E-771B-4644-B4EF-48158964CAF7}" srcOrd="1" destOrd="0" presId="urn:microsoft.com/office/officeart/2005/8/layout/hList7"/>
    <dgm:cxn modelId="{83F51F3C-83AA-C940-BB15-4AD83A85010E}" type="presOf" srcId="{167BF358-8434-4987-B85A-37964861114E}" destId="{2E70E187-B08A-486D-8A45-C8A232CC337A}" srcOrd="0" destOrd="0" presId="urn:microsoft.com/office/officeart/2005/8/layout/hList7"/>
    <dgm:cxn modelId="{9697DD3F-1923-415C-B9D3-CEE56720C4CC}" srcId="{76CDA518-BC6C-454C-8425-289DBEFA6303}" destId="{167BF358-8434-4987-B85A-37964861114E}" srcOrd="5" destOrd="0" parTransId="{CAB79F3C-EB84-4F7C-A9F7-2D2507D5DBE7}" sibTransId="{23117442-D303-468D-9B1A-74E04914477C}"/>
    <dgm:cxn modelId="{1AFC345D-BE73-0349-B632-94F85A7393C7}" type="presOf" srcId="{EDE82B6F-CA32-4C6B-8BFB-B30D12284093}" destId="{FA06BBCE-464F-4266-B09B-D42E3ACE62C5}" srcOrd="0" destOrd="0" presId="urn:microsoft.com/office/officeart/2005/8/layout/hList7"/>
    <dgm:cxn modelId="{3FE1FD5F-6F8E-3D47-8118-F24DA306BFC6}" type="presOf" srcId="{8B7B9245-1212-4EA2-8DBA-AB21D24D994E}" destId="{1BFDB655-8D21-4995-B102-9474CBAFCA39}" srcOrd="0" destOrd="0" presId="urn:microsoft.com/office/officeart/2005/8/layout/hList7"/>
    <dgm:cxn modelId="{53AD6868-6A8B-2040-9DB5-CE884A1D2D9D}" type="presOf" srcId="{0C927F58-D0E1-4B01-A6B6-C603E890F398}" destId="{991FE780-09B4-437E-87F1-633B9F17E51A}" srcOrd="0" destOrd="0" presId="urn:microsoft.com/office/officeart/2005/8/layout/hList7"/>
    <dgm:cxn modelId="{F166506A-B0D7-8943-BAFF-48CD4CA8C54F}" type="presOf" srcId="{5DE23A1F-B828-4AED-93AF-CB385BE40F90}" destId="{597A3276-0637-471F-8C39-62B3791F94E7}" srcOrd="1" destOrd="0" presId="urn:microsoft.com/office/officeart/2005/8/layout/hList7"/>
    <dgm:cxn modelId="{F25F754F-A882-304F-BC4A-639316EB73B0}" type="presOf" srcId="{095AE3E2-7CB6-43CA-A532-FBE35E2C2239}" destId="{B403F713-81E6-4AE7-B3A1-1A307AF769A8}" srcOrd="0" destOrd="0" presId="urn:microsoft.com/office/officeart/2005/8/layout/hList7"/>
    <dgm:cxn modelId="{8E333071-57EA-D643-9DA7-AC6588A04698}" srcId="{76CDA518-BC6C-454C-8425-289DBEFA6303}" destId="{3C38FD12-87B0-464F-A492-9B9A15FB1891}" srcOrd="1" destOrd="0" parTransId="{B53205BA-A281-6949-A492-A68555E9352F}" sibTransId="{7955DDF9-C9AE-7641-B081-FC0C0265DB65}"/>
    <dgm:cxn modelId="{A81FDF52-98A1-3D41-809A-83A2B891ED6F}" type="presOf" srcId="{312AC8EC-3989-4E6B-A34C-4A44971F8422}" destId="{046C3189-9723-4D48-AB42-84F0840E98A7}" srcOrd="0" destOrd="0" presId="urn:microsoft.com/office/officeart/2005/8/layout/hList7"/>
    <dgm:cxn modelId="{D4EE0C54-AD0F-BE4E-AEB9-721F81DBB01D}" type="presOf" srcId="{51654D6A-95A4-4E7F-B6C4-FF063E7F512E}" destId="{EBD88C52-2018-48D1-9314-C17CB78960E1}" srcOrd="0" destOrd="0" presId="urn:microsoft.com/office/officeart/2005/8/layout/hList7"/>
    <dgm:cxn modelId="{2E1A1579-A6BA-476F-822B-86009E26C1D5}" srcId="{76CDA518-BC6C-454C-8425-289DBEFA6303}" destId="{87EBC7B2-62CC-4F4D-B8F1-6913234E01AB}" srcOrd="8" destOrd="0" parTransId="{792074DA-5FA9-4FC5-82A0-319076547753}" sibTransId="{B3C296FB-3485-4B9E-A81F-C9229475D8E6}"/>
    <dgm:cxn modelId="{E2821782-CFE7-F640-8F76-09237023F7C7}" type="presOf" srcId="{82ED9815-0689-437F-AB55-8011A9589219}" destId="{80C6CD21-4D30-4F02-A5E3-108A4E386C2A}" srcOrd="1" destOrd="0" presId="urn:microsoft.com/office/officeart/2005/8/layout/hList7"/>
    <dgm:cxn modelId="{6DB3CE84-13CE-7547-AB87-6B3A2DB5430F}" type="presOf" srcId="{4F7AD0EE-0E26-4017-9F94-86272D93EFC3}" destId="{0F17CE07-4E74-4F15-86EB-6C6567CBA919}" srcOrd="0" destOrd="0" presId="urn:microsoft.com/office/officeart/2005/8/layout/hList7"/>
    <dgm:cxn modelId="{A9B5938D-38ED-9B4D-B4B4-01D84BFD3107}" type="presOf" srcId="{6DF72718-445E-4FDC-B1E6-DF26AB44A9AF}" destId="{F67F770D-9EE3-448C-A8A4-D441C2B590E5}" srcOrd="0" destOrd="0" presId="urn:microsoft.com/office/officeart/2005/8/layout/hList7"/>
    <dgm:cxn modelId="{9279CA99-C641-BE42-8C73-7117A2F9102F}" srcId="{76CDA518-BC6C-454C-8425-289DBEFA6303}" destId="{0DFEB70C-02AC-AF44-BA5D-C8842F80B134}" srcOrd="0" destOrd="0" parTransId="{B89F5C70-128D-D946-86F9-738DD04990E9}" sibTransId="{1E0F5F8C-C0FA-8049-9CD2-98BE7E232B52}"/>
    <dgm:cxn modelId="{9E31DBA0-E939-49A6-A6BC-57FBA271E74D}" srcId="{76CDA518-BC6C-454C-8425-289DBEFA6303}" destId="{EDE82B6F-CA32-4C6B-8BFB-B30D12284093}" srcOrd="3" destOrd="0" parTransId="{9B21EF5D-1347-4E9C-B71F-5BDA8B9DA602}" sibTransId="{4B7087D8-60F7-45B3-90E8-83EEE7316E5B}"/>
    <dgm:cxn modelId="{5EE004A5-3774-4BB1-B9EC-EDCC333FB895}" srcId="{76CDA518-BC6C-454C-8425-289DBEFA6303}" destId="{DA761F70-B11F-4EA6-915D-15ADF7DDBA23}" srcOrd="7" destOrd="0" parTransId="{205211D0-56BC-42B4-8B39-5E0986F07326}" sibTransId="{8B7B9245-1212-4EA2-8DBA-AB21D24D994E}"/>
    <dgm:cxn modelId="{72B83BA5-3F68-A94F-8342-1FC688FDD5C9}" type="presOf" srcId="{4F7AD0EE-0E26-4017-9F94-86272D93EFC3}" destId="{8D07021B-273A-4B9A-9F4E-3DC526DA65BD}" srcOrd="1" destOrd="0" presId="urn:microsoft.com/office/officeart/2005/8/layout/hList7"/>
    <dgm:cxn modelId="{1E256FA6-ABAF-B442-8DA6-E66401D180A3}" type="presOf" srcId="{3C38FD12-87B0-464F-A492-9B9A15FB1891}" destId="{955D4B7B-55E2-5049-BAD1-F314E49BC1DA}" srcOrd="0" destOrd="0" presId="urn:microsoft.com/office/officeart/2005/8/layout/hList7"/>
    <dgm:cxn modelId="{1E4ACCA8-BCA7-3742-9C0A-F554DE72F05C}" type="presOf" srcId="{0DFEB70C-02AC-AF44-BA5D-C8842F80B134}" destId="{63A0A283-9BE1-5848-9AF0-36A6E316D071}" srcOrd="1" destOrd="0" presId="urn:microsoft.com/office/officeart/2005/8/layout/hList7"/>
    <dgm:cxn modelId="{5C51D1B5-5990-CB4B-8638-2358BB530D5F}" type="presOf" srcId="{23117442-D303-468D-9B1A-74E04914477C}" destId="{92BB5058-E676-44FD-8396-B1C6E9350E2F}" srcOrd="0" destOrd="0" presId="urn:microsoft.com/office/officeart/2005/8/layout/hList7"/>
    <dgm:cxn modelId="{8DB8FAB8-F8BE-4232-8E1A-61CBAFE1B3A6}" srcId="{76CDA518-BC6C-454C-8425-289DBEFA6303}" destId="{82ED9815-0689-437F-AB55-8011A9589219}" srcOrd="2" destOrd="0" parTransId="{CA69EC14-8F26-4324-9465-B228833C3D9E}" sibTransId="{095AE3E2-7CB6-43CA-A532-FBE35E2C2239}"/>
    <dgm:cxn modelId="{017127BE-0F77-9240-9B3F-3488238084EA}" type="presOf" srcId="{5DE23A1F-B828-4AED-93AF-CB385BE40F90}" destId="{620747C8-B56B-4616-9A1D-BDC76FE2232C}" srcOrd="0" destOrd="0" presId="urn:microsoft.com/office/officeart/2005/8/layout/hList7"/>
    <dgm:cxn modelId="{D4A848BE-2AE5-E747-9302-35405A69ACC4}" type="presOf" srcId="{1E0F5F8C-C0FA-8049-9CD2-98BE7E232B52}" destId="{9AB0C19E-9F21-4546-957D-9D20AF0B7F7D}" srcOrd="0" destOrd="0" presId="urn:microsoft.com/office/officeart/2005/8/layout/hList7"/>
    <dgm:cxn modelId="{DE1F89BE-1D54-F84E-9327-13B74A4AF796}" type="presOf" srcId="{0DFEB70C-02AC-AF44-BA5D-C8842F80B134}" destId="{CCF769D0-AC55-BC43-BBCF-F4FD2A0BB0B4}" srcOrd="0" destOrd="0" presId="urn:microsoft.com/office/officeart/2005/8/layout/hList7"/>
    <dgm:cxn modelId="{F00D34CF-9683-5E4D-A797-482D4EB9C72D}" type="presOf" srcId="{4B7087D8-60F7-45B3-90E8-83EEE7316E5B}" destId="{620E0897-60F4-4FE7-BB5B-EC1118AD18C4}"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D7A9F3DA-7851-714B-B80D-57BA2B74AF0C}" type="presOf" srcId="{87EBC7B2-62CC-4F4D-B8F1-6913234E01AB}" destId="{1E2AF601-0E14-41E6-A130-E7A0A9003234}" srcOrd="0" destOrd="0" presId="urn:microsoft.com/office/officeart/2005/8/layout/hList7"/>
    <dgm:cxn modelId="{67E413DF-A3D7-BC4D-B4F4-9FEA3168C34B}" type="presOf" srcId="{7955DDF9-C9AE-7641-B081-FC0C0265DB65}" destId="{E4609218-985D-1D4B-966A-C96FA4B2584D}" srcOrd="0" destOrd="0" presId="urn:microsoft.com/office/officeart/2005/8/layout/hList7"/>
    <dgm:cxn modelId="{256069E3-3936-DC42-9622-6CA26DEDB4A3}" type="presOf" srcId="{167BF358-8434-4987-B85A-37964861114E}" destId="{0B0F9D5E-01B5-4D70-8912-3735DC726156}" srcOrd="1" destOrd="0" presId="urn:microsoft.com/office/officeart/2005/8/layout/hList7"/>
    <dgm:cxn modelId="{D5B4D6E6-3E43-5545-B2DF-DB7FB1B164AF}" type="presOf" srcId="{EDE82B6F-CA32-4C6B-8BFB-B30D12284093}" destId="{4010F67F-62A0-45F8-9086-6325303267DE}" srcOrd="1" destOrd="0" presId="urn:microsoft.com/office/officeart/2005/8/layout/hList7"/>
    <dgm:cxn modelId="{57F181F1-6B71-4EAF-824A-3C3569D63AC5}" srcId="{76CDA518-BC6C-454C-8425-289DBEFA6303}" destId="{5DE23A1F-B828-4AED-93AF-CB385BE40F90}" srcOrd="9" destOrd="0" parTransId="{AC415565-C001-469D-988D-42CCD55DFDCC}" sibTransId="{4F72BF1C-5C6D-4106-A1C4-ECB77BA1216C}"/>
    <dgm:cxn modelId="{C366AAF1-FECE-3D43-B273-17D4D665A051}" type="presOf" srcId="{82ED9815-0689-437F-AB55-8011A9589219}" destId="{33027701-4552-4E82-B8B5-201818F384E1}" srcOrd="0" destOrd="0" presId="urn:microsoft.com/office/officeart/2005/8/layout/hList7"/>
    <dgm:cxn modelId="{5E09FCF1-1109-2E4C-8EE4-28E74BD29A53}" type="presOf" srcId="{15FAF609-EF06-4219-A9A5-579532B2B0F5}" destId="{6C212EEF-C90E-4A39-8624-2778E48E4BE0}" srcOrd="0" destOrd="0" presId="urn:microsoft.com/office/officeart/2005/8/layout/hList7"/>
    <dgm:cxn modelId="{F4E5CFFA-AF8D-7D4C-BDA6-93AE43D21E58}" type="presParOf" srcId="{700DEE2E-009E-4920-8919-3EBA1BD25605}" destId="{6CA53C31-027B-47B6-99A7-1B4548807CCF}" srcOrd="0" destOrd="0" presId="urn:microsoft.com/office/officeart/2005/8/layout/hList7"/>
    <dgm:cxn modelId="{999C9443-2446-4741-B2BF-E21B1509E037}" type="presParOf" srcId="{700DEE2E-009E-4920-8919-3EBA1BD25605}" destId="{474004DD-83D6-490F-8C13-1D7113C388B6}" srcOrd="1" destOrd="0" presId="urn:microsoft.com/office/officeart/2005/8/layout/hList7"/>
    <dgm:cxn modelId="{950C4A47-9629-4D49-8C26-84319D6BA347}" type="presParOf" srcId="{474004DD-83D6-490F-8C13-1D7113C388B6}" destId="{90466D7A-2D4F-1344-B644-D6DCC298509A}" srcOrd="0" destOrd="0" presId="urn:microsoft.com/office/officeart/2005/8/layout/hList7"/>
    <dgm:cxn modelId="{D3E27B53-21CF-B44C-A2B2-AE8B4D160D5F}" type="presParOf" srcId="{90466D7A-2D4F-1344-B644-D6DCC298509A}" destId="{CCF769D0-AC55-BC43-BBCF-F4FD2A0BB0B4}" srcOrd="0" destOrd="0" presId="urn:microsoft.com/office/officeart/2005/8/layout/hList7"/>
    <dgm:cxn modelId="{34E71552-0742-CE4D-BB54-9F5080174528}" type="presParOf" srcId="{90466D7A-2D4F-1344-B644-D6DCC298509A}" destId="{63A0A283-9BE1-5848-9AF0-36A6E316D071}" srcOrd="1" destOrd="0" presId="urn:microsoft.com/office/officeart/2005/8/layout/hList7"/>
    <dgm:cxn modelId="{97F75A6F-F67E-5F4F-A1FE-05FA2F19D302}" type="presParOf" srcId="{90466D7A-2D4F-1344-B644-D6DCC298509A}" destId="{B4220B3E-61C4-684D-B8D5-B2459D51B464}" srcOrd="2" destOrd="0" presId="urn:microsoft.com/office/officeart/2005/8/layout/hList7"/>
    <dgm:cxn modelId="{E645974E-087D-024D-A4F9-72116201E163}" type="presParOf" srcId="{90466D7A-2D4F-1344-B644-D6DCC298509A}" destId="{8332BB2D-4DA6-AF44-A16C-41A52244ADA5}" srcOrd="3" destOrd="0" presId="urn:microsoft.com/office/officeart/2005/8/layout/hList7"/>
    <dgm:cxn modelId="{AF2C933C-BF53-2749-8C99-E64219E45B1E}" type="presParOf" srcId="{474004DD-83D6-490F-8C13-1D7113C388B6}" destId="{9AB0C19E-9F21-4546-957D-9D20AF0B7F7D}" srcOrd="1" destOrd="0" presId="urn:microsoft.com/office/officeart/2005/8/layout/hList7"/>
    <dgm:cxn modelId="{BBE78EDC-A63E-874F-986A-32308F4860AA}" type="presParOf" srcId="{474004DD-83D6-490F-8C13-1D7113C388B6}" destId="{B23B278D-7C3C-E540-94D6-D8D3F840ED38}" srcOrd="2" destOrd="0" presId="urn:microsoft.com/office/officeart/2005/8/layout/hList7"/>
    <dgm:cxn modelId="{A280A357-B474-FB44-BE13-5BEDC6F438FE}" type="presParOf" srcId="{B23B278D-7C3C-E540-94D6-D8D3F840ED38}" destId="{955D4B7B-55E2-5049-BAD1-F314E49BC1DA}" srcOrd="0" destOrd="0" presId="urn:microsoft.com/office/officeart/2005/8/layout/hList7"/>
    <dgm:cxn modelId="{007A5DB9-2C57-104B-977A-1C56E5A98B6F}" type="presParOf" srcId="{B23B278D-7C3C-E540-94D6-D8D3F840ED38}" destId="{D37F41FC-D8AB-FB49-A677-51E20658B76C}" srcOrd="1" destOrd="0" presId="urn:microsoft.com/office/officeart/2005/8/layout/hList7"/>
    <dgm:cxn modelId="{FF0E82A0-82A4-DD44-B4AC-FC3978101371}" type="presParOf" srcId="{B23B278D-7C3C-E540-94D6-D8D3F840ED38}" destId="{36B99176-46FB-7743-BFD1-ABFEE85BB20C}" srcOrd="2" destOrd="0" presId="urn:microsoft.com/office/officeart/2005/8/layout/hList7"/>
    <dgm:cxn modelId="{99C4A549-65FC-7D49-9624-032CB2B20787}" type="presParOf" srcId="{B23B278D-7C3C-E540-94D6-D8D3F840ED38}" destId="{23CA0A94-3428-454E-9201-9317C0B35E42}" srcOrd="3" destOrd="0" presId="urn:microsoft.com/office/officeart/2005/8/layout/hList7"/>
    <dgm:cxn modelId="{CCCAA060-FB1F-5342-BA19-A18F11310E1B}" type="presParOf" srcId="{474004DD-83D6-490F-8C13-1D7113C388B6}" destId="{E4609218-985D-1D4B-966A-C96FA4B2584D}" srcOrd="3" destOrd="0" presId="urn:microsoft.com/office/officeart/2005/8/layout/hList7"/>
    <dgm:cxn modelId="{4CF3C526-90FA-7A40-89F0-5B6401125C55}" type="presParOf" srcId="{474004DD-83D6-490F-8C13-1D7113C388B6}" destId="{1596B23E-FF3A-4F13-8B81-DB82401CB8A2}" srcOrd="4" destOrd="0" presId="urn:microsoft.com/office/officeart/2005/8/layout/hList7"/>
    <dgm:cxn modelId="{FBF70D2C-396A-C44F-898E-5B36FD154A84}" type="presParOf" srcId="{1596B23E-FF3A-4F13-8B81-DB82401CB8A2}" destId="{33027701-4552-4E82-B8B5-201818F384E1}" srcOrd="0" destOrd="0" presId="urn:microsoft.com/office/officeart/2005/8/layout/hList7"/>
    <dgm:cxn modelId="{192B4961-C345-0348-8B37-0C2968714E93}" type="presParOf" srcId="{1596B23E-FF3A-4F13-8B81-DB82401CB8A2}" destId="{80C6CD21-4D30-4F02-A5E3-108A4E386C2A}" srcOrd="1" destOrd="0" presId="urn:microsoft.com/office/officeart/2005/8/layout/hList7"/>
    <dgm:cxn modelId="{845E8CE9-7F0F-A342-83D3-CF3EE9D796CF}" type="presParOf" srcId="{1596B23E-FF3A-4F13-8B81-DB82401CB8A2}" destId="{76216FFC-B42E-47B5-BEF6-E584E61758BE}" srcOrd="2" destOrd="0" presId="urn:microsoft.com/office/officeart/2005/8/layout/hList7"/>
    <dgm:cxn modelId="{EF282CB8-1A33-794F-A946-D94CF3FC84C0}" type="presParOf" srcId="{1596B23E-FF3A-4F13-8B81-DB82401CB8A2}" destId="{0304F202-A9F3-479D-BEB1-3ABB9CCAFAF9}" srcOrd="3" destOrd="0" presId="urn:microsoft.com/office/officeart/2005/8/layout/hList7"/>
    <dgm:cxn modelId="{E84213ED-95D7-B943-BA5A-455631CC967B}" type="presParOf" srcId="{474004DD-83D6-490F-8C13-1D7113C388B6}" destId="{B403F713-81E6-4AE7-B3A1-1A307AF769A8}" srcOrd="5" destOrd="0" presId="urn:microsoft.com/office/officeart/2005/8/layout/hList7"/>
    <dgm:cxn modelId="{C0E3FBEB-C48A-1441-B5AE-29B7667010F0}" type="presParOf" srcId="{474004DD-83D6-490F-8C13-1D7113C388B6}" destId="{B9908DC9-75CD-470F-86E2-F7B565FA29D9}" srcOrd="6" destOrd="0" presId="urn:microsoft.com/office/officeart/2005/8/layout/hList7"/>
    <dgm:cxn modelId="{46269875-FA29-FF4A-ADFF-A46D5D54ADA8}" type="presParOf" srcId="{B9908DC9-75CD-470F-86E2-F7B565FA29D9}" destId="{FA06BBCE-464F-4266-B09B-D42E3ACE62C5}" srcOrd="0" destOrd="0" presId="urn:microsoft.com/office/officeart/2005/8/layout/hList7"/>
    <dgm:cxn modelId="{A6FDCD0C-738A-9341-B360-47734464B0A1}" type="presParOf" srcId="{B9908DC9-75CD-470F-86E2-F7B565FA29D9}" destId="{4010F67F-62A0-45F8-9086-6325303267DE}" srcOrd="1" destOrd="0" presId="urn:microsoft.com/office/officeart/2005/8/layout/hList7"/>
    <dgm:cxn modelId="{5AF2A563-C2B1-8B4A-A25E-44A3147593BA}" type="presParOf" srcId="{B9908DC9-75CD-470F-86E2-F7B565FA29D9}" destId="{BA70FC0A-0E40-43D4-9CED-0E9CD2687E95}" srcOrd="2" destOrd="0" presId="urn:microsoft.com/office/officeart/2005/8/layout/hList7"/>
    <dgm:cxn modelId="{356997F3-BA19-2C4B-8FD7-FCC50A2444AD}" type="presParOf" srcId="{B9908DC9-75CD-470F-86E2-F7B565FA29D9}" destId="{AF799562-D0FE-4304-8CBE-F6EBFAE4013A}" srcOrd="3" destOrd="0" presId="urn:microsoft.com/office/officeart/2005/8/layout/hList7"/>
    <dgm:cxn modelId="{F6252333-0626-CB4D-A7B4-583DA6C945E8}" type="presParOf" srcId="{474004DD-83D6-490F-8C13-1D7113C388B6}" destId="{620E0897-60F4-4FE7-BB5B-EC1118AD18C4}" srcOrd="7" destOrd="0" presId="urn:microsoft.com/office/officeart/2005/8/layout/hList7"/>
    <dgm:cxn modelId="{E6775D23-CEBA-9C41-A079-22EE8212568F}" type="presParOf" srcId="{474004DD-83D6-490F-8C13-1D7113C388B6}" destId="{D8032356-C94D-4EB5-BD43-52AF1F0DC0DA}" srcOrd="8" destOrd="0" presId="urn:microsoft.com/office/officeart/2005/8/layout/hList7"/>
    <dgm:cxn modelId="{0778E312-2798-5748-9241-88EAF746B1AA}" type="presParOf" srcId="{D8032356-C94D-4EB5-BD43-52AF1F0DC0DA}" destId="{991FE780-09B4-437E-87F1-633B9F17E51A}" srcOrd="0" destOrd="0" presId="urn:microsoft.com/office/officeart/2005/8/layout/hList7"/>
    <dgm:cxn modelId="{F3C2DEAC-C151-8C44-A00A-68CE2B98709E}" type="presParOf" srcId="{D8032356-C94D-4EB5-BD43-52AF1F0DC0DA}" destId="{9214762E-771B-4644-B4EF-48158964CAF7}" srcOrd="1" destOrd="0" presId="urn:microsoft.com/office/officeart/2005/8/layout/hList7"/>
    <dgm:cxn modelId="{31A7800A-B6CE-524D-8C8B-2E86DC40BEAC}" type="presParOf" srcId="{D8032356-C94D-4EB5-BD43-52AF1F0DC0DA}" destId="{FB25865C-F5C6-44CB-B4D2-3814AA594E66}" srcOrd="2" destOrd="0" presId="urn:microsoft.com/office/officeart/2005/8/layout/hList7"/>
    <dgm:cxn modelId="{DE4F7163-8375-3741-9286-D9C100AFCD34}" type="presParOf" srcId="{D8032356-C94D-4EB5-BD43-52AF1F0DC0DA}" destId="{069CDC01-BE12-484D-9486-671E87A5E1A9}" srcOrd="3" destOrd="0" presId="urn:microsoft.com/office/officeart/2005/8/layout/hList7"/>
    <dgm:cxn modelId="{E36097F0-742B-8D42-B214-EA74ED01A21F}" type="presParOf" srcId="{474004DD-83D6-490F-8C13-1D7113C388B6}" destId="{1F0423FB-D68E-4585-AD64-427F976129F3}" srcOrd="9" destOrd="0" presId="urn:microsoft.com/office/officeart/2005/8/layout/hList7"/>
    <dgm:cxn modelId="{73B32F99-2872-8248-8045-DCA23423081B}" type="presParOf" srcId="{474004DD-83D6-490F-8C13-1D7113C388B6}" destId="{67FA1698-9E24-4229-A2FA-F4674B67919C}" srcOrd="10" destOrd="0" presId="urn:microsoft.com/office/officeart/2005/8/layout/hList7"/>
    <dgm:cxn modelId="{3F747737-B76D-1344-8F8A-147C6AE642A1}" type="presParOf" srcId="{67FA1698-9E24-4229-A2FA-F4674B67919C}" destId="{2E70E187-B08A-486D-8A45-C8A232CC337A}" srcOrd="0" destOrd="0" presId="urn:microsoft.com/office/officeart/2005/8/layout/hList7"/>
    <dgm:cxn modelId="{AA572BAC-DC90-3640-9369-EFFEA0F01A44}" type="presParOf" srcId="{67FA1698-9E24-4229-A2FA-F4674B67919C}" destId="{0B0F9D5E-01B5-4D70-8912-3735DC726156}" srcOrd="1" destOrd="0" presId="urn:microsoft.com/office/officeart/2005/8/layout/hList7"/>
    <dgm:cxn modelId="{BC27C514-D0B9-FA4E-AAFE-14804DFBFCD7}" type="presParOf" srcId="{67FA1698-9E24-4229-A2FA-F4674B67919C}" destId="{FC7B3C5D-EC91-4467-AF60-0E5515B36ED2}" srcOrd="2" destOrd="0" presId="urn:microsoft.com/office/officeart/2005/8/layout/hList7"/>
    <dgm:cxn modelId="{0CF9B645-312C-B74B-BA65-A93B85DDFCC2}" type="presParOf" srcId="{67FA1698-9E24-4229-A2FA-F4674B67919C}" destId="{640B4EA2-5D13-4CA1-86A9-3221B0994580}" srcOrd="3" destOrd="0" presId="urn:microsoft.com/office/officeart/2005/8/layout/hList7"/>
    <dgm:cxn modelId="{4946360C-5279-5743-BF53-CBF19A8DDAFA}" type="presParOf" srcId="{474004DD-83D6-490F-8C13-1D7113C388B6}" destId="{92BB5058-E676-44FD-8396-B1C6E9350E2F}" srcOrd="11" destOrd="0" presId="urn:microsoft.com/office/officeart/2005/8/layout/hList7"/>
    <dgm:cxn modelId="{77924CF8-D963-B748-9C1D-0D1AEC986703}" type="presParOf" srcId="{474004DD-83D6-490F-8C13-1D7113C388B6}" destId="{44F6A7E9-A24E-43F1-8876-7D150D31E9D4}" srcOrd="12" destOrd="0" presId="urn:microsoft.com/office/officeart/2005/8/layout/hList7"/>
    <dgm:cxn modelId="{FD2E39ED-98F9-0A44-A01F-3B15C71FEA28}" type="presParOf" srcId="{44F6A7E9-A24E-43F1-8876-7D150D31E9D4}" destId="{0F17CE07-4E74-4F15-86EB-6C6567CBA919}" srcOrd="0" destOrd="0" presId="urn:microsoft.com/office/officeart/2005/8/layout/hList7"/>
    <dgm:cxn modelId="{63918DD6-C4F0-5C43-A5C6-8F11FAEE29D3}" type="presParOf" srcId="{44F6A7E9-A24E-43F1-8876-7D150D31E9D4}" destId="{8D07021B-273A-4B9A-9F4E-3DC526DA65BD}" srcOrd="1" destOrd="0" presId="urn:microsoft.com/office/officeart/2005/8/layout/hList7"/>
    <dgm:cxn modelId="{11838221-C447-3F4E-9CB5-B1709B4D576A}" type="presParOf" srcId="{44F6A7E9-A24E-43F1-8876-7D150D31E9D4}" destId="{D5E502C2-DE8D-4346-877A-9C40A3864E73}" srcOrd="2" destOrd="0" presId="urn:microsoft.com/office/officeart/2005/8/layout/hList7"/>
    <dgm:cxn modelId="{6B1151E5-9A61-204F-B6EE-C3EB89BE328E}" type="presParOf" srcId="{44F6A7E9-A24E-43F1-8876-7D150D31E9D4}" destId="{1722C8D5-9191-4617-9A5C-B2D813A9D915}" srcOrd="3" destOrd="0" presId="urn:microsoft.com/office/officeart/2005/8/layout/hList7"/>
    <dgm:cxn modelId="{5AB2B1AE-79D4-1F41-979A-C599024739CE}" type="presParOf" srcId="{474004DD-83D6-490F-8C13-1D7113C388B6}" destId="{EBD88C52-2018-48D1-9314-C17CB78960E1}" srcOrd="13" destOrd="0" presId="urn:microsoft.com/office/officeart/2005/8/layout/hList7"/>
    <dgm:cxn modelId="{101DA583-92DB-AC4B-AC4C-C6BC7FE4D6BC}" type="presParOf" srcId="{474004DD-83D6-490F-8C13-1D7113C388B6}" destId="{0F54D2C3-2473-46B1-B62D-6D975835F768}" srcOrd="14" destOrd="0" presId="urn:microsoft.com/office/officeart/2005/8/layout/hList7"/>
    <dgm:cxn modelId="{3F5BF4DE-9AE3-F146-A71E-BB75B58E306F}" type="presParOf" srcId="{0F54D2C3-2473-46B1-B62D-6D975835F768}" destId="{7DF9CCCA-3B9D-4598-9B0D-5726972F0780}" srcOrd="0" destOrd="0" presId="urn:microsoft.com/office/officeart/2005/8/layout/hList7"/>
    <dgm:cxn modelId="{5E4FF4DC-F2D0-C04D-AF69-7F0291EC3FBA}" type="presParOf" srcId="{0F54D2C3-2473-46B1-B62D-6D975835F768}" destId="{3A3CCAAA-9391-4727-92C0-D8017A0163A3}" srcOrd="1" destOrd="0" presId="urn:microsoft.com/office/officeart/2005/8/layout/hList7"/>
    <dgm:cxn modelId="{99A56C7F-B09D-2242-88D5-BF423B1519B0}" type="presParOf" srcId="{0F54D2C3-2473-46B1-B62D-6D975835F768}" destId="{57AF0E7A-6E2A-4DFD-8782-FF6ACFBFE49A}" srcOrd="2" destOrd="0" presId="urn:microsoft.com/office/officeart/2005/8/layout/hList7"/>
    <dgm:cxn modelId="{9E290489-5BCD-3745-958B-29A0B36F6A65}" type="presParOf" srcId="{0F54D2C3-2473-46B1-B62D-6D975835F768}" destId="{0ED1F304-354B-4320-B27C-70A3951670CA}" srcOrd="3" destOrd="0" presId="urn:microsoft.com/office/officeart/2005/8/layout/hList7"/>
    <dgm:cxn modelId="{E37FFDE5-C8D1-9B4C-9BEF-98AF35ACCB95}" type="presParOf" srcId="{474004DD-83D6-490F-8C13-1D7113C388B6}" destId="{1BFDB655-8D21-4995-B102-9474CBAFCA39}" srcOrd="15" destOrd="0" presId="urn:microsoft.com/office/officeart/2005/8/layout/hList7"/>
    <dgm:cxn modelId="{72C4F31E-C10A-4044-8B46-A515D80C2E6A}" type="presParOf" srcId="{474004DD-83D6-490F-8C13-1D7113C388B6}" destId="{E3D4926D-D56C-4D55-82B1-FA30BBB9C0E6}" srcOrd="16" destOrd="0" presId="urn:microsoft.com/office/officeart/2005/8/layout/hList7"/>
    <dgm:cxn modelId="{90F5A23C-7D05-0247-BFF5-55FCA4B301B1}" type="presParOf" srcId="{E3D4926D-D56C-4D55-82B1-FA30BBB9C0E6}" destId="{1E2AF601-0E14-41E6-A130-E7A0A9003234}" srcOrd="0" destOrd="0" presId="urn:microsoft.com/office/officeart/2005/8/layout/hList7"/>
    <dgm:cxn modelId="{A63A2420-D625-D647-BD61-75D987B6CDF1}" type="presParOf" srcId="{E3D4926D-D56C-4D55-82B1-FA30BBB9C0E6}" destId="{EFEA8269-3FA8-4E67-A41C-D7364A1F0F81}" srcOrd="1" destOrd="0" presId="urn:microsoft.com/office/officeart/2005/8/layout/hList7"/>
    <dgm:cxn modelId="{5C4C75F5-12DB-F941-B9E2-BF1EE3749366}" type="presParOf" srcId="{E3D4926D-D56C-4D55-82B1-FA30BBB9C0E6}" destId="{0EA924EF-8D1F-47B0-BF16-25A8EDEA9546}" srcOrd="2" destOrd="0" presId="urn:microsoft.com/office/officeart/2005/8/layout/hList7"/>
    <dgm:cxn modelId="{CAA0C6C5-0789-B349-96F0-4067EA095280}" type="presParOf" srcId="{E3D4926D-D56C-4D55-82B1-FA30BBB9C0E6}" destId="{92DE6F99-74F9-48AD-8F0A-3356A4758B7E}" srcOrd="3" destOrd="0" presId="urn:microsoft.com/office/officeart/2005/8/layout/hList7"/>
    <dgm:cxn modelId="{24AD61F0-BCC9-4E44-88F3-9166FDB25B85}" type="presParOf" srcId="{474004DD-83D6-490F-8C13-1D7113C388B6}" destId="{A1BE973D-2666-428F-968A-6FB64469B94A}" srcOrd="17" destOrd="0" presId="urn:microsoft.com/office/officeart/2005/8/layout/hList7"/>
    <dgm:cxn modelId="{0897CFAE-464B-9D4A-A4AC-3D3141E4B5BF}" type="presParOf" srcId="{474004DD-83D6-490F-8C13-1D7113C388B6}" destId="{FB0C6E0C-92BE-4A54-B44D-FD3B9DEFEEF5}" srcOrd="18" destOrd="0" presId="urn:microsoft.com/office/officeart/2005/8/layout/hList7"/>
    <dgm:cxn modelId="{EB8C670D-752C-554D-BC0B-84A5A3166126}" type="presParOf" srcId="{FB0C6E0C-92BE-4A54-B44D-FD3B9DEFEEF5}" destId="{620747C8-B56B-4616-9A1D-BDC76FE2232C}" srcOrd="0" destOrd="0" presId="urn:microsoft.com/office/officeart/2005/8/layout/hList7"/>
    <dgm:cxn modelId="{8EEE6C1D-10AF-1148-B1F8-C6BEEC4E47BE}" type="presParOf" srcId="{FB0C6E0C-92BE-4A54-B44D-FD3B9DEFEEF5}" destId="{597A3276-0637-471F-8C39-62B3791F94E7}" srcOrd="1" destOrd="0" presId="urn:microsoft.com/office/officeart/2005/8/layout/hList7"/>
    <dgm:cxn modelId="{A3FA70F1-921A-8148-A51A-9AE84D7110FC}" type="presParOf" srcId="{FB0C6E0C-92BE-4A54-B44D-FD3B9DEFEEF5}" destId="{0206AF53-D451-4267-AC81-68C6CC03F37B}" srcOrd="2" destOrd="0" presId="urn:microsoft.com/office/officeart/2005/8/layout/hList7"/>
    <dgm:cxn modelId="{460E46D2-BBD5-CE44-ADC4-EA66328C9642}" type="presParOf" srcId="{FB0C6E0C-92BE-4A54-B44D-FD3B9DEFEEF5}" destId="{55472D87-4270-4864-9513-C4EF84F48593}" srcOrd="3" destOrd="0" presId="urn:microsoft.com/office/officeart/2005/8/layout/hList7"/>
    <dgm:cxn modelId="{3E9F8986-61B4-6445-B9D0-97041303EBD0}" type="presParOf" srcId="{474004DD-83D6-490F-8C13-1D7113C388B6}" destId="{180CC420-22A6-4967-BD0A-16B1BE5DD723}" srcOrd="19" destOrd="0" presId="urn:microsoft.com/office/officeart/2005/8/layout/hList7"/>
    <dgm:cxn modelId="{413385EA-3C62-344B-8928-46CFB3311DCC}" type="presParOf" srcId="{474004DD-83D6-490F-8C13-1D7113C388B6}" destId="{3209A560-3317-4B8E-947C-607FD3DF3066}" srcOrd="20" destOrd="0" presId="urn:microsoft.com/office/officeart/2005/8/layout/hList7"/>
    <dgm:cxn modelId="{AFBD1BE5-053E-0C4C-99C1-F1FC48EB506C}" type="presParOf" srcId="{3209A560-3317-4B8E-947C-607FD3DF3066}" destId="{6C212EEF-C90E-4A39-8624-2778E48E4BE0}" srcOrd="0" destOrd="0" presId="urn:microsoft.com/office/officeart/2005/8/layout/hList7"/>
    <dgm:cxn modelId="{43E75591-E71D-C14B-A16E-64E3CEAEA6B2}" type="presParOf" srcId="{3209A560-3317-4B8E-947C-607FD3DF3066}" destId="{7A28B743-5308-49B7-A36D-077D307978EA}" srcOrd="1" destOrd="0" presId="urn:microsoft.com/office/officeart/2005/8/layout/hList7"/>
    <dgm:cxn modelId="{F9A2BEC5-2132-B643-A4C8-A819E2891059}" type="presParOf" srcId="{3209A560-3317-4B8E-947C-607FD3DF3066}" destId="{0401C330-83F7-4374-B0FE-4979745BF16D}" srcOrd="2" destOrd="0" presId="urn:microsoft.com/office/officeart/2005/8/layout/hList7"/>
    <dgm:cxn modelId="{76F873A4-19C1-5345-B27E-B9D519D47939}" type="presParOf" srcId="{3209A560-3317-4B8E-947C-607FD3DF3066}" destId="{8B20BB08-94B1-48F9-9897-CB80CA7F6C0C}" srcOrd="3" destOrd="0" presId="urn:microsoft.com/office/officeart/2005/8/layout/hList7"/>
    <dgm:cxn modelId="{6B662F7E-7F15-F24B-9E60-DDE214F2FDE8}" type="presParOf" srcId="{474004DD-83D6-490F-8C13-1D7113C388B6}" destId="{F67F770D-9EE3-448C-A8A4-D441C2B590E5}" srcOrd="21" destOrd="0" presId="urn:microsoft.com/office/officeart/2005/8/layout/hList7"/>
    <dgm:cxn modelId="{FC443F6D-DC7E-6446-B47C-76D5B77FE061}" type="presParOf" srcId="{474004DD-83D6-490F-8C13-1D7113C388B6}" destId="{DEE6476C-3C9B-4114-B5E6-B41D5B87BEDA}" srcOrd="22" destOrd="0" presId="urn:microsoft.com/office/officeart/2005/8/layout/hList7"/>
    <dgm:cxn modelId="{E88E1D92-7FC8-B44A-900E-2E40F84D40CC}" type="presParOf" srcId="{DEE6476C-3C9B-4114-B5E6-B41D5B87BEDA}" destId="{046C3189-9723-4D48-AB42-84F0840E98A7}" srcOrd="0" destOrd="0" presId="urn:microsoft.com/office/officeart/2005/8/layout/hList7"/>
    <dgm:cxn modelId="{D163E2BE-5A37-E94A-BC06-A49685EA435E}" type="presParOf" srcId="{DEE6476C-3C9B-4114-B5E6-B41D5B87BEDA}" destId="{D27D4B50-EAD1-4E28-BB95-5202D94609AD}" srcOrd="1" destOrd="0" presId="urn:microsoft.com/office/officeart/2005/8/layout/hList7"/>
    <dgm:cxn modelId="{C0130CBE-99E1-C843-939D-FE47FC9BB8C8}" type="presParOf" srcId="{DEE6476C-3C9B-4114-B5E6-B41D5B87BEDA}" destId="{7513BE1C-84BB-43A0-B14A-E852AFD3D884}" srcOrd="2" destOrd="0" presId="urn:microsoft.com/office/officeart/2005/8/layout/hList7"/>
    <dgm:cxn modelId="{B4E4928D-A1AF-114A-A948-9AC63A4E87B3}"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0DFEB70C-02AC-AF44-BA5D-C8842F80B134}">
      <dgm:prSet custT="1"/>
      <dgm: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nchorCtr="0"/>
        <a:lstStyle/>
        <a:p>
          <a:pPr>
            <a:buNone/>
          </a:pPr>
          <a:r>
            <a:rPr lang="en-US" sz="1800">
              <a:solidFill>
                <a:sysClr val="window" lastClr="FFFFFF"/>
              </a:solidFill>
              <a:latin typeface="Calibri" panose="020F0502020204030204"/>
              <a:ea typeface="+mn-ea"/>
              <a:cs typeface="+mn-cs"/>
            </a:rPr>
            <a:t>SETTING UP FOR SUCCESS</a:t>
          </a:r>
        </a:p>
      </dgm:t>
    </dgm:pt>
    <dgm:pt modelId="{B89F5C70-128D-D946-86F9-738DD04990E9}" type="parTrans" cxnId="{9279CA99-C641-BE42-8C73-7117A2F9102F}">
      <dgm:prSet/>
      <dgm:spPr/>
      <dgm:t>
        <a:bodyPr/>
        <a:lstStyle/>
        <a:p>
          <a:endParaRPr lang="en-US" sz="1800"/>
        </a:p>
      </dgm:t>
    </dgm:pt>
    <dgm:pt modelId="{1E0F5F8C-C0FA-8049-9CD2-98BE7E232B52}" type="sibTrans" cxnId="{9279CA99-C641-BE42-8C73-7117A2F9102F}">
      <dgm:prSet/>
      <dgm:spPr/>
      <dgm:t>
        <a:bodyPr/>
        <a:lstStyle/>
        <a:p>
          <a:endParaRPr lang="en-US" sz="1800"/>
        </a:p>
      </dgm:t>
    </dgm:pt>
    <dgm:pt modelId="{3C38FD12-87B0-464F-A492-9B9A15FB1891}">
      <dgm:prSet custT="1"/>
      <dgm: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nchorCtr="0"/>
        <a:lstStyle/>
        <a:p>
          <a:pPr>
            <a:buNone/>
          </a:pPr>
          <a:endParaRPr lang="en-US" sz="1800">
            <a:solidFill>
              <a:sysClr val="window" lastClr="FFFFFF"/>
            </a:solidFill>
            <a:latin typeface="Calibri" panose="020F0502020204030204"/>
            <a:ea typeface="+mn-ea"/>
            <a:cs typeface="+mn-cs"/>
          </a:endParaRPr>
        </a:p>
      </dgm:t>
    </dgm:pt>
    <dgm:pt modelId="{B53205BA-A281-6949-A492-A68555E9352F}" type="parTrans" cxnId="{8E333071-57EA-D643-9DA7-AC6588A04698}">
      <dgm:prSet/>
      <dgm:spPr/>
      <dgm:t>
        <a:bodyPr/>
        <a:lstStyle/>
        <a:p>
          <a:endParaRPr lang="en-US" sz="1800"/>
        </a:p>
      </dgm:t>
    </dgm:pt>
    <dgm:pt modelId="{7955DDF9-C9AE-7641-B081-FC0C0265DB65}" type="sibTrans" cxnId="{8E333071-57EA-D643-9DA7-AC6588A04698}">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90466D7A-2D4F-1344-B644-D6DCC298509A}" type="pres">
      <dgm:prSet presAssocID="{0DFEB70C-02AC-AF44-BA5D-C8842F80B134}" presName="compNode" presStyleCnt="0"/>
      <dgm:spPr/>
    </dgm:pt>
    <dgm:pt modelId="{CCF769D0-AC55-BC43-BBCF-F4FD2A0BB0B4}" type="pres">
      <dgm:prSet presAssocID="{0DFEB70C-02AC-AF44-BA5D-C8842F80B134}" presName="bkgdShape" presStyleLbl="node1" presStyleIdx="0" presStyleCnt="12"/>
      <dgm:spPr/>
    </dgm:pt>
    <dgm:pt modelId="{63A0A283-9BE1-5848-9AF0-36A6E316D071}" type="pres">
      <dgm:prSet presAssocID="{0DFEB70C-02AC-AF44-BA5D-C8842F80B134}" presName="nodeTx" presStyleLbl="node1" presStyleIdx="0" presStyleCnt="12">
        <dgm:presLayoutVars>
          <dgm:bulletEnabled val="1"/>
        </dgm:presLayoutVars>
      </dgm:prSet>
      <dgm:spPr/>
    </dgm:pt>
    <dgm:pt modelId="{B4220B3E-61C4-684D-B8D5-B2459D51B464}" type="pres">
      <dgm:prSet presAssocID="{0DFEB70C-02AC-AF44-BA5D-C8842F80B134}" presName="invisiNode" presStyleLbl="node1" presStyleIdx="0" presStyleCnt="12"/>
      <dgm:spPr/>
    </dgm:pt>
    <dgm:pt modelId="{8332BB2D-4DA6-AF44-A16C-41A52244ADA5}" type="pres">
      <dgm:prSet presAssocID="{0DFEB70C-02AC-AF44-BA5D-C8842F80B134}" presName="imagNode" presStyleLbl="fgImgPlace1" presStyleIdx="0" presStyleCnt="12"/>
      <dgm:spPr>
        <a:xfrm>
          <a:off x="32954" y="272133"/>
          <a:ext cx="919895" cy="1510342"/>
        </a:xfrm>
        <a:prstGeom prst="ellipse">
          <a:avLst/>
        </a:prstGeom>
        <a:solidFill>
          <a:srgbClr val="44546A">
            <a:lumMod val="75000"/>
          </a:srgbClr>
        </a:solidFill>
        <a:ln w="12700" cap="flat" cmpd="sng" algn="ctr">
          <a:noFill/>
          <a:prstDash val="solid"/>
          <a:miter lim="800000"/>
        </a:ln>
        <a:effectLst/>
      </dgm:spPr>
    </dgm:pt>
    <dgm:pt modelId="{9AB0C19E-9F21-4546-957D-9D20AF0B7F7D}" type="pres">
      <dgm:prSet presAssocID="{1E0F5F8C-C0FA-8049-9CD2-98BE7E232B52}" presName="sibTrans" presStyleLbl="sibTrans2D1" presStyleIdx="0" presStyleCnt="0"/>
      <dgm:spPr/>
    </dgm:pt>
    <dgm:pt modelId="{B23B278D-7C3C-E540-94D6-D8D3F840ED38}" type="pres">
      <dgm:prSet presAssocID="{3C38FD12-87B0-464F-A492-9B9A15FB1891}" presName="compNode" presStyleCnt="0"/>
      <dgm:spPr/>
    </dgm:pt>
    <dgm:pt modelId="{955D4B7B-55E2-5049-BAD1-F314E49BC1DA}" type="pres">
      <dgm:prSet presAssocID="{3C38FD12-87B0-464F-A492-9B9A15FB1891}" presName="bkgdShape" presStyleLbl="node1" presStyleIdx="1" presStyleCnt="12"/>
      <dgm:spPr/>
    </dgm:pt>
    <dgm:pt modelId="{D37F41FC-D8AB-FB49-A677-51E20658B76C}" type="pres">
      <dgm:prSet presAssocID="{3C38FD12-87B0-464F-A492-9B9A15FB1891}" presName="nodeTx" presStyleLbl="node1" presStyleIdx="1" presStyleCnt="12">
        <dgm:presLayoutVars>
          <dgm:bulletEnabled val="1"/>
        </dgm:presLayoutVars>
      </dgm:prSet>
      <dgm:spPr/>
    </dgm:pt>
    <dgm:pt modelId="{36B99176-46FB-7743-BFD1-ABFEE85BB20C}" type="pres">
      <dgm:prSet presAssocID="{3C38FD12-87B0-464F-A492-9B9A15FB1891}" presName="invisiNode" presStyleLbl="node1" presStyleIdx="1" presStyleCnt="12"/>
      <dgm:spPr/>
    </dgm:pt>
    <dgm:pt modelId="{23CA0A94-3428-454E-9201-9317C0B35E42}" type="pres">
      <dgm:prSet presAssocID="{3C38FD12-87B0-464F-A492-9B9A15FB1891}" presName="imagNode" presStyleLbl="fgImgPlace1" presStyleIdx="1" presStyleCnt="12" custScaleX="63245" custScaleY="68412"/>
      <dgm:spPr>
        <a:xfrm>
          <a:off x="1209979" y="510677"/>
          <a:ext cx="581788" cy="1033255"/>
        </a:xfrm>
        <a:prstGeom prst="rect">
          <a:avLst/>
        </a:prstGeom>
        <a:solidFill>
          <a:srgbClr val="44546A">
            <a:lumMod val="75000"/>
          </a:srgbClr>
        </a:solidFill>
        <a:ln w="12700" cap="flat" cmpd="sng" algn="ctr">
          <a:noFill/>
          <a:prstDash val="solid"/>
          <a:miter lim="800000"/>
        </a:ln>
        <a:effectLst/>
      </dgm:spPr>
    </dgm:pt>
    <dgm:pt modelId="{E4609218-985D-1D4B-966A-C96FA4B2584D}" type="pres">
      <dgm:prSet presAssocID="{7955DDF9-C9AE-7641-B081-FC0C0265DB65}" presName="sibTrans" presStyleLbl="sibTrans2D1" presStyleIdx="0"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2" presStyleCnt="12"/>
      <dgm:spPr/>
    </dgm:pt>
    <dgm:pt modelId="{80C6CD21-4D30-4F02-A5E3-108A4E386C2A}" type="pres">
      <dgm:prSet presAssocID="{82ED9815-0689-437F-AB55-8011A9589219}" presName="nodeTx" presStyleLbl="node1" presStyleIdx="2" presStyleCnt="12">
        <dgm:presLayoutVars>
          <dgm:bulletEnabled val="1"/>
        </dgm:presLayoutVars>
      </dgm:prSet>
      <dgm:spPr/>
    </dgm:pt>
    <dgm:pt modelId="{76216FFC-B42E-47B5-BEF6-E584E61758BE}" type="pres">
      <dgm:prSet presAssocID="{82ED9815-0689-437F-AB55-8011A9589219}" presName="invisiNode" presStyleLbl="node1" presStyleIdx="2" presStyleCnt="12"/>
      <dgm:spPr/>
    </dgm:pt>
    <dgm:pt modelId="{0304F202-A9F3-479D-BEB1-3ABB9CCAFAF9}" type="pres">
      <dgm:prSet presAssocID="{82ED9815-0689-437F-AB55-8011A9589219}" presName="imagNode" presStyleLbl="fgImgPlace1" presStyleIdx="2" presStyleCnt="12"/>
      <dgm:spPr>
        <a:xfrm>
          <a:off x="2048896" y="272133"/>
          <a:ext cx="919895" cy="1510342"/>
        </a:xfrm>
        <a:prstGeom prst="rect">
          <a:avLst/>
        </a:prstGeom>
        <a:solidFill>
          <a:srgbClr val="5B9BD5">
            <a:lumMod val="75000"/>
          </a:srgbClr>
        </a:solidFill>
        <a:ln w="12700" cap="flat" cmpd="sng" algn="ctr">
          <a:no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3" presStyleCnt="12"/>
      <dgm:spPr/>
    </dgm:pt>
    <dgm:pt modelId="{4010F67F-62A0-45F8-9086-6325303267DE}" type="pres">
      <dgm:prSet presAssocID="{EDE82B6F-CA32-4C6B-8BFB-B30D12284093}" presName="nodeTx" presStyleLbl="node1" presStyleIdx="3" presStyleCnt="12">
        <dgm:presLayoutVars>
          <dgm:bulletEnabled val="1"/>
        </dgm:presLayoutVars>
      </dgm:prSet>
      <dgm:spPr/>
    </dgm:pt>
    <dgm:pt modelId="{BA70FC0A-0E40-43D4-9CED-0E9CD2687E95}" type="pres">
      <dgm:prSet presAssocID="{EDE82B6F-CA32-4C6B-8BFB-B30D12284093}" presName="invisiNode" presStyleLbl="node1" presStyleIdx="3" presStyleCnt="12"/>
      <dgm:spPr/>
    </dgm:pt>
    <dgm:pt modelId="{AF799562-D0FE-4304-8CBE-F6EBFAE4013A}" type="pres">
      <dgm:prSet presAssocID="{EDE82B6F-CA32-4C6B-8BFB-B30D12284093}" presName="imagNode" presStyleLbl="fgImgPlace1" presStyleIdx="3" presStyleCnt="12"/>
      <dgm:spPr>
        <a:xfrm>
          <a:off x="3056867" y="272133"/>
          <a:ext cx="919895" cy="1510342"/>
        </a:xfrm>
        <a:prstGeom prst="rect">
          <a:avLst/>
        </a:prstGeom>
        <a:solidFill>
          <a:srgbClr val="5B9BD5">
            <a:lumMod val="75000"/>
          </a:srgbClr>
        </a:solidFill>
        <a:ln w="12700" cap="flat" cmpd="sng" algn="ctr">
          <a:no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4" presStyleCnt="12"/>
      <dgm:spPr/>
    </dgm:pt>
    <dgm:pt modelId="{9214762E-771B-4644-B4EF-48158964CAF7}" type="pres">
      <dgm:prSet presAssocID="{0C927F58-D0E1-4B01-A6B6-C603E890F398}" presName="nodeTx" presStyleLbl="node1" presStyleIdx="4" presStyleCnt="12">
        <dgm:presLayoutVars>
          <dgm:bulletEnabled val="1"/>
        </dgm:presLayoutVars>
      </dgm:prSet>
      <dgm:spPr/>
    </dgm:pt>
    <dgm:pt modelId="{FB25865C-F5C6-44CB-B4D2-3814AA594E66}" type="pres">
      <dgm:prSet presAssocID="{0C927F58-D0E1-4B01-A6B6-C603E890F398}" presName="invisiNode" presStyleLbl="node1" presStyleIdx="4" presStyleCnt="12"/>
      <dgm:spPr/>
    </dgm:pt>
    <dgm:pt modelId="{069CDC01-BE12-484D-9486-671E87A5E1A9}" type="pres">
      <dgm:prSet presAssocID="{0C927F58-D0E1-4B01-A6B6-C603E890F398}" presName="imagNode" presStyleLbl="fgImgPlace1" presStyleIdx="4" presStyleCnt="12"/>
      <dgm:spPr>
        <a:xfrm>
          <a:off x="4064837" y="272133"/>
          <a:ext cx="919895" cy="1510342"/>
        </a:xfrm>
        <a:prstGeom prst="rect">
          <a:avLst/>
        </a:prstGeom>
        <a:solidFill>
          <a:srgbClr val="70AD47">
            <a:lumMod val="75000"/>
          </a:srgbClr>
        </a:solidFill>
        <a:ln w="12700" cap="flat" cmpd="sng" algn="ctr">
          <a:no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5" presStyleCnt="12"/>
      <dgm:spPr/>
    </dgm:pt>
    <dgm:pt modelId="{0B0F9D5E-01B5-4D70-8912-3735DC726156}" type="pres">
      <dgm:prSet presAssocID="{167BF358-8434-4987-B85A-37964861114E}" presName="nodeTx" presStyleLbl="node1" presStyleIdx="5" presStyleCnt="12">
        <dgm:presLayoutVars>
          <dgm:bulletEnabled val="1"/>
        </dgm:presLayoutVars>
      </dgm:prSet>
      <dgm:spPr/>
    </dgm:pt>
    <dgm:pt modelId="{FC7B3C5D-EC91-4467-AF60-0E5515B36ED2}" type="pres">
      <dgm:prSet presAssocID="{167BF358-8434-4987-B85A-37964861114E}" presName="invisiNode" presStyleLbl="node1" presStyleIdx="5" presStyleCnt="12"/>
      <dgm:spPr/>
    </dgm:pt>
    <dgm:pt modelId="{640B4EA2-5D13-4CA1-86A9-3221B0994580}" type="pres">
      <dgm:prSet presAssocID="{167BF358-8434-4987-B85A-37964861114E}" presName="imagNode" presStyleLbl="fgImgPlace1" presStyleIdx="5" presStyleCnt="12"/>
      <dgm:spPr>
        <a:xfrm>
          <a:off x="5072808" y="272133"/>
          <a:ext cx="919895" cy="1510342"/>
        </a:xfrm>
        <a:prstGeom prst="rect">
          <a:avLst/>
        </a:prstGeom>
        <a:solidFill>
          <a:srgbClr val="70AD47">
            <a:lumMod val="75000"/>
          </a:srgbClr>
        </a:solidFill>
        <a:ln w="12700" cap="flat" cmpd="sng" algn="ctr">
          <a:no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6" presStyleCnt="12"/>
      <dgm:spPr/>
    </dgm:pt>
    <dgm:pt modelId="{8D07021B-273A-4B9A-9F4E-3DC526DA65BD}" type="pres">
      <dgm:prSet presAssocID="{4F7AD0EE-0E26-4017-9F94-86272D93EFC3}" presName="nodeTx" presStyleLbl="node1" presStyleIdx="6" presStyleCnt="12">
        <dgm:presLayoutVars>
          <dgm:bulletEnabled val="1"/>
        </dgm:presLayoutVars>
      </dgm:prSet>
      <dgm:spPr/>
    </dgm:pt>
    <dgm:pt modelId="{D5E502C2-DE8D-4346-877A-9C40A3864E73}" type="pres">
      <dgm:prSet presAssocID="{4F7AD0EE-0E26-4017-9F94-86272D93EFC3}" presName="invisiNode" presStyleLbl="node1" presStyleIdx="6" presStyleCnt="12"/>
      <dgm:spPr/>
    </dgm:pt>
    <dgm:pt modelId="{1722C8D5-9191-4617-9A5C-B2D813A9D915}" type="pres">
      <dgm:prSet presAssocID="{4F7AD0EE-0E26-4017-9F94-86272D93EFC3}" presName="imagNode" presStyleLbl="fgImgPlace1" presStyleIdx="6" presStyleCnt="12"/>
      <dgm:spPr>
        <a:xfrm>
          <a:off x="6080779" y="272133"/>
          <a:ext cx="919895" cy="1510342"/>
        </a:xfrm>
        <a:prstGeom prst="rect">
          <a:avLst/>
        </a:prstGeom>
        <a:solidFill>
          <a:srgbClr val="DAA600"/>
        </a:solidFill>
        <a:ln w="12700" cap="flat" cmpd="sng" algn="ctr">
          <a:no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7" presStyleCnt="12"/>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7" presStyleCnt="12">
        <dgm:presLayoutVars>
          <dgm:bulletEnabled val="1"/>
        </dgm:presLayoutVars>
      </dgm:prSet>
      <dgm:spPr/>
    </dgm:pt>
    <dgm:pt modelId="{57AF0E7A-6E2A-4DFD-8782-FF6ACFBFE49A}" type="pres">
      <dgm:prSet presAssocID="{DA761F70-B11F-4EA6-915D-15ADF7DDBA23}" presName="invisiNode" presStyleLbl="node1" presStyleIdx="7" presStyleCnt="12"/>
      <dgm:spPr/>
    </dgm:pt>
    <dgm:pt modelId="{0ED1F304-354B-4320-B27C-70A3951670CA}" type="pres">
      <dgm:prSet presAssocID="{DA761F70-B11F-4EA6-915D-15ADF7DDBA23}" presName="imagNode" presStyleLbl="fgImgPlace1" presStyleIdx="7" presStyleCnt="12"/>
      <dgm:spPr>
        <a:xfrm>
          <a:off x="7088750" y="272133"/>
          <a:ext cx="919895" cy="1510342"/>
        </a:xfrm>
        <a:prstGeom prst="rect">
          <a:avLst/>
        </a:prstGeom>
        <a:solidFill>
          <a:srgbClr val="DAA600"/>
        </a:solidFill>
        <a:ln w="12700" cap="flat" cmpd="sng" algn="ctr">
          <a:no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8" presStyleCnt="12"/>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8" presStyleCnt="12">
        <dgm:presLayoutVars>
          <dgm:bulletEnabled val="1"/>
        </dgm:presLayoutVars>
      </dgm:prSet>
      <dgm:spPr/>
    </dgm:pt>
    <dgm:pt modelId="{0EA924EF-8D1F-47B0-BF16-25A8EDEA9546}" type="pres">
      <dgm:prSet presAssocID="{87EBC7B2-62CC-4F4D-B8F1-6913234E01AB}" presName="invisiNode" presStyleLbl="node1" presStyleIdx="8" presStyleCnt="12"/>
      <dgm:spPr/>
    </dgm:pt>
    <dgm:pt modelId="{92DE6F99-74F9-48AD-8F0A-3356A4758B7E}" type="pres">
      <dgm:prSet presAssocID="{87EBC7B2-62CC-4F4D-B8F1-6913234E01AB}" presName="imagNode" presStyleLbl="fgImgPlace1" presStyleIdx="8" presStyleCnt="12"/>
      <dgm:spPr>
        <a:xfrm>
          <a:off x="8096721" y="272133"/>
          <a:ext cx="919895" cy="1510342"/>
        </a:xfrm>
        <a:prstGeom prst="rect">
          <a:avLst/>
        </a:prstGeom>
        <a:solidFill>
          <a:srgbClr val="ED7D31">
            <a:lumMod val="75000"/>
          </a:srgbClr>
        </a:solidFill>
        <a:ln w="12700" cap="flat" cmpd="sng" algn="ctr">
          <a:no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9" presStyleCnt="12"/>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9" presStyleCnt="12">
        <dgm:presLayoutVars>
          <dgm:bulletEnabled val="1"/>
        </dgm:presLayoutVars>
      </dgm:prSet>
      <dgm:spPr/>
    </dgm:pt>
    <dgm:pt modelId="{0206AF53-D451-4267-AC81-68C6CC03F37B}" type="pres">
      <dgm:prSet presAssocID="{5DE23A1F-B828-4AED-93AF-CB385BE40F90}" presName="invisiNode" presStyleLbl="node1" presStyleIdx="9" presStyleCnt="12"/>
      <dgm:spPr/>
    </dgm:pt>
    <dgm:pt modelId="{55472D87-4270-4864-9513-C4EF84F48593}" type="pres">
      <dgm:prSet presAssocID="{5DE23A1F-B828-4AED-93AF-CB385BE40F90}" presName="imagNode" presStyleLbl="fgImgPlace1" presStyleIdx="9" presStyleCnt="12"/>
      <dgm:spPr>
        <a:xfrm>
          <a:off x="9104692" y="272133"/>
          <a:ext cx="919895" cy="1510342"/>
        </a:xfrm>
        <a:prstGeom prst="rect">
          <a:avLst/>
        </a:prstGeom>
        <a:solidFill>
          <a:srgbClr val="ED7D31">
            <a:lumMod val="75000"/>
          </a:srgbClr>
        </a:solidFill>
        <a:ln w="12700" cap="flat" cmpd="sng" algn="ctr">
          <a:no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10" presStyleCnt="12"/>
      <dgm:spPr/>
    </dgm:pt>
    <dgm:pt modelId="{7A28B743-5308-49B7-A36D-077D307978EA}" type="pres">
      <dgm:prSet presAssocID="{15FAF609-EF06-4219-A9A5-579532B2B0F5}" presName="nodeTx" presStyleLbl="node1" presStyleIdx="10" presStyleCnt="12">
        <dgm:presLayoutVars>
          <dgm:bulletEnabled val="1"/>
        </dgm:presLayoutVars>
      </dgm:prSet>
      <dgm:spPr/>
    </dgm:pt>
    <dgm:pt modelId="{0401C330-83F7-4374-B0FE-4979745BF16D}" type="pres">
      <dgm:prSet presAssocID="{15FAF609-EF06-4219-A9A5-579532B2B0F5}" presName="invisiNode" presStyleLbl="node1" presStyleIdx="10" presStyleCnt="12"/>
      <dgm:spPr/>
    </dgm:pt>
    <dgm:pt modelId="{8B20BB08-94B1-48F9-9897-CB80CA7F6C0C}" type="pres">
      <dgm:prSet presAssocID="{15FAF609-EF06-4219-A9A5-579532B2B0F5}" presName="imagNode" presStyleLbl="fgImgPlace1" presStyleIdx="10" presStyleCnt="12"/>
      <dgm:spPr>
        <a:xfrm>
          <a:off x="10112662" y="272133"/>
          <a:ext cx="919895" cy="1510342"/>
        </a:xfrm>
        <a:prstGeom prst="ellipse">
          <a:avLst/>
        </a:prstGeom>
        <a:solidFill>
          <a:srgbClr val="941100"/>
        </a:solidFill>
        <a:ln w="12700" cap="flat" cmpd="sng" algn="ctr">
          <a:no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11" presStyleCnt="12"/>
      <dgm:spPr/>
    </dgm:pt>
    <dgm:pt modelId="{D27D4B50-EAD1-4E28-BB95-5202D94609AD}" type="pres">
      <dgm:prSet presAssocID="{312AC8EC-3989-4E6B-A34C-4A44971F8422}" presName="nodeTx" presStyleLbl="node1" presStyleIdx="11" presStyleCnt="12">
        <dgm:presLayoutVars>
          <dgm:bulletEnabled val="1"/>
        </dgm:presLayoutVars>
      </dgm:prSet>
      <dgm:spPr/>
    </dgm:pt>
    <dgm:pt modelId="{7513BE1C-84BB-43A0-B14A-E852AFD3D884}" type="pres">
      <dgm:prSet presAssocID="{312AC8EC-3989-4E6B-A34C-4A44971F8422}" presName="invisiNode" presStyleLbl="node1" presStyleIdx="11" presStyleCnt="12"/>
      <dgm:spPr/>
    </dgm:pt>
    <dgm:pt modelId="{A5E4E931-3070-4D12-BE4A-A7CFF0542571}" type="pres">
      <dgm:prSet presAssocID="{312AC8EC-3989-4E6B-A34C-4A44971F8422}" presName="imagNode" presStyleLbl="fgImgPlace1" presStyleIdx="11" presStyleCnt="12" custScaleY="93841" custLinFactNeighborY="1476"/>
      <dgm:spPr>
        <a:xfrm>
          <a:off x="11120633" y="340937"/>
          <a:ext cx="919895" cy="1417320"/>
        </a:xfrm>
        <a:prstGeom prst="rect">
          <a:avLst/>
        </a:prstGeom>
        <a:solidFill>
          <a:srgbClr val="941100"/>
        </a:solidFill>
        <a:ln w="12700" cap="flat" cmpd="sng" algn="ctr">
          <a:noFill/>
          <a:prstDash val="solid"/>
          <a:miter lim="800000"/>
        </a:ln>
        <a:effectLst/>
      </dgm:spPr>
    </dgm:pt>
  </dgm:ptLst>
  <dgm:cxnLst>
    <dgm:cxn modelId="{4A9F5802-078F-574B-8A56-84D975CDB361}" type="presOf" srcId="{B3C296FB-3485-4B9E-A81F-C9229475D8E6}" destId="{A1BE973D-2666-428F-968A-6FB64469B94A}" srcOrd="0" destOrd="0" presId="urn:microsoft.com/office/officeart/2005/8/layout/hList7"/>
    <dgm:cxn modelId="{4B83F904-14BD-8043-92DF-3B4E5B985798}" type="presOf" srcId="{DA761F70-B11F-4EA6-915D-15ADF7DDBA23}" destId="{7DF9CCCA-3B9D-4598-9B0D-5726972F0780}" srcOrd="0" destOrd="0" presId="urn:microsoft.com/office/officeart/2005/8/layout/hList7"/>
    <dgm:cxn modelId="{3ECBBC06-2398-834A-8152-23A9B5F95E2A}" type="presOf" srcId="{312AC8EC-3989-4E6B-A34C-4A44971F8422}" destId="{D27D4B50-EAD1-4E28-BB95-5202D94609AD}" srcOrd="1" destOrd="0" presId="urn:microsoft.com/office/officeart/2005/8/layout/hList7"/>
    <dgm:cxn modelId="{CB5E5B09-20CD-4245-A349-FF2971C82599}" srcId="{76CDA518-BC6C-454C-8425-289DBEFA6303}" destId="{0C927F58-D0E1-4B01-A6B6-C603E890F398}" srcOrd="4" destOrd="0" parTransId="{79673275-EAE9-4B21-BD17-BA2A2DC472F8}" sibTransId="{91B44C06-EF03-4B80-B764-56D43105AB17}"/>
    <dgm:cxn modelId="{56FA450B-D6FE-CD43-9648-FFAB42F174C8}" type="presOf" srcId="{15FAF609-EF06-4219-A9A5-579532B2B0F5}" destId="{7A28B743-5308-49B7-A36D-077D307978EA}" srcOrd="1" destOrd="0" presId="urn:microsoft.com/office/officeart/2005/8/layout/hList7"/>
    <dgm:cxn modelId="{4A8A7912-19DD-4170-BE92-5B4CEA10F0F4}" srcId="{76CDA518-BC6C-454C-8425-289DBEFA6303}" destId="{312AC8EC-3989-4E6B-A34C-4A44971F8422}" srcOrd="11" destOrd="0" parTransId="{4C6EC9C3-231F-4CE7-B7C6-B9BD23DC1532}" sibTransId="{9CD2B463-8A90-4055-A6A7-74FFBC8F1CA8}"/>
    <dgm:cxn modelId="{49844915-79B7-4760-B8A6-6358800639E0}" srcId="{76CDA518-BC6C-454C-8425-289DBEFA6303}" destId="{15FAF609-EF06-4219-A9A5-579532B2B0F5}" srcOrd="10" destOrd="0" parTransId="{D2885B8D-6C0A-4181-92C1-3B3291BDFB29}" sibTransId="{6DF72718-445E-4FDC-B1E6-DF26AB44A9AF}"/>
    <dgm:cxn modelId="{C0D76F15-3E25-354A-AB47-3442FD22F260}" type="presOf" srcId="{DA761F70-B11F-4EA6-915D-15ADF7DDBA23}" destId="{3A3CCAAA-9391-4727-92C0-D8017A0163A3}" srcOrd="1" destOrd="0" presId="urn:microsoft.com/office/officeart/2005/8/layout/hList7"/>
    <dgm:cxn modelId="{F1B60C1A-67FF-F24C-97F6-2E862336795E}" type="presOf" srcId="{87EBC7B2-62CC-4F4D-B8F1-6913234E01AB}" destId="{EFEA8269-3FA8-4E67-A41C-D7364A1F0F81}" srcOrd="1" destOrd="0" presId="urn:microsoft.com/office/officeart/2005/8/layout/hList7"/>
    <dgm:cxn modelId="{EE6BF61A-B19F-4C39-8C06-B8706D9BA7BA}" srcId="{76CDA518-BC6C-454C-8425-289DBEFA6303}" destId="{4F7AD0EE-0E26-4017-9F94-86272D93EFC3}" srcOrd="6" destOrd="0" parTransId="{1B378C42-C627-4201-AE52-4BA974618512}" sibTransId="{51654D6A-95A4-4E7F-B6C4-FF063E7F512E}"/>
    <dgm:cxn modelId="{D212281E-07E9-974E-95F4-3C8E1623E71B}" type="presOf" srcId="{3C38FD12-87B0-464F-A492-9B9A15FB1891}" destId="{D37F41FC-D8AB-FB49-A677-51E20658B76C}" srcOrd="1" destOrd="0" presId="urn:microsoft.com/office/officeart/2005/8/layout/hList7"/>
    <dgm:cxn modelId="{F964842A-6408-F84A-95B3-841627BB3168}" type="presOf" srcId="{91B44C06-EF03-4B80-B764-56D43105AB17}" destId="{1F0423FB-D68E-4585-AD64-427F976129F3}" srcOrd="0" destOrd="0" presId="urn:microsoft.com/office/officeart/2005/8/layout/hList7"/>
    <dgm:cxn modelId="{F461BD2A-C157-8A40-83CA-34004594E66A}" type="presOf" srcId="{4F72BF1C-5C6D-4106-A1C4-ECB77BA1216C}" destId="{180CC420-22A6-4967-BD0A-16B1BE5DD723}" srcOrd="0" destOrd="0" presId="urn:microsoft.com/office/officeart/2005/8/layout/hList7"/>
    <dgm:cxn modelId="{B18EE22C-D8FC-FB4C-9E38-A02490D3A48C}" type="presOf" srcId="{0C927F58-D0E1-4B01-A6B6-C603E890F398}" destId="{9214762E-771B-4644-B4EF-48158964CAF7}" srcOrd="1" destOrd="0" presId="urn:microsoft.com/office/officeart/2005/8/layout/hList7"/>
    <dgm:cxn modelId="{83F51F3C-83AA-C940-BB15-4AD83A85010E}" type="presOf" srcId="{167BF358-8434-4987-B85A-37964861114E}" destId="{2E70E187-B08A-486D-8A45-C8A232CC337A}" srcOrd="0" destOrd="0" presId="urn:microsoft.com/office/officeart/2005/8/layout/hList7"/>
    <dgm:cxn modelId="{9697DD3F-1923-415C-B9D3-CEE56720C4CC}" srcId="{76CDA518-BC6C-454C-8425-289DBEFA6303}" destId="{167BF358-8434-4987-B85A-37964861114E}" srcOrd="5" destOrd="0" parTransId="{CAB79F3C-EB84-4F7C-A9F7-2D2507D5DBE7}" sibTransId="{23117442-D303-468D-9B1A-74E04914477C}"/>
    <dgm:cxn modelId="{1AFC345D-BE73-0349-B632-94F85A7393C7}" type="presOf" srcId="{EDE82B6F-CA32-4C6B-8BFB-B30D12284093}" destId="{FA06BBCE-464F-4266-B09B-D42E3ACE62C5}" srcOrd="0" destOrd="0" presId="urn:microsoft.com/office/officeart/2005/8/layout/hList7"/>
    <dgm:cxn modelId="{3FE1FD5F-6F8E-3D47-8118-F24DA306BFC6}" type="presOf" srcId="{8B7B9245-1212-4EA2-8DBA-AB21D24D994E}" destId="{1BFDB655-8D21-4995-B102-9474CBAFCA39}" srcOrd="0" destOrd="0" presId="urn:microsoft.com/office/officeart/2005/8/layout/hList7"/>
    <dgm:cxn modelId="{53AD6868-6A8B-2040-9DB5-CE884A1D2D9D}" type="presOf" srcId="{0C927F58-D0E1-4B01-A6B6-C603E890F398}" destId="{991FE780-09B4-437E-87F1-633B9F17E51A}" srcOrd="0" destOrd="0" presId="urn:microsoft.com/office/officeart/2005/8/layout/hList7"/>
    <dgm:cxn modelId="{F166506A-B0D7-8943-BAFF-48CD4CA8C54F}" type="presOf" srcId="{5DE23A1F-B828-4AED-93AF-CB385BE40F90}" destId="{597A3276-0637-471F-8C39-62B3791F94E7}" srcOrd="1" destOrd="0" presId="urn:microsoft.com/office/officeart/2005/8/layout/hList7"/>
    <dgm:cxn modelId="{F25F754F-A882-304F-BC4A-639316EB73B0}" type="presOf" srcId="{095AE3E2-7CB6-43CA-A532-FBE35E2C2239}" destId="{B403F713-81E6-4AE7-B3A1-1A307AF769A8}" srcOrd="0" destOrd="0" presId="urn:microsoft.com/office/officeart/2005/8/layout/hList7"/>
    <dgm:cxn modelId="{8E333071-57EA-D643-9DA7-AC6588A04698}" srcId="{76CDA518-BC6C-454C-8425-289DBEFA6303}" destId="{3C38FD12-87B0-464F-A492-9B9A15FB1891}" srcOrd="1" destOrd="0" parTransId="{B53205BA-A281-6949-A492-A68555E9352F}" sibTransId="{7955DDF9-C9AE-7641-B081-FC0C0265DB65}"/>
    <dgm:cxn modelId="{A81FDF52-98A1-3D41-809A-83A2B891ED6F}" type="presOf" srcId="{312AC8EC-3989-4E6B-A34C-4A44971F8422}" destId="{046C3189-9723-4D48-AB42-84F0840E98A7}" srcOrd="0" destOrd="0" presId="urn:microsoft.com/office/officeart/2005/8/layout/hList7"/>
    <dgm:cxn modelId="{D4EE0C54-AD0F-BE4E-AEB9-721F81DBB01D}" type="presOf" srcId="{51654D6A-95A4-4E7F-B6C4-FF063E7F512E}" destId="{EBD88C52-2018-48D1-9314-C17CB78960E1}" srcOrd="0" destOrd="0" presId="urn:microsoft.com/office/officeart/2005/8/layout/hList7"/>
    <dgm:cxn modelId="{2E1A1579-A6BA-476F-822B-86009E26C1D5}" srcId="{76CDA518-BC6C-454C-8425-289DBEFA6303}" destId="{87EBC7B2-62CC-4F4D-B8F1-6913234E01AB}" srcOrd="8" destOrd="0" parTransId="{792074DA-5FA9-4FC5-82A0-319076547753}" sibTransId="{B3C296FB-3485-4B9E-A81F-C9229475D8E6}"/>
    <dgm:cxn modelId="{E2821782-CFE7-F640-8F76-09237023F7C7}" type="presOf" srcId="{82ED9815-0689-437F-AB55-8011A9589219}" destId="{80C6CD21-4D30-4F02-A5E3-108A4E386C2A}" srcOrd="1" destOrd="0" presId="urn:microsoft.com/office/officeart/2005/8/layout/hList7"/>
    <dgm:cxn modelId="{6DB3CE84-13CE-7547-AB87-6B3A2DB5430F}" type="presOf" srcId="{4F7AD0EE-0E26-4017-9F94-86272D93EFC3}" destId="{0F17CE07-4E74-4F15-86EB-6C6567CBA919}" srcOrd="0" destOrd="0" presId="urn:microsoft.com/office/officeart/2005/8/layout/hList7"/>
    <dgm:cxn modelId="{A9B5938D-38ED-9B4D-B4B4-01D84BFD3107}" type="presOf" srcId="{6DF72718-445E-4FDC-B1E6-DF26AB44A9AF}" destId="{F67F770D-9EE3-448C-A8A4-D441C2B590E5}" srcOrd="0" destOrd="0" presId="urn:microsoft.com/office/officeart/2005/8/layout/hList7"/>
    <dgm:cxn modelId="{9279CA99-C641-BE42-8C73-7117A2F9102F}" srcId="{76CDA518-BC6C-454C-8425-289DBEFA6303}" destId="{0DFEB70C-02AC-AF44-BA5D-C8842F80B134}" srcOrd="0" destOrd="0" parTransId="{B89F5C70-128D-D946-86F9-738DD04990E9}" sibTransId="{1E0F5F8C-C0FA-8049-9CD2-98BE7E232B52}"/>
    <dgm:cxn modelId="{9E31DBA0-E939-49A6-A6BC-57FBA271E74D}" srcId="{76CDA518-BC6C-454C-8425-289DBEFA6303}" destId="{EDE82B6F-CA32-4C6B-8BFB-B30D12284093}" srcOrd="3" destOrd="0" parTransId="{9B21EF5D-1347-4E9C-B71F-5BDA8B9DA602}" sibTransId="{4B7087D8-60F7-45B3-90E8-83EEE7316E5B}"/>
    <dgm:cxn modelId="{5EE004A5-3774-4BB1-B9EC-EDCC333FB895}" srcId="{76CDA518-BC6C-454C-8425-289DBEFA6303}" destId="{DA761F70-B11F-4EA6-915D-15ADF7DDBA23}" srcOrd="7" destOrd="0" parTransId="{205211D0-56BC-42B4-8B39-5E0986F07326}" sibTransId="{8B7B9245-1212-4EA2-8DBA-AB21D24D994E}"/>
    <dgm:cxn modelId="{72B83BA5-3F68-A94F-8342-1FC688FDD5C9}" type="presOf" srcId="{4F7AD0EE-0E26-4017-9F94-86272D93EFC3}" destId="{8D07021B-273A-4B9A-9F4E-3DC526DA65BD}" srcOrd="1" destOrd="0" presId="urn:microsoft.com/office/officeart/2005/8/layout/hList7"/>
    <dgm:cxn modelId="{1E256FA6-ABAF-B442-8DA6-E66401D180A3}" type="presOf" srcId="{3C38FD12-87B0-464F-A492-9B9A15FB1891}" destId="{955D4B7B-55E2-5049-BAD1-F314E49BC1DA}" srcOrd="0" destOrd="0" presId="urn:microsoft.com/office/officeart/2005/8/layout/hList7"/>
    <dgm:cxn modelId="{1E4ACCA8-BCA7-3742-9C0A-F554DE72F05C}" type="presOf" srcId="{0DFEB70C-02AC-AF44-BA5D-C8842F80B134}" destId="{63A0A283-9BE1-5848-9AF0-36A6E316D071}" srcOrd="1" destOrd="0" presId="urn:microsoft.com/office/officeart/2005/8/layout/hList7"/>
    <dgm:cxn modelId="{5C51D1B5-5990-CB4B-8638-2358BB530D5F}" type="presOf" srcId="{23117442-D303-468D-9B1A-74E04914477C}" destId="{92BB5058-E676-44FD-8396-B1C6E9350E2F}" srcOrd="0" destOrd="0" presId="urn:microsoft.com/office/officeart/2005/8/layout/hList7"/>
    <dgm:cxn modelId="{8DB8FAB8-F8BE-4232-8E1A-61CBAFE1B3A6}" srcId="{76CDA518-BC6C-454C-8425-289DBEFA6303}" destId="{82ED9815-0689-437F-AB55-8011A9589219}" srcOrd="2" destOrd="0" parTransId="{CA69EC14-8F26-4324-9465-B228833C3D9E}" sibTransId="{095AE3E2-7CB6-43CA-A532-FBE35E2C2239}"/>
    <dgm:cxn modelId="{017127BE-0F77-9240-9B3F-3488238084EA}" type="presOf" srcId="{5DE23A1F-B828-4AED-93AF-CB385BE40F90}" destId="{620747C8-B56B-4616-9A1D-BDC76FE2232C}" srcOrd="0" destOrd="0" presId="urn:microsoft.com/office/officeart/2005/8/layout/hList7"/>
    <dgm:cxn modelId="{D4A848BE-2AE5-E747-9302-35405A69ACC4}" type="presOf" srcId="{1E0F5F8C-C0FA-8049-9CD2-98BE7E232B52}" destId="{9AB0C19E-9F21-4546-957D-9D20AF0B7F7D}" srcOrd="0" destOrd="0" presId="urn:microsoft.com/office/officeart/2005/8/layout/hList7"/>
    <dgm:cxn modelId="{DE1F89BE-1D54-F84E-9327-13B74A4AF796}" type="presOf" srcId="{0DFEB70C-02AC-AF44-BA5D-C8842F80B134}" destId="{CCF769D0-AC55-BC43-BBCF-F4FD2A0BB0B4}" srcOrd="0" destOrd="0" presId="urn:microsoft.com/office/officeart/2005/8/layout/hList7"/>
    <dgm:cxn modelId="{F00D34CF-9683-5E4D-A797-482D4EB9C72D}" type="presOf" srcId="{4B7087D8-60F7-45B3-90E8-83EEE7316E5B}" destId="{620E0897-60F4-4FE7-BB5B-EC1118AD18C4}"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D7A9F3DA-7851-714B-B80D-57BA2B74AF0C}" type="presOf" srcId="{87EBC7B2-62CC-4F4D-B8F1-6913234E01AB}" destId="{1E2AF601-0E14-41E6-A130-E7A0A9003234}" srcOrd="0" destOrd="0" presId="urn:microsoft.com/office/officeart/2005/8/layout/hList7"/>
    <dgm:cxn modelId="{67E413DF-A3D7-BC4D-B4F4-9FEA3168C34B}" type="presOf" srcId="{7955DDF9-C9AE-7641-B081-FC0C0265DB65}" destId="{E4609218-985D-1D4B-966A-C96FA4B2584D}" srcOrd="0" destOrd="0" presId="urn:microsoft.com/office/officeart/2005/8/layout/hList7"/>
    <dgm:cxn modelId="{256069E3-3936-DC42-9622-6CA26DEDB4A3}" type="presOf" srcId="{167BF358-8434-4987-B85A-37964861114E}" destId="{0B0F9D5E-01B5-4D70-8912-3735DC726156}" srcOrd="1" destOrd="0" presId="urn:microsoft.com/office/officeart/2005/8/layout/hList7"/>
    <dgm:cxn modelId="{D5B4D6E6-3E43-5545-B2DF-DB7FB1B164AF}" type="presOf" srcId="{EDE82B6F-CA32-4C6B-8BFB-B30D12284093}" destId="{4010F67F-62A0-45F8-9086-6325303267DE}" srcOrd="1" destOrd="0" presId="urn:microsoft.com/office/officeart/2005/8/layout/hList7"/>
    <dgm:cxn modelId="{57F181F1-6B71-4EAF-824A-3C3569D63AC5}" srcId="{76CDA518-BC6C-454C-8425-289DBEFA6303}" destId="{5DE23A1F-B828-4AED-93AF-CB385BE40F90}" srcOrd="9" destOrd="0" parTransId="{AC415565-C001-469D-988D-42CCD55DFDCC}" sibTransId="{4F72BF1C-5C6D-4106-A1C4-ECB77BA1216C}"/>
    <dgm:cxn modelId="{C366AAF1-FECE-3D43-B273-17D4D665A051}" type="presOf" srcId="{82ED9815-0689-437F-AB55-8011A9589219}" destId="{33027701-4552-4E82-B8B5-201818F384E1}" srcOrd="0" destOrd="0" presId="urn:microsoft.com/office/officeart/2005/8/layout/hList7"/>
    <dgm:cxn modelId="{5E09FCF1-1109-2E4C-8EE4-28E74BD29A53}" type="presOf" srcId="{15FAF609-EF06-4219-A9A5-579532B2B0F5}" destId="{6C212EEF-C90E-4A39-8624-2778E48E4BE0}" srcOrd="0" destOrd="0" presId="urn:microsoft.com/office/officeart/2005/8/layout/hList7"/>
    <dgm:cxn modelId="{F4E5CFFA-AF8D-7D4C-BDA6-93AE43D21E58}" type="presParOf" srcId="{700DEE2E-009E-4920-8919-3EBA1BD25605}" destId="{6CA53C31-027B-47B6-99A7-1B4548807CCF}" srcOrd="0" destOrd="0" presId="urn:microsoft.com/office/officeart/2005/8/layout/hList7"/>
    <dgm:cxn modelId="{999C9443-2446-4741-B2BF-E21B1509E037}" type="presParOf" srcId="{700DEE2E-009E-4920-8919-3EBA1BD25605}" destId="{474004DD-83D6-490F-8C13-1D7113C388B6}" srcOrd="1" destOrd="0" presId="urn:microsoft.com/office/officeart/2005/8/layout/hList7"/>
    <dgm:cxn modelId="{950C4A47-9629-4D49-8C26-84319D6BA347}" type="presParOf" srcId="{474004DD-83D6-490F-8C13-1D7113C388B6}" destId="{90466D7A-2D4F-1344-B644-D6DCC298509A}" srcOrd="0" destOrd="0" presId="urn:microsoft.com/office/officeart/2005/8/layout/hList7"/>
    <dgm:cxn modelId="{D3E27B53-21CF-B44C-A2B2-AE8B4D160D5F}" type="presParOf" srcId="{90466D7A-2D4F-1344-B644-D6DCC298509A}" destId="{CCF769D0-AC55-BC43-BBCF-F4FD2A0BB0B4}" srcOrd="0" destOrd="0" presId="urn:microsoft.com/office/officeart/2005/8/layout/hList7"/>
    <dgm:cxn modelId="{34E71552-0742-CE4D-BB54-9F5080174528}" type="presParOf" srcId="{90466D7A-2D4F-1344-B644-D6DCC298509A}" destId="{63A0A283-9BE1-5848-9AF0-36A6E316D071}" srcOrd="1" destOrd="0" presId="urn:microsoft.com/office/officeart/2005/8/layout/hList7"/>
    <dgm:cxn modelId="{97F75A6F-F67E-5F4F-A1FE-05FA2F19D302}" type="presParOf" srcId="{90466D7A-2D4F-1344-B644-D6DCC298509A}" destId="{B4220B3E-61C4-684D-B8D5-B2459D51B464}" srcOrd="2" destOrd="0" presId="urn:microsoft.com/office/officeart/2005/8/layout/hList7"/>
    <dgm:cxn modelId="{E645974E-087D-024D-A4F9-72116201E163}" type="presParOf" srcId="{90466D7A-2D4F-1344-B644-D6DCC298509A}" destId="{8332BB2D-4DA6-AF44-A16C-41A52244ADA5}" srcOrd="3" destOrd="0" presId="urn:microsoft.com/office/officeart/2005/8/layout/hList7"/>
    <dgm:cxn modelId="{AF2C933C-BF53-2749-8C99-E64219E45B1E}" type="presParOf" srcId="{474004DD-83D6-490F-8C13-1D7113C388B6}" destId="{9AB0C19E-9F21-4546-957D-9D20AF0B7F7D}" srcOrd="1" destOrd="0" presId="urn:microsoft.com/office/officeart/2005/8/layout/hList7"/>
    <dgm:cxn modelId="{BBE78EDC-A63E-874F-986A-32308F4860AA}" type="presParOf" srcId="{474004DD-83D6-490F-8C13-1D7113C388B6}" destId="{B23B278D-7C3C-E540-94D6-D8D3F840ED38}" srcOrd="2" destOrd="0" presId="urn:microsoft.com/office/officeart/2005/8/layout/hList7"/>
    <dgm:cxn modelId="{A280A357-B474-FB44-BE13-5BEDC6F438FE}" type="presParOf" srcId="{B23B278D-7C3C-E540-94D6-D8D3F840ED38}" destId="{955D4B7B-55E2-5049-BAD1-F314E49BC1DA}" srcOrd="0" destOrd="0" presId="urn:microsoft.com/office/officeart/2005/8/layout/hList7"/>
    <dgm:cxn modelId="{007A5DB9-2C57-104B-977A-1C56E5A98B6F}" type="presParOf" srcId="{B23B278D-7C3C-E540-94D6-D8D3F840ED38}" destId="{D37F41FC-D8AB-FB49-A677-51E20658B76C}" srcOrd="1" destOrd="0" presId="urn:microsoft.com/office/officeart/2005/8/layout/hList7"/>
    <dgm:cxn modelId="{FF0E82A0-82A4-DD44-B4AC-FC3978101371}" type="presParOf" srcId="{B23B278D-7C3C-E540-94D6-D8D3F840ED38}" destId="{36B99176-46FB-7743-BFD1-ABFEE85BB20C}" srcOrd="2" destOrd="0" presId="urn:microsoft.com/office/officeart/2005/8/layout/hList7"/>
    <dgm:cxn modelId="{99C4A549-65FC-7D49-9624-032CB2B20787}" type="presParOf" srcId="{B23B278D-7C3C-E540-94D6-D8D3F840ED38}" destId="{23CA0A94-3428-454E-9201-9317C0B35E42}" srcOrd="3" destOrd="0" presId="urn:microsoft.com/office/officeart/2005/8/layout/hList7"/>
    <dgm:cxn modelId="{CCCAA060-FB1F-5342-BA19-A18F11310E1B}" type="presParOf" srcId="{474004DD-83D6-490F-8C13-1D7113C388B6}" destId="{E4609218-985D-1D4B-966A-C96FA4B2584D}" srcOrd="3" destOrd="0" presId="urn:microsoft.com/office/officeart/2005/8/layout/hList7"/>
    <dgm:cxn modelId="{4CF3C526-90FA-7A40-89F0-5B6401125C55}" type="presParOf" srcId="{474004DD-83D6-490F-8C13-1D7113C388B6}" destId="{1596B23E-FF3A-4F13-8B81-DB82401CB8A2}" srcOrd="4" destOrd="0" presId="urn:microsoft.com/office/officeart/2005/8/layout/hList7"/>
    <dgm:cxn modelId="{FBF70D2C-396A-C44F-898E-5B36FD154A84}" type="presParOf" srcId="{1596B23E-FF3A-4F13-8B81-DB82401CB8A2}" destId="{33027701-4552-4E82-B8B5-201818F384E1}" srcOrd="0" destOrd="0" presId="urn:microsoft.com/office/officeart/2005/8/layout/hList7"/>
    <dgm:cxn modelId="{192B4961-C345-0348-8B37-0C2968714E93}" type="presParOf" srcId="{1596B23E-FF3A-4F13-8B81-DB82401CB8A2}" destId="{80C6CD21-4D30-4F02-A5E3-108A4E386C2A}" srcOrd="1" destOrd="0" presId="urn:microsoft.com/office/officeart/2005/8/layout/hList7"/>
    <dgm:cxn modelId="{845E8CE9-7F0F-A342-83D3-CF3EE9D796CF}" type="presParOf" srcId="{1596B23E-FF3A-4F13-8B81-DB82401CB8A2}" destId="{76216FFC-B42E-47B5-BEF6-E584E61758BE}" srcOrd="2" destOrd="0" presId="urn:microsoft.com/office/officeart/2005/8/layout/hList7"/>
    <dgm:cxn modelId="{EF282CB8-1A33-794F-A946-D94CF3FC84C0}" type="presParOf" srcId="{1596B23E-FF3A-4F13-8B81-DB82401CB8A2}" destId="{0304F202-A9F3-479D-BEB1-3ABB9CCAFAF9}" srcOrd="3" destOrd="0" presId="urn:microsoft.com/office/officeart/2005/8/layout/hList7"/>
    <dgm:cxn modelId="{E84213ED-95D7-B943-BA5A-455631CC967B}" type="presParOf" srcId="{474004DD-83D6-490F-8C13-1D7113C388B6}" destId="{B403F713-81E6-4AE7-B3A1-1A307AF769A8}" srcOrd="5" destOrd="0" presId="urn:microsoft.com/office/officeart/2005/8/layout/hList7"/>
    <dgm:cxn modelId="{C0E3FBEB-C48A-1441-B5AE-29B7667010F0}" type="presParOf" srcId="{474004DD-83D6-490F-8C13-1D7113C388B6}" destId="{B9908DC9-75CD-470F-86E2-F7B565FA29D9}" srcOrd="6" destOrd="0" presId="urn:microsoft.com/office/officeart/2005/8/layout/hList7"/>
    <dgm:cxn modelId="{46269875-FA29-FF4A-ADFF-A46D5D54ADA8}" type="presParOf" srcId="{B9908DC9-75CD-470F-86E2-F7B565FA29D9}" destId="{FA06BBCE-464F-4266-B09B-D42E3ACE62C5}" srcOrd="0" destOrd="0" presId="urn:microsoft.com/office/officeart/2005/8/layout/hList7"/>
    <dgm:cxn modelId="{A6FDCD0C-738A-9341-B360-47734464B0A1}" type="presParOf" srcId="{B9908DC9-75CD-470F-86E2-F7B565FA29D9}" destId="{4010F67F-62A0-45F8-9086-6325303267DE}" srcOrd="1" destOrd="0" presId="urn:microsoft.com/office/officeart/2005/8/layout/hList7"/>
    <dgm:cxn modelId="{5AF2A563-C2B1-8B4A-A25E-44A3147593BA}" type="presParOf" srcId="{B9908DC9-75CD-470F-86E2-F7B565FA29D9}" destId="{BA70FC0A-0E40-43D4-9CED-0E9CD2687E95}" srcOrd="2" destOrd="0" presId="urn:microsoft.com/office/officeart/2005/8/layout/hList7"/>
    <dgm:cxn modelId="{356997F3-BA19-2C4B-8FD7-FCC50A2444AD}" type="presParOf" srcId="{B9908DC9-75CD-470F-86E2-F7B565FA29D9}" destId="{AF799562-D0FE-4304-8CBE-F6EBFAE4013A}" srcOrd="3" destOrd="0" presId="urn:microsoft.com/office/officeart/2005/8/layout/hList7"/>
    <dgm:cxn modelId="{F6252333-0626-CB4D-A7B4-583DA6C945E8}" type="presParOf" srcId="{474004DD-83D6-490F-8C13-1D7113C388B6}" destId="{620E0897-60F4-4FE7-BB5B-EC1118AD18C4}" srcOrd="7" destOrd="0" presId="urn:microsoft.com/office/officeart/2005/8/layout/hList7"/>
    <dgm:cxn modelId="{E6775D23-CEBA-9C41-A079-22EE8212568F}" type="presParOf" srcId="{474004DD-83D6-490F-8C13-1D7113C388B6}" destId="{D8032356-C94D-4EB5-BD43-52AF1F0DC0DA}" srcOrd="8" destOrd="0" presId="urn:microsoft.com/office/officeart/2005/8/layout/hList7"/>
    <dgm:cxn modelId="{0778E312-2798-5748-9241-88EAF746B1AA}" type="presParOf" srcId="{D8032356-C94D-4EB5-BD43-52AF1F0DC0DA}" destId="{991FE780-09B4-437E-87F1-633B9F17E51A}" srcOrd="0" destOrd="0" presId="urn:microsoft.com/office/officeart/2005/8/layout/hList7"/>
    <dgm:cxn modelId="{F3C2DEAC-C151-8C44-A00A-68CE2B98709E}" type="presParOf" srcId="{D8032356-C94D-4EB5-BD43-52AF1F0DC0DA}" destId="{9214762E-771B-4644-B4EF-48158964CAF7}" srcOrd="1" destOrd="0" presId="urn:microsoft.com/office/officeart/2005/8/layout/hList7"/>
    <dgm:cxn modelId="{31A7800A-B6CE-524D-8C8B-2E86DC40BEAC}" type="presParOf" srcId="{D8032356-C94D-4EB5-BD43-52AF1F0DC0DA}" destId="{FB25865C-F5C6-44CB-B4D2-3814AA594E66}" srcOrd="2" destOrd="0" presId="urn:microsoft.com/office/officeart/2005/8/layout/hList7"/>
    <dgm:cxn modelId="{DE4F7163-8375-3741-9286-D9C100AFCD34}" type="presParOf" srcId="{D8032356-C94D-4EB5-BD43-52AF1F0DC0DA}" destId="{069CDC01-BE12-484D-9486-671E87A5E1A9}" srcOrd="3" destOrd="0" presId="urn:microsoft.com/office/officeart/2005/8/layout/hList7"/>
    <dgm:cxn modelId="{E36097F0-742B-8D42-B214-EA74ED01A21F}" type="presParOf" srcId="{474004DD-83D6-490F-8C13-1D7113C388B6}" destId="{1F0423FB-D68E-4585-AD64-427F976129F3}" srcOrd="9" destOrd="0" presId="urn:microsoft.com/office/officeart/2005/8/layout/hList7"/>
    <dgm:cxn modelId="{73B32F99-2872-8248-8045-DCA23423081B}" type="presParOf" srcId="{474004DD-83D6-490F-8C13-1D7113C388B6}" destId="{67FA1698-9E24-4229-A2FA-F4674B67919C}" srcOrd="10" destOrd="0" presId="urn:microsoft.com/office/officeart/2005/8/layout/hList7"/>
    <dgm:cxn modelId="{3F747737-B76D-1344-8F8A-147C6AE642A1}" type="presParOf" srcId="{67FA1698-9E24-4229-A2FA-F4674B67919C}" destId="{2E70E187-B08A-486D-8A45-C8A232CC337A}" srcOrd="0" destOrd="0" presId="urn:microsoft.com/office/officeart/2005/8/layout/hList7"/>
    <dgm:cxn modelId="{AA572BAC-DC90-3640-9369-EFFEA0F01A44}" type="presParOf" srcId="{67FA1698-9E24-4229-A2FA-F4674B67919C}" destId="{0B0F9D5E-01B5-4D70-8912-3735DC726156}" srcOrd="1" destOrd="0" presId="urn:microsoft.com/office/officeart/2005/8/layout/hList7"/>
    <dgm:cxn modelId="{BC27C514-D0B9-FA4E-AAFE-14804DFBFCD7}" type="presParOf" srcId="{67FA1698-9E24-4229-A2FA-F4674B67919C}" destId="{FC7B3C5D-EC91-4467-AF60-0E5515B36ED2}" srcOrd="2" destOrd="0" presId="urn:microsoft.com/office/officeart/2005/8/layout/hList7"/>
    <dgm:cxn modelId="{0CF9B645-312C-B74B-BA65-A93B85DDFCC2}" type="presParOf" srcId="{67FA1698-9E24-4229-A2FA-F4674B67919C}" destId="{640B4EA2-5D13-4CA1-86A9-3221B0994580}" srcOrd="3" destOrd="0" presId="urn:microsoft.com/office/officeart/2005/8/layout/hList7"/>
    <dgm:cxn modelId="{4946360C-5279-5743-BF53-CBF19A8DDAFA}" type="presParOf" srcId="{474004DD-83D6-490F-8C13-1D7113C388B6}" destId="{92BB5058-E676-44FD-8396-B1C6E9350E2F}" srcOrd="11" destOrd="0" presId="urn:microsoft.com/office/officeart/2005/8/layout/hList7"/>
    <dgm:cxn modelId="{77924CF8-D963-B748-9C1D-0D1AEC986703}" type="presParOf" srcId="{474004DD-83D6-490F-8C13-1D7113C388B6}" destId="{44F6A7E9-A24E-43F1-8876-7D150D31E9D4}" srcOrd="12" destOrd="0" presId="urn:microsoft.com/office/officeart/2005/8/layout/hList7"/>
    <dgm:cxn modelId="{FD2E39ED-98F9-0A44-A01F-3B15C71FEA28}" type="presParOf" srcId="{44F6A7E9-A24E-43F1-8876-7D150D31E9D4}" destId="{0F17CE07-4E74-4F15-86EB-6C6567CBA919}" srcOrd="0" destOrd="0" presId="urn:microsoft.com/office/officeart/2005/8/layout/hList7"/>
    <dgm:cxn modelId="{63918DD6-C4F0-5C43-A5C6-8F11FAEE29D3}" type="presParOf" srcId="{44F6A7E9-A24E-43F1-8876-7D150D31E9D4}" destId="{8D07021B-273A-4B9A-9F4E-3DC526DA65BD}" srcOrd="1" destOrd="0" presId="urn:microsoft.com/office/officeart/2005/8/layout/hList7"/>
    <dgm:cxn modelId="{11838221-C447-3F4E-9CB5-B1709B4D576A}" type="presParOf" srcId="{44F6A7E9-A24E-43F1-8876-7D150D31E9D4}" destId="{D5E502C2-DE8D-4346-877A-9C40A3864E73}" srcOrd="2" destOrd="0" presId="urn:microsoft.com/office/officeart/2005/8/layout/hList7"/>
    <dgm:cxn modelId="{6B1151E5-9A61-204F-B6EE-C3EB89BE328E}" type="presParOf" srcId="{44F6A7E9-A24E-43F1-8876-7D150D31E9D4}" destId="{1722C8D5-9191-4617-9A5C-B2D813A9D915}" srcOrd="3" destOrd="0" presId="urn:microsoft.com/office/officeart/2005/8/layout/hList7"/>
    <dgm:cxn modelId="{5AB2B1AE-79D4-1F41-979A-C599024739CE}" type="presParOf" srcId="{474004DD-83D6-490F-8C13-1D7113C388B6}" destId="{EBD88C52-2018-48D1-9314-C17CB78960E1}" srcOrd="13" destOrd="0" presId="urn:microsoft.com/office/officeart/2005/8/layout/hList7"/>
    <dgm:cxn modelId="{101DA583-92DB-AC4B-AC4C-C6BC7FE4D6BC}" type="presParOf" srcId="{474004DD-83D6-490F-8C13-1D7113C388B6}" destId="{0F54D2C3-2473-46B1-B62D-6D975835F768}" srcOrd="14" destOrd="0" presId="urn:microsoft.com/office/officeart/2005/8/layout/hList7"/>
    <dgm:cxn modelId="{3F5BF4DE-9AE3-F146-A71E-BB75B58E306F}" type="presParOf" srcId="{0F54D2C3-2473-46B1-B62D-6D975835F768}" destId="{7DF9CCCA-3B9D-4598-9B0D-5726972F0780}" srcOrd="0" destOrd="0" presId="urn:microsoft.com/office/officeart/2005/8/layout/hList7"/>
    <dgm:cxn modelId="{5E4FF4DC-F2D0-C04D-AF69-7F0291EC3FBA}" type="presParOf" srcId="{0F54D2C3-2473-46B1-B62D-6D975835F768}" destId="{3A3CCAAA-9391-4727-92C0-D8017A0163A3}" srcOrd="1" destOrd="0" presId="urn:microsoft.com/office/officeart/2005/8/layout/hList7"/>
    <dgm:cxn modelId="{99A56C7F-B09D-2242-88D5-BF423B1519B0}" type="presParOf" srcId="{0F54D2C3-2473-46B1-B62D-6D975835F768}" destId="{57AF0E7A-6E2A-4DFD-8782-FF6ACFBFE49A}" srcOrd="2" destOrd="0" presId="urn:microsoft.com/office/officeart/2005/8/layout/hList7"/>
    <dgm:cxn modelId="{9E290489-5BCD-3745-958B-29A0B36F6A65}" type="presParOf" srcId="{0F54D2C3-2473-46B1-B62D-6D975835F768}" destId="{0ED1F304-354B-4320-B27C-70A3951670CA}" srcOrd="3" destOrd="0" presId="urn:microsoft.com/office/officeart/2005/8/layout/hList7"/>
    <dgm:cxn modelId="{E37FFDE5-C8D1-9B4C-9BEF-98AF35ACCB95}" type="presParOf" srcId="{474004DD-83D6-490F-8C13-1D7113C388B6}" destId="{1BFDB655-8D21-4995-B102-9474CBAFCA39}" srcOrd="15" destOrd="0" presId="urn:microsoft.com/office/officeart/2005/8/layout/hList7"/>
    <dgm:cxn modelId="{72C4F31E-C10A-4044-8B46-A515D80C2E6A}" type="presParOf" srcId="{474004DD-83D6-490F-8C13-1D7113C388B6}" destId="{E3D4926D-D56C-4D55-82B1-FA30BBB9C0E6}" srcOrd="16" destOrd="0" presId="urn:microsoft.com/office/officeart/2005/8/layout/hList7"/>
    <dgm:cxn modelId="{90F5A23C-7D05-0247-BFF5-55FCA4B301B1}" type="presParOf" srcId="{E3D4926D-D56C-4D55-82B1-FA30BBB9C0E6}" destId="{1E2AF601-0E14-41E6-A130-E7A0A9003234}" srcOrd="0" destOrd="0" presId="urn:microsoft.com/office/officeart/2005/8/layout/hList7"/>
    <dgm:cxn modelId="{A63A2420-D625-D647-BD61-75D987B6CDF1}" type="presParOf" srcId="{E3D4926D-D56C-4D55-82B1-FA30BBB9C0E6}" destId="{EFEA8269-3FA8-4E67-A41C-D7364A1F0F81}" srcOrd="1" destOrd="0" presId="urn:microsoft.com/office/officeart/2005/8/layout/hList7"/>
    <dgm:cxn modelId="{5C4C75F5-12DB-F941-B9E2-BF1EE3749366}" type="presParOf" srcId="{E3D4926D-D56C-4D55-82B1-FA30BBB9C0E6}" destId="{0EA924EF-8D1F-47B0-BF16-25A8EDEA9546}" srcOrd="2" destOrd="0" presId="urn:microsoft.com/office/officeart/2005/8/layout/hList7"/>
    <dgm:cxn modelId="{CAA0C6C5-0789-B349-96F0-4067EA095280}" type="presParOf" srcId="{E3D4926D-D56C-4D55-82B1-FA30BBB9C0E6}" destId="{92DE6F99-74F9-48AD-8F0A-3356A4758B7E}" srcOrd="3" destOrd="0" presId="urn:microsoft.com/office/officeart/2005/8/layout/hList7"/>
    <dgm:cxn modelId="{24AD61F0-BCC9-4E44-88F3-9166FDB25B85}" type="presParOf" srcId="{474004DD-83D6-490F-8C13-1D7113C388B6}" destId="{A1BE973D-2666-428F-968A-6FB64469B94A}" srcOrd="17" destOrd="0" presId="urn:microsoft.com/office/officeart/2005/8/layout/hList7"/>
    <dgm:cxn modelId="{0897CFAE-464B-9D4A-A4AC-3D3141E4B5BF}" type="presParOf" srcId="{474004DD-83D6-490F-8C13-1D7113C388B6}" destId="{FB0C6E0C-92BE-4A54-B44D-FD3B9DEFEEF5}" srcOrd="18" destOrd="0" presId="urn:microsoft.com/office/officeart/2005/8/layout/hList7"/>
    <dgm:cxn modelId="{EB8C670D-752C-554D-BC0B-84A5A3166126}" type="presParOf" srcId="{FB0C6E0C-92BE-4A54-B44D-FD3B9DEFEEF5}" destId="{620747C8-B56B-4616-9A1D-BDC76FE2232C}" srcOrd="0" destOrd="0" presId="urn:microsoft.com/office/officeart/2005/8/layout/hList7"/>
    <dgm:cxn modelId="{8EEE6C1D-10AF-1148-B1F8-C6BEEC4E47BE}" type="presParOf" srcId="{FB0C6E0C-92BE-4A54-B44D-FD3B9DEFEEF5}" destId="{597A3276-0637-471F-8C39-62B3791F94E7}" srcOrd="1" destOrd="0" presId="urn:microsoft.com/office/officeart/2005/8/layout/hList7"/>
    <dgm:cxn modelId="{A3FA70F1-921A-8148-A51A-9AE84D7110FC}" type="presParOf" srcId="{FB0C6E0C-92BE-4A54-B44D-FD3B9DEFEEF5}" destId="{0206AF53-D451-4267-AC81-68C6CC03F37B}" srcOrd="2" destOrd="0" presId="urn:microsoft.com/office/officeart/2005/8/layout/hList7"/>
    <dgm:cxn modelId="{460E46D2-BBD5-CE44-ADC4-EA66328C9642}" type="presParOf" srcId="{FB0C6E0C-92BE-4A54-B44D-FD3B9DEFEEF5}" destId="{55472D87-4270-4864-9513-C4EF84F48593}" srcOrd="3" destOrd="0" presId="urn:microsoft.com/office/officeart/2005/8/layout/hList7"/>
    <dgm:cxn modelId="{3E9F8986-61B4-6445-B9D0-97041303EBD0}" type="presParOf" srcId="{474004DD-83D6-490F-8C13-1D7113C388B6}" destId="{180CC420-22A6-4967-BD0A-16B1BE5DD723}" srcOrd="19" destOrd="0" presId="urn:microsoft.com/office/officeart/2005/8/layout/hList7"/>
    <dgm:cxn modelId="{413385EA-3C62-344B-8928-46CFB3311DCC}" type="presParOf" srcId="{474004DD-83D6-490F-8C13-1D7113C388B6}" destId="{3209A560-3317-4B8E-947C-607FD3DF3066}" srcOrd="20" destOrd="0" presId="urn:microsoft.com/office/officeart/2005/8/layout/hList7"/>
    <dgm:cxn modelId="{AFBD1BE5-053E-0C4C-99C1-F1FC48EB506C}" type="presParOf" srcId="{3209A560-3317-4B8E-947C-607FD3DF3066}" destId="{6C212EEF-C90E-4A39-8624-2778E48E4BE0}" srcOrd="0" destOrd="0" presId="urn:microsoft.com/office/officeart/2005/8/layout/hList7"/>
    <dgm:cxn modelId="{43E75591-E71D-C14B-A16E-64E3CEAEA6B2}" type="presParOf" srcId="{3209A560-3317-4B8E-947C-607FD3DF3066}" destId="{7A28B743-5308-49B7-A36D-077D307978EA}" srcOrd="1" destOrd="0" presId="urn:microsoft.com/office/officeart/2005/8/layout/hList7"/>
    <dgm:cxn modelId="{F9A2BEC5-2132-B643-A4C8-A819E2891059}" type="presParOf" srcId="{3209A560-3317-4B8E-947C-607FD3DF3066}" destId="{0401C330-83F7-4374-B0FE-4979745BF16D}" srcOrd="2" destOrd="0" presId="urn:microsoft.com/office/officeart/2005/8/layout/hList7"/>
    <dgm:cxn modelId="{76F873A4-19C1-5345-B27E-B9D519D47939}" type="presParOf" srcId="{3209A560-3317-4B8E-947C-607FD3DF3066}" destId="{8B20BB08-94B1-48F9-9897-CB80CA7F6C0C}" srcOrd="3" destOrd="0" presId="urn:microsoft.com/office/officeart/2005/8/layout/hList7"/>
    <dgm:cxn modelId="{6B662F7E-7F15-F24B-9E60-DDE214F2FDE8}" type="presParOf" srcId="{474004DD-83D6-490F-8C13-1D7113C388B6}" destId="{F67F770D-9EE3-448C-A8A4-D441C2B590E5}" srcOrd="21" destOrd="0" presId="urn:microsoft.com/office/officeart/2005/8/layout/hList7"/>
    <dgm:cxn modelId="{FC443F6D-DC7E-6446-B47C-76D5B77FE061}" type="presParOf" srcId="{474004DD-83D6-490F-8C13-1D7113C388B6}" destId="{DEE6476C-3C9B-4114-B5E6-B41D5B87BEDA}" srcOrd="22" destOrd="0" presId="urn:microsoft.com/office/officeart/2005/8/layout/hList7"/>
    <dgm:cxn modelId="{E88E1D92-7FC8-B44A-900E-2E40F84D40CC}" type="presParOf" srcId="{DEE6476C-3C9B-4114-B5E6-B41D5B87BEDA}" destId="{046C3189-9723-4D48-AB42-84F0840E98A7}" srcOrd="0" destOrd="0" presId="urn:microsoft.com/office/officeart/2005/8/layout/hList7"/>
    <dgm:cxn modelId="{D163E2BE-5A37-E94A-BC06-A49685EA435E}" type="presParOf" srcId="{DEE6476C-3C9B-4114-B5E6-B41D5B87BEDA}" destId="{D27D4B50-EAD1-4E28-BB95-5202D94609AD}" srcOrd="1" destOrd="0" presId="urn:microsoft.com/office/officeart/2005/8/layout/hList7"/>
    <dgm:cxn modelId="{C0130CBE-99E1-C843-939D-FE47FC9BB8C8}" type="presParOf" srcId="{DEE6476C-3C9B-4114-B5E6-B41D5B87BEDA}" destId="{7513BE1C-84BB-43A0-B14A-E852AFD3D884}" srcOrd="2" destOrd="0" presId="urn:microsoft.com/office/officeart/2005/8/layout/hList7"/>
    <dgm:cxn modelId="{B4E4928D-A1AF-114A-A948-9AC63A4E87B3}"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65B9CEC-747A-43ED-9178-5FE60BBE096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4A1F7287-B2A9-4018-93D7-07A76B2381C9}">
      <dgm:prSet phldrT="[Text]"/>
      <dgm:spPr/>
      <dgm:t>
        <a:bodyPr/>
        <a:lstStyle/>
        <a:p>
          <a:r>
            <a:rPr lang="en-US"/>
            <a:t>Fall</a:t>
          </a:r>
        </a:p>
      </dgm:t>
    </dgm:pt>
    <dgm:pt modelId="{20707723-CBC0-4BDB-B40F-3F37CABF92A4}" type="parTrans" cxnId="{648432A0-26E9-46C5-B9F8-0528FAAD6F36}">
      <dgm:prSet/>
      <dgm:spPr/>
      <dgm:t>
        <a:bodyPr/>
        <a:lstStyle/>
        <a:p>
          <a:endParaRPr lang="en-US"/>
        </a:p>
      </dgm:t>
    </dgm:pt>
    <dgm:pt modelId="{C5B4A24E-9908-460B-9DF1-5F26D39A679E}" type="sibTrans" cxnId="{648432A0-26E9-46C5-B9F8-0528FAAD6F36}">
      <dgm:prSet/>
      <dgm:spPr/>
      <dgm:t>
        <a:bodyPr/>
        <a:lstStyle/>
        <a:p>
          <a:endParaRPr lang="en-US"/>
        </a:p>
      </dgm:t>
    </dgm:pt>
    <dgm:pt modelId="{7D52F953-CA7D-4C10-87DE-961F4621885E}">
      <dgm:prSet phldrT="[Text]"/>
      <dgm:spPr/>
      <dgm:t>
        <a:bodyPr/>
        <a:lstStyle/>
        <a:p>
          <a:r>
            <a:rPr lang="en-US"/>
            <a:t>Winter</a:t>
          </a:r>
        </a:p>
      </dgm:t>
    </dgm:pt>
    <dgm:pt modelId="{CBAD469D-9A2D-4702-926B-6721B198A00C}" type="parTrans" cxnId="{2A8E0220-8B14-43FE-A69C-680E31566BDA}">
      <dgm:prSet/>
      <dgm:spPr/>
      <dgm:t>
        <a:bodyPr/>
        <a:lstStyle/>
        <a:p>
          <a:endParaRPr lang="en-US"/>
        </a:p>
      </dgm:t>
    </dgm:pt>
    <dgm:pt modelId="{90288430-9498-4B97-9A41-A9705C82F903}" type="sibTrans" cxnId="{2A8E0220-8B14-43FE-A69C-680E31566BDA}">
      <dgm:prSet/>
      <dgm:spPr/>
      <dgm:t>
        <a:bodyPr/>
        <a:lstStyle/>
        <a:p>
          <a:endParaRPr lang="en-US"/>
        </a:p>
      </dgm:t>
    </dgm:pt>
    <dgm:pt modelId="{75EF79E5-7FB4-457E-97E8-ADEEDBC08D8E}">
      <dgm:prSet phldrT="[Text]"/>
      <dgm:spPr/>
      <dgm:t>
        <a:bodyPr/>
        <a:lstStyle/>
        <a:p>
          <a:r>
            <a:rPr lang="en-US"/>
            <a:t>Spring</a:t>
          </a:r>
        </a:p>
      </dgm:t>
    </dgm:pt>
    <dgm:pt modelId="{8C91182E-F0F7-4DBA-96A5-8BBA026AE6C2}" type="parTrans" cxnId="{7386033F-8218-421B-80FA-9811349A39D9}">
      <dgm:prSet/>
      <dgm:spPr/>
      <dgm:t>
        <a:bodyPr/>
        <a:lstStyle/>
        <a:p>
          <a:endParaRPr lang="en-US"/>
        </a:p>
      </dgm:t>
    </dgm:pt>
    <dgm:pt modelId="{BC8CD318-0A66-4952-96E0-5D14A780B019}" type="sibTrans" cxnId="{7386033F-8218-421B-80FA-9811349A39D9}">
      <dgm:prSet/>
      <dgm:spPr/>
      <dgm:t>
        <a:bodyPr/>
        <a:lstStyle/>
        <a:p>
          <a:endParaRPr lang="en-US"/>
        </a:p>
      </dgm:t>
    </dgm:pt>
    <dgm:pt modelId="{A0575927-31F4-429F-84B3-D47319CFF55A}" type="pres">
      <dgm:prSet presAssocID="{365B9CEC-747A-43ED-9178-5FE60BBE0962}" presName="Name0" presStyleCnt="0">
        <dgm:presLayoutVars>
          <dgm:chMax val="11"/>
          <dgm:chPref val="11"/>
          <dgm:dir/>
          <dgm:resizeHandles/>
        </dgm:presLayoutVars>
      </dgm:prSet>
      <dgm:spPr/>
    </dgm:pt>
    <dgm:pt modelId="{359B8155-D9C8-4240-8236-F25252FA305F}" type="pres">
      <dgm:prSet presAssocID="{75EF79E5-7FB4-457E-97E8-ADEEDBC08D8E}" presName="Accent3" presStyleCnt="0"/>
      <dgm:spPr/>
    </dgm:pt>
    <dgm:pt modelId="{2B3E6CE9-C53C-4BE8-9404-0F71C2DA7C2B}" type="pres">
      <dgm:prSet presAssocID="{75EF79E5-7FB4-457E-97E8-ADEEDBC08D8E}" presName="Accent" presStyleLbl="node1" presStyleIdx="0" presStyleCnt="3"/>
      <dgm:spPr/>
    </dgm:pt>
    <dgm:pt modelId="{F9DB2E59-3038-43DC-9447-D0AC843CF248}" type="pres">
      <dgm:prSet presAssocID="{75EF79E5-7FB4-457E-97E8-ADEEDBC08D8E}" presName="ParentBackground3" presStyleCnt="0"/>
      <dgm:spPr/>
    </dgm:pt>
    <dgm:pt modelId="{E2A40099-3EA8-46DF-8737-5F5C4BE66025}" type="pres">
      <dgm:prSet presAssocID="{75EF79E5-7FB4-457E-97E8-ADEEDBC08D8E}" presName="ParentBackground" presStyleLbl="fgAcc1" presStyleIdx="0" presStyleCnt="3"/>
      <dgm:spPr/>
    </dgm:pt>
    <dgm:pt modelId="{F2FF9593-8579-4AE0-82D1-87C3B3C79863}" type="pres">
      <dgm:prSet presAssocID="{75EF79E5-7FB4-457E-97E8-ADEEDBC08D8E}" presName="Parent3" presStyleLbl="revTx" presStyleIdx="0" presStyleCnt="0">
        <dgm:presLayoutVars>
          <dgm:chMax val="1"/>
          <dgm:chPref val="1"/>
          <dgm:bulletEnabled val="1"/>
        </dgm:presLayoutVars>
      </dgm:prSet>
      <dgm:spPr/>
    </dgm:pt>
    <dgm:pt modelId="{4378B597-1CAE-4FC4-BAF5-4419F69F9E7C}" type="pres">
      <dgm:prSet presAssocID="{7D52F953-CA7D-4C10-87DE-961F4621885E}" presName="Accent2" presStyleCnt="0"/>
      <dgm:spPr/>
    </dgm:pt>
    <dgm:pt modelId="{D250D6A6-840F-4AE9-B4E6-2BFEAEAAD961}" type="pres">
      <dgm:prSet presAssocID="{7D52F953-CA7D-4C10-87DE-961F4621885E}" presName="Accent" presStyleLbl="node1" presStyleIdx="1" presStyleCnt="3"/>
      <dgm:spPr/>
    </dgm:pt>
    <dgm:pt modelId="{311FA360-5052-4F72-84BC-6CB58AD7F51D}" type="pres">
      <dgm:prSet presAssocID="{7D52F953-CA7D-4C10-87DE-961F4621885E}" presName="ParentBackground2" presStyleCnt="0"/>
      <dgm:spPr/>
    </dgm:pt>
    <dgm:pt modelId="{07979D52-96F6-4BAB-8408-622494D3F10C}" type="pres">
      <dgm:prSet presAssocID="{7D52F953-CA7D-4C10-87DE-961F4621885E}" presName="ParentBackground" presStyleLbl="fgAcc1" presStyleIdx="1" presStyleCnt="3"/>
      <dgm:spPr/>
    </dgm:pt>
    <dgm:pt modelId="{6F30FEAA-E26A-45E2-976C-A5EBF6F73DAA}" type="pres">
      <dgm:prSet presAssocID="{7D52F953-CA7D-4C10-87DE-961F4621885E}" presName="Parent2" presStyleLbl="revTx" presStyleIdx="0" presStyleCnt="0">
        <dgm:presLayoutVars>
          <dgm:chMax val="1"/>
          <dgm:chPref val="1"/>
          <dgm:bulletEnabled val="1"/>
        </dgm:presLayoutVars>
      </dgm:prSet>
      <dgm:spPr/>
    </dgm:pt>
    <dgm:pt modelId="{3A051859-D600-47F8-B018-9706C83E8F1E}" type="pres">
      <dgm:prSet presAssocID="{4A1F7287-B2A9-4018-93D7-07A76B2381C9}" presName="Accent1" presStyleCnt="0"/>
      <dgm:spPr/>
    </dgm:pt>
    <dgm:pt modelId="{B1761DD4-8450-42DE-B7D1-DC92695CFC6C}" type="pres">
      <dgm:prSet presAssocID="{4A1F7287-B2A9-4018-93D7-07A76B2381C9}" presName="Accent" presStyleLbl="node1" presStyleIdx="2" presStyleCnt="3"/>
      <dgm:spPr/>
    </dgm:pt>
    <dgm:pt modelId="{7B925DC5-1AE4-4A02-B05E-F4E2E6CDD49B}" type="pres">
      <dgm:prSet presAssocID="{4A1F7287-B2A9-4018-93D7-07A76B2381C9}" presName="ParentBackground1" presStyleCnt="0"/>
      <dgm:spPr/>
    </dgm:pt>
    <dgm:pt modelId="{F67C0699-19E7-4D29-B996-47BA69249930}" type="pres">
      <dgm:prSet presAssocID="{4A1F7287-B2A9-4018-93D7-07A76B2381C9}" presName="ParentBackground" presStyleLbl="fgAcc1" presStyleIdx="2" presStyleCnt="3"/>
      <dgm:spPr/>
    </dgm:pt>
    <dgm:pt modelId="{9A9013DA-D69F-4C86-B5FC-B41D113F07D7}" type="pres">
      <dgm:prSet presAssocID="{4A1F7287-B2A9-4018-93D7-07A76B2381C9}" presName="Parent1" presStyleLbl="revTx" presStyleIdx="0" presStyleCnt="0">
        <dgm:presLayoutVars>
          <dgm:chMax val="1"/>
          <dgm:chPref val="1"/>
          <dgm:bulletEnabled val="1"/>
        </dgm:presLayoutVars>
      </dgm:prSet>
      <dgm:spPr/>
    </dgm:pt>
  </dgm:ptLst>
  <dgm:cxnLst>
    <dgm:cxn modelId="{DB00870C-FF58-4782-B9B6-BD264F3B849D}" type="presOf" srcId="{75EF79E5-7FB4-457E-97E8-ADEEDBC08D8E}" destId="{E2A40099-3EA8-46DF-8737-5F5C4BE66025}" srcOrd="0" destOrd="0" presId="urn:microsoft.com/office/officeart/2011/layout/CircleProcess"/>
    <dgm:cxn modelId="{59EC5713-3651-4108-8348-B897D0B562A0}" type="presOf" srcId="{4A1F7287-B2A9-4018-93D7-07A76B2381C9}" destId="{9A9013DA-D69F-4C86-B5FC-B41D113F07D7}" srcOrd="1" destOrd="0" presId="urn:microsoft.com/office/officeart/2011/layout/CircleProcess"/>
    <dgm:cxn modelId="{E9037316-19FA-4C92-B924-EF3AD21FF8D2}" type="presOf" srcId="{4A1F7287-B2A9-4018-93D7-07A76B2381C9}" destId="{F67C0699-19E7-4D29-B996-47BA69249930}" srcOrd="0" destOrd="0" presId="urn:microsoft.com/office/officeart/2011/layout/CircleProcess"/>
    <dgm:cxn modelId="{2A8E0220-8B14-43FE-A69C-680E31566BDA}" srcId="{365B9CEC-747A-43ED-9178-5FE60BBE0962}" destId="{7D52F953-CA7D-4C10-87DE-961F4621885E}" srcOrd="1" destOrd="0" parTransId="{CBAD469D-9A2D-4702-926B-6721B198A00C}" sibTransId="{90288430-9498-4B97-9A41-A9705C82F903}"/>
    <dgm:cxn modelId="{7386033F-8218-421B-80FA-9811349A39D9}" srcId="{365B9CEC-747A-43ED-9178-5FE60BBE0962}" destId="{75EF79E5-7FB4-457E-97E8-ADEEDBC08D8E}" srcOrd="2" destOrd="0" parTransId="{8C91182E-F0F7-4DBA-96A5-8BBA026AE6C2}" sibTransId="{BC8CD318-0A66-4952-96E0-5D14A780B019}"/>
    <dgm:cxn modelId="{083E1089-2CA6-4C49-8F96-E128AB3EDDF1}" type="presOf" srcId="{75EF79E5-7FB4-457E-97E8-ADEEDBC08D8E}" destId="{F2FF9593-8579-4AE0-82D1-87C3B3C79863}" srcOrd="1" destOrd="0" presId="urn:microsoft.com/office/officeart/2011/layout/CircleProcess"/>
    <dgm:cxn modelId="{F8597C91-A5D0-47C7-89AD-77857EF86FE2}" type="presOf" srcId="{7D52F953-CA7D-4C10-87DE-961F4621885E}" destId="{6F30FEAA-E26A-45E2-976C-A5EBF6F73DAA}" srcOrd="1" destOrd="0" presId="urn:microsoft.com/office/officeart/2011/layout/CircleProcess"/>
    <dgm:cxn modelId="{648432A0-26E9-46C5-B9F8-0528FAAD6F36}" srcId="{365B9CEC-747A-43ED-9178-5FE60BBE0962}" destId="{4A1F7287-B2A9-4018-93D7-07A76B2381C9}" srcOrd="0" destOrd="0" parTransId="{20707723-CBC0-4BDB-B40F-3F37CABF92A4}" sibTransId="{C5B4A24E-9908-460B-9DF1-5F26D39A679E}"/>
    <dgm:cxn modelId="{60935BED-1B2E-46EF-AA6E-56283F1F0B10}" type="presOf" srcId="{7D52F953-CA7D-4C10-87DE-961F4621885E}" destId="{07979D52-96F6-4BAB-8408-622494D3F10C}" srcOrd="0" destOrd="0" presId="urn:microsoft.com/office/officeart/2011/layout/CircleProcess"/>
    <dgm:cxn modelId="{CEC0F7F7-221B-47E6-914F-C1BE1264F9D4}" type="presOf" srcId="{365B9CEC-747A-43ED-9178-5FE60BBE0962}" destId="{A0575927-31F4-429F-84B3-D47319CFF55A}" srcOrd="0" destOrd="0" presId="urn:microsoft.com/office/officeart/2011/layout/CircleProcess"/>
    <dgm:cxn modelId="{C752C356-D7A8-42CC-A1DF-F5049009A61E}" type="presParOf" srcId="{A0575927-31F4-429F-84B3-D47319CFF55A}" destId="{359B8155-D9C8-4240-8236-F25252FA305F}" srcOrd="0" destOrd="0" presId="urn:microsoft.com/office/officeart/2011/layout/CircleProcess"/>
    <dgm:cxn modelId="{7DF8A03D-BCD3-4353-B434-84C75777E6F1}" type="presParOf" srcId="{359B8155-D9C8-4240-8236-F25252FA305F}" destId="{2B3E6CE9-C53C-4BE8-9404-0F71C2DA7C2B}" srcOrd="0" destOrd="0" presId="urn:microsoft.com/office/officeart/2011/layout/CircleProcess"/>
    <dgm:cxn modelId="{52CE7C78-3630-4375-BCC0-083EFEB41CF5}" type="presParOf" srcId="{A0575927-31F4-429F-84B3-D47319CFF55A}" destId="{F9DB2E59-3038-43DC-9447-D0AC843CF248}" srcOrd="1" destOrd="0" presId="urn:microsoft.com/office/officeart/2011/layout/CircleProcess"/>
    <dgm:cxn modelId="{B7D16375-E8D7-4A01-B6B8-C4FD25F85720}" type="presParOf" srcId="{F9DB2E59-3038-43DC-9447-D0AC843CF248}" destId="{E2A40099-3EA8-46DF-8737-5F5C4BE66025}" srcOrd="0" destOrd="0" presId="urn:microsoft.com/office/officeart/2011/layout/CircleProcess"/>
    <dgm:cxn modelId="{B8B1E7EA-DC14-4CE1-8D94-6FC4A4CE97C7}" type="presParOf" srcId="{A0575927-31F4-429F-84B3-D47319CFF55A}" destId="{F2FF9593-8579-4AE0-82D1-87C3B3C79863}" srcOrd="2" destOrd="0" presId="urn:microsoft.com/office/officeart/2011/layout/CircleProcess"/>
    <dgm:cxn modelId="{B1885CC5-6DF7-44D8-B948-9BB3959C0776}" type="presParOf" srcId="{A0575927-31F4-429F-84B3-D47319CFF55A}" destId="{4378B597-1CAE-4FC4-BAF5-4419F69F9E7C}" srcOrd="3" destOrd="0" presId="urn:microsoft.com/office/officeart/2011/layout/CircleProcess"/>
    <dgm:cxn modelId="{80ABD5FA-FC99-4F47-9439-89F706623545}" type="presParOf" srcId="{4378B597-1CAE-4FC4-BAF5-4419F69F9E7C}" destId="{D250D6A6-840F-4AE9-B4E6-2BFEAEAAD961}" srcOrd="0" destOrd="0" presId="urn:microsoft.com/office/officeart/2011/layout/CircleProcess"/>
    <dgm:cxn modelId="{61E26957-7613-469F-9E92-C79987C7775B}" type="presParOf" srcId="{A0575927-31F4-429F-84B3-D47319CFF55A}" destId="{311FA360-5052-4F72-84BC-6CB58AD7F51D}" srcOrd="4" destOrd="0" presId="urn:microsoft.com/office/officeart/2011/layout/CircleProcess"/>
    <dgm:cxn modelId="{110A687F-8B84-4F2F-94FD-9B46201B2D6D}" type="presParOf" srcId="{311FA360-5052-4F72-84BC-6CB58AD7F51D}" destId="{07979D52-96F6-4BAB-8408-622494D3F10C}" srcOrd="0" destOrd="0" presId="urn:microsoft.com/office/officeart/2011/layout/CircleProcess"/>
    <dgm:cxn modelId="{27E1A7EB-A0FD-4455-ACD0-C1F14DCA8FF2}" type="presParOf" srcId="{A0575927-31F4-429F-84B3-D47319CFF55A}" destId="{6F30FEAA-E26A-45E2-976C-A5EBF6F73DAA}" srcOrd="5" destOrd="0" presId="urn:microsoft.com/office/officeart/2011/layout/CircleProcess"/>
    <dgm:cxn modelId="{FC79C4A6-99E4-4D5A-9751-B1834117B12F}" type="presParOf" srcId="{A0575927-31F4-429F-84B3-D47319CFF55A}" destId="{3A051859-D600-47F8-B018-9706C83E8F1E}" srcOrd="6" destOrd="0" presId="urn:microsoft.com/office/officeart/2011/layout/CircleProcess"/>
    <dgm:cxn modelId="{6FBD6617-076D-432D-B819-D8218E9CEECF}" type="presParOf" srcId="{3A051859-D600-47F8-B018-9706C83E8F1E}" destId="{B1761DD4-8450-42DE-B7D1-DC92695CFC6C}" srcOrd="0" destOrd="0" presId="urn:microsoft.com/office/officeart/2011/layout/CircleProcess"/>
    <dgm:cxn modelId="{DEDD6ED2-384C-484E-9D5F-D5691CFFF786}" type="presParOf" srcId="{A0575927-31F4-429F-84B3-D47319CFF55A}" destId="{7B925DC5-1AE4-4A02-B05E-F4E2E6CDD49B}" srcOrd="7" destOrd="0" presId="urn:microsoft.com/office/officeart/2011/layout/CircleProcess"/>
    <dgm:cxn modelId="{FEF3BBAD-375B-48F7-9FF4-29C1CA644D8D}" type="presParOf" srcId="{7B925DC5-1AE4-4A02-B05E-F4E2E6CDD49B}" destId="{F67C0699-19E7-4D29-B996-47BA69249930}" srcOrd="0" destOrd="0" presId="urn:microsoft.com/office/officeart/2011/layout/CircleProcess"/>
    <dgm:cxn modelId="{7054ED07-1AF5-4FED-89BB-7FEFF542225E}" type="presParOf" srcId="{A0575927-31F4-429F-84B3-D47319CFF55A}" destId="{9A9013DA-D69F-4C86-B5FC-B41D113F07D7}" srcOrd="8"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56B69D9-9F23-4F4D-AFF5-028EF9CAB6BF}" type="doc">
      <dgm:prSet loTypeId="urn:microsoft.com/office/officeart/2005/8/layout/hProcess9" loCatId="process" qsTypeId="urn:microsoft.com/office/officeart/2005/8/quickstyle/simple1" qsCatId="simple" csTypeId="urn:microsoft.com/office/officeart/2005/8/colors/accent1_2" csCatId="accent1" phldr="1"/>
      <dgm:spPr/>
    </dgm:pt>
    <dgm:pt modelId="{5E068FFF-E290-4441-AC94-C6DFD8189264}">
      <dgm:prSet phldrT="[Text]"/>
      <dgm:spPr>
        <a:solidFill>
          <a:srgbClr val="5D9B4F"/>
        </a:solidFill>
      </dgm:spPr>
      <dgm:t>
        <a:bodyPr/>
        <a:lstStyle/>
        <a:p>
          <a:r>
            <a:rPr lang="en-US"/>
            <a:t>Selecting</a:t>
          </a:r>
        </a:p>
      </dgm:t>
    </dgm:pt>
    <dgm:pt modelId="{A628B0E8-8F2F-4622-8FE0-37A46A8BF4F5}" type="parTrans" cxnId="{A1D6C21C-9F36-421E-895C-2D7557B70742}">
      <dgm:prSet/>
      <dgm:spPr/>
      <dgm:t>
        <a:bodyPr/>
        <a:lstStyle/>
        <a:p>
          <a:endParaRPr lang="en-US"/>
        </a:p>
      </dgm:t>
    </dgm:pt>
    <dgm:pt modelId="{F4D2B5BA-3ACB-4F5A-B78C-102FA59C8FD2}" type="sibTrans" cxnId="{A1D6C21C-9F36-421E-895C-2D7557B70742}">
      <dgm:prSet/>
      <dgm:spPr/>
      <dgm:t>
        <a:bodyPr/>
        <a:lstStyle/>
        <a:p>
          <a:endParaRPr lang="en-US"/>
        </a:p>
      </dgm:t>
    </dgm:pt>
    <dgm:pt modelId="{17DB0254-CE67-41F1-B0BE-B80F8F3376FA}">
      <dgm:prSet phldrT="[Text]"/>
      <dgm:spPr>
        <a:solidFill>
          <a:srgbClr val="5D9B4F"/>
        </a:solidFill>
      </dgm:spPr>
      <dgm:t>
        <a:bodyPr/>
        <a:lstStyle/>
        <a:p>
          <a:r>
            <a:rPr lang="en-US"/>
            <a:t>Installing</a:t>
          </a:r>
        </a:p>
      </dgm:t>
    </dgm:pt>
    <dgm:pt modelId="{3061DB9A-B818-456C-85DC-F6F45C8696E2}" type="parTrans" cxnId="{2CCC176F-D20C-4ADD-AB08-1C68C2132060}">
      <dgm:prSet/>
      <dgm:spPr/>
      <dgm:t>
        <a:bodyPr/>
        <a:lstStyle/>
        <a:p>
          <a:endParaRPr lang="en-US"/>
        </a:p>
      </dgm:t>
    </dgm:pt>
    <dgm:pt modelId="{619F8050-9D65-488F-9E1B-A5504317872E}" type="sibTrans" cxnId="{2CCC176F-D20C-4ADD-AB08-1C68C2132060}">
      <dgm:prSet/>
      <dgm:spPr/>
      <dgm:t>
        <a:bodyPr/>
        <a:lstStyle/>
        <a:p>
          <a:endParaRPr lang="en-US"/>
        </a:p>
      </dgm:t>
    </dgm:pt>
    <dgm:pt modelId="{A1BE2792-42B1-4359-8D3B-CEB00969C450}">
      <dgm:prSet phldrT="[Text]"/>
      <dgm:spPr>
        <a:solidFill>
          <a:srgbClr val="5D9B4F"/>
        </a:solidFill>
      </dgm:spPr>
      <dgm:t>
        <a:bodyPr/>
        <a:lstStyle/>
        <a:p>
          <a:r>
            <a:rPr lang="en-US"/>
            <a:t>Analyzing</a:t>
          </a:r>
        </a:p>
      </dgm:t>
    </dgm:pt>
    <dgm:pt modelId="{DB419CE7-FEF9-4E8E-B906-DCF59E2516DC}" type="parTrans" cxnId="{08AB3198-2880-4CD4-8C91-7A06D0D0D40E}">
      <dgm:prSet/>
      <dgm:spPr/>
      <dgm:t>
        <a:bodyPr/>
        <a:lstStyle/>
        <a:p>
          <a:endParaRPr lang="en-US"/>
        </a:p>
      </dgm:t>
    </dgm:pt>
    <dgm:pt modelId="{76E22832-65FB-4A72-8014-EF4BAB3F02A3}" type="sibTrans" cxnId="{08AB3198-2880-4CD4-8C91-7A06D0D0D40E}">
      <dgm:prSet/>
      <dgm:spPr/>
      <dgm:t>
        <a:bodyPr/>
        <a:lstStyle/>
        <a:p>
          <a:endParaRPr lang="en-US"/>
        </a:p>
      </dgm:t>
    </dgm:pt>
    <dgm:pt modelId="{9AAEA3E6-0D44-45E9-86A5-296864DA38EF}" type="pres">
      <dgm:prSet presAssocID="{B56B69D9-9F23-4F4D-AFF5-028EF9CAB6BF}" presName="CompostProcess" presStyleCnt="0">
        <dgm:presLayoutVars>
          <dgm:dir/>
          <dgm:resizeHandles val="exact"/>
        </dgm:presLayoutVars>
      </dgm:prSet>
      <dgm:spPr/>
    </dgm:pt>
    <dgm:pt modelId="{E3DEB135-FE62-48DF-970C-D826F5A489EF}" type="pres">
      <dgm:prSet presAssocID="{B56B69D9-9F23-4F4D-AFF5-028EF9CAB6BF}" presName="arrow" presStyleLbl="bgShp" presStyleIdx="0" presStyleCnt="1"/>
      <dgm:spPr/>
    </dgm:pt>
    <dgm:pt modelId="{341E916B-783B-4724-8677-3E8448E477F2}" type="pres">
      <dgm:prSet presAssocID="{B56B69D9-9F23-4F4D-AFF5-028EF9CAB6BF}" presName="linearProcess" presStyleCnt="0"/>
      <dgm:spPr/>
    </dgm:pt>
    <dgm:pt modelId="{B67AA2B9-FD6C-43D4-8791-F42551B198CD}" type="pres">
      <dgm:prSet presAssocID="{5E068FFF-E290-4441-AC94-C6DFD8189264}" presName="textNode" presStyleLbl="node1" presStyleIdx="0" presStyleCnt="3">
        <dgm:presLayoutVars>
          <dgm:bulletEnabled val="1"/>
        </dgm:presLayoutVars>
      </dgm:prSet>
      <dgm:spPr/>
    </dgm:pt>
    <dgm:pt modelId="{2A3FAA4A-7E6E-4DC0-AE0D-D5E1C76EAD77}" type="pres">
      <dgm:prSet presAssocID="{F4D2B5BA-3ACB-4F5A-B78C-102FA59C8FD2}" presName="sibTrans" presStyleCnt="0"/>
      <dgm:spPr/>
    </dgm:pt>
    <dgm:pt modelId="{C8277305-BFA5-4CB7-AEE4-ABFC7D057AD9}" type="pres">
      <dgm:prSet presAssocID="{17DB0254-CE67-41F1-B0BE-B80F8F3376FA}" presName="textNode" presStyleLbl="node1" presStyleIdx="1" presStyleCnt="3">
        <dgm:presLayoutVars>
          <dgm:bulletEnabled val="1"/>
        </dgm:presLayoutVars>
      </dgm:prSet>
      <dgm:spPr/>
    </dgm:pt>
    <dgm:pt modelId="{1BA5A0C1-5A1A-412A-A7A5-2346D3D14A5A}" type="pres">
      <dgm:prSet presAssocID="{619F8050-9D65-488F-9E1B-A5504317872E}" presName="sibTrans" presStyleCnt="0"/>
      <dgm:spPr/>
    </dgm:pt>
    <dgm:pt modelId="{318AAECD-848F-414E-BECE-3515CC3B39FC}" type="pres">
      <dgm:prSet presAssocID="{A1BE2792-42B1-4359-8D3B-CEB00969C450}" presName="textNode" presStyleLbl="node1" presStyleIdx="2" presStyleCnt="3">
        <dgm:presLayoutVars>
          <dgm:bulletEnabled val="1"/>
        </dgm:presLayoutVars>
      </dgm:prSet>
      <dgm:spPr/>
    </dgm:pt>
  </dgm:ptLst>
  <dgm:cxnLst>
    <dgm:cxn modelId="{A1D6C21C-9F36-421E-895C-2D7557B70742}" srcId="{B56B69D9-9F23-4F4D-AFF5-028EF9CAB6BF}" destId="{5E068FFF-E290-4441-AC94-C6DFD8189264}" srcOrd="0" destOrd="0" parTransId="{A628B0E8-8F2F-4622-8FE0-37A46A8BF4F5}" sibTransId="{F4D2B5BA-3ACB-4F5A-B78C-102FA59C8FD2}"/>
    <dgm:cxn modelId="{8E136944-C603-43C7-987E-6CBCC5DFC724}" type="presOf" srcId="{A1BE2792-42B1-4359-8D3B-CEB00969C450}" destId="{318AAECD-848F-414E-BECE-3515CC3B39FC}" srcOrd="0" destOrd="0" presId="urn:microsoft.com/office/officeart/2005/8/layout/hProcess9"/>
    <dgm:cxn modelId="{2CCC176F-D20C-4ADD-AB08-1C68C2132060}" srcId="{B56B69D9-9F23-4F4D-AFF5-028EF9CAB6BF}" destId="{17DB0254-CE67-41F1-B0BE-B80F8F3376FA}" srcOrd="1" destOrd="0" parTransId="{3061DB9A-B818-456C-85DC-F6F45C8696E2}" sibTransId="{619F8050-9D65-488F-9E1B-A5504317872E}"/>
    <dgm:cxn modelId="{4A8CC98E-C0E3-4B97-9819-4413494C8164}" type="presOf" srcId="{5E068FFF-E290-4441-AC94-C6DFD8189264}" destId="{B67AA2B9-FD6C-43D4-8791-F42551B198CD}" srcOrd="0" destOrd="0" presId="urn:microsoft.com/office/officeart/2005/8/layout/hProcess9"/>
    <dgm:cxn modelId="{08AB3198-2880-4CD4-8C91-7A06D0D0D40E}" srcId="{B56B69D9-9F23-4F4D-AFF5-028EF9CAB6BF}" destId="{A1BE2792-42B1-4359-8D3B-CEB00969C450}" srcOrd="2" destOrd="0" parTransId="{DB419CE7-FEF9-4E8E-B906-DCF59E2516DC}" sibTransId="{76E22832-65FB-4A72-8014-EF4BAB3F02A3}"/>
    <dgm:cxn modelId="{470ED2B9-F0CA-40DE-B4B1-5B1A6C7222A0}" type="presOf" srcId="{B56B69D9-9F23-4F4D-AFF5-028EF9CAB6BF}" destId="{9AAEA3E6-0D44-45E9-86A5-296864DA38EF}" srcOrd="0" destOrd="0" presId="urn:microsoft.com/office/officeart/2005/8/layout/hProcess9"/>
    <dgm:cxn modelId="{CCF89FCC-8380-4FEE-B9E5-6EFFCCB309C2}" type="presOf" srcId="{17DB0254-CE67-41F1-B0BE-B80F8F3376FA}" destId="{C8277305-BFA5-4CB7-AEE4-ABFC7D057AD9}" srcOrd="0" destOrd="0" presId="urn:microsoft.com/office/officeart/2005/8/layout/hProcess9"/>
    <dgm:cxn modelId="{767FE536-861C-451B-BB74-95CEBB13584A}" type="presParOf" srcId="{9AAEA3E6-0D44-45E9-86A5-296864DA38EF}" destId="{E3DEB135-FE62-48DF-970C-D826F5A489EF}" srcOrd="0" destOrd="0" presId="urn:microsoft.com/office/officeart/2005/8/layout/hProcess9"/>
    <dgm:cxn modelId="{B05EB2DC-E0E1-4763-9358-F08372484A86}" type="presParOf" srcId="{9AAEA3E6-0D44-45E9-86A5-296864DA38EF}" destId="{341E916B-783B-4724-8677-3E8448E477F2}" srcOrd="1" destOrd="0" presId="urn:microsoft.com/office/officeart/2005/8/layout/hProcess9"/>
    <dgm:cxn modelId="{70EBA817-CBDF-4343-A222-6A7B204FDCB4}" type="presParOf" srcId="{341E916B-783B-4724-8677-3E8448E477F2}" destId="{B67AA2B9-FD6C-43D4-8791-F42551B198CD}" srcOrd="0" destOrd="0" presId="urn:microsoft.com/office/officeart/2005/8/layout/hProcess9"/>
    <dgm:cxn modelId="{3D79C55B-DAB2-4617-8F7A-8E68BB806B8B}" type="presParOf" srcId="{341E916B-783B-4724-8677-3E8448E477F2}" destId="{2A3FAA4A-7E6E-4DC0-AE0D-D5E1C76EAD77}" srcOrd="1" destOrd="0" presId="urn:microsoft.com/office/officeart/2005/8/layout/hProcess9"/>
    <dgm:cxn modelId="{F7FB66E4-EF55-4905-811F-88EAB70E0DC5}" type="presParOf" srcId="{341E916B-783B-4724-8677-3E8448E477F2}" destId="{C8277305-BFA5-4CB7-AEE4-ABFC7D057AD9}" srcOrd="2" destOrd="0" presId="urn:microsoft.com/office/officeart/2005/8/layout/hProcess9"/>
    <dgm:cxn modelId="{8575462A-A8F1-48E3-B9AE-4B11F592BE5A}" type="presParOf" srcId="{341E916B-783B-4724-8677-3E8448E477F2}" destId="{1BA5A0C1-5A1A-412A-A7A5-2346D3D14A5A}" srcOrd="3" destOrd="0" presId="urn:microsoft.com/office/officeart/2005/8/layout/hProcess9"/>
    <dgm:cxn modelId="{4C943F9A-65F9-4533-B9ED-CACF42852B15}" type="presParOf" srcId="{341E916B-783B-4724-8677-3E8448E477F2}" destId="{318AAECD-848F-414E-BECE-3515CC3B39FC}" srcOrd="4" destOrd="0" presId="urn:microsoft.com/office/officeart/2005/8/layout/hProcess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E6CE9-C53C-4BE8-9404-0F71C2DA7C2B}">
      <dsp:nvSpPr>
        <dsp:cNvPr id="0" name=""/>
        <dsp:cNvSpPr/>
      </dsp:nvSpPr>
      <dsp:spPr>
        <a:xfrm>
          <a:off x="7578344" y="1024686"/>
          <a:ext cx="2714367" cy="27148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40099-3EA8-46DF-8737-5F5C4BE66025}">
      <dsp:nvSpPr>
        <dsp:cNvPr id="0" name=""/>
        <dsp:cNvSpPr/>
      </dsp:nvSpPr>
      <dsp:spPr>
        <a:xfrm>
          <a:off x="7668469" y="1115197"/>
          <a:ext cx="2534116" cy="253384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Year End</a:t>
          </a:r>
        </a:p>
        <a:p>
          <a:pPr marL="0" lvl="0" indent="0" algn="ctr" defTabSz="844550">
            <a:lnSpc>
              <a:spcPct val="90000"/>
            </a:lnSpc>
            <a:spcBef>
              <a:spcPct val="0"/>
            </a:spcBef>
            <a:spcAft>
              <a:spcPct val="35000"/>
            </a:spcAft>
            <a:buNone/>
          </a:pPr>
          <a:r>
            <a:rPr lang="en-US" sz="1900" kern="1200"/>
            <a:t>ODR Suspensions</a:t>
          </a:r>
        </a:p>
        <a:p>
          <a:pPr marL="0" lvl="0" indent="0" algn="ctr" defTabSz="844550">
            <a:lnSpc>
              <a:spcPct val="90000"/>
            </a:lnSpc>
            <a:spcBef>
              <a:spcPct val="0"/>
            </a:spcBef>
            <a:spcAft>
              <a:spcPct val="35000"/>
            </a:spcAft>
            <a:buNone/>
          </a:pPr>
          <a:r>
            <a:rPr lang="en-US" sz="1900" kern="1200"/>
            <a:t>Nurse Visits</a:t>
          </a:r>
        </a:p>
        <a:p>
          <a:pPr marL="0" lvl="0" indent="0" algn="ctr" defTabSz="844550">
            <a:lnSpc>
              <a:spcPct val="90000"/>
            </a:lnSpc>
            <a:spcBef>
              <a:spcPct val="0"/>
            </a:spcBef>
            <a:spcAft>
              <a:spcPct val="35000"/>
            </a:spcAft>
            <a:buNone/>
          </a:pPr>
          <a:r>
            <a:rPr lang="en-US" sz="1900" kern="1200"/>
            <a:t>Course Failures</a:t>
          </a:r>
        </a:p>
      </dsp:txBody>
      <dsp:txXfrm>
        <a:off x="8030738" y="1477243"/>
        <a:ext cx="1809578" cy="1809754"/>
      </dsp:txXfrm>
    </dsp:sp>
    <dsp:sp modelId="{D250D6A6-840F-4AE9-B4E6-2BFEAEAAD961}">
      <dsp:nvSpPr>
        <dsp:cNvPr id="0" name=""/>
        <dsp:cNvSpPr/>
      </dsp:nvSpPr>
      <dsp:spPr>
        <a:xfrm rot="2700000">
          <a:off x="4776235" y="1027967"/>
          <a:ext cx="2707830" cy="270783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79D52-96F6-4BAB-8408-622494D3F10C}">
      <dsp:nvSpPr>
        <dsp:cNvPr id="0" name=""/>
        <dsp:cNvSpPr/>
      </dsp:nvSpPr>
      <dsp:spPr>
        <a:xfrm>
          <a:off x="4863092" y="1115197"/>
          <a:ext cx="2534116" cy="253384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Winter</a:t>
          </a:r>
        </a:p>
      </dsp:txBody>
      <dsp:txXfrm>
        <a:off x="5225361" y="1477243"/>
        <a:ext cx="1809578" cy="1809754"/>
      </dsp:txXfrm>
    </dsp:sp>
    <dsp:sp modelId="{B1761DD4-8450-42DE-B7D1-DC92695CFC6C}">
      <dsp:nvSpPr>
        <dsp:cNvPr id="0" name=""/>
        <dsp:cNvSpPr/>
      </dsp:nvSpPr>
      <dsp:spPr>
        <a:xfrm rot="2700000">
          <a:off x="1970858" y="1027967"/>
          <a:ext cx="2707830" cy="270783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7C0699-19E7-4D29-B996-47BA69249930}">
      <dsp:nvSpPr>
        <dsp:cNvPr id="0" name=""/>
        <dsp:cNvSpPr/>
      </dsp:nvSpPr>
      <dsp:spPr>
        <a:xfrm>
          <a:off x="2057715" y="1115197"/>
          <a:ext cx="2534116" cy="253384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Fall</a:t>
          </a:r>
        </a:p>
      </dsp:txBody>
      <dsp:txXfrm>
        <a:off x="2419984" y="1477243"/>
        <a:ext cx="1809578" cy="180975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E6CE9-C53C-4BE8-9404-0F71C2DA7C2B}">
      <dsp:nvSpPr>
        <dsp:cNvPr id="0" name=""/>
        <dsp:cNvSpPr/>
      </dsp:nvSpPr>
      <dsp:spPr>
        <a:xfrm>
          <a:off x="6735583" y="876836"/>
          <a:ext cx="2322716" cy="23231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40099-3EA8-46DF-8737-5F5C4BE66025}">
      <dsp:nvSpPr>
        <dsp:cNvPr id="0" name=""/>
        <dsp:cNvSpPr/>
      </dsp:nvSpPr>
      <dsp:spPr>
        <a:xfrm>
          <a:off x="6812704"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Spring</a:t>
          </a:r>
        </a:p>
      </dsp:txBody>
      <dsp:txXfrm>
        <a:off x="7122702" y="1264095"/>
        <a:ext cx="1548477" cy="1548628"/>
      </dsp:txXfrm>
    </dsp:sp>
    <dsp:sp modelId="{D250D6A6-840F-4AE9-B4E6-2BFEAEAAD961}">
      <dsp:nvSpPr>
        <dsp:cNvPr id="0" name=""/>
        <dsp:cNvSpPr/>
      </dsp:nvSpPr>
      <dsp:spPr>
        <a:xfrm rot="2700000">
          <a:off x="4337786"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79D52-96F6-4BAB-8408-622494D3F10C}">
      <dsp:nvSpPr>
        <dsp:cNvPr id="0" name=""/>
        <dsp:cNvSpPr/>
      </dsp:nvSpPr>
      <dsp:spPr>
        <a:xfrm>
          <a:off x="4412110"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Winter</a:t>
          </a:r>
        </a:p>
      </dsp:txBody>
      <dsp:txXfrm>
        <a:off x="4722108" y="1264095"/>
        <a:ext cx="1548477" cy="1548628"/>
      </dsp:txXfrm>
    </dsp:sp>
    <dsp:sp modelId="{B1761DD4-8450-42DE-B7D1-DC92695CFC6C}">
      <dsp:nvSpPr>
        <dsp:cNvPr id="0" name=""/>
        <dsp:cNvSpPr/>
      </dsp:nvSpPr>
      <dsp:spPr>
        <a:xfrm rot="2700000">
          <a:off x="1937191"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7C0699-19E7-4D29-B996-47BA69249930}">
      <dsp:nvSpPr>
        <dsp:cNvPr id="0" name=""/>
        <dsp:cNvSpPr/>
      </dsp:nvSpPr>
      <dsp:spPr>
        <a:xfrm>
          <a:off x="2011515"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Fall</a:t>
          </a:r>
        </a:p>
      </dsp:txBody>
      <dsp:txXfrm>
        <a:off x="2321513" y="1264095"/>
        <a:ext cx="1548477" cy="154862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09CE8-78E2-4097-BE99-29BAB8E35AAD}">
      <dsp:nvSpPr>
        <dsp:cNvPr id="0" name=""/>
        <dsp:cNvSpPr/>
      </dsp:nvSpPr>
      <dsp:spPr>
        <a:xfrm>
          <a:off x="-4656756" y="-713897"/>
          <a:ext cx="5546967" cy="5546967"/>
        </a:xfrm>
        <a:prstGeom prst="blockArc">
          <a:avLst>
            <a:gd name="adj1" fmla="val 18900000"/>
            <a:gd name="adj2" fmla="val 2700000"/>
            <a:gd name="adj3" fmla="val 389"/>
          </a:avLst>
        </a:pr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CB9859-07FA-45E0-9BD5-EEDBE7C84B2D}">
      <dsp:nvSpPr>
        <dsp:cNvPr id="0" name=""/>
        <dsp:cNvSpPr/>
      </dsp:nvSpPr>
      <dsp:spPr>
        <a:xfrm>
          <a:off x="572527" y="411917"/>
          <a:ext cx="6084966" cy="823834"/>
        </a:xfrm>
        <a:prstGeom prst="rect">
          <a:avLst/>
        </a:prstGeom>
        <a:solidFill>
          <a:schemeClr val="accent3">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53919"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a:t>Schools</a:t>
          </a:r>
        </a:p>
      </dsp:txBody>
      <dsp:txXfrm>
        <a:off x="572527" y="411917"/>
        <a:ext cx="6084966" cy="823834"/>
      </dsp:txXfrm>
    </dsp:sp>
    <dsp:sp modelId="{A8CDF462-FF05-42AC-89EE-CFA7D896D643}">
      <dsp:nvSpPr>
        <dsp:cNvPr id="0" name=""/>
        <dsp:cNvSpPr/>
      </dsp:nvSpPr>
      <dsp:spPr>
        <a:xfrm>
          <a:off x="57631" y="308937"/>
          <a:ext cx="1029793" cy="1029793"/>
        </a:xfrm>
        <a:prstGeom prst="ellipse">
          <a:avLst/>
        </a:prstGeom>
        <a:solidFill>
          <a:schemeClr val="lt1">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66527D-F6DD-4B47-8D83-EF34DD13F932}">
      <dsp:nvSpPr>
        <dsp:cNvPr id="0" name=""/>
        <dsp:cNvSpPr/>
      </dsp:nvSpPr>
      <dsp:spPr>
        <a:xfrm>
          <a:off x="871991" y="1647668"/>
          <a:ext cx="5785502" cy="823834"/>
        </a:xfrm>
        <a:prstGeom prst="rect">
          <a:avLst/>
        </a:prstGeom>
        <a:solidFill>
          <a:schemeClr val="accent3">
            <a:hueOff val="-1495338"/>
            <a:satOff val="12512"/>
            <a:lumOff val="2353"/>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53919"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a:t>Primary Care</a:t>
          </a:r>
        </a:p>
      </dsp:txBody>
      <dsp:txXfrm>
        <a:off x="871991" y="1647668"/>
        <a:ext cx="5785502" cy="823834"/>
      </dsp:txXfrm>
    </dsp:sp>
    <dsp:sp modelId="{C912B0AE-EE94-443E-B024-63C9F58E5026}">
      <dsp:nvSpPr>
        <dsp:cNvPr id="0" name=""/>
        <dsp:cNvSpPr/>
      </dsp:nvSpPr>
      <dsp:spPr>
        <a:xfrm>
          <a:off x="357094" y="1544689"/>
          <a:ext cx="1029793" cy="1029793"/>
        </a:xfrm>
        <a:prstGeom prst="ellipse">
          <a:avLst/>
        </a:prstGeom>
        <a:solidFill>
          <a:schemeClr val="lt1">
            <a:hueOff val="0"/>
            <a:satOff val="0"/>
            <a:lumOff val="0"/>
            <a:alphaOff val="0"/>
          </a:schemeClr>
        </a:solidFill>
        <a:ln w="10795" cap="flat" cmpd="sng" algn="ctr">
          <a:solidFill>
            <a:schemeClr val="accent3">
              <a:hueOff val="-1495338"/>
              <a:satOff val="12512"/>
              <a:lumOff val="2353"/>
              <a:alphaOff val="0"/>
            </a:schemeClr>
          </a:solidFill>
          <a:prstDash val="solid"/>
        </a:ln>
        <a:effectLst/>
      </dsp:spPr>
      <dsp:style>
        <a:lnRef idx="2">
          <a:scrgbClr r="0" g="0" b="0"/>
        </a:lnRef>
        <a:fillRef idx="1">
          <a:scrgbClr r="0" g="0" b="0"/>
        </a:fillRef>
        <a:effectRef idx="0">
          <a:scrgbClr r="0" g="0" b="0"/>
        </a:effectRef>
        <a:fontRef idx="minor"/>
      </dsp:style>
    </dsp:sp>
    <dsp:sp modelId="{7312050A-3706-41AE-B2C5-B9542B4F2C54}">
      <dsp:nvSpPr>
        <dsp:cNvPr id="0" name=""/>
        <dsp:cNvSpPr/>
      </dsp:nvSpPr>
      <dsp:spPr>
        <a:xfrm>
          <a:off x="572527" y="2883420"/>
          <a:ext cx="6084966" cy="823834"/>
        </a:xfrm>
        <a:prstGeom prst="rect">
          <a:avLst/>
        </a:prstGeom>
        <a:solidFill>
          <a:schemeClr val="accent3">
            <a:hueOff val="-2990677"/>
            <a:satOff val="25025"/>
            <a:lumOff val="4706"/>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53919"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a:t>Hospital Emergency Rooms due to Crisis</a:t>
          </a:r>
        </a:p>
      </dsp:txBody>
      <dsp:txXfrm>
        <a:off x="572527" y="2883420"/>
        <a:ext cx="6084966" cy="823834"/>
      </dsp:txXfrm>
    </dsp:sp>
    <dsp:sp modelId="{F58B2459-B567-4880-B504-FE555F6F83C4}">
      <dsp:nvSpPr>
        <dsp:cNvPr id="0" name=""/>
        <dsp:cNvSpPr/>
      </dsp:nvSpPr>
      <dsp:spPr>
        <a:xfrm>
          <a:off x="57631" y="2780441"/>
          <a:ext cx="1029793" cy="1029793"/>
        </a:xfrm>
        <a:prstGeom prst="ellipse">
          <a:avLst/>
        </a:prstGeom>
        <a:solidFill>
          <a:schemeClr val="lt1">
            <a:hueOff val="0"/>
            <a:satOff val="0"/>
            <a:lumOff val="0"/>
            <a:alphaOff val="0"/>
          </a:schemeClr>
        </a:solidFill>
        <a:ln w="10795" cap="flat" cmpd="sng" algn="ctr">
          <a:solidFill>
            <a:schemeClr val="accent3">
              <a:hueOff val="-2990677"/>
              <a:satOff val="25025"/>
              <a:lumOff val="470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A7912-822D-E941-A2AA-703E61F9A99E}">
      <dsp:nvSpPr>
        <dsp:cNvPr id="0" name=""/>
        <dsp:cNvSpPr/>
      </dsp:nvSpPr>
      <dsp:spPr>
        <a:xfrm>
          <a:off x="1184776" y="0"/>
          <a:ext cx="4588225" cy="4588225"/>
        </a:xfrm>
        <a:prstGeom prst="diamond">
          <a:avLst/>
        </a:prstGeom>
        <a:solidFill>
          <a:schemeClr val="bg1">
            <a:lumMod val="95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4D624A7-F06A-A44F-A8D8-57970DE544A1}">
      <dsp:nvSpPr>
        <dsp:cNvPr id="0" name=""/>
        <dsp:cNvSpPr/>
      </dsp:nvSpPr>
      <dsp:spPr>
        <a:xfrm>
          <a:off x="1760598" y="435881"/>
          <a:ext cx="1789407" cy="1789407"/>
        </a:xfrm>
        <a:prstGeom prst="roundRect">
          <a:avLst/>
        </a:prstGeom>
        <a:solidFill>
          <a:srgbClr val="86AA4A"/>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solidFill>
                <a:schemeClr val="bg1"/>
              </a:solidFill>
              <a:latin typeface="Open Sans" panose="020B0606030504020204" pitchFamily="34" charset="0"/>
              <a:ea typeface="Open Sans" panose="020B0606030504020204" pitchFamily="34" charset="0"/>
              <a:cs typeface="Open Sans" panose="020B0606030504020204" pitchFamily="34" charset="0"/>
            </a:rPr>
            <a:t>Literature Review</a:t>
          </a:r>
          <a:endParaRPr lang="en-US" sz="2000"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1847950" y="523233"/>
        <a:ext cx="1614703" cy="1614703"/>
      </dsp:txXfrm>
    </dsp:sp>
    <dsp:sp modelId="{69FF22A1-3517-F04C-B182-74BAF1C7925C}">
      <dsp:nvSpPr>
        <dsp:cNvPr id="0" name=""/>
        <dsp:cNvSpPr/>
      </dsp:nvSpPr>
      <dsp:spPr>
        <a:xfrm>
          <a:off x="3687652" y="435881"/>
          <a:ext cx="1789407" cy="1789407"/>
        </a:xfrm>
        <a:prstGeom prst="roundRect">
          <a:avLst/>
        </a:prstGeom>
        <a:solidFill>
          <a:srgbClr val="466BA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solidFill>
                <a:schemeClr val="bg1"/>
              </a:solidFill>
              <a:latin typeface="Open Sans" panose="020B0606030504020204" pitchFamily="34" charset="0"/>
              <a:ea typeface="Open Sans" panose="020B0606030504020204" pitchFamily="34" charset="0"/>
              <a:cs typeface="Open Sans" panose="020B0606030504020204" pitchFamily="34" charset="0"/>
            </a:rPr>
            <a:t>Policy </a:t>
          </a:r>
          <a:br>
            <a:rPr lang="en-US" sz="1800" b="0" i="0" kern="120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800" b="0" i="0" kern="1200">
              <a:solidFill>
                <a:schemeClr val="bg1"/>
              </a:solidFill>
              <a:latin typeface="Open Sans" panose="020B0606030504020204" pitchFamily="34" charset="0"/>
              <a:ea typeface="Open Sans" panose="020B0606030504020204" pitchFamily="34" charset="0"/>
              <a:cs typeface="Open Sans" panose="020B0606030504020204" pitchFamily="34" charset="0"/>
            </a:rPr>
            <a:t>and State Guidance Document Review</a:t>
          </a:r>
          <a:endParaRPr lang="en-US" sz="1800"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3775004" y="523233"/>
        <a:ext cx="1614703" cy="1614703"/>
      </dsp:txXfrm>
    </dsp:sp>
    <dsp:sp modelId="{4D950357-4EA6-DD46-99E9-21DCC89F3804}">
      <dsp:nvSpPr>
        <dsp:cNvPr id="0" name=""/>
        <dsp:cNvSpPr/>
      </dsp:nvSpPr>
      <dsp:spPr>
        <a:xfrm>
          <a:off x="1741934" y="2418926"/>
          <a:ext cx="1789407" cy="1789407"/>
        </a:xfrm>
        <a:prstGeom prst="roundRect">
          <a:avLst/>
        </a:prstGeom>
        <a:solidFill>
          <a:srgbClr val="C5942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solidFill>
                <a:schemeClr val="bg1"/>
              </a:solidFill>
              <a:latin typeface="Open Sans" panose="020B0606030504020204" pitchFamily="34" charset="0"/>
              <a:ea typeface="Open Sans" panose="020B0606030504020204" pitchFamily="34" charset="0"/>
              <a:cs typeface="Open Sans" panose="020B0606030504020204" pitchFamily="34" charset="0"/>
            </a:rPr>
            <a:t>District &amp; School Leader Online Survey Responses</a:t>
          </a:r>
        </a:p>
        <a:p>
          <a:pPr marL="0" lvl="0" indent="0" algn="ctr" defTabSz="800100">
            <a:lnSpc>
              <a:spcPct val="90000"/>
            </a:lnSpc>
            <a:spcBef>
              <a:spcPct val="0"/>
            </a:spcBef>
            <a:spcAft>
              <a:spcPct val="35000"/>
            </a:spcAft>
            <a:buNone/>
          </a:pPr>
          <a:r>
            <a:rPr lang="en-US" sz="1800" b="0" i="0" kern="1200">
              <a:solidFill>
                <a:schemeClr val="bg1"/>
              </a:solidFill>
              <a:latin typeface="Open Sans" panose="020B0606030504020204" pitchFamily="34" charset="0"/>
              <a:ea typeface="Open Sans" panose="020B0606030504020204" pitchFamily="34" charset="0"/>
              <a:cs typeface="Open Sans" panose="020B0606030504020204" pitchFamily="34" charset="0"/>
            </a:rPr>
            <a:t>(N=205)</a:t>
          </a:r>
          <a:endParaRPr lang="en-US" sz="1800"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1829286" y="2506278"/>
        <a:ext cx="1614703" cy="1614703"/>
      </dsp:txXfrm>
    </dsp:sp>
    <dsp:sp modelId="{ADB17F13-8DC2-E14E-8D21-367B95A524D4}">
      <dsp:nvSpPr>
        <dsp:cNvPr id="0" name=""/>
        <dsp:cNvSpPr/>
      </dsp:nvSpPr>
      <dsp:spPr>
        <a:xfrm>
          <a:off x="3687652" y="2362935"/>
          <a:ext cx="1789407" cy="1789407"/>
        </a:xfrm>
        <a:prstGeom prst="roundRect">
          <a:avLst/>
        </a:prstGeom>
        <a:solidFill>
          <a:srgbClr val="4C2F8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solidFill>
                <a:schemeClr val="bg1"/>
              </a:solidFill>
            </a:rPr>
            <a:t>Listening Session Participants (N=92)</a:t>
          </a:r>
          <a:endParaRPr lang="en-US" sz="1800" kern="1200">
            <a:solidFill>
              <a:schemeClr val="bg1"/>
            </a:solidFill>
          </a:endParaRPr>
        </a:p>
      </dsp:txBody>
      <dsp:txXfrm>
        <a:off x="3775004" y="2450287"/>
        <a:ext cx="1614703" cy="161470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E6CE9-C53C-4BE8-9404-0F71C2DA7C2B}">
      <dsp:nvSpPr>
        <dsp:cNvPr id="0" name=""/>
        <dsp:cNvSpPr/>
      </dsp:nvSpPr>
      <dsp:spPr>
        <a:xfrm>
          <a:off x="6735583" y="876836"/>
          <a:ext cx="2322716" cy="23231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40099-3EA8-46DF-8737-5F5C4BE66025}">
      <dsp:nvSpPr>
        <dsp:cNvPr id="0" name=""/>
        <dsp:cNvSpPr/>
      </dsp:nvSpPr>
      <dsp:spPr>
        <a:xfrm>
          <a:off x="6812704"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Spring</a:t>
          </a:r>
        </a:p>
      </dsp:txBody>
      <dsp:txXfrm>
        <a:off x="7122702" y="1264095"/>
        <a:ext cx="1548477" cy="1548628"/>
      </dsp:txXfrm>
    </dsp:sp>
    <dsp:sp modelId="{D250D6A6-840F-4AE9-B4E6-2BFEAEAAD961}">
      <dsp:nvSpPr>
        <dsp:cNvPr id="0" name=""/>
        <dsp:cNvSpPr/>
      </dsp:nvSpPr>
      <dsp:spPr>
        <a:xfrm rot="2700000">
          <a:off x="4337786"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79D52-96F6-4BAB-8408-622494D3F10C}">
      <dsp:nvSpPr>
        <dsp:cNvPr id="0" name=""/>
        <dsp:cNvSpPr/>
      </dsp:nvSpPr>
      <dsp:spPr>
        <a:xfrm>
          <a:off x="4412110"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Winter</a:t>
          </a:r>
        </a:p>
      </dsp:txBody>
      <dsp:txXfrm>
        <a:off x="4722108" y="1264095"/>
        <a:ext cx="1548477" cy="1548628"/>
      </dsp:txXfrm>
    </dsp:sp>
    <dsp:sp modelId="{B1761DD4-8450-42DE-B7D1-DC92695CFC6C}">
      <dsp:nvSpPr>
        <dsp:cNvPr id="0" name=""/>
        <dsp:cNvSpPr/>
      </dsp:nvSpPr>
      <dsp:spPr>
        <a:xfrm rot="2700000">
          <a:off x="1937191"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7C0699-19E7-4D29-B996-47BA69249930}">
      <dsp:nvSpPr>
        <dsp:cNvPr id="0" name=""/>
        <dsp:cNvSpPr/>
      </dsp:nvSpPr>
      <dsp:spPr>
        <a:xfrm>
          <a:off x="2011515"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Fall</a:t>
          </a:r>
        </a:p>
      </dsp:txBody>
      <dsp:txXfrm>
        <a:off x="2321513" y="1264095"/>
        <a:ext cx="1548477" cy="15486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769D0-AC55-BC43-BBCF-F4FD2A0BB0B4}">
      <dsp:nvSpPr>
        <dsp:cNvPr id="0" name=""/>
        <dsp:cNvSpPr/>
      </dsp:nvSpPr>
      <dsp: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SETTING UP FOR SUCCESS</a:t>
          </a:r>
        </a:p>
      </dsp:txBody>
      <dsp:txXfrm>
        <a:off x="32259" y="1842888"/>
        <a:ext cx="921286" cy="1756899"/>
      </dsp:txXfrm>
    </dsp:sp>
    <dsp:sp modelId="{8332BB2D-4DA6-AF44-A16C-41A52244ADA5}">
      <dsp:nvSpPr>
        <dsp:cNvPr id="0" name=""/>
        <dsp:cNvSpPr/>
      </dsp:nvSpPr>
      <dsp:spPr>
        <a:xfrm>
          <a:off x="32954" y="272133"/>
          <a:ext cx="919895" cy="1510342"/>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55D4B7B-55E2-5049-BAD1-F314E49BC1DA}">
      <dsp:nvSpPr>
        <dsp:cNvPr id="0" name=""/>
        <dsp:cNvSpPr/>
      </dsp:nvSpPr>
      <dsp: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1040229" y="1842888"/>
        <a:ext cx="921286" cy="1756899"/>
      </dsp:txXfrm>
    </dsp:sp>
    <dsp:sp modelId="{23CA0A94-3428-454E-9201-9317C0B35E42}">
      <dsp:nvSpPr>
        <dsp:cNvPr id="0" name=""/>
        <dsp:cNvSpPr/>
      </dsp:nvSpPr>
      <dsp:spPr>
        <a:xfrm>
          <a:off x="1040925" y="272133"/>
          <a:ext cx="919895" cy="1510342"/>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r="78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33027701-4552-4E82-B8B5-201818F384E1}">
      <dsp:nvSpPr>
        <dsp:cNvPr id="0" name=""/>
        <dsp:cNvSpPr/>
      </dsp:nvSpPr>
      <dsp:spPr>
        <a:xfrm>
          <a:off x="2019537" y="102"/>
          <a:ext cx="978612" cy="4535427"/>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pitchFamily="34" charset="0"/>
              <a:ea typeface="+mn-ea"/>
              <a:cs typeface="Calibri" panose="020F0502020204030204" pitchFamily="34" charset="0"/>
            </a:rPr>
            <a:t>SESSION 1</a:t>
          </a:r>
        </a:p>
      </dsp:txBody>
      <dsp:txXfrm>
        <a:off x="2048200" y="1842936"/>
        <a:ext cx="921286" cy="1756845"/>
      </dsp:txXfrm>
    </dsp:sp>
    <dsp:sp modelId="{0304F202-A9F3-479D-BEB1-3ABB9CCAFAF9}">
      <dsp:nvSpPr>
        <dsp:cNvPr id="0" name=""/>
        <dsp:cNvSpPr/>
      </dsp:nvSpPr>
      <dsp:spPr>
        <a:xfrm>
          <a:off x="2048896" y="272167"/>
          <a:ext cx="919895" cy="1510342"/>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rgbClr val="FFC000"/>
            </a:solidFill>
            <a:latin typeface="Calibri" panose="020F0502020204030204"/>
            <a:ea typeface="+mn-ea"/>
            <a:cs typeface="+mn-cs"/>
          </a:endParaRPr>
        </a:p>
      </dsp:txBody>
      <dsp:txXfrm>
        <a:off x="3056171" y="1842888"/>
        <a:ext cx="921286" cy="1756899"/>
      </dsp:txXfrm>
    </dsp:sp>
    <dsp:sp modelId="{AF799562-D0FE-4304-8CBE-F6EBFAE4013A}">
      <dsp:nvSpPr>
        <dsp:cNvPr id="0" name=""/>
        <dsp:cNvSpPr/>
      </dsp:nvSpPr>
      <dsp:spPr>
        <a:xfrm>
          <a:off x="3056867" y="272133"/>
          <a:ext cx="919895" cy="1510342"/>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p>
      </dsp:txBody>
      <dsp:txXfrm>
        <a:off x="4064142" y="1842888"/>
        <a:ext cx="921286" cy="1756899"/>
      </dsp:txXfrm>
    </dsp:sp>
    <dsp:sp modelId="{069CDC01-BE12-484D-9486-671E87A5E1A9}">
      <dsp:nvSpPr>
        <dsp:cNvPr id="0" name=""/>
        <dsp:cNvSpPr/>
      </dsp:nvSpPr>
      <dsp:spPr>
        <a:xfrm>
          <a:off x="4064837" y="272133"/>
          <a:ext cx="919895" cy="1510342"/>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5072113" y="1842888"/>
        <a:ext cx="921286" cy="1756899"/>
      </dsp:txXfrm>
    </dsp:sp>
    <dsp:sp modelId="{640B4EA2-5D13-4CA1-86A9-3221B0994580}">
      <dsp:nvSpPr>
        <dsp:cNvPr id="0" name=""/>
        <dsp:cNvSpPr/>
      </dsp:nvSpPr>
      <dsp:spPr>
        <a:xfrm>
          <a:off x="5072808" y="272133"/>
          <a:ext cx="919895" cy="1510342"/>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p>
      </dsp:txBody>
      <dsp:txXfrm>
        <a:off x="6080084" y="1842888"/>
        <a:ext cx="921286" cy="1756899"/>
      </dsp:txXfrm>
    </dsp:sp>
    <dsp:sp modelId="{1722C8D5-9191-4617-9A5C-B2D813A9D915}">
      <dsp:nvSpPr>
        <dsp:cNvPr id="0" name=""/>
        <dsp:cNvSpPr/>
      </dsp:nvSpPr>
      <dsp:spPr>
        <a:xfrm>
          <a:off x="6080779" y="272133"/>
          <a:ext cx="919895" cy="1510342"/>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sp:txBody>
      <dsp:txXfrm>
        <a:off x="7088055" y="1842888"/>
        <a:ext cx="921286" cy="1756899"/>
      </dsp:txXfrm>
    </dsp:sp>
    <dsp:sp modelId="{0ED1F304-354B-4320-B27C-70A3951670CA}">
      <dsp:nvSpPr>
        <dsp:cNvPr id="0" name=""/>
        <dsp:cNvSpPr/>
      </dsp:nvSpPr>
      <dsp:spPr>
        <a:xfrm>
          <a:off x="7088750" y="272133"/>
          <a:ext cx="919895" cy="1510342"/>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8096025" y="1842888"/>
        <a:ext cx="921286" cy="1756899"/>
      </dsp:txXfrm>
    </dsp:sp>
    <dsp:sp modelId="{92DE6F99-74F9-48AD-8F0A-3356A4758B7E}">
      <dsp:nvSpPr>
        <dsp:cNvPr id="0" name=""/>
        <dsp:cNvSpPr/>
      </dsp:nvSpPr>
      <dsp:spPr>
        <a:xfrm>
          <a:off x="8096721" y="272133"/>
          <a:ext cx="919895" cy="1510342"/>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9103996" y="1842888"/>
        <a:ext cx="921286" cy="1756899"/>
      </dsp:txXfrm>
    </dsp:sp>
    <dsp:sp modelId="{55472D87-4270-4864-9513-C4EF84F48593}">
      <dsp:nvSpPr>
        <dsp:cNvPr id="0" name=""/>
        <dsp:cNvSpPr/>
      </dsp:nvSpPr>
      <dsp:spPr>
        <a:xfrm>
          <a:off x="9104692" y="272133"/>
          <a:ext cx="919895" cy="1510342"/>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10111967" y="1842888"/>
        <a:ext cx="921286" cy="1756899"/>
      </dsp:txXfrm>
    </dsp:sp>
    <dsp:sp modelId="{8B20BB08-94B1-48F9-9897-CB80CA7F6C0C}">
      <dsp:nvSpPr>
        <dsp:cNvPr id="0" name=""/>
        <dsp:cNvSpPr/>
      </dsp:nvSpPr>
      <dsp:spPr>
        <a:xfrm>
          <a:off x="10112662" y="272133"/>
          <a:ext cx="919895" cy="1510342"/>
        </a:xfrm>
        <a:prstGeom prst="ellipse">
          <a:avLst/>
        </a:prstGeom>
        <a:blipFill dpi="0" rotWithShape="1">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1119938" y="1842888"/>
        <a:ext cx="921286" cy="1756899"/>
      </dsp:txXfrm>
    </dsp:sp>
    <dsp:sp modelId="{A5E4E931-3070-4D12-BE4A-A7CFF0542571}">
      <dsp:nvSpPr>
        <dsp:cNvPr id="0" name=""/>
        <dsp:cNvSpPr/>
      </dsp:nvSpPr>
      <dsp:spPr>
        <a:xfrm>
          <a:off x="11120633" y="272133"/>
          <a:ext cx="919895" cy="1510342"/>
        </a:xfrm>
        <a:prstGeom prst="ellipse">
          <a:avLst/>
        </a:prstGeom>
        <a:blipFill dpi="0" rotWithShape="1">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769D0-AC55-BC43-BBCF-F4FD2A0BB0B4}">
      <dsp:nvSpPr>
        <dsp:cNvPr id="0" name=""/>
        <dsp:cNvSpPr/>
      </dsp:nvSpPr>
      <dsp: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SETTING UP FOR SUCCESS</a:t>
          </a:r>
        </a:p>
      </dsp:txBody>
      <dsp:txXfrm>
        <a:off x="32259" y="1842888"/>
        <a:ext cx="921286" cy="1756899"/>
      </dsp:txXfrm>
    </dsp:sp>
    <dsp:sp modelId="{8332BB2D-4DA6-AF44-A16C-41A52244ADA5}">
      <dsp:nvSpPr>
        <dsp:cNvPr id="0" name=""/>
        <dsp:cNvSpPr/>
      </dsp:nvSpPr>
      <dsp:spPr>
        <a:xfrm>
          <a:off x="32954" y="272133"/>
          <a:ext cx="919895" cy="1510342"/>
        </a:xfrm>
        <a:prstGeom prst="ellipse">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55D4B7B-55E2-5049-BAD1-F314E49BC1DA}">
      <dsp:nvSpPr>
        <dsp:cNvPr id="0" name=""/>
        <dsp:cNvSpPr/>
      </dsp:nvSpPr>
      <dsp: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1040229" y="1842888"/>
        <a:ext cx="921286" cy="1756899"/>
      </dsp:txXfrm>
    </dsp:sp>
    <dsp:sp modelId="{23CA0A94-3428-454E-9201-9317C0B35E42}">
      <dsp:nvSpPr>
        <dsp:cNvPr id="0" name=""/>
        <dsp:cNvSpPr/>
      </dsp:nvSpPr>
      <dsp:spPr>
        <a:xfrm>
          <a:off x="1209979" y="510677"/>
          <a:ext cx="581788" cy="1033255"/>
        </a:xfrm>
        <a:prstGeom prst="rect">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27701-4552-4E82-B8B5-201818F384E1}">
      <dsp:nvSpPr>
        <dsp:cNvPr id="0" name=""/>
        <dsp:cNvSpPr/>
      </dsp:nvSpPr>
      <dsp: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2048200" y="1842888"/>
        <a:ext cx="921286" cy="1756899"/>
      </dsp:txXfrm>
    </dsp:sp>
    <dsp:sp modelId="{0304F202-A9F3-479D-BEB1-3ABB9CCAFAF9}">
      <dsp:nvSpPr>
        <dsp:cNvPr id="0" name=""/>
        <dsp:cNvSpPr/>
      </dsp:nvSpPr>
      <dsp:spPr>
        <a:xfrm>
          <a:off x="2048896"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rgbClr val="FFC000"/>
            </a:solidFill>
            <a:latin typeface="Calibri" panose="020F0502020204030204"/>
            <a:ea typeface="+mn-ea"/>
            <a:cs typeface="+mn-cs"/>
          </a:endParaRPr>
        </a:p>
      </dsp:txBody>
      <dsp:txXfrm>
        <a:off x="3056171" y="1842888"/>
        <a:ext cx="921286" cy="1756899"/>
      </dsp:txXfrm>
    </dsp:sp>
    <dsp:sp modelId="{AF799562-D0FE-4304-8CBE-F6EBFAE4013A}">
      <dsp:nvSpPr>
        <dsp:cNvPr id="0" name=""/>
        <dsp:cNvSpPr/>
      </dsp:nvSpPr>
      <dsp:spPr>
        <a:xfrm>
          <a:off x="3056867"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p>
      </dsp:txBody>
      <dsp:txXfrm>
        <a:off x="4064142" y="1842888"/>
        <a:ext cx="921286" cy="1756899"/>
      </dsp:txXfrm>
    </dsp:sp>
    <dsp:sp modelId="{069CDC01-BE12-484D-9486-671E87A5E1A9}">
      <dsp:nvSpPr>
        <dsp:cNvPr id="0" name=""/>
        <dsp:cNvSpPr/>
      </dsp:nvSpPr>
      <dsp:spPr>
        <a:xfrm>
          <a:off x="4064837"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5072113" y="1842888"/>
        <a:ext cx="921286" cy="1756899"/>
      </dsp:txXfrm>
    </dsp:sp>
    <dsp:sp modelId="{640B4EA2-5D13-4CA1-86A9-3221B0994580}">
      <dsp:nvSpPr>
        <dsp:cNvPr id="0" name=""/>
        <dsp:cNvSpPr/>
      </dsp:nvSpPr>
      <dsp:spPr>
        <a:xfrm>
          <a:off x="5072808"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p>
      </dsp:txBody>
      <dsp:txXfrm>
        <a:off x="6080084" y="1842888"/>
        <a:ext cx="921286" cy="1756899"/>
      </dsp:txXfrm>
    </dsp:sp>
    <dsp:sp modelId="{1722C8D5-9191-4617-9A5C-B2D813A9D915}">
      <dsp:nvSpPr>
        <dsp:cNvPr id="0" name=""/>
        <dsp:cNvSpPr/>
      </dsp:nvSpPr>
      <dsp:spPr>
        <a:xfrm>
          <a:off x="6080779"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sp:txBody>
      <dsp:txXfrm>
        <a:off x="7088055" y="1842888"/>
        <a:ext cx="921286" cy="1756899"/>
      </dsp:txXfrm>
    </dsp:sp>
    <dsp:sp modelId="{0ED1F304-354B-4320-B27C-70A3951670CA}">
      <dsp:nvSpPr>
        <dsp:cNvPr id="0" name=""/>
        <dsp:cNvSpPr/>
      </dsp:nvSpPr>
      <dsp:spPr>
        <a:xfrm>
          <a:off x="7088750"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8096025" y="1842888"/>
        <a:ext cx="921286" cy="1756899"/>
      </dsp:txXfrm>
    </dsp:sp>
    <dsp:sp modelId="{92DE6F99-74F9-48AD-8F0A-3356A4758B7E}">
      <dsp:nvSpPr>
        <dsp:cNvPr id="0" name=""/>
        <dsp:cNvSpPr/>
      </dsp:nvSpPr>
      <dsp:spPr>
        <a:xfrm>
          <a:off x="8096721"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9103996" y="1842888"/>
        <a:ext cx="921286" cy="1756899"/>
      </dsp:txXfrm>
    </dsp:sp>
    <dsp:sp modelId="{55472D87-4270-4864-9513-C4EF84F48593}">
      <dsp:nvSpPr>
        <dsp:cNvPr id="0" name=""/>
        <dsp:cNvSpPr/>
      </dsp:nvSpPr>
      <dsp:spPr>
        <a:xfrm>
          <a:off x="9104692"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10111967" y="1842888"/>
        <a:ext cx="921286" cy="1756899"/>
      </dsp:txXfrm>
    </dsp:sp>
    <dsp:sp modelId="{8B20BB08-94B1-48F9-9897-CB80CA7F6C0C}">
      <dsp:nvSpPr>
        <dsp:cNvPr id="0" name=""/>
        <dsp:cNvSpPr/>
      </dsp:nvSpPr>
      <dsp:spPr>
        <a:xfrm>
          <a:off x="10112662" y="272133"/>
          <a:ext cx="919895" cy="1510342"/>
        </a:xfrm>
        <a:prstGeom prst="ellipse">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1119938" y="1842888"/>
        <a:ext cx="921286" cy="1756899"/>
      </dsp:txXfrm>
    </dsp:sp>
    <dsp:sp modelId="{A5E4E931-3070-4D12-BE4A-A7CFF0542571}">
      <dsp:nvSpPr>
        <dsp:cNvPr id="0" name=""/>
        <dsp:cNvSpPr/>
      </dsp:nvSpPr>
      <dsp:spPr>
        <a:xfrm>
          <a:off x="11120633" y="340937"/>
          <a:ext cx="919895" cy="1417320"/>
        </a:xfrm>
        <a:prstGeom prst="rect">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769D0-AC55-BC43-BBCF-F4FD2A0BB0B4}">
      <dsp:nvSpPr>
        <dsp:cNvPr id="0" name=""/>
        <dsp:cNvSpPr/>
      </dsp:nvSpPr>
      <dsp: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SETTING UP FOR SUCCESS</a:t>
          </a:r>
        </a:p>
      </dsp:txBody>
      <dsp:txXfrm>
        <a:off x="32259" y="1842888"/>
        <a:ext cx="921286" cy="1756899"/>
      </dsp:txXfrm>
    </dsp:sp>
    <dsp:sp modelId="{8332BB2D-4DA6-AF44-A16C-41A52244ADA5}">
      <dsp:nvSpPr>
        <dsp:cNvPr id="0" name=""/>
        <dsp:cNvSpPr/>
      </dsp:nvSpPr>
      <dsp:spPr>
        <a:xfrm>
          <a:off x="32954" y="272133"/>
          <a:ext cx="919895" cy="1510342"/>
        </a:xfrm>
        <a:prstGeom prst="ellipse">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55D4B7B-55E2-5049-BAD1-F314E49BC1DA}">
      <dsp:nvSpPr>
        <dsp:cNvPr id="0" name=""/>
        <dsp:cNvSpPr/>
      </dsp:nvSpPr>
      <dsp: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1040229" y="1842888"/>
        <a:ext cx="921286" cy="1756899"/>
      </dsp:txXfrm>
    </dsp:sp>
    <dsp:sp modelId="{23CA0A94-3428-454E-9201-9317C0B35E42}">
      <dsp:nvSpPr>
        <dsp:cNvPr id="0" name=""/>
        <dsp:cNvSpPr/>
      </dsp:nvSpPr>
      <dsp:spPr>
        <a:xfrm>
          <a:off x="1209979" y="510677"/>
          <a:ext cx="581788" cy="1033255"/>
        </a:xfrm>
        <a:prstGeom prst="rect">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27701-4552-4E82-B8B5-201818F384E1}">
      <dsp:nvSpPr>
        <dsp:cNvPr id="0" name=""/>
        <dsp:cNvSpPr/>
      </dsp:nvSpPr>
      <dsp: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2048200" y="1842888"/>
        <a:ext cx="921286" cy="1756899"/>
      </dsp:txXfrm>
    </dsp:sp>
    <dsp:sp modelId="{0304F202-A9F3-479D-BEB1-3ABB9CCAFAF9}">
      <dsp:nvSpPr>
        <dsp:cNvPr id="0" name=""/>
        <dsp:cNvSpPr/>
      </dsp:nvSpPr>
      <dsp:spPr>
        <a:xfrm>
          <a:off x="2048896"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rgbClr val="FFC000"/>
            </a:solidFill>
            <a:latin typeface="Calibri" panose="020F0502020204030204"/>
            <a:ea typeface="+mn-ea"/>
            <a:cs typeface="+mn-cs"/>
          </a:endParaRPr>
        </a:p>
      </dsp:txBody>
      <dsp:txXfrm>
        <a:off x="3056171" y="1842888"/>
        <a:ext cx="921286" cy="1756899"/>
      </dsp:txXfrm>
    </dsp:sp>
    <dsp:sp modelId="{AF799562-D0FE-4304-8CBE-F6EBFAE4013A}">
      <dsp:nvSpPr>
        <dsp:cNvPr id="0" name=""/>
        <dsp:cNvSpPr/>
      </dsp:nvSpPr>
      <dsp:spPr>
        <a:xfrm>
          <a:off x="3056867"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p>
      </dsp:txBody>
      <dsp:txXfrm>
        <a:off x="4064142" y="1842888"/>
        <a:ext cx="921286" cy="1756899"/>
      </dsp:txXfrm>
    </dsp:sp>
    <dsp:sp modelId="{069CDC01-BE12-484D-9486-671E87A5E1A9}">
      <dsp:nvSpPr>
        <dsp:cNvPr id="0" name=""/>
        <dsp:cNvSpPr/>
      </dsp:nvSpPr>
      <dsp:spPr>
        <a:xfrm>
          <a:off x="4064837"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5072113" y="1842888"/>
        <a:ext cx="921286" cy="1756899"/>
      </dsp:txXfrm>
    </dsp:sp>
    <dsp:sp modelId="{640B4EA2-5D13-4CA1-86A9-3221B0994580}">
      <dsp:nvSpPr>
        <dsp:cNvPr id="0" name=""/>
        <dsp:cNvSpPr/>
      </dsp:nvSpPr>
      <dsp:spPr>
        <a:xfrm>
          <a:off x="5072808"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p>
      </dsp:txBody>
      <dsp:txXfrm>
        <a:off x="6080084" y="1842888"/>
        <a:ext cx="921286" cy="1756899"/>
      </dsp:txXfrm>
    </dsp:sp>
    <dsp:sp modelId="{1722C8D5-9191-4617-9A5C-B2D813A9D915}">
      <dsp:nvSpPr>
        <dsp:cNvPr id="0" name=""/>
        <dsp:cNvSpPr/>
      </dsp:nvSpPr>
      <dsp:spPr>
        <a:xfrm>
          <a:off x="6080779"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sp:txBody>
      <dsp:txXfrm>
        <a:off x="7088055" y="1842888"/>
        <a:ext cx="921286" cy="1756899"/>
      </dsp:txXfrm>
    </dsp:sp>
    <dsp:sp modelId="{0ED1F304-354B-4320-B27C-70A3951670CA}">
      <dsp:nvSpPr>
        <dsp:cNvPr id="0" name=""/>
        <dsp:cNvSpPr/>
      </dsp:nvSpPr>
      <dsp:spPr>
        <a:xfrm>
          <a:off x="7088750"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8096025" y="1842888"/>
        <a:ext cx="921286" cy="1756899"/>
      </dsp:txXfrm>
    </dsp:sp>
    <dsp:sp modelId="{92DE6F99-74F9-48AD-8F0A-3356A4758B7E}">
      <dsp:nvSpPr>
        <dsp:cNvPr id="0" name=""/>
        <dsp:cNvSpPr/>
      </dsp:nvSpPr>
      <dsp:spPr>
        <a:xfrm>
          <a:off x="8096721"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9103996" y="1842888"/>
        <a:ext cx="921286" cy="1756899"/>
      </dsp:txXfrm>
    </dsp:sp>
    <dsp:sp modelId="{55472D87-4270-4864-9513-C4EF84F48593}">
      <dsp:nvSpPr>
        <dsp:cNvPr id="0" name=""/>
        <dsp:cNvSpPr/>
      </dsp:nvSpPr>
      <dsp:spPr>
        <a:xfrm>
          <a:off x="9104692"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10111967" y="1842888"/>
        <a:ext cx="921286" cy="1756899"/>
      </dsp:txXfrm>
    </dsp:sp>
    <dsp:sp modelId="{8B20BB08-94B1-48F9-9897-CB80CA7F6C0C}">
      <dsp:nvSpPr>
        <dsp:cNvPr id="0" name=""/>
        <dsp:cNvSpPr/>
      </dsp:nvSpPr>
      <dsp:spPr>
        <a:xfrm>
          <a:off x="10112662" y="272133"/>
          <a:ext cx="919895" cy="1510342"/>
        </a:xfrm>
        <a:prstGeom prst="ellipse">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1119938" y="1842888"/>
        <a:ext cx="921286" cy="1756899"/>
      </dsp:txXfrm>
    </dsp:sp>
    <dsp:sp modelId="{A5E4E931-3070-4D12-BE4A-A7CFF0542571}">
      <dsp:nvSpPr>
        <dsp:cNvPr id="0" name=""/>
        <dsp:cNvSpPr/>
      </dsp:nvSpPr>
      <dsp:spPr>
        <a:xfrm>
          <a:off x="11120633" y="340937"/>
          <a:ext cx="919895" cy="1417320"/>
        </a:xfrm>
        <a:prstGeom prst="rect">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E6CE9-C53C-4BE8-9404-0F71C2DA7C2B}">
      <dsp:nvSpPr>
        <dsp:cNvPr id="0" name=""/>
        <dsp:cNvSpPr/>
      </dsp:nvSpPr>
      <dsp:spPr>
        <a:xfrm>
          <a:off x="6735583" y="876836"/>
          <a:ext cx="2322716" cy="23231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40099-3EA8-46DF-8737-5F5C4BE66025}">
      <dsp:nvSpPr>
        <dsp:cNvPr id="0" name=""/>
        <dsp:cNvSpPr/>
      </dsp:nvSpPr>
      <dsp:spPr>
        <a:xfrm>
          <a:off x="6812704"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Spring</a:t>
          </a:r>
        </a:p>
      </dsp:txBody>
      <dsp:txXfrm>
        <a:off x="7122702" y="1264095"/>
        <a:ext cx="1548477" cy="1548628"/>
      </dsp:txXfrm>
    </dsp:sp>
    <dsp:sp modelId="{D250D6A6-840F-4AE9-B4E6-2BFEAEAAD961}">
      <dsp:nvSpPr>
        <dsp:cNvPr id="0" name=""/>
        <dsp:cNvSpPr/>
      </dsp:nvSpPr>
      <dsp:spPr>
        <a:xfrm rot="2700000">
          <a:off x="4337786"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79D52-96F6-4BAB-8408-622494D3F10C}">
      <dsp:nvSpPr>
        <dsp:cNvPr id="0" name=""/>
        <dsp:cNvSpPr/>
      </dsp:nvSpPr>
      <dsp:spPr>
        <a:xfrm>
          <a:off x="4412110"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Winter</a:t>
          </a:r>
        </a:p>
      </dsp:txBody>
      <dsp:txXfrm>
        <a:off x="4722108" y="1264095"/>
        <a:ext cx="1548477" cy="1548628"/>
      </dsp:txXfrm>
    </dsp:sp>
    <dsp:sp modelId="{B1761DD4-8450-42DE-B7D1-DC92695CFC6C}">
      <dsp:nvSpPr>
        <dsp:cNvPr id="0" name=""/>
        <dsp:cNvSpPr/>
      </dsp:nvSpPr>
      <dsp:spPr>
        <a:xfrm rot="2700000">
          <a:off x="1937191"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7C0699-19E7-4D29-B996-47BA69249930}">
      <dsp:nvSpPr>
        <dsp:cNvPr id="0" name=""/>
        <dsp:cNvSpPr/>
      </dsp:nvSpPr>
      <dsp:spPr>
        <a:xfrm>
          <a:off x="2011515"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Fall</a:t>
          </a:r>
        </a:p>
      </dsp:txBody>
      <dsp:txXfrm>
        <a:off x="2321513" y="1264095"/>
        <a:ext cx="1548477" cy="15486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EB135-FE62-48DF-970C-D826F5A489EF}">
      <dsp:nvSpPr>
        <dsp:cNvPr id="0" name=""/>
        <dsp:cNvSpPr/>
      </dsp:nvSpPr>
      <dsp:spPr>
        <a:xfrm>
          <a:off x="380307" y="0"/>
          <a:ext cx="4310149" cy="340877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7AA2B9-FD6C-43D4-8791-F42551B198CD}">
      <dsp:nvSpPr>
        <dsp:cNvPr id="0" name=""/>
        <dsp:cNvSpPr/>
      </dsp:nvSpPr>
      <dsp:spPr>
        <a:xfrm>
          <a:off x="433" y="1022633"/>
          <a:ext cx="1622619" cy="1363511"/>
        </a:xfrm>
        <a:prstGeom prst="roundRect">
          <a:avLst/>
        </a:prstGeom>
        <a:solidFill>
          <a:srgbClr val="5D9B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Selecting</a:t>
          </a:r>
        </a:p>
      </dsp:txBody>
      <dsp:txXfrm>
        <a:off x="66994" y="1089194"/>
        <a:ext cx="1489497" cy="1230389"/>
      </dsp:txXfrm>
    </dsp:sp>
    <dsp:sp modelId="{C8277305-BFA5-4CB7-AEE4-ABFC7D057AD9}">
      <dsp:nvSpPr>
        <dsp:cNvPr id="0" name=""/>
        <dsp:cNvSpPr/>
      </dsp:nvSpPr>
      <dsp:spPr>
        <a:xfrm>
          <a:off x="1724072" y="1022633"/>
          <a:ext cx="1622619" cy="1363511"/>
        </a:xfrm>
        <a:prstGeom prst="roundRect">
          <a:avLst/>
        </a:prstGeom>
        <a:solidFill>
          <a:srgbClr val="5D9B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Installing</a:t>
          </a:r>
        </a:p>
      </dsp:txBody>
      <dsp:txXfrm>
        <a:off x="1790633" y="1089194"/>
        <a:ext cx="1489497" cy="1230389"/>
      </dsp:txXfrm>
    </dsp:sp>
    <dsp:sp modelId="{318AAECD-848F-414E-BECE-3515CC3B39FC}">
      <dsp:nvSpPr>
        <dsp:cNvPr id="0" name=""/>
        <dsp:cNvSpPr/>
      </dsp:nvSpPr>
      <dsp:spPr>
        <a:xfrm>
          <a:off x="3447710" y="1022633"/>
          <a:ext cx="1622619" cy="1363511"/>
        </a:xfrm>
        <a:prstGeom prst="roundRect">
          <a:avLst/>
        </a:prstGeom>
        <a:solidFill>
          <a:srgbClr val="5D9B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Analyzing</a:t>
          </a:r>
        </a:p>
      </dsp:txBody>
      <dsp:txXfrm>
        <a:off x="3514271" y="1089194"/>
        <a:ext cx="1489497" cy="123038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0.48168</cdr:x>
      <cdr:y>0.01758</cdr:y>
    </cdr:from>
    <cdr:to>
      <cdr:x>0.51823</cdr:x>
      <cdr:y>0.08117</cdr:y>
    </cdr:to>
    <cdr:sp macro="" textlink="">
      <cdr:nvSpPr>
        <cdr:cNvPr id="2" name="Rectangle 8">
          <a:extLst xmlns:a="http://schemas.openxmlformats.org/drawingml/2006/main">
            <a:ext uri="{FF2B5EF4-FFF2-40B4-BE49-F238E27FC236}">
              <a16:creationId xmlns:a16="http://schemas.microsoft.com/office/drawing/2014/main" id="{A29F2F00-0E22-4E04-97C7-9450320CCEA5}"/>
            </a:ext>
          </a:extLst>
        </cdr:cNvPr>
        <cdr:cNvSpPr/>
      </cdr:nvSpPr>
      <cdr:spPr>
        <a:xfrm xmlns:a="http://schemas.openxmlformats.org/drawingml/2006/main">
          <a:off x="5302638" y="84244"/>
          <a:ext cx="402364" cy="304783"/>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dirty="0"/>
            <a:t>n = 4</a:t>
          </a:r>
        </a:p>
      </cdr:txBody>
    </cdr:sp>
  </cdr:relSizeAnchor>
  <cdr:relSizeAnchor xmlns:cdr="http://schemas.openxmlformats.org/drawingml/2006/chartDrawing">
    <cdr:from>
      <cdr:x>0.47837</cdr:x>
      <cdr:y>0.21322</cdr:y>
    </cdr:from>
    <cdr:to>
      <cdr:x>0.51458</cdr:x>
      <cdr:y>0.27681</cdr:y>
    </cdr:to>
    <cdr:sp macro="" textlink="">
      <cdr:nvSpPr>
        <cdr:cNvPr id="3" name="Rectangle 10">
          <a:extLst xmlns:a="http://schemas.openxmlformats.org/drawingml/2006/main">
            <a:ext uri="{FF2B5EF4-FFF2-40B4-BE49-F238E27FC236}">
              <a16:creationId xmlns:a16="http://schemas.microsoft.com/office/drawing/2014/main" id="{9346656D-C1AA-4876-85F9-7CCE79509F45}"/>
            </a:ext>
          </a:extLst>
        </cdr:cNvPr>
        <cdr:cNvSpPr/>
      </cdr:nvSpPr>
      <cdr:spPr>
        <a:xfrm xmlns:a="http://schemas.openxmlformats.org/drawingml/2006/main">
          <a:off x="5266233" y="1021938"/>
          <a:ext cx="398621" cy="304784"/>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dirty="0">
              <a:solidFill>
                <a:schemeClr val="tx1"/>
              </a:solidFill>
            </a:rPr>
            <a:t>n = 6</a:t>
          </a:r>
        </a:p>
      </cdr:txBody>
    </cdr:sp>
  </cdr:relSizeAnchor>
  <cdr:relSizeAnchor xmlns:cdr="http://schemas.openxmlformats.org/drawingml/2006/chartDrawing">
    <cdr:from>
      <cdr:x>0.48271</cdr:x>
      <cdr:y>0.39389</cdr:y>
    </cdr:from>
    <cdr:to>
      <cdr:x>0.52497</cdr:x>
      <cdr:y>0.45749</cdr:y>
    </cdr:to>
    <cdr:sp macro="" textlink="">
      <cdr:nvSpPr>
        <cdr:cNvPr id="4" name="Rectangle 12">
          <a:extLst xmlns:a="http://schemas.openxmlformats.org/drawingml/2006/main">
            <a:ext uri="{FF2B5EF4-FFF2-40B4-BE49-F238E27FC236}">
              <a16:creationId xmlns:a16="http://schemas.microsoft.com/office/drawing/2014/main" id="{B2493DC6-294A-4A8B-8493-A25577F49523}"/>
            </a:ext>
          </a:extLst>
        </cdr:cNvPr>
        <cdr:cNvSpPr/>
      </cdr:nvSpPr>
      <cdr:spPr>
        <a:xfrm xmlns:a="http://schemas.openxmlformats.org/drawingml/2006/main">
          <a:off x="5313920" y="1887917"/>
          <a:ext cx="465223" cy="304831"/>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dirty="0"/>
            <a:t>n = 37</a:t>
          </a:r>
        </a:p>
      </cdr:txBody>
    </cdr:sp>
  </cdr:relSizeAnchor>
  <cdr:relSizeAnchor xmlns:cdr="http://schemas.openxmlformats.org/drawingml/2006/chartDrawing">
    <cdr:from>
      <cdr:x>0.57328</cdr:x>
      <cdr:y>0.02196</cdr:y>
    </cdr:from>
    <cdr:to>
      <cdr:x>0.60983</cdr:x>
      <cdr:y>0.08555</cdr:y>
    </cdr:to>
    <cdr:sp macro="" textlink="">
      <cdr:nvSpPr>
        <cdr:cNvPr id="5" name="Rectangle 8">
          <a:extLst xmlns:a="http://schemas.openxmlformats.org/drawingml/2006/main">
            <a:ext uri="{FF2B5EF4-FFF2-40B4-BE49-F238E27FC236}">
              <a16:creationId xmlns:a16="http://schemas.microsoft.com/office/drawing/2014/main" id="{C020C3D1-DE9C-4B37-9A6C-AEBBE35B5E04}"/>
            </a:ext>
          </a:extLst>
        </cdr:cNvPr>
        <cdr:cNvSpPr/>
      </cdr:nvSpPr>
      <cdr:spPr>
        <a:xfrm xmlns:a="http://schemas.openxmlformats.org/drawingml/2006/main">
          <a:off x="6311043" y="105275"/>
          <a:ext cx="402364" cy="304783"/>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41</a:t>
          </a:r>
        </a:p>
      </cdr:txBody>
    </cdr:sp>
  </cdr:relSizeAnchor>
  <cdr:relSizeAnchor xmlns:cdr="http://schemas.openxmlformats.org/drawingml/2006/chartDrawing">
    <cdr:from>
      <cdr:x>0.56679</cdr:x>
      <cdr:y>0.23442</cdr:y>
    </cdr:from>
    <cdr:to>
      <cdr:x>0.603</cdr:x>
      <cdr:y>0.29801</cdr:y>
    </cdr:to>
    <cdr:sp macro="" textlink="">
      <cdr:nvSpPr>
        <cdr:cNvPr id="6" name="Rectangle 10">
          <a:extLst xmlns:a="http://schemas.openxmlformats.org/drawingml/2006/main">
            <a:ext uri="{FF2B5EF4-FFF2-40B4-BE49-F238E27FC236}">
              <a16:creationId xmlns:a16="http://schemas.microsoft.com/office/drawing/2014/main" id="{568E2F3E-7CD4-41EC-AE1B-4805AE8033DA}"/>
            </a:ext>
          </a:extLst>
        </cdr:cNvPr>
        <cdr:cNvSpPr/>
      </cdr:nvSpPr>
      <cdr:spPr>
        <a:xfrm xmlns:a="http://schemas.openxmlformats.org/drawingml/2006/main">
          <a:off x="6239610" y="1123558"/>
          <a:ext cx="398621" cy="304784"/>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solidFill>
                <a:schemeClr val="tx1"/>
              </a:solidFill>
            </a:rPr>
            <a:t>n = 59</a:t>
          </a:r>
        </a:p>
      </cdr:txBody>
    </cdr:sp>
  </cdr:relSizeAnchor>
  <cdr:relSizeAnchor xmlns:cdr="http://schemas.openxmlformats.org/drawingml/2006/chartDrawing">
    <cdr:from>
      <cdr:x>0.5699</cdr:x>
      <cdr:y>0.39389</cdr:y>
    </cdr:from>
    <cdr:to>
      <cdr:x>0.61216</cdr:x>
      <cdr:y>0.45749</cdr:y>
    </cdr:to>
    <cdr:sp macro="" textlink="">
      <cdr:nvSpPr>
        <cdr:cNvPr id="7" name="Rectangle 12">
          <a:extLst xmlns:a="http://schemas.openxmlformats.org/drawingml/2006/main">
            <a:ext uri="{FF2B5EF4-FFF2-40B4-BE49-F238E27FC236}">
              <a16:creationId xmlns:a16="http://schemas.microsoft.com/office/drawing/2014/main" id="{44F99C6C-F1B0-426F-BF59-C371CA9CF450}"/>
            </a:ext>
          </a:extLst>
        </cdr:cNvPr>
        <cdr:cNvSpPr/>
      </cdr:nvSpPr>
      <cdr:spPr>
        <a:xfrm xmlns:a="http://schemas.openxmlformats.org/drawingml/2006/main">
          <a:off x="6273761" y="1887917"/>
          <a:ext cx="465223" cy="304831"/>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334</a:t>
          </a:r>
        </a:p>
      </cdr:txBody>
    </cdr:sp>
  </cdr:relSizeAnchor>
  <cdr:relSizeAnchor xmlns:cdr="http://schemas.openxmlformats.org/drawingml/2006/chartDrawing">
    <cdr:from>
      <cdr:x>0.74776</cdr:x>
      <cdr:y>0.3766</cdr:y>
    </cdr:from>
    <cdr:to>
      <cdr:x>0.79002</cdr:x>
      <cdr:y>0.4402</cdr:y>
    </cdr:to>
    <cdr:sp macro="" textlink="">
      <cdr:nvSpPr>
        <cdr:cNvPr id="8" name="Rectangle 12">
          <a:extLst xmlns:a="http://schemas.openxmlformats.org/drawingml/2006/main">
            <a:ext uri="{FF2B5EF4-FFF2-40B4-BE49-F238E27FC236}">
              <a16:creationId xmlns:a16="http://schemas.microsoft.com/office/drawing/2014/main" id="{DE5CA997-5B00-5A0F-4259-BD3F93307665}"/>
            </a:ext>
          </a:extLst>
        </cdr:cNvPr>
        <cdr:cNvSpPr/>
      </cdr:nvSpPr>
      <cdr:spPr>
        <a:xfrm xmlns:a="http://schemas.openxmlformats.org/drawingml/2006/main">
          <a:off x="8231827" y="1805032"/>
          <a:ext cx="465223" cy="304831"/>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287</a:t>
          </a:r>
        </a:p>
      </cdr:txBody>
    </cdr:sp>
  </cdr:relSizeAnchor>
  <cdr:relSizeAnchor xmlns:cdr="http://schemas.openxmlformats.org/drawingml/2006/chartDrawing">
    <cdr:from>
      <cdr:x>0.73697</cdr:x>
      <cdr:y>0.18601</cdr:y>
    </cdr:from>
    <cdr:to>
      <cdr:x>0.77318</cdr:x>
      <cdr:y>0.2496</cdr:y>
    </cdr:to>
    <cdr:sp macro="" textlink="">
      <cdr:nvSpPr>
        <cdr:cNvPr id="9" name="Rectangle 10">
          <a:extLst xmlns:a="http://schemas.openxmlformats.org/drawingml/2006/main">
            <a:ext uri="{FF2B5EF4-FFF2-40B4-BE49-F238E27FC236}">
              <a16:creationId xmlns:a16="http://schemas.microsoft.com/office/drawing/2014/main" id="{EAC62906-8612-DA32-9514-6C463B3BC19E}"/>
            </a:ext>
          </a:extLst>
        </cdr:cNvPr>
        <cdr:cNvSpPr/>
      </cdr:nvSpPr>
      <cdr:spPr>
        <a:xfrm xmlns:a="http://schemas.openxmlformats.org/drawingml/2006/main">
          <a:off x="8113040" y="891533"/>
          <a:ext cx="398621" cy="304784"/>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solidFill>
                <a:schemeClr val="tx1"/>
              </a:solidFill>
            </a:rPr>
            <a:t>n = 35</a:t>
          </a:r>
        </a:p>
      </cdr:txBody>
    </cdr:sp>
  </cdr:relSizeAnchor>
  <cdr:relSizeAnchor xmlns:cdr="http://schemas.openxmlformats.org/drawingml/2006/chartDrawing">
    <cdr:from>
      <cdr:x>0.74275</cdr:x>
      <cdr:y>0.01758</cdr:y>
    </cdr:from>
    <cdr:to>
      <cdr:x>0.7793</cdr:x>
      <cdr:y>0.08117</cdr:y>
    </cdr:to>
    <cdr:sp macro="" textlink="">
      <cdr:nvSpPr>
        <cdr:cNvPr id="10" name="Rectangle 8">
          <a:extLst xmlns:a="http://schemas.openxmlformats.org/drawingml/2006/main">
            <a:ext uri="{FF2B5EF4-FFF2-40B4-BE49-F238E27FC236}">
              <a16:creationId xmlns:a16="http://schemas.microsoft.com/office/drawing/2014/main" id="{BE8457A7-84FF-7C7A-F316-38C5D20D8A4C}"/>
            </a:ext>
          </a:extLst>
        </cdr:cNvPr>
        <cdr:cNvSpPr/>
      </cdr:nvSpPr>
      <cdr:spPr>
        <a:xfrm xmlns:a="http://schemas.openxmlformats.org/drawingml/2006/main">
          <a:off x="8176629" y="84261"/>
          <a:ext cx="402364" cy="304783"/>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20</a:t>
          </a:r>
        </a:p>
      </cdr:txBody>
    </cdr:sp>
  </cdr:relSizeAnchor>
  <cdr:relSizeAnchor xmlns:cdr="http://schemas.openxmlformats.org/drawingml/2006/chartDrawing">
    <cdr:from>
      <cdr:x>0.8344</cdr:x>
      <cdr:y>0.38509</cdr:y>
    </cdr:from>
    <cdr:to>
      <cdr:x>0.87666</cdr:x>
      <cdr:y>0.44869</cdr:y>
    </cdr:to>
    <cdr:sp macro="" textlink="">
      <cdr:nvSpPr>
        <cdr:cNvPr id="11" name="Rectangle 12">
          <a:extLst xmlns:a="http://schemas.openxmlformats.org/drawingml/2006/main">
            <a:ext uri="{FF2B5EF4-FFF2-40B4-BE49-F238E27FC236}">
              <a16:creationId xmlns:a16="http://schemas.microsoft.com/office/drawing/2014/main" id="{8B863A23-1075-2B87-85F0-1F52C5DFCAB2}"/>
            </a:ext>
          </a:extLst>
        </cdr:cNvPr>
        <cdr:cNvSpPr/>
      </cdr:nvSpPr>
      <cdr:spPr>
        <a:xfrm xmlns:a="http://schemas.openxmlformats.org/drawingml/2006/main">
          <a:off x="9185547" y="1845712"/>
          <a:ext cx="465223" cy="304831"/>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329</a:t>
          </a:r>
        </a:p>
      </cdr:txBody>
    </cdr:sp>
  </cdr:relSizeAnchor>
  <cdr:relSizeAnchor xmlns:cdr="http://schemas.openxmlformats.org/drawingml/2006/chartDrawing">
    <cdr:from>
      <cdr:x>0.82691</cdr:x>
      <cdr:y>0.23442</cdr:y>
    </cdr:from>
    <cdr:to>
      <cdr:x>0.86312</cdr:x>
      <cdr:y>0.29801</cdr:y>
    </cdr:to>
    <cdr:sp macro="" textlink="">
      <cdr:nvSpPr>
        <cdr:cNvPr id="12" name="Rectangle 10">
          <a:extLst xmlns:a="http://schemas.openxmlformats.org/drawingml/2006/main">
            <a:ext uri="{FF2B5EF4-FFF2-40B4-BE49-F238E27FC236}">
              <a16:creationId xmlns:a16="http://schemas.microsoft.com/office/drawing/2014/main" id="{7C98B145-4E2A-AD82-7855-5433D1D9166E}"/>
            </a:ext>
          </a:extLst>
        </cdr:cNvPr>
        <cdr:cNvSpPr/>
      </cdr:nvSpPr>
      <cdr:spPr>
        <a:xfrm xmlns:a="http://schemas.openxmlformats.org/drawingml/2006/main">
          <a:off x="9103121" y="1123558"/>
          <a:ext cx="398621" cy="304784"/>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solidFill>
                <a:schemeClr val="tx1"/>
              </a:solidFill>
            </a:rPr>
            <a:t>n = 65</a:t>
          </a:r>
        </a:p>
      </cdr:txBody>
    </cdr:sp>
  </cdr:relSizeAnchor>
  <cdr:relSizeAnchor xmlns:cdr="http://schemas.openxmlformats.org/drawingml/2006/chartDrawing">
    <cdr:from>
      <cdr:x>0.83338</cdr:x>
      <cdr:y>0.02197</cdr:y>
    </cdr:from>
    <cdr:to>
      <cdr:x>0.86993</cdr:x>
      <cdr:y>0.08556</cdr:y>
    </cdr:to>
    <cdr:sp macro="" textlink="">
      <cdr:nvSpPr>
        <cdr:cNvPr id="13" name="Rectangle 8">
          <a:extLst xmlns:a="http://schemas.openxmlformats.org/drawingml/2006/main">
            <a:ext uri="{FF2B5EF4-FFF2-40B4-BE49-F238E27FC236}">
              <a16:creationId xmlns:a16="http://schemas.microsoft.com/office/drawing/2014/main" id="{8F69C1A2-9B24-D016-9029-B17B67287BEE}"/>
            </a:ext>
          </a:extLst>
        </cdr:cNvPr>
        <cdr:cNvSpPr/>
      </cdr:nvSpPr>
      <cdr:spPr>
        <a:xfrm xmlns:a="http://schemas.openxmlformats.org/drawingml/2006/main">
          <a:off x="9174330" y="105292"/>
          <a:ext cx="402364" cy="304783"/>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38</a:t>
          </a:r>
        </a:p>
      </cdr:txBody>
    </cdr:sp>
  </cdr:relSizeAnchor>
  <cdr:relSizeAnchor xmlns:cdr="http://schemas.openxmlformats.org/drawingml/2006/chartDrawing">
    <cdr:from>
      <cdr:x>0.91852</cdr:x>
      <cdr:y>0.39084</cdr:y>
    </cdr:from>
    <cdr:to>
      <cdr:x>0.96078</cdr:x>
      <cdr:y>0.45444</cdr:y>
    </cdr:to>
    <cdr:sp macro="" textlink="">
      <cdr:nvSpPr>
        <cdr:cNvPr id="14" name="Rectangle 12">
          <a:extLst xmlns:a="http://schemas.openxmlformats.org/drawingml/2006/main">
            <a:ext uri="{FF2B5EF4-FFF2-40B4-BE49-F238E27FC236}">
              <a16:creationId xmlns:a16="http://schemas.microsoft.com/office/drawing/2014/main" id="{4B977357-BBF6-F6BA-2C04-98FD3AC16C1C}"/>
            </a:ext>
          </a:extLst>
        </cdr:cNvPr>
        <cdr:cNvSpPr/>
      </cdr:nvSpPr>
      <cdr:spPr>
        <a:xfrm xmlns:a="http://schemas.openxmlformats.org/drawingml/2006/main">
          <a:off x="10111641" y="1873297"/>
          <a:ext cx="465223" cy="304831"/>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341</a:t>
          </a:r>
        </a:p>
      </cdr:txBody>
    </cdr:sp>
  </cdr:relSizeAnchor>
  <cdr:relSizeAnchor xmlns:cdr="http://schemas.openxmlformats.org/drawingml/2006/chartDrawing">
    <cdr:from>
      <cdr:x>0.91616</cdr:x>
      <cdr:y>0.23442</cdr:y>
    </cdr:from>
    <cdr:to>
      <cdr:x>0.95237</cdr:x>
      <cdr:y>0.29801</cdr:y>
    </cdr:to>
    <cdr:sp macro="" textlink="">
      <cdr:nvSpPr>
        <cdr:cNvPr id="15" name="Rectangle 10">
          <a:extLst xmlns:a="http://schemas.openxmlformats.org/drawingml/2006/main">
            <a:ext uri="{FF2B5EF4-FFF2-40B4-BE49-F238E27FC236}">
              <a16:creationId xmlns:a16="http://schemas.microsoft.com/office/drawing/2014/main" id="{AA844DB4-4305-4280-2E06-3B604852B34F}"/>
            </a:ext>
          </a:extLst>
        </cdr:cNvPr>
        <cdr:cNvSpPr/>
      </cdr:nvSpPr>
      <cdr:spPr>
        <a:xfrm xmlns:a="http://schemas.openxmlformats.org/drawingml/2006/main">
          <a:off x="10085582" y="1123558"/>
          <a:ext cx="398621" cy="304784"/>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solidFill>
                <a:schemeClr val="tx1"/>
              </a:solidFill>
            </a:rPr>
            <a:t>n = 73</a:t>
          </a:r>
        </a:p>
      </cdr:txBody>
    </cdr:sp>
  </cdr:relSizeAnchor>
  <cdr:relSizeAnchor xmlns:cdr="http://schemas.openxmlformats.org/drawingml/2006/chartDrawing">
    <cdr:from>
      <cdr:x>0.91916</cdr:x>
      <cdr:y>0.02197</cdr:y>
    </cdr:from>
    <cdr:to>
      <cdr:x>0.95571</cdr:x>
      <cdr:y>0.08556</cdr:y>
    </cdr:to>
    <cdr:sp macro="" textlink="">
      <cdr:nvSpPr>
        <cdr:cNvPr id="16" name="Rectangle 8">
          <a:extLst xmlns:a="http://schemas.openxmlformats.org/drawingml/2006/main">
            <a:ext uri="{FF2B5EF4-FFF2-40B4-BE49-F238E27FC236}">
              <a16:creationId xmlns:a16="http://schemas.microsoft.com/office/drawing/2014/main" id="{D0F9CA2B-37E6-328D-70CC-65CB2F114949}"/>
            </a:ext>
          </a:extLst>
        </cdr:cNvPr>
        <cdr:cNvSpPr/>
      </cdr:nvSpPr>
      <cdr:spPr>
        <a:xfrm xmlns:a="http://schemas.openxmlformats.org/drawingml/2006/main">
          <a:off x="10118691" y="105292"/>
          <a:ext cx="402364" cy="304783"/>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42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10/8/2025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Sample title slide with topic &amp; keyword information (for all presenters)</a:t>
            </a:r>
            <a:endParaRPr/>
          </a:p>
          <a:p>
            <a:pPr marL="0" lvl="0" indent="0" algn="l" rtl="0">
              <a:lnSpc>
                <a:spcPct val="100000"/>
              </a:lnSpc>
              <a:spcBef>
                <a:spcPts val="0"/>
              </a:spcBef>
              <a:spcAft>
                <a:spcPts val="0"/>
              </a:spcAft>
              <a:buSzPts val="1400"/>
              <a:buNone/>
            </a:pPr>
            <a:endParaRPr/>
          </a:p>
        </p:txBody>
      </p:sp>
      <p:sp>
        <p:nvSpPr>
          <p:cNvPr id="103" name="Google Shape;10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18</a:t>
            </a:fld>
            <a:endParaRPr lang="en-US"/>
          </a:p>
        </p:txBody>
      </p:sp>
    </p:spTree>
    <p:extLst>
      <p:ext uri="{BB962C8B-B14F-4D97-AF65-F5344CB8AC3E}">
        <p14:creationId xmlns:p14="http://schemas.microsoft.com/office/powerpoint/2010/main" val="3691732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a:t>Lane, K. L., Oakes, W. P., Ennis, R. P., &amp; Hirsch, S. E. (2014). Identifying students for secondary and tertiary prevention efforts: How do we determine which students have Tier 2 and Tier 3 needs? </a:t>
            </a:r>
            <a:r>
              <a:rPr lang="en-US" i="1"/>
              <a:t>Preventing School Failure, 58, </a:t>
            </a:r>
            <a:r>
              <a:rPr lang="en-US"/>
              <a:t>171-182, DOI: 10.1080/1045988X.2014.895573</a:t>
            </a:r>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DFDAB86F-69B3-40D1-ADA3-E7244A873187}" type="slidenum">
              <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787037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9322B-9F77-ED40-B088-AC485BE214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769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24</a:t>
            </a:fld>
            <a:endParaRPr lang="en-US"/>
          </a:p>
        </p:txBody>
      </p:sp>
    </p:spTree>
    <p:extLst>
      <p:ext uri="{BB962C8B-B14F-4D97-AF65-F5344CB8AC3E}">
        <p14:creationId xmlns:p14="http://schemas.microsoft.com/office/powerpoint/2010/main" val="953095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25</a:t>
            </a:fld>
            <a:endParaRPr lang="en-US"/>
          </a:p>
        </p:txBody>
      </p:sp>
    </p:spTree>
    <p:extLst>
      <p:ext uri="{BB962C8B-B14F-4D97-AF65-F5344CB8AC3E}">
        <p14:creationId xmlns:p14="http://schemas.microsoft.com/office/powerpoint/2010/main" val="2497464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2962309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8D11C9F-81FA-4052-9B37-1EF4A4EF7E85}"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23723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8D11C9F-81FA-4052-9B37-1EF4A4EF7E85}"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61396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 screening data – if available – to determine which students might be particularly vulnerable</a:t>
            </a:r>
          </a:p>
          <a:p>
            <a:pPr lvl="1"/>
            <a:r>
              <a:rPr lang="en-US"/>
              <a:t>In the pandemic …</a:t>
            </a:r>
          </a:p>
          <a:p>
            <a:pPr lvl="1"/>
            <a:r>
              <a:rPr lang="en-US"/>
              <a:t>Following tragic events ..</a:t>
            </a:r>
          </a:p>
          <a:p>
            <a:r>
              <a:rPr lang="en-US"/>
              <a:t>Move forward with conducting triage activities</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29</a:t>
            </a:fld>
            <a:endParaRPr lang="en-US"/>
          </a:p>
        </p:txBody>
      </p:sp>
    </p:spTree>
    <p:extLst>
      <p:ext uri="{BB962C8B-B14F-4D97-AF65-F5344CB8AC3E}">
        <p14:creationId xmlns:p14="http://schemas.microsoft.com/office/powerpoint/2010/main" val="569847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Learning Objectives</a:t>
            </a:r>
            <a:endParaRPr/>
          </a:p>
          <a:p>
            <a:pPr marL="0" lvl="0" indent="0" algn="l" rtl="0">
              <a:lnSpc>
                <a:spcPct val="100000"/>
              </a:lnSpc>
              <a:spcBef>
                <a:spcPts val="0"/>
              </a:spcBef>
              <a:spcAft>
                <a:spcPts val="0"/>
              </a:spcAft>
              <a:buSzPts val="1400"/>
              <a:buNone/>
            </a:pPr>
            <a:endParaRPr/>
          </a:p>
        </p:txBody>
      </p:sp>
      <p:sp>
        <p:nvSpPr>
          <p:cNvPr id="125" name="Google Shape;12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200"/>
              <a:buNone/>
            </a:pPr>
            <a:r>
              <a:rPr lang="en-US"/>
              <a:t>The model is that we tie the level of intervention related to the level of risk.  One size does not fit all</a:t>
            </a:r>
            <a:endParaRPr/>
          </a:p>
        </p:txBody>
      </p:sp>
      <p:sp>
        <p:nvSpPr>
          <p:cNvPr id="503" name="Google Shape;50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4" name="Google Shape;1104;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Char char="▪"/>
            </a:pPr>
            <a:r>
              <a:rPr lang="en-US"/>
              <a:t>This is page one of two of the PsySTART PDF option (if you are wanting to create a paper copy for the chart, internal HICS follow-up,</a:t>
            </a:r>
            <a:endParaRPr/>
          </a:p>
          <a:p>
            <a:pPr marL="171450" lvl="0" indent="-171450" algn="l" rtl="0">
              <a:lnSpc>
                <a:spcPct val="100000"/>
              </a:lnSpc>
              <a:spcBef>
                <a:spcPts val="360"/>
              </a:spcBef>
              <a:spcAft>
                <a:spcPts val="0"/>
              </a:spcAft>
              <a:buClr>
                <a:schemeClr val="dk1"/>
              </a:buClr>
              <a:buSzPts val="1200"/>
              <a:buChar char="▪"/>
            </a:pPr>
            <a:r>
              <a:rPr lang="en-US"/>
              <a:t>Consultation request or other purposes)</a:t>
            </a:r>
            <a:endParaRPr/>
          </a:p>
          <a:p>
            <a:pPr marL="171450" lvl="0" indent="-171450" algn="l" rtl="0">
              <a:lnSpc>
                <a:spcPct val="100000"/>
              </a:lnSpc>
              <a:spcBef>
                <a:spcPts val="360"/>
              </a:spcBef>
              <a:spcAft>
                <a:spcPts val="0"/>
              </a:spcAft>
              <a:buClr>
                <a:schemeClr val="dk1"/>
              </a:buClr>
              <a:buSzPts val="1200"/>
              <a:buChar char="▪"/>
            </a:pPr>
            <a:r>
              <a:rPr lang="en-US"/>
              <a:t>Page one is designed to print in color and is the easiest and fastest to use.</a:t>
            </a:r>
            <a:endParaRPr/>
          </a:p>
          <a:p>
            <a:pPr marL="171450" lvl="0" indent="-171450" algn="l" rtl="0">
              <a:lnSpc>
                <a:spcPct val="100000"/>
              </a:lnSpc>
              <a:spcBef>
                <a:spcPts val="360"/>
              </a:spcBef>
              <a:spcAft>
                <a:spcPts val="0"/>
              </a:spcAft>
              <a:buClr>
                <a:schemeClr val="dk1"/>
              </a:buClr>
              <a:buSzPts val="1200"/>
              <a:buChar char="▪"/>
            </a:pPr>
            <a:r>
              <a:rPr lang="en-US"/>
              <a:t>Page 2 provides the same information in a black and version with additional room for comments by mental health, social services or</a:t>
            </a:r>
            <a:endParaRPr/>
          </a:p>
          <a:p>
            <a:pPr marL="171450" lvl="0" indent="-171450" algn="l" rtl="0">
              <a:lnSpc>
                <a:spcPct val="100000"/>
              </a:lnSpc>
              <a:spcBef>
                <a:spcPts val="360"/>
              </a:spcBef>
              <a:spcAft>
                <a:spcPts val="0"/>
              </a:spcAft>
              <a:buClr>
                <a:schemeClr val="dk1"/>
              </a:buClr>
              <a:buSzPts val="1200"/>
              <a:buChar char="▪"/>
            </a:pPr>
            <a:r>
              <a:rPr lang="en-US"/>
              <a:t>Spiritual care team members.</a:t>
            </a:r>
            <a:endParaRPr/>
          </a:p>
          <a:p>
            <a:pPr marL="171450" lvl="0" indent="-95250" algn="l" rtl="0">
              <a:lnSpc>
                <a:spcPct val="100000"/>
              </a:lnSpc>
              <a:spcBef>
                <a:spcPts val="360"/>
              </a:spcBef>
              <a:spcAft>
                <a:spcPts val="0"/>
              </a:spcAft>
              <a:buClr>
                <a:schemeClr val="dk1"/>
              </a:buClr>
              <a:buSzPts val="1200"/>
              <a:buNone/>
            </a:pPr>
            <a:endParaRPr/>
          </a:p>
        </p:txBody>
      </p:sp>
      <p:sp>
        <p:nvSpPr>
          <p:cNvPr id="1105" name="Google Shape;1105;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
                  <a:srgbClr val="000000"/>
                </a:buClr>
                <a:buSzPts val="1200"/>
                <a:buFont typeface="Calibri"/>
                <a:buNone/>
                <a:tabLst/>
                <a:defRPr/>
              </a:pPr>
              <a:t>45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7"/>
        <p:cNvGrpSpPr/>
        <p:nvPr/>
      </p:nvGrpSpPr>
      <p:grpSpPr>
        <a:xfrm>
          <a:off x="0" y="0"/>
          <a:ext cx="0" cy="0"/>
          <a:chOff x="0" y="0"/>
          <a:chExt cx="0" cy="0"/>
        </a:xfrm>
      </p:grpSpPr>
      <p:sp>
        <p:nvSpPr>
          <p:cNvPr id="4548" name="Google Shape;4548;g362f3d97e9a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9" name="Google Shape;4549;g362f3d97e9a_0_213: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598466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9322C-53B0-F880-3661-EFAB126C52A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24B65F-D146-618B-1A75-9E255FE047D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F3CD584F-F5EE-C454-4099-25F8C8039B7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490B18A5-CD4E-8914-A0B9-26C01469CC7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4E4A502-BCA6-2E06-4202-AE67165E07A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defTabSz="609630"/>
            <a:r>
              <a:rPr lang="en-US" sz="1200">
                <a:solidFill>
                  <a:srgbClr val="3A3A3C"/>
                </a:solidFill>
                <a:latin typeface="Open Sans"/>
              </a:rPr>
              <a:t>McCarthy, P., Frank, S., Cortines, C., Fleming, T., Cato, C., Clark, B., Patino, N., Cooper, K. (2021). K-12 Student Behavioral Health in Washington: Opportunities to improve access to needed supports and services. Office of the Washington State Auditor.</a:t>
            </a:r>
          </a:p>
        </p:txBody>
      </p:sp>
      <p:sp>
        <p:nvSpPr>
          <p:cNvPr id="6" name="Footer Placeholder 5">
            <a:extLst>
              <a:ext uri="{FF2B5EF4-FFF2-40B4-BE49-F238E27FC236}">
                <a16:creationId xmlns:a16="http://schemas.microsoft.com/office/drawing/2014/main" id="{5DF18883-6735-750C-BB5A-0E54B63E842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00FEB9C1-74E5-1FE6-740F-6385E046311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91902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34d03905792_5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9" name="Google Shape;4119;g34d03905792_5_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2dcf2044610_1_7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rgbClr val="3A3A3C"/>
                </a:solidFill>
                <a:latin typeface="Open Sans Light"/>
                <a:ea typeface="Open Sans Light"/>
                <a:cs typeface="Open Sans Light"/>
                <a:sym typeface="Open Sans Light"/>
              </a:rPr>
              <a:t>This report presents results and a preliminary summary of findings from four data sources: (1) literature review, (2) policy and state guidance document review, (3) online surveys of 205 key education partners in WA, and (4) 16 listening sessions with 92 participants. </a:t>
            </a:r>
          </a:p>
          <a:p>
            <a:pPr marL="457200" lvl="0" indent="-298450" algn="l" rtl="0">
              <a:spcBef>
                <a:spcPts val="0"/>
              </a:spcBef>
              <a:spcAft>
                <a:spcPts val="0"/>
              </a:spcAft>
              <a:buClr>
                <a:schemeClr val="dk1"/>
              </a:buClr>
              <a:buSzPts val="1100"/>
              <a:buChar char="●"/>
            </a:pPr>
            <a:endParaRPr/>
          </a:p>
        </p:txBody>
      </p:sp>
      <p:sp>
        <p:nvSpPr>
          <p:cNvPr id="954" name="Google Shape;954;g2dcf2044610_1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32c9c258107_0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8" name="Google Shape;978;g32c9c258107_0_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32c9c258107_0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9" name="Google Shape;1009;g32c9c258107_0_5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32c9c258107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1" name="Google Shape;1031;g32c9c258107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Ci3T Implementation Professional Learning Series is a 6-part series that spans the academic year. Sessions are timed </a:t>
            </a:r>
            <a:r>
              <a:rPr lang="en-US" sz="1200" kern="1200">
                <a:solidFill>
                  <a:schemeClr val="tx1"/>
                </a:solidFill>
                <a:effectLst/>
                <a:latin typeface="+mn-lt"/>
                <a:ea typeface="+mn-ea"/>
                <a:cs typeface="+mn-cs"/>
              </a:rPr>
              <a:t>to correspond to important milestones including: the beginning of the school year (e.g., kicking off the year, rolling out the Ci3T plan), screening windows, and treatment integrity and social validity windows. </a:t>
            </a:r>
          </a:p>
          <a:p>
            <a:pPr marL="171450" indent="-171450">
              <a:buFont typeface="Arial" panose="020B0604020202020204" pitchFamily="34" charset="0"/>
              <a:buChar char="•"/>
            </a:pPr>
            <a:r>
              <a:rPr lang="en-US"/>
              <a:t>Each session is </a:t>
            </a:r>
            <a:r>
              <a:rPr lang="en-US" sz="1200" kern="1200">
                <a:solidFill>
                  <a:schemeClr val="tx1"/>
                </a:solidFill>
                <a:effectLst/>
                <a:latin typeface="+mn-lt"/>
                <a:ea typeface="+mn-ea"/>
                <a:cs typeface="+mn-cs"/>
              </a:rPr>
              <a:t>data-informed, meaning attending Ci3T Leadership Team members review data, which are used to (a) identify successes, (b) identify focus areas (e.g., aspects of implementation that require additional attention, often via professional learning), and (c) create action plans to share data back and address focus areas. </a:t>
            </a:r>
          </a:p>
          <a:p>
            <a:pPr marL="171450" indent="-171450">
              <a:buFont typeface="Arial" panose="020B0604020202020204" pitchFamily="34" charset="0"/>
              <a:buChar char="•"/>
            </a:pPr>
            <a:r>
              <a:rPr lang="en-US" sz="1200" kern="1200">
                <a:solidFill>
                  <a:schemeClr val="tx1"/>
                </a:solidFill>
                <a:effectLst/>
                <a:latin typeface="+mn-lt"/>
                <a:ea typeface="+mn-ea"/>
                <a:cs typeface="+mn-cs"/>
              </a:rPr>
              <a:t>Sessions applicable for both new and seasoned implementers as the focus is on predicable components of Ci3T implementation, space to review and respond to data, exploring resources to support implementation efforts, and beginning conversations and action plans.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8D11C9F-81FA-4052-9B37-1EF4A4EF7E85}"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339053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7"/>
        <p:cNvGrpSpPr/>
        <p:nvPr/>
      </p:nvGrpSpPr>
      <p:grpSpPr>
        <a:xfrm>
          <a:off x="0" y="0"/>
          <a:ext cx="0" cy="0"/>
          <a:chOff x="0" y="0"/>
          <a:chExt cx="0" cy="0"/>
        </a:xfrm>
      </p:grpSpPr>
      <p:sp>
        <p:nvSpPr>
          <p:cNvPr id="4258" name="Google Shape;4258;g34d03905792_3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9" name="Google Shape;4259;g34d03905792_3_3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32c9c258107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5" name="Google Shape;1085;g32c9c258107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3323c9b7f9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6" name="Google Shape;1116;g3323c9b7f98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33241aba8a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8" name="Google Shape;1148;g33241aba8af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0"/>
        <p:cNvGrpSpPr/>
        <p:nvPr/>
      </p:nvGrpSpPr>
      <p:grpSpPr>
        <a:xfrm>
          <a:off x="0" y="0"/>
          <a:ext cx="0" cy="0"/>
          <a:chOff x="0" y="0"/>
          <a:chExt cx="0" cy="0"/>
        </a:xfrm>
      </p:grpSpPr>
      <p:sp>
        <p:nvSpPr>
          <p:cNvPr id="5081" name="Google Shape;5081;g362f3d97e9a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2" name="Google Shape;5082;g362f3d97e9a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A8930-60FF-4EDF-A0B1-191E8B17D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857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54C34-D753-57E2-F920-BB76D0C453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5FCF54-4B5F-B8AA-23CE-03F506651D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D9F252-8C8D-B158-AE10-F0ECEA0AF119}"/>
              </a:ext>
            </a:extLst>
          </p:cNvPr>
          <p:cNvSpPr>
            <a:spLocks noGrp="1"/>
          </p:cNvSpPr>
          <p:nvPr>
            <p:ph type="body" idx="1"/>
          </p:nvPr>
        </p:nvSpPr>
        <p:spPr/>
        <p:txBody>
          <a:bodyPr/>
          <a:lstStyle/>
          <a:p>
            <a:r>
              <a:rPr lang="en-US"/>
              <a:t>Review screening data – if available – to determine which students might be particularly vulnerable</a:t>
            </a:r>
          </a:p>
          <a:p>
            <a:pPr lvl="1"/>
            <a:r>
              <a:rPr lang="en-US"/>
              <a:t>In the pandemic …</a:t>
            </a:r>
          </a:p>
          <a:p>
            <a:pPr lvl="1"/>
            <a:r>
              <a:rPr lang="en-US"/>
              <a:t>Following tragic events ..</a:t>
            </a:r>
          </a:p>
          <a:p>
            <a:r>
              <a:rPr lang="en-US"/>
              <a:t>Move forward with conducting triage activities</a:t>
            </a:r>
          </a:p>
          <a:p>
            <a:endParaRPr lang="en-US"/>
          </a:p>
        </p:txBody>
      </p:sp>
      <p:sp>
        <p:nvSpPr>
          <p:cNvPr id="4" name="Slide Number Placeholder 3">
            <a:extLst>
              <a:ext uri="{FF2B5EF4-FFF2-40B4-BE49-F238E27FC236}">
                <a16:creationId xmlns:a16="http://schemas.microsoft.com/office/drawing/2014/main" id="{8DD43CD2-230C-B74F-AA15-6C5B64D565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5765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b51f22fe0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b51f22fe0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balance between academic pressure and recovery time is sometimes a challenge in the return to school. Teachers can feel pressure to make up for lost time and try to catch up academically. It is important to remember the additional pressure everyone is under as they manage the increased emotions and symptoms following a traumatic event and to give space and time for this healing to happen. In the first few weeks back focus on re-establishing academic routines with independent level content. This reduces the cognitive load for students and can give them time to adjust to being back in the school without the added stress of new content. Monitor your students and over time slowly increase the academic content - if you notice your students reacting negatively consider either reducing academic pressure rigor or rate or adding additional emotional supports to maintain recovery progress.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8D11C9F-81FA-4052-9B37-1EF4A4EF7E85}"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38053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CE9D5D3-2E19-48D7-A2AA-A8BA04DCF75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10077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9D5D3-2E19-48D7-A2AA-A8BA04DC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723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14</a:t>
            </a:fld>
            <a:endParaRPr lang="en-US"/>
          </a:p>
        </p:txBody>
      </p:sp>
    </p:spTree>
    <p:extLst>
      <p:ext uri="{BB962C8B-B14F-4D97-AF65-F5344CB8AC3E}">
        <p14:creationId xmlns:p14="http://schemas.microsoft.com/office/powerpoint/2010/main" val="2464745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8021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Master" Target="../slideMasters/slideMaster4.xml"/><Relationship Id="rId4" Type="http://schemas.openxmlformats.org/officeDocument/2006/relationships/image" Target="../media/image13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Master" Target="../slideMasters/slideMaster4.xml"/><Relationship Id="rId4" Type="http://schemas.openxmlformats.org/officeDocument/2006/relationships/image" Target="../media/image132.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3.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3.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3.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4.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Master" Target="../slideMasters/slideMaster5.xml"/><Relationship Id="rId4" Type="http://schemas.openxmlformats.org/officeDocument/2006/relationships/image" Target="../media/image139.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149.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52.pn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49.pn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Master" Target="../slideMasters/slideMaster11.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149.png"/><Relationship Id="rId1" Type="http://schemas.openxmlformats.org/officeDocument/2006/relationships/slideMaster" Target="../slideMasters/slideMaster1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1.sv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emf"/><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3" Type="http://schemas.openxmlformats.org/officeDocument/2006/relationships/image" Target="../media/image55.svg"/><Relationship Id="rId18" Type="http://schemas.openxmlformats.org/officeDocument/2006/relationships/image" Target="../media/image60.png"/><Relationship Id="rId26" Type="http://schemas.openxmlformats.org/officeDocument/2006/relationships/image" Target="../media/image68.svg"/><Relationship Id="rId3" Type="http://schemas.openxmlformats.org/officeDocument/2006/relationships/image" Target="../media/image45.svg"/><Relationship Id="rId21" Type="http://schemas.openxmlformats.org/officeDocument/2006/relationships/image" Target="../media/image63.png"/><Relationship Id="rId7" Type="http://schemas.openxmlformats.org/officeDocument/2006/relationships/image" Target="../media/image49.svg"/><Relationship Id="rId12" Type="http://schemas.openxmlformats.org/officeDocument/2006/relationships/image" Target="../media/image54.png"/><Relationship Id="rId17" Type="http://schemas.openxmlformats.org/officeDocument/2006/relationships/image" Target="../media/image59.emf"/><Relationship Id="rId25" Type="http://schemas.openxmlformats.org/officeDocument/2006/relationships/image" Target="../media/image67.png"/><Relationship Id="rId33" Type="http://schemas.openxmlformats.org/officeDocument/2006/relationships/image" Target="../media/image75.png"/><Relationship Id="rId2" Type="http://schemas.openxmlformats.org/officeDocument/2006/relationships/image" Target="../media/image44.png"/><Relationship Id="rId16" Type="http://schemas.openxmlformats.org/officeDocument/2006/relationships/image" Target="../media/image58.emf"/><Relationship Id="rId20" Type="http://schemas.openxmlformats.org/officeDocument/2006/relationships/image" Target="../media/image62.png"/><Relationship Id="rId29" Type="http://schemas.openxmlformats.org/officeDocument/2006/relationships/image" Target="../media/image71.png"/><Relationship Id="rId1" Type="http://schemas.openxmlformats.org/officeDocument/2006/relationships/slideMaster" Target="../slideMasters/slideMaster1.xml"/><Relationship Id="rId6" Type="http://schemas.openxmlformats.org/officeDocument/2006/relationships/image" Target="../media/image48.png"/><Relationship Id="rId11" Type="http://schemas.openxmlformats.org/officeDocument/2006/relationships/image" Target="../media/image53.svg"/><Relationship Id="rId24" Type="http://schemas.openxmlformats.org/officeDocument/2006/relationships/image" Target="../media/image66.jpeg"/><Relationship Id="rId32" Type="http://schemas.openxmlformats.org/officeDocument/2006/relationships/image" Target="../media/image74.jpeg"/><Relationship Id="rId5" Type="http://schemas.openxmlformats.org/officeDocument/2006/relationships/image" Target="../media/image47.svg"/><Relationship Id="rId15" Type="http://schemas.openxmlformats.org/officeDocument/2006/relationships/image" Target="../media/image57.svg"/><Relationship Id="rId23" Type="http://schemas.openxmlformats.org/officeDocument/2006/relationships/image" Target="../media/image65.jpeg"/><Relationship Id="rId28" Type="http://schemas.openxmlformats.org/officeDocument/2006/relationships/image" Target="../media/image70.emf"/><Relationship Id="rId10" Type="http://schemas.openxmlformats.org/officeDocument/2006/relationships/image" Target="../media/image52.png"/><Relationship Id="rId19" Type="http://schemas.openxmlformats.org/officeDocument/2006/relationships/image" Target="../media/image61.png"/><Relationship Id="rId31" Type="http://schemas.openxmlformats.org/officeDocument/2006/relationships/image" Target="../media/image73.jpe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6.png"/><Relationship Id="rId22" Type="http://schemas.openxmlformats.org/officeDocument/2006/relationships/image" Target="../media/image64.jpeg"/><Relationship Id="rId27" Type="http://schemas.openxmlformats.org/officeDocument/2006/relationships/image" Target="../media/image69.jpeg"/><Relationship Id="rId30" Type="http://schemas.openxmlformats.org/officeDocument/2006/relationships/image" Target="../media/image72.png"/><Relationship Id="rId8" Type="http://schemas.openxmlformats.org/officeDocument/2006/relationships/image" Target="../media/image5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Master" Target="../slideMasters/slideMaster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Layouts/_rels/slideLayout5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Master" Target="../slideMasters/slideMaster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41.png"/><Relationship Id="rId3" Type="http://schemas.openxmlformats.org/officeDocument/2006/relationships/image" Target="../media/image88.sv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emf"/><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40.png"/><Relationship Id="rId18" Type="http://schemas.openxmlformats.org/officeDocument/2006/relationships/image" Target="../media/image100.png"/><Relationship Id="rId3" Type="http://schemas.openxmlformats.org/officeDocument/2006/relationships/image" Target="../media/image91.png"/><Relationship Id="rId7" Type="http://schemas.openxmlformats.org/officeDocument/2006/relationships/image" Target="../media/image92.png"/><Relationship Id="rId12" Type="http://schemas.openxmlformats.org/officeDocument/2006/relationships/image" Target="../media/image95.png"/><Relationship Id="rId17" Type="http://schemas.openxmlformats.org/officeDocument/2006/relationships/image" Target="../media/image99.png"/><Relationship Id="rId2" Type="http://schemas.openxmlformats.org/officeDocument/2006/relationships/image" Target="../media/image90.png"/><Relationship Id="rId16" Type="http://schemas.openxmlformats.org/officeDocument/2006/relationships/image" Target="../media/image98.png"/><Relationship Id="rId1" Type="http://schemas.openxmlformats.org/officeDocument/2006/relationships/slideMaster" Target="../slideMasters/slideMaster1.xml"/><Relationship Id="rId6" Type="http://schemas.openxmlformats.org/officeDocument/2006/relationships/image" Target="../media/image89.svg"/><Relationship Id="rId11" Type="http://schemas.openxmlformats.org/officeDocument/2006/relationships/image" Target="../media/image88.svg"/><Relationship Id="rId5" Type="http://schemas.openxmlformats.org/officeDocument/2006/relationships/image" Target="../media/image35.png"/><Relationship Id="rId15" Type="http://schemas.openxmlformats.org/officeDocument/2006/relationships/image" Target="../media/image97.png"/><Relationship Id="rId10" Type="http://schemas.openxmlformats.org/officeDocument/2006/relationships/image" Target="../media/image30.png"/><Relationship Id="rId19" Type="http://schemas.openxmlformats.org/officeDocument/2006/relationships/image" Target="../media/image101.png"/><Relationship Id="rId4" Type="http://schemas.openxmlformats.org/officeDocument/2006/relationships/image" Target="../media/image34.emf"/><Relationship Id="rId9" Type="http://schemas.openxmlformats.org/officeDocument/2006/relationships/image" Target="../media/image94.png"/><Relationship Id="rId14" Type="http://schemas.openxmlformats.org/officeDocument/2006/relationships/image" Target="../media/image96.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03.png"/><Relationship Id="rId3" Type="http://schemas.openxmlformats.org/officeDocument/2006/relationships/image" Target="../media/image30.png"/><Relationship Id="rId7" Type="http://schemas.openxmlformats.org/officeDocument/2006/relationships/image" Target="../media/image34.emf"/><Relationship Id="rId12" Type="http://schemas.openxmlformats.org/officeDocument/2006/relationships/image" Target="../media/image4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33.png"/><Relationship Id="rId11" Type="http://schemas.openxmlformats.org/officeDocument/2006/relationships/image" Target="../media/image40.png"/><Relationship Id="rId5" Type="http://schemas.openxmlformats.org/officeDocument/2006/relationships/image" Target="../media/image32.png"/><Relationship Id="rId15" Type="http://schemas.openxmlformats.org/officeDocument/2006/relationships/image" Target="../media/image105.png"/><Relationship Id="rId10" Type="http://schemas.openxmlformats.org/officeDocument/2006/relationships/image" Target="../media/image37.png"/><Relationship Id="rId4" Type="http://schemas.openxmlformats.org/officeDocument/2006/relationships/image" Target="../media/image88.svg"/><Relationship Id="rId9" Type="http://schemas.openxmlformats.org/officeDocument/2006/relationships/image" Target="../media/image89.svg"/><Relationship Id="rId14" Type="http://schemas.openxmlformats.org/officeDocument/2006/relationships/image" Target="../media/image104.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112.svg"/><Relationship Id="rId3" Type="http://schemas.openxmlformats.org/officeDocument/2006/relationships/image" Target="../media/image106.png"/><Relationship Id="rId7" Type="http://schemas.openxmlformats.org/officeDocument/2006/relationships/image" Target="../media/image91.png"/><Relationship Id="rId12" Type="http://schemas.openxmlformats.org/officeDocument/2006/relationships/image" Target="../media/image111.png"/><Relationship Id="rId2" Type="http://schemas.openxmlformats.org/officeDocument/2006/relationships/image" Target="../media/image102.png"/><Relationship Id="rId16" Type="http://schemas.openxmlformats.org/officeDocument/2006/relationships/image" Target="../media/image113.png"/><Relationship Id="rId1" Type="http://schemas.openxmlformats.org/officeDocument/2006/relationships/slideMaster" Target="../slideMasters/slideMaster1.xml"/><Relationship Id="rId6" Type="http://schemas.openxmlformats.org/officeDocument/2006/relationships/image" Target="../media/image109.png"/><Relationship Id="rId11" Type="http://schemas.openxmlformats.org/officeDocument/2006/relationships/image" Target="../media/image110.png"/><Relationship Id="rId5" Type="http://schemas.openxmlformats.org/officeDocument/2006/relationships/image" Target="../media/image108.png"/><Relationship Id="rId15" Type="http://schemas.openxmlformats.org/officeDocument/2006/relationships/image" Target="../media/image88.svg"/><Relationship Id="rId10" Type="http://schemas.openxmlformats.org/officeDocument/2006/relationships/image" Target="../media/image89.svg"/><Relationship Id="rId4" Type="http://schemas.openxmlformats.org/officeDocument/2006/relationships/image" Target="../media/image107.png"/><Relationship Id="rId9" Type="http://schemas.openxmlformats.org/officeDocument/2006/relationships/image" Target="../media/image35.png"/><Relationship Id="rId14" Type="http://schemas.openxmlformats.org/officeDocument/2006/relationships/image" Target="../media/image30.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91.png"/><Relationship Id="rId3" Type="http://schemas.openxmlformats.org/officeDocument/2006/relationships/image" Target="../media/image106.png"/><Relationship Id="rId7" Type="http://schemas.openxmlformats.org/officeDocument/2006/relationships/image" Target="../media/image114.png"/><Relationship Id="rId12" Type="http://schemas.openxmlformats.org/officeDocument/2006/relationships/image" Target="../media/image115.png"/><Relationship Id="rId2" Type="http://schemas.openxmlformats.org/officeDocument/2006/relationships/image" Target="../media/image102.png"/><Relationship Id="rId16" Type="http://schemas.openxmlformats.org/officeDocument/2006/relationships/image" Target="../media/image89.svg"/><Relationship Id="rId1" Type="http://schemas.openxmlformats.org/officeDocument/2006/relationships/slideMaster" Target="../slideMasters/slideMaster1.xml"/><Relationship Id="rId6" Type="http://schemas.openxmlformats.org/officeDocument/2006/relationships/image" Target="../media/image109.png"/><Relationship Id="rId11" Type="http://schemas.openxmlformats.org/officeDocument/2006/relationships/image" Target="../media/image88.svg"/><Relationship Id="rId5" Type="http://schemas.openxmlformats.org/officeDocument/2006/relationships/image" Target="../media/image108.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107.png"/><Relationship Id="rId9" Type="http://schemas.openxmlformats.org/officeDocument/2006/relationships/image" Target="../media/image112.svg"/><Relationship Id="rId14" Type="http://schemas.openxmlformats.org/officeDocument/2006/relationships/image" Target="../media/image34.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emf"/><Relationship Id="rId7" Type="http://schemas.openxmlformats.org/officeDocument/2006/relationships/image" Target="../media/image12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119.png"/><Relationship Id="rId5" Type="http://schemas.openxmlformats.org/officeDocument/2006/relationships/image" Target="../media/image118.tiff"/><Relationship Id="rId4" Type="http://schemas.openxmlformats.org/officeDocument/2006/relationships/image" Target="../media/image117.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22.png"/><Relationship Id="rId2" Type="http://schemas.openxmlformats.org/officeDocument/2006/relationships/diagramData" Target="../diagrams/data7.xml"/><Relationship Id="rId1" Type="http://schemas.openxmlformats.org/officeDocument/2006/relationships/slideMaster" Target="../slideMasters/slideMaster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91.png"/><Relationship Id="rId18" Type="http://schemas.openxmlformats.org/officeDocument/2006/relationships/image" Target="../media/image96.png"/><Relationship Id="rId3" Type="http://schemas.openxmlformats.org/officeDocument/2006/relationships/image" Target="../media/image94.png"/><Relationship Id="rId7" Type="http://schemas.openxmlformats.org/officeDocument/2006/relationships/image" Target="../media/image40.png"/><Relationship Id="rId12" Type="http://schemas.openxmlformats.org/officeDocument/2006/relationships/image" Target="../media/image101.png"/><Relationship Id="rId17" Type="http://schemas.openxmlformats.org/officeDocument/2006/relationships/image" Target="../media/image93.png"/><Relationship Id="rId2" Type="http://schemas.openxmlformats.org/officeDocument/2006/relationships/image" Target="../media/image90.png"/><Relationship Id="rId16" Type="http://schemas.openxmlformats.org/officeDocument/2006/relationships/image" Target="../media/image92.png"/><Relationship Id="rId1" Type="http://schemas.openxmlformats.org/officeDocument/2006/relationships/slideMaster" Target="../slideMasters/slideMaster1.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31.svg"/><Relationship Id="rId15" Type="http://schemas.openxmlformats.org/officeDocument/2006/relationships/image" Target="../media/image36.svg"/><Relationship Id="rId10" Type="http://schemas.openxmlformats.org/officeDocument/2006/relationships/image" Target="../media/image99.png"/><Relationship Id="rId19" Type="http://schemas.openxmlformats.org/officeDocument/2006/relationships/image" Target="../media/image97.png"/><Relationship Id="rId4" Type="http://schemas.openxmlformats.org/officeDocument/2006/relationships/image" Target="../media/image30.png"/><Relationship Id="rId9" Type="http://schemas.openxmlformats.org/officeDocument/2006/relationships/image" Target="../media/image98.png"/><Relationship Id="rId14" Type="http://schemas.openxmlformats.org/officeDocument/2006/relationships/image" Target="../media/image35.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10/8/2025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372109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10/8/2025</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218066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10/8/2025</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6038167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6676978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10/8/2025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7769428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10/8/2025</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5362221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10/8/2025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4772174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10/8/2025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7678059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ulleted Slide">
  <p:cSld name="Bulleted Slide">
    <p:spTree>
      <p:nvGrpSpPr>
        <p:cNvPr id="1" name="Shape 1113"/>
        <p:cNvGrpSpPr/>
        <p:nvPr/>
      </p:nvGrpSpPr>
      <p:grpSpPr>
        <a:xfrm>
          <a:off x="0" y="0"/>
          <a:ext cx="0" cy="0"/>
          <a:chOff x="0" y="0"/>
          <a:chExt cx="0" cy="0"/>
        </a:xfrm>
      </p:grpSpPr>
      <p:sp>
        <p:nvSpPr>
          <p:cNvPr id="1114" name="Google Shape;1114;p111"/>
          <p:cNvSpPr txBox="1">
            <a:spLocks noGrp="1"/>
          </p:cNvSpPr>
          <p:nvPr>
            <p:ph type="title"/>
          </p:nvPr>
        </p:nvSpPr>
        <p:spPr>
          <a:xfrm>
            <a:off x="609600" y="271464"/>
            <a:ext cx="10972800" cy="12525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5" name="Google Shape;1115;p111"/>
          <p:cNvSpPr txBox="1">
            <a:spLocks noGrp="1"/>
          </p:cNvSpPr>
          <p:nvPr>
            <p:ph type="body" idx="1"/>
          </p:nvPr>
        </p:nvSpPr>
        <p:spPr>
          <a:xfrm>
            <a:off x="711200" y="2286000"/>
            <a:ext cx="10769600" cy="3505200"/>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Font typeface="Noto Sans Symbols"/>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84"/>
              </a:spcBef>
              <a:spcAft>
                <a:spcPts val="0"/>
              </a:spcAft>
              <a:buSzPts val="1800"/>
              <a:buChar char="●"/>
              <a:defRPr/>
            </a:lvl6pPr>
            <a:lvl7pPr marL="3200400" lvl="6" indent="-342900" algn="l">
              <a:spcBef>
                <a:spcPts val="384"/>
              </a:spcBef>
              <a:spcAft>
                <a:spcPts val="0"/>
              </a:spcAft>
              <a:buSzPts val="1800"/>
              <a:buChar char="●"/>
              <a:defRPr/>
            </a:lvl7pPr>
            <a:lvl8pPr marL="3657600" lvl="7" indent="-342900" algn="l">
              <a:spcBef>
                <a:spcPts val="384"/>
              </a:spcBef>
              <a:spcAft>
                <a:spcPts val="0"/>
              </a:spcAft>
              <a:buSzPts val="1800"/>
              <a:buChar char="●"/>
              <a:defRPr/>
            </a:lvl8pPr>
            <a:lvl9pPr marL="4114800" lvl="8" indent="-342900" algn="l">
              <a:spcBef>
                <a:spcPts val="384"/>
              </a:spcBef>
              <a:spcAft>
                <a:spcPts val="0"/>
              </a:spcAft>
              <a:buSzPts val="1800"/>
              <a:buChar char="●"/>
              <a:defRPr/>
            </a:lvl9pPr>
          </a:lstStyle>
          <a:p>
            <a:endParaRPr/>
          </a:p>
        </p:txBody>
      </p:sp>
    </p:spTree>
    <p:extLst>
      <p:ext uri="{BB962C8B-B14F-4D97-AF65-F5344CB8AC3E}">
        <p14:creationId xmlns:p14="http://schemas.microsoft.com/office/powerpoint/2010/main" val="12790385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3" y="859991"/>
            <a:ext cx="9296400" cy="3522341"/>
          </a:xfrm>
          <a:prstGeom prst="rect">
            <a:avLst/>
          </a:prstGeom>
        </p:spPr>
        <p:txBody>
          <a:bodyPr anchor="b"/>
          <a:lstStyle>
            <a:lvl1pPr algn="l">
              <a:defRPr sz="6667" b="1" i="0">
                <a:latin typeface="Encode Sans Normal Black" charset="0"/>
                <a:ea typeface="Encode Sans Normal Black" charset="0"/>
                <a:cs typeface="Encode Sans Normal Black" charset="0"/>
              </a:defRPr>
            </a:lvl1pPr>
          </a:lstStyle>
          <a:p>
            <a:pPr lvl="0"/>
            <a:r>
              <a:rPr lang="en-US"/>
              <a:t>TITLE HERE</a:t>
            </a:r>
            <a:br>
              <a:rPr lang="en-US"/>
            </a:br>
            <a:r>
              <a:rPr lang="en-US"/>
              <a:t>ENCODE NORMAL</a:t>
            </a:r>
            <a:br>
              <a:rPr lang="en-US"/>
            </a:br>
            <a:r>
              <a:rPr lang="en-US"/>
              <a:t>BLACK, 50 PT. </a:t>
            </a:r>
          </a:p>
        </p:txBody>
      </p:sp>
      <p:pic>
        <p:nvPicPr>
          <p:cNvPr id="13" name="Picture 12">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3200" y="465328"/>
            <a:ext cx="1828800" cy="1231392"/>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9282" y="4568599"/>
            <a:ext cx="2129919" cy="186267"/>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7442" y="6132143"/>
            <a:ext cx="3221697" cy="283315"/>
          </a:xfrm>
          <a:prstGeom prst="rect">
            <a:avLst/>
          </a:prstGeom>
        </p:spPr>
      </p:pic>
    </p:spTree>
    <p:extLst>
      <p:ext uri="{BB962C8B-B14F-4D97-AF65-F5344CB8AC3E}">
        <p14:creationId xmlns:p14="http://schemas.microsoft.com/office/powerpoint/2010/main" val="2986036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3" y="859991"/>
            <a:ext cx="9296400" cy="3522341"/>
          </a:xfrm>
          <a:prstGeom prst="rect">
            <a:avLst/>
          </a:prstGeom>
        </p:spPr>
        <p:txBody>
          <a:bodyPr anchor="b"/>
          <a:lstStyle>
            <a:lvl1pPr algn="l">
              <a:defRPr b="1" i="0">
                <a:latin typeface="Encode Sans Normal Black" charset="0"/>
                <a:ea typeface="Encode Sans Normal Black" charset="0"/>
                <a:cs typeface="Encode Sans Normal Black" charset="0"/>
              </a:defRPr>
            </a:lvl1pPr>
          </a:lstStyle>
          <a:p>
            <a:pPr lvl="0"/>
            <a:r>
              <a:rPr lang="en-US"/>
              <a:t>TITLE HERE</a:t>
            </a:r>
            <a:br>
              <a:rPr lang="en-US"/>
            </a:br>
            <a:r>
              <a:rPr lang="en-US"/>
              <a:t>ENCODE NORMAL</a:t>
            </a:r>
            <a:br>
              <a:rPr lang="en-US"/>
            </a:br>
            <a:r>
              <a:rPr lang="en-US"/>
              <a:t>BLACK, 50 PT. </a:t>
            </a:r>
          </a:p>
        </p:txBody>
      </p:sp>
      <p:pic>
        <p:nvPicPr>
          <p:cNvPr id="13" name="Picture 12">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3200" y="465328"/>
            <a:ext cx="1828800" cy="1231392"/>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9282" y="4568599"/>
            <a:ext cx="2129919" cy="186267"/>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7447" y="6234041"/>
            <a:ext cx="3386655" cy="229748"/>
          </a:xfrm>
          <a:prstGeom prst="rect">
            <a:avLst/>
          </a:prstGeom>
        </p:spPr>
      </p:pic>
    </p:spTree>
    <p:extLst>
      <p:ext uri="{BB962C8B-B14F-4D97-AF65-F5344CB8AC3E}">
        <p14:creationId xmlns:p14="http://schemas.microsoft.com/office/powerpoint/2010/main" val="25080639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3" y="494164"/>
            <a:ext cx="10912883" cy="1325033"/>
          </a:xfrm>
          <a:prstGeom prst="rect">
            <a:avLst/>
          </a:prstGeom>
        </p:spPr>
        <p:txBody>
          <a:bodyPr anchor="b"/>
          <a:lstStyle>
            <a:lvl1pPr algn="l">
              <a:defRPr sz="4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pic>
        <p:nvPicPr>
          <p:cNvPr id="12" name="Picture 11">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1166" y="1818011"/>
            <a:ext cx="1453460" cy="128483"/>
          </a:xfrm>
          <a:prstGeom prst="rect">
            <a:avLst/>
          </a:prstGeom>
        </p:spPr>
      </p:pic>
      <p:sp>
        <p:nvSpPr>
          <p:cNvPr id="11" name="Text Placeholder 5"/>
          <p:cNvSpPr>
            <a:spLocks noGrp="1"/>
          </p:cNvSpPr>
          <p:nvPr>
            <p:ph type="body" sz="quarter" idx="12" hasCustomPrompt="1"/>
          </p:nvPr>
        </p:nvSpPr>
        <p:spPr>
          <a:xfrm>
            <a:off x="613833" y="2307557"/>
            <a:ext cx="10912883" cy="548228"/>
          </a:xfrm>
          <a:prstGeom prst="rect">
            <a:avLst/>
          </a:prstGeom>
        </p:spPr>
        <p:txBody>
          <a:bodyPr>
            <a:noAutofit/>
          </a:bodyPr>
          <a:lstStyle>
            <a:lvl1pPr marL="0" indent="0">
              <a:lnSpc>
                <a:spcPct val="90000"/>
              </a:lnSpc>
              <a:buNone/>
              <a:defRPr sz="3200" b="0" i="0" baseline="0">
                <a:solidFill>
                  <a:schemeClr val="tx2"/>
                </a:solidFill>
                <a:latin typeface="Uni Sans Regular" charset="0"/>
                <a:ea typeface="Uni Sans Regular" charset="0"/>
                <a:cs typeface="Uni Sans Regular" charset="0"/>
              </a:defRPr>
            </a:lvl1pPr>
            <a:lvl2pPr marL="609585" indent="0">
              <a:buNone/>
              <a:defRPr b="0" i="0">
                <a:solidFill>
                  <a:srgbClr val="E8D3A2"/>
                </a:solidFill>
                <a:latin typeface="Encode Sans Normal Black"/>
                <a:cs typeface="Encode Sans Normal Black"/>
              </a:defRPr>
            </a:lvl2pPr>
            <a:lvl3pPr marL="1219170" indent="0">
              <a:buNone/>
              <a:defRPr b="0" i="0">
                <a:solidFill>
                  <a:srgbClr val="E8D3A2"/>
                </a:solidFill>
                <a:latin typeface="Encode Sans Normal Black"/>
                <a:cs typeface="Encode Sans Normal Black"/>
              </a:defRPr>
            </a:lvl3pPr>
            <a:lvl4pPr marL="1828754" indent="0">
              <a:buNone/>
              <a:defRPr b="0" i="0">
                <a:solidFill>
                  <a:srgbClr val="E8D3A2"/>
                </a:solidFill>
                <a:latin typeface="Encode Sans Normal Black"/>
                <a:cs typeface="Encode Sans Normal Black"/>
              </a:defRPr>
            </a:lvl4pPr>
            <a:lvl5pPr marL="2438339" indent="0">
              <a:buNone/>
              <a:defRPr b="0" i="0">
                <a:solidFill>
                  <a:srgbClr val="E8D3A2"/>
                </a:solidFill>
                <a:latin typeface="Encode Sans Normal Black"/>
                <a:cs typeface="Encode Sans Normal Black"/>
              </a:defRPr>
            </a:lvl5pPr>
          </a:lstStyle>
          <a:p>
            <a:pPr lvl="0"/>
            <a:r>
              <a:rPr lang="en-US"/>
              <a:t>SUB-HEADER HERE (UNI SANS REGULAR, 24 PT.)</a:t>
            </a:r>
          </a:p>
        </p:txBody>
      </p:sp>
      <p:sp>
        <p:nvSpPr>
          <p:cNvPr id="10" name="Text Placeholder 9"/>
          <p:cNvSpPr>
            <a:spLocks noGrp="1"/>
          </p:cNvSpPr>
          <p:nvPr>
            <p:ph type="body" sz="quarter" idx="11" hasCustomPrompt="1"/>
          </p:nvPr>
        </p:nvSpPr>
        <p:spPr>
          <a:xfrm>
            <a:off x="597231" y="3093653"/>
            <a:ext cx="10929485" cy="3002348"/>
          </a:xfrm>
          <a:prstGeom prst="rect">
            <a:avLst/>
          </a:prstGeom>
        </p:spPr>
        <p:txBody>
          <a:bodyPr/>
          <a:lstStyle>
            <a:lvl1pPr marL="457189" indent="-457189">
              <a:buFont typeface="Lucida Grande"/>
              <a:buChar char="&gt;"/>
              <a:defRPr sz="3200" b="1" i="0" baseline="0">
                <a:solidFill>
                  <a:schemeClr val="tx2"/>
                </a:solidFill>
                <a:latin typeface="Open Sans" charset="0"/>
                <a:ea typeface="Open Sans" charset="0"/>
                <a:cs typeface="Open Sans" charset="0"/>
              </a:defRPr>
            </a:lvl1pPr>
            <a:lvl2pPr>
              <a:defRPr sz="2667" b="1" i="0" baseline="0">
                <a:solidFill>
                  <a:schemeClr val="tx2"/>
                </a:solidFill>
                <a:latin typeface="Open Sans" charset="0"/>
                <a:ea typeface="Open Sans" charset="0"/>
                <a:cs typeface="Open Sans" charset="0"/>
              </a:defRPr>
            </a:lvl2pPr>
            <a:lvl3pPr marL="1523962" indent="-304792">
              <a:buSzPct val="100000"/>
              <a:buFont typeface="Lucida Grande"/>
              <a:buChar char="&gt;"/>
              <a:defRPr sz="2400" b="1" i="0" baseline="0">
                <a:solidFill>
                  <a:schemeClr val="tx2"/>
                </a:solidFill>
                <a:latin typeface="Open Sans" charset="0"/>
                <a:ea typeface="Open Sans" charset="0"/>
                <a:cs typeface="Open Sans" charset="0"/>
              </a:defRPr>
            </a:lvl3pPr>
            <a:lvl4pPr>
              <a:defRPr sz="2133" b="1" i="0" baseline="0">
                <a:solidFill>
                  <a:schemeClr val="tx2"/>
                </a:solidFill>
                <a:latin typeface="Open Sans" charset="0"/>
                <a:ea typeface="Open Sans" charset="0"/>
                <a:cs typeface="Open Sans" charset="0"/>
              </a:defRPr>
            </a:lvl4pPr>
            <a:lvl5pPr marL="2743131" indent="-304792">
              <a:buFont typeface="Lucida Grande"/>
              <a:buChar char="&gt;"/>
              <a:defRPr sz="1867"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pic>
        <p:nvPicPr>
          <p:cNvPr id="14" name="Picture 13">
            <a:extLs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7447" y="6234041"/>
            <a:ext cx="3386655" cy="229748"/>
          </a:xfrm>
          <a:prstGeom prst="rect">
            <a:avLst/>
          </a:prstGeom>
        </p:spPr>
      </p:pic>
    </p:spTree>
    <p:extLst>
      <p:ext uri="{BB962C8B-B14F-4D97-AF65-F5344CB8AC3E}">
        <p14:creationId xmlns:p14="http://schemas.microsoft.com/office/powerpoint/2010/main" val="1094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7231" y="492978"/>
            <a:ext cx="10929485" cy="1325033"/>
          </a:xfrm>
          <a:prstGeom prst="rect">
            <a:avLst/>
          </a:prstGeom>
        </p:spPr>
        <p:txBody>
          <a:bodyPr anchor="b"/>
          <a:lstStyle>
            <a:lvl1pPr algn="l">
              <a:defRPr sz="4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pic>
        <p:nvPicPr>
          <p:cNvPr id="11" name="Picture 10">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1166" y="1818011"/>
            <a:ext cx="1453460" cy="128483"/>
          </a:xfrm>
          <a:prstGeom prst="rect">
            <a:avLst/>
          </a:prstGeom>
        </p:spPr>
      </p:pic>
      <p:sp>
        <p:nvSpPr>
          <p:cNvPr id="10" name="Text Placeholder 9"/>
          <p:cNvSpPr>
            <a:spLocks noGrp="1"/>
          </p:cNvSpPr>
          <p:nvPr>
            <p:ph type="body" sz="quarter" idx="11" hasCustomPrompt="1"/>
          </p:nvPr>
        </p:nvSpPr>
        <p:spPr>
          <a:xfrm>
            <a:off x="597231" y="2307557"/>
            <a:ext cx="10929485" cy="3154535"/>
          </a:xfrm>
          <a:prstGeom prst="rect">
            <a:avLst/>
          </a:prstGeom>
        </p:spPr>
        <p:txBody>
          <a:bodyPr/>
          <a:lstStyle>
            <a:lvl1pPr marL="457189" indent="-457189">
              <a:buFont typeface="Lucida Grande"/>
              <a:buChar char="&gt;"/>
              <a:defRPr sz="3200" b="1" i="0" baseline="0">
                <a:solidFill>
                  <a:schemeClr val="tx2"/>
                </a:solidFill>
                <a:latin typeface="Open Sans" charset="0"/>
                <a:ea typeface="Open Sans" charset="0"/>
                <a:cs typeface="Open Sans" charset="0"/>
              </a:defRPr>
            </a:lvl1pPr>
            <a:lvl2pPr>
              <a:defRPr sz="2667" b="1" i="0" baseline="0">
                <a:solidFill>
                  <a:schemeClr val="tx2"/>
                </a:solidFill>
                <a:latin typeface="Open Sans" charset="0"/>
                <a:ea typeface="Open Sans" charset="0"/>
                <a:cs typeface="Open Sans" charset="0"/>
              </a:defRPr>
            </a:lvl2pPr>
            <a:lvl3pPr marL="1523962" indent="-304792">
              <a:buSzPct val="100000"/>
              <a:buFont typeface="Lucida Grande"/>
              <a:buChar char="&gt;"/>
              <a:defRPr sz="2400" b="1" i="0" baseline="0">
                <a:solidFill>
                  <a:schemeClr val="tx2"/>
                </a:solidFill>
                <a:latin typeface="Open Sans" charset="0"/>
                <a:ea typeface="Open Sans" charset="0"/>
                <a:cs typeface="Open Sans" charset="0"/>
              </a:defRPr>
            </a:lvl3pPr>
            <a:lvl4pPr>
              <a:defRPr sz="2133" b="1" i="0" baseline="0">
                <a:solidFill>
                  <a:schemeClr val="tx2"/>
                </a:solidFill>
                <a:latin typeface="Open Sans" charset="0"/>
                <a:ea typeface="Open Sans" charset="0"/>
                <a:cs typeface="Open Sans" charset="0"/>
              </a:defRPr>
            </a:lvl4pPr>
            <a:lvl5pPr marL="2743131" indent="-304792">
              <a:buFont typeface="Lucida Grande"/>
              <a:buChar char="&gt;"/>
              <a:defRPr sz="1867"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7447" y="6234041"/>
            <a:ext cx="3386655" cy="229748"/>
          </a:xfrm>
          <a:prstGeom prst="rect">
            <a:avLst/>
          </a:prstGeom>
        </p:spPr>
      </p:pic>
    </p:spTree>
    <p:extLst>
      <p:ext uri="{BB962C8B-B14F-4D97-AF65-F5344CB8AC3E}">
        <p14:creationId xmlns:p14="http://schemas.microsoft.com/office/powerpoint/2010/main" val="40648979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833" y="494164"/>
            <a:ext cx="10896280" cy="1325033"/>
          </a:xfrm>
          <a:prstGeom prst="rect">
            <a:avLst/>
          </a:prstGeom>
        </p:spPr>
        <p:txBody>
          <a:bodyPr anchor="b"/>
          <a:lstStyle>
            <a:lvl1pPr algn="l">
              <a:defRPr sz="4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1166" y="1818011"/>
            <a:ext cx="1453460" cy="128483"/>
          </a:xfrm>
          <a:prstGeom prst="rect">
            <a:avLst/>
          </a:prstGeom>
        </p:spPr>
      </p:pic>
      <p:sp>
        <p:nvSpPr>
          <p:cNvPr id="10" name="Chart Placeholder 11"/>
          <p:cNvSpPr>
            <a:spLocks noGrp="1"/>
          </p:cNvSpPr>
          <p:nvPr>
            <p:ph type="chart" sz="quarter" idx="12" hasCustomPrompt="1"/>
          </p:nvPr>
        </p:nvSpPr>
        <p:spPr>
          <a:xfrm>
            <a:off x="597231" y="2299970"/>
            <a:ext cx="10912883" cy="3948217"/>
          </a:xfrm>
          <a:prstGeom prst="rect">
            <a:avLst/>
          </a:prstGeom>
        </p:spPr>
        <p:txBody>
          <a:bodyPr>
            <a:normAutofit/>
          </a:bodyPr>
          <a:lstStyle>
            <a:lvl1pPr marL="0" indent="0">
              <a:buNone/>
              <a:defRPr sz="3200" b="0" i="1" baseline="0">
                <a:solidFill>
                  <a:schemeClr val="tx1"/>
                </a:solidFill>
                <a:latin typeface="Open Sans Light"/>
                <a:cs typeface="Open Sans Light"/>
              </a:defRPr>
            </a:lvl1pPr>
          </a:lstStyle>
          <a:p>
            <a:r>
              <a:rPr lang="en-US"/>
              <a:t>Graphics can go here – </a:t>
            </a:r>
            <a:br>
              <a:rPr lang="en-US"/>
            </a:br>
            <a:r>
              <a:rPr lang="en-US"/>
              <a:t>replace this box with your image or chart</a:t>
            </a:r>
          </a:p>
        </p:txBody>
      </p:sp>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7447" y="6234041"/>
            <a:ext cx="3386655" cy="229748"/>
          </a:xfrm>
          <a:prstGeom prst="rect">
            <a:avLst/>
          </a:prstGeom>
        </p:spPr>
      </p:pic>
    </p:spTree>
    <p:extLst>
      <p:ext uri="{BB962C8B-B14F-4D97-AF65-F5344CB8AC3E}">
        <p14:creationId xmlns:p14="http://schemas.microsoft.com/office/powerpoint/2010/main" val="16824814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068"/>
        <p:cNvGrpSpPr/>
        <p:nvPr/>
      </p:nvGrpSpPr>
      <p:grpSpPr>
        <a:xfrm>
          <a:off x="0" y="0"/>
          <a:ext cx="0" cy="0"/>
          <a:chOff x="0" y="0"/>
          <a:chExt cx="0" cy="0"/>
        </a:xfrm>
      </p:grpSpPr>
      <p:sp>
        <p:nvSpPr>
          <p:cNvPr id="4069" name="Google Shape;4069;p650"/>
          <p:cNvSpPr txBox="1">
            <a:spLocks noGrp="1"/>
          </p:cNvSpPr>
          <p:nvPr>
            <p:ph type="title"/>
          </p:nvPr>
        </p:nvSpPr>
        <p:spPr>
          <a:xfrm>
            <a:off x="415600" y="593367"/>
            <a:ext cx="11360800" cy="7636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4070" name="Google Shape;4070;p650"/>
          <p:cNvSpPr txBox="1">
            <a:spLocks noGrp="1"/>
          </p:cNvSpPr>
          <p:nvPr>
            <p:ph type="body" idx="1"/>
          </p:nvPr>
        </p:nvSpPr>
        <p:spPr>
          <a:xfrm>
            <a:off x="415600" y="1536633"/>
            <a:ext cx="11360800" cy="4555200"/>
          </a:xfrm>
          <a:prstGeom prst="rect">
            <a:avLst/>
          </a:prstGeom>
          <a:noFill/>
          <a:ln>
            <a:noFill/>
          </a:ln>
        </p:spPr>
        <p:txBody>
          <a:bodyPr spcFirstLastPara="1" wrap="square" lIns="68575" tIns="68575" rIns="68575" bIns="68575" anchor="t" anchorCtr="0">
            <a:normAutofit/>
          </a:bodyPr>
          <a:lstStyle>
            <a:lvl1pPr marL="609585" lvl="0" indent="-423323" algn="l">
              <a:lnSpc>
                <a:spcPct val="115000"/>
              </a:lnSpc>
              <a:spcBef>
                <a:spcPts val="0"/>
              </a:spcBef>
              <a:spcAft>
                <a:spcPts val="0"/>
              </a:spcAft>
              <a:buSzPts val="1400"/>
              <a:buChar char="●"/>
              <a:defRPr/>
            </a:lvl1pPr>
            <a:lvl2pPr marL="1219170" lvl="1" indent="-397923" algn="l">
              <a:lnSpc>
                <a:spcPct val="115000"/>
              </a:lnSpc>
              <a:spcBef>
                <a:spcPts val="0"/>
              </a:spcBef>
              <a:spcAft>
                <a:spcPts val="0"/>
              </a:spcAft>
              <a:buSzPts val="1100"/>
              <a:buChar char="○"/>
              <a:defRPr/>
            </a:lvl2pPr>
            <a:lvl3pPr marL="1828754" lvl="2" indent="-397923" algn="l">
              <a:lnSpc>
                <a:spcPct val="115000"/>
              </a:lnSpc>
              <a:spcBef>
                <a:spcPts val="0"/>
              </a:spcBef>
              <a:spcAft>
                <a:spcPts val="0"/>
              </a:spcAft>
              <a:buSzPts val="1100"/>
              <a:buChar char="■"/>
              <a:defRPr/>
            </a:lvl3pPr>
            <a:lvl4pPr marL="2438339" lvl="3" indent="-397923" algn="l">
              <a:lnSpc>
                <a:spcPct val="115000"/>
              </a:lnSpc>
              <a:spcBef>
                <a:spcPts val="0"/>
              </a:spcBef>
              <a:spcAft>
                <a:spcPts val="0"/>
              </a:spcAft>
              <a:buSzPts val="1100"/>
              <a:buChar char="●"/>
              <a:defRPr/>
            </a:lvl4pPr>
            <a:lvl5pPr marL="3047924" lvl="4" indent="-397923" algn="l">
              <a:lnSpc>
                <a:spcPct val="115000"/>
              </a:lnSpc>
              <a:spcBef>
                <a:spcPts val="0"/>
              </a:spcBef>
              <a:spcAft>
                <a:spcPts val="0"/>
              </a:spcAft>
              <a:buSzPts val="1100"/>
              <a:buChar char="○"/>
              <a:defRPr/>
            </a:lvl5pPr>
            <a:lvl6pPr marL="3657509" lvl="5" indent="-397923" algn="l">
              <a:lnSpc>
                <a:spcPct val="115000"/>
              </a:lnSpc>
              <a:spcBef>
                <a:spcPts val="0"/>
              </a:spcBef>
              <a:spcAft>
                <a:spcPts val="0"/>
              </a:spcAft>
              <a:buSzPts val="1100"/>
              <a:buChar char="■"/>
              <a:defRPr/>
            </a:lvl6pPr>
            <a:lvl7pPr marL="4267093" lvl="6" indent="-397923" algn="l">
              <a:lnSpc>
                <a:spcPct val="115000"/>
              </a:lnSpc>
              <a:spcBef>
                <a:spcPts val="0"/>
              </a:spcBef>
              <a:spcAft>
                <a:spcPts val="0"/>
              </a:spcAft>
              <a:buSzPts val="1100"/>
              <a:buChar char="●"/>
              <a:defRPr/>
            </a:lvl7pPr>
            <a:lvl8pPr marL="4876678" lvl="7" indent="-397923" algn="l">
              <a:lnSpc>
                <a:spcPct val="115000"/>
              </a:lnSpc>
              <a:spcBef>
                <a:spcPts val="0"/>
              </a:spcBef>
              <a:spcAft>
                <a:spcPts val="0"/>
              </a:spcAft>
              <a:buSzPts val="1100"/>
              <a:buChar char="○"/>
              <a:defRPr/>
            </a:lvl8pPr>
            <a:lvl9pPr marL="5486263" lvl="8" indent="-397923" algn="l">
              <a:lnSpc>
                <a:spcPct val="115000"/>
              </a:lnSpc>
              <a:spcBef>
                <a:spcPts val="0"/>
              </a:spcBef>
              <a:spcAft>
                <a:spcPts val="0"/>
              </a:spcAft>
              <a:buSzPts val="1100"/>
              <a:buChar char="■"/>
              <a:defRPr/>
            </a:lvl9pPr>
          </a:lstStyle>
          <a:p>
            <a:endParaRPr/>
          </a:p>
        </p:txBody>
      </p:sp>
      <p:sp>
        <p:nvSpPr>
          <p:cNvPr id="4071" name="Google Shape;4071;p650"/>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1pPr>
            <a:lvl2pPr marL="0" marR="0" lvl="1" indent="0" algn="r">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232892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72"/>
        <p:cNvGrpSpPr/>
        <p:nvPr/>
      </p:nvGrpSpPr>
      <p:grpSpPr>
        <a:xfrm>
          <a:off x="0" y="0"/>
          <a:ext cx="0" cy="0"/>
          <a:chOff x="0" y="0"/>
          <a:chExt cx="0" cy="0"/>
        </a:xfrm>
      </p:grpSpPr>
      <p:sp>
        <p:nvSpPr>
          <p:cNvPr id="4073" name="Google Shape;4073;p651"/>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1pPr>
            <a:lvl2pPr marL="0" marR="0" lvl="1"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2pPr>
            <a:lvl3pPr marL="0" marR="0" lvl="2"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3pPr>
            <a:lvl4pPr marL="0" marR="0" lvl="3"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4pPr>
            <a:lvl5pPr marL="0" marR="0" lvl="4"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5pPr>
            <a:lvl6pPr marL="0" marR="0" lvl="5"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6pPr>
            <a:lvl7pPr marL="0" marR="0" lvl="6"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7pPr>
            <a:lvl8pPr marL="0" marR="0" lvl="7"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8pPr>
            <a:lvl9pPr marL="0" marR="0" lvl="8"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566150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074"/>
        <p:cNvGrpSpPr/>
        <p:nvPr/>
      </p:nvGrpSpPr>
      <p:grpSpPr>
        <a:xfrm>
          <a:off x="0" y="0"/>
          <a:ext cx="0" cy="0"/>
          <a:chOff x="0" y="0"/>
          <a:chExt cx="0" cy="0"/>
        </a:xfrm>
      </p:grpSpPr>
      <p:sp>
        <p:nvSpPr>
          <p:cNvPr id="4075" name="Google Shape;4075;p652"/>
          <p:cNvSpPr txBox="1">
            <a:spLocks noGrp="1"/>
          </p:cNvSpPr>
          <p:nvPr>
            <p:ph type="ctrTitle"/>
          </p:nvPr>
        </p:nvSpPr>
        <p:spPr>
          <a:xfrm>
            <a:off x="415611" y="992767"/>
            <a:ext cx="11360800" cy="27368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3900"/>
              <a:buNone/>
              <a:defRPr sz="6933"/>
            </a:lvl1pPr>
            <a:lvl2pPr lvl="1" algn="ctr">
              <a:lnSpc>
                <a:spcPct val="100000"/>
              </a:lnSpc>
              <a:spcBef>
                <a:spcPts val="0"/>
              </a:spcBef>
              <a:spcAft>
                <a:spcPts val="0"/>
              </a:spcAft>
              <a:buSzPts val="3900"/>
              <a:buNone/>
              <a:defRPr sz="6933"/>
            </a:lvl2pPr>
            <a:lvl3pPr lvl="2" algn="ctr">
              <a:lnSpc>
                <a:spcPct val="100000"/>
              </a:lnSpc>
              <a:spcBef>
                <a:spcPts val="0"/>
              </a:spcBef>
              <a:spcAft>
                <a:spcPts val="0"/>
              </a:spcAft>
              <a:buSzPts val="3900"/>
              <a:buNone/>
              <a:defRPr sz="6933"/>
            </a:lvl3pPr>
            <a:lvl4pPr lvl="3" algn="ctr">
              <a:lnSpc>
                <a:spcPct val="100000"/>
              </a:lnSpc>
              <a:spcBef>
                <a:spcPts val="0"/>
              </a:spcBef>
              <a:spcAft>
                <a:spcPts val="0"/>
              </a:spcAft>
              <a:buSzPts val="3900"/>
              <a:buNone/>
              <a:defRPr sz="6933"/>
            </a:lvl4pPr>
            <a:lvl5pPr lvl="4" algn="ctr">
              <a:lnSpc>
                <a:spcPct val="100000"/>
              </a:lnSpc>
              <a:spcBef>
                <a:spcPts val="0"/>
              </a:spcBef>
              <a:spcAft>
                <a:spcPts val="0"/>
              </a:spcAft>
              <a:buSzPts val="3900"/>
              <a:buNone/>
              <a:defRPr sz="6933"/>
            </a:lvl5pPr>
            <a:lvl6pPr lvl="5" algn="ctr">
              <a:lnSpc>
                <a:spcPct val="100000"/>
              </a:lnSpc>
              <a:spcBef>
                <a:spcPts val="0"/>
              </a:spcBef>
              <a:spcAft>
                <a:spcPts val="0"/>
              </a:spcAft>
              <a:buSzPts val="3900"/>
              <a:buNone/>
              <a:defRPr sz="6933"/>
            </a:lvl6pPr>
            <a:lvl7pPr lvl="6" algn="ctr">
              <a:lnSpc>
                <a:spcPct val="100000"/>
              </a:lnSpc>
              <a:spcBef>
                <a:spcPts val="0"/>
              </a:spcBef>
              <a:spcAft>
                <a:spcPts val="0"/>
              </a:spcAft>
              <a:buSzPts val="3900"/>
              <a:buNone/>
              <a:defRPr sz="6933"/>
            </a:lvl7pPr>
            <a:lvl8pPr lvl="7" algn="ctr">
              <a:lnSpc>
                <a:spcPct val="100000"/>
              </a:lnSpc>
              <a:spcBef>
                <a:spcPts val="0"/>
              </a:spcBef>
              <a:spcAft>
                <a:spcPts val="0"/>
              </a:spcAft>
              <a:buSzPts val="3900"/>
              <a:buNone/>
              <a:defRPr sz="6933"/>
            </a:lvl8pPr>
            <a:lvl9pPr lvl="8" algn="ctr">
              <a:lnSpc>
                <a:spcPct val="100000"/>
              </a:lnSpc>
              <a:spcBef>
                <a:spcPts val="0"/>
              </a:spcBef>
              <a:spcAft>
                <a:spcPts val="0"/>
              </a:spcAft>
              <a:buSzPts val="3900"/>
              <a:buNone/>
              <a:defRPr sz="6933"/>
            </a:lvl9pPr>
          </a:lstStyle>
          <a:p>
            <a:endParaRPr/>
          </a:p>
        </p:txBody>
      </p:sp>
      <p:sp>
        <p:nvSpPr>
          <p:cNvPr id="4076" name="Google Shape;4076;p652"/>
          <p:cNvSpPr txBox="1">
            <a:spLocks noGrp="1"/>
          </p:cNvSpPr>
          <p:nvPr>
            <p:ph type="subTitle" idx="1"/>
          </p:nvPr>
        </p:nvSpPr>
        <p:spPr>
          <a:xfrm>
            <a:off x="415600" y="3778833"/>
            <a:ext cx="11360800" cy="10568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SzPts val="2100"/>
              <a:buNone/>
              <a:defRPr sz="3733"/>
            </a:lvl1pPr>
            <a:lvl2pPr lvl="1" algn="ctr">
              <a:lnSpc>
                <a:spcPct val="100000"/>
              </a:lnSpc>
              <a:spcBef>
                <a:spcPts val="0"/>
              </a:spcBef>
              <a:spcAft>
                <a:spcPts val="0"/>
              </a:spcAft>
              <a:buSzPts val="2100"/>
              <a:buNone/>
              <a:defRPr sz="3733"/>
            </a:lvl2pPr>
            <a:lvl3pPr lvl="2" algn="ctr">
              <a:lnSpc>
                <a:spcPct val="100000"/>
              </a:lnSpc>
              <a:spcBef>
                <a:spcPts val="0"/>
              </a:spcBef>
              <a:spcAft>
                <a:spcPts val="0"/>
              </a:spcAft>
              <a:buSzPts val="2100"/>
              <a:buNone/>
              <a:defRPr sz="3733"/>
            </a:lvl3pPr>
            <a:lvl4pPr lvl="3" algn="ctr">
              <a:lnSpc>
                <a:spcPct val="100000"/>
              </a:lnSpc>
              <a:spcBef>
                <a:spcPts val="0"/>
              </a:spcBef>
              <a:spcAft>
                <a:spcPts val="0"/>
              </a:spcAft>
              <a:buSzPts val="2100"/>
              <a:buNone/>
              <a:defRPr sz="3733"/>
            </a:lvl4pPr>
            <a:lvl5pPr lvl="4" algn="ctr">
              <a:lnSpc>
                <a:spcPct val="100000"/>
              </a:lnSpc>
              <a:spcBef>
                <a:spcPts val="0"/>
              </a:spcBef>
              <a:spcAft>
                <a:spcPts val="0"/>
              </a:spcAft>
              <a:buSzPts val="2100"/>
              <a:buNone/>
              <a:defRPr sz="3733"/>
            </a:lvl5pPr>
            <a:lvl6pPr lvl="5" algn="ctr">
              <a:lnSpc>
                <a:spcPct val="100000"/>
              </a:lnSpc>
              <a:spcBef>
                <a:spcPts val="0"/>
              </a:spcBef>
              <a:spcAft>
                <a:spcPts val="0"/>
              </a:spcAft>
              <a:buSzPts val="2100"/>
              <a:buNone/>
              <a:defRPr sz="3733"/>
            </a:lvl6pPr>
            <a:lvl7pPr lvl="6" algn="ctr">
              <a:lnSpc>
                <a:spcPct val="100000"/>
              </a:lnSpc>
              <a:spcBef>
                <a:spcPts val="0"/>
              </a:spcBef>
              <a:spcAft>
                <a:spcPts val="0"/>
              </a:spcAft>
              <a:buSzPts val="2100"/>
              <a:buNone/>
              <a:defRPr sz="3733"/>
            </a:lvl7pPr>
            <a:lvl8pPr lvl="7" algn="ctr">
              <a:lnSpc>
                <a:spcPct val="100000"/>
              </a:lnSpc>
              <a:spcBef>
                <a:spcPts val="0"/>
              </a:spcBef>
              <a:spcAft>
                <a:spcPts val="0"/>
              </a:spcAft>
              <a:buSzPts val="2100"/>
              <a:buNone/>
              <a:defRPr sz="3733"/>
            </a:lvl8pPr>
            <a:lvl9pPr lvl="8" algn="ctr">
              <a:lnSpc>
                <a:spcPct val="100000"/>
              </a:lnSpc>
              <a:spcBef>
                <a:spcPts val="0"/>
              </a:spcBef>
              <a:spcAft>
                <a:spcPts val="0"/>
              </a:spcAft>
              <a:buSzPts val="2100"/>
              <a:buNone/>
              <a:defRPr sz="3733"/>
            </a:lvl9pPr>
          </a:lstStyle>
          <a:p>
            <a:endParaRPr/>
          </a:p>
        </p:txBody>
      </p:sp>
      <p:sp>
        <p:nvSpPr>
          <p:cNvPr id="4077" name="Google Shape;4077;p652"/>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1pPr>
            <a:lvl2pPr marL="0" marR="0" lvl="1"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2pPr>
            <a:lvl3pPr marL="0" marR="0" lvl="2"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3pPr>
            <a:lvl4pPr marL="0" marR="0" lvl="3"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4pPr>
            <a:lvl5pPr marL="0" marR="0" lvl="4"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5pPr>
            <a:lvl6pPr marL="0" marR="0" lvl="5"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6pPr>
            <a:lvl7pPr marL="0" marR="0" lvl="6"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7pPr>
            <a:lvl8pPr marL="0" marR="0" lvl="7"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8pPr>
            <a:lvl9pPr marL="0" marR="0" lvl="8"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042852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078"/>
        <p:cNvGrpSpPr/>
        <p:nvPr/>
      </p:nvGrpSpPr>
      <p:grpSpPr>
        <a:xfrm>
          <a:off x="0" y="0"/>
          <a:ext cx="0" cy="0"/>
          <a:chOff x="0" y="0"/>
          <a:chExt cx="0" cy="0"/>
        </a:xfrm>
      </p:grpSpPr>
      <p:sp>
        <p:nvSpPr>
          <p:cNvPr id="4079" name="Google Shape;4079;p653"/>
          <p:cNvSpPr txBox="1">
            <a:spLocks noGrp="1"/>
          </p:cNvSpPr>
          <p:nvPr>
            <p:ph type="title"/>
          </p:nvPr>
        </p:nvSpPr>
        <p:spPr>
          <a:xfrm>
            <a:off x="415600" y="2867800"/>
            <a:ext cx="11360800" cy="1122400"/>
          </a:xfrm>
          <a:prstGeom prst="rect">
            <a:avLst/>
          </a:prstGeom>
          <a:noFill/>
          <a:ln>
            <a:noFill/>
          </a:ln>
        </p:spPr>
        <p:txBody>
          <a:bodyPr spcFirstLastPara="1" wrap="square" lIns="68575" tIns="68575" rIns="68575" bIns="68575" anchor="ctr" anchorCtr="0">
            <a:normAutofit/>
          </a:bodyPr>
          <a:lstStyle>
            <a:lvl1pPr lvl="0" algn="ctr">
              <a:lnSpc>
                <a:spcPct val="100000"/>
              </a:lnSpc>
              <a:spcBef>
                <a:spcPts val="0"/>
              </a:spcBef>
              <a:spcAft>
                <a:spcPts val="0"/>
              </a:spcAft>
              <a:buSzPts val="2700"/>
              <a:buNone/>
              <a:defRPr sz="4800"/>
            </a:lvl1pPr>
            <a:lvl2pPr lvl="1" algn="ctr">
              <a:lnSpc>
                <a:spcPct val="100000"/>
              </a:lnSpc>
              <a:spcBef>
                <a:spcPts val="0"/>
              </a:spcBef>
              <a:spcAft>
                <a:spcPts val="0"/>
              </a:spcAft>
              <a:buSzPts val="2700"/>
              <a:buNone/>
              <a:defRPr sz="4800"/>
            </a:lvl2pPr>
            <a:lvl3pPr lvl="2" algn="ctr">
              <a:lnSpc>
                <a:spcPct val="100000"/>
              </a:lnSpc>
              <a:spcBef>
                <a:spcPts val="0"/>
              </a:spcBef>
              <a:spcAft>
                <a:spcPts val="0"/>
              </a:spcAft>
              <a:buSzPts val="2700"/>
              <a:buNone/>
              <a:defRPr sz="4800"/>
            </a:lvl3pPr>
            <a:lvl4pPr lvl="3" algn="ctr">
              <a:lnSpc>
                <a:spcPct val="100000"/>
              </a:lnSpc>
              <a:spcBef>
                <a:spcPts val="0"/>
              </a:spcBef>
              <a:spcAft>
                <a:spcPts val="0"/>
              </a:spcAft>
              <a:buSzPts val="2700"/>
              <a:buNone/>
              <a:defRPr sz="4800"/>
            </a:lvl4pPr>
            <a:lvl5pPr lvl="4" algn="ctr">
              <a:lnSpc>
                <a:spcPct val="100000"/>
              </a:lnSpc>
              <a:spcBef>
                <a:spcPts val="0"/>
              </a:spcBef>
              <a:spcAft>
                <a:spcPts val="0"/>
              </a:spcAft>
              <a:buSzPts val="2700"/>
              <a:buNone/>
              <a:defRPr sz="4800"/>
            </a:lvl5pPr>
            <a:lvl6pPr lvl="5" algn="ctr">
              <a:lnSpc>
                <a:spcPct val="100000"/>
              </a:lnSpc>
              <a:spcBef>
                <a:spcPts val="0"/>
              </a:spcBef>
              <a:spcAft>
                <a:spcPts val="0"/>
              </a:spcAft>
              <a:buSzPts val="2700"/>
              <a:buNone/>
              <a:defRPr sz="4800"/>
            </a:lvl6pPr>
            <a:lvl7pPr lvl="6" algn="ctr">
              <a:lnSpc>
                <a:spcPct val="100000"/>
              </a:lnSpc>
              <a:spcBef>
                <a:spcPts val="0"/>
              </a:spcBef>
              <a:spcAft>
                <a:spcPts val="0"/>
              </a:spcAft>
              <a:buSzPts val="2700"/>
              <a:buNone/>
              <a:defRPr sz="4800"/>
            </a:lvl7pPr>
            <a:lvl8pPr lvl="7" algn="ctr">
              <a:lnSpc>
                <a:spcPct val="100000"/>
              </a:lnSpc>
              <a:spcBef>
                <a:spcPts val="0"/>
              </a:spcBef>
              <a:spcAft>
                <a:spcPts val="0"/>
              </a:spcAft>
              <a:buSzPts val="2700"/>
              <a:buNone/>
              <a:defRPr sz="4800"/>
            </a:lvl8pPr>
            <a:lvl9pPr lvl="8" algn="ctr">
              <a:lnSpc>
                <a:spcPct val="100000"/>
              </a:lnSpc>
              <a:spcBef>
                <a:spcPts val="0"/>
              </a:spcBef>
              <a:spcAft>
                <a:spcPts val="0"/>
              </a:spcAft>
              <a:buSzPts val="2700"/>
              <a:buNone/>
              <a:defRPr sz="4800"/>
            </a:lvl9pPr>
          </a:lstStyle>
          <a:p>
            <a:endParaRPr/>
          </a:p>
        </p:txBody>
      </p:sp>
      <p:sp>
        <p:nvSpPr>
          <p:cNvPr id="4080" name="Google Shape;4080;p653"/>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1pPr>
            <a:lvl2pPr marL="0" marR="0" lvl="1"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2pPr>
            <a:lvl3pPr marL="0" marR="0" lvl="2"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3pPr>
            <a:lvl4pPr marL="0" marR="0" lvl="3"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4pPr>
            <a:lvl5pPr marL="0" marR="0" lvl="4"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5pPr>
            <a:lvl6pPr marL="0" marR="0" lvl="5"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6pPr>
            <a:lvl7pPr marL="0" marR="0" lvl="6"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7pPr>
            <a:lvl8pPr marL="0" marR="0" lvl="7"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8pPr>
            <a:lvl9pPr marL="0" marR="0" lvl="8"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507587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081"/>
        <p:cNvGrpSpPr/>
        <p:nvPr/>
      </p:nvGrpSpPr>
      <p:grpSpPr>
        <a:xfrm>
          <a:off x="0" y="0"/>
          <a:ext cx="0" cy="0"/>
          <a:chOff x="0" y="0"/>
          <a:chExt cx="0" cy="0"/>
        </a:xfrm>
      </p:grpSpPr>
      <p:sp>
        <p:nvSpPr>
          <p:cNvPr id="4082" name="Google Shape;4082;p654"/>
          <p:cNvSpPr txBox="1">
            <a:spLocks noGrp="1"/>
          </p:cNvSpPr>
          <p:nvPr>
            <p:ph type="title"/>
          </p:nvPr>
        </p:nvSpPr>
        <p:spPr>
          <a:xfrm>
            <a:off x="415600" y="593367"/>
            <a:ext cx="11360800" cy="7636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4083" name="Google Shape;4083;p654"/>
          <p:cNvSpPr txBox="1">
            <a:spLocks noGrp="1"/>
          </p:cNvSpPr>
          <p:nvPr>
            <p:ph type="body" idx="1"/>
          </p:nvPr>
        </p:nvSpPr>
        <p:spPr>
          <a:xfrm>
            <a:off x="415600" y="1536633"/>
            <a:ext cx="5333200" cy="4555200"/>
          </a:xfrm>
          <a:prstGeom prst="rect">
            <a:avLst/>
          </a:prstGeom>
          <a:noFill/>
          <a:ln>
            <a:noFill/>
          </a:ln>
        </p:spPr>
        <p:txBody>
          <a:bodyPr spcFirstLastPara="1" wrap="square" lIns="68575" tIns="68575" rIns="68575" bIns="68575" anchor="t" anchorCtr="0">
            <a:normAutofit/>
          </a:bodyPr>
          <a:lstStyle>
            <a:lvl1pPr marL="609585" lvl="0" indent="-397923" algn="l">
              <a:lnSpc>
                <a:spcPct val="115000"/>
              </a:lnSpc>
              <a:spcBef>
                <a:spcPts val="0"/>
              </a:spcBef>
              <a:spcAft>
                <a:spcPts val="0"/>
              </a:spcAft>
              <a:buSzPts val="1100"/>
              <a:buChar char="●"/>
              <a:defRPr sz="1867"/>
            </a:lvl1pPr>
            <a:lvl2pPr marL="1219170" lvl="1" indent="-380990" algn="l">
              <a:lnSpc>
                <a:spcPct val="115000"/>
              </a:lnSpc>
              <a:spcBef>
                <a:spcPts val="0"/>
              </a:spcBef>
              <a:spcAft>
                <a:spcPts val="0"/>
              </a:spcAft>
              <a:buSzPts val="900"/>
              <a:buChar char="○"/>
              <a:defRPr sz="1600"/>
            </a:lvl2pPr>
            <a:lvl3pPr marL="1828754" lvl="2" indent="-380990" algn="l">
              <a:lnSpc>
                <a:spcPct val="115000"/>
              </a:lnSpc>
              <a:spcBef>
                <a:spcPts val="0"/>
              </a:spcBef>
              <a:spcAft>
                <a:spcPts val="0"/>
              </a:spcAft>
              <a:buSzPts val="900"/>
              <a:buChar char="■"/>
              <a:defRPr sz="1600"/>
            </a:lvl3pPr>
            <a:lvl4pPr marL="2438339" lvl="3" indent="-380990" algn="l">
              <a:lnSpc>
                <a:spcPct val="115000"/>
              </a:lnSpc>
              <a:spcBef>
                <a:spcPts val="0"/>
              </a:spcBef>
              <a:spcAft>
                <a:spcPts val="0"/>
              </a:spcAft>
              <a:buSzPts val="900"/>
              <a:buChar char="●"/>
              <a:defRPr sz="1600"/>
            </a:lvl4pPr>
            <a:lvl5pPr marL="3047924" lvl="4" indent="-380990" algn="l">
              <a:lnSpc>
                <a:spcPct val="115000"/>
              </a:lnSpc>
              <a:spcBef>
                <a:spcPts val="0"/>
              </a:spcBef>
              <a:spcAft>
                <a:spcPts val="0"/>
              </a:spcAft>
              <a:buSzPts val="900"/>
              <a:buChar char="○"/>
              <a:defRPr sz="1600"/>
            </a:lvl5pPr>
            <a:lvl6pPr marL="3657509" lvl="5" indent="-380990" algn="l">
              <a:lnSpc>
                <a:spcPct val="115000"/>
              </a:lnSpc>
              <a:spcBef>
                <a:spcPts val="0"/>
              </a:spcBef>
              <a:spcAft>
                <a:spcPts val="0"/>
              </a:spcAft>
              <a:buSzPts val="900"/>
              <a:buChar char="■"/>
              <a:defRPr sz="1600"/>
            </a:lvl6pPr>
            <a:lvl7pPr marL="4267093" lvl="6" indent="-380990" algn="l">
              <a:lnSpc>
                <a:spcPct val="115000"/>
              </a:lnSpc>
              <a:spcBef>
                <a:spcPts val="0"/>
              </a:spcBef>
              <a:spcAft>
                <a:spcPts val="0"/>
              </a:spcAft>
              <a:buSzPts val="900"/>
              <a:buChar char="●"/>
              <a:defRPr sz="1600"/>
            </a:lvl7pPr>
            <a:lvl8pPr marL="4876678" lvl="7" indent="-380990" algn="l">
              <a:lnSpc>
                <a:spcPct val="115000"/>
              </a:lnSpc>
              <a:spcBef>
                <a:spcPts val="0"/>
              </a:spcBef>
              <a:spcAft>
                <a:spcPts val="0"/>
              </a:spcAft>
              <a:buSzPts val="900"/>
              <a:buChar char="○"/>
              <a:defRPr sz="1600"/>
            </a:lvl8pPr>
            <a:lvl9pPr marL="5486263" lvl="8" indent="-380990" algn="l">
              <a:lnSpc>
                <a:spcPct val="115000"/>
              </a:lnSpc>
              <a:spcBef>
                <a:spcPts val="0"/>
              </a:spcBef>
              <a:spcAft>
                <a:spcPts val="0"/>
              </a:spcAft>
              <a:buSzPts val="900"/>
              <a:buChar char="■"/>
              <a:defRPr sz="1600"/>
            </a:lvl9pPr>
          </a:lstStyle>
          <a:p>
            <a:endParaRPr/>
          </a:p>
        </p:txBody>
      </p:sp>
      <p:sp>
        <p:nvSpPr>
          <p:cNvPr id="4084" name="Google Shape;4084;p654"/>
          <p:cNvSpPr txBox="1">
            <a:spLocks noGrp="1"/>
          </p:cNvSpPr>
          <p:nvPr>
            <p:ph type="body" idx="2"/>
          </p:nvPr>
        </p:nvSpPr>
        <p:spPr>
          <a:xfrm>
            <a:off x="6443200" y="1536633"/>
            <a:ext cx="5333200" cy="4555200"/>
          </a:xfrm>
          <a:prstGeom prst="rect">
            <a:avLst/>
          </a:prstGeom>
          <a:noFill/>
          <a:ln>
            <a:noFill/>
          </a:ln>
        </p:spPr>
        <p:txBody>
          <a:bodyPr spcFirstLastPara="1" wrap="square" lIns="68575" tIns="68575" rIns="68575" bIns="68575" anchor="t" anchorCtr="0">
            <a:normAutofit/>
          </a:bodyPr>
          <a:lstStyle>
            <a:lvl1pPr marL="609585" lvl="0" indent="-397923" algn="l">
              <a:lnSpc>
                <a:spcPct val="115000"/>
              </a:lnSpc>
              <a:spcBef>
                <a:spcPts val="0"/>
              </a:spcBef>
              <a:spcAft>
                <a:spcPts val="0"/>
              </a:spcAft>
              <a:buSzPts val="1100"/>
              <a:buChar char="●"/>
              <a:defRPr sz="1867"/>
            </a:lvl1pPr>
            <a:lvl2pPr marL="1219170" lvl="1" indent="-380990" algn="l">
              <a:lnSpc>
                <a:spcPct val="115000"/>
              </a:lnSpc>
              <a:spcBef>
                <a:spcPts val="0"/>
              </a:spcBef>
              <a:spcAft>
                <a:spcPts val="0"/>
              </a:spcAft>
              <a:buSzPts val="900"/>
              <a:buChar char="○"/>
              <a:defRPr sz="1600"/>
            </a:lvl2pPr>
            <a:lvl3pPr marL="1828754" lvl="2" indent="-380990" algn="l">
              <a:lnSpc>
                <a:spcPct val="115000"/>
              </a:lnSpc>
              <a:spcBef>
                <a:spcPts val="0"/>
              </a:spcBef>
              <a:spcAft>
                <a:spcPts val="0"/>
              </a:spcAft>
              <a:buSzPts val="900"/>
              <a:buChar char="■"/>
              <a:defRPr sz="1600"/>
            </a:lvl3pPr>
            <a:lvl4pPr marL="2438339" lvl="3" indent="-380990" algn="l">
              <a:lnSpc>
                <a:spcPct val="115000"/>
              </a:lnSpc>
              <a:spcBef>
                <a:spcPts val="0"/>
              </a:spcBef>
              <a:spcAft>
                <a:spcPts val="0"/>
              </a:spcAft>
              <a:buSzPts val="900"/>
              <a:buChar char="●"/>
              <a:defRPr sz="1600"/>
            </a:lvl4pPr>
            <a:lvl5pPr marL="3047924" lvl="4" indent="-380990" algn="l">
              <a:lnSpc>
                <a:spcPct val="115000"/>
              </a:lnSpc>
              <a:spcBef>
                <a:spcPts val="0"/>
              </a:spcBef>
              <a:spcAft>
                <a:spcPts val="0"/>
              </a:spcAft>
              <a:buSzPts val="900"/>
              <a:buChar char="○"/>
              <a:defRPr sz="1600"/>
            </a:lvl5pPr>
            <a:lvl6pPr marL="3657509" lvl="5" indent="-380990" algn="l">
              <a:lnSpc>
                <a:spcPct val="115000"/>
              </a:lnSpc>
              <a:spcBef>
                <a:spcPts val="0"/>
              </a:spcBef>
              <a:spcAft>
                <a:spcPts val="0"/>
              </a:spcAft>
              <a:buSzPts val="900"/>
              <a:buChar char="■"/>
              <a:defRPr sz="1600"/>
            </a:lvl6pPr>
            <a:lvl7pPr marL="4267093" lvl="6" indent="-380990" algn="l">
              <a:lnSpc>
                <a:spcPct val="115000"/>
              </a:lnSpc>
              <a:spcBef>
                <a:spcPts val="0"/>
              </a:spcBef>
              <a:spcAft>
                <a:spcPts val="0"/>
              </a:spcAft>
              <a:buSzPts val="900"/>
              <a:buChar char="●"/>
              <a:defRPr sz="1600"/>
            </a:lvl7pPr>
            <a:lvl8pPr marL="4876678" lvl="7" indent="-380990" algn="l">
              <a:lnSpc>
                <a:spcPct val="115000"/>
              </a:lnSpc>
              <a:spcBef>
                <a:spcPts val="0"/>
              </a:spcBef>
              <a:spcAft>
                <a:spcPts val="0"/>
              </a:spcAft>
              <a:buSzPts val="900"/>
              <a:buChar char="○"/>
              <a:defRPr sz="1600"/>
            </a:lvl8pPr>
            <a:lvl9pPr marL="5486263" lvl="8" indent="-380990" algn="l">
              <a:lnSpc>
                <a:spcPct val="115000"/>
              </a:lnSpc>
              <a:spcBef>
                <a:spcPts val="0"/>
              </a:spcBef>
              <a:spcAft>
                <a:spcPts val="0"/>
              </a:spcAft>
              <a:buSzPts val="900"/>
              <a:buChar char="■"/>
              <a:defRPr sz="1600"/>
            </a:lvl9pPr>
          </a:lstStyle>
          <a:p>
            <a:endParaRPr/>
          </a:p>
        </p:txBody>
      </p:sp>
      <p:sp>
        <p:nvSpPr>
          <p:cNvPr id="4085" name="Google Shape;4085;p654"/>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1pPr>
            <a:lvl2pPr marL="0" marR="0" lvl="1"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2pPr>
            <a:lvl3pPr marL="0" marR="0" lvl="2"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3pPr>
            <a:lvl4pPr marL="0" marR="0" lvl="3"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4pPr>
            <a:lvl5pPr marL="0" marR="0" lvl="4"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5pPr>
            <a:lvl6pPr marL="0" marR="0" lvl="5"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6pPr>
            <a:lvl7pPr marL="0" marR="0" lvl="6"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7pPr>
            <a:lvl8pPr marL="0" marR="0" lvl="7"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8pPr>
            <a:lvl9pPr marL="0" marR="0" lvl="8"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955710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86"/>
        <p:cNvGrpSpPr/>
        <p:nvPr/>
      </p:nvGrpSpPr>
      <p:grpSpPr>
        <a:xfrm>
          <a:off x="0" y="0"/>
          <a:ext cx="0" cy="0"/>
          <a:chOff x="0" y="0"/>
          <a:chExt cx="0" cy="0"/>
        </a:xfrm>
      </p:grpSpPr>
      <p:sp>
        <p:nvSpPr>
          <p:cNvPr id="4087" name="Google Shape;4087;p655"/>
          <p:cNvSpPr txBox="1">
            <a:spLocks noGrp="1"/>
          </p:cNvSpPr>
          <p:nvPr>
            <p:ph type="title"/>
          </p:nvPr>
        </p:nvSpPr>
        <p:spPr>
          <a:xfrm>
            <a:off x="415600" y="593367"/>
            <a:ext cx="11360800" cy="7636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4088" name="Google Shape;4088;p655"/>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1pPr>
            <a:lvl2pPr marL="0" marR="0" lvl="1"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2pPr>
            <a:lvl3pPr marL="0" marR="0" lvl="2"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3pPr>
            <a:lvl4pPr marL="0" marR="0" lvl="3"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4pPr>
            <a:lvl5pPr marL="0" marR="0" lvl="4"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5pPr>
            <a:lvl6pPr marL="0" marR="0" lvl="5"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6pPr>
            <a:lvl7pPr marL="0" marR="0" lvl="6"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7pPr>
            <a:lvl8pPr marL="0" marR="0" lvl="7"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8pPr>
            <a:lvl9pPr marL="0" marR="0" lvl="8"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13331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089"/>
        <p:cNvGrpSpPr/>
        <p:nvPr/>
      </p:nvGrpSpPr>
      <p:grpSpPr>
        <a:xfrm>
          <a:off x="0" y="0"/>
          <a:ext cx="0" cy="0"/>
          <a:chOff x="0" y="0"/>
          <a:chExt cx="0" cy="0"/>
        </a:xfrm>
      </p:grpSpPr>
      <p:sp>
        <p:nvSpPr>
          <p:cNvPr id="4090" name="Google Shape;4090;p656"/>
          <p:cNvSpPr txBox="1">
            <a:spLocks noGrp="1"/>
          </p:cNvSpPr>
          <p:nvPr>
            <p:ph type="title"/>
          </p:nvPr>
        </p:nvSpPr>
        <p:spPr>
          <a:xfrm>
            <a:off x="415600" y="740800"/>
            <a:ext cx="3744000" cy="1007600"/>
          </a:xfrm>
          <a:prstGeom prst="rect">
            <a:avLst/>
          </a:prstGeom>
          <a:noFill/>
          <a:ln>
            <a:noFill/>
          </a:ln>
        </p:spPr>
        <p:txBody>
          <a:bodyPr spcFirstLastPara="1" wrap="square" lIns="68575" tIns="68575" rIns="68575" bIns="68575" anchor="b" anchorCtr="0">
            <a:normAutofit/>
          </a:bodyPr>
          <a:lstStyle>
            <a:lvl1pPr lvl="0" algn="l">
              <a:lnSpc>
                <a:spcPct val="100000"/>
              </a:lnSpc>
              <a:spcBef>
                <a:spcPts val="0"/>
              </a:spcBef>
              <a:spcAft>
                <a:spcPts val="0"/>
              </a:spcAft>
              <a:buSzPts val="1800"/>
              <a:buNone/>
              <a:defRPr sz="3200"/>
            </a:lvl1pPr>
            <a:lvl2pPr lvl="1" algn="l">
              <a:lnSpc>
                <a:spcPct val="100000"/>
              </a:lnSpc>
              <a:spcBef>
                <a:spcPts val="0"/>
              </a:spcBef>
              <a:spcAft>
                <a:spcPts val="0"/>
              </a:spcAft>
              <a:buSzPts val="1800"/>
              <a:buNone/>
              <a:defRPr sz="3200"/>
            </a:lvl2pPr>
            <a:lvl3pPr lvl="2" algn="l">
              <a:lnSpc>
                <a:spcPct val="100000"/>
              </a:lnSpc>
              <a:spcBef>
                <a:spcPts val="0"/>
              </a:spcBef>
              <a:spcAft>
                <a:spcPts val="0"/>
              </a:spcAft>
              <a:buSzPts val="1800"/>
              <a:buNone/>
              <a:defRPr sz="3200"/>
            </a:lvl3pPr>
            <a:lvl4pPr lvl="3" algn="l">
              <a:lnSpc>
                <a:spcPct val="100000"/>
              </a:lnSpc>
              <a:spcBef>
                <a:spcPts val="0"/>
              </a:spcBef>
              <a:spcAft>
                <a:spcPts val="0"/>
              </a:spcAft>
              <a:buSzPts val="1800"/>
              <a:buNone/>
              <a:defRPr sz="3200"/>
            </a:lvl4pPr>
            <a:lvl5pPr lvl="4" algn="l">
              <a:lnSpc>
                <a:spcPct val="100000"/>
              </a:lnSpc>
              <a:spcBef>
                <a:spcPts val="0"/>
              </a:spcBef>
              <a:spcAft>
                <a:spcPts val="0"/>
              </a:spcAft>
              <a:buSzPts val="1800"/>
              <a:buNone/>
              <a:defRPr sz="3200"/>
            </a:lvl5pPr>
            <a:lvl6pPr lvl="5" algn="l">
              <a:lnSpc>
                <a:spcPct val="100000"/>
              </a:lnSpc>
              <a:spcBef>
                <a:spcPts val="0"/>
              </a:spcBef>
              <a:spcAft>
                <a:spcPts val="0"/>
              </a:spcAft>
              <a:buSzPts val="1800"/>
              <a:buNone/>
              <a:defRPr sz="3200"/>
            </a:lvl6pPr>
            <a:lvl7pPr lvl="6" algn="l">
              <a:lnSpc>
                <a:spcPct val="100000"/>
              </a:lnSpc>
              <a:spcBef>
                <a:spcPts val="0"/>
              </a:spcBef>
              <a:spcAft>
                <a:spcPts val="0"/>
              </a:spcAft>
              <a:buSzPts val="1800"/>
              <a:buNone/>
              <a:defRPr sz="3200"/>
            </a:lvl7pPr>
            <a:lvl8pPr lvl="7" algn="l">
              <a:lnSpc>
                <a:spcPct val="100000"/>
              </a:lnSpc>
              <a:spcBef>
                <a:spcPts val="0"/>
              </a:spcBef>
              <a:spcAft>
                <a:spcPts val="0"/>
              </a:spcAft>
              <a:buSzPts val="1800"/>
              <a:buNone/>
              <a:defRPr sz="3200"/>
            </a:lvl8pPr>
            <a:lvl9pPr lvl="8" algn="l">
              <a:lnSpc>
                <a:spcPct val="100000"/>
              </a:lnSpc>
              <a:spcBef>
                <a:spcPts val="0"/>
              </a:spcBef>
              <a:spcAft>
                <a:spcPts val="0"/>
              </a:spcAft>
              <a:buSzPts val="1800"/>
              <a:buNone/>
              <a:defRPr sz="3200"/>
            </a:lvl9pPr>
          </a:lstStyle>
          <a:p>
            <a:endParaRPr/>
          </a:p>
        </p:txBody>
      </p:sp>
      <p:sp>
        <p:nvSpPr>
          <p:cNvPr id="4091" name="Google Shape;4091;p656"/>
          <p:cNvSpPr txBox="1">
            <a:spLocks noGrp="1"/>
          </p:cNvSpPr>
          <p:nvPr>
            <p:ph type="body" idx="1"/>
          </p:nvPr>
        </p:nvSpPr>
        <p:spPr>
          <a:xfrm>
            <a:off x="415600" y="1852800"/>
            <a:ext cx="3744000" cy="4239200"/>
          </a:xfrm>
          <a:prstGeom prst="rect">
            <a:avLst/>
          </a:prstGeom>
          <a:noFill/>
          <a:ln>
            <a:noFill/>
          </a:ln>
        </p:spPr>
        <p:txBody>
          <a:bodyPr spcFirstLastPara="1" wrap="square" lIns="68575" tIns="68575" rIns="68575" bIns="68575" anchor="t" anchorCtr="0">
            <a:normAutofit/>
          </a:bodyPr>
          <a:lstStyle>
            <a:lvl1pPr marL="609585" lvl="0" indent="-380990" algn="l">
              <a:lnSpc>
                <a:spcPct val="115000"/>
              </a:lnSpc>
              <a:spcBef>
                <a:spcPts val="0"/>
              </a:spcBef>
              <a:spcAft>
                <a:spcPts val="0"/>
              </a:spcAft>
              <a:buSzPts val="900"/>
              <a:buChar char="●"/>
              <a:defRPr sz="1600"/>
            </a:lvl1pPr>
            <a:lvl2pPr marL="1219170" lvl="1" indent="-380990" algn="l">
              <a:lnSpc>
                <a:spcPct val="115000"/>
              </a:lnSpc>
              <a:spcBef>
                <a:spcPts val="0"/>
              </a:spcBef>
              <a:spcAft>
                <a:spcPts val="0"/>
              </a:spcAft>
              <a:buSzPts val="900"/>
              <a:buChar char="○"/>
              <a:defRPr sz="1600"/>
            </a:lvl2pPr>
            <a:lvl3pPr marL="1828754" lvl="2" indent="-380990" algn="l">
              <a:lnSpc>
                <a:spcPct val="115000"/>
              </a:lnSpc>
              <a:spcBef>
                <a:spcPts val="0"/>
              </a:spcBef>
              <a:spcAft>
                <a:spcPts val="0"/>
              </a:spcAft>
              <a:buSzPts val="900"/>
              <a:buChar char="■"/>
              <a:defRPr sz="1600"/>
            </a:lvl3pPr>
            <a:lvl4pPr marL="2438339" lvl="3" indent="-380990" algn="l">
              <a:lnSpc>
                <a:spcPct val="115000"/>
              </a:lnSpc>
              <a:spcBef>
                <a:spcPts val="0"/>
              </a:spcBef>
              <a:spcAft>
                <a:spcPts val="0"/>
              </a:spcAft>
              <a:buSzPts val="900"/>
              <a:buChar char="●"/>
              <a:defRPr sz="1600"/>
            </a:lvl4pPr>
            <a:lvl5pPr marL="3047924" lvl="4" indent="-380990" algn="l">
              <a:lnSpc>
                <a:spcPct val="115000"/>
              </a:lnSpc>
              <a:spcBef>
                <a:spcPts val="0"/>
              </a:spcBef>
              <a:spcAft>
                <a:spcPts val="0"/>
              </a:spcAft>
              <a:buSzPts val="900"/>
              <a:buChar char="○"/>
              <a:defRPr sz="1600"/>
            </a:lvl5pPr>
            <a:lvl6pPr marL="3657509" lvl="5" indent="-380990" algn="l">
              <a:lnSpc>
                <a:spcPct val="115000"/>
              </a:lnSpc>
              <a:spcBef>
                <a:spcPts val="0"/>
              </a:spcBef>
              <a:spcAft>
                <a:spcPts val="0"/>
              </a:spcAft>
              <a:buSzPts val="900"/>
              <a:buChar char="■"/>
              <a:defRPr sz="1600"/>
            </a:lvl6pPr>
            <a:lvl7pPr marL="4267093" lvl="6" indent="-380990" algn="l">
              <a:lnSpc>
                <a:spcPct val="115000"/>
              </a:lnSpc>
              <a:spcBef>
                <a:spcPts val="0"/>
              </a:spcBef>
              <a:spcAft>
                <a:spcPts val="0"/>
              </a:spcAft>
              <a:buSzPts val="900"/>
              <a:buChar char="●"/>
              <a:defRPr sz="1600"/>
            </a:lvl7pPr>
            <a:lvl8pPr marL="4876678" lvl="7" indent="-380990" algn="l">
              <a:lnSpc>
                <a:spcPct val="115000"/>
              </a:lnSpc>
              <a:spcBef>
                <a:spcPts val="0"/>
              </a:spcBef>
              <a:spcAft>
                <a:spcPts val="0"/>
              </a:spcAft>
              <a:buSzPts val="900"/>
              <a:buChar char="○"/>
              <a:defRPr sz="1600"/>
            </a:lvl8pPr>
            <a:lvl9pPr marL="5486263" lvl="8" indent="-380990" algn="l">
              <a:lnSpc>
                <a:spcPct val="115000"/>
              </a:lnSpc>
              <a:spcBef>
                <a:spcPts val="0"/>
              </a:spcBef>
              <a:spcAft>
                <a:spcPts val="0"/>
              </a:spcAft>
              <a:buSzPts val="900"/>
              <a:buChar char="■"/>
              <a:defRPr sz="1600"/>
            </a:lvl9pPr>
          </a:lstStyle>
          <a:p>
            <a:endParaRPr/>
          </a:p>
        </p:txBody>
      </p:sp>
      <p:sp>
        <p:nvSpPr>
          <p:cNvPr id="4092" name="Google Shape;4092;p656"/>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1pPr>
            <a:lvl2pPr marL="0" marR="0" lvl="1"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2pPr>
            <a:lvl3pPr marL="0" marR="0" lvl="2"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3pPr>
            <a:lvl4pPr marL="0" marR="0" lvl="3"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4pPr>
            <a:lvl5pPr marL="0" marR="0" lvl="4"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5pPr>
            <a:lvl6pPr marL="0" marR="0" lvl="5"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6pPr>
            <a:lvl7pPr marL="0" marR="0" lvl="6"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7pPr>
            <a:lvl8pPr marL="0" marR="0" lvl="7"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8pPr>
            <a:lvl9pPr marL="0" marR="0" lvl="8"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448778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093"/>
        <p:cNvGrpSpPr/>
        <p:nvPr/>
      </p:nvGrpSpPr>
      <p:grpSpPr>
        <a:xfrm>
          <a:off x="0" y="0"/>
          <a:ext cx="0" cy="0"/>
          <a:chOff x="0" y="0"/>
          <a:chExt cx="0" cy="0"/>
        </a:xfrm>
      </p:grpSpPr>
      <p:sp>
        <p:nvSpPr>
          <p:cNvPr id="4094" name="Google Shape;4094;p657"/>
          <p:cNvSpPr txBox="1">
            <a:spLocks noGrp="1"/>
          </p:cNvSpPr>
          <p:nvPr>
            <p:ph type="title"/>
          </p:nvPr>
        </p:nvSpPr>
        <p:spPr>
          <a:xfrm>
            <a:off x="653667" y="600200"/>
            <a:ext cx="8490400" cy="5454400"/>
          </a:xfrm>
          <a:prstGeom prst="rect">
            <a:avLst/>
          </a:prstGeom>
          <a:noFill/>
          <a:ln>
            <a:noFill/>
          </a:ln>
        </p:spPr>
        <p:txBody>
          <a:bodyPr spcFirstLastPara="1" wrap="square" lIns="68575" tIns="68575" rIns="68575" bIns="68575" anchor="ctr" anchorCtr="0">
            <a:normAutofit/>
          </a:bodyPr>
          <a:lstStyle>
            <a:lvl1pPr lvl="0" algn="l">
              <a:lnSpc>
                <a:spcPct val="100000"/>
              </a:lnSpc>
              <a:spcBef>
                <a:spcPts val="0"/>
              </a:spcBef>
              <a:spcAft>
                <a:spcPts val="0"/>
              </a:spcAft>
              <a:buSzPts val="3600"/>
              <a:buNone/>
              <a:defRPr sz="6400"/>
            </a:lvl1pPr>
            <a:lvl2pPr lvl="1" algn="l">
              <a:lnSpc>
                <a:spcPct val="100000"/>
              </a:lnSpc>
              <a:spcBef>
                <a:spcPts val="0"/>
              </a:spcBef>
              <a:spcAft>
                <a:spcPts val="0"/>
              </a:spcAft>
              <a:buSzPts val="3600"/>
              <a:buNone/>
              <a:defRPr sz="6400"/>
            </a:lvl2pPr>
            <a:lvl3pPr lvl="2" algn="l">
              <a:lnSpc>
                <a:spcPct val="100000"/>
              </a:lnSpc>
              <a:spcBef>
                <a:spcPts val="0"/>
              </a:spcBef>
              <a:spcAft>
                <a:spcPts val="0"/>
              </a:spcAft>
              <a:buSzPts val="3600"/>
              <a:buNone/>
              <a:defRPr sz="6400"/>
            </a:lvl3pPr>
            <a:lvl4pPr lvl="3" algn="l">
              <a:lnSpc>
                <a:spcPct val="100000"/>
              </a:lnSpc>
              <a:spcBef>
                <a:spcPts val="0"/>
              </a:spcBef>
              <a:spcAft>
                <a:spcPts val="0"/>
              </a:spcAft>
              <a:buSzPts val="3600"/>
              <a:buNone/>
              <a:defRPr sz="6400"/>
            </a:lvl4pPr>
            <a:lvl5pPr lvl="4" algn="l">
              <a:lnSpc>
                <a:spcPct val="100000"/>
              </a:lnSpc>
              <a:spcBef>
                <a:spcPts val="0"/>
              </a:spcBef>
              <a:spcAft>
                <a:spcPts val="0"/>
              </a:spcAft>
              <a:buSzPts val="3600"/>
              <a:buNone/>
              <a:defRPr sz="6400"/>
            </a:lvl5pPr>
            <a:lvl6pPr lvl="5" algn="l">
              <a:lnSpc>
                <a:spcPct val="100000"/>
              </a:lnSpc>
              <a:spcBef>
                <a:spcPts val="0"/>
              </a:spcBef>
              <a:spcAft>
                <a:spcPts val="0"/>
              </a:spcAft>
              <a:buSzPts val="3600"/>
              <a:buNone/>
              <a:defRPr sz="6400"/>
            </a:lvl6pPr>
            <a:lvl7pPr lvl="6" algn="l">
              <a:lnSpc>
                <a:spcPct val="100000"/>
              </a:lnSpc>
              <a:spcBef>
                <a:spcPts val="0"/>
              </a:spcBef>
              <a:spcAft>
                <a:spcPts val="0"/>
              </a:spcAft>
              <a:buSzPts val="3600"/>
              <a:buNone/>
              <a:defRPr sz="6400"/>
            </a:lvl7pPr>
            <a:lvl8pPr lvl="7" algn="l">
              <a:lnSpc>
                <a:spcPct val="100000"/>
              </a:lnSpc>
              <a:spcBef>
                <a:spcPts val="0"/>
              </a:spcBef>
              <a:spcAft>
                <a:spcPts val="0"/>
              </a:spcAft>
              <a:buSzPts val="3600"/>
              <a:buNone/>
              <a:defRPr sz="6400"/>
            </a:lvl8pPr>
            <a:lvl9pPr lvl="8" algn="l">
              <a:lnSpc>
                <a:spcPct val="100000"/>
              </a:lnSpc>
              <a:spcBef>
                <a:spcPts val="0"/>
              </a:spcBef>
              <a:spcAft>
                <a:spcPts val="0"/>
              </a:spcAft>
              <a:buSzPts val="3600"/>
              <a:buNone/>
              <a:defRPr sz="6400"/>
            </a:lvl9pPr>
          </a:lstStyle>
          <a:p>
            <a:endParaRPr/>
          </a:p>
        </p:txBody>
      </p:sp>
      <p:sp>
        <p:nvSpPr>
          <p:cNvPr id="4095" name="Google Shape;4095;p657"/>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1pPr>
            <a:lvl2pPr marL="0" marR="0" lvl="1"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2pPr>
            <a:lvl3pPr marL="0" marR="0" lvl="2"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3pPr>
            <a:lvl4pPr marL="0" marR="0" lvl="3"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4pPr>
            <a:lvl5pPr marL="0" marR="0" lvl="4"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5pPr>
            <a:lvl6pPr marL="0" marR="0" lvl="5"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6pPr>
            <a:lvl7pPr marL="0" marR="0" lvl="6"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7pPr>
            <a:lvl8pPr marL="0" marR="0" lvl="7"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8pPr>
            <a:lvl9pPr marL="0" marR="0" lvl="8"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052406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096"/>
        <p:cNvGrpSpPr/>
        <p:nvPr/>
      </p:nvGrpSpPr>
      <p:grpSpPr>
        <a:xfrm>
          <a:off x="0" y="0"/>
          <a:ext cx="0" cy="0"/>
          <a:chOff x="0" y="0"/>
          <a:chExt cx="0" cy="0"/>
        </a:xfrm>
      </p:grpSpPr>
      <p:sp>
        <p:nvSpPr>
          <p:cNvPr id="4097" name="Google Shape;4097;p658"/>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1900"/>
              <a:buFont typeface="Arial"/>
              <a:buNone/>
            </a:pPr>
            <a:endParaRPr sz="2533">
              <a:solidFill>
                <a:schemeClr val="dk1"/>
              </a:solidFill>
              <a:latin typeface="Arial"/>
              <a:ea typeface="Arial"/>
              <a:cs typeface="Arial"/>
              <a:sym typeface="Arial"/>
            </a:endParaRPr>
          </a:p>
        </p:txBody>
      </p:sp>
      <p:sp>
        <p:nvSpPr>
          <p:cNvPr id="4098" name="Google Shape;4098;p658"/>
          <p:cNvSpPr txBox="1">
            <a:spLocks noGrp="1"/>
          </p:cNvSpPr>
          <p:nvPr>
            <p:ph type="title"/>
          </p:nvPr>
        </p:nvSpPr>
        <p:spPr>
          <a:xfrm>
            <a:off x="354000" y="1644233"/>
            <a:ext cx="5393600" cy="19764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3200"/>
              <a:buNone/>
              <a:defRPr sz="5600"/>
            </a:lvl1pPr>
            <a:lvl2pPr lvl="1" algn="ctr">
              <a:lnSpc>
                <a:spcPct val="100000"/>
              </a:lnSpc>
              <a:spcBef>
                <a:spcPts val="0"/>
              </a:spcBef>
              <a:spcAft>
                <a:spcPts val="0"/>
              </a:spcAft>
              <a:buSzPts val="3200"/>
              <a:buNone/>
              <a:defRPr sz="5600"/>
            </a:lvl2pPr>
            <a:lvl3pPr lvl="2" algn="ctr">
              <a:lnSpc>
                <a:spcPct val="100000"/>
              </a:lnSpc>
              <a:spcBef>
                <a:spcPts val="0"/>
              </a:spcBef>
              <a:spcAft>
                <a:spcPts val="0"/>
              </a:spcAft>
              <a:buSzPts val="3200"/>
              <a:buNone/>
              <a:defRPr sz="5600"/>
            </a:lvl3pPr>
            <a:lvl4pPr lvl="3" algn="ctr">
              <a:lnSpc>
                <a:spcPct val="100000"/>
              </a:lnSpc>
              <a:spcBef>
                <a:spcPts val="0"/>
              </a:spcBef>
              <a:spcAft>
                <a:spcPts val="0"/>
              </a:spcAft>
              <a:buSzPts val="3200"/>
              <a:buNone/>
              <a:defRPr sz="5600"/>
            </a:lvl4pPr>
            <a:lvl5pPr lvl="4" algn="ctr">
              <a:lnSpc>
                <a:spcPct val="100000"/>
              </a:lnSpc>
              <a:spcBef>
                <a:spcPts val="0"/>
              </a:spcBef>
              <a:spcAft>
                <a:spcPts val="0"/>
              </a:spcAft>
              <a:buSzPts val="3200"/>
              <a:buNone/>
              <a:defRPr sz="5600"/>
            </a:lvl5pPr>
            <a:lvl6pPr lvl="5" algn="ctr">
              <a:lnSpc>
                <a:spcPct val="100000"/>
              </a:lnSpc>
              <a:spcBef>
                <a:spcPts val="0"/>
              </a:spcBef>
              <a:spcAft>
                <a:spcPts val="0"/>
              </a:spcAft>
              <a:buSzPts val="3200"/>
              <a:buNone/>
              <a:defRPr sz="5600"/>
            </a:lvl6pPr>
            <a:lvl7pPr lvl="6" algn="ctr">
              <a:lnSpc>
                <a:spcPct val="100000"/>
              </a:lnSpc>
              <a:spcBef>
                <a:spcPts val="0"/>
              </a:spcBef>
              <a:spcAft>
                <a:spcPts val="0"/>
              </a:spcAft>
              <a:buSzPts val="3200"/>
              <a:buNone/>
              <a:defRPr sz="5600"/>
            </a:lvl7pPr>
            <a:lvl8pPr lvl="7" algn="ctr">
              <a:lnSpc>
                <a:spcPct val="100000"/>
              </a:lnSpc>
              <a:spcBef>
                <a:spcPts val="0"/>
              </a:spcBef>
              <a:spcAft>
                <a:spcPts val="0"/>
              </a:spcAft>
              <a:buSzPts val="3200"/>
              <a:buNone/>
              <a:defRPr sz="5600"/>
            </a:lvl8pPr>
            <a:lvl9pPr lvl="8" algn="ctr">
              <a:lnSpc>
                <a:spcPct val="100000"/>
              </a:lnSpc>
              <a:spcBef>
                <a:spcPts val="0"/>
              </a:spcBef>
              <a:spcAft>
                <a:spcPts val="0"/>
              </a:spcAft>
              <a:buSzPts val="3200"/>
              <a:buNone/>
              <a:defRPr sz="5600"/>
            </a:lvl9pPr>
          </a:lstStyle>
          <a:p>
            <a:endParaRPr/>
          </a:p>
        </p:txBody>
      </p:sp>
      <p:sp>
        <p:nvSpPr>
          <p:cNvPr id="4099" name="Google Shape;4099;p658"/>
          <p:cNvSpPr txBox="1">
            <a:spLocks noGrp="1"/>
          </p:cNvSpPr>
          <p:nvPr>
            <p:ph type="subTitle" idx="1"/>
          </p:nvPr>
        </p:nvSpPr>
        <p:spPr>
          <a:xfrm>
            <a:off x="354000" y="3737433"/>
            <a:ext cx="5393600" cy="16468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SzPts val="1600"/>
              <a:buNone/>
              <a:defRPr sz="2800"/>
            </a:lvl1pPr>
            <a:lvl2pPr lvl="1" algn="ctr">
              <a:lnSpc>
                <a:spcPct val="100000"/>
              </a:lnSpc>
              <a:spcBef>
                <a:spcPts val="0"/>
              </a:spcBef>
              <a:spcAft>
                <a:spcPts val="0"/>
              </a:spcAft>
              <a:buSzPts val="1600"/>
              <a:buNone/>
              <a:defRPr sz="2800"/>
            </a:lvl2pPr>
            <a:lvl3pPr lvl="2" algn="ctr">
              <a:lnSpc>
                <a:spcPct val="100000"/>
              </a:lnSpc>
              <a:spcBef>
                <a:spcPts val="0"/>
              </a:spcBef>
              <a:spcAft>
                <a:spcPts val="0"/>
              </a:spcAft>
              <a:buSzPts val="1600"/>
              <a:buNone/>
              <a:defRPr sz="2800"/>
            </a:lvl3pPr>
            <a:lvl4pPr lvl="3" algn="ctr">
              <a:lnSpc>
                <a:spcPct val="100000"/>
              </a:lnSpc>
              <a:spcBef>
                <a:spcPts val="0"/>
              </a:spcBef>
              <a:spcAft>
                <a:spcPts val="0"/>
              </a:spcAft>
              <a:buSzPts val="1600"/>
              <a:buNone/>
              <a:defRPr sz="2800"/>
            </a:lvl4pPr>
            <a:lvl5pPr lvl="4" algn="ctr">
              <a:lnSpc>
                <a:spcPct val="100000"/>
              </a:lnSpc>
              <a:spcBef>
                <a:spcPts val="0"/>
              </a:spcBef>
              <a:spcAft>
                <a:spcPts val="0"/>
              </a:spcAft>
              <a:buSzPts val="1600"/>
              <a:buNone/>
              <a:defRPr sz="2800"/>
            </a:lvl5pPr>
            <a:lvl6pPr lvl="5" algn="ctr">
              <a:lnSpc>
                <a:spcPct val="100000"/>
              </a:lnSpc>
              <a:spcBef>
                <a:spcPts val="0"/>
              </a:spcBef>
              <a:spcAft>
                <a:spcPts val="0"/>
              </a:spcAft>
              <a:buSzPts val="1600"/>
              <a:buNone/>
              <a:defRPr sz="2800"/>
            </a:lvl6pPr>
            <a:lvl7pPr lvl="6" algn="ctr">
              <a:lnSpc>
                <a:spcPct val="100000"/>
              </a:lnSpc>
              <a:spcBef>
                <a:spcPts val="0"/>
              </a:spcBef>
              <a:spcAft>
                <a:spcPts val="0"/>
              </a:spcAft>
              <a:buSzPts val="1600"/>
              <a:buNone/>
              <a:defRPr sz="2800"/>
            </a:lvl7pPr>
            <a:lvl8pPr lvl="7" algn="ctr">
              <a:lnSpc>
                <a:spcPct val="100000"/>
              </a:lnSpc>
              <a:spcBef>
                <a:spcPts val="0"/>
              </a:spcBef>
              <a:spcAft>
                <a:spcPts val="0"/>
              </a:spcAft>
              <a:buSzPts val="1600"/>
              <a:buNone/>
              <a:defRPr sz="2800"/>
            </a:lvl8pPr>
            <a:lvl9pPr lvl="8" algn="ctr">
              <a:lnSpc>
                <a:spcPct val="100000"/>
              </a:lnSpc>
              <a:spcBef>
                <a:spcPts val="0"/>
              </a:spcBef>
              <a:spcAft>
                <a:spcPts val="0"/>
              </a:spcAft>
              <a:buSzPts val="1600"/>
              <a:buNone/>
              <a:defRPr sz="2800"/>
            </a:lvl9pPr>
          </a:lstStyle>
          <a:p>
            <a:endParaRPr/>
          </a:p>
        </p:txBody>
      </p:sp>
      <p:sp>
        <p:nvSpPr>
          <p:cNvPr id="4100" name="Google Shape;4100;p658"/>
          <p:cNvSpPr txBox="1">
            <a:spLocks noGrp="1"/>
          </p:cNvSpPr>
          <p:nvPr>
            <p:ph type="body" idx="2"/>
          </p:nvPr>
        </p:nvSpPr>
        <p:spPr>
          <a:xfrm>
            <a:off x="6586000" y="965433"/>
            <a:ext cx="5116000" cy="4926800"/>
          </a:xfrm>
          <a:prstGeom prst="rect">
            <a:avLst/>
          </a:prstGeom>
          <a:noFill/>
          <a:ln>
            <a:noFill/>
          </a:ln>
        </p:spPr>
        <p:txBody>
          <a:bodyPr spcFirstLastPara="1" wrap="square" lIns="68575" tIns="68575" rIns="68575" bIns="68575" anchor="ctr" anchorCtr="0">
            <a:normAutofit/>
          </a:bodyPr>
          <a:lstStyle>
            <a:lvl1pPr marL="609585" lvl="0" indent="-423323" algn="l">
              <a:lnSpc>
                <a:spcPct val="115000"/>
              </a:lnSpc>
              <a:spcBef>
                <a:spcPts val="0"/>
              </a:spcBef>
              <a:spcAft>
                <a:spcPts val="0"/>
              </a:spcAft>
              <a:buSzPts val="1400"/>
              <a:buChar char="●"/>
              <a:defRPr/>
            </a:lvl1pPr>
            <a:lvl2pPr marL="1219170" lvl="1" indent="-397923" algn="l">
              <a:lnSpc>
                <a:spcPct val="115000"/>
              </a:lnSpc>
              <a:spcBef>
                <a:spcPts val="0"/>
              </a:spcBef>
              <a:spcAft>
                <a:spcPts val="0"/>
              </a:spcAft>
              <a:buSzPts val="1100"/>
              <a:buChar char="○"/>
              <a:defRPr/>
            </a:lvl2pPr>
            <a:lvl3pPr marL="1828754" lvl="2" indent="-397923" algn="l">
              <a:lnSpc>
                <a:spcPct val="115000"/>
              </a:lnSpc>
              <a:spcBef>
                <a:spcPts val="0"/>
              </a:spcBef>
              <a:spcAft>
                <a:spcPts val="0"/>
              </a:spcAft>
              <a:buSzPts val="1100"/>
              <a:buChar char="■"/>
              <a:defRPr/>
            </a:lvl3pPr>
            <a:lvl4pPr marL="2438339" lvl="3" indent="-397923" algn="l">
              <a:lnSpc>
                <a:spcPct val="115000"/>
              </a:lnSpc>
              <a:spcBef>
                <a:spcPts val="0"/>
              </a:spcBef>
              <a:spcAft>
                <a:spcPts val="0"/>
              </a:spcAft>
              <a:buSzPts val="1100"/>
              <a:buChar char="●"/>
              <a:defRPr/>
            </a:lvl4pPr>
            <a:lvl5pPr marL="3047924" lvl="4" indent="-397923" algn="l">
              <a:lnSpc>
                <a:spcPct val="115000"/>
              </a:lnSpc>
              <a:spcBef>
                <a:spcPts val="0"/>
              </a:spcBef>
              <a:spcAft>
                <a:spcPts val="0"/>
              </a:spcAft>
              <a:buSzPts val="1100"/>
              <a:buChar char="○"/>
              <a:defRPr/>
            </a:lvl5pPr>
            <a:lvl6pPr marL="3657509" lvl="5" indent="-397923" algn="l">
              <a:lnSpc>
                <a:spcPct val="115000"/>
              </a:lnSpc>
              <a:spcBef>
                <a:spcPts val="0"/>
              </a:spcBef>
              <a:spcAft>
                <a:spcPts val="0"/>
              </a:spcAft>
              <a:buSzPts val="1100"/>
              <a:buChar char="■"/>
              <a:defRPr/>
            </a:lvl6pPr>
            <a:lvl7pPr marL="4267093" lvl="6" indent="-397923" algn="l">
              <a:lnSpc>
                <a:spcPct val="115000"/>
              </a:lnSpc>
              <a:spcBef>
                <a:spcPts val="0"/>
              </a:spcBef>
              <a:spcAft>
                <a:spcPts val="0"/>
              </a:spcAft>
              <a:buSzPts val="1100"/>
              <a:buChar char="●"/>
              <a:defRPr/>
            </a:lvl7pPr>
            <a:lvl8pPr marL="4876678" lvl="7" indent="-397923" algn="l">
              <a:lnSpc>
                <a:spcPct val="115000"/>
              </a:lnSpc>
              <a:spcBef>
                <a:spcPts val="0"/>
              </a:spcBef>
              <a:spcAft>
                <a:spcPts val="0"/>
              </a:spcAft>
              <a:buSzPts val="1100"/>
              <a:buChar char="○"/>
              <a:defRPr/>
            </a:lvl8pPr>
            <a:lvl9pPr marL="5486263" lvl="8" indent="-397923" algn="l">
              <a:lnSpc>
                <a:spcPct val="115000"/>
              </a:lnSpc>
              <a:spcBef>
                <a:spcPts val="0"/>
              </a:spcBef>
              <a:spcAft>
                <a:spcPts val="0"/>
              </a:spcAft>
              <a:buSzPts val="1100"/>
              <a:buChar char="■"/>
              <a:defRPr/>
            </a:lvl9pPr>
          </a:lstStyle>
          <a:p>
            <a:endParaRPr/>
          </a:p>
        </p:txBody>
      </p:sp>
      <p:sp>
        <p:nvSpPr>
          <p:cNvPr id="4101" name="Google Shape;4101;p658"/>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1pPr>
            <a:lvl2pPr marL="0" marR="0" lvl="1"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2pPr>
            <a:lvl3pPr marL="0" marR="0" lvl="2"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3pPr>
            <a:lvl4pPr marL="0" marR="0" lvl="3"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4pPr>
            <a:lvl5pPr marL="0" marR="0" lvl="4"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5pPr>
            <a:lvl6pPr marL="0" marR="0" lvl="5"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6pPr>
            <a:lvl7pPr marL="0" marR="0" lvl="6"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7pPr>
            <a:lvl8pPr marL="0" marR="0" lvl="7"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8pPr>
            <a:lvl9pPr marL="0" marR="0" lvl="8"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94421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02"/>
        <p:cNvGrpSpPr/>
        <p:nvPr/>
      </p:nvGrpSpPr>
      <p:grpSpPr>
        <a:xfrm>
          <a:off x="0" y="0"/>
          <a:ext cx="0" cy="0"/>
          <a:chOff x="0" y="0"/>
          <a:chExt cx="0" cy="0"/>
        </a:xfrm>
      </p:grpSpPr>
      <p:sp>
        <p:nvSpPr>
          <p:cNvPr id="4103" name="Google Shape;4103;p659"/>
          <p:cNvSpPr txBox="1">
            <a:spLocks noGrp="1"/>
          </p:cNvSpPr>
          <p:nvPr>
            <p:ph type="body" idx="1"/>
          </p:nvPr>
        </p:nvSpPr>
        <p:spPr>
          <a:xfrm>
            <a:off x="415600" y="5640767"/>
            <a:ext cx="7998400" cy="806800"/>
          </a:xfrm>
          <a:prstGeom prst="rect">
            <a:avLst/>
          </a:prstGeom>
          <a:noFill/>
          <a:ln>
            <a:noFill/>
          </a:ln>
        </p:spPr>
        <p:txBody>
          <a:bodyPr spcFirstLastPara="1" wrap="square" lIns="68575" tIns="68575" rIns="68575" bIns="68575" anchor="ctr" anchorCtr="0">
            <a:normAutofit/>
          </a:bodyPr>
          <a:lstStyle>
            <a:lvl1pPr marL="609585" lvl="0" indent="-304792" algn="l">
              <a:lnSpc>
                <a:spcPct val="100000"/>
              </a:lnSpc>
              <a:spcBef>
                <a:spcPts val="0"/>
              </a:spcBef>
              <a:spcAft>
                <a:spcPts val="0"/>
              </a:spcAft>
              <a:buSzPts val="1400"/>
              <a:buNone/>
              <a:defRPr/>
            </a:lvl1pPr>
          </a:lstStyle>
          <a:p>
            <a:endParaRPr/>
          </a:p>
        </p:txBody>
      </p:sp>
      <p:sp>
        <p:nvSpPr>
          <p:cNvPr id="4104" name="Google Shape;4104;p659"/>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1pPr>
            <a:lvl2pPr marL="0" marR="0" lvl="1"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2pPr>
            <a:lvl3pPr marL="0" marR="0" lvl="2"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3pPr>
            <a:lvl4pPr marL="0" marR="0" lvl="3"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4pPr>
            <a:lvl5pPr marL="0" marR="0" lvl="4"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5pPr>
            <a:lvl6pPr marL="0" marR="0" lvl="5"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6pPr>
            <a:lvl7pPr marL="0" marR="0" lvl="6"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7pPr>
            <a:lvl8pPr marL="0" marR="0" lvl="7"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8pPr>
            <a:lvl9pPr marL="0" marR="0" lvl="8"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390382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05"/>
        <p:cNvGrpSpPr/>
        <p:nvPr/>
      </p:nvGrpSpPr>
      <p:grpSpPr>
        <a:xfrm>
          <a:off x="0" y="0"/>
          <a:ext cx="0" cy="0"/>
          <a:chOff x="0" y="0"/>
          <a:chExt cx="0" cy="0"/>
        </a:xfrm>
      </p:grpSpPr>
      <p:sp>
        <p:nvSpPr>
          <p:cNvPr id="4106" name="Google Shape;4106;p660"/>
          <p:cNvSpPr txBox="1">
            <a:spLocks noGrp="1"/>
          </p:cNvSpPr>
          <p:nvPr>
            <p:ph type="title" hasCustomPrompt="1"/>
          </p:nvPr>
        </p:nvSpPr>
        <p:spPr>
          <a:xfrm>
            <a:off x="415600" y="1474833"/>
            <a:ext cx="11360800" cy="26180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9000"/>
              <a:buNone/>
              <a:defRPr sz="16000"/>
            </a:lvl1pPr>
            <a:lvl2pPr lvl="1" algn="ctr">
              <a:lnSpc>
                <a:spcPct val="100000"/>
              </a:lnSpc>
              <a:spcBef>
                <a:spcPts val="0"/>
              </a:spcBef>
              <a:spcAft>
                <a:spcPts val="0"/>
              </a:spcAft>
              <a:buSzPts val="9000"/>
              <a:buNone/>
              <a:defRPr sz="16000"/>
            </a:lvl2pPr>
            <a:lvl3pPr lvl="2" algn="ctr">
              <a:lnSpc>
                <a:spcPct val="100000"/>
              </a:lnSpc>
              <a:spcBef>
                <a:spcPts val="0"/>
              </a:spcBef>
              <a:spcAft>
                <a:spcPts val="0"/>
              </a:spcAft>
              <a:buSzPts val="9000"/>
              <a:buNone/>
              <a:defRPr sz="16000"/>
            </a:lvl3pPr>
            <a:lvl4pPr lvl="3" algn="ctr">
              <a:lnSpc>
                <a:spcPct val="100000"/>
              </a:lnSpc>
              <a:spcBef>
                <a:spcPts val="0"/>
              </a:spcBef>
              <a:spcAft>
                <a:spcPts val="0"/>
              </a:spcAft>
              <a:buSzPts val="9000"/>
              <a:buNone/>
              <a:defRPr sz="16000"/>
            </a:lvl4pPr>
            <a:lvl5pPr lvl="4" algn="ctr">
              <a:lnSpc>
                <a:spcPct val="100000"/>
              </a:lnSpc>
              <a:spcBef>
                <a:spcPts val="0"/>
              </a:spcBef>
              <a:spcAft>
                <a:spcPts val="0"/>
              </a:spcAft>
              <a:buSzPts val="9000"/>
              <a:buNone/>
              <a:defRPr sz="16000"/>
            </a:lvl5pPr>
            <a:lvl6pPr lvl="5" algn="ctr">
              <a:lnSpc>
                <a:spcPct val="100000"/>
              </a:lnSpc>
              <a:spcBef>
                <a:spcPts val="0"/>
              </a:spcBef>
              <a:spcAft>
                <a:spcPts val="0"/>
              </a:spcAft>
              <a:buSzPts val="9000"/>
              <a:buNone/>
              <a:defRPr sz="16000"/>
            </a:lvl6pPr>
            <a:lvl7pPr lvl="6" algn="ctr">
              <a:lnSpc>
                <a:spcPct val="100000"/>
              </a:lnSpc>
              <a:spcBef>
                <a:spcPts val="0"/>
              </a:spcBef>
              <a:spcAft>
                <a:spcPts val="0"/>
              </a:spcAft>
              <a:buSzPts val="9000"/>
              <a:buNone/>
              <a:defRPr sz="16000"/>
            </a:lvl7pPr>
            <a:lvl8pPr lvl="7" algn="ctr">
              <a:lnSpc>
                <a:spcPct val="100000"/>
              </a:lnSpc>
              <a:spcBef>
                <a:spcPts val="0"/>
              </a:spcBef>
              <a:spcAft>
                <a:spcPts val="0"/>
              </a:spcAft>
              <a:buSzPts val="9000"/>
              <a:buNone/>
              <a:defRPr sz="16000"/>
            </a:lvl8pPr>
            <a:lvl9pPr lvl="8" algn="ctr">
              <a:lnSpc>
                <a:spcPct val="100000"/>
              </a:lnSpc>
              <a:spcBef>
                <a:spcPts val="0"/>
              </a:spcBef>
              <a:spcAft>
                <a:spcPts val="0"/>
              </a:spcAft>
              <a:buSzPts val="9000"/>
              <a:buNone/>
              <a:defRPr sz="16000"/>
            </a:lvl9pPr>
          </a:lstStyle>
          <a:p>
            <a:r>
              <a:t>xx%</a:t>
            </a:r>
          </a:p>
        </p:txBody>
      </p:sp>
      <p:sp>
        <p:nvSpPr>
          <p:cNvPr id="4107" name="Google Shape;4107;p660"/>
          <p:cNvSpPr txBox="1">
            <a:spLocks noGrp="1"/>
          </p:cNvSpPr>
          <p:nvPr>
            <p:ph type="body" idx="1"/>
          </p:nvPr>
        </p:nvSpPr>
        <p:spPr>
          <a:xfrm>
            <a:off x="415600" y="4202967"/>
            <a:ext cx="11360800" cy="1734400"/>
          </a:xfrm>
          <a:prstGeom prst="rect">
            <a:avLst/>
          </a:prstGeom>
          <a:noFill/>
          <a:ln>
            <a:noFill/>
          </a:ln>
        </p:spPr>
        <p:txBody>
          <a:bodyPr spcFirstLastPara="1" wrap="square" lIns="68575" tIns="68575" rIns="68575" bIns="68575" anchor="t" anchorCtr="0">
            <a:normAutofit/>
          </a:bodyPr>
          <a:lstStyle>
            <a:lvl1pPr marL="609585" lvl="0" indent="-423323" algn="ctr">
              <a:lnSpc>
                <a:spcPct val="115000"/>
              </a:lnSpc>
              <a:spcBef>
                <a:spcPts val="0"/>
              </a:spcBef>
              <a:spcAft>
                <a:spcPts val="0"/>
              </a:spcAft>
              <a:buSzPts val="1400"/>
              <a:buChar char="●"/>
              <a:defRPr/>
            </a:lvl1pPr>
            <a:lvl2pPr marL="1219170" lvl="1" indent="-397923" algn="ctr">
              <a:lnSpc>
                <a:spcPct val="115000"/>
              </a:lnSpc>
              <a:spcBef>
                <a:spcPts val="0"/>
              </a:spcBef>
              <a:spcAft>
                <a:spcPts val="0"/>
              </a:spcAft>
              <a:buSzPts val="1100"/>
              <a:buChar char="○"/>
              <a:defRPr/>
            </a:lvl2pPr>
            <a:lvl3pPr marL="1828754" lvl="2" indent="-397923" algn="ctr">
              <a:lnSpc>
                <a:spcPct val="115000"/>
              </a:lnSpc>
              <a:spcBef>
                <a:spcPts val="0"/>
              </a:spcBef>
              <a:spcAft>
                <a:spcPts val="0"/>
              </a:spcAft>
              <a:buSzPts val="1100"/>
              <a:buChar char="■"/>
              <a:defRPr/>
            </a:lvl3pPr>
            <a:lvl4pPr marL="2438339" lvl="3" indent="-397923" algn="ctr">
              <a:lnSpc>
                <a:spcPct val="115000"/>
              </a:lnSpc>
              <a:spcBef>
                <a:spcPts val="0"/>
              </a:spcBef>
              <a:spcAft>
                <a:spcPts val="0"/>
              </a:spcAft>
              <a:buSzPts val="1100"/>
              <a:buChar char="●"/>
              <a:defRPr/>
            </a:lvl4pPr>
            <a:lvl5pPr marL="3047924" lvl="4" indent="-397923" algn="ctr">
              <a:lnSpc>
                <a:spcPct val="115000"/>
              </a:lnSpc>
              <a:spcBef>
                <a:spcPts val="0"/>
              </a:spcBef>
              <a:spcAft>
                <a:spcPts val="0"/>
              </a:spcAft>
              <a:buSzPts val="1100"/>
              <a:buChar char="○"/>
              <a:defRPr/>
            </a:lvl5pPr>
            <a:lvl6pPr marL="3657509" lvl="5" indent="-397923" algn="ctr">
              <a:lnSpc>
                <a:spcPct val="115000"/>
              </a:lnSpc>
              <a:spcBef>
                <a:spcPts val="0"/>
              </a:spcBef>
              <a:spcAft>
                <a:spcPts val="0"/>
              </a:spcAft>
              <a:buSzPts val="1100"/>
              <a:buChar char="■"/>
              <a:defRPr/>
            </a:lvl6pPr>
            <a:lvl7pPr marL="4267093" lvl="6" indent="-397923" algn="ctr">
              <a:lnSpc>
                <a:spcPct val="115000"/>
              </a:lnSpc>
              <a:spcBef>
                <a:spcPts val="0"/>
              </a:spcBef>
              <a:spcAft>
                <a:spcPts val="0"/>
              </a:spcAft>
              <a:buSzPts val="1100"/>
              <a:buChar char="●"/>
              <a:defRPr/>
            </a:lvl7pPr>
            <a:lvl8pPr marL="4876678" lvl="7" indent="-397923" algn="ctr">
              <a:lnSpc>
                <a:spcPct val="115000"/>
              </a:lnSpc>
              <a:spcBef>
                <a:spcPts val="0"/>
              </a:spcBef>
              <a:spcAft>
                <a:spcPts val="0"/>
              </a:spcAft>
              <a:buSzPts val="1100"/>
              <a:buChar char="○"/>
              <a:defRPr/>
            </a:lvl8pPr>
            <a:lvl9pPr marL="5486263" lvl="8" indent="-397923" algn="ctr">
              <a:lnSpc>
                <a:spcPct val="115000"/>
              </a:lnSpc>
              <a:spcBef>
                <a:spcPts val="0"/>
              </a:spcBef>
              <a:spcAft>
                <a:spcPts val="0"/>
              </a:spcAft>
              <a:buSzPts val="1100"/>
              <a:buChar char="■"/>
              <a:defRPr/>
            </a:lvl9pPr>
          </a:lstStyle>
          <a:p>
            <a:endParaRPr/>
          </a:p>
        </p:txBody>
      </p:sp>
      <p:sp>
        <p:nvSpPr>
          <p:cNvPr id="4108" name="Google Shape;4108;p660"/>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1pPr>
            <a:lvl2pPr marL="0" marR="0" lvl="1"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2pPr>
            <a:lvl3pPr marL="0" marR="0" lvl="2"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3pPr>
            <a:lvl4pPr marL="0" marR="0" lvl="3"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4pPr>
            <a:lvl5pPr marL="0" marR="0" lvl="4"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5pPr>
            <a:lvl6pPr marL="0" marR="0" lvl="5"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6pPr>
            <a:lvl7pPr marL="0" marR="0" lvl="6"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7pPr>
            <a:lvl8pPr marL="0" marR="0" lvl="7"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8pPr>
            <a:lvl9pPr marL="0" marR="0" lvl="8" indent="0" algn="r">
              <a:spcBef>
                <a:spcPts val="0"/>
              </a:spcBef>
              <a:spcAft>
                <a:spcPts val="0"/>
              </a:spcAft>
              <a:buClr>
                <a:schemeClr val="dk2"/>
              </a:buClr>
              <a:buSzPts val="1000"/>
              <a:buFont typeface="Arial"/>
              <a:buNone/>
              <a:defRPr sz="1333">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488564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109"/>
        <p:cNvGrpSpPr/>
        <p:nvPr/>
      </p:nvGrpSpPr>
      <p:grpSpPr>
        <a:xfrm>
          <a:off x="0" y="0"/>
          <a:ext cx="0" cy="0"/>
          <a:chOff x="0" y="0"/>
          <a:chExt cx="0" cy="0"/>
        </a:xfrm>
      </p:grpSpPr>
      <p:sp>
        <p:nvSpPr>
          <p:cNvPr id="4110" name="Google Shape;4110;p661"/>
          <p:cNvSpPr txBox="1">
            <a:spLocks noGrp="1"/>
          </p:cNvSpPr>
          <p:nvPr>
            <p:ph type="title"/>
          </p:nvPr>
        </p:nvSpPr>
        <p:spPr>
          <a:xfrm>
            <a:off x="838200" y="365125"/>
            <a:ext cx="10515600" cy="1325600"/>
          </a:xfrm>
          <a:prstGeom prst="rect">
            <a:avLst/>
          </a:prstGeom>
          <a:noFill/>
          <a:ln>
            <a:noFill/>
          </a:ln>
        </p:spPr>
        <p:txBody>
          <a:bodyPr spcFirstLastPara="1" wrap="square" lIns="51425" tIns="25700" rIns="51425" bIns="25700" anchor="ctr" anchorCtr="0">
            <a:normAutofit/>
          </a:bodyPr>
          <a:lstStyle>
            <a:lvl1pPr lvl="0" algn="l">
              <a:lnSpc>
                <a:spcPct val="90000"/>
              </a:lnSpc>
              <a:spcBef>
                <a:spcPts val="0"/>
              </a:spcBef>
              <a:spcAft>
                <a:spcPts val="0"/>
              </a:spcAft>
              <a:buClr>
                <a:schemeClr val="dk1"/>
              </a:buClr>
              <a:buSzPts val="11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111" name="Google Shape;4111;p661"/>
          <p:cNvSpPr txBox="1">
            <a:spLocks noGrp="1"/>
          </p:cNvSpPr>
          <p:nvPr>
            <p:ph type="body" idx="1"/>
          </p:nvPr>
        </p:nvSpPr>
        <p:spPr>
          <a:xfrm>
            <a:off x="838200" y="1825625"/>
            <a:ext cx="10515600" cy="4351200"/>
          </a:xfrm>
          <a:prstGeom prst="rect">
            <a:avLst/>
          </a:prstGeom>
          <a:noFill/>
          <a:ln>
            <a:noFill/>
          </a:ln>
        </p:spPr>
        <p:txBody>
          <a:bodyPr spcFirstLastPara="1" wrap="square" lIns="51425" tIns="25700" rIns="51425" bIns="25700" anchor="t" anchorCtr="0">
            <a:normAutofit/>
          </a:bodyPr>
          <a:lstStyle>
            <a:lvl1pPr marL="609585" lvl="0" indent="-397923" algn="l">
              <a:lnSpc>
                <a:spcPct val="90000"/>
              </a:lnSpc>
              <a:spcBef>
                <a:spcPts val="1067"/>
              </a:spcBef>
              <a:spcAft>
                <a:spcPts val="0"/>
              </a:spcAft>
              <a:buClr>
                <a:schemeClr val="dk1"/>
              </a:buClr>
              <a:buSzPts val="1100"/>
              <a:buChar char="•"/>
              <a:defRPr/>
            </a:lvl1pPr>
            <a:lvl2pPr marL="1219170" lvl="1" indent="-397923" algn="l">
              <a:lnSpc>
                <a:spcPct val="90000"/>
              </a:lnSpc>
              <a:spcBef>
                <a:spcPts val="533"/>
              </a:spcBef>
              <a:spcAft>
                <a:spcPts val="0"/>
              </a:spcAft>
              <a:buClr>
                <a:schemeClr val="dk1"/>
              </a:buClr>
              <a:buSzPts val="1100"/>
              <a:buChar char="•"/>
              <a:defRPr/>
            </a:lvl2pPr>
            <a:lvl3pPr marL="1828754" lvl="2" indent="-397923" algn="l">
              <a:lnSpc>
                <a:spcPct val="90000"/>
              </a:lnSpc>
              <a:spcBef>
                <a:spcPts val="533"/>
              </a:spcBef>
              <a:spcAft>
                <a:spcPts val="0"/>
              </a:spcAft>
              <a:buClr>
                <a:schemeClr val="dk1"/>
              </a:buClr>
              <a:buSzPts val="1100"/>
              <a:buChar char="•"/>
              <a:defRPr/>
            </a:lvl3pPr>
            <a:lvl4pPr marL="2438339" lvl="3" indent="-397923" algn="l">
              <a:lnSpc>
                <a:spcPct val="90000"/>
              </a:lnSpc>
              <a:spcBef>
                <a:spcPts val="533"/>
              </a:spcBef>
              <a:spcAft>
                <a:spcPts val="0"/>
              </a:spcAft>
              <a:buClr>
                <a:schemeClr val="dk1"/>
              </a:buClr>
              <a:buSzPts val="1100"/>
              <a:buChar char="•"/>
              <a:defRPr/>
            </a:lvl4pPr>
            <a:lvl5pPr marL="3047924" lvl="4" indent="-397923" algn="l">
              <a:lnSpc>
                <a:spcPct val="90000"/>
              </a:lnSpc>
              <a:spcBef>
                <a:spcPts val="533"/>
              </a:spcBef>
              <a:spcAft>
                <a:spcPts val="0"/>
              </a:spcAft>
              <a:buClr>
                <a:schemeClr val="dk1"/>
              </a:buClr>
              <a:buSzPts val="1100"/>
              <a:buChar char="•"/>
              <a:defRPr/>
            </a:lvl5pPr>
            <a:lvl6pPr marL="3657509" lvl="5" indent="-397923" algn="l">
              <a:lnSpc>
                <a:spcPct val="90000"/>
              </a:lnSpc>
              <a:spcBef>
                <a:spcPts val="533"/>
              </a:spcBef>
              <a:spcAft>
                <a:spcPts val="0"/>
              </a:spcAft>
              <a:buClr>
                <a:schemeClr val="dk1"/>
              </a:buClr>
              <a:buSzPts val="1100"/>
              <a:buChar char="•"/>
              <a:defRPr/>
            </a:lvl6pPr>
            <a:lvl7pPr marL="4267093" lvl="6" indent="-397923" algn="l">
              <a:lnSpc>
                <a:spcPct val="90000"/>
              </a:lnSpc>
              <a:spcBef>
                <a:spcPts val="533"/>
              </a:spcBef>
              <a:spcAft>
                <a:spcPts val="0"/>
              </a:spcAft>
              <a:buClr>
                <a:schemeClr val="dk1"/>
              </a:buClr>
              <a:buSzPts val="1100"/>
              <a:buChar char="•"/>
              <a:defRPr/>
            </a:lvl7pPr>
            <a:lvl8pPr marL="4876678" lvl="7" indent="-397923" algn="l">
              <a:lnSpc>
                <a:spcPct val="90000"/>
              </a:lnSpc>
              <a:spcBef>
                <a:spcPts val="533"/>
              </a:spcBef>
              <a:spcAft>
                <a:spcPts val="0"/>
              </a:spcAft>
              <a:buClr>
                <a:schemeClr val="dk1"/>
              </a:buClr>
              <a:buSzPts val="1100"/>
              <a:buChar char="•"/>
              <a:defRPr/>
            </a:lvl8pPr>
            <a:lvl9pPr marL="5486263" lvl="8" indent="-397923" algn="l">
              <a:lnSpc>
                <a:spcPct val="90000"/>
              </a:lnSpc>
              <a:spcBef>
                <a:spcPts val="533"/>
              </a:spcBef>
              <a:spcAft>
                <a:spcPts val="0"/>
              </a:spcAft>
              <a:buClr>
                <a:schemeClr val="dk1"/>
              </a:buClr>
              <a:buSzPts val="1100"/>
              <a:buChar char="•"/>
              <a:defRPr/>
            </a:lvl9pPr>
          </a:lstStyle>
          <a:p>
            <a:endParaRPr/>
          </a:p>
        </p:txBody>
      </p:sp>
      <p:sp>
        <p:nvSpPr>
          <p:cNvPr id="4112" name="Google Shape;4112;p661"/>
          <p:cNvSpPr txBox="1">
            <a:spLocks noGrp="1"/>
          </p:cNvSpPr>
          <p:nvPr>
            <p:ph type="dt" idx="10"/>
          </p:nvPr>
        </p:nvSpPr>
        <p:spPr>
          <a:xfrm>
            <a:off x="838200" y="6356351"/>
            <a:ext cx="2743200" cy="365200"/>
          </a:xfrm>
          <a:prstGeom prst="rect">
            <a:avLst/>
          </a:prstGeom>
          <a:noFill/>
          <a:ln>
            <a:noFill/>
          </a:ln>
        </p:spPr>
        <p:txBody>
          <a:bodyPr spcFirstLastPara="1" wrap="square" lIns="51425" tIns="25700" rIns="51425" bIns="25700" anchor="ctr" anchorCtr="0">
            <a:noAutofit/>
          </a:bodyPr>
          <a:lstStyle>
            <a:lvl1pPr marR="0" lvl="0" algn="l">
              <a:lnSpc>
                <a:spcPct val="100000"/>
              </a:lnSpc>
              <a:spcBef>
                <a:spcPts val="0"/>
              </a:spcBef>
              <a:spcAft>
                <a:spcPts val="0"/>
              </a:spcAft>
              <a:buClr>
                <a:schemeClr val="dk1"/>
              </a:buClr>
              <a:buSzPts val="800"/>
              <a:buFont typeface="Arial"/>
              <a:buNone/>
              <a:defRPr sz="1467">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9pPr>
          </a:lstStyle>
          <a:p>
            <a:endParaRPr/>
          </a:p>
        </p:txBody>
      </p:sp>
      <p:sp>
        <p:nvSpPr>
          <p:cNvPr id="4113" name="Google Shape;4113;p661"/>
          <p:cNvSpPr txBox="1">
            <a:spLocks noGrp="1"/>
          </p:cNvSpPr>
          <p:nvPr>
            <p:ph type="ftr" idx="11"/>
          </p:nvPr>
        </p:nvSpPr>
        <p:spPr>
          <a:xfrm>
            <a:off x="4038600" y="6356351"/>
            <a:ext cx="4114800" cy="365200"/>
          </a:xfrm>
          <a:prstGeom prst="rect">
            <a:avLst/>
          </a:prstGeom>
          <a:noFill/>
          <a:ln>
            <a:noFill/>
          </a:ln>
        </p:spPr>
        <p:txBody>
          <a:bodyPr spcFirstLastPara="1" wrap="square" lIns="51425" tIns="25700" rIns="51425" bIns="25700" anchor="ctr" anchorCtr="0">
            <a:noAutofit/>
          </a:bodyPr>
          <a:lstStyle>
            <a:lvl1pPr marR="0" lvl="0" algn="ctr">
              <a:lnSpc>
                <a:spcPct val="100000"/>
              </a:lnSpc>
              <a:spcBef>
                <a:spcPts val="0"/>
              </a:spcBef>
              <a:spcAft>
                <a:spcPts val="0"/>
              </a:spcAft>
              <a:buClr>
                <a:schemeClr val="dk1"/>
              </a:buClr>
              <a:buSzPts val="800"/>
              <a:buFont typeface="Arial"/>
              <a:buNone/>
              <a:defRPr sz="1467">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9pPr>
          </a:lstStyle>
          <a:p>
            <a:endParaRPr/>
          </a:p>
        </p:txBody>
      </p:sp>
      <p:sp>
        <p:nvSpPr>
          <p:cNvPr id="4114" name="Google Shape;4114;p661"/>
          <p:cNvSpPr txBox="1">
            <a:spLocks noGrp="1"/>
          </p:cNvSpPr>
          <p:nvPr>
            <p:ph type="sldNum" idx="12"/>
          </p:nvPr>
        </p:nvSpPr>
        <p:spPr>
          <a:xfrm>
            <a:off x="8610600" y="6356351"/>
            <a:ext cx="2743200" cy="3652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805301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Title Slide">
  <p:cSld name="1_Title Slide">
    <p:bg>
      <p:bgPr>
        <a:solidFill>
          <a:schemeClr val="lt1"/>
        </a:solidFill>
        <a:effectLst/>
      </p:bgPr>
    </p:bg>
    <p:spTree>
      <p:nvGrpSpPr>
        <p:cNvPr id="1" name="Shape 4115"/>
        <p:cNvGrpSpPr/>
        <p:nvPr/>
      </p:nvGrpSpPr>
      <p:grpSpPr>
        <a:xfrm>
          <a:off x="0" y="0"/>
          <a:ext cx="0" cy="0"/>
          <a:chOff x="0" y="0"/>
          <a:chExt cx="0" cy="0"/>
        </a:xfrm>
      </p:grpSpPr>
      <p:sp>
        <p:nvSpPr>
          <p:cNvPr id="4116" name="Google Shape;4116;p662"/>
          <p:cNvSpPr txBox="1">
            <a:spLocks noGrp="1"/>
          </p:cNvSpPr>
          <p:nvPr>
            <p:ph type="ctrTitle"/>
          </p:nvPr>
        </p:nvSpPr>
        <p:spPr>
          <a:xfrm>
            <a:off x="685800" y="2010340"/>
            <a:ext cx="10820400" cy="1282800"/>
          </a:xfrm>
          <a:prstGeom prst="rect">
            <a:avLst/>
          </a:prstGeom>
          <a:solidFill>
            <a:schemeClr val="lt1"/>
          </a:solidFill>
          <a:ln>
            <a:noFill/>
          </a:ln>
        </p:spPr>
        <p:txBody>
          <a:bodyPr spcFirstLastPara="1" wrap="square" lIns="0" tIns="0" rIns="0" bIns="0" anchor="ctr" anchorCtr="0">
            <a:noAutofit/>
          </a:bodyPr>
          <a:lstStyle>
            <a:lvl1pPr lvl="0" algn="l">
              <a:lnSpc>
                <a:spcPct val="100000"/>
              </a:lnSpc>
              <a:spcBef>
                <a:spcPts val="0"/>
              </a:spcBef>
              <a:spcAft>
                <a:spcPts val="0"/>
              </a:spcAft>
              <a:buClr>
                <a:srgbClr val="375173"/>
              </a:buClr>
              <a:buSzPts val="1700"/>
              <a:buFont typeface="Arial"/>
              <a:buNone/>
              <a:defRPr sz="4000">
                <a:solidFill>
                  <a:srgbClr val="375173"/>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4117" name="Google Shape;4117;p662"/>
          <p:cNvSpPr txBox="1">
            <a:spLocks noGrp="1"/>
          </p:cNvSpPr>
          <p:nvPr>
            <p:ph type="subTitle" idx="1"/>
          </p:nvPr>
        </p:nvSpPr>
        <p:spPr>
          <a:xfrm>
            <a:off x="685800" y="3350120"/>
            <a:ext cx="10817200" cy="822800"/>
          </a:xfrm>
          <a:prstGeom prst="rect">
            <a:avLst/>
          </a:prstGeom>
          <a:noFill/>
          <a:ln>
            <a:noFill/>
          </a:ln>
        </p:spPr>
        <p:txBody>
          <a:bodyPr spcFirstLastPara="1" wrap="square" lIns="0" tIns="0" rIns="0" bIns="0" anchor="t" anchorCtr="0">
            <a:noAutofit/>
          </a:bodyPr>
          <a:lstStyle>
            <a:lvl1pPr lvl="0" algn="l">
              <a:lnSpc>
                <a:spcPct val="100000"/>
              </a:lnSpc>
              <a:spcBef>
                <a:spcPts val="667"/>
              </a:spcBef>
              <a:spcAft>
                <a:spcPts val="0"/>
              </a:spcAft>
              <a:buClr>
                <a:srgbClr val="375173"/>
              </a:buClr>
              <a:buSzPts val="1400"/>
              <a:buNone/>
              <a:defRPr sz="3200">
                <a:solidFill>
                  <a:srgbClr val="375173"/>
                </a:solidFill>
              </a:defRPr>
            </a:lvl1pPr>
            <a:lvl2pPr lvl="1" algn="ctr">
              <a:lnSpc>
                <a:spcPct val="100000"/>
              </a:lnSpc>
              <a:spcBef>
                <a:spcPts val="667"/>
              </a:spcBef>
              <a:spcAft>
                <a:spcPts val="0"/>
              </a:spcAft>
              <a:buClr>
                <a:srgbClr val="888888"/>
              </a:buClr>
              <a:buSzPts val="1100"/>
              <a:buNone/>
              <a:defRPr>
                <a:solidFill>
                  <a:srgbClr val="888888"/>
                </a:solidFill>
              </a:defRPr>
            </a:lvl2pPr>
            <a:lvl3pPr lvl="2" algn="ctr">
              <a:lnSpc>
                <a:spcPct val="100000"/>
              </a:lnSpc>
              <a:spcBef>
                <a:spcPts val="667"/>
              </a:spcBef>
              <a:spcAft>
                <a:spcPts val="0"/>
              </a:spcAft>
              <a:buClr>
                <a:srgbClr val="888888"/>
              </a:buClr>
              <a:buSzPts val="1000"/>
              <a:buNone/>
              <a:defRPr>
                <a:solidFill>
                  <a:srgbClr val="888888"/>
                </a:solidFill>
              </a:defRPr>
            </a:lvl3pPr>
            <a:lvl4pPr lvl="3" algn="ctr">
              <a:lnSpc>
                <a:spcPct val="100000"/>
              </a:lnSpc>
              <a:spcBef>
                <a:spcPts val="667"/>
              </a:spcBef>
              <a:spcAft>
                <a:spcPts val="0"/>
              </a:spcAft>
              <a:buClr>
                <a:srgbClr val="888888"/>
              </a:buClr>
              <a:buSzPts val="800"/>
              <a:buNone/>
              <a:defRPr>
                <a:solidFill>
                  <a:srgbClr val="888888"/>
                </a:solidFill>
              </a:defRPr>
            </a:lvl4pPr>
            <a:lvl5pPr lvl="4" algn="ctr">
              <a:lnSpc>
                <a:spcPct val="100000"/>
              </a:lnSpc>
              <a:spcBef>
                <a:spcPts val="667"/>
              </a:spcBef>
              <a:spcAft>
                <a:spcPts val="0"/>
              </a:spcAft>
              <a:buClr>
                <a:srgbClr val="888888"/>
              </a:buClr>
              <a:buSzPts val="800"/>
              <a:buNone/>
              <a:defRPr>
                <a:solidFill>
                  <a:srgbClr val="888888"/>
                </a:solidFill>
              </a:defRPr>
            </a:lvl5pPr>
            <a:lvl6pPr lvl="5" algn="ctr">
              <a:lnSpc>
                <a:spcPct val="100000"/>
              </a:lnSpc>
              <a:spcBef>
                <a:spcPts val="667"/>
              </a:spcBef>
              <a:spcAft>
                <a:spcPts val="0"/>
              </a:spcAft>
              <a:buClr>
                <a:srgbClr val="888888"/>
              </a:buClr>
              <a:buSzPts val="500"/>
              <a:buNone/>
              <a:defRPr>
                <a:solidFill>
                  <a:srgbClr val="888888"/>
                </a:solidFill>
              </a:defRPr>
            </a:lvl6pPr>
            <a:lvl7pPr lvl="6" algn="ctr">
              <a:lnSpc>
                <a:spcPct val="100000"/>
              </a:lnSpc>
              <a:spcBef>
                <a:spcPts val="267"/>
              </a:spcBef>
              <a:spcAft>
                <a:spcPts val="0"/>
              </a:spcAft>
              <a:buClr>
                <a:srgbClr val="888888"/>
              </a:buClr>
              <a:buSzPts val="500"/>
              <a:buNone/>
              <a:defRPr>
                <a:solidFill>
                  <a:srgbClr val="888888"/>
                </a:solidFill>
              </a:defRPr>
            </a:lvl7pPr>
            <a:lvl8pPr lvl="7" algn="ctr">
              <a:lnSpc>
                <a:spcPct val="100000"/>
              </a:lnSpc>
              <a:spcBef>
                <a:spcPts val="267"/>
              </a:spcBef>
              <a:spcAft>
                <a:spcPts val="0"/>
              </a:spcAft>
              <a:buClr>
                <a:srgbClr val="888888"/>
              </a:buClr>
              <a:buSzPts val="500"/>
              <a:buNone/>
              <a:defRPr>
                <a:solidFill>
                  <a:srgbClr val="888888"/>
                </a:solidFill>
              </a:defRPr>
            </a:lvl8pPr>
            <a:lvl9pPr lvl="8" algn="ctr">
              <a:lnSpc>
                <a:spcPct val="100000"/>
              </a:lnSpc>
              <a:spcBef>
                <a:spcPts val="267"/>
              </a:spcBef>
              <a:spcAft>
                <a:spcPts val="0"/>
              </a:spcAft>
              <a:buClr>
                <a:srgbClr val="888888"/>
              </a:buClr>
              <a:buSzPts val="500"/>
              <a:buNone/>
              <a:defRPr>
                <a:solidFill>
                  <a:srgbClr val="888888"/>
                </a:solidFill>
              </a:defRPr>
            </a:lvl9pPr>
          </a:lstStyle>
          <a:p>
            <a:endParaRPr/>
          </a:p>
        </p:txBody>
      </p:sp>
      <p:sp>
        <p:nvSpPr>
          <p:cNvPr id="4118" name="Google Shape;4118;p662"/>
          <p:cNvSpPr txBox="1">
            <a:spLocks noGrp="1"/>
          </p:cNvSpPr>
          <p:nvPr>
            <p:ph type="body" idx="2"/>
          </p:nvPr>
        </p:nvSpPr>
        <p:spPr>
          <a:xfrm>
            <a:off x="685800" y="5016640"/>
            <a:ext cx="3429200" cy="472400"/>
          </a:xfrm>
          <a:prstGeom prst="rect">
            <a:avLst/>
          </a:prstGeom>
          <a:noFill/>
          <a:ln>
            <a:noFill/>
          </a:ln>
        </p:spPr>
        <p:txBody>
          <a:bodyPr spcFirstLastPara="1" wrap="square" lIns="0" tIns="0" rIns="0" bIns="0" anchor="ctr" anchorCtr="0">
            <a:noAutofit/>
          </a:bodyPr>
          <a:lstStyle>
            <a:lvl1pPr marL="609585" lvl="0" indent="-304792" algn="l">
              <a:lnSpc>
                <a:spcPct val="100000"/>
              </a:lnSpc>
              <a:spcBef>
                <a:spcPts val="667"/>
              </a:spcBef>
              <a:spcAft>
                <a:spcPts val="0"/>
              </a:spcAft>
              <a:buClr>
                <a:srgbClr val="375173"/>
              </a:buClr>
              <a:buSzPts val="1000"/>
              <a:buFont typeface="Arial"/>
              <a:buNone/>
              <a:defRPr sz="2267">
                <a:solidFill>
                  <a:srgbClr val="375173"/>
                </a:solidFill>
                <a:latin typeface="Arial"/>
                <a:ea typeface="Arial"/>
                <a:cs typeface="Arial"/>
                <a:sym typeface="Arial"/>
              </a:defRPr>
            </a:lvl1pPr>
            <a:lvl2pPr marL="1219170" lvl="1" indent="-372524" algn="l">
              <a:lnSpc>
                <a:spcPct val="100000"/>
              </a:lnSpc>
              <a:spcBef>
                <a:spcPts val="667"/>
              </a:spcBef>
              <a:spcAft>
                <a:spcPts val="0"/>
              </a:spcAft>
              <a:buClr>
                <a:schemeClr val="dk1"/>
              </a:buClr>
              <a:buSzPts val="800"/>
              <a:buChar char="▪"/>
              <a:defRPr/>
            </a:lvl2pPr>
            <a:lvl3pPr marL="1828754" lvl="2" indent="-372524" algn="l">
              <a:lnSpc>
                <a:spcPct val="100000"/>
              </a:lnSpc>
              <a:spcBef>
                <a:spcPts val="667"/>
              </a:spcBef>
              <a:spcAft>
                <a:spcPts val="0"/>
              </a:spcAft>
              <a:buClr>
                <a:schemeClr val="dk1"/>
              </a:buClr>
              <a:buSzPts val="800"/>
              <a:buChar char="•"/>
              <a:defRPr/>
            </a:lvl3pPr>
            <a:lvl4pPr marL="2438339" lvl="3" indent="-372524" algn="l">
              <a:lnSpc>
                <a:spcPct val="100000"/>
              </a:lnSpc>
              <a:spcBef>
                <a:spcPts val="667"/>
              </a:spcBef>
              <a:spcAft>
                <a:spcPts val="0"/>
              </a:spcAft>
              <a:buClr>
                <a:schemeClr val="dk1"/>
              </a:buClr>
              <a:buSzPts val="800"/>
              <a:buChar char="•"/>
              <a:defRPr/>
            </a:lvl4pPr>
            <a:lvl5pPr marL="3047924" lvl="4" indent="-372524" algn="l">
              <a:lnSpc>
                <a:spcPct val="100000"/>
              </a:lnSpc>
              <a:spcBef>
                <a:spcPts val="667"/>
              </a:spcBef>
              <a:spcAft>
                <a:spcPts val="0"/>
              </a:spcAft>
              <a:buClr>
                <a:schemeClr val="dk1"/>
              </a:buClr>
              <a:buSzPts val="800"/>
              <a:buChar char="•"/>
              <a:defRPr/>
            </a:lvl5pPr>
            <a:lvl6pPr marL="3657509" lvl="5" indent="-355591" algn="l">
              <a:lnSpc>
                <a:spcPct val="100000"/>
              </a:lnSpc>
              <a:spcBef>
                <a:spcPts val="667"/>
              </a:spcBef>
              <a:spcAft>
                <a:spcPts val="0"/>
              </a:spcAft>
              <a:buClr>
                <a:schemeClr val="dk1"/>
              </a:buClr>
              <a:buSzPts val="600"/>
              <a:buChar char="?"/>
              <a:defRPr/>
            </a:lvl6pPr>
            <a:lvl7pPr marL="4267093" lvl="6" indent="-355591" algn="l">
              <a:lnSpc>
                <a:spcPct val="100000"/>
              </a:lnSpc>
              <a:spcBef>
                <a:spcPts val="400"/>
              </a:spcBef>
              <a:spcAft>
                <a:spcPts val="0"/>
              </a:spcAft>
              <a:buClr>
                <a:schemeClr val="dk1"/>
              </a:buClr>
              <a:buSzPts val="600"/>
              <a:buChar char="?"/>
              <a:defRPr/>
            </a:lvl7pPr>
            <a:lvl8pPr marL="4876678" lvl="7" indent="-355591" algn="l">
              <a:lnSpc>
                <a:spcPct val="100000"/>
              </a:lnSpc>
              <a:spcBef>
                <a:spcPts val="400"/>
              </a:spcBef>
              <a:spcAft>
                <a:spcPts val="0"/>
              </a:spcAft>
              <a:buClr>
                <a:schemeClr val="dk1"/>
              </a:buClr>
              <a:buSzPts val="600"/>
              <a:buChar char="?"/>
              <a:defRPr/>
            </a:lvl8pPr>
            <a:lvl9pPr marL="5486263" lvl="8" indent="-355591" algn="l">
              <a:lnSpc>
                <a:spcPct val="100000"/>
              </a:lnSpc>
              <a:spcBef>
                <a:spcPts val="400"/>
              </a:spcBef>
              <a:spcAft>
                <a:spcPts val="0"/>
              </a:spcAft>
              <a:buClr>
                <a:schemeClr val="dk1"/>
              </a:buClr>
              <a:buSzPts val="600"/>
              <a:buChar char="?"/>
              <a:defRPr/>
            </a:lvl9pPr>
          </a:lstStyle>
          <a:p>
            <a:endParaRPr/>
          </a:p>
        </p:txBody>
      </p:sp>
      <p:sp>
        <p:nvSpPr>
          <p:cNvPr id="4119" name="Google Shape;4119;p662"/>
          <p:cNvSpPr txBox="1">
            <a:spLocks noGrp="1"/>
          </p:cNvSpPr>
          <p:nvPr>
            <p:ph type="body" idx="3"/>
          </p:nvPr>
        </p:nvSpPr>
        <p:spPr>
          <a:xfrm>
            <a:off x="685800" y="5715000"/>
            <a:ext cx="2565200" cy="3076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667"/>
              </a:spcBef>
              <a:spcAft>
                <a:spcPts val="0"/>
              </a:spcAft>
              <a:buClr>
                <a:srgbClr val="375173"/>
              </a:buClr>
              <a:buSzPts val="800"/>
              <a:buFont typeface="Arial"/>
              <a:buNone/>
              <a:defRPr sz="2000">
                <a:solidFill>
                  <a:srgbClr val="375173"/>
                </a:solidFill>
              </a:defRPr>
            </a:lvl1pPr>
            <a:lvl2pPr marL="1219170" lvl="1" indent="-372524" algn="l">
              <a:lnSpc>
                <a:spcPct val="100000"/>
              </a:lnSpc>
              <a:spcBef>
                <a:spcPts val="667"/>
              </a:spcBef>
              <a:spcAft>
                <a:spcPts val="0"/>
              </a:spcAft>
              <a:buClr>
                <a:schemeClr val="dk1"/>
              </a:buClr>
              <a:buSzPts val="800"/>
              <a:buChar char="▪"/>
              <a:defRPr/>
            </a:lvl2pPr>
            <a:lvl3pPr marL="1828754" lvl="2" indent="-372524" algn="l">
              <a:lnSpc>
                <a:spcPct val="100000"/>
              </a:lnSpc>
              <a:spcBef>
                <a:spcPts val="667"/>
              </a:spcBef>
              <a:spcAft>
                <a:spcPts val="0"/>
              </a:spcAft>
              <a:buClr>
                <a:schemeClr val="dk1"/>
              </a:buClr>
              <a:buSzPts val="800"/>
              <a:buChar char="•"/>
              <a:defRPr/>
            </a:lvl3pPr>
            <a:lvl4pPr marL="2438339" lvl="3" indent="-372524" algn="l">
              <a:lnSpc>
                <a:spcPct val="100000"/>
              </a:lnSpc>
              <a:spcBef>
                <a:spcPts val="667"/>
              </a:spcBef>
              <a:spcAft>
                <a:spcPts val="0"/>
              </a:spcAft>
              <a:buClr>
                <a:schemeClr val="dk1"/>
              </a:buClr>
              <a:buSzPts val="800"/>
              <a:buChar char="•"/>
              <a:defRPr/>
            </a:lvl4pPr>
            <a:lvl5pPr marL="3047924" lvl="4" indent="-372524" algn="l">
              <a:lnSpc>
                <a:spcPct val="100000"/>
              </a:lnSpc>
              <a:spcBef>
                <a:spcPts val="667"/>
              </a:spcBef>
              <a:spcAft>
                <a:spcPts val="0"/>
              </a:spcAft>
              <a:buClr>
                <a:schemeClr val="dk1"/>
              </a:buClr>
              <a:buSzPts val="800"/>
              <a:buChar char="•"/>
              <a:defRPr/>
            </a:lvl5pPr>
            <a:lvl6pPr marL="3657509" lvl="5" indent="-355591" algn="l">
              <a:lnSpc>
                <a:spcPct val="100000"/>
              </a:lnSpc>
              <a:spcBef>
                <a:spcPts val="667"/>
              </a:spcBef>
              <a:spcAft>
                <a:spcPts val="0"/>
              </a:spcAft>
              <a:buClr>
                <a:schemeClr val="dk1"/>
              </a:buClr>
              <a:buSzPts val="600"/>
              <a:buChar char="?"/>
              <a:defRPr/>
            </a:lvl6pPr>
            <a:lvl7pPr marL="4267093" lvl="6" indent="-355591" algn="l">
              <a:lnSpc>
                <a:spcPct val="100000"/>
              </a:lnSpc>
              <a:spcBef>
                <a:spcPts val="400"/>
              </a:spcBef>
              <a:spcAft>
                <a:spcPts val="0"/>
              </a:spcAft>
              <a:buClr>
                <a:schemeClr val="dk1"/>
              </a:buClr>
              <a:buSzPts val="600"/>
              <a:buChar char="?"/>
              <a:defRPr/>
            </a:lvl7pPr>
            <a:lvl8pPr marL="4876678" lvl="7" indent="-355591" algn="l">
              <a:lnSpc>
                <a:spcPct val="100000"/>
              </a:lnSpc>
              <a:spcBef>
                <a:spcPts val="400"/>
              </a:spcBef>
              <a:spcAft>
                <a:spcPts val="0"/>
              </a:spcAft>
              <a:buClr>
                <a:schemeClr val="dk1"/>
              </a:buClr>
              <a:buSzPts val="600"/>
              <a:buChar char="?"/>
              <a:defRPr/>
            </a:lvl8pPr>
            <a:lvl9pPr marL="5486263" lvl="8" indent="-355591" algn="l">
              <a:lnSpc>
                <a:spcPct val="100000"/>
              </a:lnSpc>
              <a:spcBef>
                <a:spcPts val="400"/>
              </a:spcBef>
              <a:spcAft>
                <a:spcPts val="0"/>
              </a:spcAft>
              <a:buClr>
                <a:schemeClr val="dk1"/>
              </a:buClr>
              <a:buSzPts val="600"/>
              <a:buChar char="?"/>
              <a:defRPr/>
            </a:lvl9pPr>
          </a:lstStyle>
          <a:p>
            <a:endParaRPr/>
          </a:p>
        </p:txBody>
      </p:sp>
      <p:sp>
        <p:nvSpPr>
          <p:cNvPr id="4120" name="Google Shape;4120;p662"/>
          <p:cNvSpPr txBox="1">
            <a:spLocks noGrp="1"/>
          </p:cNvSpPr>
          <p:nvPr>
            <p:ph type="sldNum" idx="12"/>
          </p:nvPr>
        </p:nvSpPr>
        <p:spPr>
          <a:xfrm>
            <a:off x="5867400" y="6400800"/>
            <a:ext cx="457200" cy="304800"/>
          </a:xfrm>
          <a:prstGeom prst="rect">
            <a:avLst/>
          </a:prstGeom>
          <a:noFill/>
          <a:ln>
            <a:noFill/>
          </a:ln>
        </p:spPr>
        <p:txBody>
          <a:bodyPr spcFirstLastPara="1" wrap="square" lIns="38575" tIns="19275" rIns="38575" bIns="19275" anchor="ctr" anchorCtr="0">
            <a:noAutofit/>
          </a:bodyPr>
          <a:lstStyle>
            <a:lvl1pPr marL="0" marR="0" lvl="0" indent="0" algn="ctr">
              <a:lnSpc>
                <a:spcPct val="100000"/>
              </a:lnSpc>
              <a:spcBef>
                <a:spcPts val="0"/>
              </a:spcBef>
              <a:spcAft>
                <a:spcPts val="0"/>
              </a:spcAft>
              <a:buClr>
                <a:srgbClr val="000000"/>
              </a:buClr>
              <a:buSzPts val="600"/>
              <a:buFont typeface="Arial"/>
              <a:buNone/>
              <a:defRPr sz="1467" b="1" i="0" u="none" strike="noStrike" cap="none">
                <a:solidFill>
                  <a:srgbClr val="375173"/>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600"/>
              <a:buFont typeface="Arial"/>
              <a:buNone/>
              <a:defRPr sz="1467" b="1" i="0" u="none" strike="noStrike" cap="none">
                <a:solidFill>
                  <a:srgbClr val="375173"/>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600"/>
              <a:buFont typeface="Arial"/>
              <a:buNone/>
              <a:defRPr sz="1467" b="1" i="0" u="none" strike="noStrike" cap="none">
                <a:solidFill>
                  <a:srgbClr val="375173"/>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600"/>
              <a:buFont typeface="Arial"/>
              <a:buNone/>
              <a:defRPr sz="1467" b="1" i="0" u="none" strike="noStrike" cap="none">
                <a:solidFill>
                  <a:srgbClr val="375173"/>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600"/>
              <a:buFont typeface="Arial"/>
              <a:buNone/>
              <a:defRPr sz="1467" b="1" i="0" u="none" strike="noStrike" cap="none">
                <a:solidFill>
                  <a:srgbClr val="375173"/>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600"/>
              <a:buFont typeface="Arial"/>
              <a:buNone/>
              <a:defRPr sz="1467" b="1" i="0" u="none" strike="noStrike" cap="none">
                <a:solidFill>
                  <a:srgbClr val="375173"/>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600"/>
              <a:buFont typeface="Arial"/>
              <a:buNone/>
              <a:defRPr sz="1467" b="1" i="0" u="none" strike="noStrike" cap="none">
                <a:solidFill>
                  <a:srgbClr val="375173"/>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600"/>
              <a:buFont typeface="Arial"/>
              <a:buNone/>
              <a:defRPr sz="1467" b="1" i="0" u="none" strike="noStrike" cap="none">
                <a:solidFill>
                  <a:srgbClr val="375173"/>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600"/>
              <a:buFont typeface="Arial"/>
              <a:buNone/>
              <a:defRPr sz="1467" b="1" i="0" u="none" strike="noStrike" cap="none">
                <a:solidFill>
                  <a:srgbClr val="375173"/>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416620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4121"/>
        <p:cNvGrpSpPr/>
        <p:nvPr/>
      </p:nvGrpSpPr>
      <p:grpSpPr>
        <a:xfrm>
          <a:off x="0" y="0"/>
          <a:ext cx="0" cy="0"/>
          <a:chOff x="0" y="0"/>
          <a:chExt cx="0" cy="0"/>
        </a:xfrm>
      </p:grpSpPr>
      <p:pic>
        <p:nvPicPr>
          <p:cNvPr id="4122" name="Google Shape;4122;p66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32042" y="1818011"/>
            <a:ext cx="1471708" cy="128484"/>
          </a:xfrm>
          <a:prstGeom prst="rect">
            <a:avLst/>
          </a:prstGeom>
          <a:noFill/>
          <a:ln>
            <a:noFill/>
          </a:ln>
        </p:spPr>
      </p:pic>
      <p:pic>
        <p:nvPicPr>
          <p:cNvPr id="4123" name="Google Shape;4123;p663" descr="W Logo_Purple_2685_HEX.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78553" y="5626608"/>
            <a:ext cx="1828800" cy="1231392"/>
          </a:xfrm>
          <a:prstGeom prst="rect">
            <a:avLst/>
          </a:prstGeom>
          <a:noFill/>
          <a:ln>
            <a:noFill/>
          </a:ln>
        </p:spPr>
      </p:pic>
      <p:sp>
        <p:nvSpPr>
          <p:cNvPr id="4124" name="Google Shape;4124;p663"/>
          <p:cNvSpPr txBox="1">
            <a:spLocks noGrp="1"/>
          </p:cNvSpPr>
          <p:nvPr>
            <p:ph type="body" idx="1"/>
          </p:nvPr>
        </p:nvSpPr>
        <p:spPr>
          <a:xfrm>
            <a:off x="597231" y="2307557"/>
            <a:ext cx="10929600" cy="3154400"/>
          </a:xfrm>
          <a:prstGeom prst="rect">
            <a:avLst/>
          </a:prstGeom>
          <a:noFill/>
          <a:ln>
            <a:noFill/>
          </a:ln>
        </p:spPr>
        <p:txBody>
          <a:bodyPr spcFirstLastPara="1" wrap="square" lIns="51425" tIns="25700" rIns="51425" bIns="25700" anchor="t" anchorCtr="0">
            <a:noAutofit/>
          </a:bodyPr>
          <a:lstStyle>
            <a:lvl1pPr marL="609585" marR="0" lvl="0" indent="-457189" algn="l">
              <a:lnSpc>
                <a:spcPct val="100000"/>
              </a:lnSpc>
              <a:spcBef>
                <a:spcPts val="667"/>
              </a:spcBef>
              <a:spcAft>
                <a:spcPts val="0"/>
              </a:spcAft>
              <a:buClr>
                <a:schemeClr val="dk2"/>
              </a:buClr>
              <a:buSzPts val="1800"/>
              <a:buFont typeface="Merriweather Sans"/>
              <a:buChar char="&gt;"/>
              <a:defRPr sz="3200" b="1" i="0" u="none" strike="noStrike" cap="none">
                <a:solidFill>
                  <a:schemeClr val="dk2"/>
                </a:solidFill>
                <a:latin typeface="Open Sans"/>
                <a:ea typeface="Open Sans"/>
                <a:cs typeface="Open Sans"/>
                <a:sym typeface="Open Sans"/>
              </a:defRPr>
            </a:lvl1pPr>
            <a:lvl2pPr marL="1219170" marR="0" lvl="1" indent="-431789" algn="l">
              <a:lnSpc>
                <a:spcPct val="100000"/>
              </a:lnSpc>
              <a:spcBef>
                <a:spcPts val="533"/>
              </a:spcBef>
              <a:spcAft>
                <a:spcPts val="0"/>
              </a:spcAft>
              <a:buClr>
                <a:schemeClr val="dk2"/>
              </a:buClr>
              <a:buSzPts val="1500"/>
              <a:buFont typeface="Arial"/>
              <a:buChar char="–"/>
              <a:defRPr sz="2667" b="1" i="0" u="none" strike="noStrike" cap="none">
                <a:solidFill>
                  <a:schemeClr val="dk2"/>
                </a:solidFill>
                <a:latin typeface="Open Sans"/>
                <a:ea typeface="Open Sans"/>
                <a:cs typeface="Open Sans"/>
                <a:sym typeface="Open Sans"/>
              </a:defRPr>
            </a:lvl2pPr>
            <a:lvl3pPr marL="1828754" marR="0" lvl="2" indent="-423323" algn="l">
              <a:lnSpc>
                <a:spcPct val="100000"/>
              </a:lnSpc>
              <a:spcBef>
                <a:spcPts val="533"/>
              </a:spcBef>
              <a:spcAft>
                <a:spcPts val="0"/>
              </a:spcAft>
              <a:buClr>
                <a:schemeClr val="dk2"/>
              </a:buClr>
              <a:buSzPts val="1400"/>
              <a:buFont typeface="Merriweather Sans"/>
              <a:buChar char="&gt;"/>
              <a:defRPr sz="2400" b="1" i="0" u="none" strike="noStrike" cap="none">
                <a:solidFill>
                  <a:schemeClr val="dk2"/>
                </a:solidFill>
                <a:latin typeface="Open Sans"/>
                <a:ea typeface="Open Sans"/>
                <a:cs typeface="Open Sans"/>
                <a:sym typeface="Open Sans"/>
              </a:defRPr>
            </a:lvl3pPr>
            <a:lvl4pPr marL="2438339" marR="0" lvl="3" indent="-406390" algn="l">
              <a:lnSpc>
                <a:spcPct val="100000"/>
              </a:lnSpc>
              <a:spcBef>
                <a:spcPts val="400"/>
              </a:spcBef>
              <a:spcAft>
                <a:spcPts val="0"/>
              </a:spcAft>
              <a:buClr>
                <a:schemeClr val="dk2"/>
              </a:buClr>
              <a:buSzPts val="1200"/>
              <a:buFont typeface="Arial"/>
              <a:buChar char="–"/>
              <a:defRPr sz="2133" b="1" i="0" u="none" strike="noStrike" cap="none">
                <a:solidFill>
                  <a:schemeClr val="dk2"/>
                </a:solidFill>
                <a:latin typeface="Open Sans"/>
                <a:ea typeface="Open Sans"/>
                <a:cs typeface="Open Sans"/>
                <a:sym typeface="Open Sans"/>
              </a:defRPr>
            </a:lvl4pPr>
            <a:lvl5pPr marL="3047924" marR="0" lvl="4" indent="-397923" algn="l">
              <a:lnSpc>
                <a:spcPct val="100000"/>
              </a:lnSpc>
              <a:spcBef>
                <a:spcPts val="400"/>
              </a:spcBef>
              <a:spcAft>
                <a:spcPts val="0"/>
              </a:spcAft>
              <a:buClr>
                <a:schemeClr val="dk2"/>
              </a:buClr>
              <a:buSzPts val="1100"/>
              <a:buFont typeface="Merriweather Sans"/>
              <a:buChar char="&gt;"/>
              <a:defRPr sz="1867" b="1" i="0" u="none" strike="noStrike" cap="none">
                <a:solidFill>
                  <a:schemeClr val="dk2"/>
                </a:solidFill>
                <a:latin typeface="Open Sans"/>
                <a:ea typeface="Open Sans"/>
                <a:cs typeface="Open Sans"/>
                <a:sym typeface="Open Sans"/>
              </a:defRPr>
            </a:lvl5pPr>
            <a:lvl6pPr marL="3657509" marR="0" lvl="5" indent="-431789" algn="l">
              <a:lnSpc>
                <a:spcPct val="100000"/>
              </a:lnSpc>
              <a:spcBef>
                <a:spcPts val="533"/>
              </a:spcBef>
              <a:spcAft>
                <a:spcPts val="0"/>
              </a:spcAft>
              <a:buClr>
                <a:schemeClr val="dk1"/>
              </a:buClr>
              <a:buSzPts val="1500"/>
              <a:buFont typeface="Arial"/>
              <a:buChar char="•"/>
              <a:defRPr sz="2667" b="0" i="0" u="none" strike="noStrike" cap="none">
                <a:solidFill>
                  <a:schemeClr val="dk1"/>
                </a:solidFill>
                <a:latin typeface="Calibri"/>
                <a:ea typeface="Calibri"/>
                <a:cs typeface="Calibri"/>
                <a:sym typeface="Calibri"/>
              </a:defRPr>
            </a:lvl6pPr>
            <a:lvl7pPr marL="4267093" marR="0" lvl="6" indent="-431789" algn="l">
              <a:lnSpc>
                <a:spcPct val="100000"/>
              </a:lnSpc>
              <a:spcBef>
                <a:spcPts val="533"/>
              </a:spcBef>
              <a:spcAft>
                <a:spcPts val="0"/>
              </a:spcAft>
              <a:buClr>
                <a:schemeClr val="dk1"/>
              </a:buClr>
              <a:buSzPts val="1500"/>
              <a:buFont typeface="Arial"/>
              <a:buChar char="•"/>
              <a:defRPr sz="2667" b="0" i="0" u="none" strike="noStrike" cap="none">
                <a:solidFill>
                  <a:schemeClr val="dk1"/>
                </a:solidFill>
                <a:latin typeface="Calibri"/>
                <a:ea typeface="Calibri"/>
                <a:cs typeface="Calibri"/>
                <a:sym typeface="Calibri"/>
              </a:defRPr>
            </a:lvl7pPr>
            <a:lvl8pPr marL="4876678" marR="0" lvl="7" indent="-431789" algn="l">
              <a:lnSpc>
                <a:spcPct val="100000"/>
              </a:lnSpc>
              <a:spcBef>
                <a:spcPts val="533"/>
              </a:spcBef>
              <a:spcAft>
                <a:spcPts val="0"/>
              </a:spcAft>
              <a:buClr>
                <a:schemeClr val="dk1"/>
              </a:buClr>
              <a:buSzPts val="1500"/>
              <a:buFont typeface="Arial"/>
              <a:buChar char="•"/>
              <a:defRPr sz="2667" b="0" i="0" u="none" strike="noStrike" cap="none">
                <a:solidFill>
                  <a:schemeClr val="dk1"/>
                </a:solidFill>
                <a:latin typeface="Calibri"/>
                <a:ea typeface="Calibri"/>
                <a:cs typeface="Calibri"/>
                <a:sym typeface="Calibri"/>
              </a:defRPr>
            </a:lvl8pPr>
            <a:lvl9pPr marL="5486263" marR="0" lvl="8" indent="-431789" algn="l">
              <a:lnSpc>
                <a:spcPct val="100000"/>
              </a:lnSpc>
              <a:spcBef>
                <a:spcPts val="533"/>
              </a:spcBef>
              <a:spcAft>
                <a:spcPts val="0"/>
              </a:spcAft>
              <a:buClr>
                <a:schemeClr val="dk1"/>
              </a:buClr>
              <a:buSzPts val="15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4125" name="Google Shape;4125;p663"/>
          <p:cNvSpPr txBox="1">
            <a:spLocks noGrp="1"/>
          </p:cNvSpPr>
          <p:nvPr>
            <p:ph type="title"/>
          </p:nvPr>
        </p:nvSpPr>
        <p:spPr>
          <a:xfrm>
            <a:off x="613833" y="494164"/>
            <a:ext cx="10912800" cy="1325200"/>
          </a:xfrm>
          <a:prstGeom prst="rect">
            <a:avLst/>
          </a:prstGeom>
          <a:noFill/>
          <a:ln>
            <a:noFill/>
          </a:ln>
        </p:spPr>
        <p:txBody>
          <a:bodyPr spcFirstLastPara="1" wrap="square" lIns="51425" tIns="25700" rIns="51425" bIns="25700" anchor="b" anchorCtr="0">
            <a:noAutofit/>
          </a:bodyPr>
          <a:lstStyle>
            <a:lvl1pPr marR="0" lvl="0" algn="l">
              <a:lnSpc>
                <a:spcPct val="100000"/>
              </a:lnSpc>
              <a:spcBef>
                <a:spcPts val="0"/>
              </a:spcBef>
              <a:spcAft>
                <a:spcPts val="0"/>
              </a:spcAft>
              <a:buClr>
                <a:schemeClr val="dk1"/>
              </a:buClr>
              <a:buSzPts val="2300"/>
              <a:buFont typeface="Encode Sans Black"/>
              <a:buNone/>
              <a:defRPr sz="4000" b="1" i="0" u="none" strike="noStrike" cap="none">
                <a:solidFill>
                  <a:schemeClr val="dk1"/>
                </a:solidFill>
                <a:latin typeface="Encode Sans Black"/>
                <a:ea typeface="Encode Sans Black"/>
                <a:cs typeface="Encode Sans Black"/>
                <a:sym typeface="Encode Sans Black"/>
              </a:defRPr>
            </a:lvl1pPr>
            <a:lvl2pPr marR="0" lvl="1"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189574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4126"/>
        <p:cNvGrpSpPr/>
        <p:nvPr/>
      </p:nvGrpSpPr>
      <p:grpSpPr>
        <a:xfrm>
          <a:off x="0" y="0"/>
          <a:ext cx="0" cy="0"/>
          <a:chOff x="0" y="0"/>
          <a:chExt cx="0" cy="0"/>
        </a:xfrm>
      </p:grpSpPr>
      <p:sp>
        <p:nvSpPr>
          <p:cNvPr id="4127" name="Google Shape;4127;p664"/>
          <p:cNvSpPr txBox="1">
            <a:spLocks noGrp="1"/>
          </p:cNvSpPr>
          <p:nvPr>
            <p:ph type="title"/>
          </p:nvPr>
        </p:nvSpPr>
        <p:spPr>
          <a:xfrm>
            <a:off x="609600" y="274637"/>
            <a:ext cx="10972800" cy="1143200"/>
          </a:xfrm>
          <a:prstGeom prst="rect">
            <a:avLst/>
          </a:prstGeom>
          <a:noFill/>
          <a:ln>
            <a:noFill/>
          </a:ln>
        </p:spPr>
        <p:txBody>
          <a:bodyPr spcFirstLastPara="1" wrap="square" lIns="51425" tIns="25700" rIns="51425" bIns="25700" anchor="ctr" anchorCtr="0">
            <a:normAutofit/>
          </a:bodyPr>
          <a:lstStyle>
            <a:lvl1pPr lvl="0" algn="ctr">
              <a:lnSpc>
                <a:spcPct val="100000"/>
              </a:lnSpc>
              <a:spcBef>
                <a:spcPts val="0"/>
              </a:spcBef>
              <a:spcAft>
                <a:spcPts val="0"/>
              </a:spcAft>
              <a:buClr>
                <a:schemeClr val="dk1"/>
              </a:buClr>
              <a:buSzPts val="11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128" name="Google Shape;4128;p664"/>
          <p:cNvSpPr txBox="1">
            <a:spLocks noGrp="1"/>
          </p:cNvSpPr>
          <p:nvPr>
            <p:ph type="body" idx="1"/>
          </p:nvPr>
        </p:nvSpPr>
        <p:spPr>
          <a:xfrm>
            <a:off x="609600" y="1600201"/>
            <a:ext cx="10972800" cy="4526000"/>
          </a:xfrm>
          <a:prstGeom prst="rect">
            <a:avLst/>
          </a:prstGeom>
          <a:noFill/>
          <a:ln>
            <a:noFill/>
          </a:ln>
        </p:spPr>
        <p:txBody>
          <a:bodyPr spcFirstLastPara="1" wrap="square" lIns="51425" tIns="25700" rIns="51425" bIns="25700" anchor="t" anchorCtr="0">
            <a:normAutofit/>
          </a:bodyPr>
          <a:lstStyle>
            <a:lvl1pPr marL="609585" lvl="0" indent="-397923" algn="l">
              <a:lnSpc>
                <a:spcPct val="100000"/>
              </a:lnSpc>
              <a:spcBef>
                <a:spcPts val="400"/>
              </a:spcBef>
              <a:spcAft>
                <a:spcPts val="0"/>
              </a:spcAft>
              <a:buClr>
                <a:schemeClr val="dk1"/>
              </a:buClr>
              <a:buSzPts val="1100"/>
              <a:buChar char="•"/>
              <a:defRPr/>
            </a:lvl1pPr>
            <a:lvl2pPr marL="1219170" lvl="1" indent="-397923" algn="l">
              <a:lnSpc>
                <a:spcPct val="100000"/>
              </a:lnSpc>
              <a:spcBef>
                <a:spcPts val="400"/>
              </a:spcBef>
              <a:spcAft>
                <a:spcPts val="0"/>
              </a:spcAft>
              <a:buClr>
                <a:schemeClr val="dk1"/>
              </a:buClr>
              <a:buSzPts val="1100"/>
              <a:buChar char="–"/>
              <a:defRPr/>
            </a:lvl2pPr>
            <a:lvl3pPr marL="1828754" lvl="2" indent="-397923" algn="l">
              <a:lnSpc>
                <a:spcPct val="100000"/>
              </a:lnSpc>
              <a:spcBef>
                <a:spcPts val="400"/>
              </a:spcBef>
              <a:spcAft>
                <a:spcPts val="0"/>
              </a:spcAft>
              <a:buClr>
                <a:schemeClr val="dk1"/>
              </a:buClr>
              <a:buSzPts val="1100"/>
              <a:buChar char="•"/>
              <a:defRPr/>
            </a:lvl3pPr>
            <a:lvl4pPr marL="2438339" lvl="3" indent="-397923" algn="l">
              <a:lnSpc>
                <a:spcPct val="100000"/>
              </a:lnSpc>
              <a:spcBef>
                <a:spcPts val="400"/>
              </a:spcBef>
              <a:spcAft>
                <a:spcPts val="0"/>
              </a:spcAft>
              <a:buClr>
                <a:schemeClr val="dk1"/>
              </a:buClr>
              <a:buSzPts val="1100"/>
              <a:buChar char="–"/>
              <a:defRPr/>
            </a:lvl4pPr>
            <a:lvl5pPr marL="3047924" lvl="4" indent="-397923" algn="l">
              <a:lnSpc>
                <a:spcPct val="100000"/>
              </a:lnSpc>
              <a:spcBef>
                <a:spcPts val="400"/>
              </a:spcBef>
              <a:spcAft>
                <a:spcPts val="0"/>
              </a:spcAft>
              <a:buClr>
                <a:schemeClr val="dk1"/>
              </a:buClr>
              <a:buSzPts val="1100"/>
              <a:buChar char="»"/>
              <a:defRPr/>
            </a:lvl5pPr>
            <a:lvl6pPr marL="3657509" lvl="5" indent="-397923" algn="l">
              <a:lnSpc>
                <a:spcPct val="100000"/>
              </a:lnSpc>
              <a:spcBef>
                <a:spcPts val="400"/>
              </a:spcBef>
              <a:spcAft>
                <a:spcPts val="0"/>
              </a:spcAft>
              <a:buClr>
                <a:schemeClr val="dk1"/>
              </a:buClr>
              <a:buSzPts val="1100"/>
              <a:buChar char="•"/>
              <a:defRPr/>
            </a:lvl6pPr>
            <a:lvl7pPr marL="4267093" lvl="6" indent="-397923" algn="l">
              <a:lnSpc>
                <a:spcPct val="100000"/>
              </a:lnSpc>
              <a:spcBef>
                <a:spcPts val="400"/>
              </a:spcBef>
              <a:spcAft>
                <a:spcPts val="0"/>
              </a:spcAft>
              <a:buClr>
                <a:schemeClr val="dk1"/>
              </a:buClr>
              <a:buSzPts val="1100"/>
              <a:buChar char="•"/>
              <a:defRPr/>
            </a:lvl7pPr>
            <a:lvl8pPr marL="4876678" lvl="7" indent="-397923" algn="l">
              <a:lnSpc>
                <a:spcPct val="100000"/>
              </a:lnSpc>
              <a:spcBef>
                <a:spcPts val="400"/>
              </a:spcBef>
              <a:spcAft>
                <a:spcPts val="0"/>
              </a:spcAft>
              <a:buClr>
                <a:schemeClr val="dk1"/>
              </a:buClr>
              <a:buSzPts val="1100"/>
              <a:buChar char="•"/>
              <a:defRPr/>
            </a:lvl8pPr>
            <a:lvl9pPr marL="5486263" lvl="8" indent="-397923" algn="l">
              <a:lnSpc>
                <a:spcPct val="100000"/>
              </a:lnSpc>
              <a:spcBef>
                <a:spcPts val="400"/>
              </a:spcBef>
              <a:spcAft>
                <a:spcPts val="0"/>
              </a:spcAft>
              <a:buClr>
                <a:schemeClr val="dk1"/>
              </a:buClr>
              <a:buSzPts val="1100"/>
              <a:buChar char="•"/>
              <a:defRPr/>
            </a:lvl9pPr>
          </a:lstStyle>
          <a:p>
            <a:endParaRPr/>
          </a:p>
        </p:txBody>
      </p:sp>
      <p:sp>
        <p:nvSpPr>
          <p:cNvPr id="4129" name="Google Shape;4129;p664"/>
          <p:cNvSpPr txBox="1">
            <a:spLocks noGrp="1"/>
          </p:cNvSpPr>
          <p:nvPr>
            <p:ph type="dt" idx="10"/>
          </p:nvPr>
        </p:nvSpPr>
        <p:spPr>
          <a:xfrm>
            <a:off x="609600" y="6356351"/>
            <a:ext cx="2844800" cy="365200"/>
          </a:xfrm>
          <a:prstGeom prst="rect">
            <a:avLst/>
          </a:prstGeom>
          <a:noFill/>
          <a:ln>
            <a:noFill/>
          </a:ln>
        </p:spPr>
        <p:txBody>
          <a:bodyPr spcFirstLastPara="1" wrap="square" lIns="51425" tIns="25700" rIns="51425" bIns="25700" anchor="ctr" anchorCtr="0">
            <a:noAutofit/>
          </a:bodyPr>
          <a:lstStyle>
            <a:lvl1pPr marR="0" lvl="0" algn="l">
              <a:lnSpc>
                <a:spcPct val="100000"/>
              </a:lnSpc>
              <a:spcBef>
                <a:spcPts val="0"/>
              </a:spcBef>
              <a:spcAft>
                <a:spcPts val="0"/>
              </a:spcAft>
              <a:buClr>
                <a:srgbClr val="888888"/>
              </a:buClr>
              <a:buSzPts val="800"/>
              <a:buFont typeface="Calibri"/>
              <a:buNone/>
              <a:defRPr sz="1467">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9pPr>
          </a:lstStyle>
          <a:p>
            <a:endParaRPr/>
          </a:p>
        </p:txBody>
      </p:sp>
      <p:sp>
        <p:nvSpPr>
          <p:cNvPr id="4130" name="Google Shape;4130;p664"/>
          <p:cNvSpPr txBox="1">
            <a:spLocks noGrp="1"/>
          </p:cNvSpPr>
          <p:nvPr>
            <p:ph type="ftr" idx="11"/>
          </p:nvPr>
        </p:nvSpPr>
        <p:spPr>
          <a:xfrm>
            <a:off x="4165600" y="6356351"/>
            <a:ext cx="3860800" cy="365200"/>
          </a:xfrm>
          <a:prstGeom prst="rect">
            <a:avLst/>
          </a:prstGeom>
          <a:noFill/>
          <a:ln>
            <a:noFill/>
          </a:ln>
        </p:spPr>
        <p:txBody>
          <a:bodyPr spcFirstLastPara="1" wrap="square" lIns="51425" tIns="25700" rIns="51425" bIns="25700" anchor="ctr" anchorCtr="0">
            <a:noAutofit/>
          </a:bodyPr>
          <a:lstStyle>
            <a:lvl1pPr marR="0" lvl="0" algn="ctr">
              <a:lnSpc>
                <a:spcPct val="100000"/>
              </a:lnSpc>
              <a:spcBef>
                <a:spcPts val="0"/>
              </a:spcBef>
              <a:spcAft>
                <a:spcPts val="0"/>
              </a:spcAft>
              <a:buClr>
                <a:srgbClr val="888888"/>
              </a:buClr>
              <a:buSzPts val="800"/>
              <a:buFont typeface="Calibri"/>
              <a:buNone/>
              <a:defRPr sz="1467">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9pPr>
          </a:lstStyle>
          <a:p>
            <a:endParaRPr/>
          </a:p>
        </p:txBody>
      </p:sp>
      <p:sp>
        <p:nvSpPr>
          <p:cNvPr id="4131" name="Google Shape;4131;p664"/>
          <p:cNvSpPr txBox="1">
            <a:spLocks noGrp="1"/>
          </p:cNvSpPr>
          <p:nvPr>
            <p:ph type="sldNum" idx="12"/>
          </p:nvPr>
        </p:nvSpPr>
        <p:spPr>
          <a:xfrm>
            <a:off x="8737600" y="6356351"/>
            <a:ext cx="2844800" cy="3652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70990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4132"/>
        <p:cNvGrpSpPr/>
        <p:nvPr/>
      </p:nvGrpSpPr>
      <p:grpSpPr>
        <a:xfrm>
          <a:off x="0" y="0"/>
          <a:ext cx="0" cy="0"/>
          <a:chOff x="0" y="0"/>
          <a:chExt cx="0" cy="0"/>
        </a:xfrm>
      </p:grpSpPr>
      <p:sp>
        <p:nvSpPr>
          <p:cNvPr id="4133" name="Google Shape;4133;p665"/>
          <p:cNvSpPr txBox="1">
            <a:spLocks noGrp="1"/>
          </p:cNvSpPr>
          <p:nvPr>
            <p:ph type="title"/>
          </p:nvPr>
        </p:nvSpPr>
        <p:spPr>
          <a:xfrm>
            <a:off x="377964" y="19952"/>
            <a:ext cx="11450800" cy="1325600"/>
          </a:xfrm>
          <a:prstGeom prst="rect">
            <a:avLst/>
          </a:prstGeom>
          <a:noFill/>
          <a:ln>
            <a:noFill/>
          </a:ln>
        </p:spPr>
        <p:txBody>
          <a:bodyPr spcFirstLastPara="1" wrap="square" lIns="38575" tIns="19275" rIns="38575" bIns="19275" anchor="ctr" anchorCtr="0">
            <a:normAutofit/>
          </a:bodyPr>
          <a:lstStyle>
            <a:lvl1pPr lvl="0" algn="l">
              <a:lnSpc>
                <a:spcPct val="90000"/>
              </a:lnSpc>
              <a:spcBef>
                <a:spcPts val="0"/>
              </a:spcBef>
              <a:spcAft>
                <a:spcPts val="0"/>
              </a:spcAft>
              <a:buClr>
                <a:srgbClr val="CC4927"/>
              </a:buClr>
              <a:buSzPts val="8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4134" name="Google Shape;4134;p665"/>
          <p:cNvSpPr txBox="1">
            <a:spLocks noGrp="1"/>
          </p:cNvSpPr>
          <p:nvPr>
            <p:ph type="body" idx="1"/>
          </p:nvPr>
        </p:nvSpPr>
        <p:spPr>
          <a:xfrm>
            <a:off x="386036" y="1504672"/>
            <a:ext cx="11442800" cy="4351200"/>
          </a:xfrm>
          <a:prstGeom prst="rect">
            <a:avLst/>
          </a:prstGeom>
          <a:noFill/>
          <a:ln>
            <a:noFill/>
          </a:ln>
        </p:spPr>
        <p:txBody>
          <a:bodyPr spcFirstLastPara="1" wrap="square" lIns="38575" tIns="19275" rIns="38575" bIns="19275" anchor="t" anchorCtr="0">
            <a:normAutofit/>
          </a:bodyPr>
          <a:lstStyle>
            <a:lvl1pPr marL="609585" lvl="0" indent="-397923" algn="l">
              <a:lnSpc>
                <a:spcPct val="90000"/>
              </a:lnSpc>
              <a:spcBef>
                <a:spcPts val="1067"/>
              </a:spcBef>
              <a:spcAft>
                <a:spcPts val="0"/>
              </a:spcAft>
              <a:buClr>
                <a:srgbClr val="4C4C4C"/>
              </a:buClr>
              <a:buSzPts val="1100"/>
              <a:buChar char="●"/>
              <a:defRPr/>
            </a:lvl1pPr>
            <a:lvl2pPr marL="1219170" lvl="1" indent="-372524" algn="l">
              <a:lnSpc>
                <a:spcPct val="90000"/>
              </a:lnSpc>
              <a:spcBef>
                <a:spcPts val="1600"/>
              </a:spcBef>
              <a:spcAft>
                <a:spcPts val="0"/>
              </a:spcAft>
              <a:buClr>
                <a:srgbClr val="7F7F7F"/>
              </a:buClr>
              <a:buSzPts val="800"/>
              <a:buChar char="○"/>
              <a:defRPr/>
            </a:lvl2pPr>
            <a:lvl3pPr marL="1828754" lvl="2" indent="-372524" algn="l">
              <a:lnSpc>
                <a:spcPct val="90000"/>
              </a:lnSpc>
              <a:spcBef>
                <a:spcPts val="1600"/>
              </a:spcBef>
              <a:spcAft>
                <a:spcPts val="0"/>
              </a:spcAft>
              <a:buClr>
                <a:srgbClr val="98361D"/>
              </a:buClr>
              <a:buSzPts val="800"/>
              <a:buChar char="■"/>
              <a:defRPr/>
            </a:lvl3pPr>
            <a:lvl4pPr marL="2438339" lvl="3" indent="-372524" algn="l">
              <a:lnSpc>
                <a:spcPct val="90000"/>
              </a:lnSpc>
              <a:spcBef>
                <a:spcPts val="1600"/>
              </a:spcBef>
              <a:spcAft>
                <a:spcPts val="0"/>
              </a:spcAft>
              <a:buClr>
                <a:schemeClr val="dk1"/>
              </a:buClr>
              <a:buSzPts val="800"/>
              <a:buChar char="●"/>
              <a:defRPr/>
            </a:lvl4pPr>
            <a:lvl5pPr marL="3047924" lvl="4" indent="-372524" algn="l">
              <a:lnSpc>
                <a:spcPct val="90000"/>
              </a:lnSpc>
              <a:spcBef>
                <a:spcPts val="1600"/>
              </a:spcBef>
              <a:spcAft>
                <a:spcPts val="0"/>
              </a:spcAft>
              <a:buClr>
                <a:schemeClr val="dk1"/>
              </a:buClr>
              <a:buSzPts val="800"/>
              <a:buChar char="○"/>
              <a:defRPr/>
            </a:lvl5pPr>
            <a:lvl6pPr marL="3657509" lvl="5" indent="-372524" algn="l">
              <a:lnSpc>
                <a:spcPct val="90000"/>
              </a:lnSpc>
              <a:spcBef>
                <a:spcPts val="1600"/>
              </a:spcBef>
              <a:spcAft>
                <a:spcPts val="0"/>
              </a:spcAft>
              <a:buClr>
                <a:schemeClr val="dk1"/>
              </a:buClr>
              <a:buSzPts val="800"/>
              <a:buChar char="■"/>
              <a:defRPr/>
            </a:lvl6pPr>
            <a:lvl7pPr marL="4267093" lvl="6" indent="-372524" algn="l">
              <a:lnSpc>
                <a:spcPct val="90000"/>
              </a:lnSpc>
              <a:spcBef>
                <a:spcPts val="1600"/>
              </a:spcBef>
              <a:spcAft>
                <a:spcPts val="0"/>
              </a:spcAft>
              <a:buClr>
                <a:schemeClr val="dk1"/>
              </a:buClr>
              <a:buSzPts val="800"/>
              <a:buChar char="●"/>
              <a:defRPr/>
            </a:lvl7pPr>
            <a:lvl8pPr marL="4876678" lvl="7" indent="-372524" algn="l">
              <a:lnSpc>
                <a:spcPct val="90000"/>
              </a:lnSpc>
              <a:spcBef>
                <a:spcPts val="1600"/>
              </a:spcBef>
              <a:spcAft>
                <a:spcPts val="0"/>
              </a:spcAft>
              <a:buClr>
                <a:schemeClr val="dk1"/>
              </a:buClr>
              <a:buSzPts val="800"/>
              <a:buChar char="○"/>
              <a:defRPr/>
            </a:lvl8pPr>
            <a:lvl9pPr marL="5486263" lvl="8" indent="-372524" algn="l">
              <a:lnSpc>
                <a:spcPct val="90000"/>
              </a:lnSpc>
              <a:spcBef>
                <a:spcPts val="1600"/>
              </a:spcBef>
              <a:spcAft>
                <a:spcPts val="1600"/>
              </a:spcAft>
              <a:buClr>
                <a:schemeClr val="dk1"/>
              </a:buClr>
              <a:buSzPts val="800"/>
              <a:buChar char="■"/>
              <a:defRPr/>
            </a:lvl9pPr>
          </a:lstStyle>
          <a:p>
            <a:endParaRPr/>
          </a:p>
        </p:txBody>
      </p:sp>
      <p:sp>
        <p:nvSpPr>
          <p:cNvPr id="4135" name="Google Shape;4135;p665"/>
          <p:cNvSpPr txBox="1">
            <a:spLocks noGrp="1"/>
          </p:cNvSpPr>
          <p:nvPr>
            <p:ph type="dt" idx="10"/>
          </p:nvPr>
        </p:nvSpPr>
        <p:spPr>
          <a:xfrm>
            <a:off x="838200" y="6356352"/>
            <a:ext cx="2743200" cy="365200"/>
          </a:xfrm>
          <a:prstGeom prst="rect">
            <a:avLst/>
          </a:prstGeom>
          <a:noFill/>
          <a:ln>
            <a:noFill/>
          </a:ln>
        </p:spPr>
        <p:txBody>
          <a:bodyPr spcFirstLastPara="1" wrap="square" lIns="38575" tIns="19275" rIns="38575" bIns="19275" anchor="ctr" anchorCtr="0">
            <a:noAutofit/>
          </a:bodyPr>
          <a:lstStyle>
            <a:lvl1pPr marR="0" lvl="0" algn="l">
              <a:lnSpc>
                <a:spcPct val="100000"/>
              </a:lnSpc>
              <a:spcBef>
                <a:spcPts val="0"/>
              </a:spcBef>
              <a:spcAft>
                <a:spcPts val="0"/>
              </a:spcAft>
              <a:buClr>
                <a:srgbClr val="000000"/>
              </a:buClr>
              <a:buSzPts val="600"/>
              <a:buFont typeface="Arial"/>
              <a:buNone/>
              <a:defRPr sz="14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600"/>
              <a:buFont typeface="Arial"/>
              <a:buNone/>
              <a:defRPr sz="14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600"/>
              <a:buFont typeface="Arial"/>
              <a:buNone/>
              <a:defRPr sz="14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600"/>
              <a:buFont typeface="Arial"/>
              <a:buNone/>
              <a:defRPr sz="14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600"/>
              <a:buFont typeface="Arial"/>
              <a:buNone/>
              <a:defRPr sz="14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600"/>
              <a:buFont typeface="Arial"/>
              <a:buNone/>
              <a:defRPr sz="14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600"/>
              <a:buFont typeface="Arial"/>
              <a:buNone/>
              <a:defRPr sz="14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600"/>
              <a:buFont typeface="Arial"/>
              <a:buNone/>
              <a:defRPr sz="14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600"/>
              <a:buFont typeface="Arial"/>
              <a:buNone/>
              <a:defRPr sz="1467" b="0" i="0" u="none" strike="noStrike" cap="none">
                <a:solidFill>
                  <a:srgbClr val="000000"/>
                </a:solidFill>
                <a:latin typeface="Arial"/>
                <a:ea typeface="Arial"/>
                <a:cs typeface="Arial"/>
                <a:sym typeface="Arial"/>
              </a:defRPr>
            </a:lvl9pPr>
          </a:lstStyle>
          <a:p>
            <a:endParaRPr/>
          </a:p>
        </p:txBody>
      </p:sp>
      <p:sp>
        <p:nvSpPr>
          <p:cNvPr id="4136" name="Google Shape;4136;p665"/>
          <p:cNvSpPr txBox="1">
            <a:spLocks noGrp="1"/>
          </p:cNvSpPr>
          <p:nvPr>
            <p:ph type="ftr" idx="11"/>
          </p:nvPr>
        </p:nvSpPr>
        <p:spPr>
          <a:xfrm>
            <a:off x="4038600" y="6356352"/>
            <a:ext cx="4114800" cy="365200"/>
          </a:xfrm>
          <a:prstGeom prst="rect">
            <a:avLst/>
          </a:prstGeom>
          <a:noFill/>
          <a:ln>
            <a:noFill/>
          </a:ln>
        </p:spPr>
        <p:txBody>
          <a:bodyPr spcFirstLastPara="1" wrap="square" lIns="38575" tIns="19275" rIns="38575" bIns="19275" anchor="ctr" anchorCtr="0">
            <a:noAutofit/>
          </a:bodyPr>
          <a:lstStyle>
            <a:lvl1pPr marR="0" lvl="0" algn="ctr">
              <a:lnSpc>
                <a:spcPct val="100000"/>
              </a:lnSpc>
              <a:spcBef>
                <a:spcPts val="0"/>
              </a:spcBef>
              <a:spcAft>
                <a:spcPts val="0"/>
              </a:spcAft>
              <a:buClr>
                <a:srgbClr val="000000"/>
              </a:buClr>
              <a:buSzPts val="600"/>
              <a:buFont typeface="Arial"/>
              <a:buNone/>
              <a:defRPr sz="14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600"/>
              <a:buFont typeface="Arial"/>
              <a:buNone/>
              <a:defRPr sz="14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600"/>
              <a:buFont typeface="Arial"/>
              <a:buNone/>
              <a:defRPr sz="14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600"/>
              <a:buFont typeface="Arial"/>
              <a:buNone/>
              <a:defRPr sz="14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600"/>
              <a:buFont typeface="Arial"/>
              <a:buNone/>
              <a:defRPr sz="14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600"/>
              <a:buFont typeface="Arial"/>
              <a:buNone/>
              <a:defRPr sz="14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600"/>
              <a:buFont typeface="Arial"/>
              <a:buNone/>
              <a:defRPr sz="14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600"/>
              <a:buFont typeface="Arial"/>
              <a:buNone/>
              <a:defRPr sz="14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600"/>
              <a:buFont typeface="Arial"/>
              <a:buNone/>
              <a:defRPr sz="1467" b="0" i="0" u="none" strike="noStrike" cap="none">
                <a:solidFill>
                  <a:srgbClr val="000000"/>
                </a:solidFill>
                <a:latin typeface="Arial"/>
                <a:ea typeface="Arial"/>
                <a:cs typeface="Arial"/>
                <a:sym typeface="Arial"/>
              </a:defRPr>
            </a:lvl9pPr>
          </a:lstStyle>
          <a:p>
            <a:endParaRPr/>
          </a:p>
        </p:txBody>
      </p:sp>
      <p:sp>
        <p:nvSpPr>
          <p:cNvPr id="4137" name="Google Shape;4137;p665"/>
          <p:cNvSpPr txBox="1">
            <a:spLocks noGrp="1"/>
          </p:cNvSpPr>
          <p:nvPr>
            <p:ph type="sldNum" idx="12"/>
          </p:nvPr>
        </p:nvSpPr>
        <p:spPr>
          <a:xfrm>
            <a:off x="8610600" y="6356352"/>
            <a:ext cx="2743200" cy="365200"/>
          </a:xfrm>
          <a:prstGeom prst="rect">
            <a:avLst/>
          </a:prstGeom>
          <a:noFill/>
          <a:ln>
            <a:noFill/>
          </a:ln>
        </p:spPr>
        <p:txBody>
          <a:bodyPr spcFirstLastPara="1" wrap="square" lIns="38575" tIns="19275" rIns="38575" bIns="19275" anchor="ctr" anchorCtr="0">
            <a:normAutofit/>
          </a:bodyPr>
          <a:lstStyle>
            <a:lvl1pPr marL="0" marR="0" lvl="0" indent="0" algn="r">
              <a:lnSpc>
                <a:spcPct val="100000"/>
              </a:lnSpc>
              <a:spcBef>
                <a:spcPts val="0"/>
              </a:spcBef>
              <a:spcAft>
                <a:spcPts val="0"/>
              </a:spcAft>
              <a:buClr>
                <a:srgbClr val="000000"/>
              </a:buClr>
              <a:buSzPts val="600"/>
              <a:buFont typeface="Arial"/>
              <a:buNone/>
              <a:defRPr sz="1333"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00"/>
              <a:buFont typeface="Arial"/>
              <a:buNone/>
              <a:defRPr sz="1333"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00"/>
              <a:buFont typeface="Arial"/>
              <a:buNone/>
              <a:defRPr sz="1333"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00"/>
              <a:buFont typeface="Arial"/>
              <a:buNone/>
              <a:defRPr sz="1333"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00"/>
              <a:buFont typeface="Arial"/>
              <a:buNone/>
              <a:defRPr sz="1333"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00"/>
              <a:buFont typeface="Arial"/>
              <a:buNone/>
              <a:defRPr sz="1333"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00"/>
              <a:buFont typeface="Arial"/>
              <a:buNone/>
              <a:defRPr sz="1333"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00"/>
              <a:buFont typeface="Arial"/>
              <a:buNone/>
              <a:defRPr sz="1333"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00"/>
              <a:buFont typeface="Arial"/>
              <a:buNone/>
              <a:defRPr sz="1333" b="0"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3880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Content 3">
  <p:cSld name="Title and Content 3">
    <p:spTree>
      <p:nvGrpSpPr>
        <p:cNvPr id="1" name="Shape 4138"/>
        <p:cNvGrpSpPr/>
        <p:nvPr/>
      </p:nvGrpSpPr>
      <p:grpSpPr>
        <a:xfrm>
          <a:off x="0" y="0"/>
          <a:ext cx="0" cy="0"/>
          <a:chOff x="0" y="0"/>
          <a:chExt cx="0" cy="0"/>
        </a:xfrm>
      </p:grpSpPr>
      <p:sp>
        <p:nvSpPr>
          <p:cNvPr id="4139" name="Google Shape;4139;p666"/>
          <p:cNvSpPr txBox="1">
            <a:spLocks noGrp="1"/>
          </p:cNvSpPr>
          <p:nvPr>
            <p:ph type="title"/>
          </p:nvPr>
        </p:nvSpPr>
        <p:spPr>
          <a:xfrm>
            <a:off x="0" y="0"/>
            <a:ext cx="3000000" cy="3000000"/>
          </a:xfrm>
          <a:prstGeom prst="rect">
            <a:avLst/>
          </a:prstGeom>
          <a:noFill/>
          <a:ln>
            <a:noFill/>
          </a:ln>
        </p:spPr>
        <p:txBody>
          <a:bodyPr spcFirstLastPara="1" wrap="square" lIns="51425" tIns="25700" rIns="51425" bIns="25700" anchor="t" anchorCtr="0">
            <a:noAutofit/>
          </a:bodyPr>
          <a:lstStyle>
            <a:lvl1pPr marR="0" lvl="0" algn="ctr">
              <a:lnSpc>
                <a:spcPct val="100000"/>
              </a:lnSpc>
              <a:spcBef>
                <a:spcPts val="0"/>
              </a:spcBef>
              <a:spcAft>
                <a:spcPts val="0"/>
              </a:spcAft>
              <a:buClr>
                <a:schemeClr val="dk1"/>
              </a:buClr>
              <a:buSzPts val="3300"/>
              <a:buFont typeface="Calibri"/>
              <a:buNone/>
              <a:defRPr sz="5867"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9pPr>
          </a:lstStyle>
          <a:p>
            <a:endParaRPr/>
          </a:p>
        </p:txBody>
      </p:sp>
      <p:sp>
        <p:nvSpPr>
          <p:cNvPr id="4140" name="Google Shape;4140;p666"/>
          <p:cNvSpPr txBox="1">
            <a:spLocks noGrp="1"/>
          </p:cNvSpPr>
          <p:nvPr>
            <p:ph type="body" idx="1"/>
          </p:nvPr>
        </p:nvSpPr>
        <p:spPr>
          <a:xfrm>
            <a:off x="0" y="0"/>
            <a:ext cx="3000000" cy="3000000"/>
          </a:xfrm>
          <a:prstGeom prst="rect">
            <a:avLst/>
          </a:prstGeom>
          <a:noFill/>
          <a:ln>
            <a:noFill/>
          </a:ln>
        </p:spPr>
        <p:txBody>
          <a:bodyPr spcFirstLastPara="1" wrap="square" lIns="51425" tIns="25700" rIns="51425" bIns="25700" anchor="t" anchorCtr="0">
            <a:noAutofit/>
          </a:bodyPr>
          <a:lstStyle>
            <a:lvl1pPr marL="609585" marR="0" lvl="0" indent="-507987" algn="l">
              <a:lnSpc>
                <a:spcPct val="100000"/>
              </a:lnSpc>
              <a:spcBef>
                <a:spcPts val="800"/>
              </a:spcBef>
              <a:spcAft>
                <a:spcPts val="0"/>
              </a:spcAft>
              <a:buClr>
                <a:srgbClr val="D4AD53"/>
              </a:buClr>
              <a:buSzPts val="2400"/>
              <a:buFont typeface="Arial"/>
              <a:buChar char="•"/>
              <a:defRPr sz="4267" b="0" i="0" u="none" strike="noStrike" cap="none">
                <a:solidFill>
                  <a:schemeClr val="dk1"/>
                </a:solidFill>
                <a:latin typeface="Calibri"/>
                <a:ea typeface="Calibri"/>
                <a:cs typeface="Calibri"/>
                <a:sym typeface="Calibri"/>
              </a:defRPr>
            </a:lvl1pPr>
            <a:lvl2pPr marL="1219170" marR="0" lvl="1" indent="-482588" algn="l">
              <a:lnSpc>
                <a:spcPct val="100000"/>
              </a:lnSpc>
              <a:spcBef>
                <a:spcPts val="800"/>
              </a:spcBef>
              <a:spcAft>
                <a:spcPts val="0"/>
              </a:spcAft>
              <a:buClr>
                <a:schemeClr val="dk1"/>
              </a:buClr>
              <a:buSzPts val="2100"/>
              <a:buFont typeface="Arial"/>
              <a:buChar char="–"/>
              <a:defRPr sz="3733" b="0" i="0" u="none" strike="noStrike" cap="none">
                <a:solidFill>
                  <a:schemeClr val="dk1"/>
                </a:solidFill>
                <a:latin typeface="Calibri"/>
                <a:ea typeface="Calibri"/>
                <a:cs typeface="Calibri"/>
                <a:sym typeface="Calibri"/>
              </a:defRPr>
            </a:lvl2pPr>
            <a:lvl3pPr marL="1828754" marR="0" lvl="2" indent="-457189" algn="l">
              <a:lnSpc>
                <a:spcPct val="100000"/>
              </a:lnSpc>
              <a:spcBef>
                <a:spcPts val="667"/>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3pPr>
            <a:lvl4pPr marL="2438339" marR="0" lvl="3" indent="-431789" algn="l">
              <a:lnSpc>
                <a:spcPct val="100000"/>
              </a:lnSpc>
              <a:spcBef>
                <a:spcPts val="533"/>
              </a:spcBef>
              <a:spcAft>
                <a:spcPts val="0"/>
              </a:spcAft>
              <a:buClr>
                <a:schemeClr val="dk1"/>
              </a:buClr>
              <a:buSzPts val="1500"/>
              <a:buFont typeface="Arial"/>
              <a:buChar char="–"/>
              <a:defRPr sz="2667" b="0" i="0" u="none" strike="noStrike" cap="none">
                <a:solidFill>
                  <a:schemeClr val="dk1"/>
                </a:solidFill>
                <a:latin typeface="Calibri"/>
                <a:ea typeface="Calibri"/>
                <a:cs typeface="Calibri"/>
                <a:sym typeface="Calibri"/>
              </a:defRPr>
            </a:lvl4pPr>
            <a:lvl5pPr marL="3047924" marR="0" lvl="4" indent="-431789" algn="l">
              <a:lnSpc>
                <a:spcPct val="100000"/>
              </a:lnSpc>
              <a:spcBef>
                <a:spcPts val="533"/>
              </a:spcBef>
              <a:spcAft>
                <a:spcPts val="0"/>
              </a:spcAft>
              <a:buClr>
                <a:schemeClr val="dk1"/>
              </a:buClr>
              <a:buSzPts val="1500"/>
              <a:buFont typeface="Arial"/>
              <a:buChar char="»"/>
              <a:defRPr sz="2667" b="0" i="0" u="none" strike="noStrike" cap="none">
                <a:solidFill>
                  <a:schemeClr val="dk1"/>
                </a:solidFill>
                <a:latin typeface="Calibri"/>
                <a:ea typeface="Calibri"/>
                <a:cs typeface="Calibri"/>
                <a:sym typeface="Calibri"/>
              </a:defRPr>
            </a:lvl5pPr>
            <a:lvl6pPr marL="3657509" marR="0" lvl="5" indent="-431789" algn="l">
              <a:lnSpc>
                <a:spcPct val="100000"/>
              </a:lnSpc>
              <a:spcBef>
                <a:spcPts val="533"/>
              </a:spcBef>
              <a:spcAft>
                <a:spcPts val="0"/>
              </a:spcAft>
              <a:buClr>
                <a:schemeClr val="dk1"/>
              </a:buClr>
              <a:buSzPts val="1500"/>
              <a:buFont typeface="Arial"/>
              <a:buChar char="•"/>
              <a:defRPr sz="2667" b="0" i="0" u="none" strike="noStrike" cap="none">
                <a:solidFill>
                  <a:schemeClr val="dk1"/>
                </a:solidFill>
                <a:latin typeface="Calibri"/>
                <a:ea typeface="Calibri"/>
                <a:cs typeface="Calibri"/>
                <a:sym typeface="Calibri"/>
              </a:defRPr>
            </a:lvl6pPr>
            <a:lvl7pPr marL="4267093" marR="0" lvl="6" indent="-431789" algn="l">
              <a:lnSpc>
                <a:spcPct val="100000"/>
              </a:lnSpc>
              <a:spcBef>
                <a:spcPts val="533"/>
              </a:spcBef>
              <a:spcAft>
                <a:spcPts val="0"/>
              </a:spcAft>
              <a:buClr>
                <a:schemeClr val="dk1"/>
              </a:buClr>
              <a:buSzPts val="1500"/>
              <a:buFont typeface="Arial"/>
              <a:buChar char="•"/>
              <a:defRPr sz="2667" b="0" i="0" u="none" strike="noStrike" cap="none">
                <a:solidFill>
                  <a:schemeClr val="dk1"/>
                </a:solidFill>
                <a:latin typeface="Calibri"/>
                <a:ea typeface="Calibri"/>
                <a:cs typeface="Calibri"/>
                <a:sym typeface="Calibri"/>
              </a:defRPr>
            </a:lvl7pPr>
            <a:lvl8pPr marL="4876678" marR="0" lvl="7" indent="-431789" algn="l">
              <a:lnSpc>
                <a:spcPct val="100000"/>
              </a:lnSpc>
              <a:spcBef>
                <a:spcPts val="533"/>
              </a:spcBef>
              <a:spcAft>
                <a:spcPts val="0"/>
              </a:spcAft>
              <a:buClr>
                <a:schemeClr val="dk1"/>
              </a:buClr>
              <a:buSzPts val="1500"/>
              <a:buFont typeface="Arial"/>
              <a:buChar char="•"/>
              <a:defRPr sz="2667" b="0" i="0" u="none" strike="noStrike" cap="none">
                <a:solidFill>
                  <a:schemeClr val="dk1"/>
                </a:solidFill>
                <a:latin typeface="Calibri"/>
                <a:ea typeface="Calibri"/>
                <a:cs typeface="Calibri"/>
                <a:sym typeface="Calibri"/>
              </a:defRPr>
            </a:lvl8pPr>
            <a:lvl9pPr marL="5486263" marR="0" lvl="8" indent="-431789" algn="l">
              <a:lnSpc>
                <a:spcPct val="100000"/>
              </a:lnSpc>
              <a:spcBef>
                <a:spcPts val="533"/>
              </a:spcBef>
              <a:spcAft>
                <a:spcPts val="0"/>
              </a:spcAft>
              <a:buClr>
                <a:schemeClr val="dk1"/>
              </a:buClr>
              <a:buSzPts val="15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4141" name="Google Shape;4141;p666"/>
          <p:cNvSpPr txBox="1">
            <a:spLocks noGrp="1"/>
          </p:cNvSpPr>
          <p:nvPr>
            <p:ph type="dt" idx="10"/>
          </p:nvPr>
        </p:nvSpPr>
        <p:spPr>
          <a:xfrm>
            <a:off x="0" y="0"/>
            <a:ext cx="3000000" cy="3000000"/>
          </a:xfrm>
          <a:prstGeom prst="rect">
            <a:avLst/>
          </a:prstGeom>
          <a:noFill/>
          <a:ln>
            <a:noFill/>
          </a:ln>
        </p:spPr>
        <p:txBody>
          <a:bodyPr spcFirstLastPara="1" wrap="square" lIns="51425" tIns="25700" rIns="51425" bIns="25700" anchor="t" anchorCtr="0">
            <a:noAutofit/>
          </a:bodyPr>
          <a:lstStyle>
            <a:lvl1pPr marR="0" lvl="0" algn="l">
              <a:lnSpc>
                <a:spcPct val="100000"/>
              </a:lnSpc>
              <a:spcBef>
                <a:spcPts val="0"/>
              </a:spcBef>
              <a:spcAft>
                <a:spcPts val="0"/>
              </a:spcAft>
              <a:buClr>
                <a:srgbClr val="000000"/>
              </a:buClr>
              <a:buSzPts val="800"/>
              <a:buFont typeface="Arial"/>
              <a:buNone/>
              <a:defRPr sz="1867"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800"/>
              <a:buFont typeface="Arial"/>
              <a:buNone/>
              <a:defRPr sz="1867"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800"/>
              <a:buFont typeface="Arial"/>
              <a:buNone/>
              <a:defRPr sz="1867"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800"/>
              <a:buFont typeface="Arial"/>
              <a:buNone/>
              <a:defRPr sz="1867"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800"/>
              <a:buFont typeface="Arial"/>
              <a:buNone/>
              <a:defRPr sz="1867"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800"/>
              <a:buFont typeface="Arial"/>
              <a:buNone/>
              <a:defRPr sz="1867"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800"/>
              <a:buFont typeface="Arial"/>
              <a:buNone/>
              <a:defRPr sz="1867"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800"/>
              <a:buFont typeface="Arial"/>
              <a:buNone/>
              <a:defRPr sz="1867"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8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4142" name="Google Shape;4142;p666"/>
          <p:cNvSpPr txBox="1">
            <a:spLocks noGrp="1"/>
          </p:cNvSpPr>
          <p:nvPr>
            <p:ph type="ftr" idx="11"/>
          </p:nvPr>
        </p:nvSpPr>
        <p:spPr>
          <a:xfrm>
            <a:off x="0" y="0"/>
            <a:ext cx="3000000" cy="3000000"/>
          </a:xfrm>
          <a:prstGeom prst="rect">
            <a:avLst/>
          </a:prstGeom>
          <a:noFill/>
          <a:ln>
            <a:noFill/>
          </a:ln>
        </p:spPr>
        <p:txBody>
          <a:bodyPr spcFirstLastPara="1" wrap="square" lIns="51425" tIns="25700" rIns="51425" bIns="25700" anchor="t" anchorCtr="0">
            <a:noAutofit/>
          </a:bodyPr>
          <a:lstStyle>
            <a:lvl1pPr marR="0" lvl="0" algn="l">
              <a:lnSpc>
                <a:spcPct val="100000"/>
              </a:lnSpc>
              <a:spcBef>
                <a:spcPts val="0"/>
              </a:spcBef>
              <a:spcAft>
                <a:spcPts val="0"/>
              </a:spcAft>
              <a:buClr>
                <a:srgbClr val="000000"/>
              </a:buClr>
              <a:buSzPts val="800"/>
              <a:buFont typeface="Arial"/>
              <a:buNone/>
              <a:defRPr sz="1867"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800"/>
              <a:buFont typeface="Arial"/>
              <a:buNone/>
              <a:defRPr sz="1867"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800"/>
              <a:buFont typeface="Arial"/>
              <a:buNone/>
              <a:defRPr sz="1867"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800"/>
              <a:buFont typeface="Arial"/>
              <a:buNone/>
              <a:defRPr sz="1867"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800"/>
              <a:buFont typeface="Arial"/>
              <a:buNone/>
              <a:defRPr sz="1867"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800"/>
              <a:buFont typeface="Arial"/>
              <a:buNone/>
              <a:defRPr sz="1867"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800"/>
              <a:buFont typeface="Arial"/>
              <a:buNone/>
              <a:defRPr sz="1867"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800"/>
              <a:buFont typeface="Arial"/>
              <a:buNone/>
              <a:defRPr sz="1867"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8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4143" name="Google Shape;4143;p666"/>
          <p:cNvSpPr txBox="1">
            <a:spLocks noGrp="1"/>
          </p:cNvSpPr>
          <p:nvPr>
            <p:ph type="sldNum" idx="12"/>
          </p:nvPr>
        </p:nvSpPr>
        <p:spPr>
          <a:xfrm>
            <a:off x="0" y="0"/>
            <a:ext cx="3000000" cy="3000000"/>
          </a:xfrm>
          <a:prstGeom prst="rect">
            <a:avLst/>
          </a:prstGeom>
          <a:noFill/>
          <a:ln>
            <a:noFill/>
          </a:ln>
        </p:spPr>
        <p:txBody>
          <a:bodyPr spcFirstLastPara="1" wrap="square" lIns="51425" tIns="25700" rIns="51425" bIns="25700" anchor="t" anchorCtr="0">
            <a:noAutofit/>
          </a:bodyPr>
          <a:lstStyle>
            <a:lvl1pPr marL="0" marR="0" lvl="0" indent="0" algn="l">
              <a:lnSpc>
                <a:spcPct val="100000"/>
              </a:lnSpc>
              <a:spcBef>
                <a:spcPts val="0"/>
              </a:spcBef>
              <a:spcAft>
                <a:spcPts val="0"/>
              </a:spcAft>
              <a:buClr>
                <a:srgbClr val="000000"/>
              </a:buClr>
              <a:buSzPts val="1100"/>
              <a:buFont typeface="Arial"/>
              <a:buNone/>
              <a:defRPr sz="1867"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100"/>
              <a:buFont typeface="Arial"/>
              <a:buNone/>
              <a:defRPr sz="1867"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100"/>
              <a:buFont typeface="Arial"/>
              <a:buNone/>
              <a:defRPr sz="1867"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100"/>
              <a:buFont typeface="Arial"/>
              <a:buNone/>
              <a:defRPr sz="1867"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100"/>
              <a:buFont typeface="Arial"/>
              <a:buNone/>
              <a:defRPr sz="1867"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100"/>
              <a:buFont typeface="Arial"/>
              <a:buNone/>
              <a:defRPr sz="1867"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100"/>
              <a:buFont typeface="Arial"/>
              <a:buNone/>
              <a:defRPr sz="1867"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100"/>
              <a:buFont typeface="Arial"/>
              <a:buNone/>
              <a:defRPr sz="1867"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100"/>
              <a:buFont typeface="Arial"/>
              <a:buNone/>
              <a:defRPr sz="1867" b="0" i="0" u="none" strike="noStrike" cap="none">
                <a:solidFill>
                  <a:srgbClr val="FFFFFF"/>
                </a:solidFill>
                <a:latin typeface="Calibri"/>
                <a:ea typeface="Calibri"/>
                <a:cs typeface="Calibri"/>
                <a:sym typeface="Calibri"/>
              </a:defRPr>
            </a:lvl9pPr>
          </a:lstStyle>
          <a:p>
            <a:fld id="{00000000-1234-1234-1234-123412341234}" type="slidenum">
              <a:rPr lang="en" smtClean="0"/>
              <a:pPr/>
              <a:t>‹#›</a:t>
            </a:fld>
            <a:endParaRPr lang="en"/>
          </a:p>
        </p:txBody>
      </p:sp>
      <p:pic>
        <p:nvPicPr>
          <p:cNvPr id="4144" name="Google Shape;4144;p66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677459" y="5719155"/>
            <a:ext cx="837084" cy="837084"/>
          </a:xfrm>
          <a:prstGeom prst="rect">
            <a:avLst/>
          </a:prstGeom>
          <a:noFill/>
          <a:ln>
            <a:noFill/>
          </a:ln>
        </p:spPr>
      </p:pic>
    </p:spTree>
    <p:extLst>
      <p:ext uri="{BB962C8B-B14F-4D97-AF65-F5344CB8AC3E}">
        <p14:creationId xmlns:p14="http://schemas.microsoft.com/office/powerpoint/2010/main" val="27329429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Content 4">
  <p:cSld name="Title and Content 4">
    <p:spTree>
      <p:nvGrpSpPr>
        <p:cNvPr id="1" name="Shape 4145"/>
        <p:cNvGrpSpPr/>
        <p:nvPr/>
      </p:nvGrpSpPr>
      <p:grpSpPr>
        <a:xfrm>
          <a:off x="0" y="0"/>
          <a:ext cx="0" cy="0"/>
          <a:chOff x="0" y="0"/>
          <a:chExt cx="0" cy="0"/>
        </a:xfrm>
      </p:grpSpPr>
      <p:sp>
        <p:nvSpPr>
          <p:cNvPr id="4146" name="Google Shape;4146;p667"/>
          <p:cNvSpPr txBox="1">
            <a:spLocks noGrp="1"/>
          </p:cNvSpPr>
          <p:nvPr>
            <p:ph type="title"/>
          </p:nvPr>
        </p:nvSpPr>
        <p:spPr>
          <a:xfrm>
            <a:off x="838200" y="365125"/>
            <a:ext cx="10515600" cy="1325600"/>
          </a:xfrm>
          <a:prstGeom prst="rect">
            <a:avLst/>
          </a:prstGeom>
          <a:noFill/>
          <a:ln>
            <a:noFill/>
          </a:ln>
        </p:spPr>
        <p:txBody>
          <a:bodyPr spcFirstLastPara="1" wrap="square" lIns="51425" tIns="25700" rIns="51425" bIns="25700" anchor="ctr" anchorCtr="0">
            <a:normAutofit/>
          </a:bodyPr>
          <a:lstStyle>
            <a:lvl1pPr lvl="0" algn="l">
              <a:lnSpc>
                <a:spcPct val="90000"/>
              </a:lnSpc>
              <a:spcBef>
                <a:spcPts val="0"/>
              </a:spcBef>
              <a:spcAft>
                <a:spcPts val="0"/>
              </a:spcAft>
              <a:buClr>
                <a:schemeClr val="dk1"/>
              </a:buClr>
              <a:buSzPts val="11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147" name="Google Shape;4147;p667"/>
          <p:cNvSpPr txBox="1">
            <a:spLocks noGrp="1"/>
          </p:cNvSpPr>
          <p:nvPr>
            <p:ph type="body" idx="1"/>
          </p:nvPr>
        </p:nvSpPr>
        <p:spPr>
          <a:xfrm>
            <a:off x="838200" y="1825625"/>
            <a:ext cx="10515600" cy="4351200"/>
          </a:xfrm>
          <a:prstGeom prst="rect">
            <a:avLst/>
          </a:prstGeom>
          <a:noFill/>
          <a:ln>
            <a:noFill/>
          </a:ln>
        </p:spPr>
        <p:txBody>
          <a:bodyPr spcFirstLastPara="1" wrap="square" lIns="51425" tIns="25700" rIns="51425" bIns="25700" anchor="t" anchorCtr="0">
            <a:normAutofit/>
          </a:bodyPr>
          <a:lstStyle>
            <a:lvl1pPr marL="609585" lvl="0" indent="-397923" algn="l">
              <a:lnSpc>
                <a:spcPct val="90000"/>
              </a:lnSpc>
              <a:spcBef>
                <a:spcPts val="1067"/>
              </a:spcBef>
              <a:spcAft>
                <a:spcPts val="0"/>
              </a:spcAft>
              <a:buClr>
                <a:schemeClr val="dk1"/>
              </a:buClr>
              <a:buSzPts val="1100"/>
              <a:buChar char="•"/>
              <a:defRPr/>
            </a:lvl1pPr>
            <a:lvl2pPr marL="1219170" lvl="1" indent="-397923" algn="l">
              <a:lnSpc>
                <a:spcPct val="90000"/>
              </a:lnSpc>
              <a:spcBef>
                <a:spcPts val="533"/>
              </a:spcBef>
              <a:spcAft>
                <a:spcPts val="0"/>
              </a:spcAft>
              <a:buClr>
                <a:schemeClr val="dk1"/>
              </a:buClr>
              <a:buSzPts val="1100"/>
              <a:buChar char="•"/>
              <a:defRPr/>
            </a:lvl2pPr>
            <a:lvl3pPr marL="1828754" lvl="2" indent="-397923" algn="l">
              <a:lnSpc>
                <a:spcPct val="90000"/>
              </a:lnSpc>
              <a:spcBef>
                <a:spcPts val="533"/>
              </a:spcBef>
              <a:spcAft>
                <a:spcPts val="0"/>
              </a:spcAft>
              <a:buClr>
                <a:schemeClr val="dk1"/>
              </a:buClr>
              <a:buSzPts val="1100"/>
              <a:buChar char="•"/>
              <a:defRPr/>
            </a:lvl3pPr>
            <a:lvl4pPr marL="2438339" lvl="3" indent="-397923" algn="l">
              <a:lnSpc>
                <a:spcPct val="90000"/>
              </a:lnSpc>
              <a:spcBef>
                <a:spcPts val="533"/>
              </a:spcBef>
              <a:spcAft>
                <a:spcPts val="0"/>
              </a:spcAft>
              <a:buClr>
                <a:schemeClr val="dk1"/>
              </a:buClr>
              <a:buSzPts val="1100"/>
              <a:buChar char="•"/>
              <a:defRPr/>
            </a:lvl4pPr>
            <a:lvl5pPr marL="3047924" lvl="4" indent="-397923" algn="l">
              <a:lnSpc>
                <a:spcPct val="90000"/>
              </a:lnSpc>
              <a:spcBef>
                <a:spcPts val="533"/>
              </a:spcBef>
              <a:spcAft>
                <a:spcPts val="0"/>
              </a:spcAft>
              <a:buClr>
                <a:schemeClr val="dk1"/>
              </a:buClr>
              <a:buSzPts val="1100"/>
              <a:buChar char="•"/>
              <a:defRPr/>
            </a:lvl5pPr>
            <a:lvl6pPr marL="3657509" lvl="5" indent="-397923" algn="l">
              <a:lnSpc>
                <a:spcPct val="90000"/>
              </a:lnSpc>
              <a:spcBef>
                <a:spcPts val="533"/>
              </a:spcBef>
              <a:spcAft>
                <a:spcPts val="0"/>
              </a:spcAft>
              <a:buClr>
                <a:schemeClr val="dk1"/>
              </a:buClr>
              <a:buSzPts val="1100"/>
              <a:buChar char="•"/>
              <a:defRPr/>
            </a:lvl6pPr>
            <a:lvl7pPr marL="4267093" lvl="6" indent="-397923" algn="l">
              <a:lnSpc>
                <a:spcPct val="90000"/>
              </a:lnSpc>
              <a:spcBef>
                <a:spcPts val="533"/>
              </a:spcBef>
              <a:spcAft>
                <a:spcPts val="0"/>
              </a:spcAft>
              <a:buClr>
                <a:schemeClr val="dk1"/>
              </a:buClr>
              <a:buSzPts val="1100"/>
              <a:buChar char="•"/>
              <a:defRPr/>
            </a:lvl7pPr>
            <a:lvl8pPr marL="4876678" lvl="7" indent="-397923" algn="l">
              <a:lnSpc>
                <a:spcPct val="90000"/>
              </a:lnSpc>
              <a:spcBef>
                <a:spcPts val="533"/>
              </a:spcBef>
              <a:spcAft>
                <a:spcPts val="0"/>
              </a:spcAft>
              <a:buClr>
                <a:schemeClr val="dk1"/>
              </a:buClr>
              <a:buSzPts val="1100"/>
              <a:buChar char="•"/>
              <a:defRPr/>
            </a:lvl8pPr>
            <a:lvl9pPr marL="5486263" lvl="8" indent="-397923" algn="l">
              <a:lnSpc>
                <a:spcPct val="90000"/>
              </a:lnSpc>
              <a:spcBef>
                <a:spcPts val="533"/>
              </a:spcBef>
              <a:spcAft>
                <a:spcPts val="0"/>
              </a:spcAft>
              <a:buClr>
                <a:schemeClr val="dk1"/>
              </a:buClr>
              <a:buSzPts val="1100"/>
              <a:buChar char="•"/>
              <a:defRPr/>
            </a:lvl9pPr>
          </a:lstStyle>
          <a:p>
            <a:endParaRPr/>
          </a:p>
        </p:txBody>
      </p:sp>
      <p:sp>
        <p:nvSpPr>
          <p:cNvPr id="4148" name="Google Shape;4148;p667"/>
          <p:cNvSpPr txBox="1">
            <a:spLocks noGrp="1"/>
          </p:cNvSpPr>
          <p:nvPr>
            <p:ph type="dt" idx="10"/>
          </p:nvPr>
        </p:nvSpPr>
        <p:spPr>
          <a:xfrm>
            <a:off x="838200" y="6356351"/>
            <a:ext cx="2743200" cy="365200"/>
          </a:xfrm>
          <a:prstGeom prst="rect">
            <a:avLst/>
          </a:prstGeom>
          <a:noFill/>
          <a:ln>
            <a:noFill/>
          </a:ln>
        </p:spPr>
        <p:txBody>
          <a:bodyPr spcFirstLastPara="1" wrap="square" lIns="51425" tIns="25700" rIns="51425" bIns="25700" anchor="ctr" anchorCtr="0">
            <a:noAutofit/>
          </a:bodyPr>
          <a:lstStyle>
            <a:lvl1pPr marR="0" lvl="0" algn="l">
              <a:lnSpc>
                <a:spcPct val="100000"/>
              </a:lnSpc>
              <a:spcBef>
                <a:spcPts val="0"/>
              </a:spcBef>
              <a:spcAft>
                <a:spcPts val="0"/>
              </a:spcAft>
              <a:buClr>
                <a:srgbClr val="888888"/>
              </a:buClr>
              <a:buSzPts val="800"/>
              <a:buFont typeface="Calibri"/>
              <a:buNone/>
              <a:defRPr sz="1467">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9pPr>
          </a:lstStyle>
          <a:p>
            <a:endParaRPr/>
          </a:p>
        </p:txBody>
      </p:sp>
      <p:sp>
        <p:nvSpPr>
          <p:cNvPr id="4149" name="Google Shape;4149;p667"/>
          <p:cNvSpPr txBox="1">
            <a:spLocks noGrp="1"/>
          </p:cNvSpPr>
          <p:nvPr>
            <p:ph type="ftr" idx="11"/>
          </p:nvPr>
        </p:nvSpPr>
        <p:spPr>
          <a:xfrm>
            <a:off x="4038600" y="6356351"/>
            <a:ext cx="4114800" cy="365200"/>
          </a:xfrm>
          <a:prstGeom prst="rect">
            <a:avLst/>
          </a:prstGeom>
          <a:noFill/>
          <a:ln>
            <a:noFill/>
          </a:ln>
        </p:spPr>
        <p:txBody>
          <a:bodyPr spcFirstLastPara="1" wrap="square" lIns="51425" tIns="25700" rIns="51425" bIns="25700" anchor="ctr" anchorCtr="0">
            <a:noAutofit/>
          </a:bodyPr>
          <a:lstStyle>
            <a:lvl1pPr marR="0" lvl="0" algn="ctr">
              <a:lnSpc>
                <a:spcPct val="100000"/>
              </a:lnSpc>
              <a:spcBef>
                <a:spcPts val="0"/>
              </a:spcBef>
              <a:spcAft>
                <a:spcPts val="0"/>
              </a:spcAft>
              <a:buClr>
                <a:srgbClr val="888888"/>
              </a:buClr>
              <a:buSzPts val="800"/>
              <a:buFont typeface="Calibri"/>
              <a:buNone/>
              <a:defRPr sz="1467">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9pPr>
          </a:lstStyle>
          <a:p>
            <a:endParaRPr/>
          </a:p>
        </p:txBody>
      </p:sp>
      <p:sp>
        <p:nvSpPr>
          <p:cNvPr id="4150" name="Google Shape;4150;p667"/>
          <p:cNvSpPr txBox="1">
            <a:spLocks noGrp="1"/>
          </p:cNvSpPr>
          <p:nvPr>
            <p:ph type="sldNum" idx="12"/>
          </p:nvPr>
        </p:nvSpPr>
        <p:spPr>
          <a:xfrm>
            <a:off x="8610600" y="6356351"/>
            <a:ext cx="2743200" cy="3652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469291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4151"/>
        <p:cNvGrpSpPr/>
        <p:nvPr/>
      </p:nvGrpSpPr>
      <p:grpSpPr>
        <a:xfrm>
          <a:off x="0" y="0"/>
          <a:ext cx="0" cy="0"/>
          <a:chOff x="0" y="0"/>
          <a:chExt cx="0" cy="0"/>
        </a:xfrm>
      </p:grpSpPr>
      <p:sp>
        <p:nvSpPr>
          <p:cNvPr id="4152" name="Google Shape;4152;p668"/>
          <p:cNvSpPr txBox="1">
            <a:spLocks noGrp="1"/>
          </p:cNvSpPr>
          <p:nvPr>
            <p:ph type="title"/>
          </p:nvPr>
        </p:nvSpPr>
        <p:spPr>
          <a:xfrm>
            <a:off x="831851" y="1709737"/>
            <a:ext cx="10515600" cy="2852800"/>
          </a:xfrm>
          <a:prstGeom prst="rect">
            <a:avLst/>
          </a:prstGeom>
          <a:noFill/>
          <a:ln>
            <a:noFill/>
          </a:ln>
        </p:spPr>
        <p:txBody>
          <a:bodyPr spcFirstLastPara="1" wrap="square" lIns="51425" tIns="25700" rIns="51425" bIns="25700" anchor="b" anchorCtr="0">
            <a:normAutofit/>
          </a:bodyPr>
          <a:lstStyle>
            <a:lvl1pPr lvl="0" algn="l">
              <a:lnSpc>
                <a:spcPct val="90000"/>
              </a:lnSpc>
              <a:spcBef>
                <a:spcPts val="0"/>
              </a:spcBef>
              <a:spcAft>
                <a:spcPts val="0"/>
              </a:spcAft>
              <a:buClr>
                <a:schemeClr val="dk1"/>
              </a:buClr>
              <a:buSzPts val="3400"/>
              <a:buFont typeface="Calibri"/>
              <a:buNone/>
              <a:defRPr sz="6000"/>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153" name="Google Shape;4153;p668"/>
          <p:cNvSpPr txBox="1">
            <a:spLocks noGrp="1"/>
          </p:cNvSpPr>
          <p:nvPr>
            <p:ph type="body" idx="1"/>
          </p:nvPr>
        </p:nvSpPr>
        <p:spPr>
          <a:xfrm>
            <a:off x="831851" y="4589463"/>
            <a:ext cx="10515600" cy="1500400"/>
          </a:xfrm>
          <a:prstGeom prst="rect">
            <a:avLst/>
          </a:prstGeom>
          <a:noFill/>
          <a:ln>
            <a:noFill/>
          </a:ln>
        </p:spPr>
        <p:txBody>
          <a:bodyPr spcFirstLastPara="1" wrap="square" lIns="51425" tIns="25700" rIns="51425" bIns="25700" anchor="t" anchorCtr="0">
            <a:normAutofit/>
          </a:bodyPr>
          <a:lstStyle>
            <a:lvl1pPr marL="609585" lvl="0" indent="-304792" algn="l">
              <a:lnSpc>
                <a:spcPct val="90000"/>
              </a:lnSpc>
              <a:spcBef>
                <a:spcPts val="1067"/>
              </a:spcBef>
              <a:spcAft>
                <a:spcPts val="0"/>
              </a:spcAft>
              <a:buClr>
                <a:srgbClr val="888888"/>
              </a:buClr>
              <a:buSzPts val="1400"/>
              <a:buNone/>
              <a:defRPr sz="2400">
                <a:solidFill>
                  <a:srgbClr val="888888"/>
                </a:solidFill>
              </a:defRPr>
            </a:lvl1pPr>
            <a:lvl2pPr marL="1219170" lvl="1" indent="-304792" algn="l">
              <a:lnSpc>
                <a:spcPct val="90000"/>
              </a:lnSpc>
              <a:spcBef>
                <a:spcPts val="533"/>
              </a:spcBef>
              <a:spcAft>
                <a:spcPts val="0"/>
              </a:spcAft>
              <a:buClr>
                <a:srgbClr val="888888"/>
              </a:buClr>
              <a:buSzPts val="1100"/>
              <a:buNone/>
              <a:defRPr sz="2000">
                <a:solidFill>
                  <a:srgbClr val="888888"/>
                </a:solidFill>
              </a:defRPr>
            </a:lvl2pPr>
            <a:lvl3pPr marL="1828754" lvl="2" indent="-304792" algn="l">
              <a:lnSpc>
                <a:spcPct val="90000"/>
              </a:lnSpc>
              <a:spcBef>
                <a:spcPts val="533"/>
              </a:spcBef>
              <a:spcAft>
                <a:spcPts val="0"/>
              </a:spcAft>
              <a:buClr>
                <a:srgbClr val="888888"/>
              </a:buClr>
              <a:buSzPts val="1100"/>
              <a:buNone/>
              <a:defRPr sz="1867">
                <a:solidFill>
                  <a:srgbClr val="888888"/>
                </a:solidFill>
              </a:defRPr>
            </a:lvl3pPr>
            <a:lvl4pPr marL="2438339" lvl="3" indent="-304792" algn="l">
              <a:lnSpc>
                <a:spcPct val="90000"/>
              </a:lnSpc>
              <a:spcBef>
                <a:spcPts val="533"/>
              </a:spcBef>
              <a:spcAft>
                <a:spcPts val="0"/>
              </a:spcAft>
              <a:buClr>
                <a:srgbClr val="888888"/>
              </a:buClr>
              <a:buSzPts val="900"/>
              <a:buNone/>
              <a:defRPr sz="1600">
                <a:solidFill>
                  <a:srgbClr val="888888"/>
                </a:solidFill>
              </a:defRPr>
            </a:lvl4pPr>
            <a:lvl5pPr marL="3047924" lvl="4" indent="-304792" algn="l">
              <a:lnSpc>
                <a:spcPct val="90000"/>
              </a:lnSpc>
              <a:spcBef>
                <a:spcPts val="533"/>
              </a:spcBef>
              <a:spcAft>
                <a:spcPts val="0"/>
              </a:spcAft>
              <a:buClr>
                <a:srgbClr val="888888"/>
              </a:buClr>
              <a:buSzPts val="900"/>
              <a:buNone/>
              <a:defRPr sz="1600">
                <a:solidFill>
                  <a:srgbClr val="888888"/>
                </a:solidFill>
              </a:defRPr>
            </a:lvl5pPr>
            <a:lvl6pPr marL="3657509" lvl="5" indent="-304792" algn="l">
              <a:lnSpc>
                <a:spcPct val="90000"/>
              </a:lnSpc>
              <a:spcBef>
                <a:spcPts val="533"/>
              </a:spcBef>
              <a:spcAft>
                <a:spcPts val="0"/>
              </a:spcAft>
              <a:buClr>
                <a:srgbClr val="888888"/>
              </a:buClr>
              <a:buSzPts val="900"/>
              <a:buNone/>
              <a:defRPr sz="1600">
                <a:solidFill>
                  <a:srgbClr val="888888"/>
                </a:solidFill>
              </a:defRPr>
            </a:lvl6pPr>
            <a:lvl7pPr marL="4267093" lvl="6" indent="-304792" algn="l">
              <a:lnSpc>
                <a:spcPct val="90000"/>
              </a:lnSpc>
              <a:spcBef>
                <a:spcPts val="533"/>
              </a:spcBef>
              <a:spcAft>
                <a:spcPts val="0"/>
              </a:spcAft>
              <a:buClr>
                <a:srgbClr val="888888"/>
              </a:buClr>
              <a:buSzPts val="900"/>
              <a:buNone/>
              <a:defRPr sz="1600">
                <a:solidFill>
                  <a:srgbClr val="888888"/>
                </a:solidFill>
              </a:defRPr>
            </a:lvl7pPr>
            <a:lvl8pPr marL="4876678" lvl="7" indent="-304792" algn="l">
              <a:lnSpc>
                <a:spcPct val="90000"/>
              </a:lnSpc>
              <a:spcBef>
                <a:spcPts val="533"/>
              </a:spcBef>
              <a:spcAft>
                <a:spcPts val="0"/>
              </a:spcAft>
              <a:buClr>
                <a:srgbClr val="888888"/>
              </a:buClr>
              <a:buSzPts val="900"/>
              <a:buNone/>
              <a:defRPr sz="1600">
                <a:solidFill>
                  <a:srgbClr val="888888"/>
                </a:solidFill>
              </a:defRPr>
            </a:lvl8pPr>
            <a:lvl9pPr marL="5486263" lvl="8" indent="-304792" algn="l">
              <a:lnSpc>
                <a:spcPct val="90000"/>
              </a:lnSpc>
              <a:spcBef>
                <a:spcPts val="533"/>
              </a:spcBef>
              <a:spcAft>
                <a:spcPts val="0"/>
              </a:spcAft>
              <a:buClr>
                <a:srgbClr val="888888"/>
              </a:buClr>
              <a:buSzPts val="900"/>
              <a:buNone/>
              <a:defRPr sz="1600">
                <a:solidFill>
                  <a:srgbClr val="888888"/>
                </a:solidFill>
              </a:defRPr>
            </a:lvl9pPr>
          </a:lstStyle>
          <a:p>
            <a:endParaRPr/>
          </a:p>
        </p:txBody>
      </p:sp>
      <p:sp>
        <p:nvSpPr>
          <p:cNvPr id="4154" name="Google Shape;4154;p668"/>
          <p:cNvSpPr txBox="1">
            <a:spLocks noGrp="1"/>
          </p:cNvSpPr>
          <p:nvPr>
            <p:ph type="dt" idx="10"/>
          </p:nvPr>
        </p:nvSpPr>
        <p:spPr>
          <a:xfrm>
            <a:off x="838200" y="6356351"/>
            <a:ext cx="2743200" cy="365200"/>
          </a:xfrm>
          <a:prstGeom prst="rect">
            <a:avLst/>
          </a:prstGeom>
          <a:noFill/>
          <a:ln>
            <a:noFill/>
          </a:ln>
        </p:spPr>
        <p:txBody>
          <a:bodyPr spcFirstLastPara="1" wrap="square" lIns="51425" tIns="25700" rIns="51425" bIns="25700" anchor="ctr" anchorCtr="0">
            <a:noAutofit/>
          </a:bodyPr>
          <a:lstStyle>
            <a:lvl1pPr marR="0" lvl="0" algn="l">
              <a:lnSpc>
                <a:spcPct val="100000"/>
              </a:lnSpc>
              <a:spcBef>
                <a:spcPts val="0"/>
              </a:spcBef>
              <a:spcAft>
                <a:spcPts val="0"/>
              </a:spcAft>
              <a:buClr>
                <a:schemeClr val="dk1"/>
              </a:buClr>
              <a:buSzPts val="800"/>
              <a:buFont typeface="Arial"/>
              <a:buNone/>
              <a:defRPr sz="1467">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9pPr>
          </a:lstStyle>
          <a:p>
            <a:endParaRPr/>
          </a:p>
        </p:txBody>
      </p:sp>
      <p:sp>
        <p:nvSpPr>
          <p:cNvPr id="4155" name="Google Shape;4155;p668"/>
          <p:cNvSpPr txBox="1">
            <a:spLocks noGrp="1"/>
          </p:cNvSpPr>
          <p:nvPr>
            <p:ph type="ftr" idx="11"/>
          </p:nvPr>
        </p:nvSpPr>
        <p:spPr>
          <a:xfrm>
            <a:off x="4038600" y="6356351"/>
            <a:ext cx="4114800" cy="365200"/>
          </a:xfrm>
          <a:prstGeom prst="rect">
            <a:avLst/>
          </a:prstGeom>
          <a:noFill/>
          <a:ln>
            <a:noFill/>
          </a:ln>
        </p:spPr>
        <p:txBody>
          <a:bodyPr spcFirstLastPara="1" wrap="square" lIns="51425" tIns="25700" rIns="51425" bIns="25700" anchor="ctr" anchorCtr="0">
            <a:noAutofit/>
          </a:bodyPr>
          <a:lstStyle>
            <a:lvl1pPr marR="0" lvl="0" algn="ctr">
              <a:lnSpc>
                <a:spcPct val="100000"/>
              </a:lnSpc>
              <a:spcBef>
                <a:spcPts val="0"/>
              </a:spcBef>
              <a:spcAft>
                <a:spcPts val="0"/>
              </a:spcAft>
              <a:buClr>
                <a:schemeClr val="dk1"/>
              </a:buClr>
              <a:buSzPts val="800"/>
              <a:buFont typeface="Arial"/>
              <a:buNone/>
              <a:defRPr sz="1467">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9pPr>
          </a:lstStyle>
          <a:p>
            <a:endParaRPr/>
          </a:p>
        </p:txBody>
      </p:sp>
      <p:sp>
        <p:nvSpPr>
          <p:cNvPr id="4156" name="Google Shape;4156;p668"/>
          <p:cNvSpPr txBox="1">
            <a:spLocks noGrp="1"/>
          </p:cNvSpPr>
          <p:nvPr>
            <p:ph type="sldNum" idx="12"/>
          </p:nvPr>
        </p:nvSpPr>
        <p:spPr>
          <a:xfrm>
            <a:off x="8610600" y="6356351"/>
            <a:ext cx="2743200" cy="3652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213965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Content 5">
  <p:cSld name="Title and Content 5">
    <p:spTree>
      <p:nvGrpSpPr>
        <p:cNvPr id="1" name="Shape 4157"/>
        <p:cNvGrpSpPr/>
        <p:nvPr/>
      </p:nvGrpSpPr>
      <p:grpSpPr>
        <a:xfrm>
          <a:off x="0" y="0"/>
          <a:ext cx="0" cy="0"/>
          <a:chOff x="0" y="0"/>
          <a:chExt cx="0" cy="0"/>
        </a:xfrm>
      </p:grpSpPr>
      <p:sp>
        <p:nvSpPr>
          <p:cNvPr id="4158" name="Google Shape;4158;p669"/>
          <p:cNvSpPr txBox="1">
            <a:spLocks noGrp="1"/>
          </p:cNvSpPr>
          <p:nvPr>
            <p:ph type="title"/>
          </p:nvPr>
        </p:nvSpPr>
        <p:spPr>
          <a:xfrm>
            <a:off x="838200" y="365125"/>
            <a:ext cx="10515600" cy="1325600"/>
          </a:xfrm>
          <a:prstGeom prst="rect">
            <a:avLst/>
          </a:prstGeom>
          <a:noFill/>
          <a:ln>
            <a:noFill/>
          </a:ln>
        </p:spPr>
        <p:txBody>
          <a:bodyPr spcFirstLastPara="1" wrap="square" lIns="51425" tIns="25700" rIns="51425" bIns="25700" anchor="ctr" anchorCtr="0">
            <a:normAutofit/>
          </a:bodyPr>
          <a:lstStyle>
            <a:lvl1pPr lvl="0" algn="l">
              <a:lnSpc>
                <a:spcPct val="90000"/>
              </a:lnSpc>
              <a:spcBef>
                <a:spcPts val="0"/>
              </a:spcBef>
              <a:spcAft>
                <a:spcPts val="0"/>
              </a:spcAft>
              <a:buClr>
                <a:schemeClr val="dk1"/>
              </a:buClr>
              <a:buSzPts val="11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159" name="Google Shape;4159;p669"/>
          <p:cNvSpPr txBox="1">
            <a:spLocks noGrp="1"/>
          </p:cNvSpPr>
          <p:nvPr>
            <p:ph type="body" idx="1"/>
          </p:nvPr>
        </p:nvSpPr>
        <p:spPr>
          <a:xfrm>
            <a:off x="838200" y="1825625"/>
            <a:ext cx="10515600" cy="4351200"/>
          </a:xfrm>
          <a:prstGeom prst="rect">
            <a:avLst/>
          </a:prstGeom>
          <a:noFill/>
          <a:ln>
            <a:noFill/>
          </a:ln>
        </p:spPr>
        <p:txBody>
          <a:bodyPr spcFirstLastPara="1" wrap="square" lIns="51425" tIns="25700" rIns="51425" bIns="25700" anchor="t" anchorCtr="0">
            <a:normAutofit/>
          </a:bodyPr>
          <a:lstStyle>
            <a:lvl1pPr marL="609585" lvl="0" indent="-397923" algn="l">
              <a:lnSpc>
                <a:spcPct val="90000"/>
              </a:lnSpc>
              <a:spcBef>
                <a:spcPts val="1067"/>
              </a:spcBef>
              <a:spcAft>
                <a:spcPts val="0"/>
              </a:spcAft>
              <a:buClr>
                <a:schemeClr val="dk1"/>
              </a:buClr>
              <a:buSzPts val="1100"/>
              <a:buChar char="•"/>
              <a:defRPr/>
            </a:lvl1pPr>
            <a:lvl2pPr marL="1219170" lvl="1" indent="-397923" algn="l">
              <a:lnSpc>
                <a:spcPct val="90000"/>
              </a:lnSpc>
              <a:spcBef>
                <a:spcPts val="533"/>
              </a:spcBef>
              <a:spcAft>
                <a:spcPts val="0"/>
              </a:spcAft>
              <a:buClr>
                <a:schemeClr val="dk1"/>
              </a:buClr>
              <a:buSzPts val="1100"/>
              <a:buChar char="•"/>
              <a:defRPr/>
            </a:lvl2pPr>
            <a:lvl3pPr marL="1828754" lvl="2" indent="-397923" algn="l">
              <a:lnSpc>
                <a:spcPct val="90000"/>
              </a:lnSpc>
              <a:spcBef>
                <a:spcPts val="533"/>
              </a:spcBef>
              <a:spcAft>
                <a:spcPts val="0"/>
              </a:spcAft>
              <a:buClr>
                <a:schemeClr val="dk1"/>
              </a:buClr>
              <a:buSzPts val="1100"/>
              <a:buChar char="•"/>
              <a:defRPr/>
            </a:lvl3pPr>
            <a:lvl4pPr marL="2438339" lvl="3" indent="-397923" algn="l">
              <a:lnSpc>
                <a:spcPct val="90000"/>
              </a:lnSpc>
              <a:spcBef>
                <a:spcPts val="533"/>
              </a:spcBef>
              <a:spcAft>
                <a:spcPts val="0"/>
              </a:spcAft>
              <a:buClr>
                <a:schemeClr val="dk1"/>
              </a:buClr>
              <a:buSzPts val="1100"/>
              <a:buChar char="•"/>
              <a:defRPr/>
            </a:lvl4pPr>
            <a:lvl5pPr marL="3047924" lvl="4" indent="-397923" algn="l">
              <a:lnSpc>
                <a:spcPct val="90000"/>
              </a:lnSpc>
              <a:spcBef>
                <a:spcPts val="533"/>
              </a:spcBef>
              <a:spcAft>
                <a:spcPts val="0"/>
              </a:spcAft>
              <a:buClr>
                <a:schemeClr val="dk1"/>
              </a:buClr>
              <a:buSzPts val="1100"/>
              <a:buChar char="•"/>
              <a:defRPr/>
            </a:lvl5pPr>
            <a:lvl6pPr marL="3657509" lvl="5" indent="-397923" algn="l">
              <a:lnSpc>
                <a:spcPct val="90000"/>
              </a:lnSpc>
              <a:spcBef>
                <a:spcPts val="533"/>
              </a:spcBef>
              <a:spcAft>
                <a:spcPts val="0"/>
              </a:spcAft>
              <a:buClr>
                <a:schemeClr val="dk1"/>
              </a:buClr>
              <a:buSzPts val="1100"/>
              <a:buChar char="•"/>
              <a:defRPr/>
            </a:lvl6pPr>
            <a:lvl7pPr marL="4267093" lvl="6" indent="-397923" algn="l">
              <a:lnSpc>
                <a:spcPct val="90000"/>
              </a:lnSpc>
              <a:spcBef>
                <a:spcPts val="533"/>
              </a:spcBef>
              <a:spcAft>
                <a:spcPts val="0"/>
              </a:spcAft>
              <a:buClr>
                <a:schemeClr val="dk1"/>
              </a:buClr>
              <a:buSzPts val="1100"/>
              <a:buChar char="•"/>
              <a:defRPr/>
            </a:lvl7pPr>
            <a:lvl8pPr marL="4876678" lvl="7" indent="-397923" algn="l">
              <a:lnSpc>
                <a:spcPct val="90000"/>
              </a:lnSpc>
              <a:spcBef>
                <a:spcPts val="533"/>
              </a:spcBef>
              <a:spcAft>
                <a:spcPts val="0"/>
              </a:spcAft>
              <a:buClr>
                <a:schemeClr val="dk1"/>
              </a:buClr>
              <a:buSzPts val="1100"/>
              <a:buChar char="•"/>
              <a:defRPr/>
            </a:lvl8pPr>
            <a:lvl9pPr marL="5486263" lvl="8" indent="-397923" algn="l">
              <a:lnSpc>
                <a:spcPct val="90000"/>
              </a:lnSpc>
              <a:spcBef>
                <a:spcPts val="533"/>
              </a:spcBef>
              <a:spcAft>
                <a:spcPts val="0"/>
              </a:spcAft>
              <a:buClr>
                <a:schemeClr val="dk1"/>
              </a:buClr>
              <a:buSzPts val="1100"/>
              <a:buChar char="•"/>
              <a:defRPr/>
            </a:lvl9pPr>
          </a:lstStyle>
          <a:p>
            <a:endParaRPr/>
          </a:p>
        </p:txBody>
      </p:sp>
      <p:sp>
        <p:nvSpPr>
          <p:cNvPr id="4160" name="Google Shape;4160;p669"/>
          <p:cNvSpPr txBox="1">
            <a:spLocks noGrp="1"/>
          </p:cNvSpPr>
          <p:nvPr>
            <p:ph type="dt" idx="10"/>
          </p:nvPr>
        </p:nvSpPr>
        <p:spPr>
          <a:xfrm>
            <a:off x="838200" y="6356351"/>
            <a:ext cx="2743200" cy="365200"/>
          </a:xfrm>
          <a:prstGeom prst="rect">
            <a:avLst/>
          </a:prstGeom>
          <a:noFill/>
          <a:ln>
            <a:noFill/>
          </a:ln>
        </p:spPr>
        <p:txBody>
          <a:bodyPr spcFirstLastPara="1" wrap="square" lIns="51425" tIns="25700" rIns="51425" bIns="25700" anchor="ctr" anchorCtr="0">
            <a:noAutofit/>
          </a:bodyPr>
          <a:lstStyle>
            <a:lvl1pPr marR="0" lvl="0" algn="l">
              <a:lnSpc>
                <a:spcPct val="100000"/>
              </a:lnSpc>
              <a:spcBef>
                <a:spcPts val="0"/>
              </a:spcBef>
              <a:spcAft>
                <a:spcPts val="0"/>
              </a:spcAft>
              <a:buClr>
                <a:schemeClr val="dk1"/>
              </a:buClr>
              <a:buSzPts val="800"/>
              <a:buFont typeface="Arial"/>
              <a:buNone/>
              <a:defRPr sz="1467">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9pPr>
          </a:lstStyle>
          <a:p>
            <a:endParaRPr/>
          </a:p>
        </p:txBody>
      </p:sp>
      <p:sp>
        <p:nvSpPr>
          <p:cNvPr id="4161" name="Google Shape;4161;p669"/>
          <p:cNvSpPr txBox="1">
            <a:spLocks noGrp="1"/>
          </p:cNvSpPr>
          <p:nvPr>
            <p:ph type="ftr" idx="11"/>
          </p:nvPr>
        </p:nvSpPr>
        <p:spPr>
          <a:xfrm>
            <a:off x="4038600" y="6356351"/>
            <a:ext cx="4114800" cy="365200"/>
          </a:xfrm>
          <a:prstGeom prst="rect">
            <a:avLst/>
          </a:prstGeom>
          <a:noFill/>
          <a:ln>
            <a:noFill/>
          </a:ln>
        </p:spPr>
        <p:txBody>
          <a:bodyPr spcFirstLastPara="1" wrap="square" lIns="51425" tIns="25700" rIns="51425" bIns="25700" anchor="ctr" anchorCtr="0">
            <a:noAutofit/>
          </a:bodyPr>
          <a:lstStyle>
            <a:lvl1pPr marR="0" lvl="0" algn="ctr">
              <a:lnSpc>
                <a:spcPct val="100000"/>
              </a:lnSpc>
              <a:spcBef>
                <a:spcPts val="0"/>
              </a:spcBef>
              <a:spcAft>
                <a:spcPts val="0"/>
              </a:spcAft>
              <a:buClr>
                <a:schemeClr val="dk1"/>
              </a:buClr>
              <a:buSzPts val="800"/>
              <a:buFont typeface="Arial"/>
              <a:buNone/>
              <a:defRPr sz="1467">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9pPr>
          </a:lstStyle>
          <a:p>
            <a:endParaRPr/>
          </a:p>
        </p:txBody>
      </p:sp>
      <p:sp>
        <p:nvSpPr>
          <p:cNvPr id="4162" name="Google Shape;4162;p669"/>
          <p:cNvSpPr txBox="1">
            <a:spLocks noGrp="1"/>
          </p:cNvSpPr>
          <p:nvPr>
            <p:ph type="sldNum" idx="12"/>
          </p:nvPr>
        </p:nvSpPr>
        <p:spPr>
          <a:xfrm>
            <a:off x="8610600" y="6356351"/>
            <a:ext cx="2743200" cy="3652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939155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163"/>
        <p:cNvGrpSpPr/>
        <p:nvPr/>
      </p:nvGrpSpPr>
      <p:grpSpPr>
        <a:xfrm>
          <a:off x="0" y="0"/>
          <a:ext cx="0" cy="0"/>
          <a:chOff x="0" y="0"/>
          <a:chExt cx="0" cy="0"/>
        </a:xfrm>
      </p:grpSpPr>
      <p:sp>
        <p:nvSpPr>
          <p:cNvPr id="4164" name="Google Shape;4164;p670"/>
          <p:cNvSpPr txBox="1">
            <a:spLocks noGrp="1"/>
          </p:cNvSpPr>
          <p:nvPr>
            <p:ph type="title"/>
          </p:nvPr>
        </p:nvSpPr>
        <p:spPr>
          <a:xfrm>
            <a:off x="831851" y="1709737"/>
            <a:ext cx="10515600" cy="2852800"/>
          </a:xfrm>
          <a:prstGeom prst="rect">
            <a:avLst/>
          </a:prstGeom>
          <a:noFill/>
          <a:ln>
            <a:noFill/>
          </a:ln>
        </p:spPr>
        <p:txBody>
          <a:bodyPr spcFirstLastPara="1" wrap="square" lIns="51425" tIns="25700" rIns="51425" bIns="25700" anchor="b" anchorCtr="0">
            <a:normAutofit/>
          </a:bodyPr>
          <a:lstStyle>
            <a:lvl1pPr lvl="0" algn="l">
              <a:lnSpc>
                <a:spcPct val="90000"/>
              </a:lnSpc>
              <a:spcBef>
                <a:spcPts val="0"/>
              </a:spcBef>
              <a:spcAft>
                <a:spcPts val="0"/>
              </a:spcAft>
              <a:buClr>
                <a:schemeClr val="dk1"/>
              </a:buClr>
              <a:buSzPts val="3400"/>
              <a:buFont typeface="Calibri"/>
              <a:buNone/>
              <a:defRPr sz="6000"/>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165" name="Google Shape;4165;p670"/>
          <p:cNvSpPr txBox="1">
            <a:spLocks noGrp="1"/>
          </p:cNvSpPr>
          <p:nvPr>
            <p:ph type="body" idx="1"/>
          </p:nvPr>
        </p:nvSpPr>
        <p:spPr>
          <a:xfrm>
            <a:off x="831851" y="4589463"/>
            <a:ext cx="10515600" cy="1500400"/>
          </a:xfrm>
          <a:prstGeom prst="rect">
            <a:avLst/>
          </a:prstGeom>
          <a:noFill/>
          <a:ln>
            <a:noFill/>
          </a:ln>
        </p:spPr>
        <p:txBody>
          <a:bodyPr spcFirstLastPara="1" wrap="square" lIns="51425" tIns="25700" rIns="51425" bIns="25700" anchor="t" anchorCtr="0">
            <a:normAutofit/>
          </a:bodyPr>
          <a:lstStyle>
            <a:lvl1pPr marL="609585" lvl="0" indent="-304792" algn="l">
              <a:lnSpc>
                <a:spcPct val="90000"/>
              </a:lnSpc>
              <a:spcBef>
                <a:spcPts val="1067"/>
              </a:spcBef>
              <a:spcAft>
                <a:spcPts val="0"/>
              </a:spcAft>
              <a:buClr>
                <a:srgbClr val="888888"/>
              </a:buClr>
              <a:buSzPts val="1400"/>
              <a:buNone/>
              <a:defRPr sz="2400">
                <a:solidFill>
                  <a:srgbClr val="888888"/>
                </a:solidFill>
              </a:defRPr>
            </a:lvl1pPr>
            <a:lvl2pPr marL="1219170" lvl="1" indent="-304792" algn="l">
              <a:lnSpc>
                <a:spcPct val="90000"/>
              </a:lnSpc>
              <a:spcBef>
                <a:spcPts val="533"/>
              </a:spcBef>
              <a:spcAft>
                <a:spcPts val="0"/>
              </a:spcAft>
              <a:buClr>
                <a:srgbClr val="888888"/>
              </a:buClr>
              <a:buSzPts val="1100"/>
              <a:buNone/>
              <a:defRPr sz="2000">
                <a:solidFill>
                  <a:srgbClr val="888888"/>
                </a:solidFill>
              </a:defRPr>
            </a:lvl2pPr>
            <a:lvl3pPr marL="1828754" lvl="2" indent="-304792" algn="l">
              <a:lnSpc>
                <a:spcPct val="90000"/>
              </a:lnSpc>
              <a:spcBef>
                <a:spcPts val="533"/>
              </a:spcBef>
              <a:spcAft>
                <a:spcPts val="0"/>
              </a:spcAft>
              <a:buClr>
                <a:srgbClr val="888888"/>
              </a:buClr>
              <a:buSzPts val="1100"/>
              <a:buNone/>
              <a:defRPr sz="1867">
                <a:solidFill>
                  <a:srgbClr val="888888"/>
                </a:solidFill>
              </a:defRPr>
            </a:lvl3pPr>
            <a:lvl4pPr marL="2438339" lvl="3" indent="-304792" algn="l">
              <a:lnSpc>
                <a:spcPct val="90000"/>
              </a:lnSpc>
              <a:spcBef>
                <a:spcPts val="533"/>
              </a:spcBef>
              <a:spcAft>
                <a:spcPts val="0"/>
              </a:spcAft>
              <a:buClr>
                <a:srgbClr val="888888"/>
              </a:buClr>
              <a:buSzPts val="900"/>
              <a:buNone/>
              <a:defRPr sz="1600">
                <a:solidFill>
                  <a:srgbClr val="888888"/>
                </a:solidFill>
              </a:defRPr>
            </a:lvl4pPr>
            <a:lvl5pPr marL="3047924" lvl="4" indent="-304792" algn="l">
              <a:lnSpc>
                <a:spcPct val="90000"/>
              </a:lnSpc>
              <a:spcBef>
                <a:spcPts val="533"/>
              </a:spcBef>
              <a:spcAft>
                <a:spcPts val="0"/>
              </a:spcAft>
              <a:buClr>
                <a:srgbClr val="888888"/>
              </a:buClr>
              <a:buSzPts val="900"/>
              <a:buNone/>
              <a:defRPr sz="1600">
                <a:solidFill>
                  <a:srgbClr val="888888"/>
                </a:solidFill>
              </a:defRPr>
            </a:lvl5pPr>
            <a:lvl6pPr marL="3657509" lvl="5" indent="-304792" algn="l">
              <a:lnSpc>
                <a:spcPct val="90000"/>
              </a:lnSpc>
              <a:spcBef>
                <a:spcPts val="533"/>
              </a:spcBef>
              <a:spcAft>
                <a:spcPts val="0"/>
              </a:spcAft>
              <a:buClr>
                <a:srgbClr val="888888"/>
              </a:buClr>
              <a:buSzPts val="900"/>
              <a:buNone/>
              <a:defRPr sz="1600">
                <a:solidFill>
                  <a:srgbClr val="888888"/>
                </a:solidFill>
              </a:defRPr>
            </a:lvl6pPr>
            <a:lvl7pPr marL="4267093" lvl="6" indent="-304792" algn="l">
              <a:lnSpc>
                <a:spcPct val="90000"/>
              </a:lnSpc>
              <a:spcBef>
                <a:spcPts val="533"/>
              </a:spcBef>
              <a:spcAft>
                <a:spcPts val="0"/>
              </a:spcAft>
              <a:buClr>
                <a:srgbClr val="888888"/>
              </a:buClr>
              <a:buSzPts val="900"/>
              <a:buNone/>
              <a:defRPr sz="1600">
                <a:solidFill>
                  <a:srgbClr val="888888"/>
                </a:solidFill>
              </a:defRPr>
            </a:lvl7pPr>
            <a:lvl8pPr marL="4876678" lvl="7" indent="-304792" algn="l">
              <a:lnSpc>
                <a:spcPct val="90000"/>
              </a:lnSpc>
              <a:spcBef>
                <a:spcPts val="533"/>
              </a:spcBef>
              <a:spcAft>
                <a:spcPts val="0"/>
              </a:spcAft>
              <a:buClr>
                <a:srgbClr val="888888"/>
              </a:buClr>
              <a:buSzPts val="900"/>
              <a:buNone/>
              <a:defRPr sz="1600">
                <a:solidFill>
                  <a:srgbClr val="888888"/>
                </a:solidFill>
              </a:defRPr>
            </a:lvl8pPr>
            <a:lvl9pPr marL="5486263" lvl="8" indent="-304792" algn="l">
              <a:lnSpc>
                <a:spcPct val="90000"/>
              </a:lnSpc>
              <a:spcBef>
                <a:spcPts val="533"/>
              </a:spcBef>
              <a:spcAft>
                <a:spcPts val="0"/>
              </a:spcAft>
              <a:buClr>
                <a:srgbClr val="888888"/>
              </a:buClr>
              <a:buSzPts val="900"/>
              <a:buNone/>
              <a:defRPr sz="1600">
                <a:solidFill>
                  <a:srgbClr val="888888"/>
                </a:solidFill>
              </a:defRPr>
            </a:lvl9pPr>
          </a:lstStyle>
          <a:p>
            <a:endParaRPr/>
          </a:p>
        </p:txBody>
      </p:sp>
      <p:sp>
        <p:nvSpPr>
          <p:cNvPr id="4166" name="Google Shape;4166;p670"/>
          <p:cNvSpPr txBox="1">
            <a:spLocks noGrp="1"/>
          </p:cNvSpPr>
          <p:nvPr>
            <p:ph type="dt" idx="10"/>
          </p:nvPr>
        </p:nvSpPr>
        <p:spPr>
          <a:xfrm>
            <a:off x="838200" y="6356351"/>
            <a:ext cx="2743200" cy="365200"/>
          </a:xfrm>
          <a:prstGeom prst="rect">
            <a:avLst/>
          </a:prstGeom>
          <a:noFill/>
          <a:ln>
            <a:noFill/>
          </a:ln>
        </p:spPr>
        <p:txBody>
          <a:bodyPr spcFirstLastPara="1" wrap="square" lIns="51425" tIns="25700" rIns="51425" bIns="25700" anchor="ctr" anchorCtr="0">
            <a:noAutofit/>
          </a:bodyPr>
          <a:lstStyle>
            <a:lvl1pPr marR="0" lvl="0" algn="l">
              <a:lnSpc>
                <a:spcPct val="100000"/>
              </a:lnSpc>
              <a:spcBef>
                <a:spcPts val="0"/>
              </a:spcBef>
              <a:spcAft>
                <a:spcPts val="0"/>
              </a:spcAft>
              <a:buClr>
                <a:srgbClr val="888888"/>
              </a:buClr>
              <a:buSzPts val="800"/>
              <a:buFont typeface="Calibri"/>
              <a:buNone/>
              <a:defRPr sz="1467">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9pPr>
          </a:lstStyle>
          <a:p>
            <a:endParaRPr/>
          </a:p>
        </p:txBody>
      </p:sp>
      <p:sp>
        <p:nvSpPr>
          <p:cNvPr id="4167" name="Google Shape;4167;p670"/>
          <p:cNvSpPr txBox="1">
            <a:spLocks noGrp="1"/>
          </p:cNvSpPr>
          <p:nvPr>
            <p:ph type="ftr" idx="11"/>
          </p:nvPr>
        </p:nvSpPr>
        <p:spPr>
          <a:xfrm>
            <a:off x="4038600" y="6356351"/>
            <a:ext cx="4114800" cy="365200"/>
          </a:xfrm>
          <a:prstGeom prst="rect">
            <a:avLst/>
          </a:prstGeom>
          <a:noFill/>
          <a:ln>
            <a:noFill/>
          </a:ln>
        </p:spPr>
        <p:txBody>
          <a:bodyPr spcFirstLastPara="1" wrap="square" lIns="51425" tIns="25700" rIns="51425" bIns="25700" anchor="ctr" anchorCtr="0">
            <a:noAutofit/>
          </a:bodyPr>
          <a:lstStyle>
            <a:lvl1pPr marR="0" lvl="0" algn="ctr">
              <a:lnSpc>
                <a:spcPct val="100000"/>
              </a:lnSpc>
              <a:spcBef>
                <a:spcPts val="0"/>
              </a:spcBef>
              <a:spcAft>
                <a:spcPts val="0"/>
              </a:spcAft>
              <a:buClr>
                <a:srgbClr val="888888"/>
              </a:buClr>
              <a:buSzPts val="800"/>
              <a:buFont typeface="Calibri"/>
              <a:buNone/>
              <a:defRPr sz="1467">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9pPr>
          </a:lstStyle>
          <a:p>
            <a:endParaRPr/>
          </a:p>
        </p:txBody>
      </p:sp>
      <p:sp>
        <p:nvSpPr>
          <p:cNvPr id="4168" name="Google Shape;4168;p670"/>
          <p:cNvSpPr txBox="1">
            <a:spLocks noGrp="1"/>
          </p:cNvSpPr>
          <p:nvPr>
            <p:ph type="sldNum" idx="12"/>
          </p:nvPr>
        </p:nvSpPr>
        <p:spPr>
          <a:xfrm>
            <a:off x="8610600" y="6356351"/>
            <a:ext cx="2743200" cy="3652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266881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bg>
      <p:bgPr>
        <a:solidFill>
          <a:schemeClr val="lt1"/>
        </a:solidFill>
        <a:effectLst/>
      </p:bgPr>
    </p:bg>
    <p:spTree>
      <p:nvGrpSpPr>
        <p:cNvPr id="1" name="Shape 4169"/>
        <p:cNvGrpSpPr/>
        <p:nvPr/>
      </p:nvGrpSpPr>
      <p:grpSpPr>
        <a:xfrm>
          <a:off x="0" y="0"/>
          <a:ext cx="0" cy="0"/>
          <a:chOff x="0" y="0"/>
          <a:chExt cx="0" cy="0"/>
        </a:xfrm>
      </p:grpSpPr>
      <p:sp>
        <p:nvSpPr>
          <p:cNvPr id="4170" name="Google Shape;4170;p671"/>
          <p:cNvSpPr txBox="1">
            <a:spLocks noGrp="1"/>
          </p:cNvSpPr>
          <p:nvPr>
            <p:ph type="ctrTitle"/>
          </p:nvPr>
        </p:nvSpPr>
        <p:spPr>
          <a:xfrm>
            <a:off x="685800" y="2010340"/>
            <a:ext cx="10820400" cy="1282800"/>
          </a:xfrm>
          <a:prstGeom prst="rect">
            <a:avLst/>
          </a:prstGeom>
          <a:solidFill>
            <a:schemeClr val="lt1"/>
          </a:solidFill>
          <a:ln>
            <a:noFill/>
          </a:ln>
        </p:spPr>
        <p:txBody>
          <a:bodyPr spcFirstLastPara="1" wrap="square" lIns="0" tIns="0" rIns="0" bIns="0" anchor="ctr" anchorCtr="0">
            <a:noAutofit/>
          </a:bodyPr>
          <a:lstStyle>
            <a:lvl1pPr lvl="0" algn="l">
              <a:lnSpc>
                <a:spcPct val="100000"/>
              </a:lnSpc>
              <a:spcBef>
                <a:spcPts val="0"/>
              </a:spcBef>
              <a:spcAft>
                <a:spcPts val="0"/>
              </a:spcAft>
              <a:buClr>
                <a:srgbClr val="375173"/>
              </a:buClr>
              <a:buSzPts val="1700"/>
              <a:buFont typeface="Arial"/>
              <a:buNone/>
              <a:defRPr sz="4000">
                <a:solidFill>
                  <a:srgbClr val="375173"/>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4171" name="Google Shape;4171;p671"/>
          <p:cNvSpPr txBox="1">
            <a:spLocks noGrp="1"/>
          </p:cNvSpPr>
          <p:nvPr>
            <p:ph type="subTitle" idx="1"/>
          </p:nvPr>
        </p:nvSpPr>
        <p:spPr>
          <a:xfrm>
            <a:off x="685800" y="3350120"/>
            <a:ext cx="10817200" cy="822800"/>
          </a:xfrm>
          <a:prstGeom prst="rect">
            <a:avLst/>
          </a:prstGeom>
          <a:noFill/>
          <a:ln>
            <a:noFill/>
          </a:ln>
        </p:spPr>
        <p:txBody>
          <a:bodyPr spcFirstLastPara="1" wrap="square" lIns="0" tIns="0" rIns="0" bIns="0" anchor="t" anchorCtr="0">
            <a:noAutofit/>
          </a:bodyPr>
          <a:lstStyle>
            <a:lvl1pPr lvl="0" algn="l">
              <a:lnSpc>
                <a:spcPct val="100000"/>
              </a:lnSpc>
              <a:spcBef>
                <a:spcPts val="667"/>
              </a:spcBef>
              <a:spcAft>
                <a:spcPts val="0"/>
              </a:spcAft>
              <a:buClr>
                <a:srgbClr val="375173"/>
              </a:buClr>
              <a:buSzPts val="1400"/>
              <a:buNone/>
              <a:defRPr sz="3200">
                <a:solidFill>
                  <a:srgbClr val="375173"/>
                </a:solidFill>
              </a:defRPr>
            </a:lvl1pPr>
            <a:lvl2pPr lvl="1" algn="ctr">
              <a:lnSpc>
                <a:spcPct val="100000"/>
              </a:lnSpc>
              <a:spcBef>
                <a:spcPts val="667"/>
              </a:spcBef>
              <a:spcAft>
                <a:spcPts val="0"/>
              </a:spcAft>
              <a:buClr>
                <a:srgbClr val="888888"/>
              </a:buClr>
              <a:buSzPts val="1100"/>
              <a:buNone/>
              <a:defRPr>
                <a:solidFill>
                  <a:srgbClr val="888888"/>
                </a:solidFill>
              </a:defRPr>
            </a:lvl2pPr>
            <a:lvl3pPr lvl="2" algn="ctr">
              <a:lnSpc>
                <a:spcPct val="100000"/>
              </a:lnSpc>
              <a:spcBef>
                <a:spcPts val="667"/>
              </a:spcBef>
              <a:spcAft>
                <a:spcPts val="0"/>
              </a:spcAft>
              <a:buClr>
                <a:srgbClr val="888888"/>
              </a:buClr>
              <a:buSzPts val="1000"/>
              <a:buNone/>
              <a:defRPr>
                <a:solidFill>
                  <a:srgbClr val="888888"/>
                </a:solidFill>
              </a:defRPr>
            </a:lvl3pPr>
            <a:lvl4pPr lvl="3" algn="ctr">
              <a:lnSpc>
                <a:spcPct val="100000"/>
              </a:lnSpc>
              <a:spcBef>
                <a:spcPts val="667"/>
              </a:spcBef>
              <a:spcAft>
                <a:spcPts val="0"/>
              </a:spcAft>
              <a:buClr>
                <a:srgbClr val="888888"/>
              </a:buClr>
              <a:buSzPts val="800"/>
              <a:buNone/>
              <a:defRPr>
                <a:solidFill>
                  <a:srgbClr val="888888"/>
                </a:solidFill>
              </a:defRPr>
            </a:lvl4pPr>
            <a:lvl5pPr lvl="4" algn="ctr">
              <a:lnSpc>
                <a:spcPct val="100000"/>
              </a:lnSpc>
              <a:spcBef>
                <a:spcPts val="667"/>
              </a:spcBef>
              <a:spcAft>
                <a:spcPts val="0"/>
              </a:spcAft>
              <a:buClr>
                <a:srgbClr val="888888"/>
              </a:buClr>
              <a:buSzPts val="800"/>
              <a:buNone/>
              <a:defRPr>
                <a:solidFill>
                  <a:srgbClr val="888888"/>
                </a:solidFill>
              </a:defRPr>
            </a:lvl5pPr>
            <a:lvl6pPr lvl="5" algn="ctr">
              <a:lnSpc>
                <a:spcPct val="100000"/>
              </a:lnSpc>
              <a:spcBef>
                <a:spcPts val="667"/>
              </a:spcBef>
              <a:spcAft>
                <a:spcPts val="0"/>
              </a:spcAft>
              <a:buClr>
                <a:srgbClr val="888888"/>
              </a:buClr>
              <a:buSzPts val="500"/>
              <a:buNone/>
              <a:defRPr>
                <a:solidFill>
                  <a:srgbClr val="888888"/>
                </a:solidFill>
              </a:defRPr>
            </a:lvl6pPr>
            <a:lvl7pPr lvl="6" algn="ctr">
              <a:lnSpc>
                <a:spcPct val="100000"/>
              </a:lnSpc>
              <a:spcBef>
                <a:spcPts val="267"/>
              </a:spcBef>
              <a:spcAft>
                <a:spcPts val="0"/>
              </a:spcAft>
              <a:buClr>
                <a:srgbClr val="888888"/>
              </a:buClr>
              <a:buSzPts val="500"/>
              <a:buNone/>
              <a:defRPr>
                <a:solidFill>
                  <a:srgbClr val="888888"/>
                </a:solidFill>
              </a:defRPr>
            </a:lvl7pPr>
            <a:lvl8pPr lvl="7" algn="ctr">
              <a:lnSpc>
                <a:spcPct val="100000"/>
              </a:lnSpc>
              <a:spcBef>
                <a:spcPts val="267"/>
              </a:spcBef>
              <a:spcAft>
                <a:spcPts val="0"/>
              </a:spcAft>
              <a:buClr>
                <a:srgbClr val="888888"/>
              </a:buClr>
              <a:buSzPts val="500"/>
              <a:buNone/>
              <a:defRPr>
                <a:solidFill>
                  <a:srgbClr val="888888"/>
                </a:solidFill>
              </a:defRPr>
            </a:lvl8pPr>
            <a:lvl9pPr lvl="8" algn="ctr">
              <a:lnSpc>
                <a:spcPct val="100000"/>
              </a:lnSpc>
              <a:spcBef>
                <a:spcPts val="267"/>
              </a:spcBef>
              <a:spcAft>
                <a:spcPts val="0"/>
              </a:spcAft>
              <a:buClr>
                <a:srgbClr val="888888"/>
              </a:buClr>
              <a:buSzPts val="500"/>
              <a:buNone/>
              <a:defRPr>
                <a:solidFill>
                  <a:srgbClr val="888888"/>
                </a:solidFill>
              </a:defRPr>
            </a:lvl9pPr>
          </a:lstStyle>
          <a:p>
            <a:endParaRPr/>
          </a:p>
        </p:txBody>
      </p:sp>
      <p:sp>
        <p:nvSpPr>
          <p:cNvPr id="4172" name="Google Shape;4172;p671"/>
          <p:cNvSpPr txBox="1">
            <a:spLocks noGrp="1"/>
          </p:cNvSpPr>
          <p:nvPr>
            <p:ph type="body" idx="2"/>
          </p:nvPr>
        </p:nvSpPr>
        <p:spPr>
          <a:xfrm>
            <a:off x="685800" y="5016640"/>
            <a:ext cx="3429200" cy="472400"/>
          </a:xfrm>
          <a:prstGeom prst="rect">
            <a:avLst/>
          </a:prstGeom>
          <a:noFill/>
          <a:ln>
            <a:noFill/>
          </a:ln>
        </p:spPr>
        <p:txBody>
          <a:bodyPr spcFirstLastPara="1" wrap="square" lIns="0" tIns="0" rIns="0" bIns="0" anchor="ctr" anchorCtr="0">
            <a:noAutofit/>
          </a:bodyPr>
          <a:lstStyle>
            <a:lvl1pPr marL="609585" lvl="0" indent="-304792" algn="l">
              <a:lnSpc>
                <a:spcPct val="100000"/>
              </a:lnSpc>
              <a:spcBef>
                <a:spcPts val="667"/>
              </a:spcBef>
              <a:spcAft>
                <a:spcPts val="0"/>
              </a:spcAft>
              <a:buClr>
                <a:srgbClr val="375173"/>
              </a:buClr>
              <a:buSzPts val="1000"/>
              <a:buFont typeface="Arial"/>
              <a:buNone/>
              <a:defRPr sz="2267">
                <a:solidFill>
                  <a:srgbClr val="375173"/>
                </a:solidFill>
                <a:latin typeface="Arial"/>
                <a:ea typeface="Arial"/>
                <a:cs typeface="Arial"/>
                <a:sym typeface="Arial"/>
              </a:defRPr>
            </a:lvl1pPr>
            <a:lvl2pPr marL="1219170" lvl="1" indent="-372524" algn="l">
              <a:lnSpc>
                <a:spcPct val="100000"/>
              </a:lnSpc>
              <a:spcBef>
                <a:spcPts val="667"/>
              </a:spcBef>
              <a:spcAft>
                <a:spcPts val="0"/>
              </a:spcAft>
              <a:buClr>
                <a:schemeClr val="dk1"/>
              </a:buClr>
              <a:buSzPts val="800"/>
              <a:buChar char="▪"/>
              <a:defRPr/>
            </a:lvl2pPr>
            <a:lvl3pPr marL="1828754" lvl="2" indent="-372524" algn="l">
              <a:lnSpc>
                <a:spcPct val="100000"/>
              </a:lnSpc>
              <a:spcBef>
                <a:spcPts val="667"/>
              </a:spcBef>
              <a:spcAft>
                <a:spcPts val="0"/>
              </a:spcAft>
              <a:buClr>
                <a:schemeClr val="dk1"/>
              </a:buClr>
              <a:buSzPts val="800"/>
              <a:buChar char="•"/>
              <a:defRPr/>
            </a:lvl3pPr>
            <a:lvl4pPr marL="2438339" lvl="3" indent="-372524" algn="l">
              <a:lnSpc>
                <a:spcPct val="100000"/>
              </a:lnSpc>
              <a:spcBef>
                <a:spcPts val="667"/>
              </a:spcBef>
              <a:spcAft>
                <a:spcPts val="0"/>
              </a:spcAft>
              <a:buClr>
                <a:schemeClr val="dk1"/>
              </a:buClr>
              <a:buSzPts val="800"/>
              <a:buChar char="•"/>
              <a:defRPr/>
            </a:lvl4pPr>
            <a:lvl5pPr marL="3047924" lvl="4" indent="-372524" algn="l">
              <a:lnSpc>
                <a:spcPct val="100000"/>
              </a:lnSpc>
              <a:spcBef>
                <a:spcPts val="667"/>
              </a:spcBef>
              <a:spcAft>
                <a:spcPts val="0"/>
              </a:spcAft>
              <a:buClr>
                <a:schemeClr val="dk1"/>
              </a:buClr>
              <a:buSzPts val="800"/>
              <a:buChar char="•"/>
              <a:defRPr/>
            </a:lvl5pPr>
            <a:lvl6pPr marL="3657509" lvl="5" indent="-355591" algn="l">
              <a:lnSpc>
                <a:spcPct val="100000"/>
              </a:lnSpc>
              <a:spcBef>
                <a:spcPts val="667"/>
              </a:spcBef>
              <a:spcAft>
                <a:spcPts val="0"/>
              </a:spcAft>
              <a:buClr>
                <a:schemeClr val="dk1"/>
              </a:buClr>
              <a:buSzPts val="600"/>
              <a:buChar char="?"/>
              <a:defRPr/>
            </a:lvl6pPr>
            <a:lvl7pPr marL="4267093" lvl="6" indent="-355591" algn="l">
              <a:lnSpc>
                <a:spcPct val="100000"/>
              </a:lnSpc>
              <a:spcBef>
                <a:spcPts val="400"/>
              </a:spcBef>
              <a:spcAft>
                <a:spcPts val="0"/>
              </a:spcAft>
              <a:buClr>
                <a:schemeClr val="dk1"/>
              </a:buClr>
              <a:buSzPts val="600"/>
              <a:buChar char="?"/>
              <a:defRPr/>
            </a:lvl7pPr>
            <a:lvl8pPr marL="4876678" lvl="7" indent="-355591" algn="l">
              <a:lnSpc>
                <a:spcPct val="100000"/>
              </a:lnSpc>
              <a:spcBef>
                <a:spcPts val="400"/>
              </a:spcBef>
              <a:spcAft>
                <a:spcPts val="0"/>
              </a:spcAft>
              <a:buClr>
                <a:schemeClr val="dk1"/>
              </a:buClr>
              <a:buSzPts val="600"/>
              <a:buChar char="?"/>
              <a:defRPr/>
            </a:lvl8pPr>
            <a:lvl9pPr marL="5486263" lvl="8" indent="-355591" algn="l">
              <a:lnSpc>
                <a:spcPct val="100000"/>
              </a:lnSpc>
              <a:spcBef>
                <a:spcPts val="400"/>
              </a:spcBef>
              <a:spcAft>
                <a:spcPts val="0"/>
              </a:spcAft>
              <a:buClr>
                <a:schemeClr val="dk1"/>
              </a:buClr>
              <a:buSzPts val="600"/>
              <a:buChar char="?"/>
              <a:defRPr/>
            </a:lvl9pPr>
          </a:lstStyle>
          <a:p>
            <a:endParaRPr/>
          </a:p>
        </p:txBody>
      </p:sp>
      <p:sp>
        <p:nvSpPr>
          <p:cNvPr id="4173" name="Google Shape;4173;p671"/>
          <p:cNvSpPr txBox="1">
            <a:spLocks noGrp="1"/>
          </p:cNvSpPr>
          <p:nvPr>
            <p:ph type="body" idx="3"/>
          </p:nvPr>
        </p:nvSpPr>
        <p:spPr>
          <a:xfrm>
            <a:off x="685800" y="5715000"/>
            <a:ext cx="2565200" cy="3076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667"/>
              </a:spcBef>
              <a:spcAft>
                <a:spcPts val="0"/>
              </a:spcAft>
              <a:buClr>
                <a:srgbClr val="375173"/>
              </a:buClr>
              <a:buSzPts val="800"/>
              <a:buFont typeface="Arial"/>
              <a:buNone/>
              <a:defRPr sz="2000">
                <a:solidFill>
                  <a:srgbClr val="375173"/>
                </a:solidFill>
              </a:defRPr>
            </a:lvl1pPr>
            <a:lvl2pPr marL="1219170" lvl="1" indent="-372524" algn="l">
              <a:lnSpc>
                <a:spcPct val="100000"/>
              </a:lnSpc>
              <a:spcBef>
                <a:spcPts val="667"/>
              </a:spcBef>
              <a:spcAft>
                <a:spcPts val="0"/>
              </a:spcAft>
              <a:buClr>
                <a:schemeClr val="dk1"/>
              </a:buClr>
              <a:buSzPts val="800"/>
              <a:buChar char="▪"/>
              <a:defRPr/>
            </a:lvl2pPr>
            <a:lvl3pPr marL="1828754" lvl="2" indent="-372524" algn="l">
              <a:lnSpc>
                <a:spcPct val="100000"/>
              </a:lnSpc>
              <a:spcBef>
                <a:spcPts val="667"/>
              </a:spcBef>
              <a:spcAft>
                <a:spcPts val="0"/>
              </a:spcAft>
              <a:buClr>
                <a:schemeClr val="dk1"/>
              </a:buClr>
              <a:buSzPts val="800"/>
              <a:buChar char="•"/>
              <a:defRPr/>
            </a:lvl3pPr>
            <a:lvl4pPr marL="2438339" lvl="3" indent="-372524" algn="l">
              <a:lnSpc>
                <a:spcPct val="100000"/>
              </a:lnSpc>
              <a:spcBef>
                <a:spcPts val="667"/>
              </a:spcBef>
              <a:spcAft>
                <a:spcPts val="0"/>
              </a:spcAft>
              <a:buClr>
                <a:schemeClr val="dk1"/>
              </a:buClr>
              <a:buSzPts val="800"/>
              <a:buChar char="•"/>
              <a:defRPr/>
            </a:lvl4pPr>
            <a:lvl5pPr marL="3047924" lvl="4" indent="-372524" algn="l">
              <a:lnSpc>
                <a:spcPct val="100000"/>
              </a:lnSpc>
              <a:spcBef>
                <a:spcPts val="667"/>
              </a:spcBef>
              <a:spcAft>
                <a:spcPts val="0"/>
              </a:spcAft>
              <a:buClr>
                <a:schemeClr val="dk1"/>
              </a:buClr>
              <a:buSzPts val="800"/>
              <a:buChar char="•"/>
              <a:defRPr/>
            </a:lvl5pPr>
            <a:lvl6pPr marL="3657509" lvl="5" indent="-355591" algn="l">
              <a:lnSpc>
                <a:spcPct val="100000"/>
              </a:lnSpc>
              <a:spcBef>
                <a:spcPts val="667"/>
              </a:spcBef>
              <a:spcAft>
                <a:spcPts val="0"/>
              </a:spcAft>
              <a:buClr>
                <a:schemeClr val="dk1"/>
              </a:buClr>
              <a:buSzPts val="600"/>
              <a:buChar char="?"/>
              <a:defRPr/>
            </a:lvl6pPr>
            <a:lvl7pPr marL="4267093" lvl="6" indent="-355591" algn="l">
              <a:lnSpc>
                <a:spcPct val="100000"/>
              </a:lnSpc>
              <a:spcBef>
                <a:spcPts val="400"/>
              </a:spcBef>
              <a:spcAft>
                <a:spcPts val="0"/>
              </a:spcAft>
              <a:buClr>
                <a:schemeClr val="dk1"/>
              </a:buClr>
              <a:buSzPts val="600"/>
              <a:buChar char="?"/>
              <a:defRPr/>
            </a:lvl7pPr>
            <a:lvl8pPr marL="4876678" lvl="7" indent="-355591" algn="l">
              <a:lnSpc>
                <a:spcPct val="100000"/>
              </a:lnSpc>
              <a:spcBef>
                <a:spcPts val="400"/>
              </a:spcBef>
              <a:spcAft>
                <a:spcPts val="0"/>
              </a:spcAft>
              <a:buClr>
                <a:schemeClr val="dk1"/>
              </a:buClr>
              <a:buSzPts val="600"/>
              <a:buChar char="?"/>
              <a:defRPr/>
            </a:lvl8pPr>
            <a:lvl9pPr marL="5486263" lvl="8" indent="-355591" algn="l">
              <a:lnSpc>
                <a:spcPct val="100000"/>
              </a:lnSpc>
              <a:spcBef>
                <a:spcPts val="400"/>
              </a:spcBef>
              <a:spcAft>
                <a:spcPts val="0"/>
              </a:spcAft>
              <a:buClr>
                <a:schemeClr val="dk1"/>
              </a:buClr>
              <a:buSzPts val="600"/>
              <a:buChar char="?"/>
              <a:defRPr/>
            </a:lvl9pPr>
          </a:lstStyle>
          <a:p>
            <a:endParaRPr/>
          </a:p>
        </p:txBody>
      </p:sp>
      <p:sp>
        <p:nvSpPr>
          <p:cNvPr id="4174" name="Google Shape;4174;p671"/>
          <p:cNvSpPr txBox="1">
            <a:spLocks noGrp="1"/>
          </p:cNvSpPr>
          <p:nvPr>
            <p:ph type="sldNum" idx="12"/>
          </p:nvPr>
        </p:nvSpPr>
        <p:spPr>
          <a:xfrm>
            <a:off x="5867400" y="6400800"/>
            <a:ext cx="457200" cy="304800"/>
          </a:xfrm>
          <a:prstGeom prst="rect">
            <a:avLst/>
          </a:prstGeom>
          <a:noFill/>
          <a:ln>
            <a:noFill/>
          </a:ln>
        </p:spPr>
        <p:txBody>
          <a:bodyPr spcFirstLastPara="1" wrap="square" lIns="38575" tIns="19275" rIns="38575" bIns="19275" anchor="ctr" anchorCtr="0">
            <a:noAutofit/>
          </a:bodyPr>
          <a:lstStyle>
            <a:lvl1pPr marL="0" marR="0" lvl="0" indent="0" algn="ctr">
              <a:lnSpc>
                <a:spcPct val="100000"/>
              </a:lnSpc>
              <a:spcBef>
                <a:spcPts val="0"/>
              </a:spcBef>
              <a:spcAft>
                <a:spcPts val="0"/>
              </a:spcAft>
              <a:buClr>
                <a:srgbClr val="000000"/>
              </a:buClr>
              <a:buSzPts val="600"/>
              <a:buFont typeface="Arial"/>
              <a:buNone/>
              <a:defRPr sz="1467" b="1" i="0" u="none" strike="noStrike" cap="none">
                <a:solidFill>
                  <a:srgbClr val="375173"/>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600"/>
              <a:buFont typeface="Arial"/>
              <a:buNone/>
              <a:defRPr sz="1467" b="1" i="0" u="none" strike="noStrike" cap="none">
                <a:solidFill>
                  <a:srgbClr val="375173"/>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600"/>
              <a:buFont typeface="Arial"/>
              <a:buNone/>
              <a:defRPr sz="1467" b="1" i="0" u="none" strike="noStrike" cap="none">
                <a:solidFill>
                  <a:srgbClr val="375173"/>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600"/>
              <a:buFont typeface="Arial"/>
              <a:buNone/>
              <a:defRPr sz="1467" b="1" i="0" u="none" strike="noStrike" cap="none">
                <a:solidFill>
                  <a:srgbClr val="375173"/>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600"/>
              <a:buFont typeface="Arial"/>
              <a:buNone/>
              <a:defRPr sz="1467" b="1" i="0" u="none" strike="noStrike" cap="none">
                <a:solidFill>
                  <a:srgbClr val="375173"/>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600"/>
              <a:buFont typeface="Arial"/>
              <a:buNone/>
              <a:defRPr sz="1467" b="1" i="0" u="none" strike="noStrike" cap="none">
                <a:solidFill>
                  <a:srgbClr val="375173"/>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600"/>
              <a:buFont typeface="Arial"/>
              <a:buNone/>
              <a:defRPr sz="1467" b="1" i="0" u="none" strike="noStrike" cap="none">
                <a:solidFill>
                  <a:srgbClr val="375173"/>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600"/>
              <a:buFont typeface="Arial"/>
              <a:buNone/>
              <a:defRPr sz="1467" b="1" i="0" u="none" strike="noStrike" cap="none">
                <a:solidFill>
                  <a:srgbClr val="375173"/>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600"/>
              <a:buFont typeface="Arial"/>
              <a:buNone/>
              <a:defRPr sz="1467" b="1" i="0" u="none" strike="noStrike" cap="none">
                <a:solidFill>
                  <a:srgbClr val="375173"/>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330117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lank - White">
  <p:cSld name="Blank - White">
    <p:spTree>
      <p:nvGrpSpPr>
        <p:cNvPr id="1" name="Shape 4175"/>
        <p:cNvGrpSpPr/>
        <p:nvPr/>
      </p:nvGrpSpPr>
      <p:grpSpPr>
        <a:xfrm>
          <a:off x="0" y="0"/>
          <a:ext cx="0" cy="0"/>
          <a:chOff x="0" y="0"/>
          <a:chExt cx="0" cy="0"/>
        </a:xfrm>
      </p:grpSpPr>
      <p:sp>
        <p:nvSpPr>
          <p:cNvPr id="4176" name="Google Shape;4176;p672"/>
          <p:cNvSpPr/>
          <p:nvPr/>
        </p:nvSpPr>
        <p:spPr>
          <a:xfrm rot="10800000">
            <a:off x="-30320" y="-160"/>
            <a:ext cx="12252800" cy="91600"/>
          </a:xfrm>
          <a:prstGeom prst="rect">
            <a:avLst/>
          </a:prstGeom>
          <a:gradFill>
            <a:gsLst>
              <a:gs pos="0">
                <a:srgbClr val="35246C"/>
              </a:gs>
              <a:gs pos="33000">
                <a:srgbClr val="35246C"/>
              </a:gs>
              <a:gs pos="100000">
                <a:srgbClr val="77236C"/>
              </a:gs>
            </a:gsLst>
            <a:lin ang="0"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867" b="0" i="0" u="none" strike="noStrike" cap="none">
              <a:solidFill>
                <a:schemeClr val="lt1"/>
              </a:solidFill>
              <a:latin typeface="Arial"/>
              <a:ea typeface="Arial"/>
              <a:cs typeface="Arial"/>
              <a:sym typeface="Arial"/>
            </a:endParaRPr>
          </a:p>
        </p:txBody>
      </p:sp>
      <p:pic>
        <p:nvPicPr>
          <p:cNvPr id="4177" name="Google Shape;4177;p672" descr="A picture containing text, clipart&#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11611" y="6431851"/>
            <a:ext cx="997823" cy="338188"/>
          </a:xfrm>
          <a:prstGeom prst="rect">
            <a:avLst/>
          </a:prstGeom>
          <a:noFill/>
          <a:ln>
            <a:noFill/>
          </a:ln>
        </p:spPr>
      </p:pic>
    </p:spTree>
    <p:extLst>
      <p:ext uri="{BB962C8B-B14F-4D97-AF65-F5344CB8AC3E}">
        <p14:creationId xmlns:p14="http://schemas.microsoft.com/office/powerpoint/2010/main" val="31511620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Content 6">
  <p:cSld name="Title and Content 6">
    <p:spTree>
      <p:nvGrpSpPr>
        <p:cNvPr id="1" name="Shape 4178"/>
        <p:cNvGrpSpPr/>
        <p:nvPr/>
      </p:nvGrpSpPr>
      <p:grpSpPr>
        <a:xfrm>
          <a:off x="0" y="0"/>
          <a:ext cx="0" cy="0"/>
          <a:chOff x="0" y="0"/>
          <a:chExt cx="0" cy="0"/>
        </a:xfrm>
      </p:grpSpPr>
      <p:sp>
        <p:nvSpPr>
          <p:cNvPr id="4179" name="Google Shape;4179;p673"/>
          <p:cNvSpPr txBox="1">
            <a:spLocks noGrp="1"/>
          </p:cNvSpPr>
          <p:nvPr>
            <p:ph type="title"/>
          </p:nvPr>
        </p:nvSpPr>
        <p:spPr>
          <a:xfrm>
            <a:off x="609600" y="274637"/>
            <a:ext cx="10972800" cy="1143200"/>
          </a:xfrm>
          <a:prstGeom prst="rect">
            <a:avLst/>
          </a:prstGeom>
          <a:noFill/>
          <a:ln>
            <a:noFill/>
          </a:ln>
        </p:spPr>
        <p:txBody>
          <a:bodyPr spcFirstLastPara="1" wrap="square" lIns="51425" tIns="25700" rIns="51425" bIns="25700" anchor="ctr" anchorCtr="0">
            <a:normAutofit/>
          </a:bodyPr>
          <a:lstStyle>
            <a:lvl1pPr lvl="0" algn="ctr">
              <a:lnSpc>
                <a:spcPct val="100000"/>
              </a:lnSpc>
              <a:spcBef>
                <a:spcPts val="0"/>
              </a:spcBef>
              <a:spcAft>
                <a:spcPts val="0"/>
              </a:spcAft>
              <a:buClr>
                <a:schemeClr val="dk1"/>
              </a:buClr>
              <a:buSzPts val="11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180" name="Google Shape;4180;p673"/>
          <p:cNvSpPr txBox="1">
            <a:spLocks noGrp="1"/>
          </p:cNvSpPr>
          <p:nvPr>
            <p:ph type="body" idx="1"/>
          </p:nvPr>
        </p:nvSpPr>
        <p:spPr>
          <a:xfrm>
            <a:off x="609600" y="1600201"/>
            <a:ext cx="10972800" cy="4526000"/>
          </a:xfrm>
          <a:prstGeom prst="rect">
            <a:avLst/>
          </a:prstGeom>
          <a:noFill/>
          <a:ln>
            <a:noFill/>
          </a:ln>
        </p:spPr>
        <p:txBody>
          <a:bodyPr spcFirstLastPara="1" wrap="square" lIns="51425" tIns="25700" rIns="51425" bIns="25700" anchor="t" anchorCtr="0">
            <a:normAutofit/>
          </a:bodyPr>
          <a:lstStyle>
            <a:lvl1pPr marL="609585" lvl="0" indent="-397923" algn="l">
              <a:lnSpc>
                <a:spcPct val="100000"/>
              </a:lnSpc>
              <a:spcBef>
                <a:spcPts val="400"/>
              </a:spcBef>
              <a:spcAft>
                <a:spcPts val="0"/>
              </a:spcAft>
              <a:buClr>
                <a:schemeClr val="dk1"/>
              </a:buClr>
              <a:buSzPts val="1100"/>
              <a:buChar char="•"/>
              <a:defRPr/>
            </a:lvl1pPr>
            <a:lvl2pPr marL="1219170" lvl="1" indent="-397923" algn="l">
              <a:lnSpc>
                <a:spcPct val="100000"/>
              </a:lnSpc>
              <a:spcBef>
                <a:spcPts val="400"/>
              </a:spcBef>
              <a:spcAft>
                <a:spcPts val="0"/>
              </a:spcAft>
              <a:buClr>
                <a:schemeClr val="dk1"/>
              </a:buClr>
              <a:buSzPts val="1100"/>
              <a:buChar char="–"/>
              <a:defRPr/>
            </a:lvl2pPr>
            <a:lvl3pPr marL="1828754" lvl="2" indent="-397923" algn="l">
              <a:lnSpc>
                <a:spcPct val="100000"/>
              </a:lnSpc>
              <a:spcBef>
                <a:spcPts val="400"/>
              </a:spcBef>
              <a:spcAft>
                <a:spcPts val="0"/>
              </a:spcAft>
              <a:buClr>
                <a:schemeClr val="dk1"/>
              </a:buClr>
              <a:buSzPts val="1100"/>
              <a:buChar char="•"/>
              <a:defRPr/>
            </a:lvl3pPr>
            <a:lvl4pPr marL="2438339" lvl="3" indent="-397923" algn="l">
              <a:lnSpc>
                <a:spcPct val="100000"/>
              </a:lnSpc>
              <a:spcBef>
                <a:spcPts val="400"/>
              </a:spcBef>
              <a:spcAft>
                <a:spcPts val="0"/>
              </a:spcAft>
              <a:buClr>
                <a:schemeClr val="dk1"/>
              </a:buClr>
              <a:buSzPts val="1100"/>
              <a:buChar char="–"/>
              <a:defRPr/>
            </a:lvl4pPr>
            <a:lvl5pPr marL="3047924" lvl="4" indent="-397923" algn="l">
              <a:lnSpc>
                <a:spcPct val="100000"/>
              </a:lnSpc>
              <a:spcBef>
                <a:spcPts val="400"/>
              </a:spcBef>
              <a:spcAft>
                <a:spcPts val="0"/>
              </a:spcAft>
              <a:buClr>
                <a:schemeClr val="dk1"/>
              </a:buClr>
              <a:buSzPts val="1100"/>
              <a:buChar char="»"/>
              <a:defRPr/>
            </a:lvl5pPr>
            <a:lvl6pPr marL="3657509" lvl="5" indent="-397923" algn="l">
              <a:lnSpc>
                <a:spcPct val="100000"/>
              </a:lnSpc>
              <a:spcBef>
                <a:spcPts val="400"/>
              </a:spcBef>
              <a:spcAft>
                <a:spcPts val="0"/>
              </a:spcAft>
              <a:buClr>
                <a:schemeClr val="dk1"/>
              </a:buClr>
              <a:buSzPts val="1100"/>
              <a:buChar char="•"/>
              <a:defRPr/>
            </a:lvl6pPr>
            <a:lvl7pPr marL="4267093" lvl="6" indent="-397923" algn="l">
              <a:lnSpc>
                <a:spcPct val="100000"/>
              </a:lnSpc>
              <a:spcBef>
                <a:spcPts val="400"/>
              </a:spcBef>
              <a:spcAft>
                <a:spcPts val="0"/>
              </a:spcAft>
              <a:buClr>
                <a:schemeClr val="dk1"/>
              </a:buClr>
              <a:buSzPts val="1100"/>
              <a:buChar char="•"/>
              <a:defRPr/>
            </a:lvl7pPr>
            <a:lvl8pPr marL="4876678" lvl="7" indent="-397923" algn="l">
              <a:lnSpc>
                <a:spcPct val="100000"/>
              </a:lnSpc>
              <a:spcBef>
                <a:spcPts val="400"/>
              </a:spcBef>
              <a:spcAft>
                <a:spcPts val="0"/>
              </a:spcAft>
              <a:buClr>
                <a:schemeClr val="dk1"/>
              </a:buClr>
              <a:buSzPts val="1100"/>
              <a:buChar char="•"/>
              <a:defRPr/>
            </a:lvl8pPr>
            <a:lvl9pPr marL="5486263" lvl="8" indent="-397923" algn="l">
              <a:lnSpc>
                <a:spcPct val="100000"/>
              </a:lnSpc>
              <a:spcBef>
                <a:spcPts val="400"/>
              </a:spcBef>
              <a:spcAft>
                <a:spcPts val="0"/>
              </a:spcAft>
              <a:buClr>
                <a:schemeClr val="dk1"/>
              </a:buClr>
              <a:buSzPts val="1100"/>
              <a:buChar char="•"/>
              <a:defRPr/>
            </a:lvl9pPr>
          </a:lstStyle>
          <a:p>
            <a:endParaRPr/>
          </a:p>
        </p:txBody>
      </p:sp>
      <p:sp>
        <p:nvSpPr>
          <p:cNvPr id="4181" name="Google Shape;4181;p673"/>
          <p:cNvSpPr txBox="1">
            <a:spLocks noGrp="1"/>
          </p:cNvSpPr>
          <p:nvPr>
            <p:ph type="dt" idx="10"/>
          </p:nvPr>
        </p:nvSpPr>
        <p:spPr>
          <a:xfrm>
            <a:off x="609600" y="6356351"/>
            <a:ext cx="2844800" cy="365200"/>
          </a:xfrm>
          <a:prstGeom prst="rect">
            <a:avLst/>
          </a:prstGeom>
          <a:noFill/>
          <a:ln>
            <a:noFill/>
          </a:ln>
        </p:spPr>
        <p:txBody>
          <a:bodyPr spcFirstLastPara="1" wrap="square" lIns="51425" tIns="25700" rIns="51425" bIns="25700" anchor="ctr" anchorCtr="0">
            <a:noAutofit/>
          </a:bodyPr>
          <a:lstStyle>
            <a:lvl1pPr marR="0" lvl="0" algn="l">
              <a:lnSpc>
                <a:spcPct val="100000"/>
              </a:lnSpc>
              <a:spcBef>
                <a:spcPts val="0"/>
              </a:spcBef>
              <a:spcAft>
                <a:spcPts val="0"/>
              </a:spcAft>
              <a:buClr>
                <a:srgbClr val="888888"/>
              </a:buClr>
              <a:buSzPts val="800"/>
              <a:buFont typeface="Calibri"/>
              <a:buNone/>
              <a:defRPr sz="1467">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9pPr>
          </a:lstStyle>
          <a:p>
            <a:endParaRPr/>
          </a:p>
        </p:txBody>
      </p:sp>
      <p:sp>
        <p:nvSpPr>
          <p:cNvPr id="4182" name="Google Shape;4182;p673"/>
          <p:cNvSpPr txBox="1">
            <a:spLocks noGrp="1"/>
          </p:cNvSpPr>
          <p:nvPr>
            <p:ph type="ftr" idx="11"/>
          </p:nvPr>
        </p:nvSpPr>
        <p:spPr>
          <a:xfrm>
            <a:off x="4165600" y="6356351"/>
            <a:ext cx="3860800" cy="365200"/>
          </a:xfrm>
          <a:prstGeom prst="rect">
            <a:avLst/>
          </a:prstGeom>
          <a:noFill/>
          <a:ln>
            <a:noFill/>
          </a:ln>
        </p:spPr>
        <p:txBody>
          <a:bodyPr spcFirstLastPara="1" wrap="square" lIns="51425" tIns="25700" rIns="51425" bIns="25700" anchor="ctr" anchorCtr="0">
            <a:noAutofit/>
          </a:bodyPr>
          <a:lstStyle>
            <a:lvl1pPr marR="0" lvl="0" algn="ctr">
              <a:lnSpc>
                <a:spcPct val="100000"/>
              </a:lnSpc>
              <a:spcBef>
                <a:spcPts val="0"/>
              </a:spcBef>
              <a:spcAft>
                <a:spcPts val="0"/>
              </a:spcAft>
              <a:buClr>
                <a:srgbClr val="888888"/>
              </a:buClr>
              <a:buSzPts val="800"/>
              <a:buFont typeface="Calibri"/>
              <a:buNone/>
              <a:defRPr sz="1467">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800"/>
              <a:buFont typeface="Calibri"/>
              <a:buNone/>
              <a:defRPr sz="1467" b="0" i="0" u="none" strike="noStrike" cap="none">
                <a:solidFill>
                  <a:schemeClr val="dk1"/>
                </a:solidFill>
                <a:latin typeface="Arial"/>
                <a:ea typeface="Arial"/>
                <a:cs typeface="Arial"/>
                <a:sym typeface="Arial"/>
              </a:defRPr>
            </a:lvl9pPr>
          </a:lstStyle>
          <a:p>
            <a:endParaRPr/>
          </a:p>
        </p:txBody>
      </p:sp>
      <p:sp>
        <p:nvSpPr>
          <p:cNvPr id="4183" name="Google Shape;4183;p673"/>
          <p:cNvSpPr txBox="1">
            <a:spLocks noGrp="1"/>
          </p:cNvSpPr>
          <p:nvPr>
            <p:ph type="sldNum" idx="12"/>
          </p:nvPr>
        </p:nvSpPr>
        <p:spPr>
          <a:xfrm>
            <a:off x="8737600" y="6356351"/>
            <a:ext cx="2844800" cy="3652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378644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Content 7">
  <p:cSld name="Title and Content 7">
    <p:spTree>
      <p:nvGrpSpPr>
        <p:cNvPr id="1" name="Shape 4184"/>
        <p:cNvGrpSpPr/>
        <p:nvPr/>
      </p:nvGrpSpPr>
      <p:grpSpPr>
        <a:xfrm>
          <a:off x="0" y="0"/>
          <a:ext cx="0" cy="0"/>
          <a:chOff x="0" y="0"/>
          <a:chExt cx="0" cy="0"/>
        </a:xfrm>
      </p:grpSpPr>
      <p:sp>
        <p:nvSpPr>
          <p:cNvPr id="4185" name="Google Shape;4185;p674"/>
          <p:cNvSpPr txBox="1">
            <a:spLocks noGrp="1"/>
          </p:cNvSpPr>
          <p:nvPr>
            <p:ph type="title"/>
          </p:nvPr>
        </p:nvSpPr>
        <p:spPr>
          <a:xfrm>
            <a:off x="838200" y="365125"/>
            <a:ext cx="10515600" cy="1325600"/>
          </a:xfrm>
          <a:prstGeom prst="rect">
            <a:avLst/>
          </a:prstGeom>
          <a:noFill/>
          <a:ln>
            <a:noFill/>
          </a:ln>
        </p:spPr>
        <p:txBody>
          <a:bodyPr spcFirstLastPara="1" wrap="square" lIns="51425" tIns="25700" rIns="51425" bIns="25700" anchor="ctr" anchorCtr="0">
            <a:normAutofit/>
          </a:bodyPr>
          <a:lstStyle>
            <a:lvl1pPr lvl="0" algn="l">
              <a:lnSpc>
                <a:spcPct val="90000"/>
              </a:lnSpc>
              <a:spcBef>
                <a:spcPts val="0"/>
              </a:spcBef>
              <a:spcAft>
                <a:spcPts val="0"/>
              </a:spcAft>
              <a:buClr>
                <a:schemeClr val="dk1"/>
              </a:buClr>
              <a:buSzPts val="11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186" name="Google Shape;4186;p674"/>
          <p:cNvSpPr txBox="1">
            <a:spLocks noGrp="1"/>
          </p:cNvSpPr>
          <p:nvPr>
            <p:ph type="body" idx="1"/>
          </p:nvPr>
        </p:nvSpPr>
        <p:spPr>
          <a:xfrm>
            <a:off x="838200" y="1825625"/>
            <a:ext cx="10515600" cy="4351200"/>
          </a:xfrm>
          <a:prstGeom prst="rect">
            <a:avLst/>
          </a:prstGeom>
          <a:noFill/>
          <a:ln>
            <a:noFill/>
          </a:ln>
        </p:spPr>
        <p:txBody>
          <a:bodyPr spcFirstLastPara="1" wrap="square" lIns="51425" tIns="25700" rIns="51425" bIns="25700" anchor="t" anchorCtr="0">
            <a:normAutofit/>
          </a:bodyPr>
          <a:lstStyle>
            <a:lvl1pPr marL="609585" lvl="0" indent="-397923" algn="l">
              <a:lnSpc>
                <a:spcPct val="90000"/>
              </a:lnSpc>
              <a:spcBef>
                <a:spcPts val="1067"/>
              </a:spcBef>
              <a:spcAft>
                <a:spcPts val="0"/>
              </a:spcAft>
              <a:buClr>
                <a:schemeClr val="dk1"/>
              </a:buClr>
              <a:buSzPts val="1100"/>
              <a:buChar char="•"/>
              <a:defRPr/>
            </a:lvl1pPr>
            <a:lvl2pPr marL="1219170" lvl="1" indent="-397923" algn="l">
              <a:lnSpc>
                <a:spcPct val="90000"/>
              </a:lnSpc>
              <a:spcBef>
                <a:spcPts val="533"/>
              </a:spcBef>
              <a:spcAft>
                <a:spcPts val="0"/>
              </a:spcAft>
              <a:buClr>
                <a:schemeClr val="dk1"/>
              </a:buClr>
              <a:buSzPts val="1100"/>
              <a:buChar char="•"/>
              <a:defRPr/>
            </a:lvl2pPr>
            <a:lvl3pPr marL="1828754" lvl="2" indent="-397923" algn="l">
              <a:lnSpc>
                <a:spcPct val="90000"/>
              </a:lnSpc>
              <a:spcBef>
                <a:spcPts val="533"/>
              </a:spcBef>
              <a:spcAft>
                <a:spcPts val="0"/>
              </a:spcAft>
              <a:buClr>
                <a:schemeClr val="dk1"/>
              </a:buClr>
              <a:buSzPts val="1100"/>
              <a:buChar char="•"/>
              <a:defRPr/>
            </a:lvl3pPr>
            <a:lvl4pPr marL="2438339" lvl="3" indent="-397923" algn="l">
              <a:lnSpc>
                <a:spcPct val="90000"/>
              </a:lnSpc>
              <a:spcBef>
                <a:spcPts val="533"/>
              </a:spcBef>
              <a:spcAft>
                <a:spcPts val="0"/>
              </a:spcAft>
              <a:buClr>
                <a:schemeClr val="dk1"/>
              </a:buClr>
              <a:buSzPts val="1100"/>
              <a:buChar char="•"/>
              <a:defRPr/>
            </a:lvl4pPr>
            <a:lvl5pPr marL="3047924" lvl="4" indent="-397923" algn="l">
              <a:lnSpc>
                <a:spcPct val="90000"/>
              </a:lnSpc>
              <a:spcBef>
                <a:spcPts val="533"/>
              </a:spcBef>
              <a:spcAft>
                <a:spcPts val="0"/>
              </a:spcAft>
              <a:buClr>
                <a:schemeClr val="dk1"/>
              </a:buClr>
              <a:buSzPts val="1100"/>
              <a:buChar char="•"/>
              <a:defRPr/>
            </a:lvl5pPr>
            <a:lvl6pPr marL="3657509" lvl="5" indent="-397923" algn="l">
              <a:lnSpc>
                <a:spcPct val="90000"/>
              </a:lnSpc>
              <a:spcBef>
                <a:spcPts val="533"/>
              </a:spcBef>
              <a:spcAft>
                <a:spcPts val="0"/>
              </a:spcAft>
              <a:buClr>
                <a:schemeClr val="dk1"/>
              </a:buClr>
              <a:buSzPts val="1100"/>
              <a:buChar char="•"/>
              <a:defRPr/>
            </a:lvl6pPr>
            <a:lvl7pPr marL="4267093" lvl="6" indent="-397923" algn="l">
              <a:lnSpc>
                <a:spcPct val="90000"/>
              </a:lnSpc>
              <a:spcBef>
                <a:spcPts val="533"/>
              </a:spcBef>
              <a:spcAft>
                <a:spcPts val="0"/>
              </a:spcAft>
              <a:buClr>
                <a:schemeClr val="dk1"/>
              </a:buClr>
              <a:buSzPts val="1100"/>
              <a:buChar char="•"/>
              <a:defRPr/>
            </a:lvl7pPr>
            <a:lvl8pPr marL="4876678" lvl="7" indent="-397923" algn="l">
              <a:lnSpc>
                <a:spcPct val="90000"/>
              </a:lnSpc>
              <a:spcBef>
                <a:spcPts val="533"/>
              </a:spcBef>
              <a:spcAft>
                <a:spcPts val="0"/>
              </a:spcAft>
              <a:buClr>
                <a:schemeClr val="dk1"/>
              </a:buClr>
              <a:buSzPts val="1100"/>
              <a:buChar char="•"/>
              <a:defRPr/>
            </a:lvl8pPr>
            <a:lvl9pPr marL="5486263" lvl="8" indent="-397923" algn="l">
              <a:lnSpc>
                <a:spcPct val="90000"/>
              </a:lnSpc>
              <a:spcBef>
                <a:spcPts val="533"/>
              </a:spcBef>
              <a:spcAft>
                <a:spcPts val="0"/>
              </a:spcAft>
              <a:buClr>
                <a:schemeClr val="dk1"/>
              </a:buClr>
              <a:buSzPts val="1100"/>
              <a:buChar char="•"/>
              <a:defRPr/>
            </a:lvl9pPr>
          </a:lstStyle>
          <a:p>
            <a:endParaRPr/>
          </a:p>
        </p:txBody>
      </p:sp>
      <p:sp>
        <p:nvSpPr>
          <p:cNvPr id="4187" name="Google Shape;4187;p674"/>
          <p:cNvSpPr txBox="1">
            <a:spLocks noGrp="1"/>
          </p:cNvSpPr>
          <p:nvPr>
            <p:ph type="dt" idx="10"/>
          </p:nvPr>
        </p:nvSpPr>
        <p:spPr>
          <a:xfrm>
            <a:off x="838200" y="6356351"/>
            <a:ext cx="2743200" cy="365200"/>
          </a:xfrm>
          <a:prstGeom prst="rect">
            <a:avLst/>
          </a:prstGeom>
          <a:noFill/>
          <a:ln>
            <a:noFill/>
          </a:ln>
        </p:spPr>
        <p:txBody>
          <a:bodyPr spcFirstLastPara="1" wrap="square" lIns="51425" tIns="25700" rIns="51425" bIns="25700" anchor="ctr" anchorCtr="0">
            <a:noAutofit/>
          </a:bodyPr>
          <a:lstStyle>
            <a:lvl1pPr marR="0" lvl="0" algn="l">
              <a:lnSpc>
                <a:spcPct val="100000"/>
              </a:lnSpc>
              <a:spcBef>
                <a:spcPts val="0"/>
              </a:spcBef>
              <a:spcAft>
                <a:spcPts val="0"/>
              </a:spcAft>
              <a:buClr>
                <a:schemeClr val="dk1"/>
              </a:buClr>
              <a:buSzPts val="800"/>
              <a:buFont typeface="Arial"/>
              <a:buNone/>
              <a:defRPr sz="1467">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9pPr>
          </a:lstStyle>
          <a:p>
            <a:endParaRPr/>
          </a:p>
        </p:txBody>
      </p:sp>
      <p:sp>
        <p:nvSpPr>
          <p:cNvPr id="4188" name="Google Shape;4188;p674"/>
          <p:cNvSpPr txBox="1">
            <a:spLocks noGrp="1"/>
          </p:cNvSpPr>
          <p:nvPr>
            <p:ph type="ftr" idx="11"/>
          </p:nvPr>
        </p:nvSpPr>
        <p:spPr>
          <a:xfrm>
            <a:off x="4038600" y="6356351"/>
            <a:ext cx="4114800" cy="365200"/>
          </a:xfrm>
          <a:prstGeom prst="rect">
            <a:avLst/>
          </a:prstGeom>
          <a:noFill/>
          <a:ln>
            <a:noFill/>
          </a:ln>
        </p:spPr>
        <p:txBody>
          <a:bodyPr spcFirstLastPara="1" wrap="square" lIns="51425" tIns="25700" rIns="51425" bIns="25700" anchor="ctr" anchorCtr="0">
            <a:noAutofit/>
          </a:bodyPr>
          <a:lstStyle>
            <a:lvl1pPr marR="0" lvl="0" algn="ctr">
              <a:lnSpc>
                <a:spcPct val="100000"/>
              </a:lnSpc>
              <a:spcBef>
                <a:spcPts val="0"/>
              </a:spcBef>
              <a:spcAft>
                <a:spcPts val="0"/>
              </a:spcAft>
              <a:buClr>
                <a:schemeClr val="dk1"/>
              </a:buClr>
              <a:buSzPts val="800"/>
              <a:buFont typeface="Arial"/>
              <a:buNone/>
              <a:defRPr sz="1467">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800"/>
              <a:buFont typeface="Arial"/>
              <a:buNone/>
              <a:defRPr sz="1467" b="0" i="0" u="none" strike="noStrike" cap="none">
                <a:solidFill>
                  <a:schemeClr val="dk1"/>
                </a:solidFill>
                <a:latin typeface="Arial"/>
                <a:ea typeface="Arial"/>
                <a:cs typeface="Arial"/>
                <a:sym typeface="Arial"/>
              </a:defRPr>
            </a:lvl9pPr>
          </a:lstStyle>
          <a:p>
            <a:endParaRPr/>
          </a:p>
        </p:txBody>
      </p:sp>
      <p:sp>
        <p:nvSpPr>
          <p:cNvPr id="4189" name="Google Shape;4189;p674"/>
          <p:cNvSpPr txBox="1">
            <a:spLocks noGrp="1"/>
          </p:cNvSpPr>
          <p:nvPr>
            <p:ph type="sldNum" idx="12"/>
          </p:nvPr>
        </p:nvSpPr>
        <p:spPr>
          <a:xfrm>
            <a:off x="8610600" y="6356351"/>
            <a:ext cx="2743200" cy="3652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14323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4190"/>
        <p:cNvGrpSpPr/>
        <p:nvPr/>
      </p:nvGrpSpPr>
      <p:grpSpPr>
        <a:xfrm>
          <a:off x="0" y="0"/>
          <a:ext cx="0" cy="0"/>
          <a:chOff x="0" y="0"/>
          <a:chExt cx="0" cy="0"/>
        </a:xfrm>
      </p:grpSpPr>
      <p:sp>
        <p:nvSpPr>
          <p:cNvPr id="4191" name="Google Shape;4191;p675"/>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800"/>
              <a:buFont typeface="Arial"/>
              <a:buNone/>
            </a:pPr>
            <a:endParaRPr sz="1867" b="0" i="0" u="none" strike="noStrike" cap="none">
              <a:solidFill>
                <a:schemeClr val="dk1"/>
              </a:solidFill>
              <a:latin typeface="Arial"/>
              <a:ea typeface="Arial"/>
              <a:cs typeface="Arial"/>
              <a:sym typeface="Arial"/>
            </a:endParaRPr>
          </a:p>
        </p:txBody>
      </p:sp>
      <p:sp>
        <p:nvSpPr>
          <p:cNvPr id="4192" name="Google Shape;4192;p675"/>
          <p:cNvSpPr txBox="1">
            <a:spLocks noGrp="1"/>
          </p:cNvSpPr>
          <p:nvPr>
            <p:ph type="title"/>
          </p:nvPr>
        </p:nvSpPr>
        <p:spPr>
          <a:xfrm>
            <a:off x="354000" y="1644233"/>
            <a:ext cx="5393600" cy="1976400"/>
          </a:xfrm>
          <a:prstGeom prst="rect">
            <a:avLst/>
          </a:prstGeom>
          <a:noFill/>
          <a:ln>
            <a:noFill/>
          </a:ln>
        </p:spPr>
        <p:txBody>
          <a:bodyPr spcFirstLastPara="1" wrap="square" lIns="51425" tIns="51425" rIns="51425" bIns="51425" anchor="b" anchorCtr="0">
            <a:normAutofit/>
          </a:bodyPr>
          <a:lstStyle>
            <a:lvl1pPr lvl="0" algn="ctr">
              <a:lnSpc>
                <a:spcPct val="100000"/>
              </a:lnSpc>
              <a:spcBef>
                <a:spcPts val="0"/>
              </a:spcBef>
              <a:spcAft>
                <a:spcPts val="0"/>
              </a:spcAft>
              <a:buSzPts val="2400"/>
              <a:buNone/>
              <a:defRPr sz="5600"/>
            </a:lvl1pPr>
            <a:lvl2pPr lvl="1" algn="ctr">
              <a:lnSpc>
                <a:spcPct val="100000"/>
              </a:lnSpc>
              <a:spcBef>
                <a:spcPts val="0"/>
              </a:spcBef>
              <a:spcAft>
                <a:spcPts val="0"/>
              </a:spcAft>
              <a:buSzPts val="2400"/>
              <a:buNone/>
              <a:defRPr sz="5600"/>
            </a:lvl2pPr>
            <a:lvl3pPr lvl="2" algn="ctr">
              <a:lnSpc>
                <a:spcPct val="100000"/>
              </a:lnSpc>
              <a:spcBef>
                <a:spcPts val="0"/>
              </a:spcBef>
              <a:spcAft>
                <a:spcPts val="0"/>
              </a:spcAft>
              <a:buSzPts val="2400"/>
              <a:buNone/>
              <a:defRPr sz="5600"/>
            </a:lvl3pPr>
            <a:lvl4pPr lvl="3" algn="ctr">
              <a:lnSpc>
                <a:spcPct val="100000"/>
              </a:lnSpc>
              <a:spcBef>
                <a:spcPts val="0"/>
              </a:spcBef>
              <a:spcAft>
                <a:spcPts val="0"/>
              </a:spcAft>
              <a:buSzPts val="2400"/>
              <a:buNone/>
              <a:defRPr sz="5600"/>
            </a:lvl4pPr>
            <a:lvl5pPr lvl="4" algn="ctr">
              <a:lnSpc>
                <a:spcPct val="100000"/>
              </a:lnSpc>
              <a:spcBef>
                <a:spcPts val="0"/>
              </a:spcBef>
              <a:spcAft>
                <a:spcPts val="0"/>
              </a:spcAft>
              <a:buSzPts val="2400"/>
              <a:buNone/>
              <a:defRPr sz="5600"/>
            </a:lvl5pPr>
            <a:lvl6pPr lvl="5" algn="ctr">
              <a:lnSpc>
                <a:spcPct val="100000"/>
              </a:lnSpc>
              <a:spcBef>
                <a:spcPts val="0"/>
              </a:spcBef>
              <a:spcAft>
                <a:spcPts val="0"/>
              </a:spcAft>
              <a:buSzPts val="2400"/>
              <a:buNone/>
              <a:defRPr sz="5600"/>
            </a:lvl6pPr>
            <a:lvl7pPr lvl="6" algn="ctr">
              <a:lnSpc>
                <a:spcPct val="100000"/>
              </a:lnSpc>
              <a:spcBef>
                <a:spcPts val="0"/>
              </a:spcBef>
              <a:spcAft>
                <a:spcPts val="0"/>
              </a:spcAft>
              <a:buSzPts val="2400"/>
              <a:buNone/>
              <a:defRPr sz="5600"/>
            </a:lvl7pPr>
            <a:lvl8pPr lvl="7" algn="ctr">
              <a:lnSpc>
                <a:spcPct val="100000"/>
              </a:lnSpc>
              <a:spcBef>
                <a:spcPts val="0"/>
              </a:spcBef>
              <a:spcAft>
                <a:spcPts val="0"/>
              </a:spcAft>
              <a:buSzPts val="2400"/>
              <a:buNone/>
              <a:defRPr sz="5600"/>
            </a:lvl8pPr>
            <a:lvl9pPr lvl="8" algn="ctr">
              <a:lnSpc>
                <a:spcPct val="100000"/>
              </a:lnSpc>
              <a:spcBef>
                <a:spcPts val="0"/>
              </a:spcBef>
              <a:spcAft>
                <a:spcPts val="0"/>
              </a:spcAft>
              <a:buSzPts val="2400"/>
              <a:buNone/>
              <a:defRPr sz="5600"/>
            </a:lvl9pPr>
          </a:lstStyle>
          <a:p>
            <a:endParaRPr/>
          </a:p>
        </p:txBody>
      </p:sp>
      <p:sp>
        <p:nvSpPr>
          <p:cNvPr id="4193" name="Google Shape;4193;p675"/>
          <p:cNvSpPr txBox="1">
            <a:spLocks noGrp="1"/>
          </p:cNvSpPr>
          <p:nvPr>
            <p:ph type="subTitle" idx="1"/>
          </p:nvPr>
        </p:nvSpPr>
        <p:spPr>
          <a:xfrm>
            <a:off x="354000" y="3737433"/>
            <a:ext cx="5393600" cy="1646800"/>
          </a:xfrm>
          <a:prstGeom prst="rect">
            <a:avLst/>
          </a:prstGeom>
          <a:noFill/>
          <a:ln>
            <a:noFill/>
          </a:ln>
        </p:spPr>
        <p:txBody>
          <a:bodyPr spcFirstLastPara="1" wrap="square" lIns="51425" tIns="51425" rIns="51425" bIns="51425" anchor="t" anchorCtr="0">
            <a:normAutofit/>
          </a:bodyPr>
          <a:lstStyle>
            <a:lvl1pPr lvl="0" algn="ctr">
              <a:lnSpc>
                <a:spcPct val="100000"/>
              </a:lnSpc>
              <a:spcBef>
                <a:spcPts val="0"/>
              </a:spcBef>
              <a:spcAft>
                <a:spcPts val="0"/>
              </a:spcAft>
              <a:buSzPts val="1200"/>
              <a:buNone/>
              <a:defRPr sz="2800"/>
            </a:lvl1pPr>
            <a:lvl2pPr lvl="1" algn="ctr">
              <a:lnSpc>
                <a:spcPct val="100000"/>
              </a:lnSpc>
              <a:spcBef>
                <a:spcPts val="0"/>
              </a:spcBef>
              <a:spcAft>
                <a:spcPts val="0"/>
              </a:spcAft>
              <a:buSzPts val="1200"/>
              <a:buNone/>
              <a:defRPr sz="2800"/>
            </a:lvl2pPr>
            <a:lvl3pPr lvl="2" algn="ctr">
              <a:lnSpc>
                <a:spcPct val="100000"/>
              </a:lnSpc>
              <a:spcBef>
                <a:spcPts val="0"/>
              </a:spcBef>
              <a:spcAft>
                <a:spcPts val="0"/>
              </a:spcAft>
              <a:buSzPts val="1200"/>
              <a:buNone/>
              <a:defRPr sz="2800"/>
            </a:lvl3pPr>
            <a:lvl4pPr lvl="3" algn="ctr">
              <a:lnSpc>
                <a:spcPct val="100000"/>
              </a:lnSpc>
              <a:spcBef>
                <a:spcPts val="0"/>
              </a:spcBef>
              <a:spcAft>
                <a:spcPts val="0"/>
              </a:spcAft>
              <a:buSzPts val="1200"/>
              <a:buNone/>
              <a:defRPr sz="2800"/>
            </a:lvl4pPr>
            <a:lvl5pPr lvl="4" algn="ctr">
              <a:lnSpc>
                <a:spcPct val="100000"/>
              </a:lnSpc>
              <a:spcBef>
                <a:spcPts val="0"/>
              </a:spcBef>
              <a:spcAft>
                <a:spcPts val="0"/>
              </a:spcAft>
              <a:buSzPts val="1200"/>
              <a:buNone/>
              <a:defRPr sz="2800"/>
            </a:lvl5pPr>
            <a:lvl6pPr lvl="5" algn="ctr">
              <a:lnSpc>
                <a:spcPct val="100000"/>
              </a:lnSpc>
              <a:spcBef>
                <a:spcPts val="0"/>
              </a:spcBef>
              <a:spcAft>
                <a:spcPts val="0"/>
              </a:spcAft>
              <a:buSzPts val="1200"/>
              <a:buNone/>
              <a:defRPr sz="2800"/>
            </a:lvl6pPr>
            <a:lvl7pPr lvl="6" algn="ctr">
              <a:lnSpc>
                <a:spcPct val="100000"/>
              </a:lnSpc>
              <a:spcBef>
                <a:spcPts val="0"/>
              </a:spcBef>
              <a:spcAft>
                <a:spcPts val="0"/>
              </a:spcAft>
              <a:buSzPts val="1200"/>
              <a:buNone/>
              <a:defRPr sz="2800"/>
            </a:lvl7pPr>
            <a:lvl8pPr lvl="7" algn="ctr">
              <a:lnSpc>
                <a:spcPct val="100000"/>
              </a:lnSpc>
              <a:spcBef>
                <a:spcPts val="0"/>
              </a:spcBef>
              <a:spcAft>
                <a:spcPts val="0"/>
              </a:spcAft>
              <a:buSzPts val="1200"/>
              <a:buNone/>
              <a:defRPr sz="2800"/>
            </a:lvl8pPr>
            <a:lvl9pPr lvl="8" algn="ctr">
              <a:lnSpc>
                <a:spcPct val="100000"/>
              </a:lnSpc>
              <a:spcBef>
                <a:spcPts val="0"/>
              </a:spcBef>
              <a:spcAft>
                <a:spcPts val="0"/>
              </a:spcAft>
              <a:buSzPts val="1200"/>
              <a:buNone/>
              <a:defRPr sz="2800"/>
            </a:lvl9pPr>
          </a:lstStyle>
          <a:p>
            <a:endParaRPr/>
          </a:p>
        </p:txBody>
      </p:sp>
      <p:sp>
        <p:nvSpPr>
          <p:cNvPr id="4194" name="Google Shape;4194;p675"/>
          <p:cNvSpPr txBox="1">
            <a:spLocks noGrp="1"/>
          </p:cNvSpPr>
          <p:nvPr>
            <p:ph type="body" idx="2"/>
          </p:nvPr>
        </p:nvSpPr>
        <p:spPr>
          <a:xfrm>
            <a:off x="6586000" y="965433"/>
            <a:ext cx="5116000" cy="4926800"/>
          </a:xfrm>
          <a:prstGeom prst="rect">
            <a:avLst/>
          </a:prstGeom>
          <a:noFill/>
          <a:ln>
            <a:noFill/>
          </a:ln>
        </p:spPr>
        <p:txBody>
          <a:bodyPr spcFirstLastPara="1" wrap="square" lIns="51425" tIns="51425" rIns="51425" bIns="51425" anchor="ctr" anchorCtr="0">
            <a:normAutofit/>
          </a:bodyPr>
          <a:lstStyle>
            <a:lvl1pPr marL="609585" lvl="0" indent="-397923" algn="l">
              <a:lnSpc>
                <a:spcPct val="115000"/>
              </a:lnSpc>
              <a:spcBef>
                <a:spcPts val="0"/>
              </a:spcBef>
              <a:spcAft>
                <a:spcPts val="0"/>
              </a:spcAft>
              <a:buSzPts val="1100"/>
              <a:buChar char="●"/>
              <a:defRPr/>
            </a:lvl1pPr>
            <a:lvl2pPr marL="1219170" lvl="1" indent="-372524" algn="l">
              <a:lnSpc>
                <a:spcPct val="115000"/>
              </a:lnSpc>
              <a:spcBef>
                <a:spcPts val="0"/>
              </a:spcBef>
              <a:spcAft>
                <a:spcPts val="0"/>
              </a:spcAft>
              <a:buSzPts val="800"/>
              <a:buChar char="○"/>
              <a:defRPr/>
            </a:lvl2pPr>
            <a:lvl3pPr marL="1828754" lvl="2" indent="-372524" algn="l">
              <a:lnSpc>
                <a:spcPct val="115000"/>
              </a:lnSpc>
              <a:spcBef>
                <a:spcPts val="0"/>
              </a:spcBef>
              <a:spcAft>
                <a:spcPts val="0"/>
              </a:spcAft>
              <a:buSzPts val="800"/>
              <a:buChar char="■"/>
              <a:defRPr/>
            </a:lvl3pPr>
            <a:lvl4pPr marL="2438339" lvl="3" indent="-372524" algn="l">
              <a:lnSpc>
                <a:spcPct val="115000"/>
              </a:lnSpc>
              <a:spcBef>
                <a:spcPts val="0"/>
              </a:spcBef>
              <a:spcAft>
                <a:spcPts val="0"/>
              </a:spcAft>
              <a:buSzPts val="800"/>
              <a:buChar char="●"/>
              <a:defRPr/>
            </a:lvl4pPr>
            <a:lvl5pPr marL="3047924" lvl="4" indent="-372524" algn="l">
              <a:lnSpc>
                <a:spcPct val="115000"/>
              </a:lnSpc>
              <a:spcBef>
                <a:spcPts val="0"/>
              </a:spcBef>
              <a:spcAft>
                <a:spcPts val="0"/>
              </a:spcAft>
              <a:buSzPts val="800"/>
              <a:buChar char="○"/>
              <a:defRPr/>
            </a:lvl5pPr>
            <a:lvl6pPr marL="3657509" lvl="5" indent="-372524" algn="l">
              <a:lnSpc>
                <a:spcPct val="115000"/>
              </a:lnSpc>
              <a:spcBef>
                <a:spcPts val="0"/>
              </a:spcBef>
              <a:spcAft>
                <a:spcPts val="0"/>
              </a:spcAft>
              <a:buSzPts val="800"/>
              <a:buChar char="■"/>
              <a:defRPr/>
            </a:lvl6pPr>
            <a:lvl7pPr marL="4267093" lvl="6" indent="-372524" algn="l">
              <a:lnSpc>
                <a:spcPct val="115000"/>
              </a:lnSpc>
              <a:spcBef>
                <a:spcPts val="0"/>
              </a:spcBef>
              <a:spcAft>
                <a:spcPts val="0"/>
              </a:spcAft>
              <a:buSzPts val="800"/>
              <a:buChar char="●"/>
              <a:defRPr/>
            </a:lvl7pPr>
            <a:lvl8pPr marL="4876678" lvl="7" indent="-372524" algn="l">
              <a:lnSpc>
                <a:spcPct val="115000"/>
              </a:lnSpc>
              <a:spcBef>
                <a:spcPts val="0"/>
              </a:spcBef>
              <a:spcAft>
                <a:spcPts val="0"/>
              </a:spcAft>
              <a:buSzPts val="800"/>
              <a:buChar char="○"/>
              <a:defRPr/>
            </a:lvl8pPr>
            <a:lvl9pPr marL="5486263" lvl="8" indent="-372524" algn="l">
              <a:lnSpc>
                <a:spcPct val="115000"/>
              </a:lnSpc>
              <a:spcBef>
                <a:spcPts val="0"/>
              </a:spcBef>
              <a:spcAft>
                <a:spcPts val="0"/>
              </a:spcAft>
              <a:buSzPts val="800"/>
              <a:buChar char="■"/>
              <a:defRPr/>
            </a:lvl9pPr>
          </a:lstStyle>
          <a:p>
            <a:endParaRPr/>
          </a:p>
        </p:txBody>
      </p:sp>
      <p:sp>
        <p:nvSpPr>
          <p:cNvPr id="4195" name="Google Shape;4195;p675"/>
          <p:cNvSpPr txBox="1">
            <a:spLocks noGrp="1"/>
          </p:cNvSpPr>
          <p:nvPr>
            <p:ph type="sldNum" idx="12"/>
          </p:nvPr>
        </p:nvSpPr>
        <p:spPr>
          <a:xfrm>
            <a:off x="11296611" y="6217623"/>
            <a:ext cx="731600" cy="524800"/>
          </a:xfrm>
          <a:prstGeom prst="rect">
            <a:avLst/>
          </a:prstGeom>
          <a:noFill/>
          <a:ln>
            <a:noFill/>
          </a:ln>
        </p:spPr>
        <p:txBody>
          <a:bodyPr spcFirstLastPara="1" wrap="square" lIns="51425" tIns="51425" rIns="51425" bIns="51425" anchor="ctr" anchorCtr="0">
            <a:normAutofit/>
          </a:bodyPr>
          <a:lstStyle>
            <a:lvl1pPr marL="0" marR="0" lvl="0" indent="0" algn="r">
              <a:lnSpc>
                <a:spcPct val="100000"/>
              </a:lnSpc>
              <a:spcBef>
                <a:spcPts val="0"/>
              </a:spcBef>
              <a:spcAft>
                <a:spcPts val="0"/>
              </a:spcAft>
              <a:buClr>
                <a:schemeClr val="dk2"/>
              </a:buClr>
              <a:buSzPts val="6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6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6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6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6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6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6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6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6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63848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dk1"/>
        </a:solidFill>
        <a:effectLst/>
      </p:bgPr>
    </p:bg>
    <p:spTree>
      <p:nvGrpSpPr>
        <p:cNvPr id="1" name="Shape 4196"/>
        <p:cNvGrpSpPr/>
        <p:nvPr/>
      </p:nvGrpSpPr>
      <p:grpSpPr>
        <a:xfrm>
          <a:off x="0" y="0"/>
          <a:ext cx="0" cy="0"/>
          <a:chOff x="0" y="0"/>
          <a:chExt cx="0" cy="0"/>
        </a:xfrm>
      </p:grpSpPr>
      <p:pic>
        <p:nvPicPr>
          <p:cNvPr id="4197" name="Google Shape;4197;p676" descr="UW_W Logo_White.p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978553" y="5626608"/>
            <a:ext cx="1828800" cy="1231392"/>
          </a:xfrm>
          <a:prstGeom prst="rect">
            <a:avLst/>
          </a:prstGeom>
          <a:noFill/>
          <a:ln>
            <a:noFill/>
          </a:ln>
        </p:spPr>
      </p:pic>
      <p:pic>
        <p:nvPicPr>
          <p:cNvPr id="4198" name="Google Shape;4198;p67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57441" y="6234043"/>
            <a:ext cx="3386667" cy="229748"/>
          </a:xfrm>
          <a:prstGeom prst="rect">
            <a:avLst/>
          </a:prstGeom>
          <a:noFill/>
          <a:ln>
            <a:noFill/>
          </a:ln>
        </p:spPr>
      </p:pic>
      <p:pic>
        <p:nvPicPr>
          <p:cNvPr id="4199" name="Google Shape;4199;p67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57441" y="4568599"/>
            <a:ext cx="2133600" cy="186267"/>
          </a:xfrm>
          <a:prstGeom prst="rect">
            <a:avLst/>
          </a:prstGeom>
          <a:noFill/>
          <a:ln>
            <a:noFill/>
          </a:ln>
        </p:spPr>
      </p:pic>
      <p:sp>
        <p:nvSpPr>
          <p:cNvPr id="4200" name="Google Shape;4200;p676"/>
          <p:cNvSpPr txBox="1">
            <a:spLocks noGrp="1"/>
          </p:cNvSpPr>
          <p:nvPr>
            <p:ph type="title"/>
          </p:nvPr>
        </p:nvSpPr>
        <p:spPr>
          <a:xfrm>
            <a:off x="613833" y="859991"/>
            <a:ext cx="9364800" cy="3522400"/>
          </a:xfrm>
          <a:prstGeom prst="rect">
            <a:avLst/>
          </a:prstGeom>
          <a:noFill/>
          <a:ln>
            <a:noFill/>
          </a:ln>
        </p:spPr>
        <p:txBody>
          <a:bodyPr spcFirstLastPara="1" wrap="square" lIns="51425" tIns="25700" rIns="51425" bIns="25700" anchor="b" anchorCtr="0">
            <a:noAutofit/>
          </a:bodyPr>
          <a:lstStyle>
            <a:lvl1pPr marR="0" lvl="0" algn="l">
              <a:lnSpc>
                <a:spcPct val="100000"/>
              </a:lnSpc>
              <a:spcBef>
                <a:spcPts val="0"/>
              </a:spcBef>
              <a:spcAft>
                <a:spcPts val="0"/>
              </a:spcAft>
              <a:buClr>
                <a:schemeClr val="lt2"/>
              </a:buClr>
              <a:buSzPts val="3800"/>
              <a:buFont typeface="Encode Sans Black"/>
              <a:buNone/>
              <a:defRPr sz="6667" b="1" i="0" u="none" strike="noStrike" cap="none">
                <a:solidFill>
                  <a:schemeClr val="lt2"/>
                </a:solidFill>
                <a:latin typeface="Encode Sans Black"/>
                <a:ea typeface="Encode Sans Black"/>
                <a:cs typeface="Encode Sans Black"/>
                <a:sym typeface="Encode Sans Black"/>
              </a:defRPr>
            </a:lvl1pPr>
            <a:lvl2pPr marR="0" lvl="1"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911267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201"/>
        <p:cNvGrpSpPr/>
        <p:nvPr/>
      </p:nvGrpSpPr>
      <p:grpSpPr>
        <a:xfrm>
          <a:off x="0" y="0"/>
          <a:ext cx="0" cy="0"/>
          <a:chOff x="0" y="0"/>
          <a:chExt cx="0" cy="0"/>
        </a:xfrm>
      </p:grpSpPr>
      <p:sp>
        <p:nvSpPr>
          <p:cNvPr id="4202" name="Google Shape;4202;p677"/>
          <p:cNvSpPr txBox="1">
            <a:spLocks noGrp="1"/>
          </p:cNvSpPr>
          <p:nvPr>
            <p:ph type="title"/>
          </p:nvPr>
        </p:nvSpPr>
        <p:spPr>
          <a:xfrm>
            <a:off x="831851" y="1709737"/>
            <a:ext cx="10515600" cy="2852800"/>
          </a:xfrm>
          <a:prstGeom prst="rect">
            <a:avLst/>
          </a:prstGeom>
          <a:noFill/>
          <a:ln>
            <a:noFill/>
          </a:ln>
        </p:spPr>
        <p:txBody>
          <a:bodyPr spcFirstLastPara="1" wrap="square" lIns="51425" tIns="25700" rIns="51425" bIns="25700" anchor="b" anchorCtr="0">
            <a:normAutofit/>
          </a:bodyPr>
          <a:lstStyle>
            <a:lvl1pPr lvl="0" algn="l">
              <a:lnSpc>
                <a:spcPct val="90000"/>
              </a:lnSpc>
              <a:spcBef>
                <a:spcPts val="0"/>
              </a:spcBef>
              <a:spcAft>
                <a:spcPts val="0"/>
              </a:spcAft>
              <a:buClr>
                <a:schemeClr val="dk1"/>
              </a:buClr>
              <a:buSzPts val="3400"/>
              <a:buFont typeface="Calibri"/>
              <a:buNone/>
              <a:defRPr sz="6000"/>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203" name="Google Shape;4203;p677"/>
          <p:cNvSpPr txBox="1">
            <a:spLocks noGrp="1"/>
          </p:cNvSpPr>
          <p:nvPr>
            <p:ph type="body" idx="1"/>
          </p:nvPr>
        </p:nvSpPr>
        <p:spPr>
          <a:xfrm>
            <a:off x="831851" y="4589463"/>
            <a:ext cx="10515600" cy="1500400"/>
          </a:xfrm>
          <a:prstGeom prst="rect">
            <a:avLst/>
          </a:prstGeom>
          <a:noFill/>
          <a:ln>
            <a:noFill/>
          </a:ln>
        </p:spPr>
        <p:txBody>
          <a:bodyPr spcFirstLastPara="1" wrap="square" lIns="51425" tIns="25700" rIns="51425" bIns="25700" anchor="t" anchorCtr="0">
            <a:normAutofit/>
          </a:bodyPr>
          <a:lstStyle>
            <a:lvl1pPr marL="609585" lvl="0" indent="-304792" algn="l">
              <a:lnSpc>
                <a:spcPct val="90000"/>
              </a:lnSpc>
              <a:spcBef>
                <a:spcPts val="1067"/>
              </a:spcBef>
              <a:spcAft>
                <a:spcPts val="0"/>
              </a:spcAft>
              <a:buClr>
                <a:srgbClr val="888888"/>
              </a:buClr>
              <a:buSzPts val="1400"/>
              <a:buNone/>
              <a:defRPr sz="2400">
                <a:solidFill>
                  <a:srgbClr val="888888"/>
                </a:solidFill>
              </a:defRPr>
            </a:lvl1pPr>
            <a:lvl2pPr marL="1219170" lvl="1" indent="-304792" algn="l">
              <a:lnSpc>
                <a:spcPct val="90000"/>
              </a:lnSpc>
              <a:spcBef>
                <a:spcPts val="533"/>
              </a:spcBef>
              <a:spcAft>
                <a:spcPts val="0"/>
              </a:spcAft>
              <a:buClr>
                <a:srgbClr val="888888"/>
              </a:buClr>
              <a:buSzPts val="1100"/>
              <a:buNone/>
              <a:defRPr sz="2000">
                <a:solidFill>
                  <a:srgbClr val="888888"/>
                </a:solidFill>
              </a:defRPr>
            </a:lvl2pPr>
            <a:lvl3pPr marL="1828754" lvl="2" indent="-304792" algn="l">
              <a:lnSpc>
                <a:spcPct val="90000"/>
              </a:lnSpc>
              <a:spcBef>
                <a:spcPts val="533"/>
              </a:spcBef>
              <a:spcAft>
                <a:spcPts val="0"/>
              </a:spcAft>
              <a:buClr>
                <a:srgbClr val="888888"/>
              </a:buClr>
              <a:buSzPts val="1100"/>
              <a:buNone/>
              <a:defRPr sz="1867">
                <a:solidFill>
                  <a:srgbClr val="888888"/>
                </a:solidFill>
              </a:defRPr>
            </a:lvl3pPr>
            <a:lvl4pPr marL="2438339" lvl="3" indent="-304792" algn="l">
              <a:lnSpc>
                <a:spcPct val="90000"/>
              </a:lnSpc>
              <a:spcBef>
                <a:spcPts val="533"/>
              </a:spcBef>
              <a:spcAft>
                <a:spcPts val="0"/>
              </a:spcAft>
              <a:buClr>
                <a:srgbClr val="888888"/>
              </a:buClr>
              <a:buSzPts val="900"/>
              <a:buNone/>
              <a:defRPr sz="1600">
                <a:solidFill>
                  <a:srgbClr val="888888"/>
                </a:solidFill>
              </a:defRPr>
            </a:lvl4pPr>
            <a:lvl5pPr marL="3047924" lvl="4" indent="-304792" algn="l">
              <a:lnSpc>
                <a:spcPct val="90000"/>
              </a:lnSpc>
              <a:spcBef>
                <a:spcPts val="533"/>
              </a:spcBef>
              <a:spcAft>
                <a:spcPts val="0"/>
              </a:spcAft>
              <a:buClr>
                <a:srgbClr val="888888"/>
              </a:buClr>
              <a:buSzPts val="900"/>
              <a:buNone/>
              <a:defRPr sz="1600">
                <a:solidFill>
                  <a:srgbClr val="888888"/>
                </a:solidFill>
              </a:defRPr>
            </a:lvl5pPr>
            <a:lvl6pPr marL="3657509" lvl="5" indent="-304792" algn="l">
              <a:lnSpc>
                <a:spcPct val="90000"/>
              </a:lnSpc>
              <a:spcBef>
                <a:spcPts val="533"/>
              </a:spcBef>
              <a:spcAft>
                <a:spcPts val="0"/>
              </a:spcAft>
              <a:buClr>
                <a:srgbClr val="888888"/>
              </a:buClr>
              <a:buSzPts val="900"/>
              <a:buNone/>
              <a:defRPr sz="1600">
                <a:solidFill>
                  <a:srgbClr val="888888"/>
                </a:solidFill>
              </a:defRPr>
            </a:lvl6pPr>
            <a:lvl7pPr marL="4267093" lvl="6" indent="-304792" algn="l">
              <a:lnSpc>
                <a:spcPct val="90000"/>
              </a:lnSpc>
              <a:spcBef>
                <a:spcPts val="533"/>
              </a:spcBef>
              <a:spcAft>
                <a:spcPts val="0"/>
              </a:spcAft>
              <a:buClr>
                <a:srgbClr val="888888"/>
              </a:buClr>
              <a:buSzPts val="900"/>
              <a:buNone/>
              <a:defRPr sz="1600">
                <a:solidFill>
                  <a:srgbClr val="888888"/>
                </a:solidFill>
              </a:defRPr>
            </a:lvl7pPr>
            <a:lvl8pPr marL="4876678" lvl="7" indent="-304792" algn="l">
              <a:lnSpc>
                <a:spcPct val="90000"/>
              </a:lnSpc>
              <a:spcBef>
                <a:spcPts val="533"/>
              </a:spcBef>
              <a:spcAft>
                <a:spcPts val="0"/>
              </a:spcAft>
              <a:buClr>
                <a:srgbClr val="888888"/>
              </a:buClr>
              <a:buSzPts val="900"/>
              <a:buNone/>
              <a:defRPr sz="1600">
                <a:solidFill>
                  <a:srgbClr val="888888"/>
                </a:solidFill>
              </a:defRPr>
            </a:lvl8pPr>
            <a:lvl9pPr marL="5486263" lvl="8" indent="-304792" algn="l">
              <a:lnSpc>
                <a:spcPct val="90000"/>
              </a:lnSpc>
              <a:spcBef>
                <a:spcPts val="533"/>
              </a:spcBef>
              <a:spcAft>
                <a:spcPts val="0"/>
              </a:spcAft>
              <a:buClr>
                <a:srgbClr val="888888"/>
              </a:buClr>
              <a:buSzPts val="900"/>
              <a:buNone/>
              <a:defRPr sz="1600">
                <a:solidFill>
                  <a:srgbClr val="888888"/>
                </a:solidFill>
              </a:defRPr>
            </a:lvl9pPr>
          </a:lstStyle>
          <a:p>
            <a:endParaRPr/>
          </a:p>
        </p:txBody>
      </p:sp>
      <p:sp>
        <p:nvSpPr>
          <p:cNvPr id="4204" name="Google Shape;4204;p677"/>
          <p:cNvSpPr txBox="1">
            <a:spLocks noGrp="1"/>
          </p:cNvSpPr>
          <p:nvPr>
            <p:ph type="dt" idx="10"/>
          </p:nvPr>
        </p:nvSpPr>
        <p:spPr>
          <a:xfrm>
            <a:off x="838200" y="6356351"/>
            <a:ext cx="2743200" cy="365200"/>
          </a:xfrm>
          <a:prstGeom prst="rect">
            <a:avLst/>
          </a:prstGeom>
          <a:noFill/>
          <a:ln>
            <a:noFill/>
          </a:ln>
        </p:spPr>
        <p:txBody>
          <a:bodyPr spcFirstLastPara="1" wrap="square" lIns="51425" tIns="25700" rIns="51425" bIns="25700" anchor="ctr" anchorCtr="0">
            <a:noAutofit/>
          </a:bodyPr>
          <a:lstStyle>
            <a:lvl1pPr marR="0" lvl="0" algn="l">
              <a:lnSpc>
                <a:spcPct val="100000"/>
              </a:lnSpc>
              <a:spcBef>
                <a:spcPts val="0"/>
              </a:spcBef>
              <a:spcAft>
                <a:spcPts val="0"/>
              </a:spcAft>
              <a:buClr>
                <a:schemeClr val="dk1"/>
              </a:buClr>
              <a:buSzPts val="800"/>
              <a:buFont typeface="Arial"/>
              <a:buNone/>
              <a:defRPr sz="1867">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9pPr>
          </a:lstStyle>
          <a:p>
            <a:endParaRPr/>
          </a:p>
        </p:txBody>
      </p:sp>
      <p:sp>
        <p:nvSpPr>
          <p:cNvPr id="4205" name="Google Shape;4205;p677"/>
          <p:cNvSpPr txBox="1">
            <a:spLocks noGrp="1"/>
          </p:cNvSpPr>
          <p:nvPr>
            <p:ph type="ftr" idx="11"/>
          </p:nvPr>
        </p:nvSpPr>
        <p:spPr>
          <a:xfrm>
            <a:off x="4038600" y="6356351"/>
            <a:ext cx="4114800" cy="365200"/>
          </a:xfrm>
          <a:prstGeom prst="rect">
            <a:avLst/>
          </a:prstGeom>
          <a:noFill/>
          <a:ln>
            <a:noFill/>
          </a:ln>
        </p:spPr>
        <p:txBody>
          <a:bodyPr spcFirstLastPara="1" wrap="square" lIns="51425" tIns="25700" rIns="51425" bIns="25700" anchor="ctr" anchorCtr="0">
            <a:noAutofit/>
          </a:bodyPr>
          <a:lstStyle>
            <a:lvl1pPr marR="0" lvl="0" algn="ctr">
              <a:lnSpc>
                <a:spcPct val="100000"/>
              </a:lnSpc>
              <a:spcBef>
                <a:spcPts val="0"/>
              </a:spcBef>
              <a:spcAft>
                <a:spcPts val="0"/>
              </a:spcAft>
              <a:buClr>
                <a:schemeClr val="dk1"/>
              </a:buClr>
              <a:buSzPts val="800"/>
              <a:buFont typeface="Arial"/>
              <a:buNone/>
              <a:defRPr sz="1867">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9pPr>
          </a:lstStyle>
          <a:p>
            <a:endParaRPr/>
          </a:p>
        </p:txBody>
      </p:sp>
      <p:sp>
        <p:nvSpPr>
          <p:cNvPr id="4206" name="Google Shape;4206;p677"/>
          <p:cNvSpPr txBox="1">
            <a:spLocks noGrp="1"/>
          </p:cNvSpPr>
          <p:nvPr>
            <p:ph type="sldNum" idx="12"/>
          </p:nvPr>
        </p:nvSpPr>
        <p:spPr>
          <a:xfrm>
            <a:off x="8610600" y="6356351"/>
            <a:ext cx="2743200" cy="3652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538732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207"/>
        <p:cNvGrpSpPr/>
        <p:nvPr/>
      </p:nvGrpSpPr>
      <p:grpSpPr>
        <a:xfrm>
          <a:off x="0" y="0"/>
          <a:ext cx="0" cy="0"/>
          <a:chOff x="0" y="0"/>
          <a:chExt cx="0" cy="0"/>
        </a:xfrm>
      </p:grpSpPr>
      <p:sp>
        <p:nvSpPr>
          <p:cNvPr id="4208" name="Google Shape;4208;p678"/>
          <p:cNvSpPr txBox="1">
            <a:spLocks noGrp="1"/>
          </p:cNvSpPr>
          <p:nvPr>
            <p:ph type="sldNum" idx="12"/>
          </p:nvPr>
        </p:nvSpPr>
        <p:spPr>
          <a:xfrm>
            <a:off x="11205845" y="266035"/>
            <a:ext cx="731600" cy="5248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333"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800"/>
              <a:buFont typeface="Arial"/>
              <a:buNone/>
              <a:defRPr sz="1333"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800"/>
              <a:buFont typeface="Arial"/>
              <a:buNone/>
              <a:defRPr sz="1333"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800"/>
              <a:buFont typeface="Arial"/>
              <a:buNone/>
              <a:defRPr sz="1333"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800"/>
              <a:buFont typeface="Arial"/>
              <a:buNone/>
              <a:defRPr sz="1333"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800"/>
              <a:buFont typeface="Arial"/>
              <a:buNone/>
              <a:defRPr sz="1333"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800"/>
              <a:buFont typeface="Arial"/>
              <a:buNone/>
              <a:defRPr sz="1333"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800"/>
              <a:buFont typeface="Arial"/>
              <a:buNone/>
              <a:defRPr sz="1333"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800"/>
              <a:buFont typeface="Arial"/>
              <a:buNone/>
              <a:defRPr sz="1333" b="0" i="0" u="none" strike="noStrike" cap="none">
                <a:solidFill>
                  <a:schemeClr val="dk2"/>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32510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matchingName="Title and Content 8">
  <p:cSld name="Title and Content 8">
    <p:spTree>
      <p:nvGrpSpPr>
        <p:cNvPr id="1" name="Shape 4209"/>
        <p:cNvGrpSpPr/>
        <p:nvPr/>
      </p:nvGrpSpPr>
      <p:grpSpPr>
        <a:xfrm>
          <a:off x="0" y="0"/>
          <a:ext cx="0" cy="0"/>
          <a:chOff x="0" y="0"/>
          <a:chExt cx="0" cy="0"/>
        </a:xfrm>
      </p:grpSpPr>
      <p:sp>
        <p:nvSpPr>
          <p:cNvPr id="4210" name="Google Shape;4210;p679"/>
          <p:cNvSpPr txBox="1">
            <a:spLocks noGrp="1"/>
          </p:cNvSpPr>
          <p:nvPr>
            <p:ph type="title"/>
          </p:nvPr>
        </p:nvSpPr>
        <p:spPr>
          <a:xfrm>
            <a:off x="1600200" y="207292"/>
            <a:ext cx="8991600" cy="1143200"/>
          </a:xfrm>
          <a:prstGeom prst="rect">
            <a:avLst/>
          </a:prstGeom>
          <a:noFill/>
          <a:ln>
            <a:noFill/>
          </a:ln>
        </p:spPr>
        <p:txBody>
          <a:bodyPr spcFirstLastPara="1" wrap="square" lIns="38575" tIns="19275" rIns="38575" bIns="19275" anchor="ctr" anchorCtr="0">
            <a:noAutofit/>
          </a:bodyPr>
          <a:lstStyle>
            <a:lvl1pPr lvl="0" algn="ctr">
              <a:lnSpc>
                <a:spcPct val="90000"/>
              </a:lnSpc>
              <a:spcBef>
                <a:spcPts val="0"/>
              </a:spcBef>
              <a:spcAft>
                <a:spcPts val="0"/>
              </a:spcAft>
              <a:buClr>
                <a:srgbClr val="3962AE"/>
              </a:buClr>
              <a:buSzPts val="600"/>
              <a:buFont typeface="Candara"/>
              <a:buNone/>
              <a:defRPr>
                <a:solidFill>
                  <a:srgbClr val="3962AE"/>
                </a:solidFill>
              </a:defRPr>
            </a:lvl1pPr>
            <a:lvl2pPr lvl="1" algn="ctr">
              <a:lnSpc>
                <a:spcPct val="100000"/>
              </a:lnSpc>
              <a:spcBef>
                <a:spcPts val="0"/>
              </a:spcBef>
              <a:spcAft>
                <a:spcPts val="0"/>
              </a:spcAft>
              <a:buSzPts val="600"/>
              <a:buNone/>
              <a:defRPr/>
            </a:lvl2pPr>
            <a:lvl3pPr lvl="2" algn="ctr">
              <a:lnSpc>
                <a:spcPct val="100000"/>
              </a:lnSpc>
              <a:spcBef>
                <a:spcPts val="0"/>
              </a:spcBef>
              <a:spcAft>
                <a:spcPts val="0"/>
              </a:spcAft>
              <a:buSzPts val="600"/>
              <a:buNone/>
              <a:defRPr/>
            </a:lvl3pPr>
            <a:lvl4pPr lvl="3" algn="ctr">
              <a:lnSpc>
                <a:spcPct val="100000"/>
              </a:lnSpc>
              <a:spcBef>
                <a:spcPts val="0"/>
              </a:spcBef>
              <a:spcAft>
                <a:spcPts val="0"/>
              </a:spcAft>
              <a:buSzPts val="600"/>
              <a:buNone/>
              <a:defRPr/>
            </a:lvl4pPr>
            <a:lvl5pPr lvl="4" algn="ctr">
              <a:lnSpc>
                <a:spcPct val="100000"/>
              </a:lnSpc>
              <a:spcBef>
                <a:spcPts val="0"/>
              </a:spcBef>
              <a:spcAft>
                <a:spcPts val="0"/>
              </a:spcAft>
              <a:buSzPts val="600"/>
              <a:buNone/>
              <a:defRPr/>
            </a:lvl5pPr>
            <a:lvl6pPr lvl="5" algn="ctr">
              <a:lnSpc>
                <a:spcPct val="100000"/>
              </a:lnSpc>
              <a:spcBef>
                <a:spcPts val="0"/>
              </a:spcBef>
              <a:spcAft>
                <a:spcPts val="0"/>
              </a:spcAft>
              <a:buSzPts val="600"/>
              <a:buNone/>
              <a:defRPr/>
            </a:lvl6pPr>
            <a:lvl7pPr lvl="6" algn="ctr">
              <a:lnSpc>
                <a:spcPct val="100000"/>
              </a:lnSpc>
              <a:spcBef>
                <a:spcPts val="0"/>
              </a:spcBef>
              <a:spcAft>
                <a:spcPts val="0"/>
              </a:spcAft>
              <a:buSzPts val="600"/>
              <a:buNone/>
              <a:defRPr/>
            </a:lvl7pPr>
            <a:lvl8pPr lvl="7" algn="ctr">
              <a:lnSpc>
                <a:spcPct val="100000"/>
              </a:lnSpc>
              <a:spcBef>
                <a:spcPts val="0"/>
              </a:spcBef>
              <a:spcAft>
                <a:spcPts val="0"/>
              </a:spcAft>
              <a:buSzPts val="600"/>
              <a:buNone/>
              <a:defRPr/>
            </a:lvl8pPr>
            <a:lvl9pPr lvl="8" algn="ctr">
              <a:lnSpc>
                <a:spcPct val="100000"/>
              </a:lnSpc>
              <a:spcBef>
                <a:spcPts val="0"/>
              </a:spcBef>
              <a:spcAft>
                <a:spcPts val="0"/>
              </a:spcAft>
              <a:buSzPts val="600"/>
              <a:buNone/>
              <a:defRPr/>
            </a:lvl9pPr>
          </a:lstStyle>
          <a:p>
            <a:endParaRPr/>
          </a:p>
        </p:txBody>
      </p:sp>
      <p:sp>
        <p:nvSpPr>
          <p:cNvPr id="4211" name="Google Shape;4211;p679"/>
          <p:cNvSpPr txBox="1">
            <a:spLocks noGrp="1"/>
          </p:cNvSpPr>
          <p:nvPr>
            <p:ph type="body" idx="1"/>
          </p:nvPr>
        </p:nvSpPr>
        <p:spPr>
          <a:xfrm>
            <a:off x="1088572" y="1469571"/>
            <a:ext cx="10036400" cy="4780800"/>
          </a:xfrm>
          <a:prstGeom prst="rect">
            <a:avLst/>
          </a:prstGeom>
          <a:noFill/>
          <a:ln>
            <a:noFill/>
          </a:ln>
        </p:spPr>
        <p:txBody>
          <a:bodyPr spcFirstLastPara="1" wrap="square" lIns="38575" tIns="19275" rIns="38575" bIns="19275" anchor="t" anchorCtr="0">
            <a:noAutofit/>
          </a:bodyPr>
          <a:lstStyle>
            <a:lvl1pPr marL="609585" lvl="0" indent="-372524" algn="l">
              <a:lnSpc>
                <a:spcPct val="90000"/>
              </a:lnSpc>
              <a:spcBef>
                <a:spcPts val="267"/>
              </a:spcBef>
              <a:spcAft>
                <a:spcPts val="0"/>
              </a:spcAft>
              <a:buClr>
                <a:schemeClr val="dk1"/>
              </a:buClr>
              <a:buSzPts val="800"/>
              <a:buChar char="•"/>
              <a:defRPr/>
            </a:lvl1pPr>
            <a:lvl2pPr marL="1219170" lvl="1" indent="-372524" algn="l">
              <a:lnSpc>
                <a:spcPct val="90000"/>
              </a:lnSpc>
              <a:spcBef>
                <a:spcPts val="267"/>
              </a:spcBef>
              <a:spcAft>
                <a:spcPts val="0"/>
              </a:spcAft>
              <a:buClr>
                <a:schemeClr val="dk1"/>
              </a:buClr>
              <a:buSzPts val="800"/>
              <a:buChar char="–"/>
              <a:defRPr/>
            </a:lvl2pPr>
            <a:lvl3pPr marL="1828754" lvl="2" indent="-372524" algn="l">
              <a:lnSpc>
                <a:spcPct val="90000"/>
              </a:lnSpc>
              <a:spcBef>
                <a:spcPts val="267"/>
              </a:spcBef>
              <a:spcAft>
                <a:spcPts val="0"/>
              </a:spcAft>
              <a:buClr>
                <a:schemeClr val="dk1"/>
              </a:buClr>
              <a:buSzPts val="800"/>
              <a:buChar char="•"/>
              <a:defRPr/>
            </a:lvl3pPr>
            <a:lvl4pPr marL="2438339" lvl="3" indent="-372524" algn="l">
              <a:lnSpc>
                <a:spcPct val="90000"/>
              </a:lnSpc>
              <a:spcBef>
                <a:spcPts val="267"/>
              </a:spcBef>
              <a:spcAft>
                <a:spcPts val="0"/>
              </a:spcAft>
              <a:buClr>
                <a:schemeClr val="dk1"/>
              </a:buClr>
              <a:buSzPts val="800"/>
              <a:buChar char="–"/>
              <a:defRPr/>
            </a:lvl4pPr>
            <a:lvl5pPr marL="3047924" lvl="4" indent="-372524" algn="l">
              <a:lnSpc>
                <a:spcPct val="90000"/>
              </a:lnSpc>
              <a:spcBef>
                <a:spcPts val="267"/>
              </a:spcBef>
              <a:spcAft>
                <a:spcPts val="0"/>
              </a:spcAft>
              <a:buClr>
                <a:schemeClr val="dk1"/>
              </a:buClr>
              <a:buSzPts val="800"/>
              <a:buChar char="»"/>
              <a:defRPr/>
            </a:lvl5pPr>
            <a:lvl6pPr marL="3657509" lvl="5" indent="-372524" algn="l">
              <a:lnSpc>
                <a:spcPct val="90000"/>
              </a:lnSpc>
              <a:spcBef>
                <a:spcPts val="267"/>
              </a:spcBef>
              <a:spcAft>
                <a:spcPts val="0"/>
              </a:spcAft>
              <a:buClr>
                <a:schemeClr val="dk1"/>
              </a:buClr>
              <a:buSzPts val="800"/>
              <a:buChar char="»"/>
              <a:defRPr/>
            </a:lvl6pPr>
            <a:lvl7pPr marL="4267093" lvl="6" indent="-372524" algn="l">
              <a:lnSpc>
                <a:spcPct val="90000"/>
              </a:lnSpc>
              <a:spcBef>
                <a:spcPts val="267"/>
              </a:spcBef>
              <a:spcAft>
                <a:spcPts val="0"/>
              </a:spcAft>
              <a:buClr>
                <a:schemeClr val="dk1"/>
              </a:buClr>
              <a:buSzPts val="800"/>
              <a:buChar char="»"/>
              <a:defRPr/>
            </a:lvl7pPr>
            <a:lvl8pPr marL="4876678" lvl="7" indent="-372524" algn="l">
              <a:lnSpc>
                <a:spcPct val="90000"/>
              </a:lnSpc>
              <a:spcBef>
                <a:spcPts val="267"/>
              </a:spcBef>
              <a:spcAft>
                <a:spcPts val="0"/>
              </a:spcAft>
              <a:buClr>
                <a:schemeClr val="dk1"/>
              </a:buClr>
              <a:buSzPts val="800"/>
              <a:buChar char="»"/>
              <a:defRPr/>
            </a:lvl8pPr>
            <a:lvl9pPr marL="5486263" lvl="8" indent="-372524" algn="l">
              <a:lnSpc>
                <a:spcPct val="90000"/>
              </a:lnSpc>
              <a:spcBef>
                <a:spcPts val="267"/>
              </a:spcBef>
              <a:spcAft>
                <a:spcPts val="0"/>
              </a:spcAft>
              <a:buClr>
                <a:schemeClr val="dk1"/>
              </a:buClr>
              <a:buSzPts val="800"/>
              <a:buChar char="»"/>
              <a:defRPr/>
            </a:lvl9pPr>
          </a:lstStyle>
          <a:p>
            <a:endParaRPr/>
          </a:p>
        </p:txBody>
      </p:sp>
      <p:pic>
        <p:nvPicPr>
          <p:cNvPr id="4212" name="Google Shape;4212;p67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73755" y="6009045"/>
            <a:ext cx="2844804" cy="656411"/>
          </a:xfrm>
          <a:prstGeom prst="rect">
            <a:avLst/>
          </a:prstGeom>
          <a:noFill/>
          <a:ln>
            <a:noFill/>
          </a:ln>
        </p:spPr>
      </p:pic>
    </p:spTree>
    <p:extLst>
      <p:ext uri="{BB962C8B-B14F-4D97-AF65-F5344CB8AC3E}">
        <p14:creationId xmlns:p14="http://schemas.microsoft.com/office/powerpoint/2010/main" val="17066193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matchingName="Session Evaluation">
  <p:cSld name="Session Evaluation">
    <p:spTree>
      <p:nvGrpSpPr>
        <p:cNvPr id="1" name="Shape 4213"/>
        <p:cNvGrpSpPr/>
        <p:nvPr/>
      </p:nvGrpSpPr>
      <p:grpSpPr>
        <a:xfrm>
          <a:off x="0" y="0"/>
          <a:ext cx="0" cy="0"/>
          <a:chOff x="0" y="0"/>
          <a:chExt cx="0" cy="0"/>
        </a:xfrm>
      </p:grpSpPr>
      <p:sp>
        <p:nvSpPr>
          <p:cNvPr id="4214" name="Google Shape;4214;p680"/>
          <p:cNvSpPr txBox="1">
            <a:spLocks noGrp="1"/>
          </p:cNvSpPr>
          <p:nvPr>
            <p:ph type="title"/>
          </p:nvPr>
        </p:nvSpPr>
        <p:spPr>
          <a:xfrm>
            <a:off x="533400" y="533401"/>
            <a:ext cx="4114800" cy="57152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rgbClr val="262626"/>
              </a:buClr>
              <a:buSzPts val="1100"/>
              <a:buFont typeface="Calibri"/>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215" name="Google Shape;4215;p680"/>
          <p:cNvSpPr txBox="1">
            <a:spLocks noGrp="1"/>
          </p:cNvSpPr>
          <p:nvPr>
            <p:ph type="body" idx="1"/>
          </p:nvPr>
        </p:nvSpPr>
        <p:spPr>
          <a:xfrm>
            <a:off x="5562600" y="533403"/>
            <a:ext cx="6096000" cy="5562800"/>
          </a:xfrm>
          <a:prstGeom prst="rect">
            <a:avLst/>
          </a:prstGeom>
          <a:noFill/>
          <a:ln>
            <a:noFill/>
          </a:ln>
        </p:spPr>
        <p:txBody>
          <a:bodyPr spcFirstLastPara="1" wrap="square" lIns="0" tIns="0" rIns="0" bIns="0" anchor="t" anchorCtr="0">
            <a:noAutofit/>
          </a:bodyPr>
          <a:lstStyle>
            <a:lvl1pPr marL="609585" lvl="0" indent="-397923" algn="l">
              <a:lnSpc>
                <a:spcPct val="100000"/>
              </a:lnSpc>
              <a:spcBef>
                <a:spcPts val="400"/>
              </a:spcBef>
              <a:spcAft>
                <a:spcPts val="0"/>
              </a:spcAft>
              <a:buClr>
                <a:schemeClr val="lt1"/>
              </a:buClr>
              <a:buSzPts val="1100"/>
              <a:buChar char="•"/>
              <a:defRPr/>
            </a:lvl1pPr>
            <a:lvl2pPr marL="1219170" lvl="1" indent="-397923" algn="l">
              <a:lnSpc>
                <a:spcPct val="100000"/>
              </a:lnSpc>
              <a:spcBef>
                <a:spcPts val="400"/>
              </a:spcBef>
              <a:spcAft>
                <a:spcPts val="0"/>
              </a:spcAft>
              <a:buClr>
                <a:schemeClr val="lt1"/>
              </a:buClr>
              <a:buSzPts val="1100"/>
              <a:buChar char="▪"/>
              <a:defRPr/>
            </a:lvl2pPr>
            <a:lvl3pPr marL="1828754" lvl="2" indent="-397923" algn="l">
              <a:lnSpc>
                <a:spcPct val="100000"/>
              </a:lnSpc>
              <a:spcBef>
                <a:spcPts val="400"/>
              </a:spcBef>
              <a:spcAft>
                <a:spcPts val="0"/>
              </a:spcAft>
              <a:buClr>
                <a:schemeClr val="lt1"/>
              </a:buClr>
              <a:buSzPts val="1100"/>
              <a:buChar char="•"/>
              <a:defRPr/>
            </a:lvl3pPr>
            <a:lvl4pPr marL="2438339" lvl="3" indent="-397923" algn="l">
              <a:lnSpc>
                <a:spcPct val="100000"/>
              </a:lnSpc>
              <a:spcBef>
                <a:spcPts val="400"/>
              </a:spcBef>
              <a:spcAft>
                <a:spcPts val="0"/>
              </a:spcAft>
              <a:buClr>
                <a:schemeClr val="lt1"/>
              </a:buClr>
              <a:buSzPts val="1100"/>
              <a:buChar char="•"/>
              <a:defRPr/>
            </a:lvl4pPr>
            <a:lvl5pPr marL="3047924" lvl="4" indent="-397923" algn="l">
              <a:lnSpc>
                <a:spcPct val="100000"/>
              </a:lnSpc>
              <a:spcBef>
                <a:spcPts val="400"/>
              </a:spcBef>
              <a:spcAft>
                <a:spcPts val="0"/>
              </a:spcAft>
              <a:buClr>
                <a:schemeClr val="lt1"/>
              </a:buClr>
              <a:buSzPts val="1100"/>
              <a:buChar char="•"/>
              <a:defRPr/>
            </a:lvl5pPr>
            <a:lvl6pPr marL="3657509" lvl="5" indent="-372524" algn="l">
              <a:lnSpc>
                <a:spcPct val="100000"/>
              </a:lnSpc>
              <a:spcBef>
                <a:spcPts val="400"/>
              </a:spcBef>
              <a:spcAft>
                <a:spcPts val="0"/>
              </a:spcAft>
              <a:buClr>
                <a:schemeClr val="lt1"/>
              </a:buClr>
              <a:buSzPts val="800"/>
              <a:buChar char="?"/>
              <a:defRPr/>
            </a:lvl6pPr>
            <a:lvl7pPr marL="4267093" lvl="6" indent="-372524" algn="l">
              <a:lnSpc>
                <a:spcPct val="100000"/>
              </a:lnSpc>
              <a:spcBef>
                <a:spcPts val="267"/>
              </a:spcBef>
              <a:spcAft>
                <a:spcPts val="0"/>
              </a:spcAft>
              <a:buClr>
                <a:schemeClr val="lt1"/>
              </a:buClr>
              <a:buSzPts val="800"/>
              <a:buChar char="?"/>
              <a:defRPr/>
            </a:lvl7pPr>
            <a:lvl8pPr marL="4876678" lvl="7" indent="-372524" algn="l">
              <a:lnSpc>
                <a:spcPct val="100000"/>
              </a:lnSpc>
              <a:spcBef>
                <a:spcPts val="267"/>
              </a:spcBef>
              <a:spcAft>
                <a:spcPts val="0"/>
              </a:spcAft>
              <a:buClr>
                <a:schemeClr val="lt1"/>
              </a:buClr>
              <a:buSzPts val="800"/>
              <a:buChar char="?"/>
              <a:defRPr/>
            </a:lvl8pPr>
            <a:lvl9pPr marL="5486263" lvl="8" indent="-372524" algn="l">
              <a:lnSpc>
                <a:spcPct val="100000"/>
              </a:lnSpc>
              <a:spcBef>
                <a:spcPts val="267"/>
              </a:spcBef>
              <a:spcAft>
                <a:spcPts val="0"/>
              </a:spcAft>
              <a:buClr>
                <a:schemeClr val="lt1"/>
              </a:buClr>
              <a:buSzPts val="800"/>
              <a:buChar char="?"/>
              <a:defRPr/>
            </a:lvl9pPr>
          </a:lstStyle>
          <a:p>
            <a:endParaRPr/>
          </a:p>
        </p:txBody>
      </p:sp>
      <p:sp>
        <p:nvSpPr>
          <p:cNvPr id="4216" name="Google Shape;4216;p680"/>
          <p:cNvSpPr txBox="1">
            <a:spLocks noGrp="1"/>
          </p:cNvSpPr>
          <p:nvPr>
            <p:ph type="sldNum" idx="12"/>
          </p:nvPr>
        </p:nvSpPr>
        <p:spPr>
          <a:xfrm>
            <a:off x="5867400" y="6400800"/>
            <a:ext cx="457200" cy="304800"/>
          </a:xfrm>
          <a:prstGeom prst="rect">
            <a:avLst/>
          </a:prstGeom>
          <a:noFill/>
          <a:ln>
            <a:noFill/>
          </a:ln>
        </p:spPr>
        <p:txBody>
          <a:bodyPr spcFirstLastPara="1" wrap="square" lIns="51425" tIns="25700" rIns="51425" bIns="25700" anchor="ctr" anchorCtr="0">
            <a:noAutofit/>
          </a:bodyPr>
          <a:lstStyle>
            <a:lvl1pPr marL="0" marR="0" lvl="0" indent="0" algn="ctr">
              <a:lnSpc>
                <a:spcPct val="100000"/>
              </a:lnSpc>
              <a:spcBef>
                <a:spcPts val="0"/>
              </a:spcBef>
              <a:spcAft>
                <a:spcPts val="0"/>
              </a:spcAft>
              <a:buClr>
                <a:srgbClr val="000000"/>
              </a:buClr>
              <a:buSzPts val="800"/>
              <a:buFont typeface="Arial"/>
              <a:buNone/>
              <a:defRPr sz="1067" b="1" i="0" u="none" strike="noStrike" cap="none">
                <a:solidFill>
                  <a:srgbClr val="375173"/>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800"/>
              <a:buFont typeface="Arial"/>
              <a:buNone/>
              <a:defRPr sz="1067" b="1" i="0" u="none" strike="noStrike" cap="none">
                <a:solidFill>
                  <a:srgbClr val="375173"/>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800"/>
              <a:buFont typeface="Arial"/>
              <a:buNone/>
              <a:defRPr sz="1067" b="1" i="0" u="none" strike="noStrike" cap="none">
                <a:solidFill>
                  <a:srgbClr val="375173"/>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800"/>
              <a:buFont typeface="Arial"/>
              <a:buNone/>
              <a:defRPr sz="1067" b="1" i="0" u="none" strike="noStrike" cap="none">
                <a:solidFill>
                  <a:srgbClr val="375173"/>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800"/>
              <a:buFont typeface="Arial"/>
              <a:buNone/>
              <a:defRPr sz="1067" b="1" i="0" u="none" strike="noStrike" cap="none">
                <a:solidFill>
                  <a:srgbClr val="375173"/>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800"/>
              <a:buFont typeface="Arial"/>
              <a:buNone/>
              <a:defRPr sz="1067" b="1" i="0" u="none" strike="noStrike" cap="none">
                <a:solidFill>
                  <a:srgbClr val="375173"/>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800"/>
              <a:buFont typeface="Arial"/>
              <a:buNone/>
              <a:defRPr sz="1067" b="1" i="0" u="none" strike="noStrike" cap="none">
                <a:solidFill>
                  <a:srgbClr val="375173"/>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800"/>
              <a:buFont typeface="Arial"/>
              <a:buNone/>
              <a:defRPr sz="1067" b="1" i="0" u="none" strike="noStrike" cap="none">
                <a:solidFill>
                  <a:srgbClr val="375173"/>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800"/>
              <a:buFont typeface="Arial"/>
              <a:buNone/>
              <a:defRPr sz="1067" b="1" i="0" u="none" strike="noStrike" cap="none">
                <a:solidFill>
                  <a:srgbClr val="375173"/>
                </a:solidFill>
                <a:latin typeface="Arial"/>
                <a:ea typeface="Arial"/>
                <a:cs typeface="Arial"/>
                <a:sym typeface="Arial"/>
              </a:defRPr>
            </a:lvl9pPr>
          </a:lstStyle>
          <a:p>
            <a:fld id="{00000000-1234-1234-1234-123412341234}" type="slidenum">
              <a:rPr lang="en" smtClean="0"/>
              <a:pPr/>
              <a:t>‹#›</a:t>
            </a:fld>
            <a:endParaRPr lang="en"/>
          </a:p>
        </p:txBody>
      </p:sp>
      <p:sp>
        <p:nvSpPr>
          <p:cNvPr id="4217" name="Google Shape;4217;p680"/>
          <p:cNvSpPr txBox="1">
            <a:spLocks noGrp="1"/>
          </p:cNvSpPr>
          <p:nvPr>
            <p:ph type="ftr" idx="11"/>
          </p:nvPr>
        </p:nvSpPr>
        <p:spPr>
          <a:xfrm>
            <a:off x="1676400" y="6248403"/>
            <a:ext cx="2743200" cy="473200"/>
          </a:xfrm>
          <a:prstGeom prst="rect">
            <a:avLst/>
          </a:prstGeom>
          <a:noFill/>
          <a:ln>
            <a:noFill/>
          </a:ln>
        </p:spPr>
        <p:txBody>
          <a:bodyPr spcFirstLastPara="1" wrap="square" lIns="51425" tIns="25700" rIns="51425" bIns="25700" anchor="ctr" anchorCtr="0">
            <a:noAutofit/>
          </a:bodyPr>
          <a:lstStyle>
            <a:lvl1pPr marR="0" lvl="0" algn="ctr">
              <a:lnSpc>
                <a:spcPct val="100000"/>
              </a:lnSpc>
              <a:spcBef>
                <a:spcPts val="0"/>
              </a:spcBef>
              <a:spcAft>
                <a:spcPts val="0"/>
              </a:spcAft>
              <a:buClr>
                <a:schemeClr val="lt1"/>
              </a:buClr>
              <a:buSzPts val="800"/>
              <a:buFont typeface="Calibri"/>
              <a:buNone/>
              <a:defRPr sz="1867">
                <a:solidFill>
                  <a:schemeClr val="dk1"/>
                </a:solidFill>
                <a:latin typeface="Arial"/>
                <a:ea typeface="Arial"/>
                <a:cs typeface="Arial"/>
                <a:sym typeface="Arial"/>
              </a:defRPr>
            </a:lvl1pPr>
            <a:lvl2pPr marR="0" lvl="1" algn="l">
              <a:lnSpc>
                <a:spcPct val="100000"/>
              </a:lnSpc>
              <a:spcBef>
                <a:spcPts val="0"/>
              </a:spcBef>
              <a:spcAft>
                <a:spcPts val="0"/>
              </a:spcAft>
              <a:buClr>
                <a:schemeClr val="lt1"/>
              </a:buClr>
              <a:buSzPts val="800"/>
              <a:buFont typeface="Calibri"/>
              <a:buNone/>
              <a:defRPr sz="18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lt1"/>
              </a:buClr>
              <a:buSzPts val="800"/>
              <a:buFont typeface="Calibri"/>
              <a:buNone/>
              <a:defRPr sz="18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lt1"/>
              </a:buClr>
              <a:buSzPts val="800"/>
              <a:buFont typeface="Calibri"/>
              <a:buNone/>
              <a:defRPr sz="18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lt1"/>
              </a:buClr>
              <a:buSzPts val="800"/>
              <a:buFont typeface="Calibri"/>
              <a:buNone/>
              <a:defRPr sz="18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lt1"/>
              </a:buClr>
              <a:buSzPts val="800"/>
              <a:buFont typeface="Calibri"/>
              <a:buNone/>
              <a:defRPr sz="18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lt1"/>
              </a:buClr>
              <a:buSzPts val="800"/>
              <a:buFont typeface="Calibri"/>
              <a:buNone/>
              <a:defRPr sz="18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lt1"/>
              </a:buClr>
              <a:buSzPts val="800"/>
              <a:buFont typeface="Calibri"/>
              <a:buNone/>
              <a:defRPr sz="18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lt1"/>
              </a:buClr>
              <a:buSzPts val="800"/>
              <a:buFont typeface="Calibri"/>
              <a:buNone/>
              <a:defRPr sz="1867" b="0" i="0" u="none" strike="noStrike" cap="none">
                <a:solidFill>
                  <a:schemeClr val="dk1"/>
                </a:solidFill>
                <a:latin typeface="Arial"/>
                <a:ea typeface="Arial"/>
                <a:cs typeface="Arial"/>
                <a:sym typeface="Arial"/>
              </a:defRPr>
            </a:lvl9pPr>
          </a:lstStyle>
          <a:p>
            <a:endParaRPr/>
          </a:p>
        </p:txBody>
      </p:sp>
      <p:sp>
        <p:nvSpPr>
          <p:cNvPr id="4218" name="Google Shape;4218;p680"/>
          <p:cNvSpPr/>
          <p:nvPr/>
        </p:nvSpPr>
        <p:spPr>
          <a:xfrm>
            <a:off x="6417" y="0"/>
            <a:ext cx="5029200" cy="6858000"/>
          </a:xfrm>
          <a:prstGeom prst="rect">
            <a:avLst/>
          </a:prstGeom>
          <a:gradFill>
            <a:gsLst>
              <a:gs pos="0">
                <a:srgbClr val="375173"/>
              </a:gs>
              <a:gs pos="99000">
                <a:srgbClr val="2D82D7"/>
              </a:gs>
              <a:gs pos="100000">
                <a:srgbClr val="7CB2E6"/>
              </a:gs>
            </a:gsLst>
            <a:lin ang="2700006" scaled="0"/>
          </a:gradFill>
          <a:ln w="15875" cap="flat" cmpd="sng">
            <a:solidFill>
              <a:srgbClr val="477298"/>
            </a:solidFill>
            <a:prstDash val="solid"/>
            <a:round/>
            <a:headEnd type="none" w="sm" len="sm"/>
            <a:tailEnd type="none" w="sm" len="sm"/>
          </a:ln>
        </p:spPr>
        <p:txBody>
          <a:bodyPr spcFirstLastPara="1" wrap="square" lIns="68567" tIns="34267" rIns="68567" bIns="34267"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333"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8140337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219"/>
        <p:cNvGrpSpPr/>
        <p:nvPr/>
      </p:nvGrpSpPr>
      <p:grpSpPr>
        <a:xfrm>
          <a:off x="0" y="0"/>
          <a:ext cx="0" cy="0"/>
          <a:chOff x="0" y="0"/>
          <a:chExt cx="0" cy="0"/>
        </a:xfrm>
      </p:grpSpPr>
      <p:sp>
        <p:nvSpPr>
          <p:cNvPr id="4220" name="Google Shape;4220;p681"/>
          <p:cNvSpPr txBox="1">
            <a:spLocks noGrp="1"/>
          </p:cNvSpPr>
          <p:nvPr>
            <p:ph type="title"/>
          </p:nvPr>
        </p:nvSpPr>
        <p:spPr>
          <a:xfrm>
            <a:off x="831851" y="1709737"/>
            <a:ext cx="10515600" cy="2852800"/>
          </a:xfrm>
          <a:prstGeom prst="rect">
            <a:avLst/>
          </a:prstGeom>
          <a:noFill/>
          <a:ln>
            <a:noFill/>
          </a:ln>
        </p:spPr>
        <p:txBody>
          <a:bodyPr spcFirstLastPara="1" wrap="square" lIns="51425" tIns="25700" rIns="51425" bIns="25700" anchor="b" anchorCtr="0">
            <a:normAutofit/>
          </a:bodyPr>
          <a:lstStyle>
            <a:lvl1pPr lvl="0" algn="l">
              <a:lnSpc>
                <a:spcPct val="90000"/>
              </a:lnSpc>
              <a:spcBef>
                <a:spcPts val="0"/>
              </a:spcBef>
              <a:spcAft>
                <a:spcPts val="0"/>
              </a:spcAft>
              <a:buClr>
                <a:schemeClr val="dk1"/>
              </a:buClr>
              <a:buSzPts val="3400"/>
              <a:buFont typeface="Calibri"/>
              <a:buNone/>
              <a:defRPr sz="6000"/>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221" name="Google Shape;4221;p681"/>
          <p:cNvSpPr txBox="1">
            <a:spLocks noGrp="1"/>
          </p:cNvSpPr>
          <p:nvPr>
            <p:ph type="body" idx="1"/>
          </p:nvPr>
        </p:nvSpPr>
        <p:spPr>
          <a:xfrm>
            <a:off x="831851" y="4589463"/>
            <a:ext cx="10515600" cy="1500400"/>
          </a:xfrm>
          <a:prstGeom prst="rect">
            <a:avLst/>
          </a:prstGeom>
          <a:noFill/>
          <a:ln>
            <a:noFill/>
          </a:ln>
        </p:spPr>
        <p:txBody>
          <a:bodyPr spcFirstLastPara="1" wrap="square" lIns="51425" tIns="25700" rIns="51425" bIns="25700" anchor="t" anchorCtr="0">
            <a:normAutofit/>
          </a:bodyPr>
          <a:lstStyle>
            <a:lvl1pPr marL="609585" lvl="0" indent="-304792" algn="l">
              <a:lnSpc>
                <a:spcPct val="90000"/>
              </a:lnSpc>
              <a:spcBef>
                <a:spcPts val="1067"/>
              </a:spcBef>
              <a:spcAft>
                <a:spcPts val="0"/>
              </a:spcAft>
              <a:buClr>
                <a:srgbClr val="888888"/>
              </a:buClr>
              <a:buSzPts val="1400"/>
              <a:buNone/>
              <a:defRPr sz="2400">
                <a:solidFill>
                  <a:srgbClr val="888888"/>
                </a:solidFill>
              </a:defRPr>
            </a:lvl1pPr>
            <a:lvl2pPr marL="1219170" lvl="1" indent="-304792" algn="l">
              <a:lnSpc>
                <a:spcPct val="90000"/>
              </a:lnSpc>
              <a:spcBef>
                <a:spcPts val="533"/>
              </a:spcBef>
              <a:spcAft>
                <a:spcPts val="0"/>
              </a:spcAft>
              <a:buClr>
                <a:srgbClr val="888888"/>
              </a:buClr>
              <a:buSzPts val="1100"/>
              <a:buNone/>
              <a:defRPr sz="2000">
                <a:solidFill>
                  <a:srgbClr val="888888"/>
                </a:solidFill>
              </a:defRPr>
            </a:lvl2pPr>
            <a:lvl3pPr marL="1828754" lvl="2" indent="-304792" algn="l">
              <a:lnSpc>
                <a:spcPct val="90000"/>
              </a:lnSpc>
              <a:spcBef>
                <a:spcPts val="533"/>
              </a:spcBef>
              <a:spcAft>
                <a:spcPts val="0"/>
              </a:spcAft>
              <a:buClr>
                <a:srgbClr val="888888"/>
              </a:buClr>
              <a:buSzPts val="1100"/>
              <a:buNone/>
              <a:defRPr sz="1867">
                <a:solidFill>
                  <a:srgbClr val="888888"/>
                </a:solidFill>
              </a:defRPr>
            </a:lvl3pPr>
            <a:lvl4pPr marL="2438339" lvl="3" indent="-304792" algn="l">
              <a:lnSpc>
                <a:spcPct val="90000"/>
              </a:lnSpc>
              <a:spcBef>
                <a:spcPts val="533"/>
              </a:spcBef>
              <a:spcAft>
                <a:spcPts val="0"/>
              </a:spcAft>
              <a:buClr>
                <a:srgbClr val="888888"/>
              </a:buClr>
              <a:buSzPts val="900"/>
              <a:buNone/>
              <a:defRPr sz="1600">
                <a:solidFill>
                  <a:srgbClr val="888888"/>
                </a:solidFill>
              </a:defRPr>
            </a:lvl4pPr>
            <a:lvl5pPr marL="3047924" lvl="4" indent="-304792" algn="l">
              <a:lnSpc>
                <a:spcPct val="90000"/>
              </a:lnSpc>
              <a:spcBef>
                <a:spcPts val="533"/>
              </a:spcBef>
              <a:spcAft>
                <a:spcPts val="0"/>
              </a:spcAft>
              <a:buClr>
                <a:srgbClr val="888888"/>
              </a:buClr>
              <a:buSzPts val="900"/>
              <a:buNone/>
              <a:defRPr sz="1600">
                <a:solidFill>
                  <a:srgbClr val="888888"/>
                </a:solidFill>
              </a:defRPr>
            </a:lvl5pPr>
            <a:lvl6pPr marL="3657509" lvl="5" indent="-304792" algn="l">
              <a:lnSpc>
                <a:spcPct val="90000"/>
              </a:lnSpc>
              <a:spcBef>
                <a:spcPts val="533"/>
              </a:spcBef>
              <a:spcAft>
                <a:spcPts val="0"/>
              </a:spcAft>
              <a:buClr>
                <a:srgbClr val="888888"/>
              </a:buClr>
              <a:buSzPts val="900"/>
              <a:buNone/>
              <a:defRPr sz="1600">
                <a:solidFill>
                  <a:srgbClr val="888888"/>
                </a:solidFill>
              </a:defRPr>
            </a:lvl6pPr>
            <a:lvl7pPr marL="4267093" lvl="6" indent="-304792" algn="l">
              <a:lnSpc>
                <a:spcPct val="90000"/>
              </a:lnSpc>
              <a:spcBef>
                <a:spcPts val="533"/>
              </a:spcBef>
              <a:spcAft>
                <a:spcPts val="0"/>
              </a:spcAft>
              <a:buClr>
                <a:srgbClr val="888888"/>
              </a:buClr>
              <a:buSzPts val="900"/>
              <a:buNone/>
              <a:defRPr sz="1600">
                <a:solidFill>
                  <a:srgbClr val="888888"/>
                </a:solidFill>
              </a:defRPr>
            </a:lvl7pPr>
            <a:lvl8pPr marL="4876678" lvl="7" indent="-304792" algn="l">
              <a:lnSpc>
                <a:spcPct val="90000"/>
              </a:lnSpc>
              <a:spcBef>
                <a:spcPts val="533"/>
              </a:spcBef>
              <a:spcAft>
                <a:spcPts val="0"/>
              </a:spcAft>
              <a:buClr>
                <a:srgbClr val="888888"/>
              </a:buClr>
              <a:buSzPts val="900"/>
              <a:buNone/>
              <a:defRPr sz="1600">
                <a:solidFill>
                  <a:srgbClr val="888888"/>
                </a:solidFill>
              </a:defRPr>
            </a:lvl8pPr>
            <a:lvl9pPr marL="5486263" lvl="8" indent="-304792" algn="l">
              <a:lnSpc>
                <a:spcPct val="90000"/>
              </a:lnSpc>
              <a:spcBef>
                <a:spcPts val="533"/>
              </a:spcBef>
              <a:spcAft>
                <a:spcPts val="0"/>
              </a:spcAft>
              <a:buClr>
                <a:srgbClr val="888888"/>
              </a:buClr>
              <a:buSzPts val="900"/>
              <a:buNone/>
              <a:defRPr sz="1600">
                <a:solidFill>
                  <a:srgbClr val="888888"/>
                </a:solidFill>
              </a:defRPr>
            </a:lvl9pPr>
          </a:lstStyle>
          <a:p>
            <a:endParaRPr/>
          </a:p>
        </p:txBody>
      </p:sp>
      <p:sp>
        <p:nvSpPr>
          <p:cNvPr id="4222" name="Google Shape;4222;p681"/>
          <p:cNvSpPr txBox="1">
            <a:spLocks noGrp="1"/>
          </p:cNvSpPr>
          <p:nvPr>
            <p:ph type="dt" idx="10"/>
          </p:nvPr>
        </p:nvSpPr>
        <p:spPr>
          <a:xfrm>
            <a:off x="838200" y="6356351"/>
            <a:ext cx="2743200" cy="365200"/>
          </a:xfrm>
          <a:prstGeom prst="rect">
            <a:avLst/>
          </a:prstGeom>
          <a:noFill/>
          <a:ln>
            <a:noFill/>
          </a:ln>
        </p:spPr>
        <p:txBody>
          <a:bodyPr spcFirstLastPara="1" wrap="square" lIns="51425" tIns="25700" rIns="51425" bIns="25700" anchor="ctr" anchorCtr="0">
            <a:noAutofit/>
          </a:bodyPr>
          <a:lstStyle>
            <a:lvl1pPr marR="0" lvl="0" algn="l">
              <a:lnSpc>
                <a:spcPct val="100000"/>
              </a:lnSpc>
              <a:spcBef>
                <a:spcPts val="0"/>
              </a:spcBef>
              <a:spcAft>
                <a:spcPts val="0"/>
              </a:spcAft>
              <a:buClr>
                <a:srgbClr val="000000"/>
              </a:buClr>
              <a:buSzPts val="800"/>
              <a:buFont typeface="Arial"/>
              <a:buNone/>
              <a:defRPr sz="14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800"/>
              <a:buFont typeface="Arial"/>
              <a:buNone/>
              <a:defRPr sz="14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800"/>
              <a:buFont typeface="Arial"/>
              <a:buNone/>
              <a:defRPr sz="14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800"/>
              <a:buFont typeface="Arial"/>
              <a:buNone/>
              <a:defRPr sz="14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800"/>
              <a:buFont typeface="Arial"/>
              <a:buNone/>
              <a:defRPr sz="14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800"/>
              <a:buFont typeface="Arial"/>
              <a:buNone/>
              <a:defRPr sz="14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800"/>
              <a:buFont typeface="Arial"/>
              <a:buNone/>
              <a:defRPr sz="14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800"/>
              <a:buFont typeface="Arial"/>
              <a:buNone/>
              <a:defRPr sz="14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800"/>
              <a:buFont typeface="Arial"/>
              <a:buNone/>
              <a:defRPr sz="1467" b="0" i="0" u="none" strike="noStrike" cap="none">
                <a:solidFill>
                  <a:srgbClr val="000000"/>
                </a:solidFill>
                <a:latin typeface="Arial"/>
                <a:ea typeface="Arial"/>
                <a:cs typeface="Arial"/>
                <a:sym typeface="Arial"/>
              </a:defRPr>
            </a:lvl9pPr>
          </a:lstStyle>
          <a:p>
            <a:endParaRPr/>
          </a:p>
        </p:txBody>
      </p:sp>
      <p:sp>
        <p:nvSpPr>
          <p:cNvPr id="4223" name="Google Shape;4223;p681"/>
          <p:cNvSpPr txBox="1">
            <a:spLocks noGrp="1"/>
          </p:cNvSpPr>
          <p:nvPr>
            <p:ph type="ftr" idx="11"/>
          </p:nvPr>
        </p:nvSpPr>
        <p:spPr>
          <a:xfrm>
            <a:off x="4038600" y="6356351"/>
            <a:ext cx="4114800" cy="365200"/>
          </a:xfrm>
          <a:prstGeom prst="rect">
            <a:avLst/>
          </a:prstGeom>
          <a:noFill/>
          <a:ln>
            <a:noFill/>
          </a:ln>
        </p:spPr>
        <p:txBody>
          <a:bodyPr spcFirstLastPara="1" wrap="square" lIns="51425" tIns="25700" rIns="51425" bIns="25700" anchor="ctr" anchorCtr="0">
            <a:noAutofit/>
          </a:bodyPr>
          <a:lstStyle>
            <a:lvl1pPr marR="0" lvl="0" algn="ctr">
              <a:lnSpc>
                <a:spcPct val="100000"/>
              </a:lnSpc>
              <a:spcBef>
                <a:spcPts val="0"/>
              </a:spcBef>
              <a:spcAft>
                <a:spcPts val="0"/>
              </a:spcAft>
              <a:buClr>
                <a:srgbClr val="000000"/>
              </a:buClr>
              <a:buSzPts val="800"/>
              <a:buFont typeface="Arial"/>
              <a:buNone/>
              <a:defRPr sz="14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800"/>
              <a:buFont typeface="Arial"/>
              <a:buNone/>
              <a:defRPr sz="14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800"/>
              <a:buFont typeface="Arial"/>
              <a:buNone/>
              <a:defRPr sz="14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800"/>
              <a:buFont typeface="Arial"/>
              <a:buNone/>
              <a:defRPr sz="14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800"/>
              <a:buFont typeface="Arial"/>
              <a:buNone/>
              <a:defRPr sz="14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800"/>
              <a:buFont typeface="Arial"/>
              <a:buNone/>
              <a:defRPr sz="14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800"/>
              <a:buFont typeface="Arial"/>
              <a:buNone/>
              <a:defRPr sz="14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800"/>
              <a:buFont typeface="Arial"/>
              <a:buNone/>
              <a:defRPr sz="14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800"/>
              <a:buFont typeface="Arial"/>
              <a:buNone/>
              <a:defRPr sz="1467" b="0" i="0" u="none" strike="noStrike" cap="none">
                <a:solidFill>
                  <a:srgbClr val="000000"/>
                </a:solidFill>
                <a:latin typeface="Arial"/>
                <a:ea typeface="Arial"/>
                <a:cs typeface="Arial"/>
                <a:sym typeface="Arial"/>
              </a:defRPr>
            </a:lvl9pPr>
          </a:lstStyle>
          <a:p>
            <a:endParaRPr/>
          </a:p>
        </p:txBody>
      </p:sp>
      <p:sp>
        <p:nvSpPr>
          <p:cNvPr id="4224" name="Google Shape;4224;p681"/>
          <p:cNvSpPr txBox="1">
            <a:spLocks noGrp="1"/>
          </p:cNvSpPr>
          <p:nvPr>
            <p:ph type="sldNum" idx="12"/>
          </p:nvPr>
        </p:nvSpPr>
        <p:spPr>
          <a:xfrm>
            <a:off x="8610600" y="6356351"/>
            <a:ext cx="2743200" cy="3652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802507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Only">
  <p:cSld name="1_Title Only">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225"/>
        <p:cNvGrpSpPr/>
        <p:nvPr/>
      </p:nvGrpSpPr>
      <p:grpSpPr>
        <a:xfrm>
          <a:off x="0" y="0"/>
          <a:ext cx="0" cy="0"/>
          <a:chOff x="0" y="0"/>
          <a:chExt cx="0" cy="0"/>
        </a:xfrm>
      </p:grpSpPr>
      <p:sp>
        <p:nvSpPr>
          <p:cNvPr id="4226" name="Google Shape;4226;p682"/>
          <p:cNvSpPr txBox="1">
            <a:spLocks noGrp="1"/>
          </p:cNvSpPr>
          <p:nvPr>
            <p:ph type="dt" idx="10"/>
          </p:nvPr>
        </p:nvSpPr>
        <p:spPr>
          <a:xfrm>
            <a:off x="838200" y="6356351"/>
            <a:ext cx="2743200" cy="365200"/>
          </a:xfrm>
          <a:prstGeom prst="rect">
            <a:avLst/>
          </a:prstGeom>
          <a:noFill/>
          <a:ln>
            <a:noFill/>
          </a:ln>
        </p:spPr>
        <p:txBody>
          <a:bodyPr spcFirstLastPara="1" wrap="square" lIns="51425" tIns="25700" rIns="51425" bIns="25700" anchor="ctr" anchorCtr="0">
            <a:noAutofit/>
          </a:bodyPr>
          <a:lstStyle>
            <a:lvl1pPr marR="0" lvl="0" algn="l">
              <a:lnSpc>
                <a:spcPct val="100000"/>
              </a:lnSpc>
              <a:spcBef>
                <a:spcPts val="0"/>
              </a:spcBef>
              <a:spcAft>
                <a:spcPts val="0"/>
              </a:spcAft>
              <a:buClr>
                <a:schemeClr val="dk1"/>
              </a:buClr>
              <a:buSzPts val="800"/>
              <a:buFont typeface="Quattrocento Sans"/>
              <a:buNone/>
              <a:defRPr sz="1867" b="0" i="0" u="none" strike="noStrike" cap="none">
                <a:solidFill>
                  <a:schemeClr val="dk1"/>
                </a:solidFill>
                <a:latin typeface="Quattrocento Sans"/>
                <a:ea typeface="Quattrocento Sans"/>
                <a:cs typeface="Quattrocento Sans"/>
                <a:sym typeface="Quattrocento Sans"/>
              </a:defRPr>
            </a:lvl1pPr>
            <a:lvl2pPr marR="0" lvl="1" algn="l">
              <a:lnSpc>
                <a:spcPct val="100000"/>
              </a:lnSpc>
              <a:spcBef>
                <a:spcPts val="0"/>
              </a:spcBef>
              <a:spcAft>
                <a:spcPts val="0"/>
              </a:spcAft>
              <a:buClr>
                <a:schemeClr val="dk1"/>
              </a:buClr>
              <a:buSzPts val="800"/>
              <a:buFont typeface="Quattrocento Sans"/>
              <a:buNone/>
              <a:defRPr sz="1867" b="0" i="0" u="none" strike="noStrike" cap="none">
                <a:solidFill>
                  <a:schemeClr val="dk1"/>
                </a:solidFill>
                <a:latin typeface="Quattrocento Sans"/>
                <a:ea typeface="Quattrocento Sans"/>
                <a:cs typeface="Quattrocento Sans"/>
                <a:sym typeface="Quattrocento Sans"/>
              </a:defRPr>
            </a:lvl2pPr>
            <a:lvl3pPr marR="0" lvl="2" algn="l">
              <a:lnSpc>
                <a:spcPct val="100000"/>
              </a:lnSpc>
              <a:spcBef>
                <a:spcPts val="0"/>
              </a:spcBef>
              <a:spcAft>
                <a:spcPts val="0"/>
              </a:spcAft>
              <a:buClr>
                <a:schemeClr val="dk1"/>
              </a:buClr>
              <a:buSzPts val="800"/>
              <a:buFont typeface="Quattrocento Sans"/>
              <a:buNone/>
              <a:defRPr sz="1867" b="0" i="0" u="none" strike="noStrike" cap="none">
                <a:solidFill>
                  <a:schemeClr val="dk1"/>
                </a:solidFill>
                <a:latin typeface="Quattrocento Sans"/>
                <a:ea typeface="Quattrocento Sans"/>
                <a:cs typeface="Quattrocento Sans"/>
                <a:sym typeface="Quattrocento Sans"/>
              </a:defRPr>
            </a:lvl3pPr>
            <a:lvl4pPr marR="0" lvl="3" algn="l">
              <a:lnSpc>
                <a:spcPct val="100000"/>
              </a:lnSpc>
              <a:spcBef>
                <a:spcPts val="0"/>
              </a:spcBef>
              <a:spcAft>
                <a:spcPts val="0"/>
              </a:spcAft>
              <a:buClr>
                <a:schemeClr val="dk1"/>
              </a:buClr>
              <a:buSzPts val="800"/>
              <a:buFont typeface="Quattrocento Sans"/>
              <a:buNone/>
              <a:defRPr sz="1867" b="0" i="0" u="none" strike="noStrike" cap="none">
                <a:solidFill>
                  <a:schemeClr val="dk1"/>
                </a:solidFill>
                <a:latin typeface="Quattrocento Sans"/>
                <a:ea typeface="Quattrocento Sans"/>
                <a:cs typeface="Quattrocento Sans"/>
                <a:sym typeface="Quattrocento Sans"/>
              </a:defRPr>
            </a:lvl4pPr>
            <a:lvl5pPr marR="0" lvl="4" algn="l">
              <a:lnSpc>
                <a:spcPct val="100000"/>
              </a:lnSpc>
              <a:spcBef>
                <a:spcPts val="0"/>
              </a:spcBef>
              <a:spcAft>
                <a:spcPts val="0"/>
              </a:spcAft>
              <a:buClr>
                <a:schemeClr val="dk1"/>
              </a:buClr>
              <a:buSzPts val="800"/>
              <a:buFont typeface="Quattrocento Sans"/>
              <a:buNone/>
              <a:defRPr sz="1867" b="0" i="0" u="none" strike="noStrike" cap="none">
                <a:solidFill>
                  <a:schemeClr val="dk1"/>
                </a:solidFill>
                <a:latin typeface="Quattrocento Sans"/>
                <a:ea typeface="Quattrocento Sans"/>
                <a:cs typeface="Quattrocento Sans"/>
                <a:sym typeface="Quattrocento Sans"/>
              </a:defRPr>
            </a:lvl5pPr>
            <a:lvl6pPr marR="0" lvl="5" algn="l">
              <a:lnSpc>
                <a:spcPct val="100000"/>
              </a:lnSpc>
              <a:spcBef>
                <a:spcPts val="0"/>
              </a:spcBef>
              <a:spcAft>
                <a:spcPts val="0"/>
              </a:spcAft>
              <a:buClr>
                <a:schemeClr val="dk1"/>
              </a:buClr>
              <a:buSzPts val="800"/>
              <a:buFont typeface="Quattrocento Sans"/>
              <a:buNone/>
              <a:defRPr sz="1867" b="0" i="0" u="none" strike="noStrike" cap="none">
                <a:solidFill>
                  <a:schemeClr val="dk1"/>
                </a:solidFill>
                <a:latin typeface="Quattrocento Sans"/>
                <a:ea typeface="Quattrocento Sans"/>
                <a:cs typeface="Quattrocento Sans"/>
                <a:sym typeface="Quattrocento Sans"/>
              </a:defRPr>
            </a:lvl6pPr>
            <a:lvl7pPr marR="0" lvl="6" algn="l">
              <a:lnSpc>
                <a:spcPct val="100000"/>
              </a:lnSpc>
              <a:spcBef>
                <a:spcPts val="0"/>
              </a:spcBef>
              <a:spcAft>
                <a:spcPts val="0"/>
              </a:spcAft>
              <a:buClr>
                <a:schemeClr val="dk1"/>
              </a:buClr>
              <a:buSzPts val="800"/>
              <a:buFont typeface="Quattrocento Sans"/>
              <a:buNone/>
              <a:defRPr sz="1867" b="0" i="0" u="none" strike="noStrike" cap="none">
                <a:solidFill>
                  <a:schemeClr val="dk1"/>
                </a:solidFill>
                <a:latin typeface="Quattrocento Sans"/>
                <a:ea typeface="Quattrocento Sans"/>
                <a:cs typeface="Quattrocento Sans"/>
                <a:sym typeface="Quattrocento Sans"/>
              </a:defRPr>
            </a:lvl7pPr>
            <a:lvl8pPr marR="0" lvl="7" algn="l">
              <a:lnSpc>
                <a:spcPct val="100000"/>
              </a:lnSpc>
              <a:spcBef>
                <a:spcPts val="0"/>
              </a:spcBef>
              <a:spcAft>
                <a:spcPts val="0"/>
              </a:spcAft>
              <a:buClr>
                <a:schemeClr val="dk1"/>
              </a:buClr>
              <a:buSzPts val="800"/>
              <a:buFont typeface="Quattrocento Sans"/>
              <a:buNone/>
              <a:defRPr sz="1867" b="0" i="0" u="none" strike="noStrike" cap="none">
                <a:solidFill>
                  <a:schemeClr val="dk1"/>
                </a:solidFill>
                <a:latin typeface="Quattrocento Sans"/>
                <a:ea typeface="Quattrocento Sans"/>
                <a:cs typeface="Quattrocento Sans"/>
                <a:sym typeface="Quattrocento Sans"/>
              </a:defRPr>
            </a:lvl8pPr>
            <a:lvl9pPr marR="0" lvl="8" algn="l">
              <a:lnSpc>
                <a:spcPct val="100000"/>
              </a:lnSpc>
              <a:spcBef>
                <a:spcPts val="0"/>
              </a:spcBef>
              <a:spcAft>
                <a:spcPts val="0"/>
              </a:spcAft>
              <a:buClr>
                <a:schemeClr val="dk1"/>
              </a:buClr>
              <a:buSzPts val="800"/>
              <a:buFont typeface="Quattrocento Sans"/>
              <a:buNone/>
              <a:defRPr sz="1867" b="0" i="0" u="none" strike="noStrike" cap="none">
                <a:solidFill>
                  <a:schemeClr val="dk1"/>
                </a:solidFill>
                <a:latin typeface="Quattrocento Sans"/>
                <a:ea typeface="Quattrocento Sans"/>
                <a:cs typeface="Quattrocento Sans"/>
                <a:sym typeface="Quattrocento Sans"/>
              </a:defRPr>
            </a:lvl9pPr>
          </a:lstStyle>
          <a:p>
            <a:endParaRPr/>
          </a:p>
        </p:txBody>
      </p:sp>
      <p:sp>
        <p:nvSpPr>
          <p:cNvPr id="4227" name="Google Shape;4227;p682"/>
          <p:cNvSpPr txBox="1">
            <a:spLocks noGrp="1"/>
          </p:cNvSpPr>
          <p:nvPr>
            <p:ph type="ftr" idx="11"/>
          </p:nvPr>
        </p:nvSpPr>
        <p:spPr>
          <a:xfrm>
            <a:off x="4038600" y="6356351"/>
            <a:ext cx="4114800" cy="365200"/>
          </a:xfrm>
          <a:prstGeom prst="rect">
            <a:avLst/>
          </a:prstGeom>
          <a:noFill/>
          <a:ln>
            <a:noFill/>
          </a:ln>
        </p:spPr>
        <p:txBody>
          <a:bodyPr spcFirstLastPara="1" wrap="square" lIns="51425" tIns="25700" rIns="51425" bIns="25700" anchor="ctr" anchorCtr="0">
            <a:noAutofit/>
          </a:bodyPr>
          <a:lstStyle>
            <a:lvl1pPr marR="0" lvl="0" algn="ctr">
              <a:lnSpc>
                <a:spcPct val="100000"/>
              </a:lnSpc>
              <a:spcBef>
                <a:spcPts val="0"/>
              </a:spcBef>
              <a:spcAft>
                <a:spcPts val="0"/>
              </a:spcAft>
              <a:buClr>
                <a:schemeClr val="dk1"/>
              </a:buClr>
              <a:buSzPts val="800"/>
              <a:buFont typeface="Quattrocento Sans"/>
              <a:buNone/>
              <a:defRPr sz="1867" b="0" i="0" u="none" strike="noStrike" cap="none">
                <a:solidFill>
                  <a:schemeClr val="dk1"/>
                </a:solidFill>
                <a:latin typeface="Quattrocento Sans"/>
                <a:ea typeface="Quattrocento Sans"/>
                <a:cs typeface="Quattrocento Sans"/>
                <a:sym typeface="Quattrocento Sans"/>
              </a:defRPr>
            </a:lvl1pPr>
            <a:lvl2pPr marR="0" lvl="1" algn="l">
              <a:lnSpc>
                <a:spcPct val="100000"/>
              </a:lnSpc>
              <a:spcBef>
                <a:spcPts val="0"/>
              </a:spcBef>
              <a:spcAft>
                <a:spcPts val="0"/>
              </a:spcAft>
              <a:buClr>
                <a:schemeClr val="dk1"/>
              </a:buClr>
              <a:buSzPts val="800"/>
              <a:buFont typeface="Quattrocento Sans"/>
              <a:buNone/>
              <a:defRPr sz="1867" b="0" i="0" u="none" strike="noStrike" cap="none">
                <a:solidFill>
                  <a:schemeClr val="dk1"/>
                </a:solidFill>
                <a:latin typeface="Quattrocento Sans"/>
                <a:ea typeface="Quattrocento Sans"/>
                <a:cs typeface="Quattrocento Sans"/>
                <a:sym typeface="Quattrocento Sans"/>
              </a:defRPr>
            </a:lvl2pPr>
            <a:lvl3pPr marR="0" lvl="2" algn="l">
              <a:lnSpc>
                <a:spcPct val="100000"/>
              </a:lnSpc>
              <a:spcBef>
                <a:spcPts val="0"/>
              </a:spcBef>
              <a:spcAft>
                <a:spcPts val="0"/>
              </a:spcAft>
              <a:buClr>
                <a:schemeClr val="dk1"/>
              </a:buClr>
              <a:buSzPts val="800"/>
              <a:buFont typeface="Quattrocento Sans"/>
              <a:buNone/>
              <a:defRPr sz="1867" b="0" i="0" u="none" strike="noStrike" cap="none">
                <a:solidFill>
                  <a:schemeClr val="dk1"/>
                </a:solidFill>
                <a:latin typeface="Quattrocento Sans"/>
                <a:ea typeface="Quattrocento Sans"/>
                <a:cs typeface="Quattrocento Sans"/>
                <a:sym typeface="Quattrocento Sans"/>
              </a:defRPr>
            </a:lvl3pPr>
            <a:lvl4pPr marR="0" lvl="3" algn="l">
              <a:lnSpc>
                <a:spcPct val="100000"/>
              </a:lnSpc>
              <a:spcBef>
                <a:spcPts val="0"/>
              </a:spcBef>
              <a:spcAft>
                <a:spcPts val="0"/>
              </a:spcAft>
              <a:buClr>
                <a:schemeClr val="dk1"/>
              </a:buClr>
              <a:buSzPts val="800"/>
              <a:buFont typeface="Quattrocento Sans"/>
              <a:buNone/>
              <a:defRPr sz="1867" b="0" i="0" u="none" strike="noStrike" cap="none">
                <a:solidFill>
                  <a:schemeClr val="dk1"/>
                </a:solidFill>
                <a:latin typeface="Quattrocento Sans"/>
                <a:ea typeface="Quattrocento Sans"/>
                <a:cs typeface="Quattrocento Sans"/>
                <a:sym typeface="Quattrocento Sans"/>
              </a:defRPr>
            </a:lvl4pPr>
            <a:lvl5pPr marR="0" lvl="4" algn="l">
              <a:lnSpc>
                <a:spcPct val="100000"/>
              </a:lnSpc>
              <a:spcBef>
                <a:spcPts val="0"/>
              </a:spcBef>
              <a:spcAft>
                <a:spcPts val="0"/>
              </a:spcAft>
              <a:buClr>
                <a:schemeClr val="dk1"/>
              </a:buClr>
              <a:buSzPts val="800"/>
              <a:buFont typeface="Quattrocento Sans"/>
              <a:buNone/>
              <a:defRPr sz="1867" b="0" i="0" u="none" strike="noStrike" cap="none">
                <a:solidFill>
                  <a:schemeClr val="dk1"/>
                </a:solidFill>
                <a:latin typeface="Quattrocento Sans"/>
                <a:ea typeface="Quattrocento Sans"/>
                <a:cs typeface="Quattrocento Sans"/>
                <a:sym typeface="Quattrocento Sans"/>
              </a:defRPr>
            </a:lvl5pPr>
            <a:lvl6pPr marR="0" lvl="5" algn="l">
              <a:lnSpc>
                <a:spcPct val="100000"/>
              </a:lnSpc>
              <a:spcBef>
                <a:spcPts val="0"/>
              </a:spcBef>
              <a:spcAft>
                <a:spcPts val="0"/>
              </a:spcAft>
              <a:buClr>
                <a:schemeClr val="dk1"/>
              </a:buClr>
              <a:buSzPts val="800"/>
              <a:buFont typeface="Quattrocento Sans"/>
              <a:buNone/>
              <a:defRPr sz="1867" b="0" i="0" u="none" strike="noStrike" cap="none">
                <a:solidFill>
                  <a:schemeClr val="dk1"/>
                </a:solidFill>
                <a:latin typeface="Quattrocento Sans"/>
                <a:ea typeface="Quattrocento Sans"/>
                <a:cs typeface="Quattrocento Sans"/>
                <a:sym typeface="Quattrocento Sans"/>
              </a:defRPr>
            </a:lvl6pPr>
            <a:lvl7pPr marR="0" lvl="6" algn="l">
              <a:lnSpc>
                <a:spcPct val="100000"/>
              </a:lnSpc>
              <a:spcBef>
                <a:spcPts val="0"/>
              </a:spcBef>
              <a:spcAft>
                <a:spcPts val="0"/>
              </a:spcAft>
              <a:buClr>
                <a:schemeClr val="dk1"/>
              </a:buClr>
              <a:buSzPts val="800"/>
              <a:buFont typeface="Quattrocento Sans"/>
              <a:buNone/>
              <a:defRPr sz="1867" b="0" i="0" u="none" strike="noStrike" cap="none">
                <a:solidFill>
                  <a:schemeClr val="dk1"/>
                </a:solidFill>
                <a:latin typeface="Quattrocento Sans"/>
                <a:ea typeface="Quattrocento Sans"/>
                <a:cs typeface="Quattrocento Sans"/>
                <a:sym typeface="Quattrocento Sans"/>
              </a:defRPr>
            </a:lvl7pPr>
            <a:lvl8pPr marR="0" lvl="7" algn="l">
              <a:lnSpc>
                <a:spcPct val="100000"/>
              </a:lnSpc>
              <a:spcBef>
                <a:spcPts val="0"/>
              </a:spcBef>
              <a:spcAft>
                <a:spcPts val="0"/>
              </a:spcAft>
              <a:buClr>
                <a:schemeClr val="dk1"/>
              </a:buClr>
              <a:buSzPts val="800"/>
              <a:buFont typeface="Quattrocento Sans"/>
              <a:buNone/>
              <a:defRPr sz="1867" b="0" i="0" u="none" strike="noStrike" cap="none">
                <a:solidFill>
                  <a:schemeClr val="dk1"/>
                </a:solidFill>
                <a:latin typeface="Quattrocento Sans"/>
                <a:ea typeface="Quattrocento Sans"/>
                <a:cs typeface="Quattrocento Sans"/>
                <a:sym typeface="Quattrocento Sans"/>
              </a:defRPr>
            </a:lvl8pPr>
            <a:lvl9pPr marR="0" lvl="8" algn="l">
              <a:lnSpc>
                <a:spcPct val="100000"/>
              </a:lnSpc>
              <a:spcBef>
                <a:spcPts val="0"/>
              </a:spcBef>
              <a:spcAft>
                <a:spcPts val="0"/>
              </a:spcAft>
              <a:buClr>
                <a:schemeClr val="dk1"/>
              </a:buClr>
              <a:buSzPts val="800"/>
              <a:buFont typeface="Quattrocento Sans"/>
              <a:buNone/>
              <a:defRPr sz="1867" b="0" i="0" u="none" strike="noStrike" cap="none">
                <a:solidFill>
                  <a:schemeClr val="dk1"/>
                </a:solidFill>
                <a:latin typeface="Quattrocento Sans"/>
                <a:ea typeface="Quattrocento Sans"/>
                <a:cs typeface="Quattrocento Sans"/>
                <a:sym typeface="Quattrocento Sans"/>
              </a:defRPr>
            </a:lvl9pPr>
          </a:lstStyle>
          <a:p>
            <a:endParaRPr/>
          </a:p>
        </p:txBody>
      </p:sp>
      <p:sp>
        <p:nvSpPr>
          <p:cNvPr id="4228" name="Google Shape;4228;p682"/>
          <p:cNvSpPr txBox="1">
            <a:spLocks noGrp="1"/>
          </p:cNvSpPr>
          <p:nvPr>
            <p:ph type="title"/>
          </p:nvPr>
        </p:nvSpPr>
        <p:spPr>
          <a:xfrm>
            <a:off x="838200" y="681037"/>
            <a:ext cx="10515600" cy="1010000"/>
          </a:xfrm>
          <a:prstGeom prst="rect">
            <a:avLst/>
          </a:prstGeom>
          <a:noFill/>
          <a:ln>
            <a:noFill/>
          </a:ln>
        </p:spPr>
        <p:txBody>
          <a:bodyPr spcFirstLastPara="1" wrap="square" lIns="51425" tIns="25700" rIns="51425" bIns="25700" anchor="ctr" anchorCtr="0">
            <a:normAutofit/>
          </a:bodyPr>
          <a:lstStyle>
            <a:lvl1pPr lvl="0" algn="l">
              <a:lnSpc>
                <a:spcPct val="90000"/>
              </a:lnSpc>
              <a:spcBef>
                <a:spcPts val="0"/>
              </a:spcBef>
              <a:spcAft>
                <a:spcPts val="0"/>
              </a:spcAft>
              <a:buSzPts val="2500"/>
              <a:buFont typeface="Merriweather"/>
              <a:buNone/>
              <a:defRPr>
                <a:latin typeface="Merriweather"/>
                <a:ea typeface="Merriweather"/>
                <a:cs typeface="Merriweather"/>
                <a:sym typeface="Merriweather"/>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229" name="Google Shape;4229;p682"/>
          <p:cNvSpPr txBox="1">
            <a:spLocks noGrp="1"/>
          </p:cNvSpPr>
          <p:nvPr>
            <p:ph type="body" idx="1"/>
          </p:nvPr>
        </p:nvSpPr>
        <p:spPr>
          <a:xfrm>
            <a:off x="838200" y="1825625"/>
            <a:ext cx="5181600" cy="4351200"/>
          </a:xfrm>
          <a:prstGeom prst="rect">
            <a:avLst/>
          </a:prstGeom>
          <a:noFill/>
          <a:ln>
            <a:noFill/>
          </a:ln>
        </p:spPr>
        <p:txBody>
          <a:bodyPr spcFirstLastPara="1" wrap="square" lIns="51425" tIns="25700" rIns="51425" bIns="25700" anchor="t" anchorCtr="0">
            <a:normAutofit/>
          </a:bodyPr>
          <a:lstStyle>
            <a:lvl1pPr marL="609585" lvl="0" indent="-440256" algn="l">
              <a:lnSpc>
                <a:spcPct val="90000"/>
              </a:lnSpc>
              <a:spcBef>
                <a:spcPts val="1067"/>
              </a:spcBef>
              <a:spcAft>
                <a:spcPts val="0"/>
              </a:spcAft>
              <a:buClr>
                <a:srgbClr val="595959"/>
              </a:buClr>
              <a:buSzPts val="1600"/>
              <a:buFont typeface="Open Sans"/>
              <a:buChar char="•"/>
              <a:defRPr>
                <a:solidFill>
                  <a:srgbClr val="595959"/>
                </a:solidFill>
              </a:defRPr>
            </a:lvl1pPr>
            <a:lvl2pPr marL="1219170" lvl="1" indent="-423323" algn="l">
              <a:lnSpc>
                <a:spcPct val="90000"/>
              </a:lnSpc>
              <a:spcBef>
                <a:spcPts val="533"/>
              </a:spcBef>
              <a:spcAft>
                <a:spcPts val="0"/>
              </a:spcAft>
              <a:buClr>
                <a:srgbClr val="595959"/>
              </a:buClr>
              <a:buSzPts val="1400"/>
              <a:buFont typeface="Open Sans"/>
              <a:buChar char="•"/>
              <a:defRPr>
                <a:solidFill>
                  <a:srgbClr val="595959"/>
                </a:solidFill>
              </a:defRPr>
            </a:lvl2pPr>
            <a:lvl3pPr marL="1828754" lvl="2" indent="-397923" algn="l">
              <a:lnSpc>
                <a:spcPct val="90000"/>
              </a:lnSpc>
              <a:spcBef>
                <a:spcPts val="533"/>
              </a:spcBef>
              <a:spcAft>
                <a:spcPts val="0"/>
              </a:spcAft>
              <a:buClr>
                <a:srgbClr val="595959"/>
              </a:buClr>
              <a:buSzPts val="1100"/>
              <a:buFont typeface="Open Sans"/>
              <a:buChar char="•"/>
              <a:defRPr>
                <a:solidFill>
                  <a:srgbClr val="595959"/>
                </a:solidFill>
              </a:defRPr>
            </a:lvl3pPr>
            <a:lvl4pPr marL="2438339" lvl="3" indent="-397923" algn="l">
              <a:lnSpc>
                <a:spcPct val="90000"/>
              </a:lnSpc>
              <a:spcBef>
                <a:spcPts val="533"/>
              </a:spcBef>
              <a:spcAft>
                <a:spcPts val="0"/>
              </a:spcAft>
              <a:buClr>
                <a:srgbClr val="595959"/>
              </a:buClr>
              <a:buSzPts val="1100"/>
              <a:buFont typeface="Open Sans"/>
              <a:buChar char="•"/>
              <a:defRPr>
                <a:solidFill>
                  <a:srgbClr val="595959"/>
                </a:solidFill>
              </a:defRPr>
            </a:lvl4pPr>
            <a:lvl5pPr marL="3047924" lvl="4" indent="-397923" algn="l">
              <a:lnSpc>
                <a:spcPct val="90000"/>
              </a:lnSpc>
              <a:spcBef>
                <a:spcPts val="533"/>
              </a:spcBef>
              <a:spcAft>
                <a:spcPts val="0"/>
              </a:spcAft>
              <a:buClr>
                <a:srgbClr val="595959"/>
              </a:buClr>
              <a:buSzPts val="1100"/>
              <a:buFont typeface="Open Sans"/>
              <a:buChar char="•"/>
              <a:defRPr>
                <a:solidFill>
                  <a:srgbClr val="595959"/>
                </a:solidFill>
              </a:defRPr>
            </a:lvl5pPr>
            <a:lvl6pPr marL="3657509" lvl="5" indent="-397923" algn="l">
              <a:lnSpc>
                <a:spcPct val="90000"/>
              </a:lnSpc>
              <a:spcBef>
                <a:spcPts val="533"/>
              </a:spcBef>
              <a:spcAft>
                <a:spcPts val="0"/>
              </a:spcAft>
              <a:buClr>
                <a:schemeClr val="dk1"/>
              </a:buClr>
              <a:buSzPts val="1100"/>
              <a:buFont typeface="Open Sans"/>
              <a:buChar char="•"/>
              <a:defRPr>
                <a:latin typeface="Open Sans"/>
                <a:ea typeface="Open Sans"/>
                <a:cs typeface="Open Sans"/>
                <a:sym typeface="Open Sans"/>
              </a:defRPr>
            </a:lvl6pPr>
            <a:lvl7pPr marL="4267093" lvl="6" indent="-397923" algn="l">
              <a:lnSpc>
                <a:spcPct val="90000"/>
              </a:lnSpc>
              <a:spcBef>
                <a:spcPts val="533"/>
              </a:spcBef>
              <a:spcAft>
                <a:spcPts val="0"/>
              </a:spcAft>
              <a:buClr>
                <a:schemeClr val="dk1"/>
              </a:buClr>
              <a:buSzPts val="1100"/>
              <a:buFont typeface="Open Sans"/>
              <a:buChar char="•"/>
              <a:defRPr>
                <a:latin typeface="Open Sans"/>
                <a:ea typeface="Open Sans"/>
                <a:cs typeface="Open Sans"/>
                <a:sym typeface="Open Sans"/>
              </a:defRPr>
            </a:lvl7pPr>
            <a:lvl8pPr marL="4876678" lvl="7" indent="-397923" algn="l">
              <a:lnSpc>
                <a:spcPct val="90000"/>
              </a:lnSpc>
              <a:spcBef>
                <a:spcPts val="533"/>
              </a:spcBef>
              <a:spcAft>
                <a:spcPts val="0"/>
              </a:spcAft>
              <a:buClr>
                <a:schemeClr val="dk1"/>
              </a:buClr>
              <a:buSzPts val="1100"/>
              <a:buFont typeface="Open Sans"/>
              <a:buChar char="•"/>
              <a:defRPr>
                <a:latin typeface="Open Sans"/>
                <a:ea typeface="Open Sans"/>
                <a:cs typeface="Open Sans"/>
                <a:sym typeface="Open Sans"/>
              </a:defRPr>
            </a:lvl8pPr>
            <a:lvl9pPr marL="5486263" lvl="8" indent="-397923" algn="l">
              <a:lnSpc>
                <a:spcPct val="90000"/>
              </a:lnSpc>
              <a:spcBef>
                <a:spcPts val="533"/>
              </a:spcBef>
              <a:spcAft>
                <a:spcPts val="0"/>
              </a:spcAft>
              <a:buClr>
                <a:schemeClr val="dk1"/>
              </a:buClr>
              <a:buSzPts val="1100"/>
              <a:buFont typeface="Open Sans"/>
              <a:buChar char="•"/>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8227557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230"/>
        <p:cNvGrpSpPr/>
        <p:nvPr/>
      </p:nvGrpSpPr>
      <p:grpSpPr>
        <a:xfrm>
          <a:off x="0" y="0"/>
          <a:ext cx="0" cy="0"/>
          <a:chOff x="0" y="0"/>
          <a:chExt cx="0" cy="0"/>
        </a:xfrm>
      </p:grpSpPr>
      <p:sp>
        <p:nvSpPr>
          <p:cNvPr id="4231" name="Google Shape;4231;p683"/>
          <p:cNvSpPr txBox="1">
            <a:spLocks noGrp="1"/>
          </p:cNvSpPr>
          <p:nvPr>
            <p:ph type="title"/>
          </p:nvPr>
        </p:nvSpPr>
        <p:spPr>
          <a:xfrm>
            <a:off x="839788" y="365125"/>
            <a:ext cx="10515600" cy="1325600"/>
          </a:xfrm>
          <a:prstGeom prst="rect">
            <a:avLst/>
          </a:prstGeom>
          <a:noFill/>
          <a:ln>
            <a:noFill/>
          </a:ln>
        </p:spPr>
        <p:txBody>
          <a:bodyPr spcFirstLastPara="1" wrap="square" lIns="51425" tIns="25700" rIns="51425" bIns="25700" anchor="ctr" anchorCtr="0">
            <a:normAutofit/>
          </a:bodyPr>
          <a:lstStyle>
            <a:lvl1pPr lvl="0" algn="l">
              <a:lnSpc>
                <a:spcPct val="90000"/>
              </a:lnSpc>
              <a:spcBef>
                <a:spcPts val="0"/>
              </a:spcBef>
              <a:spcAft>
                <a:spcPts val="0"/>
              </a:spcAft>
              <a:buClr>
                <a:schemeClr val="dk1"/>
              </a:buClr>
              <a:buSzPts val="11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232" name="Google Shape;4232;p683"/>
          <p:cNvSpPr txBox="1">
            <a:spLocks noGrp="1"/>
          </p:cNvSpPr>
          <p:nvPr>
            <p:ph type="body" idx="1"/>
          </p:nvPr>
        </p:nvSpPr>
        <p:spPr>
          <a:xfrm>
            <a:off x="839788" y="1681163"/>
            <a:ext cx="5158000" cy="824000"/>
          </a:xfrm>
          <a:prstGeom prst="rect">
            <a:avLst/>
          </a:prstGeom>
          <a:noFill/>
          <a:ln>
            <a:noFill/>
          </a:ln>
        </p:spPr>
        <p:txBody>
          <a:bodyPr spcFirstLastPara="1" wrap="square" lIns="51425" tIns="25700" rIns="51425" bIns="25700" anchor="b" anchorCtr="0">
            <a:normAutofit/>
          </a:bodyPr>
          <a:lstStyle>
            <a:lvl1pPr marL="609585" lvl="0" indent="-304792" algn="l">
              <a:lnSpc>
                <a:spcPct val="90000"/>
              </a:lnSpc>
              <a:spcBef>
                <a:spcPts val="1067"/>
              </a:spcBef>
              <a:spcAft>
                <a:spcPts val="0"/>
              </a:spcAft>
              <a:buClr>
                <a:schemeClr val="dk1"/>
              </a:buClr>
              <a:buSzPts val="1400"/>
              <a:buNone/>
              <a:defRPr sz="2400" b="1"/>
            </a:lvl1pPr>
            <a:lvl2pPr marL="1219170" lvl="1" indent="-304792" algn="l">
              <a:lnSpc>
                <a:spcPct val="90000"/>
              </a:lnSpc>
              <a:spcBef>
                <a:spcPts val="533"/>
              </a:spcBef>
              <a:spcAft>
                <a:spcPts val="0"/>
              </a:spcAft>
              <a:buClr>
                <a:schemeClr val="dk1"/>
              </a:buClr>
              <a:buSzPts val="1100"/>
              <a:buNone/>
              <a:defRPr sz="2000" b="1"/>
            </a:lvl2pPr>
            <a:lvl3pPr marL="1828754" lvl="2" indent="-304792" algn="l">
              <a:lnSpc>
                <a:spcPct val="90000"/>
              </a:lnSpc>
              <a:spcBef>
                <a:spcPts val="533"/>
              </a:spcBef>
              <a:spcAft>
                <a:spcPts val="0"/>
              </a:spcAft>
              <a:buClr>
                <a:schemeClr val="dk1"/>
              </a:buClr>
              <a:buSzPts val="1100"/>
              <a:buNone/>
              <a:defRPr sz="1867" b="1"/>
            </a:lvl3pPr>
            <a:lvl4pPr marL="2438339" lvl="3" indent="-304792" algn="l">
              <a:lnSpc>
                <a:spcPct val="90000"/>
              </a:lnSpc>
              <a:spcBef>
                <a:spcPts val="533"/>
              </a:spcBef>
              <a:spcAft>
                <a:spcPts val="0"/>
              </a:spcAft>
              <a:buClr>
                <a:schemeClr val="dk1"/>
              </a:buClr>
              <a:buSzPts val="900"/>
              <a:buNone/>
              <a:defRPr sz="1600" b="1"/>
            </a:lvl4pPr>
            <a:lvl5pPr marL="3047924" lvl="4" indent="-304792" algn="l">
              <a:lnSpc>
                <a:spcPct val="90000"/>
              </a:lnSpc>
              <a:spcBef>
                <a:spcPts val="533"/>
              </a:spcBef>
              <a:spcAft>
                <a:spcPts val="0"/>
              </a:spcAft>
              <a:buClr>
                <a:schemeClr val="dk1"/>
              </a:buClr>
              <a:buSzPts val="900"/>
              <a:buNone/>
              <a:defRPr sz="1600" b="1"/>
            </a:lvl5pPr>
            <a:lvl6pPr marL="3657509" lvl="5" indent="-304792" algn="l">
              <a:lnSpc>
                <a:spcPct val="90000"/>
              </a:lnSpc>
              <a:spcBef>
                <a:spcPts val="533"/>
              </a:spcBef>
              <a:spcAft>
                <a:spcPts val="0"/>
              </a:spcAft>
              <a:buClr>
                <a:schemeClr val="dk1"/>
              </a:buClr>
              <a:buSzPts val="900"/>
              <a:buNone/>
              <a:defRPr sz="1600" b="1"/>
            </a:lvl6pPr>
            <a:lvl7pPr marL="4267093" lvl="6" indent="-304792" algn="l">
              <a:lnSpc>
                <a:spcPct val="90000"/>
              </a:lnSpc>
              <a:spcBef>
                <a:spcPts val="533"/>
              </a:spcBef>
              <a:spcAft>
                <a:spcPts val="0"/>
              </a:spcAft>
              <a:buClr>
                <a:schemeClr val="dk1"/>
              </a:buClr>
              <a:buSzPts val="900"/>
              <a:buNone/>
              <a:defRPr sz="1600" b="1"/>
            </a:lvl7pPr>
            <a:lvl8pPr marL="4876678" lvl="7" indent="-304792" algn="l">
              <a:lnSpc>
                <a:spcPct val="90000"/>
              </a:lnSpc>
              <a:spcBef>
                <a:spcPts val="533"/>
              </a:spcBef>
              <a:spcAft>
                <a:spcPts val="0"/>
              </a:spcAft>
              <a:buClr>
                <a:schemeClr val="dk1"/>
              </a:buClr>
              <a:buSzPts val="900"/>
              <a:buNone/>
              <a:defRPr sz="1600" b="1"/>
            </a:lvl8pPr>
            <a:lvl9pPr marL="5486263" lvl="8" indent="-304792" algn="l">
              <a:lnSpc>
                <a:spcPct val="90000"/>
              </a:lnSpc>
              <a:spcBef>
                <a:spcPts val="533"/>
              </a:spcBef>
              <a:spcAft>
                <a:spcPts val="0"/>
              </a:spcAft>
              <a:buClr>
                <a:schemeClr val="dk1"/>
              </a:buClr>
              <a:buSzPts val="900"/>
              <a:buNone/>
              <a:defRPr sz="1600" b="1"/>
            </a:lvl9pPr>
          </a:lstStyle>
          <a:p>
            <a:endParaRPr/>
          </a:p>
        </p:txBody>
      </p:sp>
      <p:sp>
        <p:nvSpPr>
          <p:cNvPr id="4233" name="Google Shape;4233;p683"/>
          <p:cNvSpPr txBox="1">
            <a:spLocks noGrp="1"/>
          </p:cNvSpPr>
          <p:nvPr>
            <p:ph type="body" idx="2"/>
          </p:nvPr>
        </p:nvSpPr>
        <p:spPr>
          <a:xfrm>
            <a:off x="839788" y="2505075"/>
            <a:ext cx="5158000" cy="3684800"/>
          </a:xfrm>
          <a:prstGeom prst="rect">
            <a:avLst/>
          </a:prstGeom>
          <a:noFill/>
          <a:ln>
            <a:noFill/>
          </a:ln>
        </p:spPr>
        <p:txBody>
          <a:bodyPr spcFirstLastPara="1" wrap="square" lIns="51425" tIns="25700" rIns="51425" bIns="25700" anchor="t" anchorCtr="0">
            <a:normAutofit/>
          </a:bodyPr>
          <a:lstStyle>
            <a:lvl1pPr marL="609585" lvl="0" indent="-397923" algn="l">
              <a:lnSpc>
                <a:spcPct val="90000"/>
              </a:lnSpc>
              <a:spcBef>
                <a:spcPts val="1067"/>
              </a:spcBef>
              <a:spcAft>
                <a:spcPts val="0"/>
              </a:spcAft>
              <a:buClr>
                <a:schemeClr val="dk1"/>
              </a:buClr>
              <a:buSzPts val="1100"/>
              <a:buChar char="•"/>
              <a:defRPr/>
            </a:lvl1pPr>
            <a:lvl2pPr marL="1219170" lvl="1" indent="-397923" algn="l">
              <a:lnSpc>
                <a:spcPct val="90000"/>
              </a:lnSpc>
              <a:spcBef>
                <a:spcPts val="533"/>
              </a:spcBef>
              <a:spcAft>
                <a:spcPts val="0"/>
              </a:spcAft>
              <a:buClr>
                <a:schemeClr val="dk1"/>
              </a:buClr>
              <a:buSzPts val="1100"/>
              <a:buChar char="•"/>
              <a:defRPr/>
            </a:lvl2pPr>
            <a:lvl3pPr marL="1828754" lvl="2" indent="-397923" algn="l">
              <a:lnSpc>
                <a:spcPct val="90000"/>
              </a:lnSpc>
              <a:spcBef>
                <a:spcPts val="533"/>
              </a:spcBef>
              <a:spcAft>
                <a:spcPts val="0"/>
              </a:spcAft>
              <a:buClr>
                <a:schemeClr val="dk1"/>
              </a:buClr>
              <a:buSzPts val="1100"/>
              <a:buChar char="•"/>
              <a:defRPr/>
            </a:lvl3pPr>
            <a:lvl4pPr marL="2438339" lvl="3" indent="-397923" algn="l">
              <a:lnSpc>
                <a:spcPct val="90000"/>
              </a:lnSpc>
              <a:spcBef>
                <a:spcPts val="533"/>
              </a:spcBef>
              <a:spcAft>
                <a:spcPts val="0"/>
              </a:spcAft>
              <a:buClr>
                <a:schemeClr val="dk1"/>
              </a:buClr>
              <a:buSzPts val="1100"/>
              <a:buChar char="•"/>
              <a:defRPr/>
            </a:lvl4pPr>
            <a:lvl5pPr marL="3047924" lvl="4" indent="-397923" algn="l">
              <a:lnSpc>
                <a:spcPct val="90000"/>
              </a:lnSpc>
              <a:spcBef>
                <a:spcPts val="533"/>
              </a:spcBef>
              <a:spcAft>
                <a:spcPts val="0"/>
              </a:spcAft>
              <a:buClr>
                <a:schemeClr val="dk1"/>
              </a:buClr>
              <a:buSzPts val="1100"/>
              <a:buChar char="•"/>
              <a:defRPr/>
            </a:lvl5pPr>
            <a:lvl6pPr marL="3657509" lvl="5" indent="-397923" algn="l">
              <a:lnSpc>
                <a:spcPct val="90000"/>
              </a:lnSpc>
              <a:spcBef>
                <a:spcPts val="533"/>
              </a:spcBef>
              <a:spcAft>
                <a:spcPts val="0"/>
              </a:spcAft>
              <a:buClr>
                <a:schemeClr val="dk1"/>
              </a:buClr>
              <a:buSzPts val="1100"/>
              <a:buChar char="•"/>
              <a:defRPr/>
            </a:lvl6pPr>
            <a:lvl7pPr marL="4267093" lvl="6" indent="-397923" algn="l">
              <a:lnSpc>
                <a:spcPct val="90000"/>
              </a:lnSpc>
              <a:spcBef>
                <a:spcPts val="533"/>
              </a:spcBef>
              <a:spcAft>
                <a:spcPts val="0"/>
              </a:spcAft>
              <a:buClr>
                <a:schemeClr val="dk1"/>
              </a:buClr>
              <a:buSzPts val="1100"/>
              <a:buChar char="•"/>
              <a:defRPr/>
            </a:lvl7pPr>
            <a:lvl8pPr marL="4876678" lvl="7" indent="-397923" algn="l">
              <a:lnSpc>
                <a:spcPct val="90000"/>
              </a:lnSpc>
              <a:spcBef>
                <a:spcPts val="533"/>
              </a:spcBef>
              <a:spcAft>
                <a:spcPts val="0"/>
              </a:spcAft>
              <a:buClr>
                <a:schemeClr val="dk1"/>
              </a:buClr>
              <a:buSzPts val="1100"/>
              <a:buChar char="•"/>
              <a:defRPr/>
            </a:lvl8pPr>
            <a:lvl9pPr marL="5486263" lvl="8" indent="-397923" algn="l">
              <a:lnSpc>
                <a:spcPct val="90000"/>
              </a:lnSpc>
              <a:spcBef>
                <a:spcPts val="533"/>
              </a:spcBef>
              <a:spcAft>
                <a:spcPts val="0"/>
              </a:spcAft>
              <a:buClr>
                <a:schemeClr val="dk1"/>
              </a:buClr>
              <a:buSzPts val="1100"/>
              <a:buChar char="•"/>
              <a:defRPr/>
            </a:lvl9pPr>
          </a:lstStyle>
          <a:p>
            <a:endParaRPr/>
          </a:p>
        </p:txBody>
      </p:sp>
      <p:sp>
        <p:nvSpPr>
          <p:cNvPr id="4234" name="Google Shape;4234;p683"/>
          <p:cNvSpPr txBox="1">
            <a:spLocks noGrp="1"/>
          </p:cNvSpPr>
          <p:nvPr>
            <p:ph type="body" idx="3"/>
          </p:nvPr>
        </p:nvSpPr>
        <p:spPr>
          <a:xfrm>
            <a:off x="6172200" y="1681163"/>
            <a:ext cx="5183200" cy="824000"/>
          </a:xfrm>
          <a:prstGeom prst="rect">
            <a:avLst/>
          </a:prstGeom>
          <a:noFill/>
          <a:ln>
            <a:noFill/>
          </a:ln>
        </p:spPr>
        <p:txBody>
          <a:bodyPr spcFirstLastPara="1" wrap="square" lIns="51425" tIns="25700" rIns="51425" bIns="25700" anchor="b" anchorCtr="0">
            <a:normAutofit/>
          </a:bodyPr>
          <a:lstStyle>
            <a:lvl1pPr marL="609585" lvl="0" indent="-304792" algn="l">
              <a:lnSpc>
                <a:spcPct val="90000"/>
              </a:lnSpc>
              <a:spcBef>
                <a:spcPts val="1067"/>
              </a:spcBef>
              <a:spcAft>
                <a:spcPts val="0"/>
              </a:spcAft>
              <a:buClr>
                <a:schemeClr val="dk1"/>
              </a:buClr>
              <a:buSzPts val="1400"/>
              <a:buNone/>
              <a:defRPr sz="2400" b="1"/>
            </a:lvl1pPr>
            <a:lvl2pPr marL="1219170" lvl="1" indent="-304792" algn="l">
              <a:lnSpc>
                <a:spcPct val="90000"/>
              </a:lnSpc>
              <a:spcBef>
                <a:spcPts val="533"/>
              </a:spcBef>
              <a:spcAft>
                <a:spcPts val="0"/>
              </a:spcAft>
              <a:buClr>
                <a:schemeClr val="dk1"/>
              </a:buClr>
              <a:buSzPts val="1100"/>
              <a:buNone/>
              <a:defRPr sz="2000" b="1"/>
            </a:lvl2pPr>
            <a:lvl3pPr marL="1828754" lvl="2" indent="-304792" algn="l">
              <a:lnSpc>
                <a:spcPct val="90000"/>
              </a:lnSpc>
              <a:spcBef>
                <a:spcPts val="533"/>
              </a:spcBef>
              <a:spcAft>
                <a:spcPts val="0"/>
              </a:spcAft>
              <a:buClr>
                <a:schemeClr val="dk1"/>
              </a:buClr>
              <a:buSzPts val="1100"/>
              <a:buNone/>
              <a:defRPr sz="1867" b="1"/>
            </a:lvl3pPr>
            <a:lvl4pPr marL="2438339" lvl="3" indent="-304792" algn="l">
              <a:lnSpc>
                <a:spcPct val="90000"/>
              </a:lnSpc>
              <a:spcBef>
                <a:spcPts val="533"/>
              </a:spcBef>
              <a:spcAft>
                <a:spcPts val="0"/>
              </a:spcAft>
              <a:buClr>
                <a:schemeClr val="dk1"/>
              </a:buClr>
              <a:buSzPts val="900"/>
              <a:buNone/>
              <a:defRPr sz="1600" b="1"/>
            </a:lvl4pPr>
            <a:lvl5pPr marL="3047924" lvl="4" indent="-304792" algn="l">
              <a:lnSpc>
                <a:spcPct val="90000"/>
              </a:lnSpc>
              <a:spcBef>
                <a:spcPts val="533"/>
              </a:spcBef>
              <a:spcAft>
                <a:spcPts val="0"/>
              </a:spcAft>
              <a:buClr>
                <a:schemeClr val="dk1"/>
              </a:buClr>
              <a:buSzPts val="900"/>
              <a:buNone/>
              <a:defRPr sz="1600" b="1"/>
            </a:lvl5pPr>
            <a:lvl6pPr marL="3657509" lvl="5" indent="-304792" algn="l">
              <a:lnSpc>
                <a:spcPct val="90000"/>
              </a:lnSpc>
              <a:spcBef>
                <a:spcPts val="533"/>
              </a:spcBef>
              <a:spcAft>
                <a:spcPts val="0"/>
              </a:spcAft>
              <a:buClr>
                <a:schemeClr val="dk1"/>
              </a:buClr>
              <a:buSzPts val="900"/>
              <a:buNone/>
              <a:defRPr sz="1600" b="1"/>
            </a:lvl6pPr>
            <a:lvl7pPr marL="4267093" lvl="6" indent="-304792" algn="l">
              <a:lnSpc>
                <a:spcPct val="90000"/>
              </a:lnSpc>
              <a:spcBef>
                <a:spcPts val="533"/>
              </a:spcBef>
              <a:spcAft>
                <a:spcPts val="0"/>
              </a:spcAft>
              <a:buClr>
                <a:schemeClr val="dk1"/>
              </a:buClr>
              <a:buSzPts val="900"/>
              <a:buNone/>
              <a:defRPr sz="1600" b="1"/>
            </a:lvl7pPr>
            <a:lvl8pPr marL="4876678" lvl="7" indent="-304792" algn="l">
              <a:lnSpc>
                <a:spcPct val="90000"/>
              </a:lnSpc>
              <a:spcBef>
                <a:spcPts val="533"/>
              </a:spcBef>
              <a:spcAft>
                <a:spcPts val="0"/>
              </a:spcAft>
              <a:buClr>
                <a:schemeClr val="dk1"/>
              </a:buClr>
              <a:buSzPts val="900"/>
              <a:buNone/>
              <a:defRPr sz="1600" b="1"/>
            </a:lvl8pPr>
            <a:lvl9pPr marL="5486263" lvl="8" indent="-304792" algn="l">
              <a:lnSpc>
                <a:spcPct val="90000"/>
              </a:lnSpc>
              <a:spcBef>
                <a:spcPts val="533"/>
              </a:spcBef>
              <a:spcAft>
                <a:spcPts val="0"/>
              </a:spcAft>
              <a:buClr>
                <a:schemeClr val="dk1"/>
              </a:buClr>
              <a:buSzPts val="900"/>
              <a:buNone/>
              <a:defRPr sz="1600" b="1"/>
            </a:lvl9pPr>
          </a:lstStyle>
          <a:p>
            <a:endParaRPr/>
          </a:p>
        </p:txBody>
      </p:sp>
      <p:sp>
        <p:nvSpPr>
          <p:cNvPr id="4235" name="Google Shape;4235;p683"/>
          <p:cNvSpPr txBox="1">
            <a:spLocks noGrp="1"/>
          </p:cNvSpPr>
          <p:nvPr>
            <p:ph type="body" idx="4"/>
          </p:nvPr>
        </p:nvSpPr>
        <p:spPr>
          <a:xfrm>
            <a:off x="6172200" y="2505075"/>
            <a:ext cx="5183200" cy="3684800"/>
          </a:xfrm>
          <a:prstGeom prst="rect">
            <a:avLst/>
          </a:prstGeom>
          <a:noFill/>
          <a:ln>
            <a:noFill/>
          </a:ln>
        </p:spPr>
        <p:txBody>
          <a:bodyPr spcFirstLastPara="1" wrap="square" lIns="51425" tIns="25700" rIns="51425" bIns="25700" anchor="t" anchorCtr="0">
            <a:normAutofit/>
          </a:bodyPr>
          <a:lstStyle>
            <a:lvl1pPr marL="609585" lvl="0" indent="-397923" algn="l">
              <a:lnSpc>
                <a:spcPct val="90000"/>
              </a:lnSpc>
              <a:spcBef>
                <a:spcPts val="1067"/>
              </a:spcBef>
              <a:spcAft>
                <a:spcPts val="0"/>
              </a:spcAft>
              <a:buClr>
                <a:schemeClr val="dk1"/>
              </a:buClr>
              <a:buSzPts val="1100"/>
              <a:buChar char="•"/>
              <a:defRPr/>
            </a:lvl1pPr>
            <a:lvl2pPr marL="1219170" lvl="1" indent="-397923" algn="l">
              <a:lnSpc>
                <a:spcPct val="90000"/>
              </a:lnSpc>
              <a:spcBef>
                <a:spcPts val="533"/>
              </a:spcBef>
              <a:spcAft>
                <a:spcPts val="0"/>
              </a:spcAft>
              <a:buClr>
                <a:schemeClr val="dk1"/>
              </a:buClr>
              <a:buSzPts val="1100"/>
              <a:buChar char="•"/>
              <a:defRPr/>
            </a:lvl2pPr>
            <a:lvl3pPr marL="1828754" lvl="2" indent="-397923" algn="l">
              <a:lnSpc>
                <a:spcPct val="90000"/>
              </a:lnSpc>
              <a:spcBef>
                <a:spcPts val="533"/>
              </a:spcBef>
              <a:spcAft>
                <a:spcPts val="0"/>
              </a:spcAft>
              <a:buClr>
                <a:schemeClr val="dk1"/>
              </a:buClr>
              <a:buSzPts val="1100"/>
              <a:buChar char="•"/>
              <a:defRPr/>
            </a:lvl3pPr>
            <a:lvl4pPr marL="2438339" lvl="3" indent="-397923" algn="l">
              <a:lnSpc>
                <a:spcPct val="90000"/>
              </a:lnSpc>
              <a:spcBef>
                <a:spcPts val="533"/>
              </a:spcBef>
              <a:spcAft>
                <a:spcPts val="0"/>
              </a:spcAft>
              <a:buClr>
                <a:schemeClr val="dk1"/>
              </a:buClr>
              <a:buSzPts val="1100"/>
              <a:buChar char="•"/>
              <a:defRPr/>
            </a:lvl4pPr>
            <a:lvl5pPr marL="3047924" lvl="4" indent="-397923" algn="l">
              <a:lnSpc>
                <a:spcPct val="90000"/>
              </a:lnSpc>
              <a:spcBef>
                <a:spcPts val="533"/>
              </a:spcBef>
              <a:spcAft>
                <a:spcPts val="0"/>
              </a:spcAft>
              <a:buClr>
                <a:schemeClr val="dk1"/>
              </a:buClr>
              <a:buSzPts val="1100"/>
              <a:buChar char="•"/>
              <a:defRPr/>
            </a:lvl5pPr>
            <a:lvl6pPr marL="3657509" lvl="5" indent="-397923" algn="l">
              <a:lnSpc>
                <a:spcPct val="90000"/>
              </a:lnSpc>
              <a:spcBef>
                <a:spcPts val="533"/>
              </a:spcBef>
              <a:spcAft>
                <a:spcPts val="0"/>
              </a:spcAft>
              <a:buClr>
                <a:schemeClr val="dk1"/>
              </a:buClr>
              <a:buSzPts val="1100"/>
              <a:buChar char="•"/>
              <a:defRPr/>
            </a:lvl6pPr>
            <a:lvl7pPr marL="4267093" lvl="6" indent="-397923" algn="l">
              <a:lnSpc>
                <a:spcPct val="90000"/>
              </a:lnSpc>
              <a:spcBef>
                <a:spcPts val="533"/>
              </a:spcBef>
              <a:spcAft>
                <a:spcPts val="0"/>
              </a:spcAft>
              <a:buClr>
                <a:schemeClr val="dk1"/>
              </a:buClr>
              <a:buSzPts val="1100"/>
              <a:buChar char="•"/>
              <a:defRPr/>
            </a:lvl7pPr>
            <a:lvl8pPr marL="4876678" lvl="7" indent="-397923" algn="l">
              <a:lnSpc>
                <a:spcPct val="90000"/>
              </a:lnSpc>
              <a:spcBef>
                <a:spcPts val="533"/>
              </a:spcBef>
              <a:spcAft>
                <a:spcPts val="0"/>
              </a:spcAft>
              <a:buClr>
                <a:schemeClr val="dk1"/>
              </a:buClr>
              <a:buSzPts val="1100"/>
              <a:buChar char="•"/>
              <a:defRPr/>
            </a:lvl8pPr>
            <a:lvl9pPr marL="5486263" lvl="8" indent="-397923" algn="l">
              <a:lnSpc>
                <a:spcPct val="90000"/>
              </a:lnSpc>
              <a:spcBef>
                <a:spcPts val="533"/>
              </a:spcBef>
              <a:spcAft>
                <a:spcPts val="0"/>
              </a:spcAft>
              <a:buClr>
                <a:schemeClr val="dk1"/>
              </a:buClr>
              <a:buSzPts val="1100"/>
              <a:buChar char="•"/>
              <a:defRPr/>
            </a:lvl9pPr>
          </a:lstStyle>
          <a:p>
            <a:endParaRPr/>
          </a:p>
        </p:txBody>
      </p:sp>
      <p:sp>
        <p:nvSpPr>
          <p:cNvPr id="4236" name="Google Shape;4236;p683"/>
          <p:cNvSpPr txBox="1">
            <a:spLocks noGrp="1"/>
          </p:cNvSpPr>
          <p:nvPr>
            <p:ph type="dt" idx="10"/>
          </p:nvPr>
        </p:nvSpPr>
        <p:spPr>
          <a:xfrm>
            <a:off x="838200" y="6356351"/>
            <a:ext cx="2743200" cy="365200"/>
          </a:xfrm>
          <a:prstGeom prst="rect">
            <a:avLst/>
          </a:prstGeom>
          <a:noFill/>
          <a:ln>
            <a:noFill/>
          </a:ln>
        </p:spPr>
        <p:txBody>
          <a:bodyPr spcFirstLastPara="1" wrap="square" lIns="51425" tIns="25700" rIns="51425" bIns="25700" anchor="ctr" anchorCtr="0">
            <a:noAutofit/>
          </a:bodyPr>
          <a:lstStyle>
            <a:lvl1pPr marR="0" lvl="0" algn="l">
              <a:lnSpc>
                <a:spcPct val="100000"/>
              </a:lnSpc>
              <a:spcBef>
                <a:spcPts val="0"/>
              </a:spcBef>
              <a:spcAft>
                <a:spcPts val="0"/>
              </a:spcAft>
              <a:buClr>
                <a:schemeClr val="dk1"/>
              </a:buClr>
              <a:buSzPts val="800"/>
              <a:buFont typeface="Arial"/>
              <a:buNone/>
              <a:defRPr sz="1867">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9pPr>
          </a:lstStyle>
          <a:p>
            <a:endParaRPr/>
          </a:p>
        </p:txBody>
      </p:sp>
      <p:sp>
        <p:nvSpPr>
          <p:cNvPr id="4237" name="Google Shape;4237;p683"/>
          <p:cNvSpPr txBox="1">
            <a:spLocks noGrp="1"/>
          </p:cNvSpPr>
          <p:nvPr>
            <p:ph type="ftr" idx="11"/>
          </p:nvPr>
        </p:nvSpPr>
        <p:spPr>
          <a:xfrm>
            <a:off x="4038600" y="6356351"/>
            <a:ext cx="4114800" cy="365200"/>
          </a:xfrm>
          <a:prstGeom prst="rect">
            <a:avLst/>
          </a:prstGeom>
          <a:noFill/>
          <a:ln>
            <a:noFill/>
          </a:ln>
        </p:spPr>
        <p:txBody>
          <a:bodyPr spcFirstLastPara="1" wrap="square" lIns="51425" tIns="25700" rIns="51425" bIns="25700" anchor="ctr" anchorCtr="0">
            <a:noAutofit/>
          </a:bodyPr>
          <a:lstStyle>
            <a:lvl1pPr marR="0" lvl="0" algn="ctr">
              <a:lnSpc>
                <a:spcPct val="100000"/>
              </a:lnSpc>
              <a:spcBef>
                <a:spcPts val="0"/>
              </a:spcBef>
              <a:spcAft>
                <a:spcPts val="0"/>
              </a:spcAft>
              <a:buClr>
                <a:schemeClr val="dk1"/>
              </a:buClr>
              <a:buSzPts val="800"/>
              <a:buFont typeface="Arial"/>
              <a:buNone/>
              <a:defRPr sz="1867">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9pPr>
          </a:lstStyle>
          <a:p>
            <a:endParaRPr/>
          </a:p>
        </p:txBody>
      </p:sp>
      <p:sp>
        <p:nvSpPr>
          <p:cNvPr id="4238" name="Google Shape;4238;p683"/>
          <p:cNvSpPr txBox="1">
            <a:spLocks noGrp="1"/>
          </p:cNvSpPr>
          <p:nvPr>
            <p:ph type="sldNum" idx="12"/>
          </p:nvPr>
        </p:nvSpPr>
        <p:spPr>
          <a:xfrm>
            <a:off x="8610600" y="6356351"/>
            <a:ext cx="2743200" cy="3652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975040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3_Title Slide">
  <p:cSld name="3_Title Slide">
    <p:bg>
      <p:bgPr>
        <a:solidFill>
          <a:schemeClr val="lt1"/>
        </a:solidFill>
        <a:effectLst/>
      </p:bgPr>
    </p:bg>
    <p:spTree>
      <p:nvGrpSpPr>
        <p:cNvPr id="1" name="Shape 4239"/>
        <p:cNvGrpSpPr/>
        <p:nvPr/>
      </p:nvGrpSpPr>
      <p:grpSpPr>
        <a:xfrm>
          <a:off x="0" y="0"/>
          <a:ext cx="0" cy="0"/>
          <a:chOff x="0" y="0"/>
          <a:chExt cx="0" cy="0"/>
        </a:xfrm>
      </p:grpSpPr>
      <p:sp>
        <p:nvSpPr>
          <p:cNvPr id="4240" name="Google Shape;4240;p684"/>
          <p:cNvSpPr txBox="1">
            <a:spLocks noGrp="1"/>
          </p:cNvSpPr>
          <p:nvPr>
            <p:ph type="title"/>
          </p:nvPr>
        </p:nvSpPr>
        <p:spPr>
          <a:xfrm>
            <a:off x="609600" y="274637"/>
            <a:ext cx="10972800" cy="742400"/>
          </a:xfrm>
          <a:prstGeom prst="rect">
            <a:avLst/>
          </a:prstGeom>
          <a:noFill/>
          <a:ln>
            <a:noFill/>
          </a:ln>
        </p:spPr>
        <p:txBody>
          <a:bodyPr spcFirstLastPara="1" wrap="square" lIns="51425" tIns="25700" rIns="51425" bIns="25700" anchor="ctr" anchorCtr="0">
            <a:noAutofit/>
          </a:bodyPr>
          <a:lstStyle>
            <a:lvl1pPr lvl="0" algn="ctr">
              <a:lnSpc>
                <a:spcPct val="90000"/>
              </a:lnSpc>
              <a:spcBef>
                <a:spcPts val="0"/>
              </a:spcBef>
              <a:spcAft>
                <a:spcPts val="0"/>
              </a:spcAft>
              <a:buSzPts val="800"/>
              <a:buNone/>
              <a:defRPr sz="4000"/>
            </a:lvl1pPr>
            <a:lvl2pPr lvl="1" algn="ctr">
              <a:lnSpc>
                <a:spcPct val="100000"/>
              </a:lnSpc>
              <a:spcBef>
                <a:spcPts val="0"/>
              </a:spcBef>
              <a:spcAft>
                <a:spcPts val="0"/>
              </a:spcAft>
              <a:buSzPts val="800"/>
              <a:buNone/>
              <a:defRPr/>
            </a:lvl2pPr>
            <a:lvl3pPr lvl="2" algn="ctr">
              <a:lnSpc>
                <a:spcPct val="100000"/>
              </a:lnSpc>
              <a:spcBef>
                <a:spcPts val="0"/>
              </a:spcBef>
              <a:spcAft>
                <a:spcPts val="0"/>
              </a:spcAft>
              <a:buSzPts val="800"/>
              <a:buNone/>
              <a:defRPr/>
            </a:lvl3pPr>
            <a:lvl4pPr lvl="3" algn="ctr">
              <a:lnSpc>
                <a:spcPct val="100000"/>
              </a:lnSpc>
              <a:spcBef>
                <a:spcPts val="0"/>
              </a:spcBef>
              <a:spcAft>
                <a:spcPts val="0"/>
              </a:spcAft>
              <a:buSzPts val="800"/>
              <a:buNone/>
              <a:defRPr/>
            </a:lvl4pPr>
            <a:lvl5pPr lvl="4" algn="ctr">
              <a:lnSpc>
                <a:spcPct val="100000"/>
              </a:lnSpc>
              <a:spcBef>
                <a:spcPts val="0"/>
              </a:spcBef>
              <a:spcAft>
                <a:spcPts val="0"/>
              </a:spcAft>
              <a:buSzPts val="800"/>
              <a:buNone/>
              <a:defRPr/>
            </a:lvl5pPr>
            <a:lvl6pPr lvl="5" algn="ctr">
              <a:lnSpc>
                <a:spcPct val="100000"/>
              </a:lnSpc>
              <a:spcBef>
                <a:spcPts val="0"/>
              </a:spcBef>
              <a:spcAft>
                <a:spcPts val="0"/>
              </a:spcAft>
              <a:buSzPts val="800"/>
              <a:buNone/>
              <a:defRPr/>
            </a:lvl6pPr>
            <a:lvl7pPr lvl="6" algn="ctr">
              <a:lnSpc>
                <a:spcPct val="100000"/>
              </a:lnSpc>
              <a:spcBef>
                <a:spcPts val="0"/>
              </a:spcBef>
              <a:spcAft>
                <a:spcPts val="0"/>
              </a:spcAft>
              <a:buSzPts val="800"/>
              <a:buNone/>
              <a:defRPr/>
            </a:lvl7pPr>
            <a:lvl8pPr lvl="7" algn="ctr">
              <a:lnSpc>
                <a:spcPct val="100000"/>
              </a:lnSpc>
              <a:spcBef>
                <a:spcPts val="0"/>
              </a:spcBef>
              <a:spcAft>
                <a:spcPts val="0"/>
              </a:spcAft>
              <a:buSzPts val="800"/>
              <a:buNone/>
              <a:defRPr/>
            </a:lvl8pPr>
            <a:lvl9pPr lvl="8" algn="ctr">
              <a:lnSpc>
                <a:spcPct val="100000"/>
              </a:lnSpc>
              <a:spcBef>
                <a:spcPts val="0"/>
              </a:spcBef>
              <a:spcAft>
                <a:spcPts val="0"/>
              </a:spcAft>
              <a:buSzPts val="800"/>
              <a:buNone/>
              <a:defRPr/>
            </a:lvl9pPr>
          </a:lstStyle>
          <a:p>
            <a:endParaRPr/>
          </a:p>
        </p:txBody>
      </p:sp>
      <p:sp>
        <p:nvSpPr>
          <p:cNvPr id="4241" name="Google Shape;4241;p684"/>
          <p:cNvSpPr txBox="1">
            <a:spLocks noGrp="1"/>
          </p:cNvSpPr>
          <p:nvPr>
            <p:ph type="subTitle" idx="1"/>
          </p:nvPr>
        </p:nvSpPr>
        <p:spPr>
          <a:xfrm>
            <a:off x="609599" y="1237119"/>
            <a:ext cx="10972800" cy="4986400"/>
          </a:xfrm>
          <a:prstGeom prst="rect">
            <a:avLst/>
          </a:prstGeom>
          <a:noFill/>
          <a:ln>
            <a:noFill/>
          </a:ln>
        </p:spPr>
        <p:txBody>
          <a:bodyPr spcFirstLastPara="1" wrap="square" lIns="51425" tIns="25700" rIns="51425" bIns="25700" anchor="t" anchorCtr="0">
            <a:noAutofit/>
          </a:bodyPr>
          <a:lstStyle>
            <a:lvl1pPr lvl="0" algn="l">
              <a:lnSpc>
                <a:spcPct val="90000"/>
              </a:lnSpc>
              <a:spcBef>
                <a:spcPts val="667"/>
              </a:spcBef>
              <a:spcAft>
                <a:spcPts val="0"/>
              </a:spcAft>
              <a:buClr>
                <a:srgbClr val="888888"/>
              </a:buClr>
              <a:buSzPts val="2000"/>
              <a:buFont typeface="Century Gothic"/>
              <a:buNone/>
              <a:defRPr>
                <a:solidFill>
                  <a:schemeClr val="dk1"/>
                </a:solidFill>
              </a:defRPr>
            </a:lvl1pPr>
            <a:lvl2pPr lvl="1" algn="ctr">
              <a:lnSpc>
                <a:spcPct val="90000"/>
              </a:lnSpc>
              <a:spcBef>
                <a:spcPts val="667"/>
              </a:spcBef>
              <a:spcAft>
                <a:spcPts val="0"/>
              </a:spcAft>
              <a:buClr>
                <a:srgbClr val="888888"/>
              </a:buClr>
              <a:buSzPts val="1800"/>
              <a:buFont typeface="Century Gothic"/>
              <a:buNone/>
              <a:defRPr>
                <a:solidFill>
                  <a:srgbClr val="888888"/>
                </a:solidFill>
              </a:defRPr>
            </a:lvl2pPr>
            <a:lvl3pPr lvl="2" algn="ctr">
              <a:lnSpc>
                <a:spcPct val="90000"/>
              </a:lnSpc>
              <a:spcBef>
                <a:spcPts val="533"/>
              </a:spcBef>
              <a:spcAft>
                <a:spcPts val="0"/>
              </a:spcAft>
              <a:buClr>
                <a:srgbClr val="888888"/>
              </a:buClr>
              <a:buSzPts val="1600"/>
              <a:buFont typeface="Century Gothic"/>
              <a:buNone/>
              <a:defRPr>
                <a:solidFill>
                  <a:srgbClr val="888888"/>
                </a:solidFill>
              </a:defRPr>
            </a:lvl3pPr>
            <a:lvl4pPr lvl="3" algn="ctr">
              <a:lnSpc>
                <a:spcPct val="90000"/>
              </a:lnSpc>
              <a:spcBef>
                <a:spcPts val="533"/>
              </a:spcBef>
              <a:spcAft>
                <a:spcPts val="0"/>
              </a:spcAft>
              <a:buClr>
                <a:srgbClr val="888888"/>
              </a:buClr>
              <a:buSzPts val="1400"/>
              <a:buFont typeface="Century Gothic"/>
              <a:buNone/>
              <a:defRPr>
                <a:solidFill>
                  <a:srgbClr val="888888"/>
                </a:solidFill>
              </a:defRPr>
            </a:lvl4pPr>
            <a:lvl5pPr lvl="4" algn="ctr">
              <a:lnSpc>
                <a:spcPct val="90000"/>
              </a:lnSpc>
              <a:spcBef>
                <a:spcPts val="533"/>
              </a:spcBef>
              <a:spcAft>
                <a:spcPts val="0"/>
              </a:spcAft>
              <a:buClr>
                <a:srgbClr val="888888"/>
              </a:buClr>
              <a:buSzPts val="1400"/>
              <a:buFont typeface="Century Gothic"/>
              <a:buNone/>
              <a:defRPr>
                <a:solidFill>
                  <a:srgbClr val="888888"/>
                </a:solidFill>
              </a:defRPr>
            </a:lvl5pPr>
            <a:lvl6pPr lvl="5" algn="ctr">
              <a:lnSpc>
                <a:spcPct val="90000"/>
              </a:lnSpc>
              <a:spcBef>
                <a:spcPts val="400"/>
              </a:spcBef>
              <a:spcAft>
                <a:spcPts val="0"/>
              </a:spcAft>
              <a:buClr>
                <a:srgbClr val="888888"/>
              </a:buClr>
              <a:buSzPts val="1100"/>
              <a:buFont typeface="Century Gothic"/>
              <a:buNone/>
              <a:defRPr>
                <a:solidFill>
                  <a:srgbClr val="888888"/>
                </a:solidFill>
              </a:defRPr>
            </a:lvl6pPr>
            <a:lvl7pPr lvl="6" algn="ctr">
              <a:lnSpc>
                <a:spcPct val="90000"/>
              </a:lnSpc>
              <a:spcBef>
                <a:spcPts val="400"/>
              </a:spcBef>
              <a:spcAft>
                <a:spcPts val="0"/>
              </a:spcAft>
              <a:buClr>
                <a:srgbClr val="888888"/>
              </a:buClr>
              <a:buSzPts val="1100"/>
              <a:buFont typeface="Century Gothic"/>
              <a:buNone/>
              <a:defRPr>
                <a:solidFill>
                  <a:srgbClr val="888888"/>
                </a:solidFill>
              </a:defRPr>
            </a:lvl7pPr>
            <a:lvl8pPr lvl="7" algn="ctr">
              <a:lnSpc>
                <a:spcPct val="90000"/>
              </a:lnSpc>
              <a:spcBef>
                <a:spcPts val="400"/>
              </a:spcBef>
              <a:spcAft>
                <a:spcPts val="0"/>
              </a:spcAft>
              <a:buClr>
                <a:srgbClr val="888888"/>
              </a:buClr>
              <a:buSzPts val="1100"/>
              <a:buFont typeface="Century Gothic"/>
              <a:buNone/>
              <a:defRPr>
                <a:solidFill>
                  <a:srgbClr val="888888"/>
                </a:solidFill>
              </a:defRPr>
            </a:lvl8pPr>
            <a:lvl9pPr lvl="8" algn="ctr">
              <a:lnSpc>
                <a:spcPct val="90000"/>
              </a:lnSpc>
              <a:spcBef>
                <a:spcPts val="400"/>
              </a:spcBef>
              <a:spcAft>
                <a:spcPts val="0"/>
              </a:spcAft>
              <a:buClr>
                <a:srgbClr val="888888"/>
              </a:buClr>
              <a:buSzPts val="1100"/>
              <a:buFont typeface="Century Gothic"/>
              <a:buNone/>
              <a:defRPr>
                <a:solidFill>
                  <a:srgbClr val="888888"/>
                </a:solidFill>
              </a:defRPr>
            </a:lvl9pPr>
          </a:lstStyle>
          <a:p>
            <a:endParaRPr/>
          </a:p>
        </p:txBody>
      </p:sp>
    </p:spTree>
    <p:extLst>
      <p:ext uri="{BB962C8B-B14F-4D97-AF65-F5344CB8AC3E}">
        <p14:creationId xmlns:p14="http://schemas.microsoft.com/office/powerpoint/2010/main" val="31586602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matchingName="11_Content 3 column">
  <p:cSld name="11_Content 3 column">
    <p:spTree>
      <p:nvGrpSpPr>
        <p:cNvPr id="1" name="Shape 4242"/>
        <p:cNvGrpSpPr/>
        <p:nvPr/>
      </p:nvGrpSpPr>
      <p:grpSpPr>
        <a:xfrm>
          <a:off x="0" y="0"/>
          <a:ext cx="0" cy="0"/>
          <a:chOff x="0" y="0"/>
          <a:chExt cx="0" cy="0"/>
        </a:xfrm>
      </p:grpSpPr>
      <p:grpSp>
        <p:nvGrpSpPr>
          <p:cNvPr id="4243" name="Google Shape;4243;p685"/>
          <p:cNvGrpSpPr/>
          <p:nvPr/>
        </p:nvGrpSpPr>
        <p:grpSpPr>
          <a:xfrm>
            <a:off x="99044" y="5036488"/>
            <a:ext cx="2083792" cy="2083792"/>
            <a:chOff x="4840714" y="3556951"/>
            <a:chExt cx="2083792" cy="2083792"/>
          </a:xfrm>
        </p:grpSpPr>
        <p:sp>
          <p:nvSpPr>
            <p:cNvPr id="4244" name="Google Shape;4244;p685"/>
            <p:cNvSpPr/>
            <p:nvPr/>
          </p:nvSpPr>
          <p:spPr>
            <a:xfrm rot="8100000" flipH="1">
              <a:off x="5006330" y="4192886"/>
              <a:ext cx="1851817" cy="925909"/>
            </a:xfrm>
            <a:custGeom>
              <a:avLst/>
              <a:gdLst/>
              <a:ahLst/>
              <a:cxnLst/>
              <a:rect l="l" t="t" r="r" b="b"/>
              <a:pathLst>
                <a:path w="2658746" h="1329373" extrusionOk="0">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dk2"/>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1467" b="0" i="0" u="none" strike="noStrike" cap="none">
                <a:solidFill>
                  <a:schemeClr val="lt1"/>
                </a:solidFill>
                <a:latin typeface="Arial"/>
                <a:ea typeface="Arial"/>
                <a:cs typeface="Arial"/>
                <a:sym typeface="Arial"/>
              </a:endParaRPr>
            </a:p>
          </p:txBody>
        </p:sp>
        <p:sp>
          <p:nvSpPr>
            <p:cNvPr id="4245" name="Google Shape;4245;p685"/>
            <p:cNvSpPr/>
            <p:nvPr/>
          </p:nvSpPr>
          <p:spPr>
            <a:xfrm rot="8100000" flipH="1">
              <a:off x="4956702" y="4051292"/>
              <a:ext cx="1851817" cy="1095110"/>
            </a:xfrm>
            <a:custGeom>
              <a:avLst/>
              <a:gdLst/>
              <a:ahLst/>
              <a:cxnLst/>
              <a:rect l="l" t="t" r="r" b="b"/>
              <a:pathLst>
                <a:path w="2658746" h="1329373" extrusionOk="0">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rgbClr val="746EB3">
                <a:alpha val="40000"/>
              </a:srgbClr>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1467" b="0" i="0" u="none" strike="noStrike" cap="none">
                <a:solidFill>
                  <a:schemeClr val="lt1"/>
                </a:solidFill>
                <a:latin typeface="Arial"/>
                <a:ea typeface="Arial"/>
                <a:cs typeface="Arial"/>
                <a:sym typeface="Arial"/>
              </a:endParaRPr>
            </a:p>
          </p:txBody>
        </p:sp>
        <p:sp>
          <p:nvSpPr>
            <p:cNvPr id="4246" name="Google Shape;4246;p685"/>
            <p:cNvSpPr/>
            <p:nvPr/>
          </p:nvSpPr>
          <p:spPr>
            <a:xfrm rot="2700000" flipH="1">
              <a:off x="6040495" y="3601733"/>
              <a:ext cx="106915" cy="466690"/>
            </a:xfrm>
            <a:prstGeom prst="ellipse">
              <a:avLst/>
            </a:prstGeom>
            <a:solidFill>
              <a:srgbClr val="2B274A"/>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1467" b="0" i="0" u="none" strike="noStrike" cap="none">
                <a:solidFill>
                  <a:schemeClr val="lt1"/>
                </a:solidFill>
                <a:latin typeface="Arial"/>
                <a:ea typeface="Arial"/>
                <a:cs typeface="Arial"/>
                <a:sym typeface="Arial"/>
              </a:endParaRPr>
            </a:p>
          </p:txBody>
        </p:sp>
        <p:sp>
          <p:nvSpPr>
            <p:cNvPr id="4247" name="Google Shape;4247;p685"/>
            <p:cNvSpPr/>
            <p:nvPr/>
          </p:nvSpPr>
          <p:spPr>
            <a:xfrm rot="2700000" flipH="1">
              <a:off x="5059469" y="4582759"/>
              <a:ext cx="106915" cy="466690"/>
            </a:xfrm>
            <a:prstGeom prst="ellipse">
              <a:avLst/>
            </a:prstGeom>
            <a:solidFill>
              <a:srgbClr val="2B274A"/>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1467" b="0" i="0" u="none" strike="noStrike" cap="none">
                <a:solidFill>
                  <a:schemeClr val="lt1"/>
                </a:solidFill>
                <a:latin typeface="Arial"/>
                <a:ea typeface="Arial"/>
                <a:cs typeface="Arial"/>
                <a:sym typeface="Arial"/>
              </a:endParaRPr>
            </a:p>
          </p:txBody>
        </p:sp>
      </p:grpSp>
      <p:sp>
        <p:nvSpPr>
          <p:cNvPr id="4248" name="Google Shape;4248;p685"/>
          <p:cNvSpPr/>
          <p:nvPr/>
        </p:nvSpPr>
        <p:spPr>
          <a:xfrm rot="2700000">
            <a:off x="10835320" y="171146"/>
            <a:ext cx="1079328" cy="1262161"/>
          </a:xfrm>
          <a:custGeom>
            <a:avLst/>
            <a:gdLst/>
            <a:ahLst/>
            <a:cxnLst/>
            <a:rect l="l" t="t" r="r" b="b"/>
            <a:pathLst>
              <a:path w="1080000" h="1262947" extrusionOk="0">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0">
                <a:srgbClr val="2B274A"/>
              </a:gs>
              <a:gs pos="30000">
                <a:srgbClr val="2B274A"/>
              </a:gs>
              <a:gs pos="40000">
                <a:srgbClr val="453E75"/>
              </a:gs>
              <a:gs pos="60000">
                <a:srgbClr val="2B274A"/>
              </a:gs>
              <a:gs pos="100000">
                <a:schemeClr val="dk2"/>
              </a:gs>
            </a:gsLst>
            <a:lin ang="599887"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1467" b="0" i="0" u="none" strike="noStrike" cap="none">
              <a:solidFill>
                <a:schemeClr val="lt1"/>
              </a:solidFill>
              <a:latin typeface="Arial"/>
              <a:ea typeface="Arial"/>
              <a:cs typeface="Arial"/>
              <a:sym typeface="Arial"/>
            </a:endParaRPr>
          </a:p>
        </p:txBody>
      </p:sp>
      <p:sp>
        <p:nvSpPr>
          <p:cNvPr id="4249" name="Google Shape;4249;p685"/>
          <p:cNvSpPr/>
          <p:nvPr/>
        </p:nvSpPr>
        <p:spPr>
          <a:xfrm rot="8100000">
            <a:off x="10849186" y="518515"/>
            <a:ext cx="540229" cy="1079893"/>
          </a:xfrm>
          <a:prstGeom prst="ellipse">
            <a:avLst/>
          </a:prstGeom>
          <a:gradFill>
            <a:gsLst>
              <a:gs pos="0">
                <a:srgbClr val="221F3B"/>
              </a:gs>
              <a:gs pos="50000">
                <a:srgbClr val="221F3B"/>
              </a:gs>
              <a:gs pos="100000">
                <a:srgbClr val="2B274A"/>
              </a:gs>
            </a:gsLst>
            <a:lin ang="5400012"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1467" b="0" i="0" u="none" strike="noStrike" cap="none">
              <a:solidFill>
                <a:schemeClr val="lt1"/>
              </a:solidFill>
              <a:latin typeface="Arial"/>
              <a:ea typeface="Arial"/>
              <a:cs typeface="Arial"/>
              <a:sym typeface="Arial"/>
            </a:endParaRPr>
          </a:p>
        </p:txBody>
      </p:sp>
      <p:sp>
        <p:nvSpPr>
          <p:cNvPr id="4250" name="Google Shape;4250;p685"/>
          <p:cNvSpPr/>
          <p:nvPr/>
        </p:nvSpPr>
        <p:spPr>
          <a:xfrm>
            <a:off x="1800803" y="2472855"/>
            <a:ext cx="360000" cy="360000"/>
          </a:xfrm>
          <a:prstGeom prst="ellipse">
            <a:avLst/>
          </a:prstGeom>
          <a:gradFill>
            <a:gsLst>
              <a:gs pos="0">
                <a:schemeClr val="dk2"/>
              </a:gs>
              <a:gs pos="60000">
                <a:schemeClr val="dk2"/>
              </a:gs>
              <a:gs pos="100000">
                <a:srgbClr val="746EB3"/>
              </a:gs>
            </a:gsLst>
            <a:path path="circle">
              <a:fillToRect l="100000" b="100000"/>
            </a:path>
            <a:tileRect t="-100000" r="-10000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1467" b="0" i="0" u="none" strike="noStrike" cap="none">
              <a:solidFill>
                <a:schemeClr val="lt1"/>
              </a:solidFill>
              <a:latin typeface="Arial"/>
              <a:ea typeface="Arial"/>
              <a:cs typeface="Arial"/>
              <a:sym typeface="Arial"/>
            </a:endParaRPr>
          </a:p>
        </p:txBody>
      </p:sp>
      <p:sp>
        <p:nvSpPr>
          <p:cNvPr id="4251" name="Google Shape;4251;p685"/>
          <p:cNvSpPr txBox="1">
            <a:spLocks noGrp="1"/>
          </p:cNvSpPr>
          <p:nvPr>
            <p:ph type="title"/>
          </p:nvPr>
        </p:nvSpPr>
        <p:spPr>
          <a:xfrm>
            <a:off x="550861" y="549275"/>
            <a:ext cx="11097600" cy="133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700"/>
              <a:buFont typeface="Play"/>
              <a:buNone/>
              <a:defRPr sz="4800"/>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252" name="Google Shape;4252;p685"/>
          <p:cNvSpPr txBox="1">
            <a:spLocks noGrp="1"/>
          </p:cNvSpPr>
          <p:nvPr>
            <p:ph type="body" idx="1"/>
          </p:nvPr>
        </p:nvSpPr>
        <p:spPr>
          <a:xfrm>
            <a:off x="550864" y="1731375"/>
            <a:ext cx="3564000" cy="535600"/>
          </a:xfrm>
          <a:prstGeom prst="rect">
            <a:avLst/>
          </a:prstGeom>
          <a:noFill/>
          <a:ln>
            <a:noFill/>
          </a:ln>
        </p:spPr>
        <p:txBody>
          <a:bodyPr spcFirstLastPara="1" wrap="square" lIns="0" tIns="0" rIns="0" bIns="0" anchor="b" anchorCtr="0">
            <a:noAutofit/>
          </a:bodyPr>
          <a:lstStyle>
            <a:lvl1pPr marL="609585" lvl="0" indent="-304792" algn="l">
              <a:lnSpc>
                <a:spcPct val="110000"/>
              </a:lnSpc>
              <a:spcBef>
                <a:spcPts val="1067"/>
              </a:spcBef>
              <a:spcAft>
                <a:spcPts val="0"/>
              </a:spcAft>
              <a:buClr>
                <a:schemeClr val="lt1"/>
              </a:buClr>
              <a:buSzPts val="1100"/>
              <a:buNone/>
              <a:defRPr sz="2000" b="0" cap="none">
                <a:solidFill>
                  <a:schemeClr val="lt1"/>
                </a:solidFill>
                <a:latin typeface="Gill Sans"/>
                <a:ea typeface="Gill Sans"/>
                <a:cs typeface="Gill Sans"/>
                <a:sym typeface="Gill Sans"/>
              </a:defRPr>
            </a:lvl1pPr>
            <a:lvl2pPr marL="1219170" lvl="1" indent="-304792" algn="l">
              <a:lnSpc>
                <a:spcPct val="110000"/>
              </a:lnSpc>
              <a:spcBef>
                <a:spcPts val="800"/>
              </a:spcBef>
              <a:spcAft>
                <a:spcPts val="0"/>
              </a:spcAft>
              <a:buClr>
                <a:schemeClr val="lt1"/>
              </a:buClr>
              <a:buSzPts val="1100"/>
              <a:buNone/>
              <a:defRPr sz="2000" b="1"/>
            </a:lvl2pPr>
            <a:lvl3pPr marL="1828754" lvl="2" indent="-304792" algn="l">
              <a:lnSpc>
                <a:spcPct val="110000"/>
              </a:lnSpc>
              <a:spcBef>
                <a:spcPts val="800"/>
              </a:spcBef>
              <a:spcAft>
                <a:spcPts val="0"/>
              </a:spcAft>
              <a:buClr>
                <a:schemeClr val="lt1"/>
              </a:buClr>
              <a:buSzPts val="1100"/>
              <a:buNone/>
              <a:defRPr sz="1867" b="1"/>
            </a:lvl3pPr>
            <a:lvl4pPr marL="2438339" lvl="3" indent="-304792" algn="l">
              <a:lnSpc>
                <a:spcPct val="110000"/>
              </a:lnSpc>
              <a:spcBef>
                <a:spcPts val="800"/>
              </a:spcBef>
              <a:spcAft>
                <a:spcPts val="0"/>
              </a:spcAft>
              <a:buClr>
                <a:schemeClr val="lt1"/>
              </a:buClr>
              <a:buSzPts val="900"/>
              <a:buNone/>
              <a:defRPr sz="1600" b="1"/>
            </a:lvl4pPr>
            <a:lvl5pPr marL="3047924" lvl="4" indent="-304792" algn="l">
              <a:lnSpc>
                <a:spcPct val="110000"/>
              </a:lnSpc>
              <a:spcBef>
                <a:spcPts val="800"/>
              </a:spcBef>
              <a:spcAft>
                <a:spcPts val="0"/>
              </a:spcAft>
              <a:buClr>
                <a:schemeClr val="lt1"/>
              </a:buClr>
              <a:buSzPts val="900"/>
              <a:buNone/>
              <a:defRPr sz="1600" b="1"/>
            </a:lvl5pPr>
            <a:lvl6pPr marL="3657509" lvl="5" indent="-304792" algn="l">
              <a:lnSpc>
                <a:spcPct val="90000"/>
              </a:lnSpc>
              <a:spcBef>
                <a:spcPts val="800"/>
              </a:spcBef>
              <a:spcAft>
                <a:spcPts val="0"/>
              </a:spcAft>
              <a:buClr>
                <a:schemeClr val="lt1"/>
              </a:buClr>
              <a:buSzPts val="900"/>
              <a:buNone/>
              <a:defRPr sz="1600" b="1"/>
            </a:lvl6pPr>
            <a:lvl7pPr marL="4267093" lvl="6" indent="-304792" algn="l">
              <a:lnSpc>
                <a:spcPct val="90000"/>
              </a:lnSpc>
              <a:spcBef>
                <a:spcPts val="533"/>
              </a:spcBef>
              <a:spcAft>
                <a:spcPts val="0"/>
              </a:spcAft>
              <a:buClr>
                <a:schemeClr val="lt1"/>
              </a:buClr>
              <a:buSzPts val="900"/>
              <a:buNone/>
              <a:defRPr sz="1600" b="1"/>
            </a:lvl7pPr>
            <a:lvl8pPr marL="4876678" lvl="7" indent="-304792" algn="l">
              <a:lnSpc>
                <a:spcPct val="90000"/>
              </a:lnSpc>
              <a:spcBef>
                <a:spcPts val="533"/>
              </a:spcBef>
              <a:spcAft>
                <a:spcPts val="0"/>
              </a:spcAft>
              <a:buClr>
                <a:schemeClr val="lt1"/>
              </a:buClr>
              <a:buSzPts val="900"/>
              <a:buNone/>
              <a:defRPr sz="1600" b="1"/>
            </a:lvl8pPr>
            <a:lvl9pPr marL="5486263" lvl="8" indent="-304792" algn="l">
              <a:lnSpc>
                <a:spcPct val="90000"/>
              </a:lnSpc>
              <a:spcBef>
                <a:spcPts val="533"/>
              </a:spcBef>
              <a:spcAft>
                <a:spcPts val="0"/>
              </a:spcAft>
              <a:buClr>
                <a:schemeClr val="lt1"/>
              </a:buClr>
              <a:buSzPts val="900"/>
              <a:buNone/>
              <a:defRPr sz="1600" b="1"/>
            </a:lvl9pPr>
          </a:lstStyle>
          <a:p>
            <a:endParaRPr/>
          </a:p>
        </p:txBody>
      </p:sp>
      <p:sp>
        <p:nvSpPr>
          <p:cNvPr id="4253" name="Google Shape;4253;p685"/>
          <p:cNvSpPr txBox="1">
            <a:spLocks noGrp="1"/>
          </p:cNvSpPr>
          <p:nvPr>
            <p:ph type="body" idx="2"/>
          </p:nvPr>
        </p:nvSpPr>
        <p:spPr>
          <a:xfrm>
            <a:off x="559476" y="2432304"/>
            <a:ext cx="3564000" cy="3515600"/>
          </a:xfrm>
          <a:prstGeom prst="rect">
            <a:avLst/>
          </a:prstGeom>
          <a:noFill/>
          <a:ln>
            <a:noFill/>
          </a:ln>
        </p:spPr>
        <p:txBody>
          <a:bodyPr spcFirstLastPara="1" wrap="square" lIns="0" tIns="0" rIns="0" bIns="0" anchor="t" anchorCtr="0">
            <a:noAutofit/>
          </a:bodyPr>
          <a:lstStyle>
            <a:lvl1pPr marL="609585" lvl="0" indent="-397923" algn="l">
              <a:lnSpc>
                <a:spcPct val="110000"/>
              </a:lnSpc>
              <a:spcBef>
                <a:spcPts val="1067"/>
              </a:spcBef>
              <a:spcAft>
                <a:spcPts val="0"/>
              </a:spcAft>
              <a:buClr>
                <a:schemeClr val="lt1"/>
              </a:buClr>
              <a:buSzPts val="1100"/>
              <a:buChar char="•"/>
              <a:defRPr sz="1867"/>
            </a:lvl1pPr>
            <a:lvl2pPr marL="1219170" lvl="1" indent="-397923" algn="l">
              <a:lnSpc>
                <a:spcPct val="110000"/>
              </a:lnSpc>
              <a:spcBef>
                <a:spcPts val="800"/>
              </a:spcBef>
              <a:spcAft>
                <a:spcPts val="0"/>
              </a:spcAft>
              <a:buClr>
                <a:schemeClr val="lt1"/>
              </a:buClr>
              <a:buSzPts val="1100"/>
              <a:buChar char="•"/>
              <a:defRPr sz="1867"/>
            </a:lvl2pPr>
            <a:lvl3pPr marL="1828754" lvl="2" indent="-397923" algn="l">
              <a:lnSpc>
                <a:spcPct val="110000"/>
              </a:lnSpc>
              <a:spcBef>
                <a:spcPts val="800"/>
              </a:spcBef>
              <a:spcAft>
                <a:spcPts val="0"/>
              </a:spcAft>
              <a:buClr>
                <a:schemeClr val="lt1"/>
              </a:buClr>
              <a:buSzPts val="1100"/>
              <a:buChar char="•"/>
              <a:defRPr sz="1867"/>
            </a:lvl3pPr>
            <a:lvl4pPr marL="2438339" lvl="3" indent="-397923" algn="l">
              <a:lnSpc>
                <a:spcPct val="110000"/>
              </a:lnSpc>
              <a:spcBef>
                <a:spcPts val="800"/>
              </a:spcBef>
              <a:spcAft>
                <a:spcPts val="0"/>
              </a:spcAft>
              <a:buClr>
                <a:schemeClr val="lt1"/>
              </a:buClr>
              <a:buSzPts val="1100"/>
              <a:buChar char="•"/>
              <a:defRPr sz="1867"/>
            </a:lvl4pPr>
            <a:lvl5pPr marL="3047924" lvl="4" indent="-397923" algn="l">
              <a:lnSpc>
                <a:spcPct val="110000"/>
              </a:lnSpc>
              <a:spcBef>
                <a:spcPts val="800"/>
              </a:spcBef>
              <a:spcAft>
                <a:spcPts val="0"/>
              </a:spcAft>
              <a:buClr>
                <a:schemeClr val="lt1"/>
              </a:buClr>
              <a:buSzPts val="1100"/>
              <a:buChar char="•"/>
              <a:defRPr sz="1867"/>
            </a:lvl5pPr>
            <a:lvl6pPr marL="3657509" lvl="5" indent="-397923" algn="l">
              <a:lnSpc>
                <a:spcPct val="90000"/>
              </a:lnSpc>
              <a:spcBef>
                <a:spcPts val="800"/>
              </a:spcBef>
              <a:spcAft>
                <a:spcPts val="0"/>
              </a:spcAft>
              <a:buClr>
                <a:schemeClr val="lt1"/>
              </a:buClr>
              <a:buSzPts val="1100"/>
              <a:buChar char="•"/>
              <a:defRPr/>
            </a:lvl6pPr>
            <a:lvl7pPr marL="4267093" lvl="6" indent="-397923" algn="l">
              <a:lnSpc>
                <a:spcPct val="90000"/>
              </a:lnSpc>
              <a:spcBef>
                <a:spcPts val="533"/>
              </a:spcBef>
              <a:spcAft>
                <a:spcPts val="0"/>
              </a:spcAft>
              <a:buClr>
                <a:schemeClr val="lt1"/>
              </a:buClr>
              <a:buSzPts val="1100"/>
              <a:buChar char="•"/>
              <a:defRPr/>
            </a:lvl7pPr>
            <a:lvl8pPr marL="4876678" lvl="7" indent="-397923" algn="l">
              <a:lnSpc>
                <a:spcPct val="90000"/>
              </a:lnSpc>
              <a:spcBef>
                <a:spcPts val="533"/>
              </a:spcBef>
              <a:spcAft>
                <a:spcPts val="0"/>
              </a:spcAft>
              <a:buClr>
                <a:schemeClr val="lt1"/>
              </a:buClr>
              <a:buSzPts val="1100"/>
              <a:buChar char="•"/>
              <a:defRPr/>
            </a:lvl8pPr>
            <a:lvl9pPr marL="5486263" lvl="8" indent="-397923" algn="l">
              <a:lnSpc>
                <a:spcPct val="90000"/>
              </a:lnSpc>
              <a:spcBef>
                <a:spcPts val="533"/>
              </a:spcBef>
              <a:spcAft>
                <a:spcPts val="0"/>
              </a:spcAft>
              <a:buClr>
                <a:schemeClr val="lt1"/>
              </a:buClr>
              <a:buSzPts val="1100"/>
              <a:buChar char="•"/>
              <a:defRPr/>
            </a:lvl9pPr>
          </a:lstStyle>
          <a:p>
            <a:endParaRPr/>
          </a:p>
        </p:txBody>
      </p:sp>
      <p:sp>
        <p:nvSpPr>
          <p:cNvPr id="4254" name="Google Shape;4254;p685"/>
          <p:cNvSpPr txBox="1">
            <a:spLocks noGrp="1"/>
          </p:cNvSpPr>
          <p:nvPr>
            <p:ph type="body" idx="3"/>
          </p:nvPr>
        </p:nvSpPr>
        <p:spPr>
          <a:xfrm>
            <a:off x="4341573" y="1731375"/>
            <a:ext cx="3566000" cy="535600"/>
          </a:xfrm>
          <a:prstGeom prst="rect">
            <a:avLst/>
          </a:prstGeom>
          <a:noFill/>
          <a:ln>
            <a:noFill/>
          </a:ln>
        </p:spPr>
        <p:txBody>
          <a:bodyPr spcFirstLastPara="1" wrap="square" lIns="0" tIns="0" rIns="0" bIns="0" anchor="b" anchorCtr="0">
            <a:noAutofit/>
          </a:bodyPr>
          <a:lstStyle>
            <a:lvl1pPr marL="609585" lvl="0" indent="-304792" algn="l">
              <a:lnSpc>
                <a:spcPct val="110000"/>
              </a:lnSpc>
              <a:spcBef>
                <a:spcPts val="1067"/>
              </a:spcBef>
              <a:spcAft>
                <a:spcPts val="0"/>
              </a:spcAft>
              <a:buClr>
                <a:schemeClr val="lt1"/>
              </a:buClr>
              <a:buSzPts val="1100"/>
              <a:buNone/>
              <a:defRPr sz="2000" b="0" cap="none">
                <a:solidFill>
                  <a:schemeClr val="lt1"/>
                </a:solidFill>
              </a:defRPr>
            </a:lvl1pPr>
            <a:lvl2pPr marL="1219170" lvl="1" indent="-397923" algn="l">
              <a:lnSpc>
                <a:spcPct val="110000"/>
              </a:lnSpc>
              <a:spcBef>
                <a:spcPts val="800"/>
              </a:spcBef>
              <a:spcAft>
                <a:spcPts val="0"/>
              </a:spcAft>
              <a:buClr>
                <a:schemeClr val="lt1"/>
              </a:buClr>
              <a:buSzPts val="1100"/>
              <a:buChar char="•"/>
              <a:defRPr/>
            </a:lvl2pPr>
            <a:lvl3pPr marL="1828754" lvl="2" indent="-397923" algn="l">
              <a:lnSpc>
                <a:spcPct val="110000"/>
              </a:lnSpc>
              <a:spcBef>
                <a:spcPts val="800"/>
              </a:spcBef>
              <a:spcAft>
                <a:spcPts val="0"/>
              </a:spcAft>
              <a:buClr>
                <a:schemeClr val="lt1"/>
              </a:buClr>
              <a:buSzPts val="1100"/>
              <a:buChar char="•"/>
              <a:defRPr/>
            </a:lvl3pPr>
            <a:lvl4pPr marL="2438339" lvl="3" indent="-397923" algn="l">
              <a:lnSpc>
                <a:spcPct val="110000"/>
              </a:lnSpc>
              <a:spcBef>
                <a:spcPts val="800"/>
              </a:spcBef>
              <a:spcAft>
                <a:spcPts val="0"/>
              </a:spcAft>
              <a:buClr>
                <a:schemeClr val="lt1"/>
              </a:buClr>
              <a:buSzPts val="1100"/>
              <a:buChar char="•"/>
              <a:defRPr/>
            </a:lvl4pPr>
            <a:lvl5pPr marL="3047924" lvl="4" indent="-397923" algn="l">
              <a:lnSpc>
                <a:spcPct val="110000"/>
              </a:lnSpc>
              <a:spcBef>
                <a:spcPts val="800"/>
              </a:spcBef>
              <a:spcAft>
                <a:spcPts val="0"/>
              </a:spcAft>
              <a:buClr>
                <a:schemeClr val="lt1"/>
              </a:buClr>
              <a:buSzPts val="1100"/>
              <a:buChar char="•"/>
              <a:defRPr/>
            </a:lvl5pPr>
            <a:lvl6pPr marL="3657509" lvl="5" indent="-397923" algn="l">
              <a:lnSpc>
                <a:spcPct val="90000"/>
              </a:lnSpc>
              <a:spcBef>
                <a:spcPts val="800"/>
              </a:spcBef>
              <a:spcAft>
                <a:spcPts val="0"/>
              </a:spcAft>
              <a:buClr>
                <a:schemeClr val="lt1"/>
              </a:buClr>
              <a:buSzPts val="1100"/>
              <a:buChar char="•"/>
              <a:defRPr/>
            </a:lvl6pPr>
            <a:lvl7pPr marL="4267093" lvl="6" indent="-397923" algn="l">
              <a:lnSpc>
                <a:spcPct val="90000"/>
              </a:lnSpc>
              <a:spcBef>
                <a:spcPts val="533"/>
              </a:spcBef>
              <a:spcAft>
                <a:spcPts val="0"/>
              </a:spcAft>
              <a:buClr>
                <a:schemeClr val="lt1"/>
              </a:buClr>
              <a:buSzPts val="1100"/>
              <a:buChar char="•"/>
              <a:defRPr/>
            </a:lvl7pPr>
            <a:lvl8pPr marL="4876678" lvl="7" indent="-397923" algn="l">
              <a:lnSpc>
                <a:spcPct val="90000"/>
              </a:lnSpc>
              <a:spcBef>
                <a:spcPts val="533"/>
              </a:spcBef>
              <a:spcAft>
                <a:spcPts val="0"/>
              </a:spcAft>
              <a:buClr>
                <a:schemeClr val="lt1"/>
              </a:buClr>
              <a:buSzPts val="1100"/>
              <a:buChar char="•"/>
              <a:defRPr/>
            </a:lvl8pPr>
            <a:lvl9pPr marL="5486263" lvl="8" indent="-397923" algn="l">
              <a:lnSpc>
                <a:spcPct val="90000"/>
              </a:lnSpc>
              <a:spcBef>
                <a:spcPts val="533"/>
              </a:spcBef>
              <a:spcAft>
                <a:spcPts val="0"/>
              </a:spcAft>
              <a:buClr>
                <a:schemeClr val="lt1"/>
              </a:buClr>
              <a:buSzPts val="1100"/>
              <a:buChar char="•"/>
              <a:defRPr/>
            </a:lvl9pPr>
          </a:lstStyle>
          <a:p>
            <a:endParaRPr/>
          </a:p>
        </p:txBody>
      </p:sp>
      <p:sp>
        <p:nvSpPr>
          <p:cNvPr id="4255" name="Google Shape;4255;p685"/>
          <p:cNvSpPr txBox="1">
            <a:spLocks noGrp="1"/>
          </p:cNvSpPr>
          <p:nvPr>
            <p:ph type="body" idx="4"/>
          </p:nvPr>
        </p:nvSpPr>
        <p:spPr>
          <a:xfrm>
            <a:off x="4341573" y="2427371"/>
            <a:ext cx="3508800" cy="3515600"/>
          </a:xfrm>
          <a:prstGeom prst="rect">
            <a:avLst/>
          </a:prstGeom>
          <a:noFill/>
          <a:ln>
            <a:noFill/>
          </a:ln>
        </p:spPr>
        <p:txBody>
          <a:bodyPr spcFirstLastPara="1" wrap="square" lIns="0" tIns="0" rIns="0" bIns="0" anchor="t" anchorCtr="0">
            <a:noAutofit/>
          </a:bodyPr>
          <a:lstStyle>
            <a:lvl1pPr marL="609585" lvl="0" indent="-389457" algn="l">
              <a:lnSpc>
                <a:spcPct val="110000"/>
              </a:lnSpc>
              <a:spcBef>
                <a:spcPts val="1067"/>
              </a:spcBef>
              <a:spcAft>
                <a:spcPts val="0"/>
              </a:spcAft>
              <a:buClr>
                <a:schemeClr val="lt1"/>
              </a:buClr>
              <a:buSzPts val="1000"/>
              <a:buChar char="•"/>
              <a:defRPr sz="1733"/>
            </a:lvl1pPr>
            <a:lvl2pPr marL="1219170" lvl="1" indent="-389457" algn="l">
              <a:lnSpc>
                <a:spcPct val="110000"/>
              </a:lnSpc>
              <a:spcBef>
                <a:spcPts val="800"/>
              </a:spcBef>
              <a:spcAft>
                <a:spcPts val="0"/>
              </a:spcAft>
              <a:buClr>
                <a:schemeClr val="lt1"/>
              </a:buClr>
              <a:buSzPts val="1000"/>
              <a:buChar char="•"/>
              <a:defRPr sz="1733"/>
            </a:lvl2pPr>
            <a:lvl3pPr marL="1828754" lvl="2" indent="-389457" algn="l">
              <a:lnSpc>
                <a:spcPct val="110000"/>
              </a:lnSpc>
              <a:spcBef>
                <a:spcPts val="800"/>
              </a:spcBef>
              <a:spcAft>
                <a:spcPts val="0"/>
              </a:spcAft>
              <a:buClr>
                <a:schemeClr val="lt1"/>
              </a:buClr>
              <a:buSzPts val="1000"/>
              <a:buChar char="•"/>
              <a:defRPr sz="1733"/>
            </a:lvl3pPr>
            <a:lvl4pPr marL="2438339" lvl="3" indent="-389457" algn="l">
              <a:lnSpc>
                <a:spcPct val="110000"/>
              </a:lnSpc>
              <a:spcBef>
                <a:spcPts val="800"/>
              </a:spcBef>
              <a:spcAft>
                <a:spcPts val="0"/>
              </a:spcAft>
              <a:buClr>
                <a:schemeClr val="lt1"/>
              </a:buClr>
              <a:buSzPts val="1000"/>
              <a:buChar char="•"/>
              <a:defRPr sz="1733"/>
            </a:lvl4pPr>
            <a:lvl5pPr marL="3047924" lvl="4" indent="-389457" algn="l">
              <a:lnSpc>
                <a:spcPct val="110000"/>
              </a:lnSpc>
              <a:spcBef>
                <a:spcPts val="800"/>
              </a:spcBef>
              <a:spcAft>
                <a:spcPts val="0"/>
              </a:spcAft>
              <a:buClr>
                <a:schemeClr val="lt1"/>
              </a:buClr>
              <a:buSzPts val="1000"/>
              <a:buChar char="•"/>
              <a:defRPr sz="1733"/>
            </a:lvl5pPr>
            <a:lvl6pPr marL="3657509" lvl="5" indent="-397923" algn="l">
              <a:lnSpc>
                <a:spcPct val="90000"/>
              </a:lnSpc>
              <a:spcBef>
                <a:spcPts val="800"/>
              </a:spcBef>
              <a:spcAft>
                <a:spcPts val="0"/>
              </a:spcAft>
              <a:buClr>
                <a:schemeClr val="lt1"/>
              </a:buClr>
              <a:buSzPts val="1100"/>
              <a:buChar char="•"/>
              <a:defRPr/>
            </a:lvl6pPr>
            <a:lvl7pPr marL="4267093" lvl="6" indent="-397923" algn="l">
              <a:lnSpc>
                <a:spcPct val="90000"/>
              </a:lnSpc>
              <a:spcBef>
                <a:spcPts val="533"/>
              </a:spcBef>
              <a:spcAft>
                <a:spcPts val="0"/>
              </a:spcAft>
              <a:buClr>
                <a:schemeClr val="lt1"/>
              </a:buClr>
              <a:buSzPts val="1100"/>
              <a:buChar char="•"/>
              <a:defRPr/>
            </a:lvl7pPr>
            <a:lvl8pPr marL="4876678" lvl="7" indent="-397923" algn="l">
              <a:lnSpc>
                <a:spcPct val="90000"/>
              </a:lnSpc>
              <a:spcBef>
                <a:spcPts val="533"/>
              </a:spcBef>
              <a:spcAft>
                <a:spcPts val="0"/>
              </a:spcAft>
              <a:buClr>
                <a:schemeClr val="lt1"/>
              </a:buClr>
              <a:buSzPts val="1100"/>
              <a:buChar char="•"/>
              <a:defRPr/>
            </a:lvl8pPr>
            <a:lvl9pPr marL="5486263" lvl="8" indent="-397923" algn="l">
              <a:lnSpc>
                <a:spcPct val="90000"/>
              </a:lnSpc>
              <a:spcBef>
                <a:spcPts val="533"/>
              </a:spcBef>
              <a:spcAft>
                <a:spcPts val="0"/>
              </a:spcAft>
              <a:buClr>
                <a:schemeClr val="lt1"/>
              </a:buClr>
              <a:buSzPts val="1100"/>
              <a:buChar char="•"/>
              <a:defRPr/>
            </a:lvl9pPr>
          </a:lstStyle>
          <a:p>
            <a:endParaRPr/>
          </a:p>
        </p:txBody>
      </p:sp>
      <p:sp>
        <p:nvSpPr>
          <p:cNvPr id="4256" name="Google Shape;4256;p685"/>
          <p:cNvSpPr txBox="1">
            <a:spLocks noGrp="1"/>
          </p:cNvSpPr>
          <p:nvPr>
            <p:ph type="body" idx="5"/>
          </p:nvPr>
        </p:nvSpPr>
        <p:spPr>
          <a:xfrm>
            <a:off x="8139659" y="1731375"/>
            <a:ext cx="3566000" cy="535600"/>
          </a:xfrm>
          <a:prstGeom prst="rect">
            <a:avLst/>
          </a:prstGeom>
          <a:noFill/>
          <a:ln>
            <a:noFill/>
          </a:ln>
        </p:spPr>
        <p:txBody>
          <a:bodyPr spcFirstLastPara="1" wrap="square" lIns="0" tIns="0" rIns="0" bIns="0" anchor="b" anchorCtr="0">
            <a:noAutofit/>
          </a:bodyPr>
          <a:lstStyle>
            <a:lvl1pPr marL="609585" lvl="0" indent="-304792" algn="l">
              <a:lnSpc>
                <a:spcPct val="110000"/>
              </a:lnSpc>
              <a:spcBef>
                <a:spcPts val="1067"/>
              </a:spcBef>
              <a:spcAft>
                <a:spcPts val="0"/>
              </a:spcAft>
              <a:buClr>
                <a:schemeClr val="lt1"/>
              </a:buClr>
              <a:buSzPts val="1100"/>
              <a:buNone/>
              <a:defRPr sz="2000" b="0" cap="none">
                <a:solidFill>
                  <a:schemeClr val="lt1"/>
                </a:solidFill>
              </a:defRPr>
            </a:lvl1pPr>
            <a:lvl2pPr marL="1219170" lvl="1" indent="-397923" algn="l">
              <a:lnSpc>
                <a:spcPct val="110000"/>
              </a:lnSpc>
              <a:spcBef>
                <a:spcPts val="800"/>
              </a:spcBef>
              <a:spcAft>
                <a:spcPts val="0"/>
              </a:spcAft>
              <a:buClr>
                <a:schemeClr val="lt1"/>
              </a:buClr>
              <a:buSzPts val="1100"/>
              <a:buChar char="•"/>
              <a:defRPr/>
            </a:lvl2pPr>
            <a:lvl3pPr marL="1828754" lvl="2" indent="-397923" algn="l">
              <a:lnSpc>
                <a:spcPct val="110000"/>
              </a:lnSpc>
              <a:spcBef>
                <a:spcPts val="800"/>
              </a:spcBef>
              <a:spcAft>
                <a:spcPts val="0"/>
              </a:spcAft>
              <a:buClr>
                <a:schemeClr val="lt1"/>
              </a:buClr>
              <a:buSzPts val="1100"/>
              <a:buChar char="•"/>
              <a:defRPr/>
            </a:lvl3pPr>
            <a:lvl4pPr marL="2438339" lvl="3" indent="-397923" algn="l">
              <a:lnSpc>
                <a:spcPct val="110000"/>
              </a:lnSpc>
              <a:spcBef>
                <a:spcPts val="800"/>
              </a:spcBef>
              <a:spcAft>
                <a:spcPts val="0"/>
              </a:spcAft>
              <a:buClr>
                <a:schemeClr val="lt1"/>
              </a:buClr>
              <a:buSzPts val="1100"/>
              <a:buChar char="•"/>
              <a:defRPr/>
            </a:lvl4pPr>
            <a:lvl5pPr marL="3047924" lvl="4" indent="-397923" algn="l">
              <a:lnSpc>
                <a:spcPct val="110000"/>
              </a:lnSpc>
              <a:spcBef>
                <a:spcPts val="800"/>
              </a:spcBef>
              <a:spcAft>
                <a:spcPts val="0"/>
              </a:spcAft>
              <a:buClr>
                <a:schemeClr val="lt1"/>
              </a:buClr>
              <a:buSzPts val="1100"/>
              <a:buChar char="•"/>
              <a:defRPr/>
            </a:lvl5pPr>
            <a:lvl6pPr marL="3657509" lvl="5" indent="-397923" algn="l">
              <a:lnSpc>
                <a:spcPct val="90000"/>
              </a:lnSpc>
              <a:spcBef>
                <a:spcPts val="800"/>
              </a:spcBef>
              <a:spcAft>
                <a:spcPts val="0"/>
              </a:spcAft>
              <a:buClr>
                <a:schemeClr val="lt1"/>
              </a:buClr>
              <a:buSzPts val="1100"/>
              <a:buChar char="•"/>
              <a:defRPr/>
            </a:lvl6pPr>
            <a:lvl7pPr marL="4267093" lvl="6" indent="-397923" algn="l">
              <a:lnSpc>
                <a:spcPct val="90000"/>
              </a:lnSpc>
              <a:spcBef>
                <a:spcPts val="533"/>
              </a:spcBef>
              <a:spcAft>
                <a:spcPts val="0"/>
              </a:spcAft>
              <a:buClr>
                <a:schemeClr val="lt1"/>
              </a:buClr>
              <a:buSzPts val="1100"/>
              <a:buChar char="•"/>
              <a:defRPr/>
            </a:lvl7pPr>
            <a:lvl8pPr marL="4876678" lvl="7" indent="-397923" algn="l">
              <a:lnSpc>
                <a:spcPct val="90000"/>
              </a:lnSpc>
              <a:spcBef>
                <a:spcPts val="533"/>
              </a:spcBef>
              <a:spcAft>
                <a:spcPts val="0"/>
              </a:spcAft>
              <a:buClr>
                <a:schemeClr val="lt1"/>
              </a:buClr>
              <a:buSzPts val="1100"/>
              <a:buChar char="•"/>
              <a:defRPr/>
            </a:lvl8pPr>
            <a:lvl9pPr marL="5486263" lvl="8" indent="-397923" algn="l">
              <a:lnSpc>
                <a:spcPct val="90000"/>
              </a:lnSpc>
              <a:spcBef>
                <a:spcPts val="533"/>
              </a:spcBef>
              <a:spcAft>
                <a:spcPts val="0"/>
              </a:spcAft>
              <a:buClr>
                <a:schemeClr val="lt1"/>
              </a:buClr>
              <a:buSzPts val="1100"/>
              <a:buChar char="•"/>
              <a:defRPr/>
            </a:lvl9pPr>
          </a:lstStyle>
          <a:p>
            <a:endParaRPr/>
          </a:p>
        </p:txBody>
      </p:sp>
      <p:sp>
        <p:nvSpPr>
          <p:cNvPr id="4257" name="Google Shape;4257;p685"/>
          <p:cNvSpPr txBox="1">
            <a:spLocks noGrp="1"/>
          </p:cNvSpPr>
          <p:nvPr>
            <p:ph type="body" idx="6"/>
          </p:nvPr>
        </p:nvSpPr>
        <p:spPr>
          <a:xfrm>
            <a:off x="8139659" y="2427371"/>
            <a:ext cx="3508800" cy="3515600"/>
          </a:xfrm>
          <a:prstGeom prst="rect">
            <a:avLst/>
          </a:prstGeom>
          <a:noFill/>
          <a:ln>
            <a:noFill/>
          </a:ln>
        </p:spPr>
        <p:txBody>
          <a:bodyPr spcFirstLastPara="1" wrap="square" lIns="0" tIns="0" rIns="0" bIns="0" anchor="t" anchorCtr="0">
            <a:noAutofit/>
          </a:bodyPr>
          <a:lstStyle>
            <a:lvl1pPr marL="609585" lvl="0" indent="-389457" algn="l">
              <a:lnSpc>
                <a:spcPct val="110000"/>
              </a:lnSpc>
              <a:spcBef>
                <a:spcPts val="1067"/>
              </a:spcBef>
              <a:spcAft>
                <a:spcPts val="0"/>
              </a:spcAft>
              <a:buClr>
                <a:schemeClr val="lt1"/>
              </a:buClr>
              <a:buSzPts val="1000"/>
              <a:buChar char="•"/>
              <a:defRPr sz="1733"/>
            </a:lvl1pPr>
            <a:lvl2pPr marL="1219170" lvl="1" indent="-389457" algn="l">
              <a:lnSpc>
                <a:spcPct val="110000"/>
              </a:lnSpc>
              <a:spcBef>
                <a:spcPts val="800"/>
              </a:spcBef>
              <a:spcAft>
                <a:spcPts val="0"/>
              </a:spcAft>
              <a:buClr>
                <a:schemeClr val="lt1"/>
              </a:buClr>
              <a:buSzPts val="1000"/>
              <a:buChar char="•"/>
              <a:defRPr sz="1733"/>
            </a:lvl2pPr>
            <a:lvl3pPr marL="1828754" lvl="2" indent="-389457" algn="l">
              <a:lnSpc>
                <a:spcPct val="110000"/>
              </a:lnSpc>
              <a:spcBef>
                <a:spcPts val="800"/>
              </a:spcBef>
              <a:spcAft>
                <a:spcPts val="0"/>
              </a:spcAft>
              <a:buClr>
                <a:schemeClr val="lt1"/>
              </a:buClr>
              <a:buSzPts val="1000"/>
              <a:buChar char="•"/>
              <a:defRPr sz="1733"/>
            </a:lvl3pPr>
            <a:lvl4pPr marL="2438339" lvl="3" indent="-389457" algn="l">
              <a:lnSpc>
                <a:spcPct val="110000"/>
              </a:lnSpc>
              <a:spcBef>
                <a:spcPts val="800"/>
              </a:spcBef>
              <a:spcAft>
                <a:spcPts val="0"/>
              </a:spcAft>
              <a:buClr>
                <a:schemeClr val="lt1"/>
              </a:buClr>
              <a:buSzPts val="1000"/>
              <a:buChar char="•"/>
              <a:defRPr sz="1733"/>
            </a:lvl4pPr>
            <a:lvl5pPr marL="3047924" lvl="4" indent="-389457" algn="l">
              <a:lnSpc>
                <a:spcPct val="110000"/>
              </a:lnSpc>
              <a:spcBef>
                <a:spcPts val="800"/>
              </a:spcBef>
              <a:spcAft>
                <a:spcPts val="0"/>
              </a:spcAft>
              <a:buClr>
                <a:schemeClr val="lt1"/>
              </a:buClr>
              <a:buSzPts val="1000"/>
              <a:buChar char="•"/>
              <a:defRPr sz="1733"/>
            </a:lvl5pPr>
            <a:lvl6pPr marL="3657509" lvl="5" indent="-397923" algn="l">
              <a:lnSpc>
                <a:spcPct val="90000"/>
              </a:lnSpc>
              <a:spcBef>
                <a:spcPts val="800"/>
              </a:spcBef>
              <a:spcAft>
                <a:spcPts val="0"/>
              </a:spcAft>
              <a:buClr>
                <a:schemeClr val="lt1"/>
              </a:buClr>
              <a:buSzPts val="1100"/>
              <a:buChar char="•"/>
              <a:defRPr/>
            </a:lvl6pPr>
            <a:lvl7pPr marL="4267093" lvl="6" indent="-397923" algn="l">
              <a:lnSpc>
                <a:spcPct val="90000"/>
              </a:lnSpc>
              <a:spcBef>
                <a:spcPts val="533"/>
              </a:spcBef>
              <a:spcAft>
                <a:spcPts val="0"/>
              </a:spcAft>
              <a:buClr>
                <a:schemeClr val="lt1"/>
              </a:buClr>
              <a:buSzPts val="1100"/>
              <a:buChar char="•"/>
              <a:defRPr/>
            </a:lvl7pPr>
            <a:lvl8pPr marL="4876678" lvl="7" indent="-397923" algn="l">
              <a:lnSpc>
                <a:spcPct val="90000"/>
              </a:lnSpc>
              <a:spcBef>
                <a:spcPts val="533"/>
              </a:spcBef>
              <a:spcAft>
                <a:spcPts val="0"/>
              </a:spcAft>
              <a:buClr>
                <a:schemeClr val="lt1"/>
              </a:buClr>
              <a:buSzPts val="1100"/>
              <a:buChar char="•"/>
              <a:defRPr/>
            </a:lvl8pPr>
            <a:lvl9pPr marL="5486263" lvl="8" indent="-397923" algn="l">
              <a:lnSpc>
                <a:spcPct val="90000"/>
              </a:lnSpc>
              <a:spcBef>
                <a:spcPts val="533"/>
              </a:spcBef>
              <a:spcAft>
                <a:spcPts val="0"/>
              </a:spcAft>
              <a:buClr>
                <a:schemeClr val="lt1"/>
              </a:buClr>
              <a:buSzPts val="1100"/>
              <a:buChar char="•"/>
              <a:defRPr/>
            </a:lvl9pPr>
          </a:lstStyle>
          <a:p>
            <a:endParaRPr/>
          </a:p>
        </p:txBody>
      </p:sp>
      <p:sp>
        <p:nvSpPr>
          <p:cNvPr id="4258" name="Google Shape;4258;p685"/>
          <p:cNvSpPr txBox="1">
            <a:spLocks noGrp="1"/>
          </p:cNvSpPr>
          <p:nvPr>
            <p:ph type="dt" idx="10"/>
          </p:nvPr>
        </p:nvSpPr>
        <p:spPr>
          <a:xfrm>
            <a:off x="550863" y="6507212"/>
            <a:ext cx="2628800" cy="154000"/>
          </a:xfrm>
          <a:prstGeom prst="rect">
            <a:avLst/>
          </a:prstGeom>
          <a:noFill/>
          <a:ln>
            <a:noFill/>
          </a:ln>
        </p:spPr>
        <p:txBody>
          <a:bodyPr spcFirstLastPara="1" wrap="square" lIns="0" tIns="0" rIns="0" bIns="0" anchor="ctr" anchorCtr="0">
            <a:noAutofit/>
          </a:bodyPr>
          <a:lstStyle>
            <a:lvl1pPr marR="0" lvl="0" algn="l">
              <a:lnSpc>
                <a:spcPct val="100000"/>
              </a:lnSpc>
              <a:spcBef>
                <a:spcPts val="0"/>
              </a:spcBef>
              <a:spcAft>
                <a:spcPts val="0"/>
              </a:spcAft>
              <a:buClr>
                <a:schemeClr val="dk1"/>
              </a:buClr>
              <a:buSzPts val="800"/>
              <a:buFont typeface="Arial"/>
              <a:buNone/>
              <a:defRPr sz="1867">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9pPr>
          </a:lstStyle>
          <a:p>
            <a:endParaRPr/>
          </a:p>
        </p:txBody>
      </p:sp>
      <p:sp>
        <p:nvSpPr>
          <p:cNvPr id="4259" name="Google Shape;4259;p685"/>
          <p:cNvSpPr txBox="1">
            <a:spLocks noGrp="1"/>
          </p:cNvSpPr>
          <p:nvPr>
            <p:ph type="ftr" idx="11"/>
          </p:nvPr>
        </p:nvSpPr>
        <p:spPr>
          <a:xfrm>
            <a:off x="3359151" y="6507212"/>
            <a:ext cx="6379200" cy="154000"/>
          </a:xfrm>
          <a:prstGeom prst="rect">
            <a:avLst/>
          </a:prstGeom>
          <a:noFill/>
          <a:ln>
            <a:noFill/>
          </a:ln>
        </p:spPr>
        <p:txBody>
          <a:bodyPr spcFirstLastPara="1" wrap="square" lIns="0" tIns="0" rIns="0" bIns="0" anchor="ctr" anchorCtr="0">
            <a:noAutofit/>
          </a:bodyPr>
          <a:lstStyle>
            <a:lvl1pPr marR="0" lvl="0" algn="l">
              <a:lnSpc>
                <a:spcPct val="100000"/>
              </a:lnSpc>
              <a:spcBef>
                <a:spcPts val="0"/>
              </a:spcBef>
              <a:spcAft>
                <a:spcPts val="0"/>
              </a:spcAft>
              <a:buClr>
                <a:schemeClr val="dk1"/>
              </a:buClr>
              <a:buSzPts val="800"/>
              <a:buFont typeface="Arial"/>
              <a:buNone/>
              <a:defRPr sz="1867">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9pPr>
          </a:lstStyle>
          <a:p>
            <a:endParaRPr/>
          </a:p>
        </p:txBody>
      </p:sp>
      <p:sp>
        <p:nvSpPr>
          <p:cNvPr id="4260" name="Google Shape;4260;p685"/>
          <p:cNvSpPr txBox="1">
            <a:spLocks noGrp="1"/>
          </p:cNvSpPr>
          <p:nvPr>
            <p:ph type="sldNum" idx="12"/>
          </p:nvPr>
        </p:nvSpPr>
        <p:spPr>
          <a:xfrm>
            <a:off x="9948863" y="6507212"/>
            <a:ext cx="1692400" cy="164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600"/>
              <a:buFont typeface="Arial"/>
              <a:buNone/>
              <a:defRPr sz="1067" b="0" i="0" u="none" strike="noStrike" cap="none">
                <a:solidFill>
                  <a:srgbClr val="A5A5A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00"/>
              <a:buFont typeface="Arial"/>
              <a:buNone/>
              <a:defRPr sz="1067" b="0" i="0" u="none" strike="noStrike" cap="none">
                <a:solidFill>
                  <a:srgbClr val="A5A5A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00"/>
              <a:buFont typeface="Arial"/>
              <a:buNone/>
              <a:defRPr sz="1067" b="0" i="0" u="none" strike="noStrike" cap="none">
                <a:solidFill>
                  <a:srgbClr val="A5A5A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00"/>
              <a:buFont typeface="Arial"/>
              <a:buNone/>
              <a:defRPr sz="1067" b="0" i="0" u="none" strike="noStrike" cap="none">
                <a:solidFill>
                  <a:srgbClr val="A5A5A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00"/>
              <a:buFont typeface="Arial"/>
              <a:buNone/>
              <a:defRPr sz="1067" b="0" i="0" u="none" strike="noStrike" cap="none">
                <a:solidFill>
                  <a:srgbClr val="A5A5A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00"/>
              <a:buFont typeface="Arial"/>
              <a:buNone/>
              <a:defRPr sz="1067" b="0" i="0" u="none" strike="noStrike" cap="none">
                <a:solidFill>
                  <a:srgbClr val="A5A5A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00"/>
              <a:buFont typeface="Arial"/>
              <a:buNone/>
              <a:defRPr sz="1067" b="0" i="0" u="none" strike="noStrike" cap="none">
                <a:solidFill>
                  <a:srgbClr val="A5A5A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00"/>
              <a:buFont typeface="Arial"/>
              <a:buNone/>
              <a:defRPr sz="1067" b="0" i="0" u="none" strike="noStrike" cap="none">
                <a:solidFill>
                  <a:srgbClr val="A5A5A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00"/>
              <a:buFont typeface="Arial"/>
              <a:buNone/>
              <a:defRPr sz="1067" b="0" i="0" u="none" strike="noStrike" cap="none">
                <a:solidFill>
                  <a:srgbClr val="A5A5A5"/>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6274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4261"/>
        <p:cNvGrpSpPr/>
        <p:nvPr/>
      </p:nvGrpSpPr>
      <p:grpSpPr>
        <a:xfrm>
          <a:off x="0" y="0"/>
          <a:ext cx="0" cy="0"/>
          <a:chOff x="0" y="0"/>
          <a:chExt cx="0" cy="0"/>
        </a:xfrm>
      </p:grpSpPr>
    </p:spTree>
    <p:extLst>
      <p:ext uri="{BB962C8B-B14F-4D97-AF65-F5344CB8AC3E}">
        <p14:creationId xmlns:p14="http://schemas.microsoft.com/office/powerpoint/2010/main" val="18706336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matchingName="Blank 1">
  <p:cSld name="Blank 1">
    <p:spTree>
      <p:nvGrpSpPr>
        <p:cNvPr id="1" name="Shape 4262"/>
        <p:cNvGrpSpPr/>
        <p:nvPr/>
      </p:nvGrpSpPr>
      <p:grpSpPr>
        <a:xfrm>
          <a:off x="0" y="0"/>
          <a:ext cx="0" cy="0"/>
          <a:chOff x="0" y="0"/>
          <a:chExt cx="0" cy="0"/>
        </a:xfrm>
      </p:grpSpPr>
      <p:sp>
        <p:nvSpPr>
          <p:cNvPr id="4263" name="Google Shape;4263;p687"/>
          <p:cNvSpPr txBox="1">
            <a:spLocks noGrp="1"/>
          </p:cNvSpPr>
          <p:nvPr>
            <p:ph type="sldNum" idx="12"/>
          </p:nvPr>
        </p:nvSpPr>
        <p:spPr>
          <a:xfrm>
            <a:off x="5984748" y="6515102"/>
            <a:ext cx="210000" cy="453509"/>
          </a:xfrm>
          <a:prstGeom prst="rect">
            <a:avLst/>
          </a:prstGeom>
          <a:noFill/>
          <a:ln>
            <a:noFill/>
          </a:ln>
        </p:spPr>
        <p:txBody>
          <a:bodyPr spcFirstLastPara="1" wrap="square" lIns="21425" tIns="21425" rIns="21425" bIns="21425" anchor="t" anchorCtr="0">
            <a:spAutoFit/>
          </a:bodyPr>
          <a:lstStyle>
            <a:lvl1pPr marL="0" marR="0" lvl="0" indent="0" algn="ctr">
              <a:lnSpc>
                <a:spcPct val="100000"/>
              </a:lnSpc>
              <a:spcBef>
                <a:spcPts val="0"/>
              </a:spcBef>
              <a:spcAft>
                <a:spcPts val="0"/>
              </a:spcAft>
              <a:buClr>
                <a:srgbClr val="002350"/>
              </a:buClr>
              <a:buSzPts val="700"/>
              <a:buFont typeface="Aubrey"/>
              <a:buNone/>
              <a:defRPr sz="1333">
                <a:solidFill>
                  <a:srgbClr val="002350"/>
                </a:solidFill>
                <a:latin typeface="Aubrey"/>
                <a:ea typeface="Aubrey"/>
                <a:cs typeface="Aubrey"/>
                <a:sym typeface="Aubrey"/>
              </a:defRPr>
            </a:lvl1pPr>
            <a:lvl2pPr marL="0" marR="0" lvl="1" indent="0" algn="ctr">
              <a:lnSpc>
                <a:spcPct val="100000"/>
              </a:lnSpc>
              <a:spcBef>
                <a:spcPts val="0"/>
              </a:spcBef>
              <a:spcAft>
                <a:spcPts val="0"/>
              </a:spcAft>
              <a:buClr>
                <a:srgbClr val="002350"/>
              </a:buClr>
              <a:buSzPts val="700"/>
              <a:buFont typeface="Aubrey"/>
              <a:buNone/>
              <a:defRPr sz="1333">
                <a:solidFill>
                  <a:srgbClr val="002350"/>
                </a:solidFill>
                <a:latin typeface="Aubrey"/>
                <a:ea typeface="Aubrey"/>
                <a:cs typeface="Aubrey"/>
                <a:sym typeface="Aubrey"/>
              </a:defRPr>
            </a:lvl2pPr>
            <a:lvl3pPr marL="0" marR="0" lvl="2" indent="0" algn="ctr">
              <a:lnSpc>
                <a:spcPct val="100000"/>
              </a:lnSpc>
              <a:spcBef>
                <a:spcPts val="0"/>
              </a:spcBef>
              <a:spcAft>
                <a:spcPts val="0"/>
              </a:spcAft>
              <a:buClr>
                <a:srgbClr val="002350"/>
              </a:buClr>
              <a:buSzPts val="700"/>
              <a:buFont typeface="Aubrey"/>
              <a:buNone/>
              <a:defRPr sz="1333">
                <a:solidFill>
                  <a:srgbClr val="002350"/>
                </a:solidFill>
                <a:latin typeface="Aubrey"/>
                <a:ea typeface="Aubrey"/>
                <a:cs typeface="Aubrey"/>
                <a:sym typeface="Aubrey"/>
              </a:defRPr>
            </a:lvl3pPr>
            <a:lvl4pPr marL="0" marR="0" lvl="3" indent="0" algn="ctr">
              <a:lnSpc>
                <a:spcPct val="100000"/>
              </a:lnSpc>
              <a:spcBef>
                <a:spcPts val="0"/>
              </a:spcBef>
              <a:spcAft>
                <a:spcPts val="0"/>
              </a:spcAft>
              <a:buClr>
                <a:srgbClr val="002350"/>
              </a:buClr>
              <a:buSzPts val="700"/>
              <a:buFont typeface="Aubrey"/>
              <a:buNone/>
              <a:defRPr sz="1333">
                <a:solidFill>
                  <a:srgbClr val="002350"/>
                </a:solidFill>
                <a:latin typeface="Aubrey"/>
                <a:ea typeface="Aubrey"/>
                <a:cs typeface="Aubrey"/>
                <a:sym typeface="Aubrey"/>
              </a:defRPr>
            </a:lvl4pPr>
            <a:lvl5pPr marL="0" marR="0" lvl="4" indent="0" algn="ctr">
              <a:lnSpc>
                <a:spcPct val="100000"/>
              </a:lnSpc>
              <a:spcBef>
                <a:spcPts val="0"/>
              </a:spcBef>
              <a:spcAft>
                <a:spcPts val="0"/>
              </a:spcAft>
              <a:buClr>
                <a:srgbClr val="002350"/>
              </a:buClr>
              <a:buSzPts val="700"/>
              <a:buFont typeface="Aubrey"/>
              <a:buNone/>
              <a:defRPr sz="1333">
                <a:solidFill>
                  <a:srgbClr val="002350"/>
                </a:solidFill>
                <a:latin typeface="Aubrey"/>
                <a:ea typeface="Aubrey"/>
                <a:cs typeface="Aubrey"/>
                <a:sym typeface="Aubrey"/>
              </a:defRPr>
            </a:lvl5pPr>
            <a:lvl6pPr marL="0" marR="0" lvl="5" indent="0" algn="ctr">
              <a:lnSpc>
                <a:spcPct val="100000"/>
              </a:lnSpc>
              <a:spcBef>
                <a:spcPts val="0"/>
              </a:spcBef>
              <a:spcAft>
                <a:spcPts val="0"/>
              </a:spcAft>
              <a:buClr>
                <a:srgbClr val="002350"/>
              </a:buClr>
              <a:buSzPts val="700"/>
              <a:buFont typeface="Aubrey"/>
              <a:buNone/>
              <a:defRPr sz="1333">
                <a:solidFill>
                  <a:srgbClr val="002350"/>
                </a:solidFill>
                <a:latin typeface="Aubrey"/>
                <a:ea typeface="Aubrey"/>
                <a:cs typeface="Aubrey"/>
                <a:sym typeface="Aubrey"/>
              </a:defRPr>
            </a:lvl6pPr>
            <a:lvl7pPr marL="0" marR="0" lvl="6" indent="0" algn="ctr">
              <a:lnSpc>
                <a:spcPct val="100000"/>
              </a:lnSpc>
              <a:spcBef>
                <a:spcPts val="0"/>
              </a:spcBef>
              <a:spcAft>
                <a:spcPts val="0"/>
              </a:spcAft>
              <a:buClr>
                <a:srgbClr val="002350"/>
              </a:buClr>
              <a:buSzPts val="700"/>
              <a:buFont typeface="Aubrey"/>
              <a:buNone/>
              <a:defRPr sz="1333">
                <a:solidFill>
                  <a:srgbClr val="002350"/>
                </a:solidFill>
                <a:latin typeface="Aubrey"/>
                <a:ea typeface="Aubrey"/>
                <a:cs typeface="Aubrey"/>
                <a:sym typeface="Aubrey"/>
              </a:defRPr>
            </a:lvl7pPr>
            <a:lvl8pPr marL="0" marR="0" lvl="7" indent="0" algn="ctr">
              <a:lnSpc>
                <a:spcPct val="100000"/>
              </a:lnSpc>
              <a:spcBef>
                <a:spcPts val="0"/>
              </a:spcBef>
              <a:spcAft>
                <a:spcPts val="0"/>
              </a:spcAft>
              <a:buClr>
                <a:srgbClr val="002350"/>
              </a:buClr>
              <a:buSzPts val="700"/>
              <a:buFont typeface="Aubrey"/>
              <a:buNone/>
              <a:defRPr sz="1333">
                <a:solidFill>
                  <a:srgbClr val="002350"/>
                </a:solidFill>
                <a:latin typeface="Aubrey"/>
                <a:ea typeface="Aubrey"/>
                <a:cs typeface="Aubrey"/>
                <a:sym typeface="Aubrey"/>
              </a:defRPr>
            </a:lvl8pPr>
            <a:lvl9pPr marL="0" marR="0" lvl="8" indent="0" algn="ctr">
              <a:lnSpc>
                <a:spcPct val="100000"/>
              </a:lnSpc>
              <a:spcBef>
                <a:spcPts val="0"/>
              </a:spcBef>
              <a:spcAft>
                <a:spcPts val="0"/>
              </a:spcAft>
              <a:buClr>
                <a:srgbClr val="002350"/>
              </a:buClr>
              <a:buSzPts val="700"/>
              <a:buFont typeface="Aubrey"/>
              <a:buNone/>
              <a:defRPr sz="1333">
                <a:solidFill>
                  <a:srgbClr val="002350"/>
                </a:solidFill>
                <a:latin typeface="Aubrey"/>
                <a:ea typeface="Aubrey"/>
                <a:cs typeface="Aubrey"/>
                <a:sym typeface="Aubrey"/>
              </a:defRPr>
            </a:lvl9pPr>
          </a:lstStyle>
          <a:p>
            <a:fld id="{00000000-1234-1234-1234-123412341234}" type="slidenum">
              <a:rPr lang="en" smtClean="0"/>
              <a:pPr/>
              <a:t>‹#›</a:t>
            </a:fld>
            <a:endParaRPr lang="en" sz="1200"/>
          </a:p>
        </p:txBody>
      </p:sp>
    </p:spTree>
    <p:extLst>
      <p:ext uri="{BB962C8B-B14F-4D97-AF65-F5344CB8AC3E}">
        <p14:creationId xmlns:p14="http://schemas.microsoft.com/office/powerpoint/2010/main" val="42177202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76ECCBE-E955-4888-8EC4-E83D5A338BEC}"/>
              </a:ext>
            </a:extLst>
          </p:cNvPr>
          <p:cNvSpPr>
            <a:spLocks noGrp="1"/>
          </p:cNvSpPr>
          <p:nvPr>
            <p:ph type="sldNum" sz="quarter" idx="12"/>
          </p:nvPr>
        </p:nvSpPr>
        <p:spPr/>
        <p:txBody>
          <a:bodyPr/>
          <a:lstStyle/>
          <a:p>
            <a:fld id="{09AF3135-2B01-47FF-894C-676CE448FD06}" type="slidenum">
              <a:rPr lang="en-US" smtClean="0"/>
              <a:t>‹#›</a:t>
            </a:fld>
            <a:endParaRPr lang="en-US"/>
          </a:p>
        </p:txBody>
      </p:sp>
      <p:sp>
        <p:nvSpPr>
          <p:cNvPr id="7" name="Rectangle 6">
            <a:extLst>
              <a:ext uri="{FF2B5EF4-FFF2-40B4-BE49-F238E27FC236}">
                <a16:creationId xmlns:a16="http://schemas.microsoft.com/office/drawing/2014/main" id="{953FAD37-A8A9-4E09-B178-7C641C34F8F8}"/>
              </a:ext>
            </a:extLst>
          </p:cNvPr>
          <p:cNvSpPr/>
          <p:nvPr userDrawn="1"/>
        </p:nvSpPr>
        <p:spPr>
          <a:xfrm>
            <a:off x="4389040" y="4779974"/>
            <a:ext cx="7802961" cy="2078027"/>
          </a:xfrm>
          <a:prstGeom prst="rect">
            <a:avLst/>
          </a:prstGeom>
          <a:solidFill>
            <a:srgbClr val="D3B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descr="A picture containing person, outdoor, tree, sky&#10;&#10;Description automatically generated">
            <a:extLst>
              <a:ext uri="{FF2B5EF4-FFF2-40B4-BE49-F238E27FC236}">
                <a16:creationId xmlns:a16="http://schemas.microsoft.com/office/drawing/2014/main" id="{121F0A37-8724-44B8-B73B-572AE2B90BE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71635" y="377625"/>
            <a:ext cx="6599564" cy="5755127"/>
          </a:xfrm>
          <a:prstGeom prst="rect">
            <a:avLst/>
          </a:prstGeom>
        </p:spPr>
      </p:pic>
      <p:sp>
        <p:nvSpPr>
          <p:cNvPr id="9" name="Rectangle 8">
            <a:extLst>
              <a:ext uri="{FF2B5EF4-FFF2-40B4-BE49-F238E27FC236}">
                <a16:creationId xmlns:a16="http://schemas.microsoft.com/office/drawing/2014/main" id="{DE9FF4F4-F30F-46C7-B0FA-F72A824EFD65}"/>
              </a:ext>
            </a:extLst>
          </p:cNvPr>
          <p:cNvSpPr/>
          <p:nvPr userDrawn="1"/>
        </p:nvSpPr>
        <p:spPr>
          <a:xfrm>
            <a:off x="0" y="0"/>
            <a:ext cx="2671022" cy="372234"/>
          </a:xfrm>
          <a:prstGeom prst="rect">
            <a:avLst/>
          </a:prstGeom>
          <a:solidFill>
            <a:srgbClr val="D3B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26C34BCB-422B-4B7D-B051-68A5A1C0D4D0}"/>
              </a:ext>
            </a:extLst>
          </p:cNvPr>
          <p:cNvSpPr/>
          <p:nvPr userDrawn="1"/>
        </p:nvSpPr>
        <p:spPr>
          <a:xfrm>
            <a:off x="546413" y="3189443"/>
            <a:ext cx="45719" cy="328071"/>
          </a:xfrm>
          <a:prstGeom prst="rect">
            <a:avLst/>
          </a:prstGeom>
          <a:solidFill>
            <a:srgbClr val="3A3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9DBEF727-698F-44FA-9523-1EEDE12E8957}"/>
              </a:ext>
            </a:extLst>
          </p:cNvPr>
          <p:cNvSpPr/>
          <p:nvPr userDrawn="1"/>
        </p:nvSpPr>
        <p:spPr>
          <a:xfrm>
            <a:off x="580430" y="4779974"/>
            <a:ext cx="1061354" cy="333153"/>
          </a:xfrm>
          <a:prstGeom prst="rect">
            <a:avLst/>
          </a:prstGeom>
          <a:solidFill>
            <a:srgbClr val="3A3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descr="Text&#10;&#10;Description automatically generated">
            <a:extLst>
              <a:ext uri="{FF2B5EF4-FFF2-40B4-BE49-F238E27FC236}">
                <a16:creationId xmlns:a16="http://schemas.microsoft.com/office/drawing/2014/main" id="{E1F19A8D-C827-4DE2-9AF4-5110DE8FFBD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47862" y="680644"/>
            <a:ext cx="2223160" cy="386638"/>
          </a:xfrm>
          <a:prstGeom prst="rect">
            <a:avLst/>
          </a:prstGeom>
        </p:spPr>
      </p:pic>
      <p:sp>
        <p:nvSpPr>
          <p:cNvPr id="23" name="Text Placeholder 22">
            <a:extLst>
              <a:ext uri="{FF2B5EF4-FFF2-40B4-BE49-F238E27FC236}">
                <a16:creationId xmlns:a16="http://schemas.microsoft.com/office/drawing/2014/main" id="{E748991F-5403-446D-98B5-D6A42CF92DF0}"/>
              </a:ext>
            </a:extLst>
          </p:cNvPr>
          <p:cNvSpPr>
            <a:spLocks noGrp="1"/>
          </p:cNvSpPr>
          <p:nvPr>
            <p:ph type="body" sz="quarter" idx="13" hasCustomPrompt="1"/>
          </p:nvPr>
        </p:nvSpPr>
        <p:spPr>
          <a:xfrm>
            <a:off x="546412" y="1710006"/>
            <a:ext cx="3487738" cy="1239471"/>
          </a:xfrm>
        </p:spPr>
        <p:txBody>
          <a:bodyPr/>
          <a:lstStyle>
            <a:lvl1pPr marL="0" indent="0">
              <a:buNone/>
              <a:defRPr b="1"/>
            </a:lvl1pPr>
          </a:lstStyle>
          <a:p>
            <a:pPr lvl="0"/>
            <a:r>
              <a:rPr lang="en-US"/>
              <a:t>Insert presentation title here</a:t>
            </a:r>
          </a:p>
        </p:txBody>
      </p:sp>
      <p:sp>
        <p:nvSpPr>
          <p:cNvPr id="27" name="Text Placeholder 26">
            <a:extLst>
              <a:ext uri="{FF2B5EF4-FFF2-40B4-BE49-F238E27FC236}">
                <a16:creationId xmlns:a16="http://schemas.microsoft.com/office/drawing/2014/main" id="{213ABAD0-0673-4BCA-9E3E-B66B6FF8225C}"/>
              </a:ext>
            </a:extLst>
          </p:cNvPr>
          <p:cNvSpPr>
            <a:spLocks noGrp="1"/>
          </p:cNvSpPr>
          <p:nvPr>
            <p:ph type="body" sz="quarter" idx="14" hasCustomPrompt="1"/>
          </p:nvPr>
        </p:nvSpPr>
        <p:spPr>
          <a:xfrm>
            <a:off x="695326" y="3189288"/>
            <a:ext cx="3292475" cy="328612"/>
          </a:xfrm>
        </p:spPr>
        <p:txBody>
          <a:bodyPr>
            <a:noAutofit/>
          </a:bodyPr>
          <a:lstStyle>
            <a:lvl1pPr marL="0" indent="0">
              <a:buNone/>
              <a:defRPr sz="1800"/>
            </a:lvl1pPr>
          </a:lstStyle>
          <a:p>
            <a:pPr lvl="0"/>
            <a:r>
              <a:rPr lang="en-US"/>
              <a:t>Subtitle, partner org</a:t>
            </a:r>
          </a:p>
        </p:txBody>
      </p:sp>
      <p:sp>
        <p:nvSpPr>
          <p:cNvPr id="29" name="Text Placeholder 28">
            <a:extLst>
              <a:ext uri="{FF2B5EF4-FFF2-40B4-BE49-F238E27FC236}">
                <a16:creationId xmlns:a16="http://schemas.microsoft.com/office/drawing/2014/main" id="{27D82C3B-E5CE-4BEA-9B7C-6E340F1B59E4}"/>
              </a:ext>
            </a:extLst>
          </p:cNvPr>
          <p:cNvSpPr>
            <a:spLocks noGrp="1"/>
          </p:cNvSpPr>
          <p:nvPr>
            <p:ph type="body" sz="quarter" idx="15" hasCustomPrompt="1"/>
          </p:nvPr>
        </p:nvSpPr>
        <p:spPr>
          <a:xfrm>
            <a:off x="581026" y="4779963"/>
            <a:ext cx="1060450" cy="328612"/>
          </a:xfrm>
        </p:spPr>
        <p:txBody>
          <a:bodyPr>
            <a:noAutofit/>
          </a:bodyPr>
          <a:lstStyle>
            <a:lvl1pPr marL="0" indent="0" algn="ctr">
              <a:buNone/>
              <a:defRPr sz="1600">
                <a:solidFill>
                  <a:schemeClr val="bg1"/>
                </a:solidFill>
              </a:defRPr>
            </a:lvl1pPr>
          </a:lstStyle>
          <a:p>
            <a:pPr lvl="0"/>
            <a:r>
              <a:rPr lang="en-US"/>
              <a:t>Date</a:t>
            </a:r>
          </a:p>
        </p:txBody>
      </p:sp>
      <p:sp>
        <p:nvSpPr>
          <p:cNvPr id="31" name="Text Placeholder 30">
            <a:extLst>
              <a:ext uri="{FF2B5EF4-FFF2-40B4-BE49-F238E27FC236}">
                <a16:creationId xmlns:a16="http://schemas.microsoft.com/office/drawing/2014/main" id="{DDF65F31-2B05-4589-9526-EC70BF70CF9C}"/>
              </a:ext>
            </a:extLst>
          </p:cNvPr>
          <p:cNvSpPr>
            <a:spLocks noGrp="1"/>
          </p:cNvSpPr>
          <p:nvPr>
            <p:ph type="body" sz="quarter" idx="16" hasCustomPrompt="1"/>
          </p:nvPr>
        </p:nvSpPr>
        <p:spPr>
          <a:xfrm>
            <a:off x="1741488" y="4779963"/>
            <a:ext cx="3292474" cy="328612"/>
          </a:xfrm>
        </p:spPr>
        <p:txBody>
          <a:bodyPr>
            <a:noAutofit/>
          </a:bodyPr>
          <a:lstStyle>
            <a:lvl1pPr marL="0" indent="0">
              <a:buNone/>
              <a:defRPr sz="1600"/>
            </a:lvl1pPr>
          </a:lstStyle>
          <a:p>
            <a:pPr lvl="0"/>
            <a:r>
              <a:rPr lang="en-US"/>
              <a:t>Location or conference</a:t>
            </a:r>
          </a:p>
        </p:txBody>
      </p:sp>
    </p:spTree>
    <p:extLst>
      <p:ext uri="{BB962C8B-B14F-4D97-AF65-F5344CB8AC3E}">
        <p14:creationId xmlns:p14="http://schemas.microsoft.com/office/powerpoint/2010/main" val="21612973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8D524-52CD-47D5-A684-B5E73E8E09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522427-D107-49AA-A5DF-DEAE46F22C7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672ADC5-3CB2-43A3-B26D-1EC61486D210}"/>
              </a:ext>
            </a:extLst>
          </p:cNvPr>
          <p:cNvSpPr>
            <a:spLocks noGrp="1"/>
          </p:cNvSpPr>
          <p:nvPr>
            <p:ph type="sldNum" sz="quarter" idx="12"/>
          </p:nvPr>
        </p:nvSpPr>
        <p:spPr/>
        <p:txBody>
          <a:bodyPr/>
          <a:lstStyle/>
          <a:p>
            <a:fld id="{09AF3135-2B01-47FF-894C-676CE448FD06}" type="slidenum">
              <a:rPr lang="en-US" smtClean="0"/>
              <a:t>‹#›</a:t>
            </a:fld>
            <a:endParaRPr lang="en-US"/>
          </a:p>
        </p:txBody>
      </p:sp>
      <p:sp>
        <p:nvSpPr>
          <p:cNvPr id="7" name="Rectangle 6">
            <a:extLst>
              <a:ext uri="{FF2B5EF4-FFF2-40B4-BE49-F238E27FC236}">
                <a16:creationId xmlns:a16="http://schemas.microsoft.com/office/drawing/2014/main" id="{27234385-D3C1-4B8D-A1BF-4BC4D2975212}"/>
              </a:ext>
            </a:extLst>
          </p:cNvPr>
          <p:cNvSpPr/>
          <p:nvPr userDrawn="1"/>
        </p:nvSpPr>
        <p:spPr>
          <a:xfrm rot="5400000">
            <a:off x="9249002" y="2324133"/>
            <a:ext cx="5143502" cy="495239"/>
          </a:xfrm>
          <a:prstGeom prst="rect">
            <a:avLst/>
          </a:prstGeom>
          <a:solidFill>
            <a:srgbClr val="D3B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9E58AADE-41ED-413E-A08D-20161EE090FE}"/>
              </a:ext>
            </a:extLst>
          </p:cNvPr>
          <p:cNvSpPr/>
          <p:nvPr userDrawn="1"/>
        </p:nvSpPr>
        <p:spPr>
          <a:xfrm>
            <a:off x="11722807" y="559984"/>
            <a:ext cx="340243" cy="296879"/>
          </a:xfrm>
          <a:prstGeom prst="rect">
            <a:avLst/>
          </a:prstGeom>
          <a:solidFill>
            <a:srgbClr val="4C2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729237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8D524-52CD-47D5-A684-B5E73E8E09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522427-D107-49AA-A5DF-DEAE46F22C71}"/>
              </a:ext>
            </a:extLst>
          </p:cNvPr>
          <p:cNvSpPr>
            <a:spLocks noGrp="1"/>
          </p:cNvSpPr>
          <p:nvPr>
            <p:ph idx="1" hasCustomPrompt="1"/>
          </p:nvPr>
        </p:nvSpPr>
        <p:spPr/>
        <p:txBody>
          <a:bodyPr/>
          <a:lstStyle>
            <a:lvl1pPr>
              <a:defRPr cap="none"/>
            </a:lvl1pPr>
            <a:lvl3pPr>
              <a:defRPr cap="none"/>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672ADC5-3CB2-43A3-B26D-1EC61486D210}"/>
              </a:ext>
            </a:extLst>
          </p:cNvPr>
          <p:cNvSpPr>
            <a:spLocks noGrp="1"/>
          </p:cNvSpPr>
          <p:nvPr>
            <p:ph type="sldNum" sz="quarter" idx="12"/>
          </p:nvPr>
        </p:nvSpPr>
        <p:spPr/>
        <p:txBody>
          <a:bodyPr/>
          <a:lstStyle/>
          <a:p>
            <a:fld id="{09AF3135-2B01-47FF-894C-676CE448FD06}" type="slidenum">
              <a:rPr lang="en-US" smtClean="0"/>
              <a:t>‹#›</a:t>
            </a:fld>
            <a:endParaRPr lang="en-US"/>
          </a:p>
        </p:txBody>
      </p:sp>
      <p:sp>
        <p:nvSpPr>
          <p:cNvPr id="7" name="Rectangle 6">
            <a:extLst>
              <a:ext uri="{FF2B5EF4-FFF2-40B4-BE49-F238E27FC236}">
                <a16:creationId xmlns:a16="http://schemas.microsoft.com/office/drawing/2014/main" id="{27234385-D3C1-4B8D-A1BF-4BC4D2975212}"/>
              </a:ext>
            </a:extLst>
          </p:cNvPr>
          <p:cNvSpPr/>
          <p:nvPr userDrawn="1"/>
        </p:nvSpPr>
        <p:spPr>
          <a:xfrm rot="5400000">
            <a:off x="9249002" y="2324133"/>
            <a:ext cx="5143502" cy="495239"/>
          </a:xfrm>
          <a:prstGeom prst="rect">
            <a:avLst/>
          </a:prstGeom>
          <a:solidFill>
            <a:srgbClr val="D3B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9E58AADE-41ED-413E-A08D-20161EE090FE}"/>
              </a:ext>
            </a:extLst>
          </p:cNvPr>
          <p:cNvSpPr/>
          <p:nvPr userDrawn="1"/>
        </p:nvSpPr>
        <p:spPr>
          <a:xfrm>
            <a:off x="11722807" y="559984"/>
            <a:ext cx="340243" cy="296879"/>
          </a:xfrm>
          <a:prstGeom prst="rect">
            <a:avLst/>
          </a:prstGeom>
          <a:solidFill>
            <a:srgbClr val="4C2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4465205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EF51B-64E3-491E-89C3-7A4A09B2A4F1}"/>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C44F1C-A585-4D27-AD59-B380A99D46AA}"/>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91AF0F0F-1363-496A-8153-65E0181C952E}"/>
              </a:ext>
            </a:extLst>
          </p:cNvPr>
          <p:cNvSpPr>
            <a:spLocks noGrp="1"/>
          </p:cNvSpPr>
          <p:nvPr>
            <p:ph type="sldNum" sz="quarter" idx="12"/>
          </p:nvPr>
        </p:nvSpPr>
        <p:spPr/>
        <p:txBody>
          <a:bodyPr/>
          <a:lstStyle/>
          <a:p>
            <a:fld id="{09AF3135-2B01-47FF-894C-676CE448FD06}" type="slidenum">
              <a:rPr lang="en-US" smtClean="0"/>
              <a:t>‹#›</a:t>
            </a:fld>
            <a:endParaRPr lang="en-US"/>
          </a:p>
        </p:txBody>
      </p:sp>
    </p:spTree>
    <p:extLst>
      <p:ext uri="{BB962C8B-B14F-4D97-AF65-F5344CB8AC3E}">
        <p14:creationId xmlns:p14="http://schemas.microsoft.com/office/powerpoint/2010/main" val="32436914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0CB94-D6FA-48A5-A737-E9AEBB3B0E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D7189A-3D13-46F9-901F-7A31FBF58D29}"/>
              </a:ext>
            </a:extLst>
          </p:cNvPr>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CC2903-0D23-491B-B2EE-A9FC818D3624}"/>
              </a:ext>
            </a:extLst>
          </p:cNvPr>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4547E6A-87D9-43AD-9709-AE65B52A7A73}"/>
              </a:ext>
            </a:extLst>
          </p:cNvPr>
          <p:cNvSpPr>
            <a:spLocks noGrp="1"/>
          </p:cNvSpPr>
          <p:nvPr>
            <p:ph type="sldNum" sz="quarter" idx="12"/>
          </p:nvPr>
        </p:nvSpPr>
        <p:spPr/>
        <p:txBody>
          <a:bodyPr/>
          <a:lstStyle/>
          <a:p>
            <a:fld id="{09AF3135-2B01-47FF-894C-676CE448FD06}" type="slidenum">
              <a:rPr lang="en-US" smtClean="0"/>
              <a:t>‹#›</a:t>
            </a:fld>
            <a:endParaRPr lang="en-US"/>
          </a:p>
        </p:txBody>
      </p:sp>
    </p:spTree>
    <p:extLst>
      <p:ext uri="{BB962C8B-B14F-4D97-AF65-F5344CB8AC3E}">
        <p14:creationId xmlns:p14="http://schemas.microsoft.com/office/powerpoint/2010/main" val="24290530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7181-15B9-4B35-AF8F-DF4CC2DB19C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8745EC-F099-42CE-B78C-7C9527A5A886}"/>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B16492C-72AB-4081-AF5A-447B70B82534}"/>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6D2FA6-20E7-4381-B0BD-1598E57DBE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82BE7CD-1452-4780-A7B6-E319330E612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10CBB6A6-FE5B-4671-9E5F-018C624A8CCE}"/>
              </a:ext>
            </a:extLst>
          </p:cNvPr>
          <p:cNvSpPr>
            <a:spLocks noGrp="1"/>
          </p:cNvSpPr>
          <p:nvPr>
            <p:ph type="sldNum" sz="quarter" idx="12"/>
          </p:nvPr>
        </p:nvSpPr>
        <p:spPr/>
        <p:txBody>
          <a:bodyPr/>
          <a:lstStyle/>
          <a:p>
            <a:fld id="{09AF3135-2B01-47FF-894C-676CE448FD06}" type="slidenum">
              <a:rPr lang="en-US" smtClean="0"/>
              <a:t>‹#›</a:t>
            </a:fld>
            <a:endParaRPr lang="en-US"/>
          </a:p>
        </p:txBody>
      </p:sp>
    </p:spTree>
    <p:extLst>
      <p:ext uri="{BB962C8B-B14F-4D97-AF65-F5344CB8AC3E}">
        <p14:creationId xmlns:p14="http://schemas.microsoft.com/office/powerpoint/2010/main" val="27998064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854DC8-D395-4539-A34B-3353A6027C52}"/>
              </a:ext>
            </a:extLst>
          </p:cNvPr>
          <p:cNvSpPr/>
          <p:nvPr userDrawn="1"/>
        </p:nvSpPr>
        <p:spPr>
          <a:xfrm>
            <a:off x="0" y="489095"/>
            <a:ext cx="12192000" cy="53577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322DFAB8-D072-4F14-8776-DB263BDE769D}"/>
              </a:ext>
            </a:extLst>
          </p:cNvPr>
          <p:cNvSpPr/>
          <p:nvPr userDrawn="1"/>
        </p:nvSpPr>
        <p:spPr>
          <a:xfrm>
            <a:off x="5539154" y="717766"/>
            <a:ext cx="6652846" cy="835274"/>
          </a:xfrm>
          <a:prstGeom prst="rect">
            <a:avLst/>
          </a:prstGeom>
          <a:solidFill>
            <a:srgbClr val="86A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CBA35E37-3A6B-492D-A196-3EE91AA04FEB}"/>
              </a:ext>
            </a:extLst>
          </p:cNvPr>
          <p:cNvSpPr/>
          <p:nvPr userDrawn="1"/>
        </p:nvSpPr>
        <p:spPr>
          <a:xfrm>
            <a:off x="-2" y="986965"/>
            <a:ext cx="340243" cy="296879"/>
          </a:xfrm>
          <a:prstGeom prst="rect">
            <a:avLst/>
          </a:prstGeom>
          <a:solidFill>
            <a:srgbClr val="D3B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4D51DC8-097F-4708-80CB-9B01AE53E82B}"/>
              </a:ext>
            </a:extLst>
          </p:cNvPr>
          <p:cNvSpPr>
            <a:spLocks noGrp="1"/>
          </p:cNvSpPr>
          <p:nvPr>
            <p:ph type="title"/>
          </p:nvPr>
        </p:nvSpPr>
        <p:spPr>
          <a:xfrm>
            <a:off x="800237" y="717768"/>
            <a:ext cx="4278923" cy="835274"/>
          </a:xfrm>
        </p:spPr>
        <p:txBody>
          <a:bodyPr>
            <a:noAutofit/>
          </a:bodyPr>
          <a:lstStyle>
            <a:lvl1pPr>
              <a:defRPr sz="2800"/>
            </a:lvl1pPr>
          </a:lstStyle>
          <a:p>
            <a:r>
              <a:rPr lang="en-US"/>
              <a:t>Click to edit Master title style</a:t>
            </a:r>
          </a:p>
        </p:txBody>
      </p:sp>
      <p:sp>
        <p:nvSpPr>
          <p:cNvPr id="5" name="Slide Number Placeholder 4">
            <a:extLst>
              <a:ext uri="{FF2B5EF4-FFF2-40B4-BE49-F238E27FC236}">
                <a16:creationId xmlns:a16="http://schemas.microsoft.com/office/drawing/2014/main" id="{DBADE2B0-05E3-4B7F-8B73-F6BA4420A88F}"/>
              </a:ext>
            </a:extLst>
          </p:cNvPr>
          <p:cNvSpPr>
            <a:spLocks noGrp="1"/>
          </p:cNvSpPr>
          <p:nvPr>
            <p:ph type="sldNum" sz="quarter" idx="12"/>
          </p:nvPr>
        </p:nvSpPr>
        <p:spPr/>
        <p:txBody>
          <a:bodyPr/>
          <a:lstStyle/>
          <a:p>
            <a:fld id="{09AF3135-2B01-47FF-894C-676CE448FD06}" type="slidenum">
              <a:rPr lang="en-US" smtClean="0"/>
              <a:t>‹#›</a:t>
            </a:fld>
            <a:endParaRPr lang="en-US"/>
          </a:p>
        </p:txBody>
      </p:sp>
    </p:spTree>
    <p:extLst>
      <p:ext uri="{BB962C8B-B14F-4D97-AF65-F5344CB8AC3E}">
        <p14:creationId xmlns:p14="http://schemas.microsoft.com/office/powerpoint/2010/main" val="41946002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854DC8-D395-4539-A34B-3353A6027C52}"/>
              </a:ext>
            </a:extLst>
          </p:cNvPr>
          <p:cNvSpPr/>
          <p:nvPr userDrawn="1"/>
        </p:nvSpPr>
        <p:spPr>
          <a:xfrm>
            <a:off x="0" y="489095"/>
            <a:ext cx="12192000" cy="53577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322DFAB8-D072-4F14-8776-DB263BDE769D}"/>
              </a:ext>
            </a:extLst>
          </p:cNvPr>
          <p:cNvSpPr/>
          <p:nvPr userDrawn="1"/>
        </p:nvSpPr>
        <p:spPr>
          <a:xfrm>
            <a:off x="5539154" y="717766"/>
            <a:ext cx="6652846" cy="83527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CBA35E37-3A6B-492D-A196-3EE91AA04FEB}"/>
              </a:ext>
            </a:extLst>
          </p:cNvPr>
          <p:cNvSpPr/>
          <p:nvPr userDrawn="1"/>
        </p:nvSpPr>
        <p:spPr>
          <a:xfrm>
            <a:off x="-2" y="986965"/>
            <a:ext cx="340243" cy="296879"/>
          </a:xfrm>
          <a:prstGeom prst="rect">
            <a:avLst/>
          </a:prstGeom>
          <a:solidFill>
            <a:srgbClr val="D3B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4D51DC8-097F-4708-80CB-9B01AE53E82B}"/>
              </a:ext>
            </a:extLst>
          </p:cNvPr>
          <p:cNvSpPr>
            <a:spLocks noGrp="1"/>
          </p:cNvSpPr>
          <p:nvPr>
            <p:ph type="title"/>
          </p:nvPr>
        </p:nvSpPr>
        <p:spPr>
          <a:xfrm>
            <a:off x="800237" y="717768"/>
            <a:ext cx="4278923" cy="835274"/>
          </a:xfrm>
        </p:spPr>
        <p:txBody>
          <a:bodyPr>
            <a:noAutofit/>
          </a:bodyPr>
          <a:lstStyle>
            <a:lvl1pPr>
              <a:defRPr sz="2800"/>
            </a:lvl1pPr>
          </a:lstStyle>
          <a:p>
            <a:r>
              <a:rPr lang="en-US"/>
              <a:t>Click to edit Master title style</a:t>
            </a:r>
          </a:p>
        </p:txBody>
      </p:sp>
      <p:sp>
        <p:nvSpPr>
          <p:cNvPr id="5" name="Slide Number Placeholder 4">
            <a:extLst>
              <a:ext uri="{FF2B5EF4-FFF2-40B4-BE49-F238E27FC236}">
                <a16:creationId xmlns:a16="http://schemas.microsoft.com/office/drawing/2014/main" id="{DBADE2B0-05E3-4B7F-8B73-F6BA4420A88F}"/>
              </a:ext>
            </a:extLst>
          </p:cNvPr>
          <p:cNvSpPr>
            <a:spLocks noGrp="1"/>
          </p:cNvSpPr>
          <p:nvPr>
            <p:ph type="sldNum" sz="quarter" idx="12"/>
          </p:nvPr>
        </p:nvSpPr>
        <p:spPr/>
        <p:txBody>
          <a:bodyPr/>
          <a:lstStyle/>
          <a:p>
            <a:fld id="{09AF3135-2B01-47FF-894C-676CE448FD06}" type="slidenum">
              <a:rPr lang="en-US" smtClean="0"/>
              <a:t>‹#›</a:t>
            </a:fld>
            <a:endParaRPr lang="en-US"/>
          </a:p>
        </p:txBody>
      </p:sp>
    </p:spTree>
    <p:extLst>
      <p:ext uri="{BB962C8B-B14F-4D97-AF65-F5344CB8AC3E}">
        <p14:creationId xmlns:p14="http://schemas.microsoft.com/office/powerpoint/2010/main" val="1417029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854DC8-D395-4539-A34B-3353A6027C52}"/>
              </a:ext>
            </a:extLst>
          </p:cNvPr>
          <p:cNvSpPr/>
          <p:nvPr userDrawn="1"/>
        </p:nvSpPr>
        <p:spPr>
          <a:xfrm>
            <a:off x="0" y="489095"/>
            <a:ext cx="12192000" cy="53577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322DFAB8-D072-4F14-8776-DB263BDE769D}"/>
              </a:ext>
            </a:extLst>
          </p:cNvPr>
          <p:cNvSpPr/>
          <p:nvPr userDrawn="1"/>
        </p:nvSpPr>
        <p:spPr>
          <a:xfrm>
            <a:off x="5539154" y="717766"/>
            <a:ext cx="6652846" cy="835274"/>
          </a:xfrm>
          <a:prstGeom prst="rect">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CBA35E37-3A6B-492D-A196-3EE91AA04FEB}"/>
              </a:ext>
            </a:extLst>
          </p:cNvPr>
          <p:cNvSpPr/>
          <p:nvPr userDrawn="1"/>
        </p:nvSpPr>
        <p:spPr>
          <a:xfrm>
            <a:off x="-2" y="986965"/>
            <a:ext cx="340243" cy="296879"/>
          </a:xfrm>
          <a:prstGeom prst="rect">
            <a:avLst/>
          </a:prstGeom>
          <a:solidFill>
            <a:srgbClr val="D3B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4D51DC8-097F-4708-80CB-9B01AE53E82B}"/>
              </a:ext>
            </a:extLst>
          </p:cNvPr>
          <p:cNvSpPr>
            <a:spLocks noGrp="1"/>
          </p:cNvSpPr>
          <p:nvPr>
            <p:ph type="title"/>
          </p:nvPr>
        </p:nvSpPr>
        <p:spPr>
          <a:xfrm>
            <a:off x="800237" y="717768"/>
            <a:ext cx="4278923" cy="835274"/>
          </a:xfrm>
        </p:spPr>
        <p:txBody>
          <a:bodyPr>
            <a:noAutofit/>
          </a:bodyPr>
          <a:lstStyle>
            <a:lvl1pPr>
              <a:defRPr sz="2800"/>
            </a:lvl1pPr>
          </a:lstStyle>
          <a:p>
            <a:r>
              <a:rPr lang="en-US"/>
              <a:t>Click to edit Master title style</a:t>
            </a:r>
          </a:p>
        </p:txBody>
      </p:sp>
      <p:sp>
        <p:nvSpPr>
          <p:cNvPr id="5" name="Slide Number Placeholder 4">
            <a:extLst>
              <a:ext uri="{FF2B5EF4-FFF2-40B4-BE49-F238E27FC236}">
                <a16:creationId xmlns:a16="http://schemas.microsoft.com/office/drawing/2014/main" id="{DBADE2B0-05E3-4B7F-8B73-F6BA4420A88F}"/>
              </a:ext>
            </a:extLst>
          </p:cNvPr>
          <p:cNvSpPr>
            <a:spLocks noGrp="1"/>
          </p:cNvSpPr>
          <p:nvPr>
            <p:ph type="sldNum" sz="quarter" idx="12"/>
          </p:nvPr>
        </p:nvSpPr>
        <p:spPr/>
        <p:txBody>
          <a:bodyPr/>
          <a:lstStyle/>
          <a:p>
            <a:fld id="{09AF3135-2B01-47FF-894C-676CE448FD06}" type="slidenum">
              <a:rPr lang="en-US" smtClean="0"/>
              <a:t>‹#›</a:t>
            </a:fld>
            <a:endParaRPr lang="en-US"/>
          </a:p>
        </p:txBody>
      </p:sp>
    </p:spTree>
    <p:extLst>
      <p:ext uri="{BB962C8B-B14F-4D97-AF65-F5344CB8AC3E}">
        <p14:creationId xmlns:p14="http://schemas.microsoft.com/office/powerpoint/2010/main" val="32738355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3" name="Picture 12" descr="A person standing in front of a group of children&#10;&#10;Description automatically generated with low confidence">
            <a:extLst>
              <a:ext uri="{FF2B5EF4-FFF2-40B4-BE49-F238E27FC236}">
                <a16:creationId xmlns:a16="http://schemas.microsoft.com/office/drawing/2014/main" id="{06317856-125A-4C40-931E-902A7E1771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731351" y="628515"/>
            <a:ext cx="7120680" cy="4989769"/>
          </a:xfrm>
          <a:prstGeom prst="rect">
            <a:avLst/>
          </a:prstGeom>
        </p:spPr>
      </p:pic>
      <p:sp>
        <p:nvSpPr>
          <p:cNvPr id="4" name="Slide Number Placeholder 3">
            <a:extLst>
              <a:ext uri="{FF2B5EF4-FFF2-40B4-BE49-F238E27FC236}">
                <a16:creationId xmlns:a16="http://schemas.microsoft.com/office/drawing/2014/main" id="{25A0B252-EFDD-410C-97FA-CC46015DE516}"/>
              </a:ext>
            </a:extLst>
          </p:cNvPr>
          <p:cNvSpPr>
            <a:spLocks noGrp="1"/>
          </p:cNvSpPr>
          <p:nvPr>
            <p:ph type="sldNum" sz="quarter" idx="12"/>
          </p:nvPr>
        </p:nvSpPr>
        <p:spPr/>
        <p:txBody>
          <a:bodyPr/>
          <a:lstStyle/>
          <a:p>
            <a:fld id="{09AF3135-2B01-47FF-894C-676CE448FD06}" type="slidenum">
              <a:rPr lang="en-US" smtClean="0"/>
              <a:t>‹#›</a:t>
            </a:fld>
            <a:endParaRPr lang="en-US"/>
          </a:p>
        </p:txBody>
      </p:sp>
      <p:sp>
        <p:nvSpPr>
          <p:cNvPr id="5" name="Rectangle 4">
            <a:extLst>
              <a:ext uri="{FF2B5EF4-FFF2-40B4-BE49-F238E27FC236}">
                <a16:creationId xmlns:a16="http://schemas.microsoft.com/office/drawing/2014/main" id="{28446A21-AA51-4A8A-85AD-7551D278F029}"/>
              </a:ext>
            </a:extLst>
          </p:cNvPr>
          <p:cNvSpPr/>
          <p:nvPr userDrawn="1"/>
        </p:nvSpPr>
        <p:spPr>
          <a:xfrm>
            <a:off x="0" y="0"/>
            <a:ext cx="49149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B70CC503-B2C2-43C3-A5CC-49B9D85616CF}"/>
              </a:ext>
            </a:extLst>
          </p:cNvPr>
          <p:cNvSpPr/>
          <p:nvPr userDrawn="1"/>
        </p:nvSpPr>
        <p:spPr>
          <a:xfrm>
            <a:off x="3778273" y="628515"/>
            <a:ext cx="1656091" cy="4989769"/>
          </a:xfrm>
          <a:prstGeom prst="rect">
            <a:avLst/>
          </a:prstGeom>
          <a:solidFill>
            <a:srgbClr val="D3B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95BD0038-1475-47FC-9AF9-A52175B681DE}"/>
              </a:ext>
            </a:extLst>
          </p:cNvPr>
          <p:cNvSpPr/>
          <p:nvPr userDrawn="1"/>
        </p:nvSpPr>
        <p:spPr>
          <a:xfrm>
            <a:off x="5433647" y="628516"/>
            <a:ext cx="6418385" cy="4989770"/>
          </a:xfrm>
          <a:prstGeom prst="rect">
            <a:avLst/>
          </a:prstGeom>
          <a:solidFill>
            <a:srgbClr val="D3B051">
              <a:alpha val="7841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1D9E2E52-C864-46B5-A699-C0AC38151639}"/>
              </a:ext>
            </a:extLst>
          </p:cNvPr>
          <p:cNvSpPr/>
          <p:nvPr userDrawn="1"/>
        </p:nvSpPr>
        <p:spPr>
          <a:xfrm>
            <a:off x="1" y="1933010"/>
            <a:ext cx="4625868" cy="2176130"/>
          </a:xfrm>
          <a:prstGeom prst="rect">
            <a:avLst/>
          </a:prstGeom>
          <a:solidFill>
            <a:srgbClr val="466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15B1CB9D-1567-4D3A-A1AC-873F8606FA8E}"/>
              </a:ext>
            </a:extLst>
          </p:cNvPr>
          <p:cNvSpPr/>
          <p:nvPr userDrawn="1"/>
        </p:nvSpPr>
        <p:spPr>
          <a:xfrm>
            <a:off x="3170474" y="3304259"/>
            <a:ext cx="914400" cy="45719"/>
          </a:xfrm>
          <a:prstGeom prst="rect">
            <a:avLst/>
          </a:prstGeom>
          <a:solidFill>
            <a:srgbClr val="D3B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28CC2B56-D909-4E86-AA40-0D86784D5A1F}"/>
              </a:ext>
            </a:extLst>
          </p:cNvPr>
          <p:cNvSpPr/>
          <p:nvPr userDrawn="1"/>
        </p:nvSpPr>
        <p:spPr>
          <a:xfrm rot="16200000">
            <a:off x="-405934" y="2886211"/>
            <a:ext cx="935831" cy="133220"/>
          </a:xfrm>
          <a:prstGeom prst="rect">
            <a:avLst/>
          </a:prstGeom>
          <a:solidFill>
            <a:srgbClr val="86A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4">
            <a:extLst>
              <a:ext uri="{FF2B5EF4-FFF2-40B4-BE49-F238E27FC236}">
                <a16:creationId xmlns:a16="http://schemas.microsoft.com/office/drawing/2014/main" id="{91811EC8-6DC8-466E-9FBB-6E48C0CE6E1E}"/>
              </a:ext>
            </a:extLst>
          </p:cNvPr>
          <p:cNvSpPr>
            <a:spLocks noGrp="1"/>
          </p:cNvSpPr>
          <p:nvPr>
            <p:ph type="body" sz="quarter" idx="13" hasCustomPrompt="1"/>
          </p:nvPr>
        </p:nvSpPr>
        <p:spPr>
          <a:xfrm>
            <a:off x="298462" y="2499412"/>
            <a:ext cx="1655762" cy="290512"/>
          </a:xfrm>
        </p:spPr>
        <p:txBody>
          <a:bodyPr>
            <a:noAutofit/>
          </a:bodyPr>
          <a:lstStyle>
            <a:lvl1pPr marL="0" indent="0">
              <a:buNone/>
              <a:defRPr sz="1200">
                <a:solidFill>
                  <a:schemeClr val="bg1"/>
                </a:solidFill>
              </a:defRPr>
            </a:lvl1pPr>
          </a:lstStyle>
          <a:p>
            <a:pPr lvl="0"/>
            <a:r>
              <a:rPr lang="en-US"/>
              <a:t>Insert date here</a:t>
            </a:r>
          </a:p>
        </p:txBody>
      </p:sp>
      <p:sp>
        <p:nvSpPr>
          <p:cNvPr id="19" name="Text Placeholder 18">
            <a:extLst>
              <a:ext uri="{FF2B5EF4-FFF2-40B4-BE49-F238E27FC236}">
                <a16:creationId xmlns:a16="http://schemas.microsoft.com/office/drawing/2014/main" id="{0568C36F-7AC9-4650-9FBA-9AA0EA67CEC1}"/>
              </a:ext>
            </a:extLst>
          </p:cNvPr>
          <p:cNvSpPr>
            <a:spLocks noGrp="1"/>
          </p:cNvSpPr>
          <p:nvPr>
            <p:ph type="body" sz="quarter" idx="14" hasCustomPrompt="1"/>
          </p:nvPr>
        </p:nvSpPr>
        <p:spPr>
          <a:xfrm>
            <a:off x="298462" y="2882459"/>
            <a:ext cx="2620962" cy="935037"/>
          </a:xfrm>
        </p:spPr>
        <p:txBody>
          <a:bodyPr/>
          <a:lstStyle>
            <a:lvl1pPr marL="0" indent="0">
              <a:buNone/>
              <a:defRPr>
                <a:solidFill>
                  <a:schemeClr val="bg1"/>
                </a:solidFill>
              </a:defRPr>
            </a:lvl1pPr>
          </a:lstStyle>
          <a:p>
            <a:pPr lvl="0"/>
            <a:r>
              <a:rPr lang="en-US"/>
              <a:t>Insert title/ header here</a:t>
            </a:r>
          </a:p>
        </p:txBody>
      </p:sp>
    </p:spTree>
    <p:extLst>
      <p:ext uri="{BB962C8B-B14F-4D97-AF65-F5344CB8AC3E}">
        <p14:creationId xmlns:p14="http://schemas.microsoft.com/office/powerpoint/2010/main" val="101821599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3" name="Picture 12" descr="A person standing in front of a group of children&#10;&#10;Description automatically generated with low confidence">
            <a:extLst>
              <a:ext uri="{FF2B5EF4-FFF2-40B4-BE49-F238E27FC236}">
                <a16:creationId xmlns:a16="http://schemas.microsoft.com/office/drawing/2014/main" id="{06317856-125A-4C40-931E-902A7E1771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731351" y="628515"/>
            <a:ext cx="7120680" cy="4989769"/>
          </a:xfrm>
          <a:prstGeom prst="rect">
            <a:avLst/>
          </a:prstGeom>
        </p:spPr>
      </p:pic>
      <p:sp>
        <p:nvSpPr>
          <p:cNvPr id="4" name="Slide Number Placeholder 3">
            <a:extLst>
              <a:ext uri="{FF2B5EF4-FFF2-40B4-BE49-F238E27FC236}">
                <a16:creationId xmlns:a16="http://schemas.microsoft.com/office/drawing/2014/main" id="{25A0B252-EFDD-410C-97FA-CC46015DE516}"/>
              </a:ext>
            </a:extLst>
          </p:cNvPr>
          <p:cNvSpPr>
            <a:spLocks noGrp="1"/>
          </p:cNvSpPr>
          <p:nvPr>
            <p:ph type="sldNum" sz="quarter" idx="12"/>
          </p:nvPr>
        </p:nvSpPr>
        <p:spPr/>
        <p:txBody>
          <a:bodyPr/>
          <a:lstStyle/>
          <a:p>
            <a:fld id="{09AF3135-2B01-47FF-894C-676CE448FD06}" type="slidenum">
              <a:rPr lang="en-US" smtClean="0"/>
              <a:t>‹#›</a:t>
            </a:fld>
            <a:endParaRPr lang="en-US"/>
          </a:p>
        </p:txBody>
      </p:sp>
      <p:sp>
        <p:nvSpPr>
          <p:cNvPr id="5" name="Rectangle 4">
            <a:extLst>
              <a:ext uri="{FF2B5EF4-FFF2-40B4-BE49-F238E27FC236}">
                <a16:creationId xmlns:a16="http://schemas.microsoft.com/office/drawing/2014/main" id="{28446A21-AA51-4A8A-85AD-7551D278F029}"/>
              </a:ext>
            </a:extLst>
          </p:cNvPr>
          <p:cNvSpPr/>
          <p:nvPr userDrawn="1"/>
        </p:nvSpPr>
        <p:spPr>
          <a:xfrm>
            <a:off x="-303899" y="0"/>
            <a:ext cx="5433646"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B70CC503-B2C2-43C3-A5CC-49B9D85616CF}"/>
              </a:ext>
            </a:extLst>
          </p:cNvPr>
          <p:cNvSpPr/>
          <p:nvPr userDrawn="1"/>
        </p:nvSpPr>
        <p:spPr>
          <a:xfrm>
            <a:off x="3778273" y="628515"/>
            <a:ext cx="1656091" cy="4989769"/>
          </a:xfrm>
          <a:prstGeom prst="rect">
            <a:avLst/>
          </a:prstGeom>
          <a:solidFill>
            <a:srgbClr val="D3B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95BD0038-1475-47FC-9AF9-A52175B681DE}"/>
              </a:ext>
            </a:extLst>
          </p:cNvPr>
          <p:cNvSpPr/>
          <p:nvPr userDrawn="1"/>
        </p:nvSpPr>
        <p:spPr>
          <a:xfrm>
            <a:off x="5433647" y="628516"/>
            <a:ext cx="6418385" cy="4989770"/>
          </a:xfrm>
          <a:prstGeom prst="rect">
            <a:avLst/>
          </a:prstGeom>
          <a:solidFill>
            <a:srgbClr val="D3B051">
              <a:alpha val="7841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1D9E2E52-C864-46B5-A699-C0AC38151639}"/>
              </a:ext>
            </a:extLst>
          </p:cNvPr>
          <p:cNvSpPr/>
          <p:nvPr userDrawn="1"/>
        </p:nvSpPr>
        <p:spPr>
          <a:xfrm>
            <a:off x="1" y="1933010"/>
            <a:ext cx="4625868" cy="2176130"/>
          </a:xfrm>
          <a:prstGeom prst="rect">
            <a:avLst/>
          </a:prstGeom>
          <a:solidFill>
            <a:srgbClr val="466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15B1CB9D-1567-4D3A-A1AC-873F8606FA8E}"/>
              </a:ext>
            </a:extLst>
          </p:cNvPr>
          <p:cNvSpPr/>
          <p:nvPr userDrawn="1"/>
        </p:nvSpPr>
        <p:spPr>
          <a:xfrm>
            <a:off x="3170474" y="3304259"/>
            <a:ext cx="914400" cy="45719"/>
          </a:xfrm>
          <a:prstGeom prst="rect">
            <a:avLst/>
          </a:prstGeom>
          <a:solidFill>
            <a:srgbClr val="D3B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28CC2B56-D909-4E86-AA40-0D86784D5A1F}"/>
              </a:ext>
            </a:extLst>
          </p:cNvPr>
          <p:cNvSpPr/>
          <p:nvPr userDrawn="1"/>
        </p:nvSpPr>
        <p:spPr>
          <a:xfrm rot="16200000">
            <a:off x="-405934" y="2886211"/>
            <a:ext cx="935831" cy="133220"/>
          </a:xfrm>
          <a:prstGeom prst="rect">
            <a:avLst/>
          </a:prstGeom>
          <a:solidFill>
            <a:srgbClr val="86A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4">
            <a:extLst>
              <a:ext uri="{FF2B5EF4-FFF2-40B4-BE49-F238E27FC236}">
                <a16:creationId xmlns:a16="http://schemas.microsoft.com/office/drawing/2014/main" id="{91811EC8-6DC8-466E-9FBB-6E48C0CE6E1E}"/>
              </a:ext>
            </a:extLst>
          </p:cNvPr>
          <p:cNvSpPr>
            <a:spLocks noGrp="1"/>
          </p:cNvSpPr>
          <p:nvPr>
            <p:ph type="body" sz="quarter" idx="13" hasCustomPrompt="1"/>
          </p:nvPr>
        </p:nvSpPr>
        <p:spPr>
          <a:xfrm>
            <a:off x="298462" y="2499412"/>
            <a:ext cx="1655762" cy="290512"/>
          </a:xfrm>
        </p:spPr>
        <p:txBody>
          <a:bodyPr>
            <a:noAutofit/>
          </a:bodyPr>
          <a:lstStyle>
            <a:lvl1pPr marL="0" indent="0">
              <a:buNone/>
              <a:defRPr sz="1200">
                <a:solidFill>
                  <a:schemeClr val="bg1"/>
                </a:solidFill>
              </a:defRPr>
            </a:lvl1pPr>
          </a:lstStyle>
          <a:p>
            <a:pPr lvl="0"/>
            <a:r>
              <a:rPr lang="en-US"/>
              <a:t>Insert date here</a:t>
            </a:r>
          </a:p>
        </p:txBody>
      </p:sp>
      <p:sp>
        <p:nvSpPr>
          <p:cNvPr id="19" name="Text Placeholder 18">
            <a:extLst>
              <a:ext uri="{FF2B5EF4-FFF2-40B4-BE49-F238E27FC236}">
                <a16:creationId xmlns:a16="http://schemas.microsoft.com/office/drawing/2014/main" id="{0568C36F-7AC9-4650-9FBA-9AA0EA67CEC1}"/>
              </a:ext>
            </a:extLst>
          </p:cNvPr>
          <p:cNvSpPr>
            <a:spLocks noGrp="1"/>
          </p:cNvSpPr>
          <p:nvPr>
            <p:ph type="body" sz="quarter" idx="14" hasCustomPrompt="1"/>
          </p:nvPr>
        </p:nvSpPr>
        <p:spPr>
          <a:xfrm>
            <a:off x="298462" y="2882459"/>
            <a:ext cx="2620962" cy="935037"/>
          </a:xfrm>
        </p:spPr>
        <p:txBody>
          <a:bodyPr/>
          <a:lstStyle>
            <a:lvl1pPr marL="0" indent="0">
              <a:buNone/>
              <a:defRPr>
                <a:solidFill>
                  <a:schemeClr val="bg1"/>
                </a:solidFill>
              </a:defRPr>
            </a:lvl1pPr>
          </a:lstStyle>
          <a:p>
            <a:pPr lvl="0"/>
            <a:r>
              <a:rPr lang="en-US"/>
              <a:t>Insert title/ header here</a:t>
            </a:r>
          </a:p>
        </p:txBody>
      </p:sp>
    </p:spTree>
    <p:extLst>
      <p:ext uri="{BB962C8B-B14F-4D97-AF65-F5344CB8AC3E}">
        <p14:creationId xmlns:p14="http://schemas.microsoft.com/office/powerpoint/2010/main" val="20028060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D4FEB0-B9D3-4BF8-BE35-FDCF787FD49B}"/>
              </a:ext>
            </a:extLst>
          </p:cNvPr>
          <p:cNvSpPr/>
          <p:nvPr userDrawn="1"/>
        </p:nvSpPr>
        <p:spPr>
          <a:xfrm>
            <a:off x="-1" y="549437"/>
            <a:ext cx="4772025" cy="14464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02134622-6702-42B3-9A51-5D480098E48E}"/>
              </a:ext>
            </a:extLst>
          </p:cNvPr>
          <p:cNvSpPr>
            <a:spLocks noGrp="1"/>
          </p:cNvSpPr>
          <p:nvPr>
            <p:ph type="title"/>
          </p:nvPr>
        </p:nvSpPr>
        <p:spPr>
          <a:xfrm>
            <a:off x="839789"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6E030D4-40C6-4B5B-A903-D7E0ADB04CB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D4F50E-4FE4-440F-81B0-2ABD75506B1E}"/>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26A0ED0C-5845-4CE8-B7F2-B78230B54C1D}"/>
              </a:ext>
            </a:extLst>
          </p:cNvPr>
          <p:cNvSpPr>
            <a:spLocks noGrp="1"/>
          </p:cNvSpPr>
          <p:nvPr>
            <p:ph type="sldNum" sz="quarter" idx="12"/>
          </p:nvPr>
        </p:nvSpPr>
        <p:spPr/>
        <p:txBody>
          <a:bodyPr/>
          <a:lstStyle/>
          <a:p>
            <a:fld id="{09AF3135-2B01-47FF-894C-676CE448FD06}" type="slidenum">
              <a:rPr lang="en-US" smtClean="0"/>
              <a:t>‹#›</a:t>
            </a:fld>
            <a:endParaRPr lang="en-US"/>
          </a:p>
        </p:txBody>
      </p:sp>
      <p:grpSp>
        <p:nvGrpSpPr>
          <p:cNvPr id="9" name="Group 8">
            <a:extLst>
              <a:ext uri="{FF2B5EF4-FFF2-40B4-BE49-F238E27FC236}">
                <a16:creationId xmlns:a16="http://schemas.microsoft.com/office/drawing/2014/main" id="{B4E64A6E-5DEE-478F-917A-F8B15EB456CE}"/>
              </a:ext>
            </a:extLst>
          </p:cNvPr>
          <p:cNvGrpSpPr/>
          <p:nvPr userDrawn="1"/>
        </p:nvGrpSpPr>
        <p:grpSpPr>
          <a:xfrm>
            <a:off x="1" y="5136"/>
            <a:ext cx="4462579" cy="5138364"/>
            <a:chOff x="0" y="5136"/>
            <a:chExt cx="4462579" cy="5138364"/>
          </a:xfrm>
          <a:noFill/>
        </p:grpSpPr>
        <p:sp>
          <p:nvSpPr>
            <p:cNvPr id="10" name="Rectangle 9">
              <a:extLst>
                <a:ext uri="{FF2B5EF4-FFF2-40B4-BE49-F238E27FC236}">
                  <a16:creationId xmlns:a16="http://schemas.microsoft.com/office/drawing/2014/main" id="{1FCF452B-C47E-463E-AC91-0B2C3A995A19}"/>
                </a:ext>
              </a:extLst>
            </p:cNvPr>
            <p:cNvSpPr/>
            <p:nvPr/>
          </p:nvSpPr>
          <p:spPr>
            <a:xfrm>
              <a:off x="0" y="5136"/>
              <a:ext cx="4462579" cy="5138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113335CE-A931-4C81-9EFC-9FBF0B40A70A}"/>
                </a:ext>
              </a:extLst>
            </p:cNvPr>
            <p:cNvSpPr/>
            <p:nvPr/>
          </p:nvSpPr>
          <p:spPr>
            <a:xfrm>
              <a:off x="0" y="549437"/>
              <a:ext cx="3700130" cy="8352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6366577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C5203-1411-4303-B22A-A0F28D6A4145}"/>
              </a:ext>
            </a:extLst>
          </p:cNvPr>
          <p:cNvSpPr/>
          <p:nvPr userDrawn="1"/>
        </p:nvSpPr>
        <p:spPr>
          <a:xfrm>
            <a:off x="-1" y="549437"/>
            <a:ext cx="4772025" cy="14464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976FAE5-BBFD-4794-BA10-18D40ABE81DA}"/>
              </a:ext>
            </a:extLst>
          </p:cNvPr>
          <p:cNvSpPr>
            <a:spLocks noGrp="1"/>
          </p:cNvSpPr>
          <p:nvPr>
            <p:ph type="title"/>
          </p:nvPr>
        </p:nvSpPr>
        <p:spPr>
          <a:xfrm>
            <a:off x="839789" y="457200"/>
            <a:ext cx="3932237" cy="1600200"/>
          </a:xfrm>
        </p:spPr>
        <p:txBody>
          <a:bodyPr anchor="b"/>
          <a:lstStyle>
            <a:lvl1pPr>
              <a:defRPr sz="320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0070DAA6-2487-4F90-8EC5-D58D1CCC0C0D}"/>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B1D6CB5C-FD96-4DD5-8A02-28E7E0828FDE}"/>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F50BB9-F903-45A9-943A-A819B879B574}"/>
              </a:ext>
            </a:extLst>
          </p:cNvPr>
          <p:cNvSpPr>
            <a:spLocks noGrp="1"/>
          </p:cNvSpPr>
          <p:nvPr>
            <p:ph type="dt" sz="half" idx="10"/>
          </p:nvPr>
        </p:nvSpPr>
        <p:spPr>
          <a:xfrm>
            <a:off x="838200" y="6356351"/>
            <a:ext cx="2743200" cy="365125"/>
          </a:xfrm>
          <a:prstGeom prst="rect">
            <a:avLst/>
          </a:prstGeom>
        </p:spPr>
        <p:txBody>
          <a:bodyPr/>
          <a:lstStyle/>
          <a:p>
            <a:fld id="{8EE77EBD-A3AC-4BCE-BA56-88561937F331}" type="datetimeFigureOut">
              <a:rPr lang="en-US" smtClean="0"/>
              <a:t>10/8/2025</a:t>
            </a:fld>
            <a:endParaRPr lang="en-US"/>
          </a:p>
        </p:txBody>
      </p:sp>
      <p:sp>
        <p:nvSpPr>
          <p:cNvPr id="6" name="Footer Placeholder 5">
            <a:extLst>
              <a:ext uri="{FF2B5EF4-FFF2-40B4-BE49-F238E27FC236}">
                <a16:creationId xmlns:a16="http://schemas.microsoft.com/office/drawing/2014/main" id="{C049083F-D1E8-40E4-A233-3C4160D3F49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D193BB-8A6F-41C9-95EE-93E002FFA76E}"/>
              </a:ext>
            </a:extLst>
          </p:cNvPr>
          <p:cNvSpPr>
            <a:spLocks noGrp="1"/>
          </p:cNvSpPr>
          <p:nvPr>
            <p:ph type="sldNum" sz="quarter" idx="12"/>
          </p:nvPr>
        </p:nvSpPr>
        <p:spPr/>
        <p:txBody>
          <a:bodyPr/>
          <a:lstStyle/>
          <a:p>
            <a:fld id="{09AF3135-2B01-47FF-894C-676CE448FD06}" type="slidenum">
              <a:rPr lang="en-US" smtClean="0"/>
              <a:t>‹#›</a:t>
            </a:fld>
            <a:endParaRPr lang="en-US"/>
          </a:p>
        </p:txBody>
      </p:sp>
    </p:spTree>
    <p:extLst>
      <p:ext uri="{BB962C8B-B14F-4D97-AF65-F5344CB8AC3E}">
        <p14:creationId xmlns:p14="http://schemas.microsoft.com/office/powerpoint/2010/main" val="27684914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CE2CD2-D8EC-4A62-88BD-E8D621059D4C}"/>
              </a:ext>
            </a:extLst>
          </p:cNvPr>
          <p:cNvSpPr/>
          <p:nvPr userDrawn="1"/>
        </p:nvSpPr>
        <p:spPr>
          <a:xfrm>
            <a:off x="0" y="0"/>
            <a:ext cx="27432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976FAE5-BBFD-4794-BA10-18D40ABE81DA}"/>
              </a:ext>
            </a:extLst>
          </p:cNvPr>
          <p:cNvSpPr>
            <a:spLocks noGrp="1"/>
          </p:cNvSpPr>
          <p:nvPr>
            <p:ph type="title"/>
          </p:nvPr>
        </p:nvSpPr>
        <p:spPr>
          <a:xfrm>
            <a:off x="5653456" y="254977"/>
            <a:ext cx="5941402" cy="1600200"/>
          </a:xfrm>
        </p:spPr>
        <p:txBody>
          <a:bodyPr anchor="b"/>
          <a:lstStyle>
            <a:lvl1pPr>
              <a:defRPr sz="3200">
                <a:solidFill>
                  <a:schemeClr val="tx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0070DAA6-2487-4F90-8EC5-D58D1CCC0C0D}"/>
              </a:ext>
            </a:extLst>
          </p:cNvPr>
          <p:cNvSpPr>
            <a:spLocks noGrp="1"/>
          </p:cNvSpPr>
          <p:nvPr>
            <p:ph type="pic" idx="1"/>
          </p:nvPr>
        </p:nvSpPr>
        <p:spPr>
          <a:xfrm>
            <a:off x="838201" y="1055078"/>
            <a:ext cx="3812931"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B1D6CB5C-FD96-4DD5-8A02-28E7E0828FDE}"/>
              </a:ext>
            </a:extLst>
          </p:cNvPr>
          <p:cNvSpPr>
            <a:spLocks noGrp="1"/>
          </p:cNvSpPr>
          <p:nvPr>
            <p:ph type="body" sz="half" idx="2"/>
          </p:nvPr>
        </p:nvSpPr>
        <p:spPr>
          <a:xfrm>
            <a:off x="5653456" y="1855177"/>
            <a:ext cx="5941401"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3BD193BB-8A6F-41C9-95EE-93E002FFA76E}"/>
              </a:ext>
            </a:extLst>
          </p:cNvPr>
          <p:cNvSpPr>
            <a:spLocks noGrp="1"/>
          </p:cNvSpPr>
          <p:nvPr>
            <p:ph type="sldNum" sz="quarter" idx="12"/>
          </p:nvPr>
        </p:nvSpPr>
        <p:spPr/>
        <p:txBody>
          <a:bodyPr/>
          <a:lstStyle/>
          <a:p>
            <a:fld id="{09AF3135-2B01-47FF-894C-676CE448FD06}" type="slidenum">
              <a:rPr lang="en-US" smtClean="0"/>
              <a:t>‹#›</a:t>
            </a:fld>
            <a:endParaRPr lang="en-US"/>
          </a:p>
        </p:txBody>
      </p:sp>
      <p:sp>
        <p:nvSpPr>
          <p:cNvPr id="10" name="Rectangle 9">
            <a:extLst>
              <a:ext uri="{FF2B5EF4-FFF2-40B4-BE49-F238E27FC236}">
                <a16:creationId xmlns:a16="http://schemas.microsoft.com/office/drawing/2014/main" id="{3DC5EAC5-F76F-487D-B24F-042BADCCAD02}"/>
              </a:ext>
            </a:extLst>
          </p:cNvPr>
          <p:cNvSpPr/>
          <p:nvPr userDrawn="1"/>
        </p:nvSpPr>
        <p:spPr>
          <a:xfrm>
            <a:off x="-120894" y="4482286"/>
            <a:ext cx="4772025" cy="14464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3067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CE2CD2-D8EC-4A62-88BD-E8D621059D4C}"/>
              </a:ext>
            </a:extLst>
          </p:cNvPr>
          <p:cNvSpPr/>
          <p:nvPr userDrawn="1"/>
        </p:nvSpPr>
        <p:spPr>
          <a:xfrm>
            <a:off x="0" y="0"/>
            <a:ext cx="27432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976FAE5-BBFD-4794-BA10-18D40ABE81DA}"/>
              </a:ext>
            </a:extLst>
          </p:cNvPr>
          <p:cNvSpPr>
            <a:spLocks noGrp="1"/>
          </p:cNvSpPr>
          <p:nvPr>
            <p:ph type="title"/>
          </p:nvPr>
        </p:nvSpPr>
        <p:spPr>
          <a:xfrm>
            <a:off x="5653456" y="254977"/>
            <a:ext cx="5941402" cy="1600200"/>
          </a:xfrm>
        </p:spPr>
        <p:txBody>
          <a:bodyPr anchor="b"/>
          <a:lstStyle>
            <a:lvl1pPr>
              <a:defRPr sz="3200">
                <a:solidFill>
                  <a:schemeClr val="tx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0070DAA6-2487-4F90-8EC5-D58D1CCC0C0D}"/>
              </a:ext>
            </a:extLst>
          </p:cNvPr>
          <p:cNvSpPr>
            <a:spLocks noGrp="1"/>
          </p:cNvSpPr>
          <p:nvPr>
            <p:ph type="pic" idx="1"/>
          </p:nvPr>
        </p:nvSpPr>
        <p:spPr>
          <a:xfrm>
            <a:off x="838201" y="1055078"/>
            <a:ext cx="3812931"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B1D6CB5C-FD96-4DD5-8A02-28E7E0828FDE}"/>
              </a:ext>
            </a:extLst>
          </p:cNvPr>
          <p:cNvSpPr>
            <a:spLocks noGrp="1"/>
          </p:cNvSpPr>
          <p:nvPr>
            <p:ph type="body" sz="half" idx="2"/>
          </p:nvPr>
        </p:nvSpPr>
        <p:spPr>
          <a:xfrm>
            <a:off x="5653456" y="1855177"/>
            <a:ext cx="5941401"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3BD193BB-8A6F-41C9-95EE-93E002FFA76E}"/>
              </a:ext>
            </a:extLst>
          </p:cNvPr>
          <p:cNvSpPr>
            <a:spLocks noGrp="1"/>
          </p:cNvSpPr>
          <p:nvPr>
            <p:ph type="sldNum" sz="quarter" idx="12"/>
          </p:nvPr>
        </p:nvSpPr>
        <p:spPr/>
        <p:txBody>
          <a:bodyPr/>
          <a:lstStyle/>
          <a:p>
            <a:fld id="{09AF3135-2B01-47FF-894C-676CE448FD06}" type="slidenum">
              <a:rPr lang="en-US" smtClean="0"/>
              <a:t>‹#›</a:t>
            </a:fld>
            <a:endParaRPr lang="en-US"/>
          </a:p>
        </p:txBody>
      </p:sp>
      <p:sp>
        <p:nvSpPr>
          <p:cNvPr id="10" name="Rectangle 9">
            <a:extLst>
              <a:ext uri="{FF2B5EF4-FFF2-40B4-BE49-F238E27FC236}">
                <a16:creationId xmlns:a16="http://schemas.microsoft.com/office/drawing/2014/main" id="{3DC5EAC5-F76F-487D-B24F-042BADCCAD02}"/>
              </a:ext>
            </a:extLst>
          </p:cNvPr>
          <p:cNvSpPr/>
          <p:nvPr userDrawn="1"/>
        </p:nvSpPr>
        <p:spPr>
          <a:xfrm>
            <a:off x="-120894" y="4482286"/>
            <a:ext cx="4772025" cy="14464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7000555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C5EAC5-F76F-487D-B24F-042BADCCAD02}"/>
              </a:ext>
            </a:extLst>
          </p:cNvPr>
          <p:cNvSpPr/>
          <p:nvPr userDrawn="1"/>
        </p:nvSpPr>
        <p:spPr>
          <a:xfrm>
            <a:off x="1" y="929298"/>
            <a:ext cx="4536831" cy="44164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id="{0070DAA6-2487-4F90-8EC5-D58D1CCC0C0D}"/>
              </a:ext>
            </a:extLst>
          </p:cNvPr>
          <p:cNvSpPr>
            <a:spLocks noGrp="1"/>
          </p:cNvSpPr>
          <p:nvPr>
            <p:ph type="pic" idx="1"/>
          </p:nvPr>
        </p:nvSpPr>
        <p:spPr>
          <a:xfrm>
            <a:off x="3956540" y="448408"/>
            <a:ext cx="8235462" cy="5328138"/>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B1D6CB5C-FD96-4DD5-8A02-28E7E0828FDE}"/>
              </a:ext>
            </a:extLst>
          </p:cNvPr>
          <p:cNvSpPr>
            <a:spLocks noGrp="1"/>
          </p:cNvSpPr>
          <p:nvPr>
            <p:ph type="body" sz="half" idx="2"/>
          </p:nvPr>
        </p:nvSpPr>
        <p:spPr>
          <a:xfrm>
            <a:off x="395657" y="1201861"/>
            <a:ext cx="3402620" cy="3811588"/>
          </a:xfrm>
        </p:spPr>
        <p:txBody>
          <a:bodyPr/>
          <a:lstStyle>
            <a:lvl1pPr marL="0" indent="0">
              <a:buNone/>
              <a:defRPr sz="1600">
                <a:solidFill>
                  <a:schemeClr val="bg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3BD193BB-8A6F-41C9-95EE-93E002FFA76E}"/>
              </a:ext>
            </a:extLst>
          </p:cNvPr>
          <p:cNvSpPr>
            <a:spLocks noGrp="1"/>
          </p:cNvSpPr>
          <p:nvPr>
            <p:ph type="sldNum" sz="quarter" idx="12"/>
          </p:nvPr>
        </p:nvSpPr>
        <p:spPr/>
        <p:txBody>
          <a:bodyPr/>
          <a:lstStyle/>
          <a:p>
            <a:fld id="{09AF3135-2B01-47FF-894C-676CE448FD06}" type="slidenum">
              <a:rPr lang="en-US" smtClean="0"/>
              <a:t>‹#›</a:t>
            </a:fld>
            <a:endParaRPr lang="en-US"/>
          </a:p>
        </p:txBody>
      </p:sp>
    </p:spTree>
    <p:extLst>
      <p:ext uri="{BB962C8B-B14F-4D97-AF65-F5344CB8AC3E}">
        <p14:creationId xmlns:p14="http://schemas.microsoft.com/office/powerpoint/2010/main" val="5608716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C5EAC5-F76F-487D-B24F-042BADCCAD02}"/>
              </a:ext>
            </a:extLst>
          </p:cNvPr>
          <p:cNvSpPr/>
          <p:nvPr userDrawn="1"/>
        </p:nvSpPr>
        <p:spPr>
          <a:xfrm>
            <a:off x="1" y="929298"/>
            <a:ext cx="4378568" cy="4416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id="{0070DAA6-2487-4F90-8EC5-D58D1CCC0C0D}"/>
              </a:ext>
            </a:extLst>
          </p:cNvPr>
          <p:cNvSpPr>
            <a:spLocks noGrp="1"/>
          </p:cNvSpPr>
          <p:nvPr>
            <p:ph type="pic" idx="1"/>
          </p:nvPr>
        </p:nvSpPr>
        <p:spPr>
          <a:xfrm>
            <a:off x="3956540" y="448408"/>
            <a:ext cx="8235462" cy="5328138"/>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B1D6CB5C-FD96-4DD5-8A02-28E7E0828FDE}"/>
              </a:ext>
            </a:extLst>
          </p:cNvPr>
          <p:cNvSpPr>
            <a:spLocks noGrp="1"/>
          </p:cNvSpPr>
          <p:nvPr>
            <p:ph type="body" sz="half" idx="2"/>
          </p:nvPr>
        </p:nvSpPr>
        <p:spPr>
          <a:xfrm>
            <a:off x="395657" y="1201861"/>
            <a:ext cx="3402620" cy="3811588"/>
          </a:xfrm>
        </p:spPr>
        <p:txBody>
          <a:bodyPr/>
          <a:lstStyle>
            <a:lvl1pPr marL="0" indent="0">
              <a:buNone/>
              <a:defRPr sz="1600">
                <a:solidFill>
                  <a:schemeClr val="bg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3BD193BB-8A6F-41C9-95EE-93E002FFA76E}"/>
              </a:ext>
            </a:extLst>
          </p:cNvPr>
          <p:cNvSpPr>
            <a:spLocks noGrp="1"/>
          </p:cNvSpPr>
          <p:nvPr>
            <p:ph type="sldNum" sz="quarter" idx="12"/>
          </p:nvPr>
        </p:nvSpPr>
        <p:spPr/>
        <p:txBody>
          <a:bodyPr/>
          <a:lstStyle/>
          <a:p>
            <a:fld id="{09AF3135-2B01-47FF-894C-676CE448FD06}" type="slidenum">
              <a:rPr lang="en-US" smtClean="0"/>
              <a:t>‹#›</a:t>
            </a:fld>
            <a:endParaRPr lang="en-US"/>
          </a:p>
        </p:txBody>
      </p:sp>
    </p:spTree>
    <p:extLst>
      <p:ext uri="{BB962C8B-B14F-4D97-AF65-F5344CB8AC3E}">
        <p14:creationId xmlns:p14="http://schemas.microsoft.com/office/powerpoint/2010/main" val="7352788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C5EAC5-F76F-487D-B24F-042BADCCAD02}"/>
              </a:ext>
            </a:extLst>
          </p:cNvPr>
          <p:cNvSpPr/>
          <p:nvPr userDrawn="1"/>
        </p:nvSpPr>
        <p:spPr>
          <a:xfrm>
            <a:off x="0" y="929298"/>
            <a:ext cx="4378569" cy="4416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id="{0070DAA6-2487-4F90-8EC5-D58D1CCC0C0D}"/>
              </a:ext>
            </a:extLst>
          </p:cNvPr>
          <p:cNvSpPr>
            <a:spLocks noGrp="1"/>
          </p:cNvSpPr>
          <p:nvPr>
            <p:ph type="pic" idx="1"/>
          </p:nvPr>
        </p:nvSpPr>
        <p:spPr>
          <a:xfrm>
            <a:off x="3956540" y="448408"/>
            <a:ext cx="8235462" cy="5328138"/>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B1D6CB5C-FD96-4DD5-8A02-28E7E0828FDE}"/>
              </a:ext>
            </a:extLst>
          </p:cNvPr>
          <p:cNvSpPr>
            <a:spLocks noGrp="1"/>
          </p:cNvSpPr>
          <p:nvPr>
            <p:ph type="body" sz="half" idx="2"/>
          </p:nvPr>
        </p:nvSpPr>
        <p:spPr>
          <a:xfrm>
            <a:off x="395657" y="1201861"/>
            <a:ext cx="3402620" cy="3811588"/>
          </a:xfrm>
        </p:spPr>
        <p:txBody>
          <a:bodyPr/>
          <a:lstStyle>
            <a:lvl1pPr marL="0" indent="0">
              <a:buNone/>
              <a:defRPr sz="1600">
                <a:solidFill>
                  <a:schemeClr val="bg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3BD193BB-8A6F-41C9-95EE-93E002FFA76E}"/>
              </a:ext>
            </a:extLst>
          </p:cNvPr>
          <p:cNvSpPr>
            <a:spLocks noGrp="1"/>
          </p:cNvSpPr>
          <p:nvPr>
            <p:ph type="sldNum" sz="quarter" idx="12"/>
          </p:nvPr>
        </p:nvSpPr>
        <p:spPr/>
        <p:txBody>
          <a:bodyPr/>
          <a:lstStyle/>
          <a:p>
            <a:fld id="{09AF3135-2B01-47FF-894C-676CE448FD06}" type="slidenum">
              <a:rPr lang="en-US" smtClean="0"/>
              <a:t>‹#›</a:t>
            </a:fld>
            <a:endParaRPr lang="en-US"/>
          </a:p>
        </p:txBody>
      </p:sp>
    </p:spTree>
    <p:extLst>
      <p:ext uri="{BB962C8B-B14F-4D97-AF65-F5344CB8AC3E}">
        <p14:creationId xmlns:p14="http://schemas.microsoft.com/office/powerpoint/2010/main" val="598140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C5EAC5-F76F-487D-B24F-042BADCCAD02}"/>
              </a:ext>
            </a:extLst>
          </p:cNvPr>
          <p:cNvSpPr/>
          <p:nvPr userDrawn="1"/>
        </p:nvSpPr>
        <p:spPr>
          <a:xfrm>
            <a:off x="0" y="929298"/>
            <a:ext cx="4378569" cy="4416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id="{0070DAA6-2487-4F90-8EC5-D58D1CCC0C0D}"/>
              </a:ext>
            </a:extLst>
          </p:cNvPr>
          <p:cNvSpPr>
            <a:spLocks noGrp="1"/>
          </p:cNvSpPr>
          <p:nvPr>
            <p:ph type="pic" idx="1"/>
          </p:nvPr>
        </p:nvSpPr>
        <p:spPr>
          <a:xfrm>
            <a:off x="3956540" y="448408"/>
            <a:ext cx="8235462" cy="5328138"/>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B1D6CB5C-FD96-4DD5-8A02-28E7E0828FDE}"/>
              </a:ext>
            </a:extLst>
          </p:cNvPr>
          <p:cNvSpPr>
            <a:spLocks noGrp="1"/>
          </p:cNvSpPr>
          <p:nvPr>
            <p:ph type="body" sz="half" idx="2"/>
          </p:nvPr>
        </p:nvSpPr>
        <p:spPr>
          <a:xfrm>
            <a:off x="395657" y="1201861"/>
            <a:ext cx="3402620" cy="3811588"/>
          </a:xfrm>
        </p:spPr>
        <p:txBody>
          <a:bodyPr/>
          <a:lstStyle>
            <a:lvl1pPr marL="0" indent="0">
              <a:buNone/>
              <a:defRPr sz="1600">
                <a:solidFill>
                  <a:schemeClr val="bg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3BD193BB-8A6F-41C9-95EE-93E002FFA76E}"/>
              </a:ext>
            </a:extLst>
          </p:cNvPr>
          <p:cNvSpPr>
            <a:spLocks noGrp="1"/>
          </p:cNvSpPr>
          <p:nvPr>
            <p:ph type="sldNum" sz="quarter" idx="12"/>
          </p:nvPr>
        </p:nvSpPr>
        <p:spPr/>
        <p:txBody>
          <a:bodyPr/>
          <a:lstStyle/>
          <a:p>
            <a:fld id="{09AF3135-2B01-47FF-894C-676CE448FD06}" type="slidenum">
              <a:rPr lang="en-US" smtClean="0"/>
              <a:t>‹#›</a:t>
            </a:fld>
            <a:endParaRPr lang="en-US"/>
          </a:p>
        </p:txBody>
      </p:sp>
    </p:spTree>
    <p:extLst>
      <p:ext uri="{BB962C8B-B14F-4D97-AF65-F5344CB8AC3E}">
        <p14:creationId xmlns:p14="http://schemas.microsoft.com/office/powerpoint/2010/main" val="239919017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A73A1-3D1B-4EDC-8BF5-814E14F4A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7CD111-7CC9-4A55-A549-543A697D5B3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9511FEF-F8EC-4488-91A0-3D71EC8A3514}"/>
              </a:ext>
            </a:extLst>
          </p:cNvPr>
          <p:cNvSpPr>
            <a:spLocks noGrp="1"/>
          </p:cNvSpPr>
          <p:nvPr>
            <p:ph type="sldNum" sz="quarter" idx="12"/>
          </p:nvPr>
        </p:nvSpPr>
        <p:spPr/>
        <p:txBody>
          <a:bodyPr/>
          <a:lstStyle/>
          <a:p>
            <a:fld id="{09AF3135-2B01-47FF-894C-676CE448FD06}" type="slidenum">
              <a:rPr lang="en-US" smtClean="0"/>
              <a:t>‹#›</a:t>
            </a:fld>
            <a:endParaRPr lang="en-US"/>
          </a:p>
        </p:txBody>
      </p:sp>
    </p:spTree>
    <p:extLst>
      <p:ext uri="{BB962C8B-B14F-4D97-AF65-F5344CB8AC3E}">
        <p14:creationId xmlns:p14="http://schemas.microsoft.com/office/powerpoint/2010/main" val="33931787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E850B9-1DC8-4AE7-834C-D16C1B6B9EF1}"/>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8AA854-EFBA-42C1-87A7-6F5E1A0B8A36}"/>
              </a:ext>
            </a:extLst>
          </p:cNvPr>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8A1492-14D3-4F82-AE3E-C21B2B8A0AB1}"/>
              </a:ext>
            </a:extLst>
          </p:cNvPr>
          <p:cNvSpPr>
            <a:spLocks noGrp="1"/>
          </p:cNvSpPr>
          <p:nvPr>
            <p:ph type="sldNum" sz="quarter" idx="12"/>
          </p:nvPr>
        </p:nvSpPr>
        <p:spPr/>
        <p:txBody>
          <a:bodyPr/>
          <a:lstStyle/>
          <a:p>
            <a:fld id="{09AF3135-2B01-47FF-894C-676CE448FD06}" type="slidenum">
              <a:rPr lang="en-US" smtClean="0"/>
              <a:t>‹#›</a:t>
            </a:fld>
            <a:endParaRPr lang="en-US"/>
          </a:p>
        </p:txBody>
      </p:sp>
    </p:spTree>
    <p:extLst>
      <p:ext uri="{BB962C8B-B14F-4D97-AF65-F5344CB8AC3E}">
        <p14:creationId xmlns:p14="http://schemas.microsoft.com/office/powerpoint/2010/main" val="39811620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Blank" type="blank">
  <p:cSld name="2_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6968767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36"/>
        <p:cNvGrpSpPr/>
        <p:nvPr/>
      </p:nvGrpSpPr>
      <p:grpSpPr>
        <a:xfrm>
          <a:off x="0" y="0"/>
          <a:ext cx="0" cy="0"/>
          <a:chOff x="0" y="0"/>
          <a:chExt cx="0" cy="0"/>
        </a:xfrm>
      </p:grpSpPr>
      <p:sp>
        <p:nvSpPr>
          <p:cNvPr id="337" name="Google Shape;337;g152a8d319a4_1_671"/>
          <p:cNvSpPr txBox="1">
            <a:spLocks noGrp="1"/>
          </p:cNvSpPr>
          <p:nvPr>
            <p:ph type="body" idx="1"/>
          </p:nvPr>
        </p:nvSpPr>
        <p:spPr>
          <a:xfrm>
            <a:off x="597231" y="3093653"/>
            <a:ext cx="10929600" cy="3002400"/>
          </a:xfrm>
          <a:prstGeom prst="rect">
            <a:avLst/>
          </a:prstGeom>
          <a:noFill/>
          <a:ln>
            <a:noFill/>
          </a:ln>
        </p:spPr>
        <p:txBody>
          <a:bodyPr spcFirstLastPara="1" wrap="square" lIns="91425" tIns="45700" rIns="91425" bIns="45700" anchor="t" anchorCtr="0">
            <a:noAutofit/>
          </a:bodyPr>
          <a:lstStyle>
            <a:lvl1pPr marL="457246" marR="0" lvl="0" indent="-431844" algn="l" rtl="0">
              <a:spcBef>
                <a:spcPts val="640"/>
              </a:spcBef>
              <a:spcAft>
                <a:spcPts val="0"/>
              </a:spcAft>
              <a:buClr>
                <a:schemeClr val="dk2"/>
              </a:buClr>
              <a:buSzPts val="3200"/>
              <a:buFont typeface="Merriweather Sans"/>
              <a:buChar char="&gt;"/>
              <a:defRPr sz="3200" b="1" i="0" u="none" strike="noStrike" cap="none">
                <a:solidFill>
                  <a:schemeClr val="dk2"/>
                </a:solidFill>
                <a:latin typeface="Open Sans Extrabold"/>
                <a:ea typeface="Open Sans Extrabold"/>
                <a:cs typeface="Open Sans Extrabold"/>
                <a:sym typeface="Open Sans"/>
              </a:defRPr>
            </a:lvl1pPr>
            <a:lvl2pPr marL="914492" marR="0" lvl="1" indent="-397994" algn="l" rtl="0">
              <a:spcBef>
                <a:spcPts val="533"/>
              </a:spcBef>
              <a:spcAft>
                <a:spcPts val="0"/>
              </a:spcAft>
              <a:buClr>
                <a:schemeClr val="dk2"/>
              </a:buClr>
              <a:buSzPts val="2667"/>
              <a:buFont typeface="Arial"/>
              <a:buChar char="–"/>
              <a:defRPr sz="2667" b="1" i="0" u="none" strike="noStrike" cap="none">
                <a:solidFill>
                  <a:schemeClr val="dk2"/>
                </a:solidFill>
                <a:latin typeface="Open Sans Extrabold"/>
                <a:ea typeface="Open Sans Extrabold"/>
                <a:cs typeface="Open Sans Extrabold"/>
                <a:sym typeface="Open Sans"/>
              </a:defRPr>
            </a:lvl2pPr>
            <a:lvl3pPr marL="1371738" marR="0" lvl="2" indent="-381038"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Extrabold"/>
                <a:ea typeface="Open Sans Extrabold"/>
                <a:cs typeface="Open Sans Extrabold"/>
                <a:sym typeface="Open Sans"/>
              </a:defRPr>
            </a:lvl3pPr>
            <a:lvl4pPr marL="1828983" marR="0" lvl="3" indent="-364082" algn="l" rtl="0">
              <a:spcBef>
                <a:spcPts val="427"/>
              </a:spcBef>
              <a:spcAft>
                <a:spcPts val="0"/>
              </a:spcAft>
              <a:buClr>
                <a:schemeClr val="dk2"/>
              </a:buClr>
              <a:buSzPts val="2133"/>
              <a:buFont typeface="Arial"/>
              <a:buChar char="–"/>
              <a:defRPr sz="2133" b="1" i="0" u="none" strike="noStrike" cap="none">
                <a:solidFill>
                  <a:schemeClr val="dk2"/>
                </a:solidFill>
                <a:latin typeface="Open Sans Extrabold"/>
                <a:ea typeface="Open Sans Extrabold"/>
                <a:cs typeface="Open Sans Extrabold"/>
                <a:sym typeface="Open Sans"/>
              </a:defRPr>
            </a:lvl4pPr>
            <a:lvl5pPr marL="2286228" marR="0" lvl="4" indent="-347189" algn="l" rtl="0">
              <a:spcBef>
                <a:spcPts val="373"/>
              </a:spcBef>
              <a:spcAft>
                <a:spcPts val="0"/>
              </a:spcAft>
              <a:buClr>
                <a:schemeClr val="dk2"/>
              </a:buClr>
              <a:buSzPts val="1867"/>
              <a:buFont typeface="Merriweather Sans"/>
              <a:buChar char="&gt;"/>
              <a:defRPr sz="1867" b="1" i="0" u="none" strike="noStrike" cap="none">
                <a:solidFill>
                  <a:schemeClr val="dk2"/>
                </a:solidFill>
                <a:latin typeface="Open Sans Extrabold"/>
                <a:ea typeface="Open Sans Extrabold"/>
                <a:cs typeface="Open Sans Extrabold"/>
                <a:sym typeface="Open Sans"/>
              </a:defRPr>
            </a:lvl5pPr>
            <a:lvl6pPr marL="2743475" marR="0" lvl="5" indent="-39799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720" marR="0" lvl="6" indent="-39799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966" marR="0" lvl="7" indent="-39799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5212" marR="0" lvl="8" indent="-39799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338" name="Google Shape;338;g152a8d319a4_1_671"/>
          <p:cNvSpPr txBox="1">
            <a:spLocks noGrp="1"/>
          </p:cNvSpPr>
          <p:nvPr>
            <p:ph type="body" idx="2"/>
          </p:nvPr>
        </p:nvSpPr>
        <p:spPr>
          <a:xfrm>
            <a:off x="613833" y="2307557"/>
            <a:ext cx="10912800" cy="548100"/>
          </a:xfrm>
          <a:prstGeom prst="rect">
            <a:avLst/>
          </a:prstGeom>
          <a:noFill/>
          <a:ln>
            <a:noFill/>
          </a:ln>
        </p:spPr>
        <p:txBody>
          <a:bodyPr spcFirstLastPara="1" wrap="square" lIns="91425" tIns="45700" rIns="91425" bIns="45700" anchor="t" anchorCtr="0">
            <a:noAutofit/>
          </a:bodyPr>
          <a:lstStyle>
            <a:lvl1pPr marL="457246" marR="0" lvl="0" indent="-228623" algn="l" rtl="0">
              <a:lnSpc>
                <a:spcPct val="90000"/>
              </a:lnSpc>
              <a:spcBef>
                <a:spcPts val="640"/>
              </a:spcBef>
              <a:spcAft>
                <a:spcPts val="0"/>
              </a:spcAft>
              <a:buClr>
                <a:schemeClr val="dk2"/>
              </a:buClr>
              <a:buSzPts val="3200"/>
              <a:buFont typeface="Arial"/>
              <a:buNone/>
              <a:defRPr sz="3200" b="0" i="0" u="none" strike="noStrike" cap="none">
                <a:solidFill>
                  <a:schemeClr val="dk2"/>
                </a:solidFill>
                <a:latin typeface="Arial"/>
                <a:ea typeface="Arial"/>
                <a:cs typeface="Arial"/>
                <a:sym typeface="Arial"/>
              </a:defRPr>
            </a:lvl1pPr>
            <a:lvl2pPr marL="914492" marR="0" lvl="1" indent="-228623" algn="l" rtl="0">
              <a:spcBef>
                <a:spcPts val="747"/>
              </a:spcBef>
              <a:spcAft>
                <a:spcPts val="0"/>
              </a:spcAft>
              <a:buClr>
                <a:srgbClr val="E8D3A2"/>
              </a:buClr>
              <a:buSzPts val="3733"/>
              <a:buFont typeface="Arial"/>
              <a:buNone/>
              <a:defRPr sz="3734" b="0" i="0" u="none" strike="noStrike" cap="none">
                <a:solidFill>
                  <a:srgbClr val="E8D3A2"/>
                </a:solidFill>
                <a:latin typeface="Encode Sans Black"/>
                <a:ea typeface="Encode Sans Black"/>
                <a:cs typeface="Encode Sans Black"/>
                <a:sym typeface="Encode Sans Black"/>
              </a:defRPr>
            </a:lvl2pPr>
            <a:lvl3pPr marL="1371738" marR="0" lvl="2" indent="-228623" algn="l" rtl="0">
              <a:spcBef>
                <a:spcPts val="640"/>
              </a:spcBef>
              <a:spcAft>
                <a:spcPts val="0"/>
              </a:spcAft>
              <a:buClr>
                <a:srgbClr val="E8D3A2"/>
              </a:buClr>
              <a:buSzPts val="3200"/>
              <a:buFont typeface="Arial"/>
              <a:buNone/>
              <a:defRPr sz="3200" b="0" i="0" u="none" strike="noStrike" cap="none">
                <a:solidFill>
                  <a:srgbClr val="E8D3A2"/>
                </a:solidFill>
                <a:latin typeface="Encode Sans Black"/>
                <a:ea typeface="Encode Sans Black"/>
                <a:cs typeface="Encode Sans Black"/>
                <a:sym typeface="Encode Sans Black"/>
              </a:defRPr>
            </a:lvl3pPr>
            <a:lvl4pPr marL="1828983" marR="0" lvl="3" indent="-228623" algn="l" rtl="0">
              <a:spcBef>
                <a:spcPts val="533"/>
              </a:spcBef>
              <a:spcAft>
                <a:spcPts val="0"/>
              </a:spcAft>
              <a:buClr>
                <a:srgbClr val="E8D3A2"/>
              </a:buClr>
              <a:buSzPts val="2667"/>
              <a:buFont typeface="Arial"/>
              <a:buNone/>
              <a:defRPr sz="2667" b="0" i="0" u="none" strike="noStrike" cap="none">
                <a:solidFill>
                  <a:srgbClr val="E8D3A2"/>
                </a:solidFill>
                <a:latin typeface="Encode Sans Black"/>
                <a:ea typeface="Encode Sans Black"/>
                <a:cs typeface="Encode Sans Black"/>
                <a:sym typeface="Encode Sans Black"/>
              </a:defRPr>
            </a:lvl4pPr>
            <a:lvl5pPr marL="2286228" marR="0" lvl="4" indent="-228623" algn="l" rtl="0">
              <a:spcBef>
                <a:spcPts val="533"/>
              </a:spcBef>
              <a:spcAft>
                <a:spcPts val="0"/>
              </a:spcAft>
              <a:buClr>
                <a:srgbClr val="E8D3A2"/>
              </a:buClr>
              <a:buSzPts val="2667"/>
              <a:buFont typeface="Arial"/>
              <a:buNone/>
              <a:defRPr sz="2667" b="0" i="0" u="none" strike="noStrike" cap="none">
                <a:solidFill>
                  <a:srgbClr val="E8D3A2"/>
                </a:solidFill>
                <a:latin typeface="Encode Sans Black"/>
                <a:ea typeface="Encode Sans Black"/>
                <a:cs typeface="Encode Sans Black"/>
                <a:sym typeface="Encode Sans Black"/>
              </a:defRPr>
            </a:lvl5pPr>
            <a:lvl6pPr marL="2743475" marR="0" lvl="5" indent="-39799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720" marR="0" lvl="6" indent="-39799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966" marR="0" lvl="7" indent="-39799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5212" marR="0" lvl="8" indent="-39799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pic>
        <p:nvPicPr>
          <p:cNvPr id="339" name="Google Shape;339;g152a8d319a4_1_67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41166" y="1818013"/>
            <a:ext cx="1453460" cy="128483"/>
          </a:xfrm>
          <a:prstGeom prst="rect">
            <a:avLst/>
          </a:prstGeom>
          <a:noFill/>
          <a:ln>
            <a:noFill/>
          </a:ln>
        </p:spPr>
      </p:pic>
      <p:pic>
        <p:nvPicPr>
          <p:cNvPr id="340" name="Google Shape;340;g152a8d319a4_1_67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40057" y="6234041"/>
            <a:ext cx="3386655" cy="229748"/>
          </a:xfrm>
          <a:prstGeom prst="rect">
            <a:avLst/>
          </a:prstGeom>
          <a:noFill/>
          <a:ln>
            <a:noFill/>
          </a:ln>
        </p:spPr>
      </p:pic>
      <p:sp>
        <p:nvSpPr>
          <p:cNvPr id="341" name="Google Shape;341;g152a8d319a4_1_671"/>
          <p:cNvSpPr txBox="1">
            <a:spLocks noGrp="1"/>
          </p:cNvSpPr>
          <p:nvPr>
            <p:ph type="title"/>
          </p:nvPr>
        </p:nvSpPr>
        <p:spPr>
          <a:xfrm>
            <a:off x="613833" y="492978"/>
            <a:ext cx="10912800" cy="1325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4000"/>
              <a:buFont typeface="Encode Sans Black"/>
              <a:buNone/>
              <a:defRPr sz="4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extLst>
      <p:ext uri="{BB962C8B-B14F-4D97-AF65-F5344CB8AC3E}">
        <p14:creationId xmlns:p14="http://schemas.microsoft.com/office/powerpoint/2010/main" val="35985483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879073" y="1736726"/>
            <a:ext cx="10928280" cy="3701376"/>
          </a:xfrm>
          <a:prstGeom prst="rect">
            <a:avLst/>
          </a:prstGeom>
        </p:spPr>
        <p:txBody>
          <a:bodyPr/>
          <a:lstStyle>
            <a:lvl1pPr marL="342934" indent="-342934">
              <a:buFont typeface="Lucida Grande"/>
              <a:buChar char="&gt;"/>
              <a:defRPr sz="2400" b="1" i="0" baseline="0">
                <a:solidFill>
                  <a:srgbClr val="4B2E83"/>
                </a:solidFill>
                <a:latin typeface="Open Sans Extrabold"/>
                <a:cs typeface="Open Sans Extrabold"/>
              </a:defRPr>
            </a:lvl1pPr>
            <a:lvl2pPr>
              <a:defRPr sz="2000" b="1" i="0" baseline="0">
                <a:solidFill>
                  <a:srgbClr val="4B2E83"/>
                </a:solidFill>
                <a:latin typeface="Open Sans Extrabold"/>
                <a:cs typeface="Open Sans Extrabold"/>
              </a:defRPr>
            </a:lvl2pPr>
            <a:lvl3pPr marL="1143114" indent="-228623">
              <a:buSzPct val="100000"/>
              <a:buFont typeface="Lucida Grande"/>
              <a:buChar char="&gt;"/>
              <a:defRPr sz="1800" b="1" i="0" baseline="0">
                <a:solidFill>
                  <a:srgbClr val="4B2E83"/>
                </a:solidFill>
                <a:latin typeface="Open Sans Extrabold"/>
                <a:cs typeface="Open Sans Extrabold"/>
              </a:defRPr>
            </a:lvl3pPr>
            <a:lvl4pPr>
              <a:defRPr sz="1600" b="1" i="0" baseline="0">
                <a:solidFill>
                  <a:srgbClr val="4B2E83"/>
                </a:solidFill>
                <a:latin typeface="Open Sans Extrabold"/>
                <a:cs typeface="Open Sans Extrabold"/>
              </a:defRPr>
            </a:lvl4pPr>
            <a:lvl5pPr marL="2057606" indent="-228623">
              <a:buFont typeface="Lucida Grande"/>
              <a:buChar char="&gt;"/>
              <a:defRPr sz="1400" b="1" i="0" baseline="0">
                <a:solidFill>
                  <a:srgbClr val="4B2E83"/>
                </a:solidFill>
                <a:latin typeface="Open Sans Extrabold"/>
                <a:cs typeface="Open Sans Extrabold"/>
              </a:defRPr>
            </a:lvl5pPr>
          </a:lstStyle>
          <a:p>
            <a:pPr lvl="0"/>
            <a:r>
              <a:rPr lang="en-US"/>
              <a:t>Bulleted 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pic>
        <p:nvPicPr>
          <p:cNvPr id="9" name="Picture 8" descr="W Logo_Purple_2685_HEX.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3200" y="5710428"/>
            <a:ext cx="1828800" cy="923544"/>
          </a:xfrm>
          <a:prstGeom prst="rect">
            <a:avLst/>
          </a:prstGeom>
        </p:spPr>
      </p:pic>
      <p:pic>
        <p:nvPicPr>
          <p:cNvPr id="11" name="Picture 10"/>
          <p:cNvPicPr>
            <a:picLocks noChangeAspect="1"/>
          </p:cNvPicPr>
          <p:nvPr userDrawn="1"/>
        </p:nvPicPr>
        <p:blipFill>
          <a:blip r:embed="rId3"/>
          <a:stretch>
            <a:fillRect/>
          </a:stretch>
        </p:blipFill>
        <p:spPr>
          <a:xfrm>
            <a:off x="1032934" y="1384032"/>
            <a:ext cx="1052748" cy="68930"/>
          </a:xfrm>
          <a:prstGeom prst="rect">
            <a:avLst/>
          </a:prstGeom>
        </p:spPr>
      </p:pic>
      <p:sp>
        <p:nvSpPr>
          <p:cNvPr id="2" name="Title 1"/>
          <p:cNvSpPr>
            <a:spLocks noGrp="1"/>
          </p:cNvSpPr>
          <p:nvPr>
            <p:ph type="title" hasCustomPrompt="1"/>
          </p:nvPr>
        </p:nvSpPr>
        <p:spPr>
          <a:xfrm>
            <a:off x="879073" y="371512"/>
            <a:ext cx="10928280" cy="991998"/>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29311769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272"/>
        <p:cNvGrpSpPr/>
        <p:nvPr/>
      </p:nvGrpSpPr>
      <p:grpSpPr>
        <a:xfrm>
          <a:off x="0" y="0"/>
          <a:ext cx="0" cy="0"/>
          <a:chOff x="0" y="0"/>
          <a:chExt cx="0" cy="0"/>
        </a:xfrm>
      </p:grpSpPr>
      <p:sp>
        <p:nvSpPr>
          <p:cNvPr id="273" name="Google Shape;273;p58"/>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90000"/>
              </a:lnSpc>
              <a:spcBef>
                <a:spcPts val="0"/>
              </a:spcBef>
              <a:spcAft>
                <a:spcPts val="0"/>
              </a:spcAft>
              <a:buClr>
                <a:schemeClr val="dk1"/>
              </a:buClr>
              <a:buSzPts val="5200"/>
              <a:buFont typeface="Open Sans ExtraBold"/>
              <a:buNone/>
              <a:defRPr sz="6934"/>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endParaRPr/>
          </a:p>
        </p:txBody>
      </p:sp>
      <p:sp>
        <p:nvSpPr>
          <p:cNvPr id="274" name="Google Shape;274;p58"/>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800"/>
              <a:buNone/>
              <a:defRPr sz="3734"/>
            </a:lvl1pPr>
            <a:lvl2pPr lvl="1" algn="ctr">
              <a:lnSpc>
                <a:spcPct val="100000"/>
              </a:lnSpc>
              <a:spcBef>
                <a:spcPts val="0"/>
              </a:spcBef>
              <a:spcAft>
                <a:spcPts val="0"/>
              </a:spcAft>
              <a:buClr>
                <a:schemeClr val="dk1"/>
              </a:buClr>
              <a:buSzPts val="2800"/>
              <a:buNone/>
              <a:defRPr sz="3734"/>
            </a:lvl2pPr>
            <a:lvl3pPr lvl="2" algn="ctr">
              <a:lnSpc>
                <a:spcPct val="100000"/>
              </a:lnSpc>
              <a:spcBef>
                <a:spcPts val="0"/>
              </a:spcBef>
              <a:spcAft>
                <a:spcPts val="0"/>
              </a:spcAft>
              <a:buClr>
                <a:schemeClr val="dk1"/>
              </a:buClr>
              <a:buSzPts val="2800"/>
              <a:buNone/>
              <a:defRPr sz="3734"/>
            </a:lvl3pPr>
            <a:lvl4pPr lvl="3" algn="ctr">
              <a:lnSpc>
                <a:spcPct val="100000"/>
              </a:lnSpc>
              <a:spcBef>
                <a:spcPts val="0"/>
              </a:spcBef>
              <a:spcAft>
                <a:spcPts val="0"/>
              </a:spcAft>
              <a:buClr>
                <a:schemeClr val="dk1"/>
              </a:buClr>
              <a:buSzPts val="2800"/>
              <a:buNone/>
              <a:defRPr sz="3734"/>
            </a:lvl4pPr>
            <a:lvl5pPr lvl="4" algn="ctr">
              <a:lnSpc>
                <a:spcPct val="100000"/>
              </a:lnSpc>
              <a:spcBef>
                <a:spcPts val="0"/>
              </a:spcBef>
              <a:spcAft>
                <a:spcPts val="0"/>
              </a:spcAft>
              <a:buClr>
                <a:schemeClr val="dk1"/>
              </a:buClr>
              <a:buSzPts val="2800"/>
              <a:buNone/>
              <a:defRPr sz="3734"/>
            </a:lvl5pPr>
            <a:lvl6pPr lvl="5" algn="ctr">
              <a:lnSpc>
                <a:spcPct val="100000"/>
              </a:lnSpc>
              <a:spcBef>
                <a:spcPts val="0"/>
              </a:spcBef>
              <a:spcAft>
                <a:spcPts val="0"/>
              </a:spcAft>
              <a:buClr>
                <a:schemeClr val="dk1"/>
              </a:buClr>
              <a:buSzPts val="2800"/>
              <a:buNone/>
              <a:defRPr sz="3734"/>
            </a:lvl6pPr>
            <a:lvl7pPr lvl="6" algn="ctr">
              <a:lnSpc>
                <a:spcPct val="100000"/>
              </a:lnSpc>
              <a:spcBef>
                <a:spcPts val="0"/>
              </a:spcBef>
              <a:spcAft>
                <a:spcPts val="0"/>
              </a:spcAft>
              <a:buClr>
                <a:schemeClr val="dk1"/>
              </a:buClr>
              <a:buSzPts val="2800"/>
              <a:buNone/>
              <a:defRPr sz="3734"/>
            </a:lvl7pPr>
            <a:lvl8pPr lvl="7" algn="ctr">
              <a:lnSpc>
                <a:spcPct val="100000"/>
              </a:lnSpc>
              <a:spcBef>
                <a:spcPts val="0"/>
              </a:spcBef>
              <a:spcAft>
                <a:spcPts val="0"/>
              </a:spcAft>
              <a:buClr>
                <a:schemeClr val="dk1"/>
              </a:buClr>
              <a:buSzPts val="2800"/>
              <a:buNone/>
              <a:defRPr sz="3734"/>
            </a:lvl8pPr>
            <a:lvl9pPr lvl="8" algn="ctr">
              <a:lnSpc>
                <a:spcPct val="100000"/>
              </a:lnSpc>
              <a:spcBef>
                <a:spcPts val="0"/>
              </a:spcBef>
              <a:spcAft>
                <a:spcPts val="0"/>
              </a:spcAft>
              <a:buClr>
                <a:schemeClr val="dk1"/>
              </a:buClr>
              <a:buSzPts val="2800"/>
              <a:buNone/>
              <a:defRPr sz="3734"/>
            </a:lvl9pPr>
          </a:lstStyle>
          <a:p>
            <a:endParaRPr/>
          </a:p>
        </p:txBody>
      </p:sp>
      <p:sp>
        <p:nvSpPr>
          <p:cNvPr id="275" name="Google Shape;275;p5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spcBef>
                <a:spcPts val="0"/>
              </a:spcBef>
              <a:spcAft>
                <a:spcPts val="0"/>
              </a:spcAft>
              <a:buClr>
                <a:schemeClr val="lt1"/>
              </a:buClr>
              <a:buSzPts val="1200"/>
              <a:buFont typeface="Open Sans"/>
              <a:buNone/>
              <a:defRPr sz="1200">
                <a:solidFill>
                  <a:schemeClr val="lt1"/>
                </a:solidFill>
                <a:latin typeface="Open Sans"/>
                <a:ea typeface="Open Sans"/>
                <a:cs typeface="Open Sans"/>
                <a:sym typeface="Open Sans"/>
              </a:defRPr>
            </a:lvl1pPr>
            <a:lvl2pPr marL="0" marR="0" lvl="1" indent="0" algn="r">
              <a:spcBef>
                <a:spcPts val="0"/>
              </a:spcBef>
              <a:spcAft>
                <a:spcPts val="0"/>
              </a:spcAft>
              <a:buClr>
                <a:schemeClr val="lt1"/>
              </a:buClr>
              <a:buSzPts val="1200"/>
              <a:buFont typeface="Open Sans"/>
              <a:buNone/>
              <a:defRPr sz="1200">
                <a:solidFill>
                  <a:schemeClr val="lt1"/>
                </a:solidFill>
                <a:latin typeface="Open Sans"/>
                <a:ea typeface="Open Sans"/>
                <a:cs typeface="Open Sans"/>
                <a:sym typeface="Open Sans"/>
              </a:defRPr>
            </a:lvl2pPr>
            <a:lvl3pPr marL="0" marR="0" lvl="2" indent="0" algn="r">
              <a:spcBef>
                <a:spcPts val="0"/>
              </a:spcBef>
              <a:spcAft>
                <a:spcPts val="0"/>
              </a:spcAft>
              <a:buClr>
                <a:schemeClr val="lt1"/>
              </a:buClr>
              <a:buSzPts val="1200"/>
              <a:buFont typeface="Open Sans"/>
              <a:buNone/>
              <a:defRPr sz="1200">
                <a:solidFill>
                  <a:schemeClr val="lt1"/>
                </a:solidFill>
                <a:latin typeface="Open Sans"/>
                <a:ea typeface="Open Sans"/>
                <a:cs typeface="Open Sans"/>
                <a:sym typeface="Open Sans"/>
              </a:defRPr>
            </a:lvl3pPr>
            <a:lvl4pPr marL="0" marR="0" lvl="3" indent="0" algn="r">
              <a:spcBef>
                <a:spcPts val="0"/>
              </a:spcBef>
              <a:spcAft>
                <a:spcPts val="0"/>
              </a:spcAft>
              <a:buClr>
                <a:schemeClr val="lt1"/>
              </a:buClr>
              <a:buSzPts val="1200"/>
              <a:buFont typeface="Open Sans"/>
              <a:buNone/>
              <a:defRPr sz="1200">
                <a:solidFill>
                  <a:schemeClr val="lt1"/>
                </a:solidFill>
                <a:latin typeface="Open Sans"/>
                <a:ea typeface="Open Sans"/>
                <a:cs typeface="Open Sans"/>
                <a:sym typeface="Open Sans"/>
              </a:defRPr>
            </a:lvl4pPr>
            <a:lvl5pPr marL="0" marR="0" lvl="4" indent="0" algn="r">
              <a:spcBef>
                <a:spcPts val="0"/>
              </a:spcBef>
              <a:spcAft>
                <a:spcPts val="0"/>
              </a:spcAft>
              <a:buClr>
                <a:schemeClr val="lt1"/>
              </a:buClr>
              <a:buSzPts val="1200"/>
              <a:buFont typeface="Open Sans"/>
              <a:buNone/>
              <a:defRPr sz="1200">
                <a:solidFill>
                  <a:schemeClr val="lt1"/>
                </a:solidFill>
                <a:latin typeface="Open Sans"/>
                <a:ea typeface="Open Sans"/>
                <a:cs typeface="Open Sans"/>
                <a:sym typeface="Open Sans"/>
              </a:defRPr>
            </a:lvl5pPr>
            <a:lvl6pPr marL="0" marR="0" lvl="5" indent="0" algn="r">
              <a:spcBef>
                <a:spcPts val="0"/>
              </a:spcBef>
              <a:spcAft>
                <a:spcPts val="0"/>
              </a:spcAft>
              <a:buClr>
                <a:schemeClr val="lt1"/>
              </a:buClr>
              <a:buSzPts val="1200"/>
              <a:buFont typeface="Open Sans"/>
              <a:buNone/>
              <a:defRPr sz="1200">
                <a:solidFill>
                  <a:schemeClr val="lt1"/>
                </a:solidFill>
                <a:latin typeface="Open Sans"/>
                <a:ea typeface="Open Sans"/>
                <a:cs typeface="Open Sans"/>
                <a:sym typeface="Open Sans"/>
              </a:defRPr>
            </a:lvl6pPr>
            <a:lvl7pPr marL="0" marR="0" lvl="6" indent="0" algn="r">
              <a:spcBef>
                <a:spcPts val="0"/>
              </a:spcBef>
              <a:spcAft>
                <a:spcPts val="0"/>
              </a:spcAft>
              <a:buClr>
                <a:schemeClr val="lt1"/>
              </a:buClr>
              <a:buSzPts val="1200"/>
              <a:buFont typeface="Open Sans"/>
              <a:buNone/>
              <a:defRPr sz="1200">
                <a:solidFill>
                  <a:schemeClr val="lt1"/>
                </a:solidFill>
                <a:latin typeface="Open Sans"/>
                <a:ea typeface="Open Sans"/>
                <a:cs typeface="Open Sans"/>
                <a:sym typeface="Open Sans"/>
              </a:defRPr>
            </a:lvl7pPr>
            <a:lvl8pPr marL="0" marR="0" lvl="7" indent="0" algn="r">
              <a:spcBef>
                <a:spcPts val="0"/>
              </a:spcBef>
              <a:spcAft>
                <a:spcPts val="0"/>
              </a:spcAft>
              <a:buClr>
                <a:schemeClr val="lt1"/>
              </a:buClr>
              <a:buSzPts val="1200"/>
              <a:buFont typeface="Open Sans"/>
              <a:buNone/>
              <a:defRPr sz="1200">
                <a:solidFill>
                  <a:schemeClr val="lt1"/>
                </a:solidFill>
                <a:latin typeface="Open Sans"/>
                <a:ea typeface="Open Sans"/>
                <a:cs typeface="Open Sans"/>
                <a:sym typeface="Open Sans"/>
              </a:defRPr>
            </a:lvl8pPr>
            <a:lvl9pPr marL="0" marR="0" lvl="8" indent="0" algn="r">
              <a:spcBef>
                <a:spcPts val="0"/>
              </a:spcBef>
              <a:spcAft>
                <a:spcPts val="0"/>
              </a:spcAft>
              <a:buClr>
                <a:schemeClr val="lt1"/>
              </a:buClr>
              <a:buSzPts val="1200"/>
              <a:buFont typeface="Open Sans"/>
              <a:buNone/>
              <a:defRPr sz="1200">
                <a:solidFill>
                  <a:schemeClr val="lt1"/>
                </a:solidFill>
                <a:latin typeface="Open Sans"/>
                <a:ea typeface="Open Sans"/>
                <a:cs typeface="Open Sans"/>
                <a:sym typeface="Open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215629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213"/>
        <p:cNvGrpSpPr/>
        <p:nvPr/>
      </p:nvGrpSpPr>
      <p:grpSpPr>
        <a:xfrm>
          <a:off x="0" y="0"/>
          <a:ext cx="0" cy="0"/>
          <a:chOff x="0" y="0"/>
          <a:chExt cx="0" cy="0"/>
        </a:xfrm>
      </p:grpSpPr>
      <p:sp>
        <p:nvSpPr>
          <p:cNvPr id="3214" name="Google Shape;3214;p503"/>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5" name="Google Shape;3215;p50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609585" lvl="0" indent="-541853" algn="l">
              <a:lnSpc>
                <a:spcPct val="90000"/>
              </a:lnSpc>
              <a:spcBef>
                <a:spcPts val="1000"/>
              </a:spcBef>
              <a:spcAft>
                <a:spcPts val="0"/>
              </a:spcAft>
              <a:buClr>
                <a:schemeClr val="dk1"/>
              </a:buClr>
              <a:buSzPts val="2800"/>
              <a:buChar char="•"/>
              <a:defRPr cap="none"/>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3216" name="Google Shape;3216;p503"/>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1pPr>
            <a:lvl2pPr marL="0" lvl="1"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2pPr>
            <a:lvl3pPr marL="0" lvl="2"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3pPr>
            <a:lvl4pPr marL="0" lvl="3"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4pPr>
            <a:lvl5pPr marL="0" lvl="4"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5pPr>
            <a:lvl6pPr marL="0" lvl="5"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6pPr>
            <a:lvl7pPr marL="0" lvl="6"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7pPr>
            <a:lvl8pPr marL="0" lvl="7"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8pPr>
            <a:lvl9pPr marL="0" lvl="8"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9pPr>
          </a:lstStyle>
          <a:p>
            <a:fld id="{00000000-1234-1234-1234-123412341234}" type="slidenum">
              <a:rPr lang="en" smtClean="0"/>
              <a:pPr/>
              <a:t>‹#›</a:t>
            </a:fld>
            <a:endParaRPr lang="en"/>
          </a:p>
        </p:txBody>
      </p:sp>
      <p:sp>
        <p:nvSpPr>
          <p:cNvPr id="3217" name="Google Shape;3217;p503"/>
          <p:cNvSpPr/>
          <p:nvPr/>
        </p:nvSpPr>
        <p:spPr>
          <a:xfrm rot="5400000">
            <a:off x="9248972" y="2324201"/>
            <a:ext cx="5143600" cy="495200"/>
          </a:xfrm>
          <a:prstGeom prst="rect">
            <a:avLst/>
          </a:prstGeom>
          <a:solidFill>
            <a:srgbClr val="D3B05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3218" name="Google Shape;3218;p503"/>
          <p:cNvSpPr/>
          <p:nvPr/>
        </p:nvSpPr>
        <p:spPr>
          <a:xfrm>
            <a:off x="11722807" y="559984"/>
            <a:ext cx="340400" cy="296800"/>
          </a:xfrm>
          <a:prstGeom prst="rect">
            <a:avLst/>
          </a:prstGeom>
          <a:solidFill>
            <a:srgbClr val="4C2F83"/>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491457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219"/>
        <p:cNvGrpSpPr/>
        <p:nvPr/>
      </p:nvGrpSpPr>
      <p:grpSpPr>
        <a:xfrm>
          <a:off x="0" y="0"/>
          <a:ext cx="0" cy="0"/>
          <a:chOff x="0" y="0"/>
          <a:chExt cx="0" cy="0"/>
        </a:xfrm>
      </p:grpSpPr>
      <p:sp>
        <p:nvSpPr>
          <p:cNvPr id="3220" name="Google Shape;3220;p504"/>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1" name="Google Shape;3221;p504"/>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3222" name="Google Shape;3222;p504"/>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3223" name="Google Shape;3223;p504"/>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1pPr>
            <a:lvl2pPr marL="0" lvl="1"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2pPr>
            <a:lvl3pPr marL="0" lvl="2"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3pPr>
            <a:lvl4pPr marL="0" lvl="3"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4pPr>
            <a:lvl5pPr marL="0" lvl="4"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5pPr>
            <a:lvl6pPr marL="0" lvl="5"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6pPr>
            <a:lvl7pPr marL="0" lvl="6"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7pPr>
            <a:lvl8pPr marL="0" lvl="7"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8pPr>
            <a:lvl9pPr marL="0" lvl="8"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388437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24"/>
        <p:cNvGrpSpPr/>
        <p:nvPr/>
      </p:nvGrpSpPr>
      <p:grpSpPr>
        <a:xfrm>
          <a:off x="0" y="0"/>
          <a:ext cx="0" cy="0"/>
          <a:chOff x="0" y="0"/>
          <a:chExt cx="0" cy="0"/>
        </a:xfrm>
      </p:grpSpPr>
      <p:sp>
        <p:nvSpPr>
          <p:cNvPr id="3225" name="Google Shape;3225;p505"/>
          <p:cNvSpPr/>
          <p:nvPr/>
        </p:nvSpPr>
        <p:spPr>
          <a:xfrm>
            <a:off x="0" y="489095"/>
            <a:ext cx="12192000" cy="5357600"/>
          </a:xfrm>
          <a:prstGeom prst="rect">
            <a:avLst/>
          </a:prstGeom>
          <a:solidFill>
            <a:srgbClr val="F2F2F2"/>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3226" name="Google Shape;3226;p505"/>
          <p:cNvSpPr/>
          <p:nvPr/>
        </p:nvSpPr>
        <p:spPr>
          <a:xfrm>
            <a:off x="5539153" y="717765"/>
            <a:ext cx="6652800" cy="835200"/>
          </a:xfrm>
          <a:prstGeom prst="rect">
            <a:avLst/>
          </a:prstGeom>
          <a:solidFill>
            <a:srgbClr val="86AA4A"/>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3227" name="Google Shape;3227;p505"/>
          <p:cNvSpPr/>
          <p:nvPr/>
        </p:nvSpPr>
        <p:spPr>
          <a:xfrm>
            <a:off x="-1" y="986965"/>
            <a:ext cx="340400" cy="296800"/>
          </a:xfrm>
          <a:prstGeom prst="rect">
            <a:avLst/>
          </a:prstGeom>
          <a:solidFill>
            <a:srgbClr val="D3B05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3228" name="Google Shape;3228;p505"/>
          <p:cNvSpPr txBox="1">
            <a:spLocks noGrp="1"/>
          </p:cNvSpPr>
          <p:nvPr>
            <p:ph type="title"/>
          </p:nvPr>
        </p:nvSpPr>
        <p:spPr>
          <a:xfrm>
            <a:off x="800237" y="717767"/>
            <a:ext cx="4278800" cy="835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800"/>
              <a:buFont typeface="Open Sans ExtraBold"/>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9" name="Google Shape;3229;p505"/>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1pPr>
            <a:lvl2pPr marL="0" lvl="1"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2pPr>
            <a:lvl3pPr marL="0" lvl="2"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3pPr>
            <a:lvl4pPr marL="0" lvl="3"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4pPr>
            <a:lvl5pPr marL="0" lvl="4"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5pPr>
            <a:lvl6pPr marL="0" lvl="5"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6pPr>
            <a:lvl7pPr marL="0" lvl="6"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7pPr>
            <a:lvl8pPr marL="0" lvl="7"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8pPr>
            <a:lvl9pPr marL="0" lvl="8"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99714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4_Picture with Caption">
  <p:cSld name="4_Picture with Caption">
    <p:spTree>
      <p:nvGrpSpPr>
        <p:cNvPr id="1" name="Shape 3230"/>
        <p:cNvGrpSpPr/>
        <p:nvPr/>
      </p:nvGrpSpPr>
      <p:grpSpPr>
        <a:xfrm>
          <a:off x="0" y="0"/>
          <a:ext cx="0" cy="0"/>
          <a:chOff x="0" y="0"/>
          <a:chExt cx="0" cy="0"/>
        </a:xfrm>
      </p:grpSpPr>
      <p:sp>
        <p:nvSpPr>
          <p:cNvPr id="3231" name="Google Shape;3231;p506"/>
          <p:cNvSpPr/>
          <p:nvPr/>
        </p:nvSpPr>
        <p:spPr>
          <a:xfrm>
            <a:off x="1" y="929299"/>
            <a:ext cx="4378400" cy="4416400"/>
          </a:xfrm>
          <a:prstGeom prst="rect">
            <a:avLst/>
          </a:prstGeom>
          <a:solidFill>
            <a:schemeClr val="accent4"/>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3232" name="Google Shape;3232;p506"/>
          <p:cNvSpPr>
            <a:spLocks noGrp="1"/>
          </p:cNvSpPr>
          <p:nvPr>
            <p:ph type="pic" idx="2"/>
          </p:nvPr>
        </p:nvSpPr>
        <p:spPr>
          <a:xfrm>
            <a:off x="3956539" y="448408"/>
            <a:ext cx="8235600" cy="5328000"/>
          </a:xfrm>
          <a:prstGeom prst="rect">
            <a:avLst/>
          </a:prstGeom>
          <a:noFill/>
          <a:ln>
            <a:noFill/>
          </a:ln>
        </p:spPr>
      </p:sp>
      <p:sp>
        <p:nvSpPr>
          <p:cNvPr id="3233" name="Google Shape;3233;p506"/>
          <p:cNvSpPr txBox="1">
            <a:spLocks noGrp="1"/>
          </p:cNvSpPr>
          <p:nvPr>
            <p:ph type="body" idx="1"/>
          </p:nvPr>
        </p:nvSpPr>
        <p:spPr>
          <a:xfrm>
            <a:off x="395657" y="1201861"/>
            <a:ext cx="3402800" cy="3811600"/>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lt1"/>
              </a:buClr>
              <a:buSzPts val="1600"/>
              <a:buNone/>
              <a:defRPr sz="1600">
                <a:solidFill>
                  <a:schemeClr val="lt1"/>
                </a:solidFill>
              </a:defRPr>
            </a:lvl1pPr>
            <a:lvl2pPr marL="1219170" lvl="1" indent="-304792" algn="l">
              <a:lnSpc>
                <a:spcPct val="90000"/>
              </a:lnSpc>
              <a:spcBef>
                <a:spcPts val="500"/>
              </a:spcBef>
              <a:spcAft>
                <a:spcPts val="0"/>
              </a:spcAft>
              <a:buClr>
                <a:schemeClr val="dk1"/>
              </a:buClr>
              <a:buSzPts val="1400"/>
              <a:buNone/>
              <a:defRPr sz="1400"/>
            </a:lvl2pPr>
            <a:lvl3pPr marL="1828754" lvl="2" indent="-304792" algn="l">
              <a:lnSpc>
                <a:spcPct val="90000"/>
              </a:lnSpc>
              <a:spcBef>
                <a:spcPts val="500"/>
              </a:spcBef>
              <a:spcAft>
                <a:spcPts val="0"/>
              </a:spcAft>
              <a:buClr>
                <a:schemeClr val="dk1"/>
              </a:buClr>
              <a:buSzPts val="1200"/>
              <a:buNone/>
              <a:defRPr sz="1200"/>
            </a:lvl3pPr>
            <a:lvl4pPr marL="2438339" lvl="3" indent="-304792" algn="l">
              <a:lnSpc>
                <a:spcPct val="90000"/>
              </a:lnSpc>
              <a:spcBef>
                <a:spcPts val="500"/>
              </a:spcBef>
              <a:spcAft>
                <a:spcPts val="0"/>
              </a:spcAft>
              <a:buClr>
                <a:schemeClr val="dk1"/>
              </a:buClr>
              <a:buSzPts val="1000"/>
              <a:buNone/>
              <a:defRPr sz="1000"/>
            </a:lvl4pPr>
            <a:lvl5pPr marL="3047924" lvl="4" indent="-304792" algn="l">
              <a:lnSpc>
                <a:spcPct val="90000"/>
              </a:lnSpc>
              <a:spcBef>
                <a:spcPts val="500"/>
              </a:spcBef>
              <a:spcAft>
                <a:spcPts val="0"/>
              </a:spcAft>
              <a:buClr>
                <a:schemeClr val="dk1"/>
              </a:buClr>
              <a:buSzPts val="1000"/>
              <a:buNone/>
              <a:defRPr sz="1000"/>
            </a:lvl5pPr>
            <a:lvl6pPr marL="3657509" lvl="5" indent="-304792" algn="l">
              <a:lnSpc>
                <a:spcPct val="90000"/>
              </a:lnSpc>
              <a:spcBef>
                <a:spcPts val="500"/>
              </a:spcBef>
              <a:spcAft>
                <a:spcPts val="0"/>
              </a:spcAft>
              <a:buClr>
                <a:schemeClr val="dk1"/>
              </a:buClr>
              <a:buSzPts val="1000"/>
              <a:buNone/>
              <a:defRPr sz="1000"/>
            </a:lvl6pPr>
            <a:lvl7pPr marL="4267093" lvl="6" indent="-304792" algn="l">
              <a:lnSpc>
                <a:spcPct val="90000"/>
              </a:lnSpc>
              <a:spcBef>
                <a:spcPts val="500"/>
              </a:spcBef>
              <a:spcAft>
                <a:spcPts val="0"/>
              </a:spcAft>
              <a:buClr>
                <a:schemeClr val="dk1"/>
              </a:buClr>
              <a:buSzPts val="1000"/>
              <a:buNone/>
              <a:defRPr sz="1000"/>
            </a:lvl7pPr>
            <a:lvl8pPr marL="4876678" lvl="7" indent="-304792" algn="l">
              <a:lnSpc>
                <a:spcPct val="90000"/>
              </a:lnSpc>
              <a:spcBef>
                <a:spcPts val="500"/>
              </a:spcBef>
              <a:spcAft>
                <a:spcPts val="0"/>
              </a:spcAft>
              <a:buClr>
                <a:schemeClr val="dk1"/>
              </a:buClr>
              <a:buSzPts val="1000"/>
              <a:buNone/>
              <a:defRPr sz="1000"/>
            </a:lvl8pPr>
            <a:lvl9pPr marL="5486263" lvl="8" indent="-304792" algn="l">
              <a:lnSpc>
                <a:spcPct val="90000"/>
              </a:lnSpc>
              <a:spcBef>
                <a:spcPts val="500"/>
              </a:spcBef>
              <a:spcAft>
                <a:spcPts val="0"/>
              </a:spcAft>
              <a:buClr>
                <a:schemeClr val="dk1"/>
              </a:buClr>
              <a:buSzPts val="1000"/>
              <a:buNone/>
              <a:defRPr sz="1000"/>
            </a:lvl9pPr>
          </a:lstStyle>
          <a:p>
            <a:endParaRPr/>
          </a:p>
        </p:txBody>
      </p:sp>
      <p:sp>
        <p:nvSpPr>
          <p:cNvPr id="3234" name="Google Shape;3234;p506"/>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1pPr>
            <a:lvl2pPr marL="0" lvl="1"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2pPr>
            <a:lvl3pPr marL="0" lvl="2"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3pPr>
            <a:lvl4pPr marL="0" lvl="3"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4pPr>
            <a:lvl5pPr marL="0" lvl="4"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5pPr>
            <a:lvl6pPr marL="0" lvl="5"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6pPr>
            <a:lvl7pPr marL="0" lvl="6"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7pPr>
            <a:lvl8pPr marL="0" lvl="7"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8pPr>
            <a:lvl9pPr marL="0" lvl="8"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444214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235"/>
        <p:cNvGrpSpPr/>
        <p:nvPr/>
      </p:nvGrpSpPr>
      <p:grpSpPr>
        <a:xfrm>
          <a:off x="0" y="0"/>
          <a:ext cx="0" cy="0"/>
          <a:chOff x="0" y="0"/>
          <a:chExt cx="0" cy="0"/>
        </a:xfrm>
      </p:grpSpPr>
      <p:sp>
        <p:nvSpPr>
          <p:cNvPr id="3236" name="Google Shape;3236;p507"/>
          <p:cNvSpPr txBox="1">
            <a:spLocks noGrp="1"/>
          </p:cNvSpPr>
          <p:nvPr>
            <p:ph type="title"/>
          </p:nvPr>
        </p:nvSpPr>
        <p:spPr>
          <a:xfrm>
            <a:off x="831851" y="1709739"/>
            <a:ext cx="10515600" cy="28528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Open Sans ExtraBold"/>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37" name="Google Shape;3237;p507"/>
          <p:cNvSpPr txBox="1">
            <a:spLocks noGrp="1"/>
          </p:cNvSpPr>
          <p:nvPr>
            <p:ph type="body" idx="1"/>
          </p:nvPr>
        </p:nvSpPr>
        <p:spPr>
          <a:xfrm>
            <a:off x="831851" y="4589464"/>
            <a:ext cx="10515600" cy="1500000"/>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rgbClr val="8F8F8F"/>
              </a:buClr>
              <a:buSzPts val="2400"/>
              <a:buNone/>
              <a:defRPr sz="2400">
                <a:solidFill>
                  <a:srgbClr val="8F8F8F"/>
                </a:solidFill>
              </a:defRPr>
            </a:lvl1pPr>
            <a:lvl2pPr marL="1219170" lvl="1" indent="-304792" algn="l">
              <a:lnSpc>
                <a:spcPct val="90000"/>
              </a:lnSpc>
              <a:spcBef>
                <a:spcPts val="500"/>
              </a:spcBef>
              <a:spcAft>
                <a:spcPts val="0"/>
              </a:spcAft>
              <a:buClr>
                <a:srgbClr val="8F8F8F"/>
              </a:buClr>
              <a:buSzPts val="2000"/>
              <a:buNone/>
              <a:defRPr sz="2000">
                <a:solidFill>
                  <a:srgbClr val="8F8F8F"/>
                </a:solidFill>
              </a:defRPr>
            </a:lvl2pPr>
            <a:lvl3pPr marL="1828754" lvl="2" indent="-304792" algn="l">
              <a:lnSpc>
                <a:spcPct val="90000"/>
              </a:lnSpc>
              <a:spcBef>
                <a:spcPts val="500"/>
              </a:spcBef>
              <a:spcAft>
                <a:spcPts val="0"/>
              </a:spcAft>
              <a:buClr>
                <a:srgbClr val="8F8F8F"/>
              </a:buClr>
              <a:buSzPts val="1800"/>
              <a:buNone/>
              <a:defRPr sz="1800">
                <a:solidFill>
                  <a:srgbClr val="8F8F8F"/>
                </a:solidFill>
              </a:defRPr>
            </a:lvl3pPr>
            <a:lvl4pPr marL="2438339" lvl="3" indent="-304792" algn="l">
              <a:lnSpc>
                <a:spcPct val="90000"/>
              </a:lnSpc>
              <a:spcBef>
                <a:spcPts val="500"/>
              </a:spcBef>
              <a:spcAft>
                <a:spcPts val="0"/>
              </a:spcAft>
              <a:buClr>
                <a:srgbClr val="8F8F8F"/>
              </a:buClr>
              <a:buSzPts val="1600"/>
              <a:buNone/>
              <a:defRPr sz="1600">
                <a:solidFill>
                  <a:srgbClr val="8F8F8F"/>
                </a:solidFill>
              </a:defRPr>
            </a:lvl4pPr>
            <a:lvl5pPr marL="3047924" lvl="4" indent="-304792" algn="l">
              <a:lnSpc>
                <a:spcPct val="90000"/>
              </a:lnSpc>
              <a:spcBef>
                <a:spcPts val="500"/>
              </a:spcBef>
              <a:spcAft>
                <a:spcPts val="0"/>
              </a:spcAft>
              <a:buClr>
                <a:srgbClr val="8F8F8F"/>
              </a:buClr>
              <a:buSzPts val="1600"/>
              <a:buNone/>
              <a:defRPr sz="1600">
                <a:solidFill>
                  <a:srgbClr val="8F8F8F"/>
                </a:solidFill>
              </a:defRPr>
            </a:lvl5pPr>
            <a:lvl6pPr marL="3657509" lvl="5" indent="-304792" algn="l">
              <a:lnSpc>
                <a:spcPct val="90000"/>
              </a:lnSpc>
              <a:spcBef>
                <a:spcPts val="500"/>
              </a:spcBef>
              <a:spcAft>
                <a:spcPts val="0"/>
              </a:spcAft>
              <a:buClr>
                <a:srgbClr val="8F8F8F"/>
              </a:buClr>
              <a:buSzPts val="1600"/>
              <a:buNone/>
              <a:defRPr sz="1600">
                <a:solidFill>
                  <a:srgbClr val="8F8F8F"/>
                </a:solidFill>
              </a:defRPr>
            </a:lvl6pPr>
            <a:lvl7pPr marL="4267093" lvl="6" indent="-304792" algn="l">
              <a:lnSpc>
                <a:spcPct val="90000"/>
              </a:lnSpc>
              <a:spcBef>
                <a:spcPts val="500"/>
              </a:spcBef>
              <a:spcAft>
                <a:spcPts val="0"/>
              </a:spcAft>
              <a:buClr>
                <a:srgbClr val="8F8F8F"/>
              </a:buClr>
              <a:buSzPts val="1600"/>
              <a:buNone/>
              <a:defRPr sz="1600">
                <a:solidFill>
                  <a:srgbClr val="8F8F8F"/>
                </a:solidFill>
              </a:defRPr>
            </a:lvl7pPr>
            <a:lvl8pPr marL="4876678" lvl="7" indent="-304792" algn="l">
              <a:lnSpc>
                <a:spcPct val="90000"/>
              </a:lnSpc>
              <a:spcBef>
                <a:spcPts val="500"/>
              </a:spcBef>
              <a:spcAft>
                <a:spcPts val="0"/>
              </a:spcAft>
              <a:buClr>
                <a:srgbClr val="8F8F8F"/>
              </a:buClr>
              <a:buSzPts val="1600"/>
              <a:buNone/>
              <a:defRPr sz="1600">
                <a:solidFill>
                  <a:srgbClr val="8F8F8F"/>
                </a:solidFill>
              </a:defRPr>
            </a:lvl8pPr>
            <a:lvl9pPr marL="5486263" lvl="8" indent="-304792" algn="l">
              <a:lnSpc>
                <a:spcPct val="90000"/>
              </a:lnSpc>
              <a:spcBef>
                <a:spcPts val="500"/>
              </a:spcBef>
              <a:spcAft>
                <a:spcPts val="0"/>
              </a:spcAft>
              <a:buClr>
                <a:srgbClr val="8F8F8F"/>
              </a:buClr>
              <a:buSzPts val="1600"/>
              <a:buNone/>
              <a:defRPr sz="1600">
                <a:solidFill>
                  <a:srgbClr val="8F8F8F"/>
                </a:solidFill>
              </a:defRPr>
            </a:lvl9pPr>
          </a:lstStyle>
          <a:p>
            <a:endParaRPr/>
          </a:p>
        </p:txBody>
      </p:sp>
      <p:sp>
        <p:nvSpPr>
          <p:cNvPr id="3238" name="Google Shape;3238;p507"/>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1pPr>
            <a:lvl2pPr marL="0" lvl="1"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2pPr>
            <a:lvl3pPr marL="0" lvl="2"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3pPr>
            <a:lvl4pPr marL="0" lvl="3"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4pPr>
            <a:lvl5pPr marL="0" lvl="4"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5pPr>
            <a:lvl6pPr marL="0" lvl="5"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6pPr>
            <a:lvl7pPr marL="0" lvl="6"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7pPr>
            <a:lvl8pPr marL="0" lvl="7"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8pPr>
            <a:lvl9pPr marL="0" lvl="8"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4618029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239"/>
        <p:cNvGrpSpPr/>
        <p:nvPr/>
      </p:nvGrpSpPr>
      <p:grpSpPr>
        <a:xfrm>
          <a:off x="0" y="0"/>
          <a:ext cx="0" cy="0"/>
          <a:chOff x="0" y="0"/>
          <a:chExt cx="0" cy="0"/>
        </a:xfrm>
      </p:grpSpPr>
      <p:sp>
        <p:nvSpPr>
          <p:cNvPr id="3240" name="Google Shape;3240;p508"/>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1pPr>
            <a:lvl2pPr marL="0" lvl="1"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2pPr>
            <a:lvl3pPr marL="0" lvl="2"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3pPr>
            <a:lvl4pPr marL="0" lvl="3"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4pPr>
            <a:lvl5pPr marL="0" lvl="4"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5pPr>
            <a:lvl6pPr marL="0" lvl="5"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6pPr>
            <a:lvl7pPr marL="0" lvl="6"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7pPr>
            <a:lvl8pPr marL="0" lvl="7"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8pPr>
            <a:lvl9pPr marL="0" lvl="8"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9pPr>
          </a:lstStyle>
          <a:p>
            <a:fld id="{00000000-1234-1234-1234-123412341234}" type="slidenum">
              <a:rPr lang="en" smtClean="0"/>
              <a:pPr/>
              <a:t>‹#›</a:t>
            </a:fld>
            <a:endParaRPr lang="en"/>
          </a:p>
        </p:txBody>
      </p:sp>
      <p:sp>
        <p:nvSpPr>
          <p:cNvPr id="3241" name="Google Shape;3241;p508"/>
          <p:cNvSpPr/>
          <p:nvPr/>
        </p:nvSpPr>
        <p:spPr>
          <a:xfrm>
            <a:off x="4389040" y="4779973"/>
            <a:ext cx="7802800" cy="2078000"/>
          </a:xfrm>
          <a:prstGeom prst="rect">
            <a:avLst/>
          </a:prstGeom>
          <a:solidFill>
            <a:srgbClr val="D3B05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3242" name="Google Shape;3242;p508"/>
          <p:cNvSpPr/>
          <p:nvPr/>
        </p:nvSpPr>
        <p:spPr>
          <a:xfrm>
            <a:off x="0" y="0"/>
            <a:ext cx="2671200" cy="372400"/>
          </a:xfrm>
          <a:prstGeom prst="rect">
            <a:avLst/>
          </a:prstGeom>
          <a:solidFill>
            <a:srgbClr val="D3B05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3243" name="Google Shape;3243;p508"/>
          <p:cNvSpPr/>
          <p:nvPr/>
        </p:nvSpPr>
        <p:spPr>
          <a:xfrm>
            <a:off x="546413" y="3189443"/>
            <a:ext cx="45600" cy="328000"/>
          </a:xfrm>
          <a:prstGeom prst="rect">
            <a:avLst/>
          </a:prstGeom>
          <a:solidFill>
            <a:srgbClr val="3A3A3C"/>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3244" name="Google Shape;3244;p508"/>
          <p:cNvSpPr/>
          <p:nvPr/>
        </p:nvSpPr>
        <p:spPr>
          <a:xfrm>
            <a:off x="580429" y="4779973"/>
            <a:ext cx="1061200" cy="333200"/>
          </a:xfrm>
          <a:prstGeom prst="rect">
            <a:avLst/>
          </a:prstGeom>
          <a:solidFill>
            <a:srgbClr val="3A3A3C"/>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pic>
        <p:nvPicPr>
          <p:cNvPr id="3245" name="Google Shape;3245;p508" descr="Text&#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47863" y="680643"/>
            <a:ext cx="2223159" cy="386639"/>
          </a:xfrm>
          <a:prstGeom prst="rect">
            <a:avLst/>
          </a:prstGeom>
          <a:noFill/>
          <a:ln>
            <a:noFill/>
          </a:ln>
        </p:spPr>
      </p:pic>
      <p:sp>
        <p:nvSpPr>
          <p:cNvPr id="3246" name="Google Shape;3246;p508"/>
          <p:cNvSpPr txBox="1">
            <a:spLocks noGrp="1"/>
          </p:cNvSpPr>
          <p:nvPr>
            <p:ph type="body" idx="1"/>
          </p:nvPr>
        </p:nvSpPr>
        <p:spPr>
          <a:xfrm>
            <a:off x="546412" y="1710005"/>
            <a:ext cx="3487600" cy="1239600"/>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2800"/>
              <a:buNone/>
              <a:defRPr b="1"/>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3247" name="Google Shape;3247;p508"/>
          <p:cNvSpPr txBox="1">
            <a:spLocks noGrp="1"/>
          </p:cNvSpPr>
          <p:nvPr>
            <p:ph type="body" idx="2"/>
          </p:nvPr>
        </p:nvSpPr>
        <p:spPr>
          <a:xfrm>
            <a:off x="695325" y="3189288"/>
            <a:ext cx="3292400" cy="328800"/>
          </a:xfrm>
          <a:prstGeom prst="rect">
            <a:avLst/>
          </a:prstGeom>
          <a:noFill/>
          <a:ln>
            <a:noFill/>
          </a:ln>
        </p:spPr>
        <p:txBody>
          <a:bodyPr spcFirstLastPara="1" wrap="square" lIns="91425" tIns="45700" rIns="91425" bIns="45700" anchor="t" anchorCtr="0">
            <a:noAutofit/>
          </a:bodyPr>
          <a:lstStyle>
            <a:lvl1pPr marL="609585" lvl="0" indent="-304792" algn="l">
              <a:lnSpc>
                <a:spcPct val="90000"/>
              </a:lnSpc>
              <a:spcBef>
                <a:spcPts val="1000"/>
              </a:spcBef>
              <a:spcAft>
                <a:spcPts val="0"/>
              </a:spcAft>
              <a:buClr>
                <a:schemeClr val="dk1"/>
              </a:buClr>
              <a:buSzPts val="1800"/>
              <a:buNone/>
              <a:defRPr sz="1800"/>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3248" name="Google Shape;3248;p508"/>
          <p:cNvSpPr txBox="1">
            <a:spLocks noGrp="1"/>
          </p:cNvSpPr>
          <p:nvPr>
            <p:ph type="body" idx="3"/>
          </p:nvPr>
        </p:nvSpPr>
        <p:spPr>
          <a:xfrm>
            <a:off x="581025" y="4779963"/>
            <a:ext cx="1060400" cy="328800"/>
          </a:xfrm>
          <a:prstGeom prst="rect">
            <a:avLst/>
          </a:prstGeom>
          <a:noFill/>
          <a:ln>
            <a:noFill/>
          </a:ln>
        </p:spPr>
        <p:txBody>
          <a:bodyPr spcFirstLastPara="1" wrap="square" lIns="91425" tIns="45700" rIns="91425" bIns="45700" anchor="t" anchorCtr="0">
            <a:noAutofit/>
          </a:bodyPr>
          <a:lstStyle>
            <a:lvl1pPr marL="609585" lvl="0" indent="-304792" algn="ctr">
              <a:lnSpc>
                <a:spcPct val="90000"/>
              </a:lnSpc>
              <a:spcBef>
                <a:spcPts val="1000"/>
              </a:spcBef>
              <a:spcAft>
                <a:spcPts val="0"/>
              </a:spcAft>
              <a:buClr>
                <a:schemeClr val="lt1"/>
              </a:buClr>
              <a:buSzPts val="1600"/>
              <a:buNone/>
              <a:defRPr sz="1600">
                <a:solidFill>
                  <a:schemeClr val="l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3249" name="Google Shape;3249;p508"/>
          <p:cNvSpPr txBox="1">
            <a:spLocks noGrp="1"/>
          </p:cNvSpPr>
          <p:nvPr>
            <p:ph type="body" idx="4"/>
          </p:nvPr>
        </p:nvSpPr>
        <p:spPr>
          <a:xfrm>
            <a:off x="1741488" y="4779963"/>
            <a:ext cx="3292400" cy="328800"/>
          </a:xfrm>
          <a:prstGeom prst="rect">
            <a:avLst/>
          </a:prstGeom>
          <a:noFill/>
          <a:ln>
            <a:noFill/>
          </a:ln>
        </p:spPr>
        <p:txBody>
          <a:bodyPr spcFirstLastPara="1" wrap="square" lIns="91425" tIns="45700" rIns="91425" bIns="45700" anchor="t" anchorCtr="0">
            <a:noAutofit/>
          </a:bodyPr>
          <a:lstStyle>
            <a:lvl1pPr marL="609585" lvl="0" indent="-304792" algn="l">
              <a:lnSpc>
                <a:spcPct val="90000"/>
              </a:lnSpc>
              <a:spcBef>
                <a:spcPts val="1000"/>
              </a:spcBef>
              <a:spcAft>
                <a:spcPts val="0"/>
              </a:spcAft>
              <a:buClr>
                <a:schemeClr val="dk1"/>
              </a:buClr>
              <a:buSzPts val="1600"/>
              <a:buNone/>
              <a:defRPr sz="1600"/>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06714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250"/>
        <p:cNvGrpSpPr/>
        <p:nvPr/>
      </p:nvGrpSpPr>
      <p:grpSpPr>
        <a:xfrm>
          <a:off x="0" y="0"/>
          <a:ext cx="0" cy="0"/>
          <a:chOff x="0" y="0"/>
          <a:chExt cx="0" cy="0"/>
        </a:xfrm>
      </p:grpSpPr>
      <p:sp>
        <p:nvSpPr>
          <p:cNvPr id="3251" name="Google Shape;3251;p509"/>
          <p:cNvSpPr txBox="1">
            <a:spLocks noGrp="1"/>
          </p:cNvSpPr>
          <p:nvPr>
            <p:ph type="title"/>
          </p:nvPr>
        </p:nvSpPr>
        <p:spPr>
          <a:xfrm>
            <a:off x="839788" y="365125"/>
            <a:ext cx="105156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52" name="Google Shape;3252;p509"/>
          <p:cNvSpPr txBox="1">
            <a:spLocks noGrp="1"/>
          </p:cNvSpPr>
          <p:nvPr>
            <p:ph type="body" idx="1"/>
          </p:nvPr>
        </p:nvSpPr>
        <p:spPr>
          <a:xfrm>
            <a:off x="839789" y="1681163"/>
            <a:ext cx="5157600" cy="824000"/>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2400"/>
              <a:buNone/>
              <a:defRPr sz="2400" b="1"/>
            </a:lvl1pPr>
            <a:lvl2pPr marL="1219170" lvl="1" indent="-304792" algn="l">
              <a:lnSpc>
                <a:spcPct val="90000"/>
              </a:lnSpc>
              <a:spcBef>
                <a:spcPts val="500"/>
              </a:spcBef>
              <a:spcAft>
                <a:spcPts val="0"/>
              </a:spcAft>
              <a:buClr>
                <a:schemeClr val="dk1"/>
              </a:buClr>
              <a:buSzPts val="2000"/>
              <a:buNone/>
              <a:defRPr sz="2000" b="1"/>
            </a:lvl2pPr>
            <a:lvl3pPr marL="1828754" lvl="2" indent="-304792" algn="l">
              <a:lnSpc>
                <a:spcPct val="90000"/>
              </a:lnSpc>
              <a:spcBef>
                <a:spcPts val="500"/>
              </a:spcBef>
              <a:spcAft>
                <a:spcPts val="0"/>
              </a:spcAft>
              <a:buClr>
                <a:schemeClr val="dk1"/>
              </a:buClr>
              <a:buSzPts val="1800"/>
              <a:buNone/>
              <a:defRPr sz="1800" b="1"/>
            </a:lvl3pPr>
            <a:lvl4pPr marL="2438339" lvl="3" indent="-304792" algn="l">
              <a:lnSpc>
                <a:spcPct val="90000"/>
              </a:lnSpc>
              <a:spcBef>
                <a:spcPts val="500"/>
              </a:spcBef>
              <a:spcAft>
                <a:spcPts val="0"/>
              </a:spcAft>
              <a:buClr>
                <a:schemeClr val="dk1"/>
              </a:buClr>
              <a:buSzPts val="1600"/>
              <a:buNone/>
              <a:defRPr sz="1600" b="1"/>
            </a:lvl4pPr>
            <a:lvl5pPr marL="3047924" lvl="4" indent="-304792" algn="l">
              <a:lnSpc>
                <a:spcPct val="90000"/>
              </a:lnSpc>
              <a:spcBef>
                <a:spcPts val="500"/>
              </a:spcBef>
              <a:spcAft>
                <a:spcPts val="0"/>
              </a:spcAft>
              <a:buClr>
                <a:schemeClr val="dk1"/>
              </a:buClr>
              <a:buSzPts val="1600"/>
              <a:buNone/>
              <a:defRPr sz="1600" b="1"/>
            </a:lvl5pPr>
            <a:lvl6pPr marL="3657509" lvl="5" indent="-304792" algn="l">
              <a:lnSpc>
                <a:spcPct val="90000"/>
              </a:lnSpc>
              <a:spcBef>
                <a:spcPts val="500"/>
              </a:spcBef>
              <a:spcAft>
                <a:spcPts val="0"/>
              </a:spcAft>
              <a:buClr>
                <a:schemeClr val="dk1"/>
              </a:buClr>
              <a:buSzPts val="1600"/>
              <a:buNone/>
              <a:defRPr sz="1600" b="1"/>
            </a:lvl6pPr>
            <a:lvl7pPr marL="4267093" lvl="6" indent="-304792" algn="l">
              <a:lnSpc>
                <a:spcPct val="90000"/>
              </a:lnSpc>
              <a:spcBef>
                <a:spcPts val="500"/>
              </a:spcBef>
              <a:spcAft>
                <a:spcPts val="0"/>
              </a:spcAft>
              <a:buClr>
                <a:schemeClr val="dk1"/>
              </a:buClr>
              <a:buSzPts val="1600"/>
              <a:buNone/>
              <a:defRPr sz="1600" b="1"/>
            </a:lvl7pPr>
            <a:lvl8pPr marL="4876678" lvl="7" indent="-304792" algn="l">
              <a:lnSpc>
                <a:spcPct val="90000"/>
              </a:lnSpc>
              <a:spcBef>
                <a:spcPts val="500"/>
              </a:spcBef>
              <a:spcAft>
                <a:spcPts val="0"/>
              </a:spcAft>
              <a:buClr>
                <a:schemeClr val="dk1"/>
              </a:buClr>
              <a:buSzPts val="1600"/>
              <a:buNone/>
              <a:defRPr sz="1600" b="1"/>
            </a:lvl8pPr>
            <a:lvl9pPr marL="5486263" lvl="8" indent="-304792" algn="l">
              <a:lnSpc>
                <a:spcPct val="90000"/>
              </a:lnSpc>
              <a:spcBef>
                <a:spcPts val="500"/>
              </a:spcBef>
              <a:spcAft>
                <a:spcPts val="0"/>
              </a:spcAft>
              <a:buClr>
                <a:schemeClr val="dk1"/>
              </a:buClr>
              <a:buSzPts val="1600"/>
              <a:buNone/>
              <a:defRPr sz="1600" b="1"/>
            </a:lvl9pPr>
          </a:lstStyle>
          <a:p>
            <a:endParaRPr/>
          </a:p>
        </p:txBody>
      </p:sp>
      <p:sp>
        <p:nvSpPr>
          <p:cNvPr id="3253" name="Google Shape;3253;p509"/>
          <p:cNvSpPr txBox="1">
            <a:spLocks noGrp="1"/>
          </p:cNvSpPr>
          <p:nvPr>
            <p:ph type="body" idx="2"/>
          </p:nvPr>
        </p:nvSpPr>
        <p:spPr>
          <a:xfrm>
            <a:off x="839789" y="2505075"/>
            <a:ext cx="5157600" cy="36844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3254" name="Google Shape;3254;p509"/>
          <p:cNvSpPr txBox="1">
            <a:spLocks noGrp="1"/>
          </p:cNvSpPr>
          <p:nvPr>
            <p:ph type="body" idx="3"/>
          </p:nvPr>
        </p:nvSpPr>
        <p:spPr>
          <a:xfrm>
            <a:off x="6172200" y="1681163"/>
            <a:ext cx="5183200" cy="824000"/>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2400"/>
              <a:buNone/>
              <a:defRPr sz="2400" b="1"/>
            </a:lvl1pPr>
            <a:lvl2pPr marL="1219170" lvl="1" indent="-304792" algn="l">
              <a:lnSpc>
                <a:spcPct val="90000"/>
              </a:lnSpc>
              <a:spcBef>
                <a:spcPts val="500"/>
              </a:spcBef>
              <a:spcAft>
                <a:spcPts val="0"/>
              </a:spcAft>
              <a:buClr>
                <a:schemeClr val="dk1"/>
              </a:buClr>
              <a:buSzPts val="2000"/>
              <a:buNone/>
              <a:defRPr sz="2000" b="1"/>
            </a:lvl2pPr>
            <a:lvl3pPr marL="1828754" lvl="2" indent="-304792" algn="l">
              <a:lnSpc>
                <a:spcPct val="90000"/>
              </a:lnSpc>
              <a:spcBef>
                <a:spcPts val="500"/>
              </a:spcBef>
              <a:spcAft>
                <a:spcPts val="0"/>
              </a:spcAft>
              <a:buClr>
                <a:schemeClr val="dk1"/>
              </a:buClr>
              <a:buSzPts val="1800"/>
              <a:buNone/>
              <a:defRPr sz="1800" b="1"/>
            </a:lvl3pPr>
            <a:lvl4pPr marL="2438339" lvl="3" indent="-304792" algn="l">
              <a:lnSpc>
                <a:spcPct val="90000"/>
              </a:lnSpc>
              <a:spcBef>
                <a:spcPts val="500"/>
              </a:spcBef>
              <a:spcAft>
                <a:spcPts val="0"/>
              </a:spcAft>
              <a:buClr>
                <a:schemeClr val="dk1"/>
              </a:buClr>
              <a:buSzPts val="1600"/>
              <a:buNone/>
              <a:defRPr sz="1600" b="1"/>
            </a:lvl4pPr>
            <a:lvl5pPr marL="3047924" lvl="4" indent="-304792" algn="l">
              <a:lnSpc>
                <a:spcPct val="90000"/>
              </a:lnSpc>
              <a:spcBef>
                <a:spcPts val="500"/>
              </a:spcBef>
              <a:spcAft>
                <a:spcPts val="0"/>
              </a:spcAft>
              <a:buClr>
                <a:schemeClr val="dk1"/>
              </a:buClr>
              <a:buSzPts val="1600"/>
              <a:buNone/>
              <a:defRPr sz="1600" b="1"/>
            </a:lvl5pPr>
            <a:lvl6pPr marL="3657509" lvl="5" indent="-304792" algn="l">
              <a:lnSpc>
                <a:spcPct val="90000"/>
              </a:lnSpc>
              <a:spcBef>
                <a:spcPts val="500"/>
              </a:spcBef>
              <a:spcAft>
                <a:spcPts val="0"/>
              </a:spcAft>
              <a:buClr>
                <a:schemeClr val="dk1"/>
              </a:buClr>
              <a:buSzPts val="1600"/>
              <a:buNone/>
              <a:defRPr sz="1600" b="1"/>
            </a:lvl6pPr>
            <a:lvl7pPr marL="4267093" lvl="6" indent="-304792" algn="l">
              <a:lnSpc>
                <a:spcPct val="90000"/>
              </a:lnSpc>
              <a:spcBef>
                <a:spcPts val="500"/>
              </a:spcBef>
              <a:spcAft>
                <a:spcPts val="0"/>
              </a:spcAft>
              <a:buClr>
                <a:schemeClr val="dk1"/>
              </a:buClr>
              <a:buSzPts val="1600"/>
              <a:buNone/>
              <a:defRPr sz="1600" b="1"/>
            </a:lvl7pPr>
            <a:lvl8pPr marL="4876678" lvl="7" indent="-304792" algn="l">
              <a:lnSpc>
                <a:spcPct val="90000"/>
              </a:lnSpc>
              <a:spcBef>
                <a:spcPts val="500"/>
              </a:spcBef>
              <a:spcAft>
                <a:spcPts val="0"/>
              </a:spcAft>
              <a:buClr>
                <a:schemeClr val="dk1"/>
              </a:buClr>
              <a:buSzPts val="1600"/>
              <a:buNone/>
              <a:defRPr sz="1600" b="1"/>
            </a:lvl8pPr>
            <a:lvl9pPr marL="5486263" lvl="8" indent="-304792" algn="l">
              <a:lnSpc>
                <a:spcPct val="90000"/>
              </a:lnSpc>
              <a:spcBef>
                <a:spcPts val="500"/>
              </a:spcBef>
              <a:spcAft>
                <a:spcPts val="0"/>
              </a:spcAft>
              <a:buClr>
                <a:schemeClr val="dk1"/>
              </a:buClr>
              <a:buSzPts val="1600"/>
              <a:buNone/>
              <a:defRPr sz="1600" b="1"/>
            </a:lvl9pPr>
          </a:lstStyle>
          <a:p>
            <a:endParaRPr/>
          </a:p>
        </p:txBody>
      </p:sp>
      <p:sp>
        <p:nvSpPr>
          <p:cNvPr id="3255" name="Google Shape;3255;p509"/>
          <p:cNvSpPr txBox="1">
            <a:spLocks noGrp="1"/>
          </p:cNvSpPr>
          <p:nvPr>
            <p:ph type="body" idx="4"/>
          </p:nvPr>
        </p:nvSpPr>
        <p:spPr>
          <a:xfrm>
            <a:off x="6172200" y="2505075"/>
            <a:ext cx="5183200" cy="36844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3256" name="Google Shape;3256;p509"/>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1pPr>
            <a:lvl2pPr marL="0" lvl="1"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2pPr>
            <a:lvl3pPr marL="0" lvl="2"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3pPr>
            <a:lvl4pPr marL="0" lvl="3"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4pPr>
            <a:lvl5pPr marL="0" lvl="4"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5pPr>
            <a:lvl6pPr marL="0" lvl="5"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6pPr>
            <a:lvl7pPr marL="0" lvl="6"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7pPr>
            <a:lvl8pPr marL="0" lvl="7"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8pPr>
            <a:lvl9pPr marL="0" lvl="8"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05379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3257"/>
        <p:cNvGrpSpPr/>
        <p:nvPr/>
      </p:nvGrpSpPr>
      <p:grpSpPr>
        <a:xfrm>
          <a:off x="0" y="0"/>
          <a:ext cx="0" cy="0"/>
          <a:chOff x="0" y="0"/>
          <a:chExt cx="0" cy="0"/>
        </a:xfrm>
      </p:grpSpPr>
      <p:sp>
        <p:nvSpPr>
          <p:cNvPr id="3258" name="Google Shape;3258;p510"/>
          <p:cNvSpPr/>
          <p:nvPr/>
        </p:nvSpPr>
        <p:spPr>
          <a:xfrm>
            <a:off x="0" y="489095"/>
            <a:ext cx="12192000" cy="5357600"/>
          </a:xfrm>
          <a:prstGeom prst="rect">
            <a:avLst/>
          </a:prstGeom>
          <a:solidFill>
            <a:srgbClr val="F2F2F2"/>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3259" name="Google Shape;3259;p510"/>
          <p:cNvSpPr/>
          <p:nvPr/>
        </p:nvSpPr>
        <p:spPr>
          <a:xfrm>
            <a:off x="5539153" y="717765"/>
            <a:ext cx="6652800" cy="835200"/>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3260" name="Google Shape;3260;p510"/>
          <p:cNvSpPr/>
          <p:nvPr/>
        </p:nvSpPr>
        <p:spPr>
          <a:xfrm>
            <a:off x="-1" y="986965"/>
            <a:ext cx="340400" cy="296800"/>
          </a:xfrm>
          <a:prstGeom prst="rect">
            <a:avLst/>
          </a:prstGeom>
          <a:solidFill>
            <a:srgbClr val="D3B05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3261" name="Google Shape;3261;p510"/>
          <p:cNvSpPr txBox="1">
            <a:spLocks noGrp="1"/>
          </p:cNvSpPr>
          <p:nvPr>
            <p:ph type="title"/>
          </p:nvPr>
        </p:nvSpPr>
        <p:spPr>
          <a:xfrm>
            <a:off x="800237" y="717767"/>
            <a:ext cx="4278800" cy="835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800"/>
              <a:buFont typeface="Open Sans ExtraBold"/>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62" name="Google Shape;3262;p510"/>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1pPr>
            <a:lvl2pPr marL="0" lvl="1"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2pPr>
            <a:lvl3pPr marL="0" lvl="2"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3pPr>
            <a:lvl4pPr marL="0" lvl="3"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4pPr>
            <a:lvl5pPr marL="0" lvl="4"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5pPr>
            <a:lvl6pPr marL="0" lvl="5"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6pPr>
            <a:lvl7pPr marL="0" lvl="6"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7pPr>
            <a:lvl8pPr marL="0" lvl="7"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8pPr>
            <a:lvl9pPr marL="0" lvl="8"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0499947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3263"/>
        <p:cNvGrpSpPr/>
        <p:nvPr/>
      </p:nvGrpSpPr>
      <p:grpSpPr>
        <a:xfrm>
          <a:off x="0" y="0"/>
          <a:ext cx="0" cy="0"/>
          <a:chOff x="0" y="0"/>
          <a:chExt cx="0" cy="0"/>
        </a:xfrm>
      </p:grpSpPr>
      <p:sp>
        <p:nvSpPr>
          <p:cNvPr id="3264" name="Google Shape;3264;p511"/>
          <p:cNvSpPr/>
          <p:nvPr/>
        </p:nvSpPr>
        <p:spPr>
          <a:xfrm>
            <a:off x="0" y="489095"/>
            <a:ext cx="12192000" cy="5357600"/>
          </a:xfrm>
          <a:prstGeom prst="rect">
            <a:avLst/>
          </a:prstGeom>
          <a:solidFill>
            <a:srgbClr val="F2F2F2"/>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3265" name="Google Shape;3265;p511"/>
          <p:cNvSpPr/>
          <p:nvPr/>
        </p:nvSpPr>
        <p:spPr>
          <a:xfrm>
            <a:off x="5539153" y="717765"/>
            <a:ext cx="6652800" cy="835200"/>
          </a:xfrm>
          <a:prstGeom prst="rect">
            <a:avLst/>
          </a:prstGeom>
          <a:solidFill>
            <a:schemeClr val="accent4"/>
          </a:solidFill>
          <a:ln w="12700" cap="flat" cmpd="sng">
            <a:solidFill>
              <a:schemeClr val="accent3"/>
            </a:solidFill>
            <a:prstDash val="solid"/>
            <a:miter lim="800000"/>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3266" name="Google Shape;3266;p511"/>
          <p:cNvSpPr/>
          <p:nvPr/>
        </p:nvSpPr>
        <p:spPr>
          <a:xfrm>
            <a:off x="-1" y="986965"/>
            <a:ext cx="340400" cy="296800"/>
          </a:xfrm>
          <a:prstGeom prst="rect">
            <a:avLst/>
          </a:prstGeom>
          <a:solidFill>
            <a:srgbClr val="D3B05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3267" name="Google Shape;3267;p511"/>
          <p:cNvSpPr txBox="1">
            <a:spLocks noGrp="1"/>
          </p:cNvSpPr>
          <p:nvPr>
            <p:ph type="title"/>
          </p:nvPr>
        </p:nvSpPr>
        <p:spPr>
          <a:xfrm>
            <a:off x="800237" y="717767"/>
            <a:ext cx="4278800" cy="835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800"/>
              <a:buFont typeface="Open Sans ExtraBold"/>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68" name="Google Shape;3268;p511"/>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1pPr>
            <a:lvl2pPr marL="0" lvl="1"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2pPr>
            <a:lvl3pPr marL="0" lvl="2"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3pPr>
            <a:lvl4pPr marL="0" lvl="3"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4pPr>
            <a:lvl5pPr marL="0" lvl="4"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5pPr>
            <a:lvl6pPr marL="0" lvl="5"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6pPr>
            <a:lvl7pPr marL="0" lvl="6"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7pPr>
            <a:lvl8pPr marL="0" lvl="7"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8pPr>
            <a:lvl9pPr marL="0" lvl="8"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2426860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269"/>
        <p:cNvGrpSpPr/>
        <p:nvPr/>
      </p:nvGrpSpPr>
      <p:grpSpPr>
        <a:xfrm>
          <a:off x="0" y="0"/>
          <a:ext cx="0" cy="0"/>
          <a:chOff x="0" y="0"/>
          <a:chExt cx="0" cy="0"/>
        </a:xfrm>
      </p:grpSpPr>
      <p:pic>
        <p:nvPicPr>
          <p:cNvPr id="3270" name="Google Shape;3270;p512" descr="A person standing in front of a group of children&#10;&#10;Description automatically generated with low confidence"/>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731352" y="628515"/>
            <a:ext cx="7120681" cy="4989771"/>
          </a:xfrm>
          <a:prstGeom prst="rect">
            <a:avLst/>
          </a:prstGeom>
          <a:noFill/>
          <a:ln>
            <a:noFill/>
          </a:ln>
        </p:spPr>
      </p:pic>
      <p:sp>
        <p:nvSpPr>
          <p:cNvPr id="3271" name="Google Shape;3271;p512"/>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1pPr>
            <a:lvl2pPr marL="0" lvl="1"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2pPr>
            <a:lvl3pPr marL="0" lvl="2"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3pPr>
            <a:lvl4pPr marL="0" lvl="3"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4pPr>
            <a:lvl5pPr marL="0" lvl="4"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5pPr>
            <a:lvl6pPr marL="0" lvl="5"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6pPr>
            <a:lvl7pPr marL="0" lvl="6"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7pPr>
            <a:lvl8pPr marL="0" lvl="7"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8pPr>
            <a:lvl9pPr marL="0" lvl="8"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9pPr>
          </a:lstStyle>
          <a:p>
            <a:fld id="{00000000-1234-1234-1234-123412341234}" type="slidenum">
              <a:rPr lang="en" smtClean="0"/>
              <a:pPr/>
              <a:t>‹#›</a:t>
            </a:fld>
            <a:endParaRPr lang="en"/>
          </a:p>
        </p:txBody>
      </p:sp>
      <p:sp>
        <p:nvSpPr>
          <p:cNvPr id="3272" name="Google Shape;3272;p512"/>
          <p:cNvSpPr/>
          <p:nvPr/>
        </p:nvSpPr>
        <p:spPr>
          <a:xfrm>
            <a:off x="1" y="0"/>
            <a:ext cx="4981600" cy="6858000"/>
          </a:xfrm>
          <a:prstGeom prst="rect">
            <a:avLst/>
          </a:prstGeom>
          <a:solidFill>
            <a:srgbClr val="D8D8D8"/>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3273" name="Google Shape;3273;p512"/>
          <p:cNvSpPr/>
          <p:nvPr/>
        </p:nvSpPr>
        <p:spPr>
          <a:xfrm>
            <a:off x="3778273" y="628515"/>
            <a:ext cx="1656000" cy="4989600"/>
          </a:xfrm>
          <a:prstGeom prst="rect">
            <a:avLst/>
          </a:prstGeom>
          <a:solidFill>
            <a:srgbClr val="D3B05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3274" name="Google Shape;3274;p512"/>
          <p:cNvSpPr/>
          <p:nvPr/>
        </p:nvSpPr>
        <p:spPr>
          <a:xfrm>
            <a:off x="5433647" y="628515"/>
            <a:ext cx="6418400" cy="4989600"/>
          </a:xfrm>
          <a:prstGeom prst="rect">
            <a:avLst/>
          </a:prstGeom>
          <a:solidFill>
            <a:srgbClr val="D3B051">
              <a:alpha val="77650"/>
            </a:srgb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3275" name="Google Shape;3275;p512"/>
          <p:cNvSpPr/>
          <p:nvPr/>
        </p:nvSpPr>
        <p:spPr>
          <a:xfrm>
            <a:off x="1" y="1933009"/>
            <a:ext cx="4626000" cy="2176000"/>
          </a:xfrm>
          <a:prstGeom prst="rect">
            <a:avLst/>
          </a:prstGeom>
          <a:solidFill>
            <a:srgbClr val="466BA3"/>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3276" name="Google Shape;3276;p512"/>
          <p:cNvSpPr/>
          <p:nvPr/>
        </p:nvSpPr>
        <p:spPr>
          <a:xfrm>
            <a:off x="3170475" y="3304259"/>
            <a:ext cx="914400" cy="45600"/>
          </a:xfrm>
          <a:prstGeom prst="rect">
            <a:avLst/>
          </a:prstGeom>
          <a:solidFill>
            <a:srgbClr val="D3B05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3277" name="Google Shape;3277;p512"/>
          <p:cNvSpPr/>
          <p:nvPr/>
        </p:nvSpPr>
        <p:spPr>
          <a:xfrm rot="-5400000">
            <a:off x="-406029" y="2886136"/>
            <a:ext cx="936000" cy="133200"/>
          </a:xfrm>
          <a:prstGeom prst="rect">
            <a:avLst/>
          </a:prstGeom>
          <a:solidFill>
            <a:srgbClr val="86AA4A"/>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3278" name="Google Shape;3278;p512"/>
          <p:cNvSpPr txBox="1">
            <a:spLocks noGrp="1"/>
          </p:cNvSpPr>
          <p:nvPr>
            <p:ph type="body" idx="1"/>
          </p:nvPr>
        </p:nvSpPr>
        <p:spPr>
          <a:xfrm>
            <a:off x="298461" y="2499412"/>
            <a:ext cx="1655600" cy="290400"/>
          </a:xfrm>
          <a:prstGeom prst="rect">
            <a:avLst/>
          </a:prstGeom>
          <a:noFill/>
          <a:ln>
            <a:noFill/>
          </a:ln>
        </p:spPr>
        <p:txBody>
          <a:bodyPr spcFirstLastPara="1" wrap="square" lIns="91425" tIns="45700" rIns="91425" bIns="45700" anchor="t" anchorCtr="0">
            <a:noAutofit/>
          </a:bodyPr>
          <a:lstStyle>
            <a:lvl1pPr marL="609585" lvl="0" indent="-304792" algn="l">
              <a:lnSpc>
                <a:spcPct val="90000"/>
              </a:lnSpc>
              <a:spcBef>
                <a:spcPts val="1000"/>
              </a:spcBef>
              <a:spcAft>
                <a:spcPts val="0"/>
              </a:spcAft>
              <a:buClr>
                <a:schemeClr val="lt1"/>
              </a:buClr>
              <a:buSzPts val="1200"/>
              <a:buNone/>
              <a:defRPr sz="1200">
                <a:solidFill>
                  <a:schemeClr val="l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3279" name="Google Shape;3279;p512"/>
          <p:cNvSpPr txBox="1">
            <a:spLocks noGrp="1"/>
          </p:cNvSpPr>
          <p:nvPr>
            <p:ph type="body" idx="2"/>
          </p:nvPr>
        </p:nvSpPr>
        <p:spPr>
          <a:xfrm>
            <a:off x="298461" y="2882459"/>
            <a:ext cx="2620800" cy="935200"/>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lt1"/>
              </a:buClr>
              <a:buSzPts val="2800"/>
              <a:buNone/>
              <a:defRPr>
                <a:solidFill>
                  <a:schemeClr val="lt1"/>
                </a:solidFill>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7412159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280"/>
        <p:cNvGrpSpPr/>
        <p:nvPr/>
      </p:nvGrpSpPr>
      <p:grpSpPr>
        <a:xfrm>
          <a:off x="0" y="0"/>
          <a:ext cx="0" cy="0"/>
          <a:chOff x="0" y="0"/>
          <a:chExt cx="0" cy="0"/>
        </a:xfrm>
      </p:grpSpPr>
      <p:sp>
        <p:nvSpPr>
          <p:cNvPr id="3281" name="Google Shape;3281;p513"/>
          <p:cNvSpPr/>
          <p:nvPr/>
        </p:nvSpPr>
        <p:spPr>
          <a:xfrm>
            <a:off x="-1" y="549436"/>
            <a:ext cx="4772000" cy="1446400"/>
          </a:xfrm>
          <a:prstGeom prst="rect">
            <a:avLst/>
          </a:prstGeom>
          <a:solidFill>
            <a:schemeClr val="accent4"/>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3282" name="Google Shape;3282;p513"/>
          <p:cNvSpPr txBox="1">
            <a:spLocks noGrp="1"/>
          </p:cNvSpPr>
          <p:nvPr>
            <p:ph type="title"/>
          </p:nvPr>
        </p:nvSpPr>
        <p:spPr>
          <a:xfrm>
            <a:off x="839788" y="457200"/>
            <a:ext cx="3932400" cy="1600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Open Sans ExtraBold"/>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83" name="Google Shape;3283;p513"/>
          <p:cNvSpPr txBox="1">
            <a:spLocks noGrp="1"/>
          </p:cNvSpPr>
          <p:nvPr>
            <p:ph type="body" idx="1"/>
          </p:nvPr>
        </p:nvSpPr>
        <p:spPr>
          <a:xfrm>
            <a:off x="5183188" y="987425"/>
            <a:ext cx="6172400" cy="4873600"/>
          </a:xfrm>
          <a:prstGeom prst="rect">
            <a:avLst/>
          </a:prstGeom>
          <a:noFill/>
          <a:ln>
            <a:noFill/>
          </a:ln>
        </p:spPr>
        <p:txBody>
          <a:bodyPr spcFirstLastPara="1" wrap="square" lIns="91425" tIns="45700" rIns="91425" bIns="45700" anchor="t" anchorCtr="0">
            <a:normAutofit/>
          </a:bodyPr>
          <a:lstStyle>
            <a:lvl1pPr marL="609585" lvl="0" indent="-575719" algn="l">
              <a:lnSpc>
                <a:spcPct val="90000"/>
              </a:lnSpc>
              <a:spcBef>
                <a:spcPts val="1000"/>
              </a:spcBef>
              <a:spcAft>
                <a:spcPts val="0"/>
              </a:spcAft>
              <a:buClr>
                <a:schemeClr val="dk1"/>
              </a:buClr>
              <a:buSzPts val="3200"/>
              <a:buChar char="•"/>
              <a:defRPr sz="3200"/>
            </a:lvl1pPr>
            <a:lvl2pPr marL="1219170" lvl="1" indent="-541853" algn="l">
              <a:lnSpc>
                <a:spcPct val="90000"/>
              </a:lnSpc>
              <a:spcBef>
                <a:spcPts val="500"/>
              </a:spcBef>
              <a:spcAft>
                <a:spcPts val="0"/>
              </a:spcAft>
              <a:buClr>
                <a:schemeClr val="dk1"/>
              </a:buClr>
              <a:buSzPts val="2800"/>
              <a:buChar char="•"/>
              <a:defRPr sz="2800"/>
            </a:lvl2pPr>
            <a:lvl3pPr marL="1828754" lvl="2" indent="-507987" algn="l">
              <a:lnSpc>
                <a:spcPct val="90000"/>
              </a:lnSpc>
              <a:spcBef>
                <a:spcPts val="500"/>
              </a:spcBef>
              <a:spcAft>
                <a:spcPts val="0"/>
              </a:spcAft>
              <a:buClr>
                <a:schemeClr val="dk1"/>
              </a:buClr>
              <a:buSzPts val="2400"/>
              <a:buChar char="•"/>
              <a:defRPr sz="2400"/>
            </a:lvl3pPr>
            <a:lvl4pPr marL="2438339" lvl="3" indent="-474121" algn="l">
              <a:lnSpc>
                <a:spcPct val="90000"/>
              </a:lnSpc>
              <a:spcBef>
                <a:spcPts val="500"/>
              </a:spcBef>
              <a:spcAft>
                <a:spcPts val="0"/>
              </a:spcAft>
              <a:buClr>
                <a:schemeClr val="dk1"/>
              </a:buClr>
              <a:buSzPts val="2000"/>
              <a:buChar char="•"/>
              <a:defRPr sz="2000"/>
            </a:lvl4pPr>
            <a:lvl5pPr marL="3047924" lvl="4" indent="-474121" algn="l">
              <a:lnSpc>
                <a:spcPct val="90000"/>
              </a:lnSpc>
              <a:spcBef>
                <a:spcPts val="500"/>
              </a:spcBef>
              <a:spcAft>
                <a:spcPts val="0"/>
              </a:spcAft>
              <a:buClr>
                <a:schemeClr val="dk1"/>
              </a:buClr>
              <a:buSzPts val="2000"/>
              <a:buChar char="•"/>
              <a:defRPr sz="2000"/>
            </a:lvl5pPr>
            <a:lvl6pPr marL="3657509" lvl="5" indent="-474121" algn="l">
              <a:lnSpc>
                <a:spcPct val="90000"/>
              </a:lnSpc>
              <a:spcBef>
                <a:spcPts val="500"/>
              </a:spcBef>
              <a:spcAft>
                <a:spcPts val="0"/>
              </a:spcAft>
              <a:buClr>
                <a:schemeClr val="dk1"/>
              </a:buClr>
              <a:buSzPts val="2000"/>
              <a:buChar char="•"/>
              <a:defRPr sz="2000"/>
            </a:lvl6pPr>
            <a:lvl7pPr marL="4267093" lvl="6" indent="-474121" algn="l">
              <a:lnSpc>
                <a:spcPct val="90000"/>
              </a:lnSpc>
              <a:spcBef>
                <a:spcPts val="500"/>
              </a:spcBef>
              <a:spcAft>
                <a:spcPts val="0"/>
              </a:spcAft>
              <a:buClr>
                <a:schemeClr val="dk1"/>
              </a:buClr>
              <a:buSzPts val="2000"/>
              <a:buChar char="•"/>
              <a:defRPr sz="2000"/>
            </a:lvl7pPr>
            <a:lvl8pPr marL="4876678" lvl="7" indent="-474121" algn="l">
              <a:lnSpc>
                <a:spcPct val="90000"/>
              </a:lnSpc>
              <a:spcBef>
                <a:spcPts val="500"/>
              </a:spcBef>
              <a:spcAft>
                <a:spcPts val="0"/>
              </a:spcAft>
              <a:buClr>
                <a:schemeClr val="dk1"/>
              </a:buClr>
              <a:buSzPts val="2000"/>
              <a:buChar char="•"/>
              <a:defRPr sz="2000"/>
            </a:lvl8pPr>
            <a:lvl9pPr marL="5486263" lvl="8" indent="-474121" algn="l">
              <a:lnSpc>
                <a:spcPct val="90000"/>
              </a:lnSpc>
              <a:spcBef>
                <a:spcPts val="500"/>
              </a:spcBef>
              <a:spcAft>
                <a:spcPts val="0"/>
              </a:spcAft>
              <a:buClr>
                <a:schemeClr val="dk1"/>
              </a:buClr>
              <a:buSzPts val="2000"/>
              <a:buChar char="•"/>
              <a:defRPr sz="2000"/>
            </a:lvl9pPr>
          </a:lstStyle>
          <a:p>
            <a:endParaRPr/>
          </a:p>
        </p:txBody>
      </p:sp>
      <p:sp>
        <p:nvSpPr>
          <p:cNvPr id="3284" name="Google Shape;3284;p513"/>
          <p:cNvSpPr txBox="1">
            <a:spLocks noGrp="1"/>
          </p:cNvSpPr>
          <p:nvPr>
            <p:ph type="body" idx="2"/>
          </p:nvPr>
        </p:nvSpPr>
        <p:spPr>
          <a:xfrm>
            <a:off x="839788" y="2057400"/>
            <a:ext cx="3932400" cy="3811600"/>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600"/>
              <a:buNone/>
              <a:defRPr sz="1600"/>
            </a:lvl1pPr>
            <a:lvl2pPr marL="1219170" lvl="1" indent="-304792" algn="l">
              <a:lnSpc>
                <a:spcPct val="90000"/>
              </a:lnSpc>
              <a:spcBef>
                <a:spcPts val="500"/>
              </a:spcBef>
              <a:spcAft>
                <a:spcPts val="0"/>
              </a:spcAft>
              <a:buClr>
                <a:schemeClr val="dk1"/>
              </a:buClr>
              <a:buSzPts val="1400"/>
              <a:buNone/>
              <a:defRPr sz="1400"/>
            </a:lvl2pPr>
            <a:lvl3pPr marL="1828754" lvl="2" indent="-304792" algn="l">
              <a:lnSpc>
                <a:spcPct val="90000"/>
              </a:lnSpc>
              <a:spcBef>
                <a:spcPts val="500"/>
              </a:spcBef>
              <a:spcAft>
                <a:spcPts val="0"/>
              </a:spcAft>
              <a:buClr>
                <a:schemeClr val="dk1"/>
              </a:buClr>
              <a:buSzPts val="1200"/>
              <a:buNone/>
              <a:defRPr sz="1200"/>
            </a:lvl3pPr>
            <a:lvl4pPr marL="2438339" lvl="3" indent="-304792" algn="l">
              <a:lnSpc>
                <a:spcPct val="90000"/>
              </a:lnSpc>
              <a:spcBef>
                <a:spcPts val="500"/>
              </a:spcBef>
              <a:spcAft>
                <a:spcPts val="0"/>
              </a:spcAft>
              <a:buClr>
                <a:schemeClr val="dk1"/>
              </a:buClr>
              <a:buSzPts val="1000"/>
              <a:buNone/>
              <a:defRPr sz="1000"/>
            </a:lvl4pPr>
            <a:lvl5pPr marL="3047924" lvl="4" indent="-304792" algn="l">
              <a:lnSpc>
                <a:spcPct val="90000"/>
              </a:lnSpc>
              <a:spcBef>
                <a:spcPts val="500"/>
              </a:spcBef>
              <a:spcAft>
                <a:spcPts val="0"/>
              </a:spcAft>
              <a:buClr>
                <a:schemeClr val="dk1"/>
              </a:buClr>
              <a:buSzPts val="1000"/>
              <a:buNone/>
              <a:defRPr sz="1000"/>
            </a:lvl5pPr>
            <a:lvl6pPr marL="3657509" lvl="5" indent="-304792" algn="l">
              <a:lnSpc>
                <a:spcPct val="90000"/>
              </a:lnSpc>
              <a:spcBef>
                <a:spcPts val="500"/>
              </a:spcBef>
              <a:spcAft>
                <a:spcPts val="0"/>
              </a:spcAft>
              <a:buClr>
                <a:schemeClr val="dk1"/>
              </a:buClr>
              <a:buSzPts val="1000"/>
              <a:buNone/>
              <a:defRPr sz="1000"/>
            </a:lvl6pPr>
            <a:lvl7pPr marL="4267093" lvl="6" indent="-304792" algn="l">
              <a:lnSpc>
                <a:spcPct val="90000"/>
              </a:lnSpc>
              <a:spcBef>
                <a:spcPts val="500"/>
              </a:spcBef>
              <a:spcAft>
                <a:spcPts val="0"/>
              </a:spcAft>
              <a:buClr>
                <a:schemeClr val="dk1"/>
              </a:buClr>
              <a:buSzPts val="1000"/>
              <a:buNone/>
              <a:defRPr sz="1000"/>
            </a:lvl7pPr>
            <a:lvl8pPr marL="4876678" lvl="7" indent="-304792" algn="l">
              <a:lnSpc>
                <a:spcPct val="90000"/>
              </a:lnSpc>
              <a:spcBef>
                <a:spcPts val="500"/>
              </a:spcBef>
              <a:spcAft>
                <a:spcPts val="0"/>
              </a:spcAft>
              <a:buClr>
                <a:schemeClr val="dk1"/>
              </a:buClr>
              <a:buSzPts val="1000"/>
              <a:buNone/>
              <a:defRPr sz="1000"/>
            </a:lvl8pPr>
            <a:lvl9pPr marL="5486263" lvl="8" indent="-304792" algn="l">
              <a:lnSpc>
                <a:spcPct val="90000"/>
              </a:lnSpc>
              <a:spcBef>
                <a:spcPts val="500"/>
              </a:spcBef>
              <a:spcAft>
                <a:spcPts val="0"/>
              </a:spcAft>
              <a:buClr>
                <a:schemeClr val="dk1"/>
              </a:buClr>
              <a:buSzPts val="1000"/>
              <a:buNone/>
              <a:defRPr sz="1000"/>
            </a:lvl9pPr>
          </a:lstStyle>
          <a:p>
            <a:endParaRPr/>
          </a:p>
        </p:txBody>
      </p:sp>
      <p:sp>
        <p:nvSpPr>
          <p:cNvPr id="3285" name="Google Shape;3285;p513"/>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1pPr>
            <a:lvl2pPr marL="0" lvl="1"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2pPr>
            <a:lvl3pPr marL="0" lvl="2"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3pPr>
            <a:lvl4pPr marL="0" lvl="3"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4pPr>
            <a:lvl5pPr marL="0" lvl="4"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5pPr>
            <a:lvl6pPr marL="0" lvl="5"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6pPr>
            <a:lvl7pPr marL="0" lvl="6"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7pPr>
            <a:lvl8pPr marL="0" lvl="7"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8pPr>
            <a:lvl9pPr marL="0" lvl="8"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9pPr>
          </a:lstStyle>
          <a:p>
            <a:fld id="{00000000-1234-1234-1234-123412341234}" type="slidenum">
              <a:rPr lang="en" smtClean="0"/>
              <a:pPr/>
              <a:t>‹#›</a:t>
            </a:fld>
            <a:endParaRPr lang="en"/>
          </a:p>
        </p:txBody>
      </p:sp>
      <p:grpSp>
        <p:nvGrpSpPr>
          <p:cNvPr id="3286" name="Google Shape;3286;p513"/>
          <p:cNvGrpSpPr/>
          <p:nvPr/>
        </p:nvGrpSpPr>
        <p:grpSpPr>
          <a:xfrm>
            <a:off x="2" y="5136"/>
            <a:ext cx="4462500" cy="5138400"/>
            <a:chOff x="0" y="5136"/>
            <a:chExt cx="4462500" cy="5138400"/>
          </a:xfrm>
        </p:grpSpPr>
        <p:sp>
          <p:nvSpPr>
            <p:cNvPr id="3287" name="Google Shape;3287;p513"/>
            <p:cNvSpPr/>
            <p:nvPr/>
          </p:nvSpPr>
          <p:spPr>
            <a:xfrm>
              <a:off x="0" y="5136"/>
              <a:ext cx="4462500" cy="5138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3288" name="Google Shape;3288;p513"/>
            <p:cNvSpPr/>
            <p:nvPr/>
          </p:nvSpPr>
          <p:spPr>
            <a:xfrm>
              <a:off x="0" y="549437"/>
              <a:ext cx="3700200" cy="835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grpSp>
    </p:spTree>
    <p:extLst>
      <p:ext uri="{BB962C8B-B14F-4D97-AF65-F5344CB8AC3E}">
        <p14:creationId xmlns:p14="http://schemas.microsoft.com/office/powerpoint/2010/main" val="35048144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3297"/>
        <p:cNvGrpSpPr/>
        <p:nvPr/>
      </p:nvGrpSpPr>
      <p:grpSpPr>
        <a:xfrm>
          <a:off x="0" y="0"/>
          <a:ext cx="0" cy="0"/>
          <a:chOff x="0" y="0"/>
          <a:chExt cx="0" cy="0"/>
        </a:xfrm>
      </p:grpSpPr>
      <p:sp>
        <p:nvSpPr>
          <p:cNvPr id="3298" name="Google Shape;3298;p515"/>
          <p:cNvSpPr/>
          <p:nvPr/>
        </p:nvSpPr>
        <p:spPr>
          <a:xfrm>
            <a:off x="0" y="0"/>
            <a:ext cx="2743200" cy="6858000"/>
          </a:xfrm>
          <a:prstGeom prst="rect">
            <a:avLst/>
          </a:prstGeom>
          <a:solidFill>
            <a:srgbClr val="D8D8D8"/>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3299" name="Google Shape;3299;p515"/>
          <p:cNvSpPr txBox="1">
            <a:spLocks noGrp="1"/>
          </p:cNvSpPr>
          <p:nvPr>
            <p:ph type="title"/>
          </p:nvPr>
        </p:nvSpPr>
        <p:spPr>
          <a:xfrm>
            <a:off x="5653455" y="254977"/>
            <a:ext cx="5941600" cy="1600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Open Sans ExtraBold"/>
              <a:buNone/>
              <a:defRPr sz="3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00" name="Google Shape;3300;p515"/>
          <p:cNvSpPr>
            <a:spLocks noGrp="1"/>
          </p:cNvSpPr>
          <p:nvPr>
            <p:ph type="pic" idx="2"/>
          </p:nvPr>
        </p:nvSpPr>
        <p:spPr>
          <a:xfrm>
            <a:off x="838201" y="1055077"/>
            <a:ext cx="3812800" cy="4873600"/>
          </a:xfrm>
          <a:prstGeom prst="rect">
            <a:avLst/>
          </a:prstGeom>
          <a:noFill/>
          <a:ln>
            <a:noFill/>
          </a:ln>
        </p:spPr>
      </p:sp>
      <p:sp>
        <p:nvSpPr>
          <p:cNvPr id="3301" name="Google Shape;3301;p515"/>
          <p:cNvSpPr txBox="1">
            <a:spLocks noGrp="1"/>
          </p:cNvSpPr>
          <p:nvPr>
            <p:ph type="body" idx="1"/>
          </p:nvPr>
        </p:nvSpPr>
        <p:spPr>
          <a:xfrm>
            <a:off x="5653456" y="1855177"/>
            <a:ext cx="5941600" cy="3811600"/>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600"/>
              <a:buNone/>
              <a:defRPr sz="1600"/>
            </a:lvl1pPr>
            <a:lvl2pPr marL="1219170" lvl="1" indent="-304792" algn="l">
              <a:lnSpc>
                <a:spcPct val="90000"/>
              </a:lnSpc>
              <a:spcBef>
                <a:spcPts val="500"/>
              </a:spcBef>
              <a:spcAft>
                <a:spcPts val="0"/>
              </a:spcAft>
              <a:buClr>
                <a:schemeClr val="dk1"/>
              </a:buClr>
              <a:buSzPts val="1400"/>
              <a:buNone/>
              <a:defRPr sz="1400"/>
            </a:lvl2pPr>
            <a:lvl3pPr marL="1828754" lvl="2" indent="-304792" algn="l">
              <a:lnSpc>
                <a:spcPct val="90000"/>
              </a:lnSpc>
              <a:spcBef>
                <a:spcPts val="500"/>
              </a:spcBef>
              <a:spcAft>
                <a:spcPts val="0"/>
              </a:spcAft>
              <a:buClr>
                <a:schemeClr val="dk1"/>
              </a:buClr>
              <a:buSzPts val="1200"/>
              <a:buNone/>
              <a:defRPr sz="1200"/>
            </a:lvl3pPr>
            <a:lvl4pPr marL="2438339" lvl="3" indent="-304792" algn="l">
              <a:lnSpc>
                <a:spcPct val="90000"/>
              </a:lnSpc>
              <a:spcBef>
                <a:spcPts val="500"/>
              </a:spcBef>
              <a:spcAft>
                <a:spcPts val="0"/>
              </a:spcAft>
              <a:buClr>
                <a:schemeClr val="dk1"/>
              </a:buClr>
              <a:buSzPts val="1000"/>
              <a:buNone/>
              <a:defRPr sz="1000"/>
            </a:lvl4pPr>
            <a:lvl5pPr marL="3047924" lvl="4" indent="-304792" algn="l">
              <a:lnSpc>
                <a:spcPct val="90000"/>
              </a:lnSpc>
              <a:spcBef>
                <a:spcPts val="500"/>
              </a:spcBef>
              <a:spcAft>
                <a:spcPts val="0"/>
              </a:spcAft>
              <a:buClr>
                <a:schemeClr val="dk1"/>
              </a:buClr>
              <a:buSzPts val="1000"/>
              <a:buNone/>
              <a:defRPr sz="1000"/>
            </a:lvl5pPr>
            <a:lvl6pPr marL="3657509" lvl="5" indent="-304792" algn="l">
              <a:lnSpc>
                <a:spcPct val="90000"/>
              </a:lnSpc>
              <a:spcBef>
                <a:spcPts val="500"/>
              </a:spcBef>
              <a:spcAft>
                <a:spcPts val="0"/>
              </a:spcAft>
              <a:buClr>
                <a:schemeClr val="dk1"/>
              </a:buClr>
              <a:buSzPts val="1000"/>
              <a:buNone/>
              <a:defRPr sz="1000"/>
            </a:lvl6pPr>
            <a:lvl7pPr marL="4267093" lvl="6" indent="-304792" algn="l">
              <a:lnSpc>
                <a:spcPct val="90000"/>
              </a:lnSpc>
              <a:spcBef>
                <a:spcPts val="500"/>
              </a:spcBef>
              <a:spcAft>
                <a:spcPts val="0"/>
              </a:spcAft>
              <a:buClr>
                <a:schemeClr val="dk1"/>
              </a:buClr>
              <a:buSzPts val="1000"/>
              <a:buNone/>
              <a:defRPr sz="1000"/>
            </a:lvl7pPr>
            <a:lvl8pPr marL="4876678" lvl="7" indent="-304792" algn="l">
              <a:lnSpc>
                <a:spcPct val="90000"/>
              </a:lnSpc>
              <a:spcBef>
                <a:spcPts val="500"/>
              </a:spcBef>
              <a:spcAft>
                <a:spcPts val="0"/>
              </a:spcAft>
              <a:buClr>
                <a:schemeClr val="dk1"/>
              </a:buClr>
              <a:buSzPts val="1000"/>
              <a:buNone/>
              <a:defRPr sz="1000"/>
            </a:lvl8pPr>
            <a:lvl9pPr marL="5486263" lvl="8" indent="-304792" algn="l">
              <a:lnSpc>
                <a:spcPct val="90000"/>
              </a:lnSpc>
              <a:spcBef>
                <a:spcPts val="500"/>
              </a:spcBef>
              <a:spcAft>
                <a:spcPts val="0"/>
              </a:spcAft>
              <a:buClr>
                <a:schemeClr val="dk1"/>
              </a:buClr>
              <a:buSzPts val="1000"/>
              <a:buNone/>
              <a:defRPr sz="1000"/>
            </a:lvl9pPr>
          </a:lstStyle>
          <a:p>
            <a:endParaRPr/>
          </a:p>
        </p:txBody>
      </p:sp>
      <p:sp>
        <p:nvSpPr>
          <p:cNvPr id="3302" name="Google Shape;3302;p515"/>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1pPr>
            <a:lvl2pPr marL="0" lvl="1"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2pPr>
            <a:lvl3pPr marL="0" lvl="2"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3pPr>
            <a:lvl4pPr marL="0" lvl="3"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4pPr>
            <a:lvl5pPr marL="0" lvl="4"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5pPr>
            <a:lvl6pPr marL="0" lvl="5"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6pPr>
            <a:lvl7pPr marL="0" lvl="6"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7pPr>
            <a:lvl8pPr marL="0" lvl="7"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8pPr>
            <a:lvl9pPr marL="0" lvl="8"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9pPr>
          </a:lstStyle>
          <a:p>
            <a:fld id="{00000000-1234-1234-1234-123412341234}" type="slidenum">
              <a:rPr lang="en" smtClean="0"/>
              <a:pPr/>
              <a:t>‹#›</a:t>
            </a:fld>
            <a:endParaRPr lang="en"/>
          </a:p>
        </p:txBody>
      </p:sp>
      <p:sp>
        <p:nvSpPr>
          <p:cNvPr id="3303" name="Google Shape;3303;p515"/>
          <p:cNvSpPr/>
          <p:nvPr/>
        </p:nvSpPr>
        <p:spPr>
          <a:xfrm>
            <a:off x="-120893" y="4482285"/>
            <a:ext cx="4772000" cy="1446400"/>
          </a:xfrm>
          <a:prstGeom prst="rect">
            <a:avLst/>
          </a:prstGeom>
          <a:solidFill>
            <a:schemeClr val="accent2"/>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150082055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3304"/>
        <p:cNvGrpSpPr/>
        <p:nvPr/>
      </p:nvGrpSpPr>
      <p:grpSpPr>
        <a:xfrm>
          <a:off x="0" y="0"/>
          <a:ext cx="0" cy="0"/>
          <a:chOff x="0" y="0"/>
          <a:chExt cx="0" cy="0"/>
        </a:xfrm>
      </p:grpSpPr>
      <p:sp>
        <p:nvSpPr>
          <p:cNvPr id="3305" name="Google Shape;3305;p516"/>
          <p:cNvSpPr/>
          <p:nvPr/>
        </p:nvSpPr>
        <p:spPr>
          <a:xfrm>
            <a:off x="0" y="0"/>
            <a:ext cx="2743200" cy="6858000"/>
          </a:xfrm>
          <a:prstGeom prst="rect">
            <a:avLst/>
          </a:prstGeom>
          <a:solidFill>
            <a:srgbClr val="D8D8D8"/>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3306" name="Google Shape;3306;p516"/>
          <p:cNvSpPr txBox="1">
            <a:spLocks noGrp="1"/>
          </p:cNvSpPr>
          <p:nvPr>
            <p:ph type="title"/>
          </p:nvPr>
        </p:nvSpPr>
        <p:spPr>
          <a:xfrm>
            <a:off x="5653455" y="254977"/>
            <a:ext cx="5941600" cy="1600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Open Sans ExtraBold"/>
              <a:buNone/>
              <a:defRPr sz="3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07" name="Google Shape;3307;p516"/>
          <p:cNvSpPr>
            <a:spLocks noGrp="1"/>
          </p:cNvSpPr>
          <p:nvPr>
            <p:ph type="pic" idx="2"/>
          </p:nvPr>
        </p:nvSpPr>
        <p:spPr>
          <a:xfrm>
            <a:off x="838201" y="1055077"/>
            <a:ext cx="3812800" cy="4873600"/>
          </a:xfrm>
          <a:prstGeom prst="rect">
            <a:avLst/>
          </a:prstGeom>
          <a:noFill/>
          <a:ln>
            <a:noFill/>
          </a:ln>
        </p:spPr>
      </p:sp>
      <p:sp>
        <p:nvSpPr>
          <p:cNvPr id="3308" name="Google Shape;3308;p516"/>
          <p:cNvSpPr txBox="1">
            <a:spLocks noGrp="1"/>
          </p:cNvSpPr>
          <p:nvPr>
            <p:ph type="body" idx="1"/>
          </p:nvPr>
        </p:nvSpPr>
        <p:spPr>
          <a:xfrm>
            <a:off x="5653456" y="1855177"/>
            <a:ext cx="5941600" cy="3811600"/>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600"/>
              <a:buNone/>
              <a:defRPr sz="1600"/>
            </a:lvl1pPr>
            <a:lvl2pPr marL="1219170" lvl="1" indent="-304792" algn="l">
              <a:lnSpc>
                <a:spcPct val="90000"/>
              </a:lnSpc>
              <a:spcBef>
                <a:spcPts val="500"/>
              </a:spcBef>
              <a:spcAft>
                <a:spcPts val="0"/>
              </a:spcAft>
              <a:buClr>
                <a:schemeClr val="dk1"/>
              </a:buClr>
              <a:buSzPts val="1400"/>
              <a:buNone/>
              <a:defRPr sz="1400"/>
            </a:lvl2pPr>
            <a:lvl3pPr marL="1828754" lvl="2" indent="-304792" algn="l">
              <a:lnSpc>
                <a:spcPct val="90000"/>
              </a:lnSpc>
              <a:spcBef>
                <a:spcPts val="500"/>
              </a:spcBef>
              <a:spcAft>
                <a:spcPts val="0"/>
              </a:spcAft>
              <a:buClr>
                <a:schemeClr val="dk1"/>
              </a:buClr>
              <a:buSzPts val="1200"/>
              <a:buNone/>
              <a:defRPr sz="1200"/>
            </a:lvl3pPr>
            <a:lvl4pPr marL="2438339" lvl="3" indent="-304792" algn="l">
              <a:lnSpc>
                <a:spcPct val="90000"/>
              </a:lnSpc>
              <a:spcBef>
                <a:spcPts val="500"/>
              </a:spcBef>
              <a:spcAft>
                <a:spcPts val="0"/>
              </a:spcAft>
              <a:buClr>
                <a:schemeClr val="dk1"/>
              </a:buClr>
              <a:buSzPts val="1000"/>
              <a:buNone/>
              <a:defRPr sz="1000"/>
            </a:lvl4pPr>
            <a:lvl5pPr marL="3047924" lvl="4" indent="-304792" algn="l">
              <a:lnSpc>
                <a:spcPct val="90000"/>
              </a:lnSpc>
              <a:spcBef>
                <a:spcPts val="500"/>
              </a:spcBef>
              <a:spcAft>
                <a:spcPts val="0"/>
              </a:spcAft>
              <a:buClr>
                <a:schemeClr val="dk1"/>
              </a:buClr>
              <a:buSzPts val="1000"/>
              <a:buNone/>
              <a:defRPr sz="1000"/>
            </a:lvl5pPr>
            <a:lvl6pPr marL="3657509" lvl="5" indent="-304792" algn="l">
              <a:lnSpc>
                <a:spcPct val="90000"/>
              </a:lnSpc>
              <a:spcBef>
                <a:spcPts val="500"/>
              </a:spcBef>
              <a:spcAft>
                <a:spcPts val="0"/>
              </a:spcAft>
              <a:buClr>
                <a:schemeClr val="dk1"/>
              </a:buClr>
              <a:buSzPts val="1000"/>
              <a:buNone/>
              <a:defRPr sz="1000"/>
            </a:lvl6pPr>
            <a:lvl7pPr marL="4267093" lvl="6" indent="-304792" algn="l">
              <a:lnSpc>
                <a:spcPct val="90000"/>
              </a:lnSpc>
              <a:spcBef>
                <a:spcPts val="500"/>
              </a:spcBef>
              <a:spcAft>
                <a:spcPts val="0"/>
              </a:spcAft>
              <a:buClr>
                <a:schemeClr val="dk1"/>
              </a:buClr>
              <a:buSzPts val="1000"/>
              <a:buNone/>
              <a:defRPr sz="1000"/>
            </a:lvl7pPr>
            <a:lvl8pPr marL="4876678" lvl="7" indent="-304792" algn="l">
              <a:lnSpc>
                <a:spcPct val="90000"/>
              </a:lnSpc>
              <a:spcBef>
                <a:spcPts val="500"/>
              </a:spcBef>
              <a:spcAft>
                <a:spcPts val="0"/>
              </a:spcAft>
              <a:buClr>
                <a:schemeClr val="dk1"/>
              </a:buClr>
              <a:buSzPts val="1000"/>
              <a:buNone/>
              <a:defRPr sz="1000"/>
            </a:lvl8pPr>
            <a:lvl9pPr marL="5486263" lvl="8" indent="-304792" algn="l">
              <a:lnSpc>
                <a:spcPct val="90000"/>
              </a:lnSpc>
              <a:spcBef>
                <a:spcPts val="500"/>
              </a:spcBef>
              <a:spcAft>
                <a:spcPts val="0"/>
              </a:spcAft>
              <a:buClr>
                <a:schemeClr val="dk1"/>
              </a:buClr>
              <a:buSzPts val="1000"/>
              <a:buNone/>
              <a:defRPr sz="1000"/>
            </a:lvl9pPr>
          </a:lstStyle>
          <a:p>
            <a:endParaRPr/>
          </a:p>
        </p:txBody>
      </p:sp>
      <p:sp>
        <p:nvSpPr>
          <p:cNvPr id="3309" name="Google Shape;3309;p516"/>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1pPr>
            <a:lvl2pPr marL="0" lvl="1"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2pPr>
            <a:lvl3pPr marL="0" lvl="2"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3pPr>
            <a:lvl4pPr marL="0" lvl="3"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4pPr>
            <a:lvl5pPr marL="0" lvl="4"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5pPr>
            <a:lvl6pPr marL="0" lvl="5"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6pPr>
            <a:lvl7pPr marL="0" lvl="6"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7pPr>
            <a:lvl8pPr marL="0" lvl="7"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8pPr>
            <a:lvl9pPr marL="0" lvl="8"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9pPr>
          </a:lstStyle>
          <a:p>
            <a:fld id="{00000000-1234-1234-1234-123412341234}" type="slidenum">
              <a:rPr lang="en" smtClean="0"/>
              <a:pPr/>
              <a:t>‹#›</a:t>
            </a:fld>
            <a:endParaRPr lang="en"/>
          </a:p>
        </p:txBody>
      </p:sp>
      <p:sp>
        <p:nvSpPr>
          <p:cNvPr id="3310" name="Google Shape;3310;p516"/>
          <p:cNvSpPr/>
          <p:nvPr/>
        </p:nvSpPr>
        <p:spPr>
          <a:xfrm>
            <a:off x="-120893" y="4482285"/>
            <a:ext cx="4772000" cy="1446400"/>
          </a:xfrm>
          <a:prstGeom prst="rect">
            <a:avLst/>
          </a:prstGeom>
          <a:solidFill>
            <a:schemeClr val="dk2"/>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2353603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3_Picture with Caption">
  <p:cSld name="3_Picture with Caption">
    <p:spTree>
      <p:nvGrpSpPr>
        <p:cNvPr id="1" name="Shape 3311"/>
        <p:cNvGrpSpPr/>
        <p:nvPr/>
      </p:nvGrpSpPr>
      <p:grpSpPr>
        <a:xfrm>
          <a:off x="0" y="0"/>
          <a:ext cx="0" cy="0"/>
          <a:chOff x="0" y="0"/>
          <a:chExt cx="0" cy="0"/>
        </a:xfrm>
      </p:grpSpPr>
      <p:sp>
        <p:nvSpPr>
          <p:cNvPr id="3312" name="Google Shape;3312;p517"/>
          <p:cNvSpPr/>
          <p:nvPr/>
        </p:nvSpPr>
        <p:spPr>
          <a:xfrm>
            <a:off x="1" y="929299"/>
            <a:ext cx="4536800" cy="4416400"/>
          </a:xfrm>
          <a:prstGeom prst="rect">
            <a:avLst/>
          </a:prstGeom>
          <a:solidFill>
            <a:schemeClr val="dk2"/>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3313" name="Google Shape;3313;p517"/>
          <p:cNvSpPr>
            <a:spLocks noGrp="1"/>
          </p:cNvSpPr>
          <p:nvPr>
            <p:ph type="pic" idx="2"/>
          </p:nvPr>
        </p:nvSpPr>
        <p:spPr>
          <a:xfrm>
            <a:off x="3956539" y="448408"/>
            <a:ext cx="8235600" cy="5328000"/>
          </a:xfrm>
          <a:prstGeom prst="rect">
            <a:avLst/>
          </a:prstGeom>
          <a:noFill/>
          <a:ln>
            <a:noFill/>
          </a:ln>
        </p:spPr>
      </p:sp>
      <p:sp>
        <p:nvSpPr>
          <p:cNvPr id="3314" name="Google Shape;3314;p517"/>
          <p:cNvSpPr txBox="1">
            <a:spLocks noGrp="1"/>
          </p:cNvSpPr>
          <p:nvPr>
            <p:ph type="body" idx="1"/>
          </p:nvPr>
        </p:nvSpPr>
        <p:spPr>
          <a:xfrm>
            <a:off x="395657" y="1201861"/>
            <a:ext cx="3402800" cy="3811600"/>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lt1"/>
              </a:buClr>
              <a:buSzPts val="1600"/>
              <a:buNone/>
              <a:defRPr sz="1600">
                <a:solidFill>
                  <a:schemeClr val="lt1"/>
                </a:solidFill>
              </a:defRPr>
            </a:lvl1pPr>
            <a:lvl2pPr marL="1219170" lvl="1" indent="-304792" algn="l">
              <a:lnSpc>
                <a:spcPct val="90000"/>
              </a:lnSpc>
              <a:spcBef>
                <a:spcPts val="500"/>
              </a:spcBef>
              <a:spcAft>
                <a:spcPts val="0"/>
              </a:spcAft>
              <a:buClr>
                <a:schemeClr val="dk1"/>
              </a:buClr>
              <a:buSzPts val="1400"/>
              <a:buNone/>
              <a:defRPr sz="1400"/>
            </a:lvl2pPr>
            <a:lvl3pPr marL="1828754" lvl="2" indent="-304792" algn="l">
              <a:lnSpc>
                <a:spcPct val="90000"/>
              </a:lnSpc>
              <a:spcBef>
                <a:spcPts val="500"/>
              </a:spcBef>
              <a:spcAft>
                <a:spcPts val="0"/>
              </a:spcAft>
              <a:buClr>
                <a:schemeClr val="dk1"/>
              </a:buClr>
              <a:buSzPts val="1200"/>
              <a:buNone/>
              <a:defRPr sz="1200"/>
            </a:lvl3pPr>
            <a:lvl4pPr marL="2438339" lvl="3" indent="-304792" algn="l">
              <a:lnSpc>
                <a:spcPct val="90000"/>
              </a:lnSpc>
              <a:spcBef>
                <a:spcPts val="500"/>
              </a:spcBef>
              <a:spcAft>
                <a:spcPts val="0"/>
              </a:spcAft>
              <a:buClr>
                <a:schemeClr val="dk1"/>
              </a:buClr>
              <a:buSzPts val="1000"/>
              <a:buNone/>
              <a:defRPr sz="1000"/>
            </a:lvl4pPr>
            <a:lvl5pPr marL="3047924" lvl="4" indent="-304792" algn="l">
              <a:lnSpc>
                <a:spcPct val="90000"/>
              </a:lnSpc>
              <a:spcBef>
                <a:spcPts val="500"/>
              </a:spcBef>
              <a:spcAft>
                <a:spcPts val="0"/>
              </a:spcAft>
              <a:buClr>
                <a:schemeClr val="dk1"/>
              </a:buClr>
              <a:buSzPts val="1000"/>
              <a:buNone/>
              <a:defRPr sz="1000"/>
            </a:lvl5pPr>
            <a:lvl6pPr marL="3657509" lvl="5" indent="-304792" algn="l">
              <a:lnSpc>
                <a:spcPct val="90000"/>
              </a:lnSpc>
              <a:spcBef>
                <a:spcPts val="500"/>
              </a:spcBef>
              <a:spcAft>
                <a:spcPts val="0"/>
              </a:spcAft>
              <a:buClr>
                <a:schemeClr val="dk1"/>
              </a:buClr>
              <a:buSzPts val="1000"/>
              <a:buNone/>
              <a:defRPr sz="1000"/>
            </a:lvl6pPr>
            <a:lvl7pPr marL="4267093" lvl="6" indent="-304792" algn="l">
              <a:lnSpc>
                <a:spcPct val="90000"/>
              </a:lnSpc>
              <a:spcBef>
                <a:spcPts val="500"/>
              </a:spcBef>
              <a:spcAft>
                <a:spcPts val="0"/>
              </a:spcAft>
              <a:buClr>
                <a:schemeClr val="dk1"/>
              </a:buClr>
              <a:buSzPts val="1000"/>
              <a:buNone/>
              <a:defRPr sz="1000"/>
            </a:lvl7pPr>
            <a:lvl8pPr marL="4876678" lvl="7" indent="-304792" algn="l">
              <a:lnSpc>
                <a:spcPct val="90000"/>
              </a:lnSpc>
              <a:spcBef>
                <a:spcPts val="500"/>
              </a:spcBef>
              <a:spcAft>
                <a:spcPts val="0"/>
              </a:spcAft>
              <a:buClr>
                <a:schemeClr val="dk1"/>
              </a:buClr>
              <a:buSzPts val="1000"/>
              <a:buNone/>
              <a:defRPr sz="1000"/>
            </a:lvl8pPr>
            <a:lvl9pPr marL="5486263" lvl="8" indent="-304792" algn="l">
              <a:lnSpc>
                <a:spcPct val="90000"/>
              </a:lnSpc>
              <a:spcBef>
                <a:spcPts val="500"/>
              </a:spcBef>
              <a:spcAft>
                <a:spcPts val="0"/>
              </a:spcAft>
              <a:buClr>
                <a:schemeClr val="dk1"/>
              </a:buClr>
              <a:buSzPts val="1000"/>
              <a:buNone/>
              <a:defRPr sz="1000"/>
            </a:lvl9pPr>
          </a:lstStyle>
          <a:p>
            <a:endParaRPr/>
          </a:p>
        </p:txBody>
      </p:sp>
      <p:sp>
        <p:nvSpPr>
          <p:cNvPr id="3315" name="Google Shape;3315;p517"/>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1pPr>
            <a:lvl2pPr marL="0" lvl="1"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2pPr>
            <a:lvl3pPr marL="0" lvl="2"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3pPr>
            <a:lvl4pPr marL="0" lvl="3"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4pPr>
            <a:lvl5pPr marL="0" lvl="4"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5pPr>
            <a:lvl6pPr marL="0" lvl="5"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6pPr>
            <a:lvl7pPr marL="0" lvl="6"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7pPr>
            <a:lvl8pPr marL="0" lvl="7"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8pPr>
            <a:lvl9pPr marL="0" lvl="8"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8141441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5_Picture with Caption">
  <p:cSld name="5_Picture with Caption">
    <p:spTree>
      <p:nvGrpSpPr>
        <p:cNvPr id="1" name="Shape 3316"/>
        <p:cNvGrpSpPr/>
        <p:nvPr/>
      </p:nvGrpSpPr>
      <p:grpSpPr>
        <a:xfrm>
          <a:off x="0" y="0"/>
          <a:ext cx="0" cy="0"/>
          <a:chOff x="0" y="0"/>
          <a:chExt cx="0" cy="0"/>
        </a:xfrm>
      </p:grpSpPr>
      <p:sp>
        <p:nvSpPr>
          <p:cNvPr id="3317" name="Google Shape;3317;p518"/>
          <p:cNvSpPr/>
          <p:nvPr/>
        </p:nvSpPr>
        <p:spPr>
          <a:xfrm>
            <a:off x="0" y="929299"/>
            <a:ext cx="4378400" cy="4416400"/>
          </a:xfrm>
          <a:prstGeom prst="rect">
            <a:avLst/>
          </a:prstGeom>
          <a:solidFill>
            <a:schemeClr val="accent2"/>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3318" name="Google Shape;3318;p518"/>
          <p:cNvSpPr>
            <a:spLocks noGrp="1"/>
          </p:cNvSpPr>
          <p:nvPr>
            <p:ph type="pic" idx="2"/>
          </p:nvPr>
        </p:nvSpPr>
        <p:spPr>
          <a:xfrm>
            <a:off x="3956539" y="448408"/>
            <a:ext cx="8235600" cy="5328000"/>
          </a:xfrm>
          <a:prstGeom prst="rect">
            <a:avLst/>
          </a:prstGeom>
          <a:noFill/>
          <a:ln>
            <a:noFill/>
          </a:ln>
        </p:spPr>
      </p:sp>
      <p:sp>
        <p:nvSpPr>
          <p:cNvPr id="3319" name="Google Shape;3319;p518"/>
          <p:cNvSpPr txBox="1">
            <a:spLocks noGrp="1"/>
          </p:cNvSpPr>
          <p:nvPr>
            <p:ph type="body" idx="1"/>
          </p:nvPr>
        </p:nvSpPr>
        <p:spPr>
          <a:xfrm>
            <a:off x="395657" y="1201861"/>
            <a:ext cx="3402800" cy="3811600"/>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lt1"/>
              </a:buClr>
              <a:buSzPts val="1600"/>
              <a:buNone/>
              <a:defRPr sz="1600">
                <a:solidFill>
                  <a:schemeClr val="lt1"/>
                </a:solidFill>
              </a:defRPr>
            </a:lvl1pPr>
            <a:lvl2pPr marL="1219170" lvl="1" indent="-304792" algn="l">
              <a:lnSpc>
                <a:spcPct val="90000"/>
              </a:lnSpc>
              <a:spcBef>
                <a:spcPts val="500"/>
              </a:spcBef>
              <a:spcAft>
                <a:spcPts val="0"/>
              </a:spcAft>
              <a:buClr>
                <a:schemeClr val="dk1"/>
              </a:buClr>
              <a:buSzPts val="1400"/>
              <a:buNone/>
              <a:defRPr sz="1400"/>
            </a:lvl2pPr>
            <a:lvl3pPr marL="1828754" lvl="2" indent="-304792" algn="l">
              <a:lnSpc>
                <a:spcPct val="90000"/>
              </a:lnSpc>
              <a:spcBef>
                <a:spcPts val="500"/>
              </a:spcBef>
              <a:spcAft>
                <a:spcPts val="0"/>
              </a:spcAft>
              <a:buClr>
                <a:schemeClr val="dk1"/>
              </a:buClr>
              <a:buSzPts val="1200"/>
              <a:buNone/>
              <a:defRPr sz="1200"/>
            </a:lvl3pPr>
            <a:lvl4pPr marL="2438339" lvl="3" indent="-304792" algn="l">
              <a:lnSpc>
                <a:spcPct val="90000"/>
              </a:lnSpc>
              <a:spcBef>
                <a:spcPts val="500"/>
              </a:spcBef>
              <a:spcAft>
                <a:spcPts val="0"/>
              </a:spcAft>
              <a:buClr>
                <a:schemeClr val="dk1"/>
              </a:buClr>
              <a:buSzPts val="1000"/>
              <a:buNone/>
              <a:defRPr sz="1000"/>
            </a:lvl4pPr>
            <a:lvl5pPr marL="3047924" lvl="4" indent="-304792" algn="l">
              <a:lnSpc>
                <a:spcPct val="90000"/>
              </a:lnSpc>
              <a:spcBef>
                <a:spcPts val="500"/>
              </a:spcBef>
              <a:spcAft>
                <a:spcPts val="0"/>
              </a:spcAft>
              <a:buClr>
                <a:schemeClr val="dk1"/>
              </a:buClr>
              <a:buSzPts val="1000"/>
              <a:buNone/>
              <a:defRPr sz="1000"/>
            </a:lvl5pPr>
            <a:lvl6pPr marL="3657509" lvl="5" indent="-304792" algn="l">
              <a:lnSpc>
                <a:spcPct val="90000"/>
              </a:lnSpc>
              <a:spcBef>
                <a:spcPts val="500"/>
              </a:spcBef>
              <a:spcAft>
                <a:spcPts val="0"/>
              </a:spcAft>
              <a:buClr>
                <a:schemeClr val="dk1"/>
              </a:buClr>
              <a:buSzPts val="1000"/>
              <a:buNone/>
              <a:defRPr sz="1000"/>
            </a:lvl6pPr>
            <a:lvl7pPr marL="4267093" lvl="6" indent="-304792" algn="l">
              <a:lnSpc>
                <a:spcPct val="90000"/>
              </a:lnSpc>
              <a:spcBef>
                <a:spcPts val="500"/>
              </a:spcBef>
              <a:spcAft>
                <a:spcPts val="0"/>
              </a:spcAft>
              <a:buClr>
                <a:schemeClr val="dk1"/>
              </a:buClr>
              <a:buSzPts val="1000"/>
              <a:buNone/>
              <a:defRPr sz="1000"/>
            </a:lvl7pPr>
            <a:lvl8pPr marL="4876678" lvl="7" indent="-304792" algn="l">
              <a:lnSpc>
                <a:spcPct val="90000"/>
              </a:lnSpc>
              <a:spcBef>
                <a:spcPts val="500"/>
              </a:spcBef>
              <a:spcAft>
                <a:spcPts val="0"/>
              </a:spcAft>
              <a:buClr>
                <a:schemeClr val="dk1"/>
              </a:buClr>
              <a:buSzPts val="1000"/>
              <a:buNone/>
              <a:defRPr sz="1000"/>
            </a:lvl8pPr>
            <a:lvl9pPr marL="5486263" lvl="8" indent="-304792" algn="l">
              <a:lnSpc>
                <a:spcPct val="90000"/>
              </a:lnSpc>
              <a:spcBef>
                <a:spcPts val="500"/>
              </a:spcBef>
              <a:spcAft>
                <a:spcPts val="0"/>
              </a:spcAft>
              <a:buClr>
                <a:schemeClr val="dk1"/>
              </a:buClr>
              <a:buSzPts val="1000"/>
              <a:buNone/>
              <a:defRPr sz="1000"/>
            </a:lvl9pPr>
          </a:lstStyle>
          <a:p>
            <a:endParaRPr/>
          </a:p>
        </p:txBody>
      </p:sp>
      <p:sp>
        <p:nvSpPr>
          <p:cNvPr id="3320" name="Google Shape;3320;p518"/>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1pPr>
            <a:lvl2pPr marL="0" lvl="1"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2pPr>
            <a:lvl3pPr marL="0" lvl="2"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3pPr>
            <a:lvl4pPr marL="0" lvl="3"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4pPr>
            <a:lvl5pPr marL="0" lvl="4"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5pPr>
            <a:lvl6pPr marL="0" lvl="5"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6pPr>
            <a:lvl7pPr marL="0" lvl="6"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7pPr>
            <a:lvl8pPr marL="0" lvl="7"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8pPr>
            <a:lvl9pPr marL="0" lvl="8"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207125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321"/>
        <p:cNvGrpSpPr/>
        <p:nvPr/>
      </p:nvGrpSpPr>
      <p:grpSpPr>
        <a:xfrm>
          <a:off x="0" y="0"/>
          <a:ext cx="0" cy="0"/>
          <a:chOff x="0" y="0"/>
          <a:chExt cx="0" cy="0"/>
        </a:xfrm>
      </p:grpSpPr>
      <p:sp>
        <p:nvSpPr>
          <p:cNvPr id="3322" name="Google Shape;3322;p519"/>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23" name="Google Shape;3323;p519"/>
          <p:cNvSpPr txBox="1">
            <a:spLocks noGrp="1"/>
          </p:cNvSpPr>
          <p:nvPr>
            <p:ph type="body" idx="1"/>
          </p:nvPr>
        </p:nvSpPr>
        <p:spPr>
          <a:xfrm rot="5400000">
            <a:off x="3920400" y="-1256576"/>
            <a:ext cx="4351200" cy="105156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3324" name="Google Shape;3324;p519"/>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1pPr>
            <a:lvl2pPr marL="0" lvl="1"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2pPr>
            <a:lvl3pPr marL="0" lvl="2"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3pPr>
            <a:lvl4pPr marL="0" lvl="3"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4pPr>
            <a:lvl5pPr marL="0" lvl="4"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5pPr>
            <a:lvl6pPr marL="0" lvl="5"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6pPr>
            <a:lvl7pPr marL="0" lvl="6"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7pPr>
            <a:lvl8pPr marL="0" lvl="7"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8pPr>
            <a:lvl9pPr marL="0" lvl="8"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2648589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325"/>
        <p:cNvGrpSpPr/>
        <p:nvPr/>
      </p:nvGrpSpPr>
      <p:grpSpPr>
        <a:xfrm>
          <a:off x="0" y="0"/>
          <a:ext cx="0" cy="0"/>
          <a:chOff x="0" y="0"/>
          <a:chExt cx="0" cy="0"/>
        </a:xfrm>
      </p:grpSpPr>
      <p:sp>
        <p:nvSpPr>
          <p:cNvPr id="3326" name="Google Shape;3326;p520"/>
          <p:cNvSpPr txBox="1">
            <a:spLocks noGrp="1"/>
          </p:cNvSpPr>
          <p:nvPr>
            <p:ph type="title"/>
          </p:nvPr>
        </p:nvSpPr>
        <p:spPr>
          <a:xfrm rot="5400000">
            <a:off x="7133400" y="1956725"/>
            <a:ext cx="5812000" cy="2628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27" name="Google Shape;3327;p520"/>
          <p:cNvSpPr txBox="1">
            <a:spLocks noGrp="1"/>
          </p:cNvSpPr>
          <p:nvPr>
            <p:ph type="body" idx="1"/>
          </p:nvPr>
        </p:nvSpPr>
        <p:spPr>
          <a:xfrm rot="5400000">
            <a:off x="1799300" y="-596076"/>
            <a:ext cx="5812000" cy="77344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3328" name="Google Shape;3328;p520"/>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1pPr>
            <a:lvl2pPr marL="0" lvl="1"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2pPr>
            <a:lvl3pPr marL="0" lvl="2"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3pPr>
            <a:lvl4pPr marL="0" lvl="3"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4pPr>
            <a:lvl5pPr marL="0" lvl="4"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5pPr>
            <a:lvl6pPr marL="0" lvl="5"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6pPr>
            <a:lvl7pPr marL="0" lvl="6"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7pPr>
            <a:lvl8pPr marL="0" lvl="7"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8pPr>
            <a:lvl9pPr marL="0" lvl="8"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728713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3209"/>
        <p:cNvGrpSpPr/>
        <p:nvPr/>
      </p:nvGrpSpPr>
      <p:grpSpPr>
        <a:xfrm>
          <a:off x="0" y="0"/>
          <a:ext cx="0" cy="0"/>
          <a:chOff x="0" y="0"/>
          <a:chExt cx="0" cy="0"/>
        </a:xfrm>
      </p:grpSpPr>
      <p:sp>
        <p:nvSpPr>
          <p:cNvPr id="3210" name="Google Shape;3210;p502"/>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chemeClr val="dk1"/>
              </a:buClr>
              <a:buSzPts val="1400"/>
              <a:buFont typeface="Open Sans"/>
              <a:buNone/>
              <a:defRPr sz="1800" b="0" i="0" u="none" strike="noStrike" cap="none">
                <a:solidFill>
                  <a:schemeClr val="dk1"/>
                </a:solidFill>
                <a:latin typeface="Open Sans"/>
                <a:ea typeface="Open Sans"/>
                <a:cs typeface="Open Sans"/>
                <a:sym typeface="Open Sans"/>
              </a:defRPr>
            </a:lvl1pPr>
            <a:lvl2pPr marR="0" lvl="1" algn="l">
              <a:lnSpc>
                <a:spcPct val="100000"/>
              </a:lnSpc>
              <a:spcBef>
                <a:spcPts val="0"/>
              </a:spcBef>
              <a:spcAft>
                <a:spcPts val="0"/>
              </a:spcAft>
              <a:buClr>
                <a:schemeClr val="dk1"/>
              </a:buClr>
              <a:buSzPts val="1400"/>
              <a:buFont typeface="Open Sans"/>
              <a:buNone/>
              <a:defRPr sz="1800" b="0" i="0" u="none" strike="noStrike" cap="none">
                <a:solidFill>
                  <a:schemeClr val="dk1"/>
                </a:solidFill>
                <a:latin typeface="Open Sans"/>
                <a:ea typeface="Open Sans"/>
                <a:cs typeface="Open Sans"/>
                <a:sym typeface="Open Sans"/>
              </a:defRPr>
            </a:lvl2pPr>
            <a:lvl3pPr marR="0" lvl="2" algn="l">
              <a:lnSpc>
                <a:spcPct val="100000"/>
              </a:lnSpc>
              <a:spcBef>
                <a:spcPts val="0"/>
              </a:spcBef>
              <a:spcAft>
                <a:spcPts val="0"/>
              </a:spcAft>
              <a:buClr>
                <a:schemeClr val="dk1"/>
              </a:buClr>
              <a:buSzPts val="1400"/>
              <a:buFont typeface="Open Sans"/>
              <a:buNone/>
              <a:defRPr sz="1800" b="0" i="0" u="none" strike="noStrike" cap="none">
                <a:solidFill>
                  <a:schemeClr val="dk1"/>
                </a:solidFill>
                <a:latin typeface="Open Sans"/>
                <a:ea typeface="Open Sans"/>
                <a:cs typeface="Open Sans"/>
                <a:sym typeface="Open Sans"/>
              </a:defRPr>
            </a:lvl3pPr>
            <a:lvl4pPr marR="0" lvl="3" algn="l">
              <a:lnSpc>
                <a:spcPct val="100000"/>
              </a:lnSpc>
              <a:spcBef>
                <a:spcPts val="0"/>
              </a:spcBef>
              <a:spcAft>
                <a:spcPts val="0"/>
              </a:spcAft>
              <a:buClr>
                <a:schemeClr val="dk1"/>
              </a:buClr>
              <a:buSzPts val="1400"/>
              <a:buFont typeface="Open Sans"/>
              <a:buNone/>
              <a:defRPr sz="1800" b="0" i="0" u="none" strike="noStrike" cap="none">
                <a:solidFill>
                  <a:schemeClr val="dk1"/>
                </a:solidFill>
                <a:latin typeface="Open Sans"/>
                <a:ea typeface="Open Sans"/>
                <a:cs typeface="Open Sans"/>
                <a:sym typeface="Open Sans"/>
              </a:defRPr>
            </a:lvl4pPr>
            <a:lvl5pPr marR="0" lvl="4" algn="l">
              <a:lnSpc>
                <a:spcPct val="100000"/>
              </a:lnSpc>
              <a:spcBef>
                <a:spcPts val="0"/>
              </a:spcBef>
              <a:spcAft>
                <a:spcPts val="0"/>
              </a:spcAft>
              <a:buClr>
                <a:schemeClr val="dk1"/>
              </a:buClr>
              <a:buSzPts val="1400"/>
              <a:buFont typeface="Open Sans"/>
              <a:buNone/>
              <a:defRPr sz="1800" b="0" i="0" u="none" strike="noStrike" cap="none">
                <a:solidFill>
                  <a:schemeClr val="dk1"/>
                </a:solidFill>
                <a:latin typeface="Open Sans"/>
                <a:ea typeface="Open Sans"/>
                <a:cs typeface="Open Sans"/>
                <a:sym typeface="Open Sans"/>
              </a:defRPr>
            </a:lvl5pPr>
            <a:lvl6pPr marR="0" lvl="5" algn="l">
              <a:lnSpc>
                <a:spcPct val="100000"/>
              </a:lnSpc>
              <a:spcBef>
                <a:spcPts val="0"/>
              </a:spcBef>
              <a:spcAft>
                <a:spcPts val="0"/>
              </a:spcAft>
              <a:buClr>
                <a:schemeClr val="dk1"/>
              </a:buClr>
              <a:buSzPts val="1400"/>
              <a:buFont typeface="Open Sans"/>
              <a:buNone/>
              <a:defRPr sz="1800" b="0" i="0" u="none" strike="noStrike" cap="none">
                <a:solidFill>
                  <a:schemeClr val="dk1"/>
                </a:solidFill>
                <a:latin typeface="Open Sans"/>
                <a:ea typeface="Open Sans"/>
                <a:cs typeface="Open Sans"/>
                <a:sym typeface="Open Sans"/>
              </a:defRPr>
            </a:lvl6pPr>
            <a:lvl7pPr marR="0" lvl="6" algn="l">
              <a:lnSpc>
                <a:spcPct val="100000"/>
              </a:lnSpc>
              <a:spcBef>
                <a:spcPts val="0"/>
              </a:spcBef>
              <a:spcAft>
                <a:spcPts val="0"/>
              </a:spcAft>
              <a:buClr>
                <a:schemeClr val="dk1"/>
              </a:buClr>
              <a:buSzPts val="1400"/>
              <a:buFont typeface="Open Sans"/>
              <a:buNone/>
              <a:defRPr sz="1800" b="0" i="0" u="none" strike="noStrike" cap="none">
                <a:solidFill>
                  <a:schemeClr val="dk1"/>
                </a:solidFill>
                <a:latin typeface="Open Sans"/>
                <a:ea typeface="Open Sans"/>
                <a:cs typeface="Open Sans"/>
                <a:sym typeface="Open Sans"/>
              </a:defRPr>
            </a:lvl7pPr>
            <a:lvl8pPr marR="0" lvl="7" algn="l">
              <a:lnSpc>
                <a:spcPct val="100000"/>
              </a:lnSpc>
              <a:spcBef>
                <a:spcPts val="0"/>
              </a:spcBef>
              <a:spcAft>
                <a:spcPts val="0"/>
              </a:spcAft>
              <a:buClr>
                <a:schemeClr val="dk1"/>
              </a:buClr>
              <a:buSzPts val="1400"/>
              <a:buFont typeface="Open Sans"/>
              <a:buNone/>
              <a:defRPr sz="1800" b="0" i="0" u="none" strike="noStrike" cap="none">
                <a:solidFill>
                  <a:schemeClr val="dk1"/>
                </a:solidFill>
                <a:latin typeface="Open Sans"/>
                <a:ea typeface="Open Sans"/>
                <a:cs typeface="Open Sans"/>
                <a:sym typeface="Open Sans"/>
              </a:defRPr>
            </a:lvl8pPr>
            <a:lvl9pPr marR="0" lvl="8" algn="l">
              <a:lnSpc>
                <a:spcPct val="100000"/>
              </a:lnSpc>
              <a:spcBef>
                <a:spcPts val="0"/>
              </a:spcBef>
              <a:spcAft>
                <a:spcPts val="0"/>
              </a:spcAft>
              <a:buClr>
                <a:schemeClr val="dk1"/>
              </a:buClr>
              <a:buSzPts val="1400"/>
              <a:buFont typeface="Open Sans"/>
              <a:buNone/>
              <a:defRPr sz="1800" b="0" i="0" u="none" strike="noStrike" cap="none">
                <a:solidFill>
                  <a:schemeClr val="dk1"/>
                </a:solidFill>
                <a:latin typeface="Open Sans"/>
                <a:ea typeface="Open Sans"/>
                <a:cs typeface="Open Sans"/>
                <a:sym typeface="Open Sans"/>
              </a:defRPr>
            </a:lvl9pPr>
          </a:lstStyle>
          <a:p>
            <a:endParaRPr/>
          </a:p>
        </p:txBody>
      </p:sp>
      <p:sp>
        <p:nvSpPr>
          <p:cNvPr id="3211" name="Google Shape;3211;p502"/>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1400"/>
              <a:buFont typeface="Open Sans"/>
              <a:buNone/>
              <a:defRPr sz="1800" b="0" i="0" u="none" strike="noStrike" cap="none">
                <a:solidFill>
                  <a:schemeClr val="dk1"/>
                </a:solidFill>
                <a:latin typeface="Open Sans"/>
                <a:ea typeface="Open Sans"/>
                <a:cs typeface="Open Sans"/>
                <a:sym typeface="Open Sans"/>
              </a:defRPr>
            </a:lvl1pPr>
            <a:lvl2pPr marR="0" lvl="1" algn="l">
              <a:lnSpc>
                <a:spcPct val="100000"/>
              </a:lnSpc>
              <a:spcBef>
                <a:spcPts val="0"/>
              </a:spcBef>
              <a:spcAft>
                <a:spcPts val="0"/>
              </a:spcAft>
              <a:buClr>
                <a:schemeClr val="dk1"/>
              </a:buClr>
              <a:buSzPts val="1400"/>
              <a:buFont typeface="Open Sans"/>
              <a:buNone/>
              <a:defRPr sz="1800" b="0" i="0" u="none" strike="noStrike" cap="none">
                <a:solidFill>
                  <a:schemeClr val="dk1"/>
                </a:solidFill>
                <a:latin typeface="Open Sans"/>
                <a:ea typeface="Open Sans"/>
                <a:cs typeface="Open Sans"/>
                <a:sym typeface="Open Sans"/>
              </a:defRPr>
            </a:lvl2pPr>
            <a:lvl3pPr marR="0" lvl="2" algn="l">
              <a:lnSpc>
                <a:spcPct val="100000"/>
              </a:lnSpc>
              <a:spcBef>
                <a:spcPts val="0"/>
              </a:spcBef>
              <a:spcAft>
                <a:spcPts val="0"/>
              </a:spcAft>
              <a:buClr>
                <a:schemeClr val="dk1"/>
              </a:buClr>
              <a:buSzPts val="1400"/>
              <a:buFont typeface="Open Sans"/>
              <a:buNone/>
              <a:defRPr sz="1800" b="0" i="0" u="none" strike="noStrike" cap="none">
                <a:solidFill>
                  <a:schemeClr val="dk1"/>
                </a:solidFill>
                <a:latin typeface="Open Sans"/>
                <a:ea typeface="Open Sans"/>
                <a:cs typeface="Open Sans"/>
                <a:sym typeface="Open Sans"/>
              </a:defRPr>
            </a:lvl3pPr>
            <a:lvl4pPr marR="0" lvl="3" algn="l">
              <a:lnSpc>
                <a:spcPct val="100000"/>
              </a:lnSpc>
              <a:spcBef>
                <a:spcPts val="0"/>
              </a:spcBef>
              <a:spcAft>
                <a:spcPts val="0"/>
              </a:spcAft>
              <a:buClr>
                <a:schemeClr val="dk1"/>
              </a:buClr>
              <a:buSzPts val="1400"/>
              <a:buFont typeface="Open Sans"/>
              <a:buNone/>
              <a:defRPr sz="1800" b="0" i="0" u="none" strike="noStrike" cap="none">
                <a:solidFill>
                  <a:schemeClr val="dk1"/>
                </a:solidFill>
                <a:latin typeface="Open Sans"/>
                <a:ea typeface="Open Sans"/>
                <a:cs typeface="Open Sans"/>
                <a:sym typeface="Open Sans"/>
              </a:defRPr>
            </a:lvl4pPr>
            <a:lvl5pPr marR="0" lvl="4" algn="l">
              <a:lnSpc>
                <a:spcPct val="100000"/>
              </a:lnSpc>
              <a:spcBef>
                <a:spcPts val="0"/>
              </a:spcBef>
              <a:spcAft>
                <a:spcPts val="0"/>
              </a:spcAft>
              <a:buClr>
                <a:schemeClr val="dk1"/>
              </a:buClr>
              <a:buSzPts val="1400"/>
              <a:buFont typeface="Open Sans"/>
              <a:buNone/>
              <a:defRPr sz="1800" b="0" i="0" u="none" strike="noStrike" cap="none">
                <a:solidFill>
                  <a:schemeClr val="dk1"/>
                </a:solidFill>
                <a:latin typeface="Open Sans"/>
                <a:ea typeface="Open Sans"/>
                <a:cs typeface="Open Sans"/>
                <a:sym typeface="Open Sans"/>
              </a:defRPr>
            </a:lvl5pPr>
            <a:lvl6pPr marR="0" lvl="5" algn="l">
              <a:lnSpc>
                <a:spcPct val="100000"/>
              </a:lnSpc>
              <a:spcBef>
                <a:spcPts val="0"/>
              </a:spcBef>
              <a:spcAft>
                <a:spcPts val="0"/>
              </a:spcAft>
              <a:buClr>
                <a:schemeClr val="dk1"/>
              </a:buClr>
              <a:buSzPts val="1400"/>
              <a:buFont typeface="Open Sans"/>
              <a:buNone/>
              <a:defRPr sz="1800" b="0" i="0" u="none" strike="noStrike" cap="none">
                <a:solidFill>
                  <a:schemeClr val="dk1"/>
                </a:solidFill>
                <a:latin typeface="Open Sans"/>
                <a:ea typeface="Open Sans"/>
                <a:cs typeface="Open Sans"/>
                <a:sym typeface="Open Sans"/>
              </a:defRPr>
            </a:lvl6pPr>
            <a:lvl7pPr marR="0" lvl="6" algn="l">
              <a:lnSpc>
                <a:spcPct val="100000"/>
              </a:lnSpc>
              <a:spcBef>
                <a:spcPts val="0"/>
              </a:spcBef>
              <a:spcAft>
                <a:spcPts val="0"/>
              </a:spcAft>
              <a:buClr>
                <a:schemeClr val="dk1"/>
              </a:buClr>
              <a:buSzPts val="1400"/>
              <a:buFont typeface="Open Sans"/>
              <a:buNone/>
              <a:defRPr sz="1800" b="0" i="0" u="none" strike="noStrike" cap="none">
                <a:solidFill>
                  <a:schemeClr val="dk1"/>
                </a:solidFill>
                <a:latin typeface="Open Sans"/>
                <a:ea typeface="Open Sans"/>
                <a:cs typeface="Open Sans"/>
                <a:sym typeface="Open Sans"/>
              </a:defRPr>
            </a:lvl7pPr>
            <a:lvl8pPr marR="0" lvl="7" algn="l">
              <a:lnSpc>
                <a:spcPct val="100000"/>
              </a:lnSpc>
              <a:spcBef>
                <a:spcPts val="0"/>
              </a:spcBef>
              <a:spcAft>
                <a:spcPts val="0"/>
              </a:spcAft>
              <a:buClr>
                <a:schemeClr val="dk1"/>
              </a:buClr>
              <a:buSzPts val="1400"/>
              <a:buFont typeface="Open Sans"/>
              <a:buNone/>
              <a:defRPr sz="1800" b="0" i="0" u="none" strike="noStrike" cap="none">
                <a:solidFill>
                  <a:schemeClr val="dk1"/>
                </a:solidFill>
                <a:latin typeface="Open Sans"/>
                <a:ea typeface="Open Sans"/>
                <a:cs typeface="Open Sans"/>
                <a:sym typeface="Open Sans"/>
              </a:defRPr>
            </a:lvl8pPr>
            <a:lvl9pPr marR="0" lvl="8" algn="l">
              <a:lnSpc>
                <a:spcPct val="100000"/>
              </a:lnSpc>
              <a:spcBef>
                <a:spcPts val="0"/>
              </a:spcBef>
              <a:spcAft>
                <a:spcPts val="0"/>
              </a:spcAft>
              <a:buClr>
                <a:schemeClr val="dk1"/>
              </a:buClr>
              <a:buSzPts val="1400"/>
              <a:buFont typeface="Open Sans"/>
              <a:buNone/>
              <a:defRPr sz="1800" b="0" i="0" u="none" strike="noStrike" cap="none">
                <a:solidFill>
                  <a:schemeClr val="dk1"/>
                </a:solidFill>
                <a:latin typeface="Open Sans"/>
                <a:ea typeface="Open Sans"/>
                <a:cs typeface="Open Sans"/>
                <a:sym typeface="Open Sans"/>
              </a:defRPr>
            </a:lvl9pPr>
          </a:lstStyle>
          <a:p>
            <a:endParaRPr/>
          </a:p>
        </p:txBody>
      </p:sp>
      <p:sp>
        <p:nvSpPr>
          <p:cNvPr id="3212" name="Google Shape;3212;p502"/>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9824218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289"/>
        <p:cNvGrpSpPr/>
        <p:nvPr/>
      </p:nvGrpSpPr>
      <p:grpSpPr>
        <a:xfrm>
          <a:off x="0" y="0"/>
          <a:ext cx="0" cy="0"/>
          <a:chOff x="0" y="0"/>
          <a:chExt cx="0" cy="0"/>
        </a:xfrm>
      </p:grpSpPr>
      <p:sp>
        <p:nvSpPr>
          <p:cNvPr id="3290" name="Google Shape;3290;p514"/>
          <p:cNvSpPr/>
          <p:nvPr/>
        </p:nvSpPr>
        <p:spPr>
          <a:xfrm>
            <a:off x="-1" y="549436"/>
            <a:ext cx="4772000" cy="1446400"/>
          </a:xfrm>
          <a:prstGeom prst="rect">
            <a:avLst/>
          </a:prstGeom>
          <a:solidFill>
            <a:schemeClr val="accent4"/>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3291" name="Google Shape;3291;p514"/>
          <p:cNvSpPr txBox="1">
            <a:spLocks noGrp="1"/>
          </p:cNvSpPr>
          <p:nvPr>
            <p:ph type="title"/>
          </p:nvPr>
        </p:nvSpPr>
        <p:spPr>
          <a:xfrm>
            <a:off x="839788" y="457200"/>
            <a:ext cx="3932400" cy="1600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Open Sans ExtraBold"/>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92" name="Google Shape;3292;p514"/>
          <p:cNvSpPr>
            <a:spLocks noGrp="1"/>
          </p:cNvSpPr>
          <p:nvPr>
            <p:ph type="pic" idx="2"/>
          </p:nvPr>
        </p:nvSpPr>
        <p:spPr>
          <a:xfrm>
            <a:off x="5183188" y="987425"/>
            <a:ext cx="6172400" cy="4873600"/>
          </a:xfrm>
          <a:prstGeom prst="rect">
            <a:avLst/>
          </a:prstGeom>
          <a:noFill/>
          <a:ln>
            <a:noFill/>
          </a:ln>
        </p:spPr>
      </p:sp>
      <p:sp>
        <p:nvSpPr>
          <p:cNvPr id="3293" name="Google Shape;3293;p514"/>
          <p:cNvSpPr txBox="1">
            <a:spLocks noGrp="1"/>
          </p:cNvSpPr>
          <p:nvPr>
            <p:ph type="body" idx="1"/>
          </p:nvPr>
        </p:nvSpPr>
        <p:spPr>
          <a:xfrm>
            <a:off x="839788" y="2057400"/>
            <a:ext cx="3932400" cy="3811600"/>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600"/>
              <a:buNone/>
              <a:defRPr sz="1600"/>
            </a:lvl1pPr>
            <a:lvl2pPr marL="1219170" lvl="1" indent="-304792" algn="l">
              <a:lnSpc>
                <a:spcPct val="90000"/>
              </a:lnSpc>
              <a:spcBef>
                <a:spcPts val="500"/>
              </a:spcBef>
              <a:spcAft>
                <a:spcPts val="0"/>
              </a:spcAft>
              <a:buClr>
                <a:schemeClr val="dk1"/>
              </a:buClr>
              <a:buSzPts val="1400"/>
              <a:buNone/>
              <a:defRPr sz="1400"/>
            </a:lvl2pPr>
            <a:lvl3pPr marL="1828754" lvl="2" indent="-304792" algn="l">
              <a:lnSpc>
                <a:spcPct val="90000"/>
              </a:lnSpc>
              <a:spcBef>
                <a:spcPts val="500"/>
              </a:spcBef>
              <a:spcAft>
                <a:spcPts val="0"/>
              </a:spcAft>
              <a:buClr>
                <a:schemeClr val="dk1"/>
              </a:buClr>
              <a:buSzPts val="1200"/>
              <a:buNone/>
              <a:defRPr sz="1200"/>
            </a:lvl3pPr>
            <a:lvl4pPr marL="2438339" lvl="3" indent="-304792" algn="l">
              <a:lnSpc>
                <a:spcPct val="90000"/>
              </a:lnSpc>
              <a:spcBef>
                <a:spcPts val="500"/>
              </a:spcBef>
              <a:spcAft>
                <a:spcPts val="0"/>
              </a:spcAft>
              <a:buClr>
                <a:schemeClr val="dk1"/>
              </a:buClr>
              <a:buSzPts val="1000"/>
              <a:buNone/>
              <a:defRPr sz="1000"/>
            </a:lvl4pPr>
            <a:lvl5pPr marL="3047924" lvl="4" indent="-304792" algn="l">
              <a:lnSpc>
                <a:spcPct val="90000"/>
              </a:lnSpc>
              <a:spcBef>
                <a:spcPts val="500"/>
              </a:spcBef>
              <a:spcAft>
                <a:spcPts val="0"/>
              </a:spcAft>
              <a:buClr>
                <a:schemeClr val="dk1"/>
              </a:buClr>
              <a:buSzPts val="1000"/>
              <a:buNone/>
              <a:defRPr sz="1000"/>
            </a:lvl5pPr>
            <a:lvl6pPr marL="3657509" lvl="5" indent="-304792" algn="l">
              <a:lnSpc>
                <a:spcPct val="90000"/>
              </a:lnSpc>
              <a:spcBef>
                <a:spcPts val="500"/>
              </a:spcBef>
              <a:spcAft>
                <a:spcPts val="0"/>
              </a:spcAft>
              <a:buClr>
                <a:schemeClr val="dk1"/>
              </a:buClr>
              <a:buSzPts val="1000"/>
              <a:buNone/>
              <a:defRPr sz="1000"/>
            </a:lvl6pPr>
            <a:lvl7pPr marL="4267093" lvl="6" indent="-304792" algn="l">
              <a:lnSpc>
                <a:spcPct val="90000"/>
              </a:lnSpc>
              <a:spcBef>
                <a:spcPts val="500"/>
              </a:spcBef>
              <a:spcAft>
                <a:spcPts val="0"/>
              </a:spcAft>
              <a:buClr>
                <a:schemeClr val="dk1"/>
              </a:buClr>
              <a:buSzPts val="1000"/>
              <a:buNone/>
              <a:defRPr sz="1000"/>
            </a:lvl7pPr>
            <a:lvl8pPr marL="4876678" lvl="7" indent="-304792" algn="l">
              <a:lnSpc>
                <a:spcPct val="90000"/>
              </a:lnSpc>
              <a:spcBef>
                <a:spcPts val="500"/>
              </a:spcBef>
              <a:spcAft>
                <a:spcPts val="0"/>
              </a:spcAft>
              <a:buClr>
                <a:schemeClr val="dk1"/>
              </a:buClr>
              <a:buSzPts val="1000"/>
              <a:buNone/>
              <a:defRPr sz="1000"/>
            </a:lvl8pPr>
            <a:lvl9pPr marL="5486263" lvl="8" indent="-304792" algn="l">
              <a:lnSpc>
                <a:spcPct val="90000"/>
              </a:lnSpc>
              <a:spcBef>
                <a:spcPts val="500"/>
              </a:spcBef>
              <a:spcAft>
                <a:spcPts val="0"/>
              </a:spcAft>
              <a:buClr>
                <a:schemeClr val="dk1"/>
              </a:buClr>
              <a:buSzPts val="1000"/>
              <a:buNone/>
              <a:defRPr sz="1000"/>
            </a:lvl9pPr>
          </a:lstStyle>
          <a:p>
            <a:endParaRPr/>
          </a:p>
        </p:txBody>
      </p:sp>
      <p:sp>
        <p:nvSpPr>
          <p:cNvPr id="3294" name="Google Shape;3294;p514"/>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9pPr>
          </a:lstStyle>
          <a:p>
            <a:endParaRPr/>
          </a:p>
        </p:txBody>
      </p:sp>
      <p:sp>
        <p:nvSpPr>
          <p:cNvPr id="3295" name="Google Shape;3295;p514"/>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9pPr>
          </a:lstStyle>
          <a:p>
            <a:endParaRPr/>
          </a:p>
        </p:txBody>
      </p:sp>
      <p:sp>
        <p:nvSpPr>
          <p:cNvPr id="3296" name="Google Shape;3296;p514"/>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1pPr>
            <a:lvl2pPr marL="0" lvl="1"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2pPr>
            <a:lvl3pPr marL="0" lvl="2"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3pPr>
            <a:lvl4pPr marL="0" lvl="3"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4pPr>
            <a:lvl5pPr marL="0" lvl="4"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5pPr>
            <a:lvl6pPr marL="0" lvl="5"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6pPr>
            <a:lvl7pPr marL="0" lvl="6"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7pPr>
            <a:lvl8pPr marL="0" lvl="7"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8pPr>
            <a:lvl9pPr marL="0" lvl="8" indent="0" algn="r">
              <a:lnSpc>
                <a:spcPct val="100000"/>
              </a:lnSpc>
              <a:spcBef>
                <a:spcPts val="0"/>
              </a:spcBef>
              <a:spcAft>
                <a:spcPts val="0"/>
              </a:spcAft>
              <a:buSzPts val="900"/>
              <a:buNone/>
              <a:defRPr sz="1200" b="0" i="0" u="none" strike="noStrike" cap="none">
                <a:solidFill>
                  <a:schemeClr val="lt1"/>
                </a:solidFill>
                <a:latin typeface="Open Sans"/>
                <a:ea typeface="Open Sans"/>
                <a:cs typeface="Open Sans"/>
                <a:sym typeface="Open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3305276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8"/>
        <p:cNvGrpSpPr/>
        <p:nvPr/>
      </p:nvGrpSpPr>
      <p:grpSpPr>
        <a:xfrm>
          <a:off x="0" y="0"/>
          <a:ext cx="0" cy="0"/>
          <a:chOff x="0" y="0"/>
          <a:chExt cx="0" cy="0"/>
        </a:xfrm>
      </p:grpSpPr>
      <p:sp>
        <p:nvSpPr>
          <p:cNvPr id="219" name="Google Shape;219;p40"/>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lvl="0" indent="0" algn="r">
              <a:buClr>
                <a:schemeClr val="lt1"/>
              </a:buClr>
              <a:buSzPts val="900"/>
              <a:buFont typeface="Open Sans"/>
              <a:buNone/>
              <a:defRPr sz="1200" b="0" i="0" u="none" strike="noStrike" cap="none">
                <a:solidFill>
                  <a:schemeClr val="lt1"/>
                </a:solidFill>
                <a:latin typeface="Open Sans"/>
                <a:ea typeface="Open Sans"/>
                <a:cs typeface="Open Sans"/>
                <a:sym typeface="Open Sans"/>
              </a:defRPr>
            </a:lvl1pPr>
            <a:lvl2pPr marL="0" lvl="1" indent="0" algn="r">
              <a:buClr>
                <a:schemeClr val="lt1"/>
              </a:buClr>
              <a:buSzPts val="900"/>
              <a:buFont typeface="Open Sans"/>
              <a:buNone/>
              <a:defRPr sz="1200" b="0" i="0" u="none" strike="noStrike" cap="none">
                <a:solidFill>
                  <a:schemeClr val="lt1"/>
                </a:solidFill>
                <a:latin typeface="Open Sans"/>
                <a:ea typeface="Open Sans"/>
                <a:cs typeface="Open Sans"/>
                <a:sym typeface="Open Sans"/>
              </a:defRPr>
            </a:lvl2pPr>
            <a:lvl3pPr marL="0" lvl="2" indent="0" algn="r">
              <a:buClr>
                <a:schemeClr val="lt1"/>
              </a:buClr>
              <a:buSzPts val="900"/>
              <a:buFont typeface="Open Sans"/>
              <a:buNone/>
              <a:defRPr sz="1200" b="0" i="0" u="none" strike="noStrike" cap="none">
                <a:solidFill>
                  <a:schemeClr val="lt1"/>
                </a:solidFill>
                <a:latin typeface="Open Sans"/>
                <a:ea typeface="Open Sans"/>
                <a:cs typeface="Open Sans"/>
                <a:sym typeface="Open Sans"/>
              </a:defRPr>
            </a:lvl3pPr>
            <a:lvl4pPr marL="0" lvl="3" indent="0" algn="r">
              <a:buClr>
                <a:schemeClr val="lt1"/>
              </a:buClr>
              <a:buSzPts val="900"/>
              <a:buFont typeface="Open Sans"/>
              <a:buNone/>
              <a:defRPr sz="1200" b="0" i="0" u="none" strike="noStrike" cap="none">
                <a:solidFill>
                  <a:schemeClr val="lt1"/>
                </a:solidFill>
                <a:latin typeface="Open Sans"/>
                <a:ea typeface="Open Sans"/>
                <a:cs typeface="Open Sans"/>
                <a:sym typeface="Open Sans"/>
              </a:defRPr>
            </a:lvl4pPr>
            <a:lvl5pPr marL="0" lvl="4" indent="0" algn="r">
              <a:buClr>
                <a:schemeClr val="lt1"/>
              </a:buClr>
              <a:buSzPts val="900"/>
              <a:buFont typeface="Open Sans"/>
              <a:buNone/>
              <a:defRPr sz="1200" b="0" i="0" u="none" strike="noStrike" cap="none">
                <a:solidFill>
                  <a:schemeClr val="lt1"/>
                </a:solidFill>
                <a:latin typeface="Open Sans"/>
                <a:ea typeface="Open Sans"/>
                <a:cs typeface="Open Sans"/>
                <a:sym typeface="Open Sans"/>
              </a:defRPr>
            </a:lvl5pPr>
            <a:lvl6pPr marL="0" lvl="5" indent="0" algn="r">
              <a:buClr>
                <a:schemeClr val="lt1"/>
              </a:buClr>
              <a:buSzPts val="900"/>
              <a:buFont typeface="Open Sans"/>
              <a:buNone/>
              <a:defRPr sz="1200" b="0" i="0" u="none" strike="noStrike" cap="none">
                <a:solidFill>
                  <a:schemeClr val="lt1"/>
                </a:solidFill>
                <a:latin typeface="Open Sans"/>
                <a:ea typeface="Open Sans"/>
                <a:cs typeface="Open Sans"/>
                <a:sym typeface="Open Sans"/>
              </a:defRPr>
            </a:lvl6pPr>
            <a:lvl7pPr marL="0" lvl="6" indent="0" algn="r">
              <a:buClr>
                <a:schemeClr val="lt1"/>
              </a:buClr>
              <a:buSzPts val="900"/>
              <a:buFont typeface="Open Sans"/>
              <a:buNone/>
              <a:defRPr sz="1200" b="0" i="0" u="none" strike="noStrike" cap="none">
                <a:solidFill>
                  <a:schemeClr val="lt1"/>
                </a:solidFill>
                <a:latin typeface="Open Sans"/>
                <a:ea typeface="Open Sans"/>
                <a:cs typeface="Open Sans"/>
                <a:sym typeface="Open Sans"/>
              </a:defRPr>
            </a:lvl7pPr>
            <a:lvl8pPr marL="0" lvl="7" indent="0" algn="r">
              <a:buClr>
                <a:schemeClr val="lt1"/>
              </a:buClr>
              <a:buSzPts val="900"/>
              <a:buFont typeface="Open Sans"/>
              <a:buNone/>
              <a:defRPr sz="1200" b="0" i="0" u="none" strike="noStrike" cap="none">
                <a:solidFill>
                  <a:schemeClr val="lt1"/>
                </a:solidFill>
                <a:latin typeface="Open Sans"/>
                <a:ea typeface="Open Sans"/>
                <a:cs typeface="Open Sans"/>
                <a:sym typeface="Open Sans"/>
              </a:defRPr>
            </a:lvl8pPr>
            <a:lvl9pPr marL="0" lvl="8" indent="0" algn="r">
              <a:buClr>
                <a:schemeClr val="lt1"/>
              </a:buClr>
              <a:buSzPts val="900"/>
              <a:buFont typeface="Open Sans"/>
              <a:buNone/>
              <a:defRPr sz="1200" b="0" i="0" u="none" strike="noStrike" cap="none">
                <a:solidFill>
                  <a:schemeClr val="lt1"/>
                </a:solidFill>
                <a:latin typeface="Open Sans"/>
                <a:ea typeface="Open Sans"/>
                <a:cs typeface="Open Sans"/>
                <a:sym typeface="Open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4250700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0"/>
        <p:cNvGrpSpPr/>
        <p:nvPr/>
      </p:nvGrpSpPr>
      <p:grpSpPr>
        <a:xfrm>
          <a:off x="0" y="0"/>
          <a:ext cx="0" cy="0"/>
          <a:chOff x="0" y="0"/>
          <a:chExt cx="0" cy="0"/>
        </a:xfrm>
      </p:grpSpPr>
      <p:sp>
        <p:nvSpPr>
          <p:cNvPr id="221" name="Google Shape;221;p41"/>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22" name="Google Shape;222;p41"/>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23" name="Google Shape;223;p4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
        <p:nvSpPr>
          <p:cNvPr id="224" name="Google Shape;224;p41"/>
          <p:cNvSpPr/>
          <p:nvPr/>
        </p:nvSpPr>
        <p:spPr>
          <a:xfrm rot="5400000">
            <a:off x="9248972" y="2324201"/>
            <a:ext cx="5143600" cy="495200"/>
          </a:xfrm>
          <a:prstGeom prst="rect">
            <a:avLst/>
          </a:prstGeom>
          <a:solidFill>
            <a:srgbClr val="D3B05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225" name="Google Shape;225;p41"/>
          <p:cNvSpPr/>
          <p:nvPr/>
        </p:nvSpPr>
        <p:spPr>
          <a:xfrm>
            <a:off x="11722807" y="559984"/>
            <a:ext cx="340400" cy="297200"/>
          </a:xfrm>
          <a:prstGeom prst="rect">
            <a:avLst/>
          </a:prstGeom>
          <a:solidFill>
            <a:srgbClr val="4C2F83"/>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317749648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2_Title Only" type="titleOnly">
  <p:cSld name="2_Title Only">
    <p:spTree>
      <p:nvGrpSpPr>
        <p:cNvPr id="1" name="Shape 226"/>
        <p:cNvGrpSpPr/>
        <p:nvPr/>
      </p:nvGrpSpPr>
      <p:grpSpPr>
        <a:xfrm>
          <a:off x="0" y="0"/>
          <a:ext cx="0" cy="0"/>
          <a:chOff x="0" y="0"/>
          <a:chExt cx="0" cy="0"/>
        </a:xfrm>
      </p:grpSpPr>
      <p:sp>
        <p:nvSpPr>
          <p:cNvPr id="227" name="Google Shape;227;p42"/>
          <p:cNvSpPr/>
          <p:nvPr/>
        </p:nvSpPr>
        <p:spPr>
          <a:xfrm>
            <a:off x="0" y="489095"/>
            <a:ext cx="12192000" cy="5357600"/>
          </a:xfrm>
          <a:prstGeom prst="rect">
            <a:avLst/>
          </a:prstGeom>
          <a:solidFill>
            <a:srgbClr val="F2F2F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228" name="Google Shape;228;p42"/>
          <p:cNvSpPr/>
          <p:nvPr/>
        </p:nvSpPr>
        <p:spPr>
          <a:xfrm>
            <a:off x="5539155" y="717765"/>
            <a:ext cx="6652800" cy="835200"/>
          </a:xfrm>
          <a:prstGeom prst="rect">
            <a:avLst/>
          </a:prstGeom>
          <a:solidFill>
            <a:schemeClr val="accent4"/>
          </a:solidFill>
          <a:ln w="12700" cap="flat" cmpd="sng">
            <a:solidFill>
              <a:schemeClr val="accent3"/>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229" name="Google Shape;229;p42"/>
          <p:cNvSpPr/>
          <p:nvPr/>
        </p:nvSpPr>
        <p:spPr>
          <a:xfrm>
            <a:off x="-3" y="986965"/>
            <a:ext cx="340400" cy="297200"/>
          </a:xfrm>
          <a:prstGeom prst="rect">
            <a:avLst/>
          </a:prstGeom>
          <a:solidFill>
            <a:srgbClr val="D3B05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230" name="Google Shape;230;p42"/>
          <p:cNvSpPr txBox="1">
            <a:spLocks noGrp="1"/>
          </p:cNvSpPr>
          <p:nvPr>
            <p:ph type="title"/>
          </p:nvPr>
        </p:nvSpPr>
        <p:spPr>
          <a:xfrm>
            <a:off x="800237" y="717768"/>
            <a:ext cx="4278800" cy="835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2100"/>
              <a:buFont typeface="Open Sans ExtraBold"/>
              <a:buNone/>
              <a:defRPr sz="28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31" name="Google Shape;231;p4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808821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3_Picture with Caption">
  <p:cSld name="3_Picture with Caption">
    <p:spTree>
      <p:nvGrpSpPr>
        <p:cNvPr id="1" name="Shape 232"/>
        <p:cNvGrpSpPr/>
        <p:nvPr/>
      </p:nvGrpSpPr>
      <p:grpSpPr>
        <a:xfrm>
          <a:off x="0" y="0"/>
          <a:ext cx="0" cy="0"/>
          <a:chOff x="0" y="0"/>
          <a:chExt cx="0" cy="0"/>
        </a:xfrm>
      </p:grpSpPr>
      <p:sp>
        <p:nvSpPr>
          <p:cNvPr id="233" name="Google Shape;233;p43"/>
          <p:cNvSpPr/>
          <p:nvPr/>
        </p:nvSpPr>
        <p:spPr>
          <a:xfrm>
            <a:off x="1" y="929299"/>
            <a:ext cx="4536800" cy="4416400"/>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234" name="Google Shape;234;p43"/>
          <p:cNvSpPr>
            <a:spLocks noGrp="1"/>
          </p:cNvSpPr>
          <p:nvPr>
            <p:ph type="pic" idx="2"/>
          </p:nvPr>
        </p:nvSpPr>
        <p:spPr>
          <a:xfrm>
            <a:off x="3956540" y="448408"/>
            <a:ext cx="8235600" cy="5328000"/>
          </a:xfrm>
          <a:prstGeom prst="rect">
            <a:avLst/>
          </a:prstGeom>
          <a:noFill/>
          <a:ln>
            <a:noFill/>
          </a:ln>
        </p:spPr>
      </p:sp>
      <p:sp>
        <p:nvSpPr>
          <p:cNvPr id="235" name="Google Shape;235;p43"/>
          <p:cNvSpPr txBox="1">
            <a:spLocks noGrp="1"/>
          </p:cNvSpPr>
          <p:nvPr>
            <p:ph type="body" idx="1"/>
          </p:nvPr>
        </p:nvSpPr>
        <p:spPr>
          <a:xfrm>
            <a:off x="395657" y="1201861"/>
            <a:ext cx="3402800" cy="38116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lt1"/>
              </a:buClr>
              <a:buSzPts val="1200"/>
              <a:buNone/>
              <a:defRPr sz="1600">
                <a:solidFill>
                  <a:schemeClr val="lt1"/>
                </a:solidFill>
              </a:defRPr>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236" name="Google Shape;236;p4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5171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37"/>
        <p:cNvGrpSpPr/>
        <p:nvPr/>
      </p:nvGrpSpPr>
      <p:grpSpPr>
        <a:xfrm>
          <a:off x="0" y="0"/>
          <a:ext cx="0" cy="0"/>
          <a:chOff x="0" y="0"/>
          <a:chExt cx="0" cy="0"/>
        </a:xfrm>
      </p:grpSpPr>
      <p:sp>
        <p:nvSpPr>
          <p:cNvPr id="238" name="Google Shape;238;p4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39" name="Google Shape;239;p44"/>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82588" algn="l">
              <a:lnSpc>
                <a:spcPct val="90000"/>
              </a:lnSpc>
              <a:spcBef>
                <a:spcPts val="1067"/>
              </a:spcBef>
              <a:spcAft>
                <a:spcPts val="0"/>
              </a:spcAft>
              <a:buClr>
                <a:schemeClr val="dk1"/>
              </a:buClr>
              <a:buSzPts val="2100"/>
              <a:buChar char="•"/>
              <a:defRPr cap="none"/>
            </a:lvl1pPr>
            <a:lvl2pPr marL="1219170" lvl="1" indent="-423323" algn="l">
              <a:lnSpc>
                <a:spcPct val="90000"/>
              </a:lnSpc>
              <a:spcBef>
                <a:spcPts val="533"/>
              </a:spcBef>
              <a:spcAft>
                <a:spcPts val="0"/>
              </a:spcAft>
              <a:buClr>
                <a:schemeClr val="dk1"/>
              </a:buClr>
              <a:buSzPts val="1400"/>
              <a:buChar char="•"/>
              <a:defRPr/>
            </a:lvl2pPr>
            <a:lvl3pPr marL="1828754" lvl="2" indent="-431789" algn="l">
              <a:lnSpc>
                <a:spcPct val="90000"/>
              </a:lnSpc>
              <a:spcBef>
                <a:spcPts val="533"/>
              </a:spcBef>
              <a:spcAft>
                <a:spcPts val="0"/>
              </a:spcAft>
              <a:buClr>
                <a:schemeClr val="dk1"/>
              </a:buClr>
              <a:buSzPts val="1500"/>
              <a:buChar char="•"/>
              <a:defRPr cap="none"/>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40" name="Google Shape;240;p4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
        <p:nvSpPr>
          <p:cNvPr id="241" name="Google Shape;241;p44"/>
          <p:cNvSpPr/>
          <p:nvPr/>
        </p:nvSpPr>
        <p:spPr>
          <a:xfrm rot="5400000">
            <a:off x="9248972" y="2324201"/>
            <a:ext cx="5143600" cy="495200"/>
          </a:xfrm>
          <a:prstGeom prst="rect">
            <a:avLst/>
          </a:prstGeom>
          <a:solidFill>
            <a:srgbClr val="D3B05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242" name="Google Shape;242;p44"/>
          <p:cNvSpPr/>
          <p:nvPr/>
        </p:nvSpPr>
        <p:spPr>
          <a:xfrm>
            <a:off x="11722807" y="559984"/>
            <a:ext cx="340400" cy="297200"/>
          </a:xfrm>
          <a:prstGeom prst="rect">
            <a:avLst/>
          </a:prstGeom>
          <a:solidFill>
            <a:srgbClr val="4C2F83"/>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18486385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45"/>
          <p:cNvSpPr txBox="1">
            <a:spLocks noGrp="1"/>
          </p:cNvSpPr>
          <p:nvPr>
            <p:ph type="title"/>
          </p:nvPr>
        </p:nvSpPr>
        <p:spPr>
          <a:xfrm>
            <a:off x="831851" y="1709739"/>
            <a:ext cx="10515600" cy="2852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Open Sans ExtraBold"/>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5" name="Google Shape;245;p45"/>
          <p:cNvSpPr txBox="1">
            <a:spLocks noGrp="1"/>
          </p:cNvSpPr>
          <p:nvPr>
            <p:ph type="body" idx="1"/>
          </p:nvPr>
        </p:nvSpPr>
        <p:spPr>
          <a:xfrm>
            <a:off x="831851" y="4589464"/>
            <a:ext cx="10515600" cy="15004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rgbClr val="8F8F8F"/>
              </a:buClr>
              <a:buSzPts val="1800"/>
              <a:buNone/>
              <a:defRPr sz="2400">
                <a:solidFill>
                  <a:srgbClr val="8F8F8F"/>
                </a:solidFill>
              </a:defRPr>
            </a:lvl1pPr>
            <a:lvl2pPr marL="1219170" lvl="1" indent="-304792" algn="l">
              <a:lnSpc>
                <a:spcPct val="90000"/>
              </a:lnSpc>
              <a:spcBef>
                <a:spcPts val="533"/>
              </a:spcBef>
              <a:spcAft>
                <a:spcPts val="0"/>
              </a:spcAft>
              <a:buClr>
                <a:srgbClr val="8F8F8F"/>
              </a:buClr>
              <a:buSzPts val="1500"/>
              <a:buNone/>
              <a:defRPr sz="2000">
                <a:solidFill>
                  <a:srgbClr val="8F8F8F"/>
                </a:solidFill>
              </a:defRPr>
            </a:lvl2pPr>
            <a:lvl3pPr marL="1828754" lvl="2" indent="-304792" algn="l">
              <a:lnSpc>
                <a:spcPct val="90000"/>
              </a:lnSpc>
              <a:spcBef>
                <a:spcPts val="533"/>
              </a:spcBef>
              <a:spcAft>
                <a:spcPts val="0"/>
              </a:spcAft>
              <a:buClr>
                <a:srgbClr val="8F8F8F"/>
              </a:buClr>
              <a:buSzPts val="1400"/>
              <a:buNone/>
              <a:defRPr sz="1867">
                <a:solidFill>
                  <a:srgbClr val="8F8F8F"/>
                </a:solidFill>
              </a:defRPr>
            </a:lvl3pPr>
            <a:lvl4pPr marL="2438339" lvl="3" indent="-304792" algn="l">
              <a:lnSpc>
                <a:spcPct val="90000"/>
              </a:lnSpc>
              <a:spcBef>
                <a:spcPts val="533"/>
              </a:spcBef>
              <a:spcAft>
                <a:spcPts val="0"/>
              </a:spcAft>
              <a:buClr>
                <a:srgbClr val="8F8F8F"/>
              </a:buClr>
              <a:buSzPts val="1200"/>
              <a:buNone/>
              <a:defRPr sz="1600">
                <a:solidFill>
                  <a:srgbClr val="8F8F8F"/>
                </a:solidFill>
              </a:defRPr>
            </a:lvl4pPr>
            <a:lvl5pPr marL="3047924" lvl="4" indent="-304792" algn="l">
              <a:lnSpc>
                <a:spcPct val="90000"/>
              </a:lnSpc>
              <a:spcBef>
                <a:spcPts val="533"/>
              </a:spcBef>
              <a:spcAft>
                <a:spcPts val="0"/>
              </a:spcAft>
              <a:buClr>
                <a:srgbClr val="8F8F8F"/>
              </a:buClr>
              <a:buSzPts val="1200"/>
              <a:buNone/>
              <a:defRPr sz="1600">
                <a:solidFill>
                  <a:srgbClr val="8F8F8F"/>
                </a:solidFill>
              </a:defRPr>
            </a:lvl5pPr>
            <a:lvl6pPr marL="3657509" lvl="5" indent="-304792" algn="l">
              <a:lnSpc>
                <a:spcPct val="90000"/>
              </a:lnSpc>
              <a:spcBef>
                <a:spcPts val="533"/>
              </a:spcBef>
              <a:spcAft>
                <a:spcPts val="0"/>
              </a:spcAft>
              <a:buClr>
                <a:srgbClr val="8F8F8F"/>
              </a:buClr>
              <a:buSzPts val="1200"/>
              <a:buNone/>
              <a:defRPr sz="1600">
                <a:solidFill>
                  <a:srgbClr val="8F8F8F"/>
                </a:solidFill>
              </a:defRPr>
            </a:lvl6pPr>
            <a:lvl7pPr marL="4267093" lvl="6" indent="-304792" algn="l">
              <a:lnSpc>
                <a:spcPct val="90000"/>
              </a:lnSpc>
              <a:spcBef>
                <a:spcPts val="533"/>
              </a:spcBef>
              <a:spcAft>
                <a:spcPts val="0"/>
              </a:spcAft>
              <a:buClr>
                <a:srgbClr val="8F8F8F"/>
              </a:buClr>
              <a:buSzPts val="1200"/>
              <a:buNone/>
              <a:defRPr sz="1600">
                <a:solidFill>
                  <a:srgbClr val="8F8F8F"/>
                </a:solidFill>
              </a:defRPr>
            </a:lvl7pPr>
            <a:lvl8pPr marL="4876678" lvl="7" indent="-304792" algn="l">
              <a:lnSpc>
                <a:spcPct val="90000"/>
              </a:lnSpc>
              <a:spcBef>
                <a:spcPts val="533"/>
              </a:spcBef>
              <a:spcAft>
                <a:spcPts val="0"/>
              </a:spcAft>
              <a:buClr>
                <a:srgbClr val="8F8F8F"/>
              </a:buClr>
              <a:buSzPts val="1200"/>
              <a:buNone/>
              <a:defRPr sz="1600">
                <a:solidFill>
                  <a:srgbClr val="8F8F8F"/>
                </a:solidFill>
              </a:defRPr>
            </a:lvl8pPr>
            <a:lvl9pPr marL="5486263" lvl="8" indent="-304792" algn="l">
              <a:lnSpc>
                <a:spcPct val="90000"/>
              </a:lnSpc>
              <a:spcBef>
                <a:spcPts val="533"/>
              </a:spcBef>
              <a:spcAft>
                <a:spcPts val="0"/>
              </a:spcAft>
              <a:buClr>
                <a:srgbClr val="8F8F8F"/>
              </a:buClr>
              <a:buSzPts val="1200"/>
              <a:buNone/>
              <a:defRPr sz="1600">
                <a:solidFill>
                  <a:srgbClr val="8F8F8F"/>
                </a:solidFill>
              </a:defRPr>
            </a:lvl9pPr>
          </a:lstStyle>
          <a:p>
            <a:endParaRPr/>
          </a:p>
        </p:txBody>
      </p:sp>
      <p:sp>
        <p:nvSpPr>
          <p:cNvPr id="246" name="Google Shape;246;p4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225629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47"/>
        <p:cNvGrpSpPr/>
        <p:nvPr/>
      </p:nvGrpSpPr>
      <p:grpSpPr>
        <a:xfrm>
          <a:off x="0" y="0"/>
          <a:ext cx="0" cy="0"/>
          <a:chOff x="0" y="0"/>
          <a:chExt cx="0" cy="0"/>
        </a:xfrm>
      </p:grpSpPr>
      <p:sp>
        <p:nvSpPr>
          <p:cNvPr id="248" name="Google Shape;248;p46"/>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9" name="Google Shape;249;p46"/>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50" name="Google Shape;250;p46"/>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51" name="Google Shape;251;p4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1446855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52"/>
        <p:cNvGrpSpPr/>
        <p:nvPr/>
      </p:nvGrpSpPr>
      <p:grpSpPr>
        <a:xfrm>
          <a:off x="0" y="0"/>
          <a:ext cx="0" cy="0"/>
          <a:chOff x="0" y="0"/>
          <a:chExt cx="0" cy="0"/>
        </a:xfrm>
      </p:grpSpPr>
      <p:sp>
        <p:nvSpPr>
          <p:cNvPr id="253" name="Google Shape;253;p4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
        <p:nvSpPr>
          <p:cNvPr id="254" name="Google Shape;254;p47"/>
          <p:cNvSpPr/>
          <p:nvPr/>
        </p:nvSpPr>
        <p:spPr>
          <a:xfrm>
            <a:off x="4389040" y="4779975"/>
            <a:ext cx="7803200" cy="2078000"/>
          </a:xfrm>
          <a:prstGeom prst="rect">
            <a:avLst/>
          </a:prstGeom>
          <a:solidFill>
            <a:srgbClr val="D3B05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pic>
        <p:nvPicPr>
          <p:cNvPr id="255" name="Google Shape;255;p47" descr="A picture containing person, outdoor, tree, sky&#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171635" y="377626"/>
            <a:ext cx="6599564" cy="5755125"/>
          </a:xfrm>
          <a:prstGeom prst="rect">
            <a:avLst/>
          </a:prstGeom>
          <a:noFill/>
          <a:ln>
            <a:noFill/>
          </a:ln>
        </p:spPr>
      </p:pic>
      <p:sp>
        <p:nvSpPr>
          <p:cNvPr id="256" name="Google Shape;256;p47"/>
          <p:cNvSpPr/>
          <p:nvPr/>
        </p:nvSpPr>
        <p:spPr>
          <a:xfrm>
            <a:off x="0" y="0"/>
            <a:ext cx="2670800" cy="372400"/>
          </a:xfrm>
          <a:prstGeom prst="rect">
            <a:avLst/>
          </a:prstGeom>
          <a:solidFill>
            <a:srgbClr val="D3B05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257" name="Google Shape;257;p47"/>
          <p:cNvSpPr/>
          <p:nvPr/>
        </p:nvSpPr>
        <p:spPr>
          <a:xfrm>
            <a:off x="546413" y="3189443"/>
            <a:ext cx="45600" cy="328400"/>
          </a:xfrm>
          <a:prstGeom prst="rect">
            <a:avLst/>
          </a:prstGeom>
          <a:solidFill>
            <a:srgbClr val="3A3A3C"/>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258" name="Google Shape;258;p47"/>
          <p:cNvSpPr/>
          <p:nvPr/>
        </p:nvSpPr>
        <p:spPr>
          <a:xfrm>
            <a:off x="580431" y="4779975"/>
            <a:ext cx="1061200" cy="333200"/>
          </a:xfrm>
          <a:prstGeom prst="rect">
            <a:avLst/>
          </a:prstGeom>
          <a:solidFill>
            <a:srgbClr val="3A3A3C"/>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pic>
        <p:nvPicPr>
          <p:cNvPr id="259" name="Google Shape;259;p47" descr="Text&#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47863" y="680645"/>
            <a:ext cx="2223159" cy="386639"/>
          </a:xfrm>
          <a:prstGeom prst="rect">
            <a:avLst/>
          </a:prstGeom>
          <a:noFill/>
          <a:ln>
            <a:noFill/>
          </a:ln>
        </p:spPr>
      </p:pic>
      <p:sp>
        <p:nvSpPr>
          <p:cNvPr id="260" name="Google Shape;260;p47"/>
          <p:cNvSpPr txBox="1">
            <a:spLocks noGrp="1"/>
          </p:cNvSpPr>
          <p:nvPr>
            <p:ph type="body" idx="1"/>
          </p:nvPr>
        </p:nvSpPr>
        <p:spPr>
          <a:xfrm>
            <a:off x="546412" y="1710005"/>
            <a:ext cx="3488000" cy="12396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2100"/>
              <a:buNone/>
              <a:defRPr b="1"/>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61" name="Google Shape;261;p47"/>
          <p:cNvSpPr txBox="1">
            <a:spLocks noGrp="1"/>
          </p:cNvSpPr>
          <p:nvPr>
            <p:ph type="body" idx="2"/>
          </p:nvPr>
        </p:nvSpPr>
        <p:spPr>
          <a:xfrm>
            <a:off x="695327" y="3189288"/>
            <a:ext cx="3292400" cy="328400"/>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dk1"/>
              </a:buClr>
              <a:buSzPts val="1400"/>
              <a:buNone/>
              <a:defRPr sz="1867"/>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62" name="Google Shape;262;p47"/>
          <p:cNvSpPr txBox="1">
            <a:spLocks noGrp="1"/>
          </p:cNvSpPr>
          <p:nvPr>
            <p:ph type="body" idx="3"/>
          </p:nvPr>
        </p:nvSpPr>
        <p:spPr>
          <a:xfrm>
            <a:off x="581025" y="4779963"/>
            <a:ext cx="1060400" cy="328400"/>
          </a:xfrm>
          <a:prstGeom prst="rect">
            <a:avLst/>
          </a:prstGeom>
          <a:noFill/>
          <a:ln>
            <a:noFill/>
          </a:ln>
        </p:spPr>
        <p:txBody>
          <a:bodyPr spcFirstLastPara="1" wrap="square" lIns="68575" tIns="34275" rIns="68575" bIns="34275" anchor="t" anchorCtr="0">
            <a:noAutofit/>
          </a:bodyPr>
          <a:lstStyle>
            <a:lvl1pPr marL="609585" lvl="0" indent="-304792" algn="ctr">
              <a:lnSpc>
                <a:spcPct val="90000"/>
              </a:lnSpc>
              <a:spcBef>
                <a:spcPts val="1067"/>
              </a:spcBef>
              <a:spcAft>
                <a:spcPts val="0"/>
              </a:spcAft>
              <a:buClr>
                <a:schemeClr val="lt1"/>
              </a:buClr>
              <a:buSzPts val="1200"/>
              <a:buNone/>
              <a:defRPr sz="1600">
                <a:solidFill>
                  <a:schemeClr val="lt1"/>
                </a:solidFill>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63" name="Google Shape;263;p47"/>
          <p:cNvSpPr txBox="1">
            <a:spLocks noGrp="1"/>
          </p:cNvSpPr>
          <p:nvPr>
            <p:ph type="body" idx="4"/>
          </p:nvPr>
        </p:nvSpPr>
        <p:spPr>
          <a:xfrm>
            <a:off x="1741488" y="4779963"/>
            <a:ext cx="3292400" cy="328400"/>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dk1"/>
              </a:buClr>
              <a:buSzPts val="1200"/>
              <a:buNone/>
              <a:defRPr sz="1600"/>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77787210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64"/>
        <p:cNvGrpSpPr/>
        <p:nvPr/>
      </p:nvGrpSpPr>
      <p:grpSpPr>
        <a:xfrm>
          <a:off x="0" y="0"/>
          <a:ext cx="0" cy="0"/>
          <a:chOff x="0" y="0"/>
          <a:chExt cx="0" cy="0"/>
        </a:xfrm>
      </p:grpSpPr>
      <p:sp>
        <p:nvSpPr>
          <p:cNvPr id="265" name="Google Shape;265;p48"/>
          <p:cNvSpPr txBox="1">
            <a:spLocks noGrp="1"/>
          </p:cNvSpPr>
          <p:nvPr>
            <p:ph type="title"/>
          </p:nvPr>
        </p:nvSpPr>
        <p:spPr>
          <a:xfrm>
            <a:off x="839788"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66" name="Google Shape;266;p48"/>
          <p:cNvSpPr txBox="1">
            <a:spLocks noGrp="1"/>
          </p:cNvSpPr>
          <p:nvPr>
            <p:ph type="body" idx="1"/>
          </p:nvPr>
        </p:nvSpPr>
        <p:spPr>
          <a:xfrm>
            <a:off x="839789" y="1681163"/>
            <a:ext cx="5158000" cy="824000"/>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267" name="Google Shape;267;p48"/>
          <p:cNvSpPr txBox="1">
            <a:spLocks noGrp="1"/>
          </p:cNvSpPr>
          <p:nvPr>
            <p:ph type="body" idx="2"/>
          </p:nvPr>
        </p:nvSpPr>
        <p:spPr>
          <a:xfrm>
            <a:off x="839789" y="2505075"/>
            <a:ext cx="5158000" cy="36848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68" name="Google Shape;268;p48"/>
          <p:cNvSpPr txBox="1">
            <a:spLocks noGrp="1"/>
          </p:cNvSpPr>
          <p:nvPr>
            <p:ph type="body" idx="3"/>
          </p:nvPr>
        </p:nvSpPr>
        <p:spPr>
          <a:xfrm>
            <a:off x="6172200" y="1681163"/>
            <a:ext cx="5183200" cy="824000"/>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269" name="Google Shape;269;p48"/>
          <p:cNvSpPr txBox="1">
            <a:spLocks noGrp="1"/>
          </p:cNvSpPr>
          <p:nvPr>
            <p:ph type="body" idx="4"/>
          </p:nvPr>
        </p:nvSpPr>
        <p:spPr>
          <a:xfrm>
            <a:off x="6172200" y="2505075"/>
            <a:ext cx="5183200" cy="36848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70" name="Google Shape;270;p48"/>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7919994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71"/>
        <p:cNvGrpSpPr/>
        <p:nvPr/>
      </p:nvGrpSpPr>
      <p:grpSpPr>
        <a:xfrm>
          <a:off x="0" y="0"/>
          <a:ext cx="0" cy="0"/>
          <a:chOff x="0" y="0"/>
          <a:chExt cx="0" cy="0"/>
        </a:xfrm>
      </p:grpSpPr>
      <p:sp>
        <p:nvSpPr>
          <p:cNvPr id="272" name="Google Shape;272;p49"/>
          <p:cNvSpPr/>
          <p:nvPr/>
        </p:nvSpPr>
        <p:spPr>
          <a:xfrm>
            <a:off x="0" y="489095"/>
            <a:ext cx="12192000" cy="5357600"/>
          </a:xfrm>
          <a:prstGeom prst="rect">
            <a:avLst/>
          </a:prstGeom>
          <a:solidFill>
            <a:srgbClr val="F2F2F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273" name="Google Shape;273;p49"/>
          <p:cNvSpPr/>
          <p:nvPr/>
        </p:nvSpPr>
        <p:spPr>
          <a:xfrm>
            <a:off x="5539155" y="717765"/>
            <a:ext cx="6652800" cy="835200"/>
          </a:xfrm>
          <a:prstGeom prst="rect">
            <a:avLst/>
          </a:prstGeom>
          <a:solidFill>
            <a:srgbClr val="86AA4A"/>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274" name="Google Shape;274;p49"/>
          <p:cNvSpPr/>
          <p:nvPr/>
        </p:nvSpPr>
        <p:spPr>
          <a:xfrm>
            <a:off x="-3" y="986965"/>
            <a:ext cx="340400" cy="297200"/>
          </a:xfrm>
          <a:prstGeom prst="rect">
            <a:avLst/>
          </a:prstGeom>
          <a:solidFill>
            <a:srgbClr val="D3B05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275" name="Google Shape;275;p49"/>
          <p:cNvSpPr txBox="1">
            <a:spLocks noGrp="1"/>
          </p:cNvSpPr>
          <p:nvPr>
            <p:ph type="title"/>
          </p:nvPr>
        </p:nvSpPr>
        <p:spPr>
          <a:xfrm>
            <a:off x="800237" y="717768"/>
            <a:ext cx="4278800" cy="835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2100"/>
              <a:buFont typeface="Open Sans ExtraBold"/>
              <a:buNone/>
              <a:defRPr sz="28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76" name="Google Shape;276;p4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9223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77"/>
        <p:cNvGrpSpPr/>
        <p:nvPr/>
      </p:nvGrpSpPr>
      <p:grpSpPr>
        <a:xfrm>
          <a:off x="0" y="0"/>
          <a:ext cx="0" cy="0"/>
          <a:chOff x="0" y="0"/>
          <a:chExt cx="0" cy="0"/>
        </a:xfrm>
      </p:grpSpPr>
      <p:sp>
        <p:nvSpPr>
          <p:cNvPr id="278" name="Google Shape;278;p50"/>
          <p:cNvSpPr/>
          <p:nvPr/>
        </p:nvSpPr>
        <p:spPr>
          <a:xfrm>
            <a:off x="0" y="489095"/>
            <a:ext cx="12192000" cy="5357600"/>
          </a:xfrm>
          <a:prstGeom prst="rect">
            <a:avLst/>
          </a:prstGeom>
          <a:solidFill>
            <a:srgbClr val="F2F2F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279" name="Google Shape;279;p50"/>
          <p:cNvSpPr/>
          <p:nvPr/>
        </p:nvSpPr>
        <p:spPr>
          <a:xfrm>
            <a:off x="5539155" y="717765"/>
            <a:ext cx="6652800" cy="835200"/>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280" name="Google Shape;280;p50"/>
          <p:cNvSpPr/>
          <p:nvPr/>
        </p:nvSpPr>
        <p:spPr>
          <a:xfrm>
            <a:off x="-3" y="986965"/>
            <a:ext cx="340400" cy="297200"/>
          </a:xfrm>
          <a:prstGeom prst="rect">
            <a:avLst/>
          </a:prstGeom>
          <a:solidFill>
            <a:srgbClr val="D3B05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281" name="Google Shape;281;p50"/>
          <p:cNvSpPr txBox="1">
            <a:spLocks noGrp="1"/>
          </p:cNvSpPr>
          <p:nvPr>
            <p:ph type="title"/>
          </p:nvPr>
        </p:nvSpPr>
        <p:spPr>
          <a:xfrm>
            <a:off x="800237" y="717768"/>
            <a:ext cx="4278800" cy="835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2100"/>
              <a:buFont typeface="Open Sans ExtraBold"/>
              <a:buNone/>
              <a:defRPr sz="28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82" name="Google Shape;282;p50"/>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3152530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283"/>
        <p:cNvGrpSpPr/>
        <p:nvPr/>
      </p:nvGrpSpPr>
      <p:grpSpPr>
        <a:xfrm>
          <a:off x="0" y="0"/>
          <a:ext cx="0" cy="0"/>
          <a:chOff x="0" y="0"/>
          <a:chExt cx="0" cy="0"/>
        </a:xfrm>
      </p:grpSpPr>
      <p:pic>
        <p:nvPicPr>
          <p:cNvPr id="284" name="Google Shape;284;p51" descr="A person standing in front of a group of children&#10;&#10;Description automatically generated with low confidence"/>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731352" y="628515"/>
            <a:ext cx="7120681" cy="4989771"/>
          </a:xfrm>
          <a:prstGeom prst="rect">
            <a:avLst/>
          </a:prstGeom>
          <a:noFill/>
          <a:ln>
            <a:noFill/>
          </a:ln>
        </p:spPr>
      </p:pic>
      <p:sp>
        <p:nvSpPr>
          <p:cNvPr id="285" name="Google Shape;285;p5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
        <p:nvSpPr>
          <p:cNvPr id="286" name="Google Shape;286;p51"/>
          <p:cNvSpPr/>
          <p:nvPr/>
        </p:nvSpPr>
        <p:spPr>
          <a:xfrm>
            <a:off x="0" y="0"/>
            <a:ext cx="4914800" cy="6858000"/>
          </a:xfrm>
          <a:prstGeom prst="rect">
            <a:avLst/>
          </a:prstGeom>
          <a:solidFill>
            <a:srgbClr val="D8D8D8"/>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287" name="Google Shape;287;p51"/>
          <p:cNvSpPr/>
          <p:nvPr/>
        </p:nvSpPr>
        <p:spPr>
          <a:xfrm>
            <a:off x="3778273" y="628515"/>
            <a:ext cx="1656000" cy="4990000"/>
          </a:xfrm>
          <a:prstGeom prst="rect">
            <a:avLst/>
          </a:prstGeom>
          <a:solidFill>
            <a:srgbClr val="D3B05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288" name="Google Shape;288;p51"/>
          <p:cNvSpPr/>
          <p:nvPr/>
        </p:nvSpPr>
        <p:spPr>
          <a:xfrm>
            <a:off x="5433647" y="628516"/>
            <a:ext cx="6418400" cy="4990000"/>
          </a:xfrm>
          <a:prstGeom prst="rect">
            <a:avLst/>
          </a:prstGeom>
          <a:solidFill>
            <a:srgbClr val="D3B051">
              <a:alpha val="78040"/>
            </a:srgbClr>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289" name="Google Shape;289;p51"/>
          <p:cNvSpPr/>
          <p:nvPr/>
        </p:nvSpPr>
        <p:spPr>
          <a:xfrm>
            <a:off x="1" y="1933011"/>
            <a:ext cx="4626000" cy="2176400"/>
          </a:xfrm>
          <a:prstGeom prst="rect">
            <a:avLst/>
          </a:prstGeom>
          <a:solidFill>
            <a:srgbClr val="466BA3"/>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290" name="Google Shape;290;p51"/>
          <p:cNvSpPr/>
          <p:nvPr/>
        </p:nvSpPr>
        <p:spPr>
          <a:xfrm>
            <a:off x="3170475" y="3304259"/>
            <a:ext cx="914400" cy="45600"/>
          </a:xfrm>
          <a:prstGeom prst="rect">
            <a:avLst/>
          </a:prstGeom>
          <a:solidFill>
            <a:srgbClr val="D3B05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291" name="Google Shape;291;p51"/>
          <p:cNvSpPr/>
          <p:nvPr/>
        </p:nvSpPr>
        <p:spPr>
          <a:xfrm rot="-5400000">
            <a:off x="-405828" y="2886336"/>
            <a:ext cx="935600" cy="133200"/>
          </a:xfrm>
          <a:prstGeom prst="rect">
            <a:avLst/>
          </a:prstGeom>
          <a:solidFill>
            <a:srgbClr val="86AA4A"/>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292" name="Google Shape;292;p51"/>
          <p:cNvSpPr txBox="1">
            <a:spLocks noGrp="1"/>
          </p:cNvSpPr>
          <p:nvPr>
            <p:ph type="body" idx="1"/>
          </p:nvPr>
        </p:nvSpPr>
        <p:spPr>
          <a:xfrm>
            <a:off x="298463" y="2499412"/>
            <a:ext cx="1655600" cy="290400"/>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lt1"/>
              </a:buClr>
              <a:buSzPts val="900"/>
              <a:buNone/>
              <a:defRPr sz="1200">
                <a:solidFill>
                  <a:schemeClr val="lt1"/>
                </a:solidFill>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93" name="Google Shape;293;p51"/>
          <p:cNvSpPr txBox="1">
            <a:spLocks noGrp="1"/>
          </p:cNvSpPr>
          <p:nvPr>
            <p:ph type="body" idx="2"/>
          </p:nvPr>
        </p:nvSpPr>
        <p:spPr>
          <a:xfrm>
            <a:off x="298463" y="2882459"/>
            <a:ext cx="2621200" cy="9352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lt1"/>
              </a:buClr>
              <a:buSzPts val="2100"/>
              <a:buNone/>
              <a:defRPr>
                <a:solidFill>
                  <a:schemeClr val="lt1"/>
                </a:solidFill>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79611846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94"/>
        <p:cNvGrpSpPr/>
        <p:nvPr/>
      </p:nvGrpSpPr>
      <p:grpSpPr>
        <a:xfrm>
          <a:off x="0" y="0"/>
          <a:ext cx="0" cy="0"/>
          <a:chOff x="0" y="0"/>
          <a:chExt cx="0" cy="0"/>
        </a:xfrm>
      </p:grpSpPr>
      <p:pic>
        <p:nvPicPr>
          <p:cNvPr id="295" name="Google Shape;295;p52" descr="A person standing in front of a group of children&#10;&#10;Description automatically generated with low confidence"/>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731352" y="628515"/>
            <a:ext cx="7120681" cy="4989771"/>
          </a:xfrm>
          <a:prstGeom prst="rect">
            <a:avLst/>
          </a:prstGeom>
          <a:noFill/>
          <a:ln>
            <a:noFill/>
          </a:ln>
        </p:spPr>
      </p:pic>
      <p:sp>
        <p:nvSpPr>
          <p:cNvPr id="296" name="Google Shape;296;p5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
        <p:nvSpPr>
          <p:cNvPr id="297" name="Google Shape;297;p52"/>
          <p:cNvSpPr/>
          <p:nvPr/>
        </p:nvSpPr>
        <p:spPr>
          <a:xfrm>
            <a:off x="-303899" y="0"/>
            <a:ext cx="5433600" cy="6858000"/>
          </a:xfrm>
          <a:prstGeom prst="rect">
            <a:avLst/>
          </a:prstGeom>
          <a:solidFill>
            <a:srgbClr val="D8D8D8"/>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298" name="Google Shape;298;p52"/>
          <p:cNvSpPr/>
          <p:nvPr/>
        </p:nvSpPr>
        <p:spPr>
          <a:xfrm>
            <a:off x="3778273" y="628515"/>
            <a:ext cx="1656000" cy="4990000"/>
          </a:xfrm>
          <a:prstGeom prst="rect">
            <a:avLst/>
          </a:prstGeom>
          <a:solidFill>
            <a:srgbClr val="D3B05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299" name="Google Shape;299;p52"/>
          <p:cNvSpPr/>
          <p:nvPr/>
        </p:nvSpPr>
        <p:spPr>
          <a:xfrm>
            <a:off x="5433647" y="628516"/>
            <a:ext cx="6418400" cy="4990000"/>
          </a:xfrm>
          <a:prstGeom prst="rect">
            <a:avLst/>
          </a:prstGeom>
          <a:solidFill>
            <a:srgbClr val="D3B051">
              <a:alpha val="78040"/>
            </a:srgbClr>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300" name="Google Shape;300;p52"/>
          <p:cNvSpPr/>
          <p:nvPr/>
        </p:nvSpPr>
        <p:spPr>
          <a:xfrm>
            <a:off x="1" y="1933011"/>
            <a:ext cx="4626000" cy="2176400"/>
          </a:xfrm>
          <a:prstGeom prst="rect">
            <a:avLst/>
          </a:prstGeom>
          <a:solidFill>
            <a:srgbClr val="466BA3"/>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301" name="Google Shape;301;p52"/>
          <p:cNvSpPr/>
          <p:nvPr/>
        </p:nvSpPr>
        <p:spPr>
          <a:xfrm>
            <a:off x="3170475" y="3304259"/>
            <a:ext cx="914400" cy="45600"/>
          </a:xfrm>
          <a:prstGeom prst="rect">
            <a:avLst/>
          </a:prstGeom>
          <a:solidFill>
            <a:srgbClr val="D3B05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302" name="Google Shape;302;p52"/>
          <p:cNvSpPr/>
          <p:nvPr/>
        </p:nvSpPr>
        <p:spPr>
          <a:xfrm rot="-5400000">
            <a:off x="-405828" y="2886336"/>
            <a:ext cx="935600" cy="133200"/>
          </a:xfrm>
          <a:prstGeom prst="rect">
            <a:avLst/>
          </a:prstGeom>
          <a:solidFill>
            <a:srgbClr val="86AA4A"/>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303" name="Google Shape;303;p52"/>
          <p:cNvSpPr txBox="1">
            <a:spLocks noGrp="1"/>
          </p:cNvSpPr>
          <p:nvPr>
            <p:ph type="body" idx="1"/>
          </p:nvPr>
        </p:nvSpPr>
        <p:spPr>
          <a:xfrm>
            <a:off x="298463" y="2499412"/>
            <a:ext cx="1655600" cy="290400"/>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lt1"/>
              </a:buClr>
              <a:buSzPts val="900"/>
              <a:buNone/>
              <a:defRPr sz="1200">
                <a:solidFill>
                  <a:schemeClr val="lt1"/>
                </a:solidFill>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04" name="Google Shape;304;p52"/>
          <p:cNvSpPr txBox="1">
            <a:spLocks noGrp="1"/>
          </p:cNvSpPr>
          <p:nvPr>
            <p:ph type="body" idx="2"/>
          </p:nvPr>
        </p:nvSpPr>
        <p:spPr>
          <a:xfrm>
            <a:off x="298463" y="2882459"/>
            <a:ext cx="2621200" cy="9352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lt1"/>
              </a:buClr>
              <a:buSzPts val="2100"/>
              <a:buNone/>
              <a:defRPr>
                <a:solidFill>
                  <a:schemeClr val="lt1"/>
                </a:solidFill>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25795802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05"/>
        <p:cNvGrpSpPr/>
        <p:nvPr/>
      </p:nvGrpSpPr>
      <p:grpSpPr>
        <a:xfrm>
          <a:off x="0" y="0"/>
          <a:ext cx="0" cy="0"/>
          <a:chOff x="0" y="0"/>
          <a:chExt cx="0" cy="0"/>
        </a:xfrm>
      </p:grpSpPr>
      <p:sp>
        <p:nvSpPr>
          <p:cNvPr id="306" name="Google Shape;306;p53"/>
          <p:cNvSpPr/>
          <p:nvPr/>
        </p:nvSpPr>
        <p:spPr>
          <a:xfrm>
            <a:off x="-1" y="549437"/>
            <a:ext cx="4772000" cy="1446400"/>
          </a:xfrm>
          <a:prstGeom prst="rect">
            <a:avLst/>
          </a:prstGeom>
          <a:solidFill>
            <a:schemeClr val="accent4"/>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307" name="Google Shape;307;p53"/>
          <p:cNvSpPr txBox="1">
            <a:spLocks noGrp="1"/>
          </p:cNvSpPr>
          <p:nvPr>
            <p:ph type="title"/>
          </p:nvPr>
        </p:nvSpPr>
        <p:spPr>
          <a:xfrm>
            <a:off x="839789" y="457200"/>
            <a:ext cx="3932000" cy="1600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400"/>
              <a:buFont typeface="Open Sans ExtraBold"/>
              <a:buNone/>
              <a:defRPr sz="32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08" name="Google Shape;308;p53"/>
          <p:cNvSpPr txBox="1">
            <a:spLocks noGrp="1"/>
          </p:cNvSpPr>
          <p:nvPr>
            <p:ph type="body" idx="1"/>
          </p:nvPr>
        </p:nvSpPr>
        <p:spPr>
          <a:xfrm>
            <a:off x="5183188" y="987427"/>
            <a:ext cx="6172400" cy="4873600"/>
          </a:xfrm>
          <a:prstGeom prst="rect">
            <a:avLst/>
          </a:prstGeom>
          <a:noFill/>
          <a:ln>
            <a:noFill/>
          </a:ln>
        </p:spPr>
        <p:txBody>
          <a:bodyPr spcFirstLastPara="1" wrap="square" lIns="68575" tIns="34275" rIns="68575" bIns="34275" anchor="t" anchorCtr="0">
            <a:normAutofit/>
          </a:bodyPr>
          <a:lstStyle>
            <a:lvl1pPr marL="609585" lvl="0" indent="-507987" algn="l">
              <a:lnSpc>
                <a:spcPct val="90000"/>
              </a:lnSpc>
              <a:spcBef>
                <a:spcPts val="1067"/>
              </a:spcBef>
              <a:spcAft>
                <a:spcPts val="0"/>
              </a:spcAft>
              <a:buClr>
                <a:schemeClr val="dk1"/>
              </a:buClr>
              <a:buSzPts val="2400"/>
              <a:buChar char="•"/>
              <a:defRPr sz="3200"/>
            </a:lvl1pPr>
            <a:lvl2pPr marL="1219170" lvl="1" indent="-482588" algn="l">
              <a:lnSpc>
                <a:spcPct val="90000"/>
              </a:lnSpc>
              <a:spcBef>
                <a:spcPts val="533"/>
              </a:spcBef>
              <a:spcAft>
                <a:spcPts val="0"/>
              </a:spcAft>
              <a:buClr>
                <a:schemeClr val="dk1"/>
              </a:buClr>
              <a:buSzPts val="2100"/>
              <a:buChar char="•"/>
              <a:defRPr sz="2800"/>
            </a:lvl2pPr>
            <a:lvl3pPr marL="1828754" lvl="2" indent="-457189" algn="l">
              <a:lnSpc>
                <a:spcPct val="90000"/>
              </a:lnSpc>
              <a:spcBef>
                <a:spcPts val="533"/>
              </a:spcBef>
              <a:spcAft>
                <a:spcPts val="0"/>
              </a:spcAft>
              <a:buClr>
                <a:schemeClr val="dk1"/>
              </a:buClr>
              <a:buSzPts val="1800"/>
              <a:buChar char="•"/>
              <a:defRPr sz="2400"/>
            </a:lvl3pPr>
            <a:lvl4pPr marL="2438339" lvl="3" indent="-431789" algn="l">
              <a:lnSpc>
                <a:spcPct val="90000"/>
              </a:lnSpc>
              <a:spcBef>
                <a:spcPts val="533"/>
              </a:spcBef>
              <a:spcAft>
                <a:spcPts val="0"/>
              </a:spcAft>
              <a:buClr>
                <a:schemeClr val="dk1"/>
              </a:buClr>
              <a:buSzPts val="1500"/>
              <a:buChar char="•"/>
              <a:defRPr sz="2000"/>
            </a:lvl4pPr>
            <a:lvl5pPr marL="3047924" lvl="4" indent="-431789" algn="l">
              <a:lnSpc>
                <a:spcPct val="90000"/>
              </a:lnSpc>
              <a:spcBef>
                <a:spcPts val="533"/>
              </a:spcBef>
              <a:spcAft>
                <a:spcPts val="0"/>
              </a:spcAft>
              <a:buClr>
                <a:schemeClr val="dk1"/>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309" name="Google Shape;309;p53"/>
          <p:cNvSpPr txBox="1">
            <a:spLocks noGrp="1"/>
          </p:cNvSpPr>
          <p:nvPr>
            <p:ph type="body" idx="2"/>
          </p:nvPr>
        </p:nvSpPr>
        <p:spPr>
          <a:xfrm>
            <a:off x="839789"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310" name="Google Shape;310;p5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grpSp>
        <p:nvGrpSpPr>
          <p:cNvPr id="311" name="Google Shape;311;p53"/>
          <p:cNvGrpSpPr/>
          <p:nvPr/>
        </p:nvGrpSpPr>
        <p:grpSpPr>
          <a:xfrm>
            <a:off x="2" y="5136"/>
            <a:ext cx="4462500" cy="5138400"/>
            <a:chOff x="0" y="5136"/>
            <a:chExt cx="4462500" cy="5138400"/>
          </a:xfrm>
        </p:grpSpPr>
        <p:sp>
          <p:nvSpPr>
            <p:cNvPr id="312" name="Google Shape;312;p53"/>
            <p:cNvSpPr/>
            <p:nvPr/>
          </p:nvSpPr>
          <p:spPr>
            <a:xfrm>
              <a:off x="0" y="5136"/>
              <a:ext cx="4462500" cy="51384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313" name="Google Shape;313;p53"/>
            <p:cNvSpPr/>
            <p:nvPr/>
          </p:nvSpPr>
          <p:spPr>
            <a:xfrm>
              <a:off x="0" y="549437"/>
              <a:ext cx="3700200" cy="8352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grpSp>
    </p:spTree>
    <p:extLst>
      <p:ext uri="{BB962C8B-B14F-4D97-AF65-F5344CB8AC3E}">
        <p14:creationId xmlns:p14="http://schemas.microsoft.com/office/powerpoint/2010/main" val="2762951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14"/>
        <p:cNvGrpSpPr/>
        <p:nvPr/>
      </p:nvGrpSpPr>
      <p:grpSpPr>
        <a:xfrm>
          <a:off x="0" y="0"/>
          <a:ext cx="0" cy="0"/>
          <a:chOff x="0" y="0"/>
          <a:chExt cx="0" cy="0"/>
        </a:xfrm>
      </p:grpSpPr>
      <p:sp>
        <p:nvSpPr>
          <p:cNvPr id="315" name="Google Shape;315;p54"/>
          <p:cNvSpPr/>
          <p:nvPr/>
        </p:nvSpPr>
        <p:spPr>
          <a:xfrm>
            <a:off x="-1" y="549437"/>
            <a:ext cx="4772000" cy="1446400"/>
          </a:xfrm>
          <a:prstGeom prst="rect">
            <a:avLst/>
          </a:prstGeom>
          <a:solidFill>
            <a:schemeClr val="accent4"/>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316" name="Google Shape;316;p54"/>
          <p:cNvSpPr txBox="1">
            <a:spLocks noGrp="1"/>
          </p:cNvSpPr>
          <p:nvPr>
            <p:ph type="title"/>
          </p:nvPr>
        </p:nvSpPr>
        <p:spPr>
          <a:xfrm>
            <a:off x="839789" y="457200"/>
            <a:ext cx="3932000" cy="1600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400"/>
              <a:buFont typeface="Open Sans ExtraBold"/>
              <a:buNone/>
              <a:defRPr sz="32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17" name="Google Shape;317;p54"/>
          <p:cNvSpPr>
            <a:spLocks noGrp="1"/>
          </p:cNvSpPr>
          <p:nvPr>
            <p:ph type="pic" idx="2"/>
          </p:nvPr>
        </p:nvSpPr>
        <p:spPr>
          <a:xfrm>
            <a:off x="5183188" y="987427"/>
            <a:ext cx="6172400" cy="4873600"/>
          </a:xfrm>
          <a:prstGeom prst="rect">
            <a:avLst/>
          </a:prstGeom>
          <a:noFill/>
          <a:ln>
            <a:noFill/>
          </a:ln>
        </p:spPr>
      </p:sp>
      <p:sp>
        <p:nvSpPr>
          <p:cNvPr id="318" name="Google Shape;318;p54"/>
          <p:cNvSpPr txBox="1">
            <a:spLocks noGrp="1"/>
          </p:cNvSpPr>
          <p:nvPr>
            <p:ph type="body" idx="1"/>
          </p:nvPr>
        </p:nvSpPr>
        <p:spPr>
          <a:xfrm>
            <a:off x="839789"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319" name="Google Shape;319;p5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t" anchorCtr="0">
            <a:noAutofit/>
          </a:bodyPr>
          <a:lstStyle>
            <a:lvl1pPr marR="0" lvl="0" algn="l">
              <a:spcBef>
                <a:spcPts val="0"/>
              </a:spcBef>
              <a:spcAft>
                <a:spcPts val="0"/>
              </a:spcAft>
              <a:buSzPts val="1100"/>
              <a:buNone/>
              <a:defRPr sz="1867">
                <a:solidFill>
                  <a:schemeClr val="dk1"/>
                </a:solidFill>
                <a:latin typeface="Open Sans"/>
                <a:ea typeface="Open Sans"/>
                <a:cs typeface="Open Sans"/>
                <a:sym typeface="Open Sans"/>
              </a:defRPr>
            </a:lvl1pPr>
            <a:lvl2pPr marR="0" lvl="1" algn="l">
              <a:spcBef>
                <a:spcPts val="0"/>
              </a:spcBef>
              <a:spcAft>
                <a:spcPts val="0"/>
              </a:spcAft>
              <a:buSzPts val="1100"/>
              <a:buNone/>
              <a:defRPr sz="1867" b="0" i="0" u="none" strike="noStrike" cap="none">
                <a:solidFill>
                  <a:schemeClr val="dk1"/>
                </a:solidFill>
                <a:latin typeface="Open Sans"/>
                <a:ea typeface="Open Sans"/>
                <a:cs typeface="Open Sans"/>
                <a:sym typeface="Open Sans"/>
              </a:defRPr>
            </a:lvl2pPr>
            <a:lvl3pPr marR="0" lvl="2" algn="l">
              <a:spcBef>
                <a:spcPts val="0"/>
              </a:spcBef>
              <a:spcAft>
                <a:spcPts val="0"/>
              </a:spcAft>
              <a:buSzPts val="1100"/>
              <a:buNone/>
              <a:defRPr sz="1867" b="0" i="0" u="none" strike="noStrike" cap="none">
                <a:solidFill>
                  <a:schemeClr val="dk1"/>
                </a:solidFill>
                <a:latin typeface="Open Sans"/>
                <a:ea typeface="Open Sans"/>
                <a:cs typeface="Open Sans"/>
                <a:sym typeface="Open Sans"/>
              </a:defRPr>
            </a:lvl3pPr>
            <a:lvl4pPr marR="0" lvl="3" algn="l">
              <a:spcBef>
                <a:spcPts val="0"/>
              </a:spcBef>
              <a:spcAft>
                <a:spcPts val="0"/>
              </a:spcAft>
              <a:buSzPts val="1100"/>
              <a:buNone/>
              <a:defRPr sz="1867" b="0" i="0" u="none" strike="noStrike" cap="none">
                <a:solidFill>
                  <a:schemeClr val="dk1"/>
                </a:solidFill>
                <a:latin typeface="Open Sans"/>
                <a:ea typeface="Open Sans"/>
                <a:cs typeface="Open Sans"/>
                <a:sym typeface="Open Sans"/>
              </a:defRPr>
            </a:lvl4pPr>
            <a:lvl5pPr marR="0" lvl="4" algn="l">
              <a:spcBef>
                <a:spcPts val="0"/>
              </a:spcBef>
              <a:spcAft>
                <a:spcPts val="0"/>
              </a:spcAft>
              <a:buSzPts val="1100"/>
              <a:buNone/>
              <a:defRPr sz="1867" b="0" i="0" u="none" strike="noStrike" cap="none">
                <a:solidFill>
                  <a:schemeClr val="dk1"/>
                </a:solidFill>
                <a:latin typeface="Open Sans"/>
                <a:ea typeface="Open Sans"/>
                <a:cs typeface="Open Sans"/>
                <a:sym typeface="Open Sans"/>
              </a:defRPr>
            </a:lvl5pPr>
            <a:lvl6pPr marR="0" lvl="5" algn="l">
              <a:spcBef>
                <a:spcPts val="0"/>
              </a:spcBef>
              <a:spcAft>
                <a:spcPts val="0"/>
              </a:spcAft>
              <a:buSzPts val="1100"/>
              <a:buNone/>
              <a:defRPr sz="1867" b="0" i="0" u="none" strike="noStrike" cap="none">
                <a:solidFill>
                  <a:schemeClr val="dk1"/>
                </a:solidFill>
                <a:latin typeface="Open Sans"/>
                <a:ea typeface="Open Sans"/>
                <a:cs typeface="Open Sans"/>
                <a:sym typeface="Open Sans"/>
              </a:defRPr>
            </a:lvl6pPr>
            <a:lvl7pPr marR="0" lvl="6" algn="l">
              <a:spcBef>
                <a:spcPts val="0"/>
              </a:spcBef>
              <a:spcAft>
                <a:spcPts val="0"/>
              </a:spcAft>
              <a:buSzPts val="1100"/>
              <a:buNone/>
              <a:defRPr sz="1867" b="0" i="0" u="none" strike="noStrike" cap="none">
                <a:solidFill>
                  <a:schemeClr val="dk1"/>
                </a:solidFill>
                <a:latin typeface="Open Sans"/>
                <a:ea typeface="Open Sans"/>
                <a:cs typeface="Open Sans"/>
                <a:sym typeface="Open Sans"/>
              </a:defRPr>
            </a:lvl7pPr>
            <a:lvl8pPr marR="0" lvl="7" algn="l">
              <a:spcBef>
                <a:spcPts val="0"/>
              </a:spcBef>
              <a:spcAft>
                <a:spcPts val="0"/>
              </a:spcAft>
              <a:buSzPts val="1100"/>
              <a:buNone/>
              <a:defRPr sz="1867" b="0" i="0" u="none" strike="noStrike" cap="none">
                <a:solidFill>
                  <a:schemeClr val="dk1"/>
                </a:solidFill>
                <a:latin typeface="Open Sans"/>
                <a:ea typeface="Open Sans"/>
                <a:cs typeface="Open Sans"/>
                <a:sym typeface="Open Sans"/>
              </a:defRPr>
            </a:lvl8pPr>
            <a:lvl9pPr marR="0" lvl="8" algn="l">
              <a:spcBef>
                <a:spcPts val="0"/>
              </a:spcBef>
              <a:spcAft>
                <a:spcPts val="0"/>
              </a:spcAft>
              <a:buSzPts val="1100"/>
              <a:buNone/>
              <a:defRPr sz="1867" b="0" i="0" u="none" strike="noStrike" cap="none">
                <a:solidFill>
                  <a:schemeClr val="dk1"/>
                </a:solidFill>
                <a:latin typeface="Open Sans"/>
                <a:ea typeface="Open Sans"/>
                <a:cs typeface="Open Sans"/>
                <a:sym typeface="Open Sans"/>
              </a:defRPr>
            </a:lvl9pPr>
          </a:lstStyle>
          <a:p>
            <a:endParaRPr/>
          </a:p>
        </p:txBody>
      </p:sp>
      <p:sp>
        <p:nvSpPr>
          <p:cNvPr id="320" name="Google Shape;320;p5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t" anchorCtr="0">
            <a:noAutofit/>
          </a:bodyPr>
          <a:lstStyle>
            <a:lvl1pPr marR="0" lvl="0" algn="l">
              <a:spcBef>
                <a:spcPts val="0"/>
              </a:spcBef>
              <a:spcAft>
                <a:spcPts val="0"/>
              </a:spcAft>
              <a:buSzPts val="1100"/>
              <a:buNone/>
              <a:defRPr sz="1867">
                <a:solidFill>
                  <a:schemeClr val="dk1"/>
                </a:solidFill>
                <a:latin typeface="Open Sans"/>
                <a:ea typeface="Open Sans"/>
                <a:cs typeface="Open Sans"/>
                <a:sym typeface="Open Sans"/>
              </a:defRPr>
            </a:lvl1pPr>
            <a:lvl2pPr marR="0" lvl="1" algn="l">
              <a:spcBef>
                <a:spcPts val="0"/>
              </a:spcBef>
              <a:spcAft>
                <a:spcPts val="0"/>
              </a:spcAft>
              <a:buSzPts val="1100"/>
              <a:buNone/>
              <a:defRPr sz="1867" b="0" i="0" u="none" strike="noStrike" cap="none">
                <a:solidFill>
                  <a:schemeClr val="dk1"/>
                </a:solidFill>
                <a:latin typeface="Open Sans"/>
                <a:ea typeface="Open Sans"/>
                <a:cs typeface="Open Sans"/>
                <a:sym typeface="Open Sans"/>
              </a:defRPr>
            </a:lvl2pPr>
            <a:lvl3pPr marR="0" lvl="2" algn="l">
              <a:spcBef>
                <a:spcPts val="0"/>
              </a:spcBef>
              <a:spcAft>
                <a:spcPts val="0"/>
              </a:spcAft>
              <a:buSzPts val="1100"/>
              <a:buNone/>
              <a:defRPr sz="1867" b="0" i="0" u="none" strike="noStrike" cap="none">
                <a:solidFill>
                  <a:schemeClr val="dk1"/>
                </a:solidFill>
                <a:latin typeface="Open Sans"/>
                <a:ea typeface="Open Sans"/>
                <a:cs typeface="Open Sans"/>
                <a:sym typeface="Open Sans"/>
              </a:defRPr>
            </a:lvl3pPr>
            <a:lvl4pPr marR="0" lvl="3" algn="l">
              <a:spcBef>
                <a:spcPts val="0"/>
              </a:spcBef>
              <a:spcAft>
                <a:spcPts val="0"/>
              </a:spcAft>
              <a:buSzPts val="1100"/>
              <a:buNone/>
              <a:defRPr sz="1867" b="0" i="0" u="none" strike="noStrike" cap="none">
                <a:solidFill>
                  <a:schemeClr val="dk1"/>
                </a:solidFill>
                <a:latin typeface="Open Sans"/>
                <a:ea typeface="Open Sans"/>
                <a:cs typeface="Open Sans"/>
                <a:sym typeface="Open Sans"/>
              </a:defRPr>
            </a:lvl4pPr>
            <a:lvl5pPr marR="0" lvl="4" algn="l">
              <a:spcBef>
                <a:spcPts val="0"/>
              </a:spcBef>
              <a:spcAft>
                <a:spcPts val="0"/>
              </a:spcAft>
              <a:buSzPts val="1100"/>
              <a:buNone/>
              <a:defRPr sz="1867" b="0" i="0" u="none" strike="noStrike" cap="none">
                <a:solidFill>
                  <a:schemeClr val="dk1"/>
                </a:solidFill>
                <a:latin typeface="Open Sans"/>
                <a:ea typeface="Open Sans"/>
                <a:cs typeface="Open Sans"/>
                <a:sym typeface="Open Sans"/>
              </a:defRPr>
            </a:lvl5pPr>
            <a:lvl6pPr marR="0" lvl="5" algn="l">
              <a:spcBef>
                <a:spcPts val="0"/>
              </a:spcBef>
              <a:spcAft>
                <a:spcPts val="0"/>
              </a:spcAft>
              <a:buSzPts val="1100"/>
              <a:buNone/>
              <a:defRPr sz="1867" b="0" i="0" u="none" strike="noStrike" cap="none">
                <a:solidFill>
                  <a:schemeClr val="dk1"/>
                </a:solidFill>
                <a:latin typeface="Open Sans"/>
                <a:ea typeface="Open Sans"/>
                <a:cs typeface="Open Sans"/>
                <a:sym typeface="Open Sans"/>
              </a:defRPr>
            </a:lvl6pPr>
            <a:lvl7pPr marR="0" lvl="6" algn="l">
              <a:spcBef>
                <a:spcPts val="0"/>
              </a:spcBef>
              <a:spcAft>
                <a:spcPts val="0"/>
              </a:spcAft>
              <a:buSzPts val="1100"/>
              <a:buNone/>
              <a:defRPr sz="1867" b="0" i="0" u="none" strike="noStrike" cap="none">
                <a:solidFill>
                  <a:schemeClr val="dk1"/>
                </a:solidFill>
                <a:latin typeface="Open Sans"/>
                <a:ea typeface="Open Sans"/>
                <a:cs typeface="Open Sans"/>
                <a:sym typeface="Open Sans"/>
              </a:defRPr>
            </a:lvl7pPr>
            <a:lvl8pPr marR="0" lvl="7" algn="l">
              <a:spcBef>
                <a:spcPts val="0"/>
              </a:spcBef>
              <a:spcAft>
                <a:spcPts val="0"/>
              </a:spcAft>
              <a:buSzPts val="1100"/>
              <a:buNone/>
              <a:defRPr sz="1867" b="0" i="0" u="none" strike="noStrike" cap="none">
                <a:solidFill>
                  <a:schemeClr val="dk1"/>
                </a:solidFill>
                <a:latin typeface="Open Sans"/>
                <a:ea typeface="Open Sans"/>
                <a:cs typeface="Open Sans"/>
                <a:sym typeface="Open Sans"/>
              </a:defRPr>
            </a:lvl8pPr>
            <a:lvl9pPr marR="0" lvl="8" algn="l">
              <a:spcBef>
                <a:spcPts val="0"/>
              </a:spcBef>
              <a:spcAft>
                <a:spcPts val="0"/>
              </a:spcAft>
              <a:buSzPts val="1100"/>
              <a:buNone/>
              <a:defRPr sz="1867" b="0" i="0" u="none" strike="noStrike" cap="none">
                <a:solidFill>
                  <a:schemeClr val="dk1"/>
                </a:solidFill>
                <a:latin typeface="Open Sans"/>
                <a:ea typeface="Open Sans"/>
                <a:cs typeface="Open Sans"/>
                <a:sym typeface="Open Sans"/>
              </a:defRPr>
            </a:lvl9pPr>
          </a:lstStyle>
          <a:p>
            <a:endParaRPr/>
          </a:p>
        </p:txBody>
      </p:sp>
      <p:sp>
        <p:nvSpPr>
          <p:cNvPr id="321" name="Google Shape;321;p5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0938436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322"/>
        <p:cNvGrpSpPr/>
        <p:nvPr/>
      </p:nvGrpSpPr>
      <p:grpSpPr>
        <a:xfrm>
          <a:off x="0" y="0"/>
          <a:ext cx="0" cy="0"/>
          <a:chOff x="0" y="0"/>
          <a:chExt cx="0" cy="0"/>
        </a:xfrm>
      </p:grpSpPr>
      <p:sp>
        <p:nvSpPr>
          <p:cNvPr id="323" name="Google Shape;323;p55"/>
          <p:cNvSpPr/>
          <p:nvPr/>
        </p:nvSpPr>
        <p:spPr>
          <a:xfrm>
            <a:off x="0" y="0"/>
            <a:ext cx="2743200" cy="6858000"/>
          </a:xfrm>
          <a:prstGeom prst="rect">
            <a:avLst/>
          </a:prstGeom>
          <a:solidFill>
            <a:srgbClr val="D8D8D8"/>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324" name="Google Shape;324;p55"/>
          <p:cNvSpPr txBox="1">
            <a:spLocks noGrp="1"/>
          </p:cNvSpPr>
          <p:nvPr>
            <p:ph type="title"/>
          </p:nvPr>
        </p:nvSpPr>
        <p:spPr>
          <a:xfrm>
            <a:off x="5653456" y="254977"/>
            <a:ext cx="5941600" cy="1600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Open Sans ExtraBold"/>
              <a:buNone/>
              <a:defRPr sz="32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25" name="Google Shape;325;p55"/>
          <p:cNvSpPr>
            <a:spLocks noGrp="1"/>
          </p:cNvSpPr>
          <p:nvPr>
            <p:ph type="pic" idx="2"/>
          </p:nvPr>
        </p:nvSpPr>
        <p:spPr>
          <a:xfrm>
            <a:off x="838201" y="1055077"/>
            <a:ext cx="3813200" cy="4873600"/>
          </a:xfrm>
          <a:prstGeom prst="rect">
            <a:avLst/>
          </a:prstGeom>
          <a:noFill/>
          <a:ln>
            <a:noFill/>
          </a:ln>
        </p:spPr>
      </p:sp>
      <p:sp>
        <p:nvSpPr>
          <p:cNvPr id="326" name="Google Shape;326;p55"/>
          <p:cNvSpPr txBox="1">
            <a:spLocks noGrp="1"/>
          </p:cNvSpPr>
          <p:nvPr>
            <p:ph type="body" idx="1"/>
          </p:nvPr>
        </p:nvSpPr>
        <p:spPr>
          <a:xfrm>
            <a:off x="5653456" y="1855177"/>
            <a:ext cx="5941600" cy="38116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327" name="Google Shape;327;p5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
        <p:nvSpPr>
          <p:cNvPr id="328" name="Google Shape;328;p55"/>
          <p:cNvSpPr/>
          <p:nvPr/>
        </p:nvSpPr>
        <p:spPr>
          <a:xfrm>
            <a:off x="-120895" y="4482285"/>
            <a:ext cx="4772000" cy="14464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128684450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329"/>
        <p:cNvGrpSpPr/>
        <p:nvPr/>
      </p:nvGrpSpPr>
      <p:grpSpPr>
        <a:xfrm>
          <a:off x="0" y="0"/>
          <a:ext cx="0" cy="0"/>
          <a:chOff x="0" y="0"/>
          <a:chExt cx="0" cy="0"/>
        </a:xfrm>
      </p:grpSpPr>
      <p:sp>
        <p:nvSpPr>
          <p:cNvPr id="330" name="Google Shape;330;p56"/>
          <p:cNvSpPr/>
          <p:nvPr/>
        </p:nvSpPr>
        <p:spPr>
          <a:xfrm>
            <a:off x="0" y="0"/>
            <a:ext cx="2743200" cy="6858000"/>
          </a:xfrm>
          <a:prstGeom prst="rect">
            <a:avLst/>
          </a:prstGeom>
          <a:solidFill>
            <a:srgbClr val="D8D8D8"/>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331" name="Google Shape;331;p56"/>
          <p:cNvSpPr txBox="1">
            <a:spLocks noGrp="1"/>
          </p:cNvSpPr>
          <p:nvPr>
            <p:ph type="title"/>
          </p:nvPr>
        </p:nvSpPr>
        <p:spPr>
          <a:xfrm>
            <a:off x="5653456" y="254977"/>
            <a:ext cx="5941600" cy="1600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Open Sans ExtraBold"/>
              <a:buNone/>
              <a:defRPr sz="32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32" name="Google Shape;332;p56"/>
          <p:cNvSpPr>
            <a:spLocks noGrp="1"/>
          </p:cNvSpPr>
          <p:nvPr>
            <p:ph type="pic" idx="2"/>
          </p:nvPr>
        </p:nvSpPr>
        <p:spPr>
          <a:xfrm>
            <a:off x="838201" y="1055077"/>
            <a:ext cx="3813200" cy="4873600"/>
          </a:xfrm>
          <a:prstGeom prst="rect">
            <a:avLst/>
          </a:prstGeom>
          <a:noFill/>
          <a:ln>
            <a:noFill/>
          </a:ln>
        </p:spPr>
      </p:sp>
      <p:sp>
        <p:nvSpPr>
          <p:cNvPr id="333" name="Google Shape;333;p56"/>
          <p:cNvSpPr txBox="1">
            <a:spLocks noGrp="1"/>
          </p:cNvSpPr>
          <p:nvPr>
            <p:ph type="body" idx="1"/>
          </p:nvPr>
        </p:nvSpPr>
        <p:spPr>
          <a:xfrm>
            <a:off x="5653456" y="1855177"/>
            <a:ext cx="5941600" cy="38116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334" name="Google Shape;334;p5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
        <p:nvSpPr>
          <p:cNvPr id="335" name="Google Shape;335;p56"/>
          <p:cNvSpPr/>
          <p:nvPr/>
        </p:nvSpPr>
        <p:spPr>
          <a:xfrm>
            <a:off x="-120895" y="4482285"/>
            <a:ext cx="4772000" cy="1446400"/>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69559776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4_Picture with Caption">
  <p:cSld name="4_Picture with Caption">
    <p:spTree>
      <p:nvGrpSpPr>
        <p:cNvPr id="1" name="Shape 336"/>
        <p:cNvGrpSpPr/>
        <p:nvPr/>
      </p:nvGrpSpPr>
      <p:grpSpPr>
        <a:xfrm>
          <a:off x="0" y="0"/>
          <a:ext cx="0" cy="0"/>
          <a:chOff x="0" y="0"/>
          <a:chExt cx="0" cy="0"/>
        </a:xfrm>
      </p:grpSpPr>
      <p:sp>
        <p:nvSpPr>
          <p:cNvPr id="337" name="Google Shape;337;p57"/>
          <p:cNvSpPr/>
          <p:nvPr/>
        </p:nvSpPr>
        <p:spPr>
          <a:xfrm>
            <a:off x="1" y="929299"/>
            <a:ext cx="4378400" cy="4416400"/>
          </a:xfrm>
          <a:prstGeom prst="rect">
            <a:avLst/>
          </a:prstGeom>
          <a:solidFill>
            <a:schemeClr val="accent4"/>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338" name="Google Shape;338;p57"/>
          <p:cNvSpPr>
            <a:spLocks noGrp="1"/>
          </p:cNvSpPr>
          <p:nvPr>
            <p:ph type="pic" idx="2"/>
          </p:nvPr>
        </p:nvSpPr>
        <p:spPr>
          <a:xfrm>
            <a:off x="3956540" y="448408"/>
            <a:ext cx="8235600" cy="5328000"/>
          </a:xfrm>
          <a:prstGeom prst="rect">
            <a:avLst/>
          </a:prstGeom>
          <a:noFill/>
          <a:ln>
            <a:noFill/>
          </a:ln>
        </p:spPr>
      </p:sp>
      <p:sp>
        <p:nvSpPr>
          <p:cNvPr id="339" name="Google Shape;339;p57"/>
          <p:cNvSpPr txBox="1">
            <a:spLocks noGrp="1"/>
          </p:cNvSpPr>
          <p:nvPr>
            <p:ph type="body" idx="1"/>
          </p:nvPr>
        </p:nvSpPr>
        <p:spPr>
          <a:xfrm>
            <a:off x="395657" y="1201861"/>
            <a:ext cx="3402800" cy="38116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lt1"/>
              </a:buClr>
              <a:buSzPts val="1200"/>
              <a:buNone/>
              <a:defRPr sz="1600">
                <a:solidFill>
                  <a:schemeClr val="lt1"/>
                </a:solidFill>
              </a:defRPr>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340" name="Google Shape;340;p5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3730121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5_Picture with Caption">
  <p:cSld name="5_Picture with Caption">
    <p:spTree>
      <p:nvGrpSpPr>
        <p:cNvPr id="1" name="Shape 341"/>
        <p:cNvGrpSpPr/>
        <p:nvPr/>
      </p:nvGrpSpPr>
      <p:grpSpPr>
        <a:xfrm>
          <a:off x="0" y="0"/>
          <a:ext cx="0" cy="0"/>
          <a:chOff x="0" y="0"/>
          <a:chExt cx="0" cy="0"/>
        </a:xfrm>
      </p:grpSpPr>
      <p:sp>
        <p:nvSpPr>
          <p:cNvPr id="342" name="Google Shape;342;p58"/>
          <p:cNvSpPr/>
          <p:nvPr/>
        </p:nvSpPr>
        <p:spPr>
          <a:xfrm>
            <a:off x="0" y="929299"/>
            <a:ext cx="4378400" cy="44164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343" name="Google Shape;343;p58"/>
          <p:cNvSpPr>
            <a:spLocks noGrp="1"/>
          </p:cNvSpPr>
          <p:nvPr>
            <p:ph type="pic" idx="2"/>
          </p:nvPr>
        </p:nvSpPr>
        <p:spPr>
          <a:xfrm>
            <a:off x="3956540" y="448408"/>
            <a:ext cx="8235600" cy="5328000"/>
          </a:xfrm>
          <a:prstGeom prst="rect">
            <a:avLst/>
          </a:prstGeom>
          <a:noFill/>
          <a:ln>
            <a:noFill/>
          </a:ln>
        </p:spPr>
      </p:sp>
      <p:sp>
        <p:nvSpPr>
          <p:cNvPr id="344" name="Google Shape;344;p58"/>
          <p:cNvSpPr txBox="1">
            <a:spLocks noGrp="1"/>
          </p:cNvSpPr>
          <p:nvPr>
            <p:ph type="body" idx="1"/>
          </p:nvPr>
        </p:nvSpPr>
        <p:spPr>
          <a:xfrm>
            <a:off x="395657" y="1201861"/>
            <a:ext cx="3402800" cy="38116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lt1"/>
              </a:buClr>
              <a:buSzPts val="1200"/>
              <a:buNone/>
              <a:defRPr sz="1600">
                <a:solidFill>
                  <a:schemeClr val="lt1"/>
                </a:solidFill>
              </a:defRPr>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345" name="Google Shape;345;p58"/>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5150290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6_Picture with Caption">
  <p:cSld name="6_Picture with Caption">
    <p:spTree>
      <p:nvGrpSpPr>
        <p:cNvPr id="1" name="Shape 346"/>
        <p:cNvGrpSpPr/>
        <p:nvPr/>
      </p:nvGrpSpPr>
      <p:grpSpPr>
        <a:xfrm>
          <a:off x="0" y="0"/>
          <a:ext cx="0" cy="0"/>
          <a:chOff x="0" y="0"/>
          <a:chExt cx="0" cy="0"/>
        </a:xfrm>
      </p:grpSpPr>
      <p:sp>
        <p:nvSpPr>
          <p:cNvPr id="347" name="Google Shape;347;p59"/>
          <p:cNvSpPr/>
          <p:nvPr/>
        </p:nvSpPr>
        <p:spPr>
          <a:xfrm>
            <a:off x="0" y="929299"/>
            <a:ext cx="4378400" cy="4416400"/>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Open Sans"/>
              <a:ea typeface="Open Sans"/>
              <a:cs typeface="Open Sans"/>
              <a:sym typeface="Open Sans"/>
            </a:endParaRPr>
          </a:p>
        </p:txBody>
      </p:sp>
      <p:sp>
        <p:nvSpPr>
          <p:cNvPr id="348" name="Google Shape;348;p59"/>
          <p:cNvSpPr>
            <a:spLocks noGrp="1"/>
          </p:cNvSpPr>
          <p:nvPr>
            <p:ph type="pic" idx="2"/>
          </p:nvPr>
        </p:nvSpPr>
        <p:spPr>
          <a:xfrm>
            <a:off x="3956540" y="448408"/>
            <a:ext cx="8235600" cy="5328000"/>
          </a:xfrm>
          <a:prstGeom prst="rect">
            <a:avLst/>
          </a:prstGeom>
          <a:noFill/>
          <a:ln>
            <a:noFill/>
          </a:ln>
        </p:spPr>
      </p:sp>
      <p:sp>
        <p:nvSpPr>
          <p:cNvPr id="349" name="Google Shape;349;p59"/>
          <p:cNvSpPr txBox="1">
            <a:spLocks noGrp="1"/>
          </p:cNvSpPr>
          <p:nvPr>
            <p:ph type="body" idx="1"/>
          </p:nvPr>
        </p:nvSpPr>
        <p:spPr>
          <a:xfrm>
            <a:off x="395657" y="1201861"/>
            <a:ext cx="3402800" cy="38116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lt1"/>
              </a:buClr>
              <a:buSzPts val="1200"/>
              <a:buNone/>
              <a:defRPr sz="1600">
                <a:solidFill>
                  <a:schemeClr val="lt1"/>
                </a:solidFill>
              </a:defRPr>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350" name="Google Shape;350;p5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1857968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51"/>
        <p:cNvGrpSpPr/>
        <p:nvPr/>
      </p:nvGrpSpPr>
      <p:grpSpPr>
        <a:xfrm>
          <a:off x="0" y="0"/>
          <a:ext cx="0" cy="0"/>
          <a:chOff x="0" y="0"/>
          <a:chExt cx="0" cy="0"/>
        </a:xfrm>
      </p:grpSpPr>
      <p:sp>
        <p:nvSpPr>
          <p:cNvPr id="352" name="Google Shape;352;p60"/>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53" name="Google Shape;353;p60"/>
          <p:cNvSpPr txBox="1">
            <a:spLocks noGrp="1"/>
          </p:cNvSpPr>
          <p:nvPr>
            <p:ph type="body" idx="1"/>
          </p:nvPr>
        </p:nvSpPr>
        <p:spPr>
          <a:xfrm rot="5400000">
            <a:off x="3920400" y="-1256573"/>
            <a:ext cx="4351200" cy="105156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54" name="Google Shape;354;p60"/>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9352047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55"/>
        <p:cNvGrpSpPr/>
        <p:nvPr/>
      </p:nvGrpSpPr>
      <p:grpSpPr>
        <a:xfrm>
          <a:off x="0" y="0"/>
          <a:ext cx="0" cy="0"/>
          <a:chOff x="0" y="0"/>
          <a:chExt cx="0" cy="0"/>
        </a:xfrm>
      </p:grpSpPr>
      <p:sp>
        <p:nvSpPr>
          <p:cNvPr id="356" name="Google Shape;356;p61"/>
          <p:cNvSpPr txBox="1">
            <a:spLocks noGrp="1"/>
          </p:cNvSpPr>
          <p:nvPr>
            <p:ph type="title"/>
          </p:nvPr>
        </p:nvSpPr>
        <p:spPr>
          <a:xfrm rot="5400000">
            <a:off x="7133400" y="1956727"/>
            <a:ext cx="5812000" cy="2628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57" name="Google Shape;357;p61"/>
          <p:cNvSpPr txBox="1">
            <a:spLocks noGrp="1"/>
          </p:cNvSpPr>
          <p:nvPr>
            <p:ph type="body" idx="1"/>
          </p:nvPr>
        </p:nvSpPr>
        <p:spPr>
          <a:xfrm rot="5400000">
            <a:off x="1799300" y="-596075"/>
            <a:ext cx="5812000" cy="77344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58" name="Google Shape;358;p6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5384221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59"/>
        <p:cNvGrpSpPr/>
        <p:nvPr/>
      </p:nvGrpSpPr>
      <p:grpSpPr>
        <a:xfrm>
          <a:off x="0" y="0"/>
          <a:ext cx="0" cy="0"/>
          <a:chOff x="0" y="0"/>
          <a:chExt cx="0" cy="0"/>
        </a:xfrm>
      </p:grpSpPr>
      <p:sp>
        <p:nvSpPr>
          <p:cNvPr id="360" name="Google Shape;360;p62"/>
          <p:cNvSpPr txBox="1">
            <a:spLocks noGrp="1"/>
          </p:cNvSpPr>
          <p:nvPr>
            <p:ph type="body" idx="1"/>
          </p:nvPr>
        </p:nvSpPr>
        <p:spPr>
          <a:xfrm>
            <a:off x="597231" y="3093653"/>
            <a:ext cx="10929600" cy="3002400"/>
          </a:xfrm>
          <a:prstGeom prst="rect">
            <a:avLst/>
          </a:prstGeom>
          <a:noFill/>
          <a:ln>
            <a:noFill/>
          </a:ln>
        </p:spPr>
        <p:txBody>
          <a:bodyPr spcFirstLastPara="1" wrap="square" lIns="68575" tIns="34275" rIns="68575" bIns="34275" anchor="t" anchorCtr="0">
            <a:noAutofit/>
          </a:bodyPr>
          <a:lstStyle>
            <a:lvl1pPr marL="609585" marR="0" lvl="0" indent="-507987" algn="l">
              <a:lnSpc>
                <a:spcPct val="90000"/>
              </a:lnSpc>
              <a:spcBef>
                <a:spcPts val="667"/>
              </a:spcBef>
              <a:spcAft>
                <a:spcPts val="0"/>
              </a:spcAft>
              <a:buClr>
                <a:schemeClr val="dk2"/>
              </a:buClr>
              <a:buSzPts val="2400"/>
              <a:buFont typeface="Merriweather Sans"/>
              <a:buChar char="&gt;"/>
              <a:defRPr sz="3200" b="1" i="0" u="none" strike="noStrike" cap="none">
                <a:solidFill>
                  <a:schemeClr val="dk2"/>
                </a:solidFill>
                <a:latin typeface="Open Sans ExtraBold"/>
                <a:ea typeface="Open Sans ExtraBold"/>
                <a:cs typeface="Open Sans ExtraBold"/>
                <a:sym typeface="Open Sans ExtraBold"/>
              </a:defRPr>
            </a:lvl1pPr>
            <a:lvl2pPr marL="1219170" marR="0" lvl="1" indent="-474121" algn="l">
              <a:lnSpc>
                <a:spcPct val="90000"/>
              </a:lnSpc>
              <a:spcBef>
                <a:spcPts val="533"/>
              </a:spcBef>
              <a:spcAft>
                <a:spcPts val="0"/>
              </a:spcAft>
              <a:buClr>
                <a:schemeClr val="dk2"/>
              </a:buClr>
              <a:buSzPts val="2000"/>
              <a:buFont typeface="Arial"/>
              <a:buChar char="–"/>
              <a:defRPr sz="2667" b="1" i="0" u="none" strike="noStrike" cap="none">
                <a:solidFill>
                  <a:schemeClr val="dk2"/>
                </a:solidFill>
                <a:latin typeface="Open Sans ExtraBold"/>
                <a:ea typeface="Open Sans ExtraBold"/>
                <a:cs typeface="Open Sans ExtraBold"/>
                <a:sym typeface="Open Sans ExtraBold"/>
              </a:defRPr>
            </a:lvl2pPr>
            <a:lvl3pPr marL="1828754" marR="0" lvl="2" indent="-457189" algn="l">
              <a:lnSpc>
                <a:spcPct val="90000"/>
              </a:lnSpc>
              <a:spcBef>
                <a:spcPts val="533"/>
              </a:spcBef>
              <a:spcAft>
                <a:spcPts val="0"/>
              </a:spcAft>
              <a:buClr>
                <a:schemeClr val="dk2"/>
              </a:buClr>
              <a:buSzPts val="1800"/>
              <a:buFont typeface="Merriweather Sans"/>
              <a:buChar char="&gt;"/>
              <a:defRPr sz="2400" b="1" i="0" u="none" strike="noStrike" cap="none">
                <a:solidFill>
                  <a:schemeClr val="dk2"/>
                </a:solidFill>
                <a:latin typeface="Open Sans ExtraBold"/>
                <a:ea typeface="Open Sans ExtraBold"/>
                <a:cs typeface="Open Sans ExtraBold"/>
                <a:sym typeface="Open Sans ExtraBold"/>
              </a:defRPr>
            </a:lvl3pPr>
            <a:lvl4pPr marL="2438339" marR="0" lvl="3" indent="-440256" algn="l">
              <a:lnSpc>
                <a:spcPct val="90000"/>
              </a:lnSpc>
              <a:spcBef>
                <a:spcPts val="400"/>
              </a:spcBef>
              <a:spcAft>
                <a:spcPts val="0"/>
              </a:spcAft>
              <a:buClr>
                <a:schemeClr val="dk2"/>
              </a:buClr>
              <a:buSzPts val="1600"/>
              <a:buFont typeface="Arial"/>
              <a:buChar char="–"/>
              <a:defRPr sz="2133" b="1" i="0" u="none" strike="noStrike" cap="none">
                <a:solidFill>
                  <a:schemeClr val="dk2"/>
                </a:solidFill>
                <a:latin typeface="Open Sans ExtraBold"/>
                <a:ea typeface="Open Sans ExtraBold"/>
                <a:cs typeface="Open Sans ExtraBold"/>
                <a:sym typeface="Open Sans ExtraBold"/>
              </a:defRPr>
            </a:lvl4pPr>
            <a:lvl5pPr marL="3047924" marR="0" lvl="4" indent="-423323" algn="l">
              <a:lnSpc>
                <a:spcPct val="90000"/>
              </a:lnSpc>
              <a:spcBef>
                <a:spcPts val="400"/>
              </a:spcBef>
              <a:spcAft>
                <a:spcPts val="0"/>
              </a:spcAft>
              <a:buClr>
                <a:schemeClr val="dk2"/>
              </a:buClr>
              <a:buSzPts val="1400"/>
              <a:buFont typeface="Merriweather Sans"/>
              <a:buChar char="&gt;"/>
              <a:defRPr sz="1867" b="1" i="0" u="none" strike="noStrike" cap="none">
                <a:solidFill>
                  <a:schemeClr val="dk2"/>
                </a:solidFill>
                <a:latin typeface="Open Sans ExtraBold"/>
                <a:ea typeface="Open Sans ExtraBold"/>
                <a:cs typeface="Open Sans ExtraBold"/>
                <a:sym typeface="Open Sans ExtraBold"/>
              </a:defRPr>
            </a:lvl5pPr>
            <a:lvl6pPr marL="3657509" marR="0" lvl="5" indent="-474121" algn="l">
              <a:lnSpc>
                <a:spcPct val="9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a:lnSpc>
                <a:spcPct val="9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a:lnSpc>
                <a:spcPct val="9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a:lnSpc>
                <a:spcPct val="9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361" name="Google Shape;361;p62"/>
          <p:cNvSpPr txBox="1">
            <a:spLocks noGrp="1"/>
          </p:cNvSpPr>
          <p:nvPr>
            <p:ph type="body" idx="2"/>
          </p:nvPr>
        </p:nvSpPr>
        <p:spPr>
          <a:xfrm>
            <a:off x="613833" y="2307557"/>
            <a:ext cx="10912800" cy="548000"/>
          </a:xfrm>
          <a:prstGeom prst="rect">
            <a:avLst/>
          </a:prstGeom>
          <a:noFill/>
          <a:ln>
            <a:noFill/>
          </a:ln>
        </p:spPr>
        <p:txBody>
          <a:bodyPr spcFirstLastPara="1" wrap="square" lIns="68575" tIns="34275" rIns="68575" bIns="34275" anchor="t" anchorCtr="0">
            <a:noAutofit/>
          </a:bodyPr>
          <a:lstStyle>
            <a:lvl1pPr marL="609585" marR="0" lvl="0" indent="-304792" algn="l">
              <a:lnSpc>
                <a:spcPct val="90000"/>
              </a:lnSpc>
              <a:spcBef>
                <a:spcPts val="667"/>
              </a:spcBef>
              <a:spcAft>
                <a:spcPts val="0"/>
              </a:spcAft>
              <a:buClr>
                <a:schemeClr val="dk2"/>
              </a:buClr>
              <a:buSzPts val="2400"/>
              <a:buFont typeface="Arial"/>
              <a:buNone/>
              <a:defRPr sz="3200" b="0" i="0" u="none" strike="noStrike" cap="none">
                <a:solidFill>
                  <a:schemeClr val="dk2"/>
                </a:solidFill>
                <a:latin typeface="Arial"/>
                <a:ea typeface="Arial"/>
                <a:cs typeface="Arial"/>
                <a:sym typeface="Arial"/>
              </a:defRPr>
            </a:lvl1pPr>
            <a:lvl2pPr marL="1219170" marR="0" lvl="1" indent="-304792" algn="l">
              <a:lnSpc>
                <a:spcPct val="90000"/>
              </a:lnSpc>
              <a:spcBef>
                <a:spcPts val="800"/>
              </a:spcBef>
              <a:spcAft>
                <a:spcPts val="0"/>
              </a:spcAft>
              <a:buClr>
                <a:srgbClr val="E8D3A2"/>
              </a:buClr>
              <a:buSzPts val="2800"/>
              <a:buFont typeface="Arial"/>
              <a:buNone/>
              <a:defRPr sz="3733" b="0" i="0" u="none" strike="noStrike" cap="none">
                <a:solidFill>
                  <a:srgbClr val="E8D3A2"/>
                </a:solidFill>
                <a:latin typeface="Encode Sans Black"/>
                <a:ea typeface="Encode Sans Black"/>
                <a:cs typeface="Encode Sans Black"/>
                <a:sym typeface="Encode Sans Black"/>
              </a:defRPr>
            </a:lvl2pPr>
            <a:lvl3pPr marL="1828754" marR="0" lvl="2" indent="-304792" algn="l">
              <a:lnSpc>
                <a:spcPct val="90000"/>
              </a:lnSpc>
              <a:spcBef>
                <a:spcPts val="667"/>
              </a:spcBef>
              <a:spcAft>
                <a:spcPts val="0"/>
              </a:spcAft>
              <a:buClr>
                <a:srgbClr val="E8D3A2"/>
              </a:buClr>
              <a:buSzPts val="2400"/>
              <a:buFont typeface="Arial"/>
              <a:buNone/>
              <a:defRPr sz="3200" b="0" i="0" u="none" strike="noStrike" cap="none">
                <a:solidFill>
                  <a:srgbClr val="E8D3A2"/>
                </a:solidFill>
                <a:latin typeface="Encode Sans Black"/>
                <a:ea typeface="Encode Sans Black"/>
                <a:cs typeface="Encode Sans Black"/>
                <a:sym typeface="Encode Sans Black"/>
              </a:defRPr>
            </a:lvl3pPr>
            <a:lvl4pPr marL="2438339" marR="0" lvl="3" indent="-304792" algn="l">
              <a:lnSpc>
                <a:spcPct val="90000"/>
              </a:lnSpc>
              <a:spcBef>
                <a:spcPts val="533"/>
              </a:spcBef>
              <a:spcAft>
                <a:spcPts val="0"/>
              </a:spcAft>
              <a:buClr>
                <a:srgbClr val="E8D3A2"/>
              </a:buClr>
              <a:buSzPts val="2000"/>
              <a:buFont typeface="Arial"/>
              <a:buNone/>
              <a:defRPr sz="2667" b="0" i="0" u="none" strike="noStrike" cap="none">
                <a:solidFill>
                  <a:srgbClr val="E8D3A2"/>
                </a:solidFill>
                <a:latin typeface="Encode Sans Black"/>
                <a:ea typeface="Encode Sans Black"/>
                <a:cs typeface="Encode Sans Black"/>
                <a:sym typeface="Encode Sans Black"/>
              </a:defRPr>
            </a:lvl4pPr>
            <a:lvl5pPr marL="3047924" marR="0" lvl="4" indent="-304792" algn="l">
              <a:lnSpc>
                <a:spcPct val="90000"/>
              </a:lnSpc>
              <a:spcBef>
                <a:spcPts val="533"/>
              </a:spcBef>
              <a:spcAft>
                <a:spcPts val="0"/>
              </a:spcAft>
              <a:buClr>
                <a:srgbClr val="E8D3A2"/>
              </a:buClr>
              <a:buSzPts val="2000"/>
              <a:buFont typeface="Arial"/>
              <a:buNone/>
              <a:defRPr sz="2667" b="0" i="0" u="none" strike="noStrike" cap="none">
                <a:solidFill>
                  <a:srgbClr val="E8D3A2"/>
                </a:solidFill>
                <a:latin typeface="Encode Sans Black"/>
                <a:ea typeface="Encode Sans Black"/>
                <a:cs typeface="Encode Sans Black"/>
                <a:sym typeface="Encode Sans Black"/>
              </a:defRPr>
            </a:lvl5pPr>
            <a:lvl6pPr marL="3657509" marR="0" lvl="5" indent="-474121" algn="l">
              <a:lnSpc>
                <a:spcPct val="9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a:lnSpc>
                <a:spcPct val="9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a:lnSpc>
                <a:spcPct val="9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a:lnSpc>
                <a:spcPct val="9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pic>
        <p:nvPicPr>
          <p:cNvPr id="362" name="Google Shape;362;p6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41166" y="1818013"/>
            <a:ext cx="1453460" cy="128483"/>
          </a:xfrm>
          <a:prstGeom prst="rect">
            <a:avLst/>
          </a:prstGeom>
          <a:noFill/>
          <a:ln>
            <a:noFill/>
          </a:ln>
        </p:spPr>
      </p:pic>
      <p:pic>
        <p:nvPicPr>
          <p:cNvPr id="363" name="Google Shape;363;p6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40058" y="6234042"/>
            <a:ext cx="3386655" cy="229748"/>
          </a:xfrm>
          <a:prstGeom prst="rect">
            <a:avLst/>
          </a:prstGeom>
          <a:noFill/>
          <a:ln>
            <a:noFill/>
          </a:ln>
        </p:spPr>
      </p:pic>
      <p:sp>
        <p:nvSpPr>
          <p:cNvPr id="364" name="Google Shape;364;p62"/>
          <p:cNvSpPr txBox="1">
            <a:spLocks noGrp="1"/>
          </p:cNvSpPr>
          <p:nvPr>
            <p:ph type="title"/>
          </p:nvPr>
        </p:nvSpPr>
        <p:spPr>
          <a:xfrm>
            <a:off x="613833" y="492977"/>
            <a:ext cx="10912800" cy="1325200"/>
          </a:xfrm>
          <a:prstGeom prst="rect">
            <a:avLst/>
          </a:prstGeom>
          <a:noFill/>
          <a:ln>
            <a:noFill/>
          </a:ln>
        </p:spPr>
        <p:txBody>
          <a:bodyPr spcFirstLastPara="1" wrap="square" lIns="68575" tIns="34275" rIns="68575" bIns="34275" anchor="b" anchorCtr="0">
            <a:noAutofit/>
          </a:bodyPr>
          <a:lstStyle>
            <a:lvl1pPr marR="0" lvl="0" algn="l">
              <a:lnSpc>
                <a:spcPct val="90000"/>
              </a:lnSpc>
              <a:spcBef>
                <a:spcPts val="0"/>
              </a:spcBef>
              <a:spcAft>
                <a:spcPts val="0"/>
              </a:spcAft>
              <a:buClr>
                <a:schemeClr val="dk1"/>
              </a:buClr>
              <a:buSzPts val="3000"/>
              <a:buFont typeface="Encode Sans Black"/>
              <a:buNone/>
              <a:defRPr sz="4000" b="1" i="0" u="none" strike="noStrike" cap="none">
                <a:solidFill>
                  <a:schemeClr val="dk1"/>
                </a:solidFill>
                <a:latin typeface="Encode Sans Black"/>
                <a:ea typeface="Encode Sans Black"/>
                <a:cs typeface="Encode Sans Black"/>
                <a:sym typeface="Encode Sans Black"/>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Tree>
    <p:extLst>
      <p:ext uri="{BB962C8B-B14F-4D97-AF65-F5344CB8AC3E}">
        <p14:creationId xmlns:p14="http://schemas.microsoft.com/office/powerpoint/2010/main" val="309368506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365"/>
        <p:cNvGrpSpPr/>
        <p:nvPr/>
      </p:nvGrpSpPr>
      <p:grpSpPr>
        <a:xfrm>
          <a:off x="0" y="0"/>
          <a:ext cx="0" cy="0"/>
          <a:chOff x="0" y="0"/>
          <a:chExt cx="0" cy="0"/>
        </a:xfrm>
      </p:grpSpPr>
      <p:sp>
        <p:nvSpPr>
          <p:cNvPr id="366" name="Google Shape;366;p63"/>
          <p:cNvSpPr txBox="1">
            <a:spLocks noGrp="1"/>
          </p:cNvSpPr>
          <p:nvPr>
            <p:ph type="body" idx="1"/>
          </p:nvPr>
        </p:nvSpPr>
        <p:spPr>
          <a:xfrm>
            <a:off x="879073" y="1736727"/>
            <a:ext cx="10928400" cy="3701600"/>
          </a:xfrm>
          <a:prstGeom prst="rect">
            <a:avLst/>
          </a:prstGeom>
          <a:noFill/>
          <a:ln>
            <a:noFill/>
          </a:ln>
        </p:spPr>
        <p:txBody>
          <a:bodyPr spcFirstLastPara="1" wrap="square" lIns="68575" tIns="34275" rIns="68575" bIns="34275" anchor="t" anchorCtr="0">
            <a:normAutofit/>
          </a:bodyPr>
          <a:lstStyle>
            <a:lvl1pPr marL="609585" lvl="0" indent="-457189" algn="l">
              <a:lnSpc>
                <a:spcPct val="90000"/>
              </a:lnSpc>
              <a:spcBef>
                <a:spcPts val="1067"/>
              </a:spcBef>
              <a:spcAft>
                <a:spcPts val="0"/>
              </a:spcAft>
              <a:buClr>
                <a:srgbClr val="4B2E83"/>
              </a:buClr>
              <a:buSzPts val="1800"/>
              <a:buFont typeface="Merriweather Sans"/>
              <a:buChar char="&gt;"/>
              <a:defRPr sz="2400" b="1" i="0">
                <a:solidFill>
                  <a:srgbClr val="4B2E83"/>
                </a:solidFill>
                <a:latin typeface="Open Sans ExtraBold"/>
                <a:ea typeface="Open Sans ExtraBold"/>
                <a:cs typeface="Open Sans ExtraBold"/>
                <a:sym typeface="Open Sans ExtraBold"/>
              </a:defRPr>
            </a:lvl1pPr>
            <a:lvl2pPr marL="1219170" lvl="1" indent="-431789" algn="l">
              <a:lnSpc>
                <a:spcPct val="90000"/>
              </a:lnSpc>
              <a:spcBef>
                <a:spcPts val="533"/>
              </a:spcBef>
              <a:spcAft>
                <a:spcPts val="0"/>
              </a:spcAft>
              <a:buClr>
                <a:srgbClr val="4B2E83"/>
              </a:buClr>
              <a:buSzPts val="1500"/>
              <a:buChar char="•"/>
              <a:defRPr sz="2000" b="1" i="0">
                <a:solidFill>
                  <a:srgbClr val="4B2E83"/>
                </a:solidFill>
                <a:latin typeface="Open Sans ExtraBold"/>
                <a:ea typeface="Open Sans ExtraBold"/>
                <a:cs typeface="Open Sans ExtraBold"/>
                <a:sym typeface="Open Sans ExtraBold"/>
              </a:defRPr>
            </a:lvl2pPr>
            <a:lvl3pPr marL="1828754" lvl="2" indent="-423323" algn="l">
              <a:lnSpc>
                <a:spcPct val="90000"/>
              </a:lnSpc>
              <a:spcBef>
                <a:spcPts val="533"/>
              </a:spcBef>
              <a:spcAft>
                <a:spcPts val="0"/>
              </a:spcAft>
              <a:buClr>
                <a:srgbClr val="4B2E83"/>
              </a:buClr>
              <a:buSzPts val="1400"/>
              <a:buFont typeface="Merriweather Sans"/>
              <a:buChar char="&gt;"/>
              <a:defRPr sz="1867" b="1" i="0">
                <a:solidFill>
                  <a:srgbClr val="4B2E83"/>
                </a:solidFill>
                <a:latin typeface="Open Sans ExtraBold"/>
                <a:ea typeface="Open Sans ExtraBold"/>
                <a:cs typeface="Open Sans ExtraBold"/>
                <a:sym typeface="Open Sans ExtraBold"/>
              </a:defRPr>
            </a:lvl3pPr>
            <a:lvl4pPr marL="2438339" lvl="3" indent="-406390" algn="l">
              <a:lnSpc>
                <a:spcPct val="90000"/>
              </a:lnSpc>
              <a:spcBef>
                <a:spcPts val="533"/>
              </a:spcBef>
              <a:spcAft>
                <a:spcPts val="0"/>
              </a:spcAft>
              <a:buClr>
                <a:srgbClr val="4B2E83"/>
              </a:buClr>
              <a:buSzPts val="1200"/>
              <a:buChar char="•"/>
              <a:defRPr sz="1600" b="1" i="0">
                <a:solidFill>
                  <a:srgbClr val="4B2E83"/>
                </a:solidFill>
                <a:latin typeface="Open Sans ExtraBold"/>
                <a:ea typeface="Open Sans ExtraBold"/>
                <a:cs typeface="Open Sans ExtraBold"/>
                <a:sym typeface="Open Sans ExtraBold"/>
              </a:defRPr>
            </a:lvl4pPr>
            <a:lvl5pPr marL="3047924" lvl="4" indent="-397923" algn="l">
              <a:lnSpc>
                <a:spcPct val="90000"/>
              </a:lnSpc>
              <a:spcBef>
                <a:spcPts val="533"/>
              </a:spcBef>
              <a:spcAft>
                <a:spcPts val="0"/>
              </a:spcAft>
              <a:buClr>
                <a:srgbClr val="4B2E83"/>
              </a:buClr>
              <a:buSzPts val="1100"/>
              <a:buFont typeface="Merriweather Sans"/>
              <a:buChar char="&gt;"/>
              <a:defRPr sz="1467" b="1" i="0">
                <a:solidFill>
                  <a:srgbClr val="4B2E83"/>
                </a:solidFill>
                <a:latin typeface="Open Sans ExtraBold"/>
                <a:ea typeface="Open Sans ExtraBold"/>
                <a:cs typeface="Open Sans ExtraBold"/>
                <a:sym typeface="Open Sans ExtraBold"/>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367" name="Google Shape;367;p63" descr="W Logo_Purple_2685_HEX.p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363200" y="5710428"/>
            <a:ext cx="1828800" cy="923544"/>
          </a:xfrm>
          <a:prstGeom prst="rect">
            <a:avLst/>
          </a:prstGeom>
          <a:noFill/>
          <a:ln>
            <a:noFill/>
          </a:ln>
        </p:spPr>
      </p:pic>
      <p:pic>
        <p:nvPicPr>
          <p:cNvPr id="368" name="Google Shape;368;p6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32935" y="1384033"/>
            <a:ext cx="1052748" cy="68929"/>
          </a:xfrm>
          <a:prstGeom prst="rect">
            <a:avLst/>
          </a:prstGeom>
          <a:noFill/>
          <a:ln>
            <a:noFill/>
          </a:ln>
        </p:spPr>
      </p:pic>
      <p:sp>
        <p:nvSpPr>
          <p:cNvPr id="369" name="Google Shape;369;p63"/>
          <p:cNvSpPr txBox="1">
            <a:spLocks noGrp="1"/>
          </p:cNvSpPr>
          <p:nvPr>
            <p:ph type="title"/>
          </p:nvPr>
        </p:nvSpPr>
        <p:spPr>
          <a:xfrm>
            <a:off x="879073" y="371512"/>
            <a:ext cx="10928400" cy="9920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300"/>
              <a:buFont typeface="Encode Sans Black"/>
              <a:buNone/>
              <a:defRPr sz="3067" b="1" i="0">
                <a:latin typeface="Encode Sans Black"/>
                <a:ea typeface="Encode Sans Black"/>
                <a:cs typeface="Encode Sans Black"/>
                <a:sym typeface="Encode Sans Black"/>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3766270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017"/>
        <p:cNvGrpSpPr/>
        <p:nvPr/>
      </p:nvGrpSpPr>
      <p:grpSpPr>
        <a:xfrm>
          <a:off x="0" y="0"/>
          <a:ext cx="0" cy="0"/>
          <a:chOff x="0" y="0"/>
          <a:chExt cx="0" cy="0"/>
        </a:xfrm>
      </p:grpSpPr>
      <p:sp>
        <p:nvSpPr>
          <p:cNvPr id="3018" name="Google Shape;3018;g34d03905792_3_4"/>
          <p:cNvSpPr txBox="1">
            <a:spLocks noGrp="1"/>
          </p:cNvSpPr>
          <p:nvPr>
            <p:ph type="ctrTitle"/>
          </p:nvPr>
        </p:nvSpPr>
        <p:spPr>
          <a:xfrm>
            <a:off x="415611" y="992767"/>
            <a:ext cx="11360800" cy="27368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10400"/>
              <a:buNone/>
              <a:defRPr sz="6934"/>
            </a:lvl1pPr>
            <a:lvl2pPr lvl="1" algn="ctr">
              <a:spcBef>
                <a:spcPts val="0"/>
              </a:spcBef>
              <a:spcAft>
                <a:spcPts val="0"/>
              </a:spcAft>
              <a:buSzPts val="10400"/>
              <a:buNone/>
              <a:defRPr sz="6934"/>
            </a:lvl2pPr>
            <a:lvl3pPr lvl="2" algn="ctr">
              <a:spcBef>
                <a:spcPts val="0"/>
              </a:spcBef>
              <a:spcAft>
                <a:spcPts val="0"/>
              </a:spcAft>
              <a:buSzPts val="10400"/>
              <a:buNone/>
              <a:defRPr sz="6934"/>
            </a:lvl3pPr>
            <a:lvl4pPr lvl="3" algn="ctr">
              <a:spcBef>
                <a:spcPts val="0"/>
              </a:spcBef>
              <a:spcAft>
                <a:spcPts val="0"/>
              </a:spcAft>
              <a:buSzPts val="10400"/>
              <a:buNone/>
              <a:defRPr sz="6934"/>
            </a:lvl4pPr>
            <a:lvl5pPr lvl="4" algn="ctr">
              <a:spcBef>
                <a:spcPts val="0"/>
              </a:spcBef>
              <a:spcAft>
                <a:spcPts val="0"/>
              </a:spcAft>
              <a:buSzPts val="10400"/>
              <a:buNone/>
              <a:defRPr sz="6934"/>
            </a:lvl5pPr>
            <a:lvl6pPr lvl="5" algn="ctr">
              <a:spcBef>
                <a:spcPts val="0"/>
              </a:spcBef>
              <a:spcAft>
                <a:spcPts val="0"/>
              </a:spcAft>
              <a:buSzPts val="10400"/>
              <a:buNone/>
              <a:defRPr sz="6934"/>
            </a:lvl6pPr>
            <a:lvl7pPr lvl="6" algn="ctr">
              <a:spcBef>
                <a:spcPts val="0"/>
              </a:spcBef>
              <a:spcAft>
                <a:spcPts val="0"/>
              </a:spcAft>
              <a:buSzPts val="10400"/>
              <a:buNone/>
              <a:defRPr sz="6934"/>
            </a:lvl7pPr>
            <a:lvl8pPr lvl="7" algn="ctr">
              <a:spcBef>
                <a:spcPts val="0"/>
              </a:spcBef>
              <a:spcAft>
                <a:spcPts val="0"/>
              </a:spcAft>
              <a:buSzPts val="10400"/>
              <a:buNone/>
              <a:defRPr sz="6934"/>
            </a:lvl8pPr>
            <a:lvl9pPr lvl="8" algn="ctr">
              <a:spcBef>
                <a:spcPts val="0"/>
              </a:spcBef>
              <a:spcAft>
                <a:spcPts val="0"/>
              </a:spcAft>
              <a:buSzPts val="10400"/>
              <a:buNone/>
              <a:defRPr sz="6934"/>
            </a:lvl9pPr>
          </a:lstStyle>
          <a:p>
            <a:endParaRPr/>
          </a:p>
        </p:txBody>
      </p:sp>
      <p:sp>
        <p:nvSpPr>
          <p:cNvPr id="3019" name="Google Shape;3019;g34d03905792_3_4"/>
          <p:cNvSpPr txBox="1">
            <a:spLocks noGrp="1"/>
          </p:cNvSpPr>
          <p:nvPr>
            <p:ph type="subTitle" idx="1"/>
          </p:nvPr>
        </p:nvSpPr>
        <p:spPr>
          <a:xfrm>
            <a:off x="415600" y="3778833"/>
            <a:ext cx="11360800" cy="1056800"/>
          </a:xfrm>
          <a:prstGeom prst="rect">
            <a:avLst/>
          </a:prstGeom>
        </p:spPr>
        <p:txBody>
          <a:bodyPr spcFirstLastPara="1" wrap="square" lIns="182850" tIns="182850" rIns="182850" bIns="182850" anchor="t" anchorCtr="0">
            <a:normAutofit/>
          </a:bodyPr>
          <a:lstStyle>
            <a:lvl1pPr lvl="0" algn="ctr">
              <a:lnSpc>
                <a:spcPct val="100000"/>
              </a:lnSpc>
              <a:spcBef>
                <a:spcPts val="0"/>
              </a:spcBef>
              <a:spcAft>
                <a:spcPts val="0"/>
              </a:spcAft>
              <a:buSzPts val="5600"/>
              <a:buNone/>
              <a:defRPr sz="3734"/>
            </a:lvl1pPr>
            <a:lvl2pPr lvl="1" algn="ctr">
              <a:lnSpc>
                <a:spcPct val="100000"/>
              </a:lnSpc>
              <a:spcBef>
                <a:spcPts val="0"/>
              </a:spcBef>
              <a:spcAft>
                <a:spcPts val="0"/>
              </a:spcAft>
              <a:buSzPts val="5600"/>
              <a:buNone/>
              <a:defRPr sz="3734"/>
            </a:lvl2pPr>
            <a:lvl3pPr lvl="2" algn="ctr">
              <a:lnSpc>
                <a:spcPct val="100000"/>
              </a:lnSpc>
              <a:spcBef>
                <a:spcPts val="0"/>
              </a:spcBef>
              <a:spcAft>
                <a:spcPts val="0"/>
              </a:spcAft>
              <a:buSzPts val="5600"/>
              <a:buNone/>
              <a:defRPr sz="3734"/>
            </a:lvl3pPr>
            <a:lvl4pPr lvl="3" algn="ctr">
              <a:lnSpc>
                <a:spcPct val="100000"/>
              </a:lnSpc>
              <a:spcBef>
                <a:spcPts val="0"/>
              </a:spcBef>
              <a:spcAft>
                <a:spcPts val="0"/>
              </a:spcAft>
              <a:buSzPts val="5600"/>
              <a:buNone/>
              <a:defRPr sz="3734"/>
            </a:lvl4pPr>
            <a:lvl5pPr lvl="4" algn="ctr">
              <a:lnSpc>
                <a:spcPct val="100000"/>
              </a:lnSpc>
              <a:spcBef>
                <a:spcPts val="0"/>
              </a:spcBef>
              <a:spcAft>
                <a:spcPts val="0"/>
              </a:spcAft>
              <a:buSzPts val="5600"/>
              <a:buNone/>
              <a:defRPr sz="3734"/>
            </a:lvl5pPr>
            <a:lvl6pPr lvl="5" algn="ctr">
              <a:lnSpc>
                <a:spcPct val="100000"/>
              </a:lnSpc>
              <a:spcBef>
                <a:spcPts val="0"/>
              </a:spcBef>
              <a:spcAft>
                <a:spcPts val="0"/>
              </a:spcAft>
              <a:buSzPts val="5600"/>
              <a:buNone/>
              <a:defRPr sz="3734"/>
            </a:lvl6pPr>
            <a:lvl7pPr lvl="6" algn="ctr">
              <a:lnSpc>
                <a:spcPct val="100000"/>
              </a:lnSpc>
              <a:spcBef>
                <a:spcPts val="0"/>
              </a:spcBef>
              <a:spcAft>
                <a:spcPts val="0"/>
              </a:spcAft>
              <a:buSzPts val="5600"/>
              <a:buNone/>
              <a:defRPr sz="3734"/>
            </a:lvl7pPr>
            <a:lvl8pPr lvl="7" algn="ctr">
              <a:lnSpc>
                <a:spcPct val="100000"/>
              </a:lnSpc>
              <a:spcBef>
                <a:spcPts val="0"/>
              </a:spcBef>
              <a:spcAft>
                <a:spcPts val="0"/>
              </a:spcAft>
              <a:buSzPts val="5600"/>
              <a:buNone/>
              <a:defRPr sz="3734"/>
            </a:lvl8pPr>
            <a:lvl9pPr lvl="8" algn="ctr">
              <a:lnSpc>
                <a:spcPct val="100000"/>
              </a:lnSpc>
              <a:spcBef>
                <a:spcPts val="0"/>
              </a:spcBef>
              <a:spcAft>
                <a:spcPts val="0"/>
              </a:spcAft>
              <a:buSzPts val="5600"/>
              <a:buNone/>
              <a:defRPr sz="3734"/>
            </a:lvl9pPr>
          </a:lstStyle>
          <a:p>
            <a:endParaRPr/>
          </a:p>
        </p:txBody>
      </p:sp>
      <p:sp>
        <p:nvSpPr>
          <p:cNvPr id="3020" name="Google Shape;3020;g34d03905792_3_4"/>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5767847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21"/>
        <p:cNvGrpSpPr/>
        <p:nvPr/>
      </p:nvGrpSpPr>
      <p:grpSpPr>
        <a:xfrm>
          <a:off x="0" y="0"/>
          <a:ext cx="0" cy="0"/>
          <a:chOff x="0" y="0"/>
          <a:chExt cx="0" cy="0"/>
        </a:xfrm>
      </p:grpSpPr>
      <p:sp>
        <p:nvSpPr>
          <p:cNvPr id="3022" name="Google Shape;3022;g34d03905792_3_8"/>
          <p:cNvSpPr txBox="1">
            <a:spLocks noGrp="1"/>
          </p:cNvSpPr>
          <p:nvPr>
            <p:ph type="title"/>
          </p:nvPr>
        </p:nvSpPr>
        <p:spPr>
          <a:xfrm>
            <a:off x="415600" y="2867800"/>
            <a:ext cx="11360800" cy="1122400"/>
          </a:xfrm>
          <a:prstGeom prst="rect">
            <a:avLst/>
          </a:prstGeom>
        </p:spPr>
        <p:txBody>
          <a:bodyPr spcFirstLastPara="1" wrap="square" lIns="182850" tIns="182850" rIns="182850" bIns="182850" anchor="ctr" anchorCtr="0">
            <a:normAutofit/>
          </a:bodyPr>
          <a:lstStyle>
            <a:lvl1pPr lvl="0" algn="ctr">
              <a:spcBef>
                <a:spcPts val="0"/>
              </a:spcBef>
              <a:spcAft>
                <a:spcPts val="0"/>
              </a:spcAft>
              <a:buSzPts val="7200"/>
              <a:buNone/>
              <a:defRPr sz="4800"/>
            </a:lvl1pPr>
            <a:lvl2pPr lvl="1" algn="ctr">
              <a:spcBef>
                <a:spcPts val="0"/>
              </a:spcBef>
              <a:spcAft>
                <a:spcPts val="0"/>
              </a:spcAft>
              <a:buSzPts val="7200"/>
              <a:buNone/>
              <a:defRPr sz="4800"/>
            </a:lvl2pPr>
            <a:lvl3pPr lvl="2" algn="ctr">
              <a:spcBef>
                <a:spcPts val="0"/>
              </a:spcBef>
              <a:spcAft>
                <a:spcPts val="0"/>
              </a:spcAft>
              <a:buSzPts val="7200"/>
              <a:buNone/>
              <a:defRPr sz="4800"/>
            </a:lvl3pPr>
            <a:lvl4pPr lvl="3" algn="ctr">
              <a:spcBef>
                <a:spcPts val="0"/>
              </a:spcBef>
              <a:spcAft>
                <a:spcPts val="0"/>
              </a:spcAft>
              <a:buSzPts val="7200"/>
              <a:buNone/>
              <a:defRPr sz="4800"/>
            </a:lvl4pPr>
            <a:lvl5pPr lvl="4" algn="ctr">
              <a:spcBef>
                <a:spcPts val="0"/>
              </a:spcBef>
              <a:spcAft>
                <a:spcPts val="0"/>
              </a:spcAft>
              <a:buSzPts val="7200"/>
              <a:buNone/>
              <a:defRPr sz="4800"/>
            </a:lvl5pPr>
            <a:lvl6pPr lvl="5" algn="ctr">
              <a:spcBef>
                <a:spcPts val="0"/>
              </a:spcBef>
              <a:spcAft>
                <a:spcPts val="0"/>
              </a:spcAft>
              <a:buSzPts val="7200"/>
              <a:buNone/>
              <a:defRPr sz="4800"/>
            </a:lvl6pPr>
            <a:lvl7pPr lvl="6" algn="ctr">
              <a:spcBef>
                <a:spcPts val="0"/>
              </a:spcBef>
              <a:spcAft>
                <a:spcPts val="0"/>
              </a:spcAft>
              <a:buSzPts val="7200"/>
              <a:buNone/>
              <a:defRPr sz="4800"/>
            </a:lvl7pPr>
            <a:lvl8pPr lvl="7" algn="ctr">
              <a:spcBef>
                <a:spcPts val="0"/>
              </a:spcBef>
              <a:spcAft>
                <a:spcPts val="0"/>
              </a:spcAft>
              <a:buSzPts val="7200"/>
              <a:buNone/>
              <a:defRPr sz="4800"/>
            </a:lvl8pPr>
            <a:lvl9pPr lvl="8" algn="ctr">
              <a:spcBef>
                <a:spcPts val="0"/>
              </a:spcBef>
              <a:spcAft>
                <a:spcPts val="0"/>
              </a:spcAft>
              <a:buSzPts val="7200"/>
              <a:buNone/>
              <a:defRPr sz="4800"/>
            </a:lvl9pPr>
          </a:lstStyle>
          <a:p>
            <a:endParaRPr/>
          </a:p>
        </p:txBody>
      </p:sp>
      <p:sp>
        <p:nvSpPr>
          <p:cNvPr id="3023" name="Google Shape;3023;g34d03905792_3_8"/>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8962940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024"/>
        <p:cNvGrpSpPr/>
        <p:nvPr/>
      </p:nvGrpSpPr>
      <p:grpSpPr>
        <a:xfrm>
          <a:off x="0" y="0"/>
          <a:ext cx="0" cy="0"/>
          <a:chOff x="0" y="0"/>
          <a:chExt cx="0" cy="0"/>
        </a:xfrm>
      </p:grpSpPr>
      <p:sp>
        <p:nvSpPr>
          <p:cNvPr id="3025" name="Google Shape;3025;g34d03905792_3_11"/>
          <p:cNvSpPr txBox="1">
            <a:spLocks noGrp="1"/>
          </p:cNvSpPr>
          <p:nvPr>
            <p:ph type="title"/>
          </p:nvPr>
        </p:nvSpPr>
        <p:spPr>
          <a:xfrm>
            <a:off x="415600" y="593367"/>
            <a:ext cx="11360800" cy="763600"/>
          </a:xfrm>
          <a:prstGeom prst="rect">
            <a:avLst/>
          </a:prstGeom>
        </p:spPr>
        <p:txBody>
          <a:bodyPr spcFirstLastPara="1" wrap="square" lIns="182850" tIns="182850" rIns="182850" bIns="182850" anchor="t"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3026" name="Google Shape;3026;g34d03905792_3_11"/>
          <p:cNvSpPr txBox="1">
            <a:spLocks noGrp="1"/>
          </p:cNvSpPr>
          <p:nvPr>
            <p:ph type="body" idx="1"/>
          </p:nvPr>
        </p:nvSpPr>
        <p:spPr>
          <a:xfrm>
            <a:off x="415600" y="1536633"/>
            <a:ext cx="11360800" cy="4555200"/>
          </a:xfrm>
          <a:prstGeom prst="rect">
            <a:avLst/>
          </a:prstGeom>
        </p:spPr>
        <p:txBody>
          <a:bodyPr spcFirstLastPara="1" wrap="square" lIns="182850" tIns="182850" rIns="182850" bIns="182850" anchor="t" anchorCtr="0">
            <a:normAutofit/>
          </a:bodyPr>
          <a:lstStyle>
            <a:lvl1pPr marL="304815" lvl="0" indent="-304815">
              <a:spcBef>
                <a:spcPts val="0"/>
              </a:spcBef>
              <a:spcAft>
                <a:spcPts val="0"/>
              </a:spcAft>
              <a:buSzPts val="3600"/>
              <a:buChar char="●"/>
              <a:defRPr/>
            </a:lvl1pPr>
            <a:lvl2pPr marL="609630" lvl="1" indent="-270947">
              <a:spcBef>
                <a:spcPts val="0"/>
              </a:spcBef>
              <a:spcAft>
                <a:spcPts val="0"/>
              </a:spcAft>
              <a:buSzPts val="2800"/>
              <a:buChar char="○"/>
              <a:defRPr/>
            </a:lvl2pPr>
            <a:lvl3pPr marL="914446" lvl="2" indent="-270947">
              <a:spcBef>
                <a:spcPts val="0"/>
              </a:spcBef>
              <a:spcAft>
                <a:spcPts val="0"/>
              </a:spcAft>
              <a:buSzPts val="2800"/>
              <a:buChar char="■"/>
              <a:defRPr/>
            </a:lvl3pPr>
            <a:lvl4pPr marL="1219261" lvl="3" indent="-270947">
              <a:spcBef>
                <a:spcPts val="0"/>
              </a:spcBef>
              <a:spcAft>
                <a:spcPts val="0"/>
              </a:spcAft>
              <a:buSzPts val="2800"/>
              <a:buChar char="●"/>
              <a:defRPr/>
            </a:lvl4pPr>
            <a:lvl5pPr marL="1524076" lvl="4" indent="-270947">
              <a:spcBef>
                <a:spcPts val="0"/>
              </a:spcBef>
              <a:spcAft>
                <a:spcPts val="0"/>
              </a:spcAft>
              <a:buSzPts val="2800"/>
              <a:buChar char="○"/>
              <a:defRPr/>
            </a:lvl5pPr>
            <a:lvl6pPr marL="1828891" lvl="5" indent="-270947">
              <a:spcBef>
                <a:spcPts val="0"/>
              </a:spcBef>
              <a:spcAft>
                <a:spcPts val="0"/>
              </a:spcAft>
              <a:buSzPts val="2800"/>
              <a:buChar char="■"/>
              <a:defRPr/>
            </a:lvl6pPr>
            <a:lvl7pPr marL="2133707" lvl="6" indent="-270947">
              <a:spcBef>
                <a:spcPts val="0"/>
              </a:spcBef>
              <a:spcAft>
                <a:spcPts val="0"/>
              </a:spcAft>
              <a:buSzPts val="2800"/>
              <a:buChar char="●"/>
              <a:defRPr/>
            </a:lvl7pPr>
            <a:lvl8pPr marL="2438522" lvl="7" indent="-270947">
              <a:spcBef>
                <a:spcPts val="0"/>
              </a:spcBef>
              <a:spcAft>
                <a:spcPts val="0"/>
              </a:spcAft>
              <a:buSzPts val="2800"/>
              <a:buChar char="○"/>
              <a:defRPr/>
            </a:lvl8pPr>
            <a:lvl9pPr marL="2743337" lvl="8" indent="-270947">
              <a:spcBef>
                <a:spcPts val="0"/>
              </a:spcBef>
              <a:spcAft>
                <a:spcPts val="0"/>
              </a:spcAft>
              <a:buSzPts val="2800"/>
              <a:buChar char="■"/>
              <a:defRPr/>
            </a:lvl9pPr>
          </a:lstStyle>
          <a:p>
            <a:endParaRPr/>
          </a:p>
        </p:txBody>
      </p:sp>
      <p:sp>
        <p:nvSpPr>
          <p:cNvPr id="3027" name="Google Shape;3027;g34d03905792_3_11"/>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8180651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28"/>
        <p:cNvGrpSpPr/>
        <p:nvPr/>
      </p:nvGrpSpPr>
      <p:grpSpPr>
        <a:xfrm>
          <a:off x="0" y="0"/>
          <a:ext cx="0" cy="0"/>
          <a:chOff x="0" y="0"/>
          <a:chExt cx="0" cy="0"/>
        </a:xfrm>
      </p:grpSpPr>
      <p:sp>
        <p:nvSpPr>
          <p:cNvPr id="3029" name="Google Shape;3029;g34d03905792_3_15"/>
          <p:cNvSpPr txBox="1">
            <a:spLocks noGrp="1"/>
          </p:cNvSpPr>
          <p:nvPr>
            <p:ph type="title"/>
          </p:nvPr>
        </p:nvSpPr>
        <p:spPr>
          <a:xfrm>
            <a:off x="415600" y="593367"/>
            <a:ext cx="11360800" cy="763600"/>
          </a:xfrm>
          <a:prstGeom prst="rect">
            <a:avLst/>
          </a:prstGeom>
        </p:spPr>
        <p:txBody>
          <a:bodyPr spcFirstLastPara="1" wrap="square" lIns="182850" tIns="182850" rIns="182850" bIns="182850" anchor="t"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3030" name="Google Shape;3030;g34d03905792_3_15"/>
          <p:cNvSpPr txBox="1">
            <a:spLocks noGrp="1"/>
          </p:cNvSpPr>
          <p:nvPr>
            <p:ph type="body" idx="1"/>
          </p:nvPr>
        </p:nvSpPr>
        <p:spPr>
          <a:xfrm>
            <a:off x="415600" y="1536633"/>
            <a:ext cx="5333200" cy="4555200"/>
          </a:xfrm>
          <a:prstGeom prst="rect">
            <a:avLst/>
          </a:prstGeom>
        </p:spPr>
        <p:txBody>
          <a:bodyPr spcFirstLastPara="1" wrap="square" lIns="182850" tIns="182850" rIns="182850" bIns="182850" anchor="t" anchorCtr="0">
            <a:normAutofit/>
          </a:bodyPr>
          <a:lstStyle>
            <a:lvl1pPr marL="304815" lvl="0" indent="-270947">
              <a:spcBef>
                <a:spcPts val="0"/>
              </a:spcBef>
              <a:spcAft>
                <a:spcPts val="0"/>
              </a:spcAft>
              <a:buSzPts val="2800"/>
              <a:buChar char="●"/>
              <a:defRPr sz="1867"/>
            </a:lvl1pPr>
            <a:lvl2pPr marL="609630" lvl="1" indent="-254013">
              <a:spcBef>
                <a:spcPts val="0"/>
              </a:spcBef>
              <a:spcAft>
                <a:spcPts val="0"/>
              </a:spcAft>
              <a:buSzPts val="2400"/>
              <a:buChar char="○"/>
              <a:defRPr sz="1600"/>
            </a:lvl2pPr>
            <a:lvl3pPr marL="914446" lvl="2" indent="-254013">
              <a:spcBef>
                <a:spcPts val="0"/>
              </a:spcBef>
              <a:spcAft>
                <a:spcPts val="0"/>
              </a:spcAft>
              <a:buSzPts val="2400"/>
              <a:buChar char="■"/>
              <a:defRPr sz="1600"/>
            </a:lvl3pPr>
            <a:lvl4pPr marL="1219261" lvl="3" indent="-254013">
              <a:spcBef>
                <a:spcPts val="0"/>
              </a:spcBef>
              <a:spcAft>
                <a:spcPts val="0"/>
              </a:spcAft>
              <a:buSzPts val="2400"/>
              <a:buChar char="●"/>
              <a:defRPr sz="1600"/>
            </a:lvl4pPr>
            <a:lvl5pPr marL="1524076" lvl="4" indent="-254013">
              <a:spcBef>
                <a:spcPts val="0"/>
              </a:spcBef>
              <a:spcAft>
                <a:spcPts val="0"/>
              </a:spcAft>
              <a:buSzPts val="2400"/>
              <a:buChar char="○"/>
              <a:defRPr sz="1600"/>
            </a:lvl5pPr>
            <a:lvl6pPr marL="1828891" lvl="5" indent="-254013">
              <a:spcBef>
                <a:spcPts val="0"/>
              </a:spcBef>
              <a:spcAft>
                <a:spcPts val="0"/>
              </a:spcAft>
              <a:buSzPts val="2400"/>
              <a:buChar char="■"/>
              <a:defRPr sz="1600"/>
            </a:lvl6pPr>
            <a:lvl7pPr marL="2133707" lvl="6" indent="-254013">
              <a:spcBef>
                <a:spcPts val="0"/>
              </a:spcBef>
              <a:spcAft>
                <a:spcPts val="0"/>
              </a:spcAft>
              <a:buSzPts val="2400"/>
              <a:buChar char="●"/>
              <a:defRPr sz="1600"/>
            </a:lvl7pPr>
            <a:lvl8pPr marL="2438522" lvl="7" indent="-254013">
              <a:spcBef>
                <a:spcPts val="0"/>
              </a:spcBef>
              <a:spcAft>
                <a:spcPts val="0"/>
              </a:spcAft>
              <a:buSzPts val="2400"/>
              <a:buChar char="○"/>
              <a:defRPr sz="1600"/>
            </a:lvl8pPr>
            <a:lvl9pPr marL="2743337" lvl="8" indent="-254013">
              <a:spcBef>
                <a:spcPts val="0"/>
              </a:spcBef>
              <a:spcAft>
                <a:spcPts val="0"/>
              </a:spcAft>
              <a:buSzPts val="2400"/>
              <a:buChar char="■"/>
              <a:defRPr sz="1600"/>
            </a:lvl9pPr>
          </a:lstStyle>
          <a:p>
            <a:endParaRPr/>
          </a:p>
        </p:txBody>
      </p:sp>
      <p:sp>
        <p:nvSpPr>
          <p:cNvPr id="3031" name="Google Shape;3031;g34d03905792_3_15"/>
          <p:cNvSpPr txBox="1">
            <a:spLocks noGrp="1"/>
          </p:cNvSpPr>
          <p:nvPr>
            <p:ph type="body" idx="2"/>
          </p:nvPr>
        </p:nvSpPr>
        <p:spPr>
          <a:xfrm>
            <a:off x="6443200" y="1536633"/>
            <a:ext cx="5333200" cy="4555200"/>
          </a:xfrm>
          <a:prstGeom prst="rect">
            <a:avLst/>
          </a:prstGeom>
        </p:spPr>
        <p:txBody>
          <a:bodyPr spcFirstLastPara="1" wrap="square" lIns="182850" tIns="182850" rIns="182850" bIns="182850" anchor="t" anchorCtr="0">
            <a:normAutofit/>
          </a:bodyPr>
          <a:lstStyle>
            <a:lvl1pPr marL="304815" lvl="0" indent="-270947">
              <a:spcBef>
                <a:spcPts val="0"/>
              </a:spcBef>
              <a:spcAft>
                <a:spcPts val="0"/>
              </a:spcAft>
              <a:buSzPts val="2800"/>
              <a:buChar char="●"/>
              <a:defRPr sz="1867"/>
            </a:lvl1pPr>
            <a:lvl2pPr marL="609630" lvl="1" indent="-254013">
              <a:spcBef>
                <a:spcPts val="0"/>
              </a:spcBef>
              <a:spcAft>
                <a:spcPts val="0"/>
              </a:spcAft>
              <a:buSzPts val="2400"/>
              <a:buChar char="○"/>
              <a:defRPr sz="1600"/>
            </a:lvl2pPr>
            <a:lvl3pPr marL="914446" lvl="2" indent="-254013">
              <a:spcBef>
                <a:spcPts val="0"/>
              </a:spcBef>
              <a:spcAft>
                <a:spcPts val="0"/>
              </a:spcAft>
              <a:buSzPts val="2400"/>
              <a:buChar char="■"/>
              <a:defRPr sz="1600"/>
            </a:lvl3pPr>
            <a:lvl4pPr marL="1219261" lvl="3" indent="-254013">
              <a:spcBef>
                <a:spcPts val="0"/>
              </a:spcBef>
              <a:spcAft>
                <a:spcPts val="0"/>
              </a:spcAft>
              <a:buSzPts val="2400"/>
              <a:buChar char="●"/>
              <a:defRPr sz="1600"/>
            </a:lvl4pPr>
            <a:lvl5pPr marL="1524076" lvl="4" indent="-254013">
              <a:spcBef>
                <a:spcPts val="0"/>
              </a:spcBef>
              <a:spcAft>
                <a:spcPts val="0"/>
              </a:spcAft>
              <a:buSzPts val="2400"/>
              <a:buChar char="○"/>
              <a:defRPr sz="1600"/>
            </a:lvl5pPr>
            <a:lvl6pPr marL="1828891" lvl="5" indent="-254013">
              <a:spcBef>
                <a:spcPts val="0"/>
              </a:spcBef>
              <a:spcAft>
                <a:spcPts val="0"/>
              </a:spcAft>
              <a:buSzPts val="2400"/>
              <a:buChar char="■"/>
              <a:defRPr sz="1600"/>
            </a:lvl6pPr>
            <a:lvl7pPr marL="2133707" lvl="6" indent="-254013">
              <a:spcBef>
                <a:spcPts val="0"/>
              </a:spcBef>
              <a:spcAft>
                <a:spcPts val="0"/>
              </a:spcAft>
              <a:buSzPts val="2400"/>
              <a:buChar char="●"/>
              <a:defRPr sz="1600"/>
            </a:lvl7pPr>
            <a:lvl8pPr marL="2438522" lvl="7" indent="-254013">
              <a:spcBef>
                <a:spcPts val="0"/>
              </a:spcBef>
              <a:spcAft>
                <a:spcPts val="0"/>
              </a:spcAft>
              <a:buSzPts val="2400"/>
              <a:buChar char="○"/>
              <a:defRPr sz="1600"/>
            </a:lvl8pPr>
            <a:lvl9pPr marL="2743337" lvl="8" indent="-254013">
              <a:spcBef>
                <a:spcPts val="0"/>
              </a:spcBef>
              <a:spcAft>
                <a:spcPts val="0"/>
              </a:spcAft>
              <a:buSzPts val="2400"/>
              <a:buChar char="■"/>
              <a:defRPr sz="1600"/>
            </a:lvl9pPr>
          </a:lstStyle>
          <a:p>
            <a:endParaRPr/>
          </a:p>
        </p:txBody>
      </p:sp>
      <p:sp>
        <p:nvSpPr>
          <p:cNvPr id="3032" name="Google Shape;3032;g34d03905792_3_15"/>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7456736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33"/>
        <p:cNvGrpSpPr/>
        <p:nvPr/>
      </p:nvGrpSpPr>
      <p:grpSpPr>
        <a:xfrm>
          <a:off x="0" y="0"/>
          <a:ext cx="0" cy="0"/>
          <a:chOff x="0" y="0"/>
          <a:chExt cx="0" cy="0"/>
        </a:xfrm>
      </p:grpSpPr>
      <p:sp>
        <p:nvSpPr>
          <p:cNvPr id="3034" name="Google Shape;3034;g34d03905792_3_20"/>
          <p:cNvSpPr txBox="1">
            <a:spLocks noGrp="1"/>
          </p:cNvSpPr>
          <p:nvPr>
            <p:ph type="title"/>
          </p:nvPr>
        </p:nvSpPr>
        <p:spPr>
          <a:xfrm>
            <a:off x="415600" y="593367"/>
            <a:ext cx="11360800" cy="763600"/>
          </a:xfrm>
          <a:prstGeom prst="rect">
            <a:avLst/>
          </a:prstGeom>
        </p:spPr>
        <p:txBody>
          <a:bodyPr spcFirstLastPara="1" wrap="square" lIns="182850" tIns="182850" rIns="182850" bIns="182850" anchor="t"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3035" name="Google Shape;3035;g34d03905792_3_20"/>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5531927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36"/>
        <p:cNvGrpSpPr/>
        <p:nvPr/>
      </p:nvGrpSpPr>
      <p:grpSpPr>
        <a:xfrm>
          <a:off x="0" y="0"/>
          <a:ext cx="0" cy="0"/>
          <a:chOff x="0" y="0"/>
          <a:chExt cx="0" cy="0"/>
        </a:xfrm>
      </p:grpSpPr>
      <p:sp>
        <p:nvSpPr>
          <p:cNvPr id="3037" name="Google Shape;3037;g34d03905792_3_23"/>
          <p:cNvSpPr txBox="1">
            <a:spLocks noGrp="1"/>
          </p:cNvSpPr>
          <p:nvPr>
            <p:ph type="title"/>
          </p:nvPr>
        </p:nvSpPr>
        <p:spPr>
          <a:xfrm>
            <a:off x="415600" y="740800"/>
            <a:ext cx="3744000" cy="1007600"/>
          </a:xfrm>
          <a:prstGeom prst="rect">
            <a:avLst/>
          </a:prstGeom>
        </p:spPr>
        <p:txBody>
          <a:bodyPr spcFirstLastPara="1" wrap="square" lIns="182850" tIns="182850" rIns="182850" bIns="182850" anchor="b" anchorCtr="0">
            <a:normAutofit/>
          </a:bodyPr>
          <a:lstStyle>
            <a:lvl1pPr lvl="0">
              <a:spcBef>
                <a:spcPts val="0"/>
              </a:spcBef>
              <a:spcAft>
                <a:spcPts val="0"/>
              </a:spcAft>
              <a:buSzPts val="4800"/>
              <a:buNone/>
              <a:defRPr sz="3200"/>
            </a:lvl1pPr>
            <a:lvl2pPr lvl="1">
              <a:spcBef>
                <a:spcPts val="0"/>
              </a:spcBef>
              <a:spcAft>
                <a:spcPts val="0"/>
              </a:spcAft>
              <a:buSzPts val="4800"/>
              <a:buNone/>
              <a:defRPr sz="3200"/>
            </a:lvl2pPr>
            <a:lvl3pPr lvl="2">
              <a:spcBef>
                <a:spcPts val="0"/>
              </a:spcBef>
              <a:spcAft>
                <a:spcPts val="0"/>
              </a:spcAft>
              <a:buSzPts val="4800"/>
              <a:buNone/>
              <a:defRPr sz="3200"/>
            </a:lvl3pPr>
            <a:lvl4pPr lvl="3">
              <a:spcBef>
                <a:spcPts val="0"/>
              </a:spcBef>
              <a:spcAft>
                <a:spcPts val="0"/>
              </a:spcAft>
              <a:buSzPts val="4800"/>
              <a:buNone/>
              <a:defRPr sz="3200"/>
            </a:lvl4pPr>
            <a:lvl5pPr lvl="4">
              <a:spcBef>
                <a:spcPts val="0"/>
              </a:spcBef>
              <a:spcAft>
                <a:spcPts val="0"/>
              </a:spcAft>
              <a:buSzPts val="4800"/>
              <a:buNone/>
              <a:defRPr sz="3200"/>
            </a:lvl5pPr>
            <a:lvl6pPr lvl="5">
              <a:spcBef>
                <a:spcPts val="0"/>
              </a:spcBef>
              <a:spcAft>
                <a:spcPts val="0"/>
              </a:spcAft>
              <a:buSzPts val="4800"/>
              <a:buNone/>
              <a:defRPr sz="3200"/>
            </a:lvl6pPr>
            <a:lvl7pPr lvl="6">
              <a:spcBef>
                <a:spcPts val="0"/>
              </a:spcBef>
              <a:spcAft>
                <a:spcPts val="0"/>
              </a:spcAft>
              <a:buSzPts val="4800"/>
              <a:buNone/>
              <a:defRPr sz="3200"/>
            </a:lvl7pPr>
            <a:lvl8pPr lvl="7">
              <a:spcBef>
                <a:spcPts val="0"/>
              </a:spcBef>
              <a:spcAft>
                <a:spcPts val="0"/>
              </a:spcAft>
              <a:buSzPts val="4800"/>
              <a:buNone/>
              <a:defRPr sz="3200"/>
            </a:lvl8pPr>
            <a:lvl9pPr lvl="8">
              <a:spcBef>
                <a:spcPts val="0"/>
              </a:spcBef>
              <a:spcAft>
                <a:spcPts val="0"/>
              </a:spcAft>
              <a:buSzPts val="4800"/>
              <a:buNone/>
              <a:defRPr sz="3200"/>
            </a:lvl9pPr>
          </a:lstStyle>
          <a:p>
            <a:endParaRPr/>
          </a:p>
        </p:txBody>
      </p:sp>
      <p:sp>
        <p:nvSpPr>
          <p:cNvPr id="3038" name="Google Shape;3038;g34d03905792_3_23"/>
          <p:cNvSpPr txBox="1">
            <a:spLocks noGrp="1"/>
          </p:cNvSpPr>
          <p:nvPr>
            <p:ph type="body" idx="1"/>
          </p:nvPr>
        </p:nvSpPr>
        <p:spPr>
          <a:xfrm>
            <a:off x="415600" y="1852800"/>
            <a:ext cx="3744000" cy="4239200"/>
          </a:xfrm>
          <a:prstGeom prst="rect">
            <a:avLst/>
          </a:prstGeom>
        </p:spPr>
        <p:txBody>
          <a:bodyPr spcFirstLastPara="1" wrap="square" lIns="182850" tIns="182850" rIns="182850" bIns="182850" anchor="t" anchorCtr="0">
            <a:normAutofit/>
          </a:bodyPr>
          <a:lstStyle>
            <a:lvl1pPr marL="304815" lvl="0" indent="-254013">
              <a:spcBef>
                <a:spcPts val="0"/>
              </a:spcBef>
              <a:spcAft>
                <a:spcPts val="0"/>
              </a:spcAft>
              <a:buSzPts val="2400"/>
              <a:buChar char="●"/>
              <a:defRPr sz="1600"/>
            </a:lvl1pPr>
            <a:lvl2pPr marL="609630" lvl="1" indent="-254013">
              <a:spcBef>
                <a:spcPts val="0"/>
              </a:spcBef>
              <a:spcAft>
                <a:spcPts val="0"/>
              </a:spcAft>
              <a:buSzPts val="2400"/>
              <a:buChar char="○"/>
              <a:defRPr sz="1600"/>
            </a:lvl2pPr>
            <a:lvl3pPr marL="914446" lvl="2" indent="-254013">
              <a:spcBef>
                <a:spcPts val="0"/>
              </a:spcBef>
              <a:spcAft>
                <a:spcPts val="0"/>
              </a:spcAft>
              <a:buSzPts val="2400"/>
              <a:buChar char="■"/>
              <a:defRPr sz="1600"/>
            </a:lvl3pPr>
            <a:lvl4pPr marL="1219261" lvl="3" indent="-254013">
              <a:spcBef>
                <a:spcPts val="0"/>
              </a:spcBef>
              <a:spcAft>
                <a:spcPts val="0"/>
              </a:spcAft>
              <a:buSzPts val="2400"/>
              <a:buChar char="●"/>
              <a:defRPr sz="1600"/>
            </a:lvl4pPr>
            <a:lvl5pPr marL="1524076" lvl="4" indent="-254013">
              <a:spcBef>
                <a:spcPts val="0"/>
              </a:spcBef>
              <a:spcAft>
                <a:spcPts val="0"/>
              </a:spcAft>
              <a:buSzPts val="2400"/>
              <a:buChar char="○"/>
              <a:defRPr sz="1600"/>
            </a:lvl5pPr>
            <a:lvl6pPr marL="1828891" lvl="5" indent="-254013">
              <a:spcBef>
                <a:spcPts val="0"/>
              </a:spcBef>
              <a:spcAft>
                <a:spcPts val="0"/>
              </a:spcAft>
              <a:buSzPts val="2400"/>
              <a:buChar char="■"/>
              <a:defRPr sz="1600"/>
            </a:lvl6pPr>
            <a:lvl7pPr marL="2133707" lvl="6" indent="-254013">
              <a:spcBef>
                <a:spcPts val="0"/>
              </a:spcBef>
              <a:spcAft>
                <a:spcPts val="0"/>
              </a:spcAft>
              <a:buSzPts val="2400"/>
              <a:buChar char="●"/>
              <a:defRPr sz="1600"/>
            </a:lvl7pPr>
            <a:lvl8pPr marL="2438522" lvl="7" indent="-254013">
              <a:spcBef>
                <a:spcPts val="0"/>
              </a:spcBef>
              <a:spcAft>
                <a:spcPts val="0"/>
              </a:spcAft>
              <a:buSzPts val="2400"/>
              <a:buChar char="○"/>
              <a:defRPr sz="1600"/>
            </a:lvl8pPr>
            <a:lvl9pPr marL="2743337" lvl="8" indent="-254013">
              <a:spcBef>
                <a:spcPts val="0"/>
              </a:spcBef>
              <a:spcAft>
                <a:spcPts val="0"/>
              </a:spcAft>
              <a:buSzPts val="2400"/>
              <a:buChar char="■"/>
              <a:defRPr sz="1600"/>
            </a:lvl9pPr>
          </a:lstStyle>
          <a:p>
            <a:endParaRPr/>
          </a:p>
        </p:txBody>
      </p:sp>
      <p:sp>
        <p:nvSpPr>
          <p:cNvPr id="3039" name="Google Shape;3039;g34d03905792_3_23"/>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8341000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40"/>
        <p:cNvGrpSpPr/>
        <p:nvPr/>
      </p:nvGrpSpPr>
      <p:grpSpPr>
        <a:xfrm>
          <a:off x="0" y="0"/>
          <a:ext cx="0" cy="0"/>
          <a:chOff x="0" y="0"/>
          <a:chExt cx="0" cy="0"/>
        </a:xfrm>
      </p:grpSpPr>
      <p:sp>
        <p:nvSpPr>
          <p:cNvPr id="3041" name="Google Shape;3041;g34d03905792_3_27"/>
          <p:cNvSpPr txBox="1">
            <a:spLocks noGrp="1"/>
          </p:cNvSpPr>
          <p:nvPr>
            <p:ph type="title"/>
          </p:nvPr>
        </p:nvSpPr>
        <p:spPr>
          <a:xfrm>
            <a:off x="653667" y="600200"/>
            <a:ext cx="8490400" cy="5454400"/>
          </a:xfrm>
          <a:prstGeom prst="rect">
            <a:avLst/>
          </a:prstGeom>
        </p:spPr>
        <p:txBody>
          <a:bodyPr spcFirstLastPara="1" wrap="square" lIns="182850" tIns="182850" rIns="182850" bIns="182850" anchor="ctr" anchorCtr="0">
            <a:normAutofit/>
          </a:bodyPr>
          <a:lstStyle>
            <a:lvl1pPr lvl="0">
              <a:spcBef>
                <a:spcPts val="0"/>
              </a:spcBef>
              <a:spcAft>
                <a:spcPts val="0"/>
              </a:spcAft>
              <a:buSzPts val="9600"/>
              <a:buNone/>
              <a:defRPr sz="6400"/>
            </a:lvl1pPr>
            <a:lvl2pPr lvl="1">
              <a:spcBef>
                <a:spcPts val="0"/>
              </a:spcBef>
              <a:spcAft>
                <a:spcPts val="0"/>
              </a:spcAft>
              <a:buSzPts val="9600"/>
              <a:buNone/>
              <a:defRPr sz="6400"/>
            </a:lvl2pPr>
            <a:lvl3pPr lvl="2">
              <a:spcBef>
                <a:spcPts val="0"/>
              </a:spcBef>
              <a:spcAft>
                <a:spcPts val="0"/>
              </a:spcAft>
              <a:buSzPts val="9600"/>
              <a:buNone/>
              <a:defRPr sz="6400"/>
            </a:lvl3pPr>
            <a:lvl4pPr lvl="3">
              <a:spcBef>
                <a:spcPts val="0"/>
              </a:spcBef>
              <a:spcAft>
                <a:spcPts val="0"/>
              </a:spcAft>
              <a:buSzPts val="9600"/>
              <a:buNone/>
              <a:defRPr sz="6400"/>
            </a:lvl4pPr>
            <a:lvl5pPr lvl="4">
              <a:spcBef>
                <a:spcPts val="0"/>
              </a:spcBef>
              <a:spcAft>
                <a:spcPts val="0"/>
              </a:spcAft>
              <a:buSzPts val="9600"/>
              <a:buNone/>
              <a:defRPr sz="6400"/>
            </a:lvl5pPr>
            <a:lvl6pPr lvl="5">
              <a:spcBef>
                <a:spcPts val="0"/>
              </a:spcBef>
              <a:spcAft>
                <a:spcPts val="0"/>
              </a:spcAft>
              <a:buSzPts val="9600"/>
              <a:buNone/>
              <a:defRPr sz="6400"/>
            </a:lvl6pPr>
            <a:lvl7pPr lvl="6">
              <a:spcBef>
                <a:spcPts val="0"/>
              </a:spcBef>
              <a:spcAft>
                <a:spcPts val="0"/>
              </a:spcAft>
              <a:buSzPts val="9600"/>
              <a:buNone/>
              <a:defRPr sz="6400"/>
            </a:lvl7pPr>
            <a:lvl8pPr lvl="7">
              <a:spcBef>
                <a:spcPts val="0"/>
              </a:spcBef>
              <a:spcAft>
                <a:spcPts val="0"/>
              </a:spcAft>
              <a:buSzPts val="9600"/>
              <a:buNone/>
              <a:defRPr sz="6400"/>
            </a:lvl8pPr>
            <a:lvl9pPr lvl="8">
              <a:spcBef>
                <a:spcPts val="0"/>
              </a:spcBef>
              <a:spcAft>
                <a:spcPts val="0"/>
              </a:spcAft>
              <a:buSzPts val="9600"/>
              <a:buNone/>
              <a:defRPr sz="6400"/>
            </a:lvl9pPr>
          </a:lstStyle>
          <a:p>
            <a:endParaRPr/>
          </a:p>
        </p:txBody>
      </p:sp>
      <p:sp>
        <p:nvSpPr>
          <p:cNvPr id="3042" name="Google Shape;3042;g34d03905792_3_27"/>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2368460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43"/>
        <p:cNvGrpSpPr/>
        <p:nvPr/>
      </p:nvGrpSpPr>
      <p:grpSpPr>
        <a:xfrm>
          <a:off x="0" y="0"/>
          <a:ext cx="0" cy="0"/>
          <a:chOff x="0" y="0"/>
          <a:chExt cx="0" cy="0"/>
        </a:xfrm>
      </p:grpSpPr>
      <p:sp>
        <p:nvSpPr>
          <p:cNvPr id="3044" name="Google Shape;3044;g34d03905792_3_3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200"/>
          </a:p>
        </p:txBody>
      </p:sp>
      <p:sp>
        <p:nvSpPr>
          <p:cNvPr id="3045" name="Google Shape;3045;g34d03905792_3_30"/>
          <p:cNvSpPr txBox="1">
            <a:spLocks noGrp="1"/>
          </p:cNvSpPr>
          <p:nvPr>
            <p:ph type="title"/>
          </p:nvPr>
        </p:nvSpPr>
        <p:spPr>
          <a:xfrm>
            <a:off x="354000" y="1644233"/>
            <a:ext cx="5393600" cy="19764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8400"/>
              <a:buNone/>
              <a:defRPr sz="5600"/>
            </a:lvl1pPr>
            <a:lvl2pPr lvl="1" algn="ctr">
              <a:spcBef>
                <a:spcPts val="0"/>
              </a:spcBef>
              <a:spcAft>
                <a:spcPts val="0"/>
              </a:spcAft>
              <a:buSzPts val="8400"/>
              <a:buNone/>
              <a:defRPr sz="5600"/>
            </a:lvl2pPr>
            <a:lvl3pPr lvl="2" algn="ctr">
              <a:spcBef>
                <a:spcPts val="0"/>
              </a:spcBef>
              <a:spcAft>
                <a:spcPts val="0"/>
              </a:spcAft>
              <a:buSzPts val="8400"/>
              <a:buNone/>
              <a:defRPr sz="5600"/>
            </a:lvl3pPr>
            <a:lvl4pPr lvl="3" algn="ctr">
              <a:spcBef>
                <a:spcPts val="0"/>
              </a:spcBef>
              <a:spcAft>
                <a:spcPts val="0"/>
              </a:spcAft>
              <a:buSzPts val="8400"/>
              <a:buNone/>
              <a:defRPr sz="5600"/>
            </a:lvl4pPr>
            <a:lvl5pPr lvl="4" algn="ctr">
              <a:spcBef>
                <a:spcPts val="0"/>
              </a:spcBef>
              <a:spcAft>
                <a:spcPts val="0"/>
              </a:spcAft>
              <a:buSzPts val="8400"/>
              <a:buNone/>
              <a:defRPr sz="5600"/>
            </a:lvl5pPr>
            <a:lvl6pPr lvl="5" algn="ctr">
              <a:spcBef>
                <a:spcPts val="0"/>
              </a:spcBef>
              <a:spcAft>
                <a:spcPts val="0"/>
              </a:spcAft>
              <a:buSzPts val="8400"/>
              <a:buNone/>
              <a:defRPr sz="5600"/>
            </a:lvl6pPr>
            <a:lvl7pPr lvl="6" algn="ctr">
              <a:spcBef>
                <a:spcPts val="0"/>
              </a:spcBef>
              <a:spcAft>
                <a:spcPts val="0"/>
              </a:spcAft>
              <a:buSzPts val="8400"/>
              <a:buNone/>
              <a:defRPr sz="5600"/>
            </a:lvl7pPr>
            <a:lvl8pPr lvl="7" algn="ctr">
              <a:spcBef>
                <a:spcPts val="0"/>
              </a:spcBef>
              <a:spcAft>
                <a:spcPts val="0"/>
              </a:spcAft>
              <a:buSzPts val="8400"/>
              <a:buNone/>
              <a:defRPr sz="5600"/>
            </a:lvl8pPr>
            <a:lvl9pPr lvl="8" algn="ctr">
              <a:spcBef>
                <a:spcPts val="0"/>
              </a:spcBef>
              <a:spcAft>
                <a:spcPts val="0"/>
              </a:spcAft>
              <a:buSzPts val="8400"/>
              <a:buNone/>
              <a:defRPr sz="5600"/>
            </a:lvl9pPr>
          </a:lstStyle>
          <a:p>
            <a:endParaRPr/>
          </a:p>
        </p:txBody>
      </p:sp>
      <p:sp>
        <p:nvSpPr>
          <p:cNvPr id="3046" name="Google Shape;3046;g34d03905792_3_30"/>
          <p:cNvSpPr txBox="1">
            <a:spLocks noGrp="1"/>
          </p:cNvSpPr>
          <p:nvPr>
            <p:ph type="subTitle" idx="1"/>
          </p:nvPr>
        </p:nvSpPr>
        <p:spPr>
          <a:xfrm>
            <a:off x="354000" y="3737433"/>
            <a:ext cx="5393600" cy="1646800"/>
          </a:xfrm>
          <a:prstGeom prst="rect">
            <a:avLst/>
          </a:prstGeom>
        </p:spPr>
        <p:txBody>
          <a:bodyPr spcFirstLastPara="1" wrap="square" lIns="182850" tIns="182850" rIns="182850" bIns="182850" anchor="t" anchorCtr="0">
            <a:normAutofit/>
          </a:bodyPr>
          <a:lstStyle>
            <a:lvl1pPr lvl="0" algn="ctr">
              <a:lnSpc>
                <a:spcPct val="100000"/>
              </a:lnSpc>
              <a:spcBef>
                <a:spcPts val="0"/>
              </a:spcBef>
              <a:spcAft>
                <a:spcPts val="0"/>
              </a:spcAft>
              <a:buSzPts val="4200"/>
              <a:buNone/>
              <a:defRPr sz="2800"/>
            </a:lvl1pPr>
            <a:lvl2pPr lvl="1" algn="ctr">
              <a:lnSpc>
                <a:spcPct val="100000"/>
              </a:lnSpc>
              <a:spcBef>
                <a:spcPts val="0"/>
              </a:spcBef>
              <a:spcAft>
                <a:spcPts val="0"/>
              </a:spcAft>
              <a:buSzPts val="4200"/>
              <a:buNone/>
              <a:defRPr sz="2800"/>
            </a:lvl2pPr>
            <a:lvl3pPr lvl="2" algn="ctr">
              <a:lnSpc>
                <a:spcPct val="100000"/>
              </a:lnSpc>
              <a:spcBef>
                <a:spcPts val="0"/>
              </a:spcBef>
              <a:spcAft>
                <a:spcPts val="0"/>
              </a:spcAft>
              <a:buSzPts val="4200"/>
              <a:buNone/>
              <a:defRPr sz="2800"/>
            </a:lvl3pPr>
            <a:lvl4pPr lvl="3" algn="ctr">
              <a:lnSpc>
                <a:spcPct val="100000"/>
              </a:lnSpc>
              <a:spcBef>
                <a:spcPts val="0"/>
              </a:spcBef>
              <a:spcAft>
                <a:spcPts val="0"/>
              </a:spcAft>
              <a:buSzPts val="4200"/>
              <a:buNone/>
              <a:defRPr sz="2800"/>
            </a:lvl4pPr>
            <a:lvl5pPr lvl="4" algn="ctr">
              <a:lnSpc>
                <a:spcPct val="100000"/>
              </a:lnSpc>
              <a:spcBef>
                <a:spcPts val="0"/>
              </a:spcBef>
              <a:spcAft>
                <a:spcPts val="0"/>
              </a:spcAft>
              <a:buSzPts val="4200"/>
              <a:buNone/>
              <a:defRPr sz="2800"/>
            </a:lvl5pPr>
            <a:lvl6pPr lvl="5" algn="ctr">
              <a:lnSpc>
                <a:spcPct val="100000"/>
              </a:lnSpc>
              <a:spcBef>
                <a:spcPts val="0"/>
              </a:spcBef>
              <a:spcAft>
                <a:spcPts val="0"/>
              </a:spcAft>
              <a:buSzPts val="4200"/>
              <a:buNone/>
              <a:defRPr sz="2800"/>
            </a:lvl6pPr>
            <a:lvl7pPr lvl="6" algn="ctr">
              <a:lnSpc>
                <a:spcPct val="100000"/>
              </a:lnSpc>
              <a:spcBef>
                <a:spcPts val="0"/>
              </a:spcBef>
              <a:spcAft>
                <a:spcPts val="0"/>
              </a:spcAft>
              <a:buSzPts val="4200"/>
              <a:buNone/>
              <a:defRPr sz="2800"/>
            </a:lvl7pPr>
            <a:lvl8pPr lvl="7" algn="ctr">
              <a:lnSpc>
                <a:spcPct val="100000"/>
              </a:lnSpc>
              <a:spcBef>
                <a:spcPts val="0"/>
              </a:spcBef>
              <a:spcAft>
                <a:spcPts val="0"/>
              </a:spcAft>
              <a:buSzPts val="4200"/>
              <a:buNone/>
              <a:defRPr sz="2800"/>
            </a:lvl8pPr>
            <a:lvl9pPr lvl="8" algn="ctr">
              <a:lnSpc>
                <a:spcPct val="100000"/>
              </a:lnSpc>
              <a:spcBef>
                <a:spcPts val="0"/>
              </a:spcBef>
              <a:spcAft>
                <a:spcPts val="0"/>
              </a:spcAft>
              <a:buSzPts val="4200"/>
              <a:buNone/>
              <a:defRPr sz="2800"/>
            </a:lvl9pPr>
          </a:lstStyle>
          <a:p>
            <a:endParaRPr/>
          </a:p>
        </p:txBody>
      </p:sp>
      <p:sp>
        <p:nvSpPr>
          <p:cNvPr id="3047" name="Google Shape;3047;g34d03905792_3_30"/>
          <p:cNvSpPr txBox="1">
            <a:spLocks noGrp="1"/>
          </p:cNvSpPr>
          <p:nvPr>
            <p:ph type="body" idx="2"/>
          </p:nvPr>
        </p:nvSpPr>
        <p:spPr>
          <a:xfrm>
            <a:off x="6586000" y="965433"/>
            <a:ext cx="5116000" cy="4926800"/>
          </a:xfrm>
          <a:prstGeom prst="rect">
            <a:avLst/>
          </a:prstGeom>
        </p:spPr>
        <p:txBody>
          <a:bodyPr spcFirstLastPara="1" wrap="square" lIns="182850" tIns="182850" rIns="182850" bIns="182850" anchor="ctr" anchorCtr="0">
            <a:normAutofit/>
          </a:bodyPr>
          <a:lstStyle>
            <a:lvl1pPr marL="304815" lvl="0" indent="-304815">
              <a:spcBef>
                <a:spcPts val="0"/>
              </a:spcBef>
              <a:spcAft>
                <a:spcPts val="0"/>
              </a:spcAft>
              <a:buSzPts val="3600"/>
              <a:buChar char="●"/>
              <a:defRPr/>
            </a:lvl1pPr>
            <a:lvl2pPr marL="609630" lvl="1" indent="-270947">
              <a:spcBef>
                <a:spcPts val="0"/>
              </a:spcBef>
              <a:spcAft>
                <a:spcPts val="0"/>
              </a:spcAft>
              <a:buSzPts val="2800"/>
              <a:buChar char="○"/>
              <a:defRPr/>
            </a:lvl2pPr>
            <a:lvl3pPr marL="914446" lvl="2" indent="-270947">
              <a:spcBef>
                <a:spcPts val="0"/>
              </a:spcBef>
              <a:spcAft>
                <a:spcPts val="0"/>
              </a:spcAft>
              <a:buSzPts val="2800"/>
              <a:buChar char="■"/>
              <a:defRPr/>
            </a:lvl3pPr>
            <a:lvl4pPr marL="1219261" lvl="3" indent="-270947">
              <a:spcBef>
                <a:spcPts val="0"/>
              </a:spcBef>
              <a:spcAft>
                <a:spcPts val="0"/>
              </a:spcAft>
              <a:buSzPts val="2800"/>
              <a:buChar char="●"/>
              <a:defRPr/>
            </a:lvl4pPr>
            <a:lvl5pPr marL="1524076" lvl="4" indent="-270947">
              <a:spcBef>
                <a:spcPts val="0"/>
              </a:spcBef>
              <a:spcAft>
                <a:spcPts val="0"/>
              </a:spcAft>
              <a:buSzPts val="2800"/>
              <a:buChar char="○"/>
              <a:defRPr/>
            </a:lvl5pPr>
            <a:lvl6pPr marL="1828891" lvl="5" indent="-270947">
              <a:spcBef>
                <a:spcPts val="0"/>
              </a:spcBef>
              <a:spcAft>
                <a:spcPts val="0"/>
              </a:spcAft>
              <a:buSzPts val="2800"/>
              <a:buChar char="■"/>
              <a:defRPr/>
            </a:lvl6pPr>
            <a:lvl7pPr marL="2133707" lvl="6" indent="-270947">
              <a:spcBef>
                <a:spcPts val="0"/>
              </a:spcBef>
              <a:spcAft>
                <a:spcPts val="0"/>
              </a:spcAft>
              <a:buSzPts val="2800"/>
              <a:buChar char="●"/>
              <a:defRPr/>
            </a:lvl7pPr>
            <a:lvl8pPr marL="2438522" lvl="7" indent="-270947">
              <a:spcBef>
                <a:spcPts val="0"/>
              </a:spcBef>
              <a:spcAft>
                <a:spcPts val="0"/>
              </a:spcAft>
              <a:buSzPts val="2800"/>
              <a:buChar char="○"/>
              <a:defRPr/>
            </a:lvl8pPr>
            <a:lvl9pPr marL="2743337" lvl="8" indent="-270947">
              <a:spcBef>
                <a:spcPts val="0"/>
              </a:spcBef>
              <a:spcAft>
                <a:spcPts val="0"/>
              </a:spcAft>
              <a:buSzPts val="2800"/>
              <a:buChar char="■"/>
              <a:defRPr/>
            </a:lvl9pPr>
          </a:lstStyle>
          <a:p>
            <a:endParaRPr/>
          </a:p>
        </p:txBody>
      </p:sp>
      <p:sp>
        <p:nvSpPr>
          <p:cNvPr id="3048" name="Google Shape;3048;g34d03905792_3_30"/>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8045430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049"/>
        <p:cNvGrpSpPr/>
        <p:nvPr/>
      </p:nvGrpSpPr>
      <p:grpSpPr>
        <a:xfrm>
          <a:off x="0" y="0"/>
          <a:ext cx="0" cy="0"/>
          <a:chOff x="0" y="0"/>
          <a:chExt cx="0" cy="0"/>
        </a:xfrm>
      </p:grpSpPr>
      <p:sp>
        <p:nvSpPr>
          <p:cNvPr id="3050" name="Google Shape;3050;g34d03905792_3_36"/>
          <p:cNvSpPr txBox="1">
            <a:spLocks noGrp="1"/>
          </p:cNvSpPr>
          <p:nvPr>
            <p:ph type="body" idx="1"/>
          </p:nvPr>
        </p:nvSpPr>
        <p:spPr>
          <a:xfrm>
            <a:off x="415600" y="5640767"/>
            <a:ext cx="7998400" cy="806800"/>
          </a:xfrm>
          <a:prstGeom prst="rect">
            <a:avLst/>
          </a:prstGeom>
        </p:spPr>
        <p:txBody>
          <a:bodyPr spcFirstLastPara="1" wrap="square" lIns="182850" tIns="182850" rIns="182850" bIns="182850" anchor="ctr" anchorCtr="0">
            <a:normAutofit/>
          </a:bodyPr>
          <a:lstStyle>
            <a:lvl1pPr marL="304815" lvl="0" indent="-152408">
              <a:lnSpc>
                <a:spcPct val="100000"/>
              </a:lnSpc>
              <a:spcBef>
                <a:spcPts val="0"/>
              </a:spcBef>
              <a:spcAft>
                <a:spcPts val="0"/>
              </a:spcAft>
              <a:buSzPts val="3600"/>
              <a:buNone/>
              <a:defRPr/>
            </a:lvl1pPr>
          </a:lstStyle>
          <a:p>
            <a:endParaRPr/>
          </a:p>
        </p:txBody>
      </p:sp>
      <p:sp>
        <p:nvSpPr>
          <p:cNvPr id="3051" name="Google Shape;3051;g34d03905792_3_36"/>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340024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52"/>
        <p:cNvGrpSpPr/>
        <p:nvPr/>
      </p:nvGrpSpPr>
      <p:grpSpPr>
        <a:xfrm>
          <a:off x="0" y="0"/>
          <a:ext cx="0" cy="0"/>
          <a:chOff x="0" y="0"/>
          <a:chExt cx="0" cy="0"/>
        </a:xfrm>
      </p:grpSpPr>
      <p:sp>
        <p:nvSpPr>
          <p:cNvPr id="3053" name="Google Shape;3053;g34d03905792_3_39"/>
          <p:cNvSpPr txBox="1">
            <a:spLocks noGrp="1"/>
          </p:cNvSpPr>
          <p:nvPr>
            <p:ph type="title" hasCustomPrompt="1"/>
          </p:nvPr>
        </p:nvSpPr>
        <p:spPr>
          <a:xfrm>
            <a:off x="415600" y="1474833"/>
            <a:ext cx="11360800" cy="26180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24000"/>
              <a:buNone/>
              <a:defRPr sz="16001"/>
            </a:lvl1pPr>
            <a:lvl2pPr lvl="1" algn="ctr">
              <a:spcBef>
                <a:spcPts val="0"/>
              </a:spcBef>
              <a:spcAft>
                <a:spcPts val="0"/>
              </a:spcAft>
              <a:buSzPts val="24000"/>
              <a:buNone/>
              <a:defRPr sz="16001"/>
            </a:lvl2pPr>
            <a:lvl3pPr lvl="2" algn="ctr">
              <a:spcBef>
                <a:spcPts val="0"/>
              </a:spcBef>
              <a:spcAft>
                <a:spcPts val="0"/>
              </a:spcAft>
              <a:buSzPts val="24000"/>
              <a:buNone/>
              <a:defRPr sz="16001"/>
            </a:lvl3pPr>
            <a:lvl4pPr lvl="3" algn="ctr">
              <a:spcBef>
                <a:spcPts val="0"/>
              </a:spcBef>
              <a:spcAft>
                <a:spcPts val="0"/>
              </a:spcAft>
              <a:buSzPts val="24000"/>
              <a:buNone/>
              <a:defRPr sz="16001"/>
            </a:lvl4pPr>
            <a:lvl5pPr lvl="4" algn="ctr">
              <a:spcBef>
                <a:spcPts val="0"/>
              </a:spcBef>
              <a:spcAft>
                <a:spcPts val="0"/>
              </a:spcAft>
              <a:buSzPts val="24000"/>
              <a:buNone/>
              <a:defRPr sz="16001"/>
            </a:lvl5pPr>
            <a:lvl6pPr lvl="5" algn="ctr">
              <a:spcBef>
                <a:spcPts val="0"/>
              </a:spcBef>
              <a:spcAft>
                <a:spcPts val="0"/>
              </a:spcAft>
              <a:buSzPts val="24000"/>
              <a:buNone/>
              <a:defRPr sz="16001"/>
            </a:lvl6pPr>
            <a:lvl7pPr lvl="6" algn="ctr">
              <a:spcBef>
                <a:spcPts val="0"/>
              </a:spcBef>
              <a:spcAft>
                <a:spcPts val="0"/>
              </a:spcAft>
              <a:buSzPts val="24000"/>
              <a:buNone/>
              <a:defRPr sz="16001"/>
            </a:lvl7pPr>
            <a:lvl8pPr lvl="7" algn="ctr">
              <a:spcBef>
                <a:spcPts val="0"/>
              </a:spcBef>
              <a:spcAft>
                <a:spcPts val="0"/>
              </a:spcAft>
              <a:buSzPts val="24000"/>
              <a:buNone/>
              <a:defRPr sz="16001"/>
            </a:lvl8pPr>
            <a:lvl9pPr lvl="8" algn="ctr">
              <a:spcBef>
                <a:spcPts val="0"/>
              </a:spcBef>
              <a:spcAft>
                <a:spcPts val="0"/>
              </a:spcAft>
              <a:buSzPts val="24000"/>
              <a:buNone/>
              <a:defRPr sz="16001"/>
            </a:lvl9pPr>
          </a:lstStyle>
          <a:p>
            <a:r>
              <a:t>xx%</a:t>
            </a:r>
          </a:p>
        </p:txBody>
      </p:sp>
      <p:sp>
        <p:nvSpPr>
          <p:cNvPr id="3054" name="Google Shape;3054;g34d03905792_3_39"/>
          <p:cNvSpPr txBox="1">
            <a:spLocks noGrp="1"/>
          </p:cNvSpPr>
          <p:nvPr>
            <p:ph type="body" idx="1"/>
          </p:nvPr>
        </p:nvSpPr>
        <p:spPr>
          <a:xfrm>
            <a:off x="415600" y="4202967"/>
            <a:ext cx="11360800" cy="1734400"/>
          </a:xfrm>
          <a:prstGeom prst="rect">
            <a:avLst/>
          </a:prstGeom>
        </p:spPr>
        <p:txBody>
          <a:bodyPr spcFirstLastPara="1" wrap="square" lIns="182850" tIns="182850" rIns="182850" bIns="182850" anchor="t" anchorCtr="0">
            <a:normAutofit/>
          </a:bodyPr>
          <a:lstStyle>
            <a:lvl1pPr marL="304815" lvl="0" indent="-304815" algn="ctr">
              <a:spcBef>
                <a:spcPts val="0"/>
              </a:spcBef>
              <a:spcAft>
                <a:spcPts val="0"/>
              </a:spcAft>
              <a:buSzPts val="3600"/>
              <a:buChar char="●"/>
              <a:defRPr/>
            </a:lvl1pPr>
            <a:lvl2pPr marL="609630" lvl="1" indent="-270947" algn="ctr">
              <a:spcBef>
                <a:spcPts val="0"/>
              </a:spcBef>
              <a:spcAft>
                <a:spcPts val="0"/>
              </a:spcAft>
              <a:buSzPts val="2800"/>
              <a:buChar char="○"/>
              <a:defRPr/>
            </a:lvl2pPr>
            <a:lvl3pPr marL="914446" lvl="2" indent="-270947" algn="ctr">
              <a:spcBef>
                <a:spcPts val="0"/>
              </a:spcBef>
              <a:spcAft>
                <a:spcPts val="0"/>
              </a:spcAft>
              <a:buSzPts val="2800"/>
              <a:buChar char="■"/>
              <a:defRPr/>
            </a:lvl3pPr>
            <a:lvl4pPr marL="1219261" lvl="3" indent="-270947" algn="ctr">
              <a:spcBef>
                <a:spcPts val="0"/>
              </a:spcBef>
              <a:spcAft>
                <a:spcPts val="0"/>
              </a:spcAft>
              <a:buSzPts val="2800"/>
              <a:buChar char="●"/>
              <a:defRPr/>
            </a:lvl4pPr>
            <a:lvl5pPr marL="1524076" lvl="4" indent="-270947" algn="ctr">
              <a:spcBef>
                <a:spcPts val="0"/>
              </a:spcBef>
              <a:spcAft>
                <a:spcPts val="0"/>
              </a:spcAft>
              <a:buSzPts val="2800"/>
              <a:buChar char="○"/>
              <a:defRPr/>
            </a:lvl5pPr>
            <a:lvl6pPr marL="1828891" lvl="5" indent="-270947" algn="ctr">
              <a:spcBef>
                <a:spcPts val="0"/>
              </a:spcBef>
              <a:spcAft>
                <a:spcPts val="0"/>
              </a:spcAft>
              <a:buSzPts val="2800"/>
              <a:buChar char="■"/>
              <a:defRPr/>
            </a:lvl6pPr>
            <a:lvl7pPr marL="2133707" lvl="6" indent="-270947" algn="ctr">
              <a:spcBef>
                <a:spcPts val="0"/>
              </a:spcBef>
              <a:spcAft>
                <a:spcPts val="0"/>
              </a:spcAft>
              <a:buSzPts val="2800"/>
              <a:buChar char="●"/>
              <a:defRPr/>
            </a:lvl7pPr>
            <a:lvl8pPr marL="2438522" lvl="7" indent="-270947" algn="ctr">
              <a:spcBef>
                <a:spcPts val="0"/>
              </a:spcBef>
              <a:spcAft>
                <a:spcPts val="0"/>
              </a:spcAft>
              <a:buSzPts val="2800"/>
              <a:buChar char="○"/>
              <a:defRPr/>
            </a:lvl8pPr>
            <a:lvl9pPr marL="2743337" lvl="8" indent="-270947" algn="ctr">
              <a:spcBef>
                <a:spcPts val="0"/>
              </a:spcBef>
              <a:spcAft>
                <a:spcPts val="0"/>
              </a:spcAft>
              <a:buSzPts val="2800"/>
              <a:buChar char="■"/>
              <a:defRPr/>
            </a:lvl9pPr>
          </a:lstStyle>
          <a:p>
            <a:endParaRPr/>
          </a:p>
        </p:txBody>
      </p:sp>
      <p:sp>
        <p:nvSpPr>
          <p:cNvPr id="3055" name="Google Shape;3055;g34d03905792_3_39"/>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31059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6"/>
        <p:cNvGrpSpPr/>
        <p:nvPr/>
      </p:nvGrpSpPr>
      <p:grpSpPr>
        <a:xfrm>
          <a:off x="0" y="0"/>
          <a:ext cx="0" cy="0"/>
          <a:chOff x="0" y="0"/>
          <a:chExt cx="0" cy="0"/>
        </a:xfrm>
      </p:grpSpPr>
      <p:sp>
        <p:nvSpPr>
          <p:cNvPr id="3057" name="Google Shape;3057;g34d03905792_3_43"/>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2939877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3173035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8462084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7663327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440306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153536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5854197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6171618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3149310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7821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883233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8361762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76ECCBE-E955-4888-8EC4-E83D5A338BEC}"/>
              </a:ext>
            </a:extLst>
          </p:cNvPr>
          <p:cNvSpPr>
            <a:spLocks noGrp="1"/>
          </p:cNvSpPr>
          <p:nvPr>
            <p:ph type="sldNum" sz="quarter" idx="12"/>
          </p:nvPr>
        </p:nvSpPr>
        <p:spPr/>
        <p:txBody>
          <a:bodyPr/>
          <a:lstStyle/>
          <a:p>
            <a:fld id="{09AF3135-2B01-47FF-894C-676CE448FD06}" type="slidenum">
              <a:rPr lang="en-US" smtClean="0"/>
              <a:t>‹#›</a:t>
            </a:fld>
            <a:endParaRPr lang="en-US"/>
          </a:p>
        </p:txBody>
      </p:sp>
      <p:sp>
        <p:nvSpPr>
          <p:cNvPr id="7" name="Rectangle 6">
            <a:extLst>
              <a:ext uri="{FF2B5EF4-FFF2-40B4-BE49-F238E27FC236}">
                <a16:creationId xmlns:a16="http://schemas.microsoft.com/office/drawing/2014/main" id="{953FAD37-A8A9-4E09-B178-7C641C34F8F8}"/>
              </a:ext>
            </a:extLst>
          </p:cNvPr>
          <p:cNvSpPr/>
          <p:nvPr userDrawn="1"/>
        </p:nvSpPr>
        <p:spPr>
          <a:xfrm>
            <a:off x="4389040" y="4779974"/>
            <a:ext cx="7802961" cy="2078027"/>
          </a:xfrm>
          <a:prstGeom prst="rect">
            <a:avLst/>
          </a:prstGeom>
          <a:solidFill>
            <a:srgbClr val="D3B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descr="A picture containing person, outdoor, tree, sky&#10;&#10;Description automatically generated">
            <a:extLst>
              <a:ext uri="{FF2B5EF4-FFF2-40B4-BE49-F238E27FC236}">
                <a16:creationId xmlns:a16="http://schemas.microsoft.com/office/drawing/2014/main" id="{121F0A37-8724-44B8-B73B-572AE2B90BE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71635" y="377625"/>
            <a:ext cx="6599564" cy="5755127"/>
          </a:xfrm>
          <a:prstGeom prst="rect">
            <a:avLst/>
          </a:prstGeom>
        </p:spPr>
      </p:pic>
      <p:sp>
        <p:nvSpPr>
          <p:cNvPr id="9" name="Rectangle 8">
            <a:extLst>
              <a:ext uri="{FF2B5EF4-FFF2-40B4-BE49-F238E27FC236}">
                <a16:creationId xmlns:a16="http://schemas.microsoft.com/office/drawing/2014/main" id="{DE9FF4F4-F30F-46C7-B0FA-F72A824EFD65}"/>
              </a:ext>
            </a:extLst>
          </p:cNvPr>
          <p:cNvSpPr/>
          <p:nvPr userDrawn="1"/>
        </p:nvSpPr>
        <p:spPr>
          <a:xfrm>
            <a:off x="0" y="0"/>
            <a:ext cx="2671022" cy="372234"/>
          </a:xfrm>
          <a:prstGeom prst="rect">
            <a:avLst/>
          </a:prstGeom>
          <a:solidFill>
            <a:srgbClr val="D3B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26C34BCB-422B-4B7D-B051-68A5A1C0D4D0}"/>
              </a:ext>
            </a:extLst>
          </p:cNvPr>
          <p:cNvSpPr/>
          <p:nvPr userDrawn="1"/>
        </p:nvSpPr>
        <p:spPr>
          <a:xfrm>
            <a:off x="546413" y="3189443"/>
            <a:ext cx="45719" cy="328071"/>
          </a:xfrm>
          <a:prstGeom prst="rect">
            <a:avLst/>
          </a:prstGeom>
          <a:solidFill>
            <a:srgbClr val="3A3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9DBEF727-698F-44FA-9523-1EEDE12E8957}"/>
              </a:ext>
            </a:extLst>
          </p:cNvPr>
          <p:cNvSpPr/>
          <p:nvPr userDrawn="1"/>
        </p:nvSpPr>
        <p:spPr>
          <a:xfrm>
            <a:off x="580430" y="4779974"/>
            <a:ext cx="1061354" cy="333153"/>
          </a:xfrm>
          <a:prstGeom prst="rect">
            <a:avLst/>
          </a:prstGeom>
          <a:solidFill>
            <a:srgbClr val="3A3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descr="Text&#10;&#10;Description automatically generated">
            <a:extLst>
              <a:ext uri="{FF2B5EF4-FFF2-40B4-BE49-F238E27FC236}">
                <a16:creationId xmlns:a16="http://schemas.microsoft.com/office/drawing/2014/main" id="{E1F19A8D-C827-4DE2-9AF4-5110DE8FFBD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47862" y="680644"/>
            <a:ext cx="2223160" cy="386638"/>
          </a:xfrm>
          <a:prstGeom prst="rect">
            <a:avLst/>
          </a:prstGeom>
        </p:spPr>
      </p:pic>
      <p:sp>
        <p:nvSpPr>
          <p:cNvPr id="23" name="Text Placeholder 22">
            <a:extLst>
              <a:ext uri="{FF2B5EF4-FFF2-40B4-BE49-F238E27FC236}">
                <a16:creationId xmlns:a16="http://schemas.microsoft.com/office/drawing/2014/main" id="{E748991F-5403-446D-98B5-D6A42CF92DF0}"/>
              </a:ext>
            </a:extLst>
          </p:cNvPr>
          <p:cNvSpPr>
            <a:spLocks noGrp="1"/>
          </p:cNvSpPr>
          <p:nvPr>
            <p:ph type="body" sz="quarter" idx="13" hasCustomPrompt="1"/>
          </p:nvPr>
        </p:nvSpPr>
        <p:spPr>
          <a:xfrm>
            <a:off x="546412" y="1710006"/>
            <a:ext cx="3487738" cy="1239471"/>
          </a:xfrm>
        </p:spPr>
        <p:txBody>
          <a:bodyPr/>
          <a:lstStyle>
            <a:lvl1pPr marL="0" indent="0">
              <a:buNone/>
              <a:defRPr b="1"/>
            </a:lvl1pPr>
          </a:lstStyle>
          <a:p>
            <a:pPr lvl="0"/>
            <a:r>
              <a:rPr lang="en-US"/>
              <a:t>Insert presentation title here</a:t>
            </a:r>
          </a:p>
        </p:txBody>
      </p:sp>
      <p:sp>
        <p:nvSpPr>
          <p:cNvPr id="27" name="Text Placeholder 26">
            <a:extLst>
              <a:ext uri="{FF2B5EF4-FFF2-40B4-BE49-F238E27FC236}">
                <a16:creationId xmlns:a16="http://schemas.microsoft.com/office/drawing/2014/main" id="{213ABAD0-0673-4BCA-9E3E-B66B6FF8225C}"/>
              </a:ext>
            </a:extLst>
          </p:cNvPr>
          <p:cNvSpPr>
            <a:spLocks noGrp="1"/>
          </p:cNvSpPr>
          <p:nvPr>
            <p:ph type="body" sz="quarter" idx="14" hasCustomPrompt="1"/>
          </p:nvPr>
        </p:nvSpPr>
        <p:spPr>
          <a:xfrm>
            <a:off x="695326" y="3189288"/>
            <a:ext cx="3292475" cy="328612"/>
          </a:xfrm>
        </p:spPr>
        <p:txBody>
          <a:bodyPr>
            <a:noAutofit/>
          </a:bodyPr>
          <a:lstStyle>
            <a:lvl1pPr marL="0" indent="0">
              <a:buNone/>
              <a:defRPr sz="1800"/>
            </a:lvl1pPr>
          </a:lstStyle>
          <a:p>
            <a:pPr lvl="0"/>
            <a:r>
              <a:rPr lang="en-US"/>
              <a:t>Subtitle, partner org</a:t>
            </a:r>
          </a:p>
        </p:txBody>
      </p:sp>
      <p:sp>
        <p:nvSpPr>
          <p:cNvPr id="29" name="Text Placeholder 28">
            <a:extLst>
              <a:ext uri="{FF2B5EF4-FFF2-40B4-BE49-F238E27FC236}">
                <a16:creationId xmlns:a16="http://schemas.microsoft.com/office/drawing/2014/main" id="{27D82C3B-E5CE-4BEA-9B7C-6E340F1B59E4}"/>
              </a:ext>
            </a:extLst>
          </p:cNvPr>
          <p:cNvSpPr>
            <a:spLocks noGrp="1"/>
          </p:cNvSpPr>
          <p:nvPr>
            <p:ph type="body" sz="quarter" idx="15" hasCustomPrompt="1"/>
          </p:nvPr>
        </p:nvSpPr>
        <p:spPr>
          <a:xfrm>
            <a:off x="581026" y="4779963"/>
            <a:ext cx="1060450" cy="328612"/>
          </a:xfrm>
        </p:spPr>
        <p:txBody>
          <a:bodyPr>
            <a:noAutofit/>
          </a:bodyPr>
          <a:lstStyle>
            <a:lvl1pPr marL="0" indent="0" algn="ctr">
              <a:buNone/>
              <a:defRPr sz="1600">
                <a:solidFill>
                  <a:schemeClr val="bg1"/>
                </a:solidFill>
              </a:defRPr>
            </a:lvl1pPr>
          </a:lstStyle>
          <a:p>
            <a:pPr lvl="0"/>
            <a:r>
              <a:rPr lang="en-US"/>
              <a:t>Date</a:t>
            </a:r>
          </a:p>
        </p:txBody>
      </p:sp>
      <p:sp>
        <p:nvSpPr>
          <p:cNvPr id="31" name="Text Placeholder 30">
            <a:extLst>
              <a:ext uri="{FF2B5EF4-FFF2-40B4-BE49-F238E27FC236}">
                <a16:creationId xmlns:a16="http://schemas.microsoft.com/office/drawing/2014/main" id="{DDF65F31-2B05-4589-9526-EC70BF70CF9C}"/>
              </a:ext>
            </a:extLst>
          </p:cNvPr>
          <p:cNvSpPr>
            <a:spLocks noGrp="1"/>
          </p:cNvSpPr>
          <p:nvPr>
            <p:ph type="body" sz="quarter" idx="16" hasCustomPrompt="1"/>
          </p:nvPr>
        </p:nvSpPr>
        <p:spPr>
          <a:xfrm>
            <a:off x="1741488" y="4779963"/>
            <a:ext cx="3292474" cy="328612"/>
          </a:xfrm>
        </p:spPr>
        <p:txBody>
          <a:bodyPr>
            <a:noAutofit/>
          </a:bodyPr>
          <a:lstStyle>
            <a:lvl1pPr marL="0" indent="0">
              <a:buNone/>
              <a:defRPr sz="1600"/>
            </a:lvl1pPr>
          </a:lstStyle>
          <a:p>
            <a:pPr lvl="0"/>
            <a:r>
              <a:rPr lang="en-US"/>
              <a:t>Location or conference</a:t>
            </a:r>
          </a:p>
        </p:txBody>
      </p:sp>
    </p:spTree>
    <p:extLst>
      <p:ext uri="{BB962C8B-B14F-4D97-AF65-F5344CB8AC3E}">
        <p14:creationId xmlns:p14="http://schemas.microsoft.com/office/powerpoint/2010/main" val="299168188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8D524-52CD-47D5-A684-B5E73E8E09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522427-D107-49AA-A5DF-DEAE46F22C7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672ADC5-3CB2-43A3-B26D-1EC61486D210}"/>
              </a:ext>
            </a:extLst>
          </p:cNvPr>
          <p:cNvSpPr>
            <a:spLocks noGrp="1"/>
          </p:cNvSpPr>
          <p:nvPr>
            <p:ph type="sldNum" sz="quarter" idx="12"/>
          </p:nvPr>
        </p:nvSpPr>
        <p:spPr/>
        <p:txBody>
          <a:bodyPr/>
          <a:lstStyle/>
          <a:p>
            <a:fld id="{09AF3135-2B01-47FF-894C-676CE448FD06}" type="slidenum">
              <a:rPr lang="en-US" smtClean="0"/>
              <a:t>‹#›</a:t>
            </a:fld>
            <a:endParaRPr lang="en-US"/>
          </a:p>
        </p:txBody>
      </p:sp>
      <p:sp>
        <p:nvSpPr>
          <p:cNvPr id="7" name="Rectangle 6">
            <a:extLst>
              <a:ext uri="{FF2B5EF4-FFF2-40B4-BE49-F238E27FC236}">
                <a16:creationId xmlns:a16="http://schemas.microsoft.com/office/drawing/2014/main" id="{27234385-D3C1-4B8D-A1BF-4BC4D2975212}"/>
              </a:ext>
            </a:extLst>
          </p:cNvPr>
          <p:cNvSpPr/>
          <p:nvPr userDrawn="1"/>
        </p:nvSpPr>
        <p:spPr>
          <a:xfrm rot="5400000">
            <a:off x="9249002" y="2324133"/>
            <a:ext cx="5143502" cy="495239"/>
          </a:xfrm>
          <a:prstGeom prst="rect">
            <a:avLst/>
          </a:prstGeom>
          <a:solidFill>
            <a:srgbClr val="D3B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9E58AADE-41ED-413E-A08D-20161EE090FE}"/>
              </a:ext>
            </a:extLst>
          </p:cNvPr>
          <p:cNvSpPr/>
          <p:nvPr userDrawn="1"/>
        </p:nvSpPr>
        <p:spPr>
          <a:xfrm>
            <a:off x="11722807" y="559984"/>
            <a:ext cx="340243" cy="296879"/>
          </a:xfrm>
          <a:prstGeom prst="rect">
            <a:avLst/>
          </a:prstGeom>
          <a:solidFill>
            <a:srgbClr val="4C2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7577977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8D524-52CD-47D5-A684-B5E73E8E09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522427-D107-49AA-A5DF-DEAE46F22C71}"/>
              </a:ext>
            </a:extLst>
          </p:cNvPr>
          <p:cNvSpPr>
            <a:spLocks noGrp="1"/>
          </p:cNvSpPr>
          <p:nvPr>
            <p:ph idx="1" hasCustomPrompt="1"/>
          </p:nvPr>
        </p:nvSpPr>
        <p:spPr/>
        <p:txBody>
          <a:bodyPr/>
          <a:lstStyle>
            <a:lvl1pPr>
              <a:defRPr cap="none"/>
            </a:lvl1pPr>
            <a:lvl3pPr>
              <a:defRPr cap="none"/>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672ADC5-3CB2-43A3-B26D-1EC61486D210}"/>
              </a:ext>
            </a:extLst>
          </p:cNvPr>
          <p:cNvSpPr>
            <a:spLocks noGrp="1"/>
          </p:cNvSpPr>
          <p:nvPr>
            <p:ph type="sldNum" sz="quarter" idx="12"/>
          </p:nvPr>
        </p:nvSpPr>
        <p:spPr/>
        <p:txBody>
          <a:bodyPr/>
          <a:lstStyle/>
          <a:p>
            <a:fld id="{09AF3135-2B01-47FF-894C-676CE448FD06}" type="slidenum">
              <a:rPr lang="en-US" smtClean="0"/>
              <a:t>‹#›</a:t>
            </a:fld>
            <a:endParaRPr lang="en-US"/>
          </a:p>
        </p:txBody>
      </p:sp>
      <p:sp>
        <p:nvSpPr>
          <p:cNvPr id="7" name="Rectangle 6">
            <a:extLst>
              <a:ext uri="{FF2B5EF4-FFF2-40B4-BE49-F238E27FC236}">
                <a16:creationId xmlns:a16="http://schemas.microsoft.com/office/drawing/2014/main" id="{27234385-D3C1-4B8D-A1BF-4BC4D2975212}"/>
              </a:ext>
            </a:extLst>
          </p:cNvPr>
          <p:cNvSpPr/>
          <p:nvPr userDrawn="1"/>
        </p:nvSpPr>
        <p:spPr>
          <a:xfrm rot="5400000">
            <a:off x="9249002" y="2324133"/>
            <a:ext cx="5143502" cy="495239"/>
          </a:xfrm>
          <a:prstGeom prst="rect">
            <a:avLst/>
          </a:prstGeom>
          <a:solidFill>
            <a:srgbClr val="D3B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9E58AADE-41ED-413E-A08D-20161EE090FE}"/>
              </a:ext>
            </a:extLst>
          </p:cNvPr>
          <p:cNvSpPr/>
          <p:nvPr userDrawn="1"/>
        </p:nvSpPr>
        <p:spPr>
          <a:xfrm>
            <a:off x="11722807" y="559984"/>
            <a:ext cx="340243" cy="296879"/>
          </a:xfrm>
          <a:prstGeom prst="rect">
            <a:avLst/>
          </a:prstGeom>
          <a:solidFill>
            <a:srgbClr val="4C2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5327714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EF51B-64E3-491E-89C3-7A4A09B2A4F1}"/>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C44F1C-A585-4D27-AD59-B380A99D46AA}"/>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91AF0F0F-1363-496A-8153-65E0181C952E}"/>
              </a:ext>
            </a:extLst>
          </p:cNvPr>
          <p:cNvSpPr>
            <a:spLocks noGrp="1"/>
          </p:cNvSpPr>
          <p:nvPr>
            <p:ph type="sldNum" sz="quarter" idx="12"/>
          </p:nvPr>
        </p:nvSpPr>
        <p:spPr/>
        <p:txBody>
          <a:bodyPr/>
          <a:lstStyle/>
          <a:p>
            <a:fld id="{09AF3135-2B01-47FF-894C-676CE448FD06}" type="slidenum">
              <a:rPr lang="en-US" smtClean="0"/>
              <a:t>‹#›</a:t>
            </a:fld>
            <a:endParaRPr lang="en-US"/>
          </a:p>
        </p:txBody>
      </p:sp>
    </p:spTree>
    <p:extLst>
      <p:ext uri="{BB962C8B-B14F-4D97-AF65-F5344CB8AC3E}">
        <p14:creationId xmlns:p14="http://schemas.microsoft.com/office/powerpoint/2010/main" val="216109475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0CB94-D6FA-48A5-A737-E9AEBB3B0E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D7189A-3D13-46F9-901F-7A31FBF58D29}"/>
              </a:ext>
            </a:extLst>
          </p:cNvPr>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CC2903-0D23-491B-B2EE-A9FC818D3624}"/>
              </a:ext>
            </a:extLst>
          </p:cNvPr>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4547E6A-87D9-43AD-9709-AE65B52A7A73}"/>
              </a:ext>
            </a:extLst>
          </p:cNvPr>
          <p:cNvSpPr>
            <a:spLocks noGrp="1"/>
          </p:cNvSpPr>
          <p:nvPr>
            <p:ph type="sldNum" sz="quarter" idx="12"/>
          </p:nvPr>
        </p:nvSpPr>
        <p:spPr/>
        <p:txBody>
          <a:bodyPr/>
          <a:lstStyle/>
          <a:p>
            <a:fld id="{09AF3135-2B01-47FF-894C-676CE448FD06}" type="slidenum">
              <a:rPr lang="en-US" smtClean="0"/>
              <a:t>‹#›</a:t>
            </a:fld>
            <a:endParaRPr lang="en-US"/>
          </a:p>
        </p:txBody>
      </p:sp>
    </p:spTree>
    <p:extLst>
      <p:ext uri="{BB962C8B-B14F-4D97-AF65-F5344CB8AC3E}">
        <p14:creationId xmlns:p14="http://schemas.microsoft.com/office/powerpoint/2010/main" val="147780555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7181-15B9-4B35-AF8F-DF4CC2DB19C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8745EC-F099-42CE-B78C-7C9527A5A886}"/>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B16492C-72AB-4081-AF5A-447B70B82534}"/>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6D2FA6-20E7-4381-B0BD-1598E57DBE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82BE7CD-1452-4780-A7B6-E319330E612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10CBB6A6-FE5B-4671-9E5F-018C624A8CCE}"/>
              </a:ext>
            </a:extLst>
          </p:cNvPr>
          <p:cNvSpPr>
            <a:spLocks noGrp="1"/>
          </p:cNvSpPr>
          <p:nvPr>
            <p:ph type="sldNum" sz="quarter" idx="12"/>
          </p:nvPr>
        </p:nvSpPr>
        <p:spPr/>
        <p:txBody>
          <a:bodyPr/>
          <a:lstStyle/>
          <a:p>
            <a:fld id="{09AF3135-2B01-47FF-894C-676CE448FD06}" type="slidenum">
              <a:rPr lang="en-US" smtClean="0"/>
              <a:t>‹#›</a:t>
            </a:fld>
            <a:endParaRPr lang="en-US"/>
          </a:p>
        </p:txBody>
      </p:sp>
    </p:spTree>
    <p:extLst>
      <p:ext uri="{BB962C8B-B14F-4D97-AF65-F5344CB8AC3E}">
        <p14:creationId xmlns:p14="http://schemas.microsoft.com/office/powerpoint/2010/main" val="271673098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854DC8-D395-4539-A34B-3353A6027C52}"/>
              </a:ext>
            </a:extLst>
          </p:cNvPr>
          <p:cNvSpPr/>
          <p:nvPr userDrawn="1"/>
        </p:nvSpPr>
        <p:spPr>
          <a:xfrm>
            <a:off x="0" y="489095"/>
            <a:ext cx="12192000" cy="53577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322DFAB8-D072-4F14-8776-DB263BDE769D}"/>
              </a:ext>
            </a:extLst>
          </p:cNvPr>
          <p:cNvSpPr/>
          <p:nvPr userDrawn="1"/>
        </p:nvSpPr>
        <p:spPr>
          <a:xfrm>
            <a:off x="5539154" y="717766"/>
            <a:ext cx="6652846" cy="835274"/>
          </a:xfrm>
          <a:prstGeom prst="rect">
            <a:avLst/>
          </a:prstGeom>
          <a:solidFill>
            <a:srgbClr val="86A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CBA35E37-3A6B-492D-A196-3EE91AA04FEB}"/>
              </a:ext>
            </a:extLst>
          </p:cNvPr>
          <p:cNvSpPr/>
          <p:nvPr userDrawn="1"/>
        </p:nvSpPr>
        <p:spPr>
          <a:xfrm>
            <a:off x="-2" y="986965"/>
            <a:ext cx="340243" cy="296879"/>
          </a:xfrm>
          <a:prstGeom prst="rect">
            <a:avLst/>
          </a:prstGeom>
          <a:solidFill>
            <a:srgbClr val="D3B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4D51DC8-097F-4708-80CB-9B01AE53E82B}"/>
              </a:ext>
            </a:extLst>
          </p:cNvPr>
          <p:cNvSpPr>
            <a:spLocks noGrp="1"/>
          </p:cNvSpPr>
          <p:nvPr>
            <p:ph type="title"/>
          </p:nvPr>
        </p:nvSpPr>
        <p:spPr>
          <a:xfrm>
            <a:off x="800237" y="717768"/>
            <a:ext cx="4278923" cy="835274"/>
          </a:xfrm>
        </p:spPr>
        <p:txBody>
          <a:bodyPr>
            <a:noAutofit/>
          </a:bodyPr>
          <a:lstStyle>
            <a:lvl1pPr>
              <a:defRPr sz="2800"/>
            </a:lvl1pPr>
          </a:lstStyle>
          <a:p>
            <a:r>
              <a:rPr lang="en-US"/>
              <a:t>Click to edit Master title style</a:t>
            </a:r>
          </a:p>
        </p:txBody>
      </p:sp>
      <p:sp>
        <p:nvSpPr>
          <p:cNvPr id="5" name="Slide Number Placeholder 4">
            <a:extLst>
              <a:ext uri="{FF2B5EF4-FFF2-40B4-BE49-F238E27FC236}">
                <a16:creationId xmlns:a16="http://schemas.microsoft.com/office/drawing/2014/main" id="{DBADE2B0-05E3-4B7F-8B73-F6BA4420A88F}"/>
              </a:ext>
            </a:extLst>
          </p:cNvPr>
          <p:cNvSpPr>
            <a:spLocks noGrp="1"/>
          </p:cNvSpPr>
          <p:nvPr>
            <p:ph type="sldNum" sz="quarter" idx="12"/>
          </p:nvPr>
        </p:nvSpPr>
        <p:spPr/>
        <p:txBody>
          <a:bodyPr/>
          <a:lstStyle/>
          <a:p>
            <a:fld id="{09AF3135-2B01-47FF-894C-676CE448FD06}" type="slidenum">
              <a:rPr lang="en-US" smtClean="0"/>
              <a:t>‹#›</a:t>
            </a:fld>
            <a:endParaRPr lang="en-US"/>
          </a:p>
        </p:txBody>
      </p:sp>
    </p:spTree>
    <p:extLst>
      <p:ext uri="{BB962C8B-B14F-4D97-AF65-F5344CB8AC3E}">
        <p14:creationId xmlns:p14="http://schemas.microsoft.com/office/powerpoint/2010/main" val="258463898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854DC8-D395-4539-A34B-3353A6027C52}"/>
              </a:ext>
            </a:extLst>
          </p:cNvPr>
          <p:cNvSpPr/>
          <p:nvPr userDrawn="1"/>
        </p:nvSpPr>
        <p:spPr>
          <a:xfrm>
            <a:off x="0" y="489095"/>
            <a:ext cx="12192000" cy="53577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322DFAB8-D072-4F14-8776-DB263BDE769D}"/>
              </a:ext>
            </a:extLst>
          </p:cNvPr>
          <p:cNvSpPr/>
          <p:nvPr userDrawn="1"/>
        </p:nvSpPr>
        <p:spPr>
          <a:xfrm>
            <a:off x="5539154" y="717766"/>
            <a:ext cx="6652846" cy="83527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CBA35E37-3A6B-492D-A196-3EE91AA04FEB}"/>
              </a:ext>
            </a:extLst>
          </p:cNvPr>
          <p:cNvSpPr/>
          <p:nvPr userDrawn="1"/>
        </p:nvSpPr>
        <p:spPr>
          <a:xfrm>
            <a:off x="-2" y="986965"/>
            <a:ext cx="340243" cy="296879"/>
          </a:xfrm>
          <a:prstGeom prst="rect">
            <a:avLst/>
          </a:prstGeom>
          <a:solidFill>
            <a:srgbClr val="D3B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4D51DC8-097F-4708-80CB-9B01AE53E82B}"/>
              </a:ext>
            </a:extLst>
          </p:cNvPr>
          <p:cNvSpPr>
            <a:spLocks noGrp="1"/>
          </p:cNvSpPr>
          <p:nvPr>
            <p:ph type="title"/>
          </p:nvPr>
        </p:nvSpPr>
        <p:spPr>
          <a:xfrm>
            <a:off x="800237" y="717768"/>
            <a:ext cx="4278923" cy="835274"/>
          </a:xfrm>
        </p:spPr>
        <p:txBody>
          <a:bodyPr>
            <a:noAutofit/>
          </a:bodyPr>
          <a:lstStyle>
            <a:lvl1pPr>
              <a:defRPr sz="2800"/>
            </a:lvl1pPr>
          </a:lstStyle>
          <a:p>
            <a:r>
              <a:rPr lang="en-US"/>
              <a:t>Click to edit Master title style</a:t>
            </a:r>
          </a:p>
        </p:txBody>
      </p:sp>
      <p:sp>
        <p:nvSpPr>
          <p:cNvPr id="5" name="Slide Number Placeholder 4">
            <a:extLst>
              <a:ext uri="{FF2B5EF4-FFF2-40B4-BE49-F238E27FC236}">
                <a16:creationId xmlns:a16="http://schemas.microsoft.com/office/drawing/2014/main" id="{DBADE2B0-05E3-4B7F-8B73-F6BA4420A88F}"/>
              </a:ext>
            </a:extLst>
          </p:cNvPr>
          <p:cNvSpPr>
            <a:spLocks noGrp="1"/>
          </p:cNvSpPr>
          <p:nvPr>
            <p:ph type="sldNum" sz="quarter" idx="12"/>
          </p:nvPr>
        </p:nvSpPr>
        <p:spPr/>
        <p:txBody>
          <a:bodyPr/>
          <a:lstStyle/>
          <a:p>
            <a:fld id="{09AF3135-2B01-47FF-894C-676CE448FD06}" type="slidenum">
              <a:rPr lang="en-US" smtClean="0"/>
              <a:t>‹#›</a:t>
            </a:fld>
            <a:endParaRPr lang="en-US"/>
          </a:p>
        </p:txBody>
      </p:sp>
    </p:spTree>
    <p:extLst>
      <p:ext uri="{BB962C8B-B14F-4D97-AF65-F5344CB8AC3E}">
        <p14:creationId xmlns:p14="http://schemas.microsoft.com/office/powerpoint/2010/main" val="324888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854DC8-D395-4539-A34B-3353A6027C52}"/>
              </a:ext>
            </a:extLst>
          </p:cNvPr>
          <p:cNvSpPr/>
          <p:nvPr userDrawn="1"/>
        </p:nvSpPr>
        <p:spPr>
          <a:xfrm>
            <a:off x="0" y="489095"/>
            <a:ext cx="12192000" cy="53577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322DFAB8-D072-4F14-8776-DB263BDE769D}"/>
              </a:ext>
            </a:extLst>
          </p:cNvPr>
          <p:cNvSpPr/>
          <p:nvPr userDrawn="1"/>
        </p:nvSpPr>
        <p:spPr>
          <a:xfrm>
            <a:off x="5539154" y="717766"/>
            <a:ext cx="6652846" cy="835274"/>
          </a:xfrm>
          <a:prstGeom prst="rect">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CBA35E37-3A6B-492D-A196-3EE91AA04FEB}"/>
              </a:ext>
            </a:extLst>
          </p:cNvPr>
          <p:cNvSpPr/>
          <p:nvPr userDrawn="1"/>
        </p:nvSpPr>
        <p:spPr>
          <a:xfrm>
            <a:off x="-2" y="986965"/>
            <a:ext cx="340243" cy="296879"/>
          </a:xfrm>
          <a:prstGeom prst="rect">
            <a:avLst/>
          </a:prstGeom>
          <a:solidFill>
            <a:srgbClr val="D3B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4D51DC8-097F-4708-80CB-9B01AE53E82B}"/>
              </a:ext>
            </a:extLst>
          </p:cNvPr>
          <p:cNvSpPr>
            <a:spLocks noGrp="1"/>
          </p:cNvSpPr>
          <p:nvPr>
            <p:ph type="title"/>
          </p:nvPr>
        </p:nvSpPr>
        <p:spPr>
          <a:xfrm>
            <a:off x="800237" y="717768"/>
            <a:ext cx="4278923" cy="835274"/>
          </a:xfrm>
        </p:spPr>
        <p:txBody>
          <a:bodyPr>
            <a:noAutofit/>
          </a:bodyPr>
          <a:lstStyle>
            <a:lvl1pPr>
              <a:defRPr sz="2800"/>
            </a:lvl1pPr>
          </a:lstStyle>
          <a:p>
            <a:r>
              <a:rPr lang="en-US"/>
              <a:t>Click to edit Master title style</a:t>
            </a:r>
          </a:p>
        </p:txBody>
      </p:sp>
      <p:sp>
        <p:nvSpPr>
          <p:cNvPr id="5" name="Slide Number Placeholder 4">
            <a:extLst>
              <a:ext uri="{FF2B5EF4-FFF2-40B4-BE49-F238E27FC236}">
                <a16:creationId xmlns:a16="http://schemas.microsoft.com/office/drawing/2014/main" id="{DBADE2B0-05E3-4B7F-8B73-F6BA4420A88F}"/>
              </a:ext>
            </a:extLst>
          </p:cNvPr>
          <p:cNvSpPr>
            <a:spLocks noGrp="1"/>
          </p:cNvSpPr>
          <p:nvPr>
            <p:ph type="sldNum" sz="quarter" idx="12"/>
          </p:nvPr>
        </p:nvSpPr>
        <p:spPr/>
        <p:txBody>
          <a:bodyPr/>
          <a:lstStyle/>
          <a:p>
            <a:fld id="{09AF3135-2B01-47FF-894C-676CE448FD06}" type="slidenum">
              <a:rPr lang="en-US" smtClean="0"/>
              <a:t>‹#›</a:t>
            </a:fld>
            <a:endParaRPr lang="en-US"/>
          </a:p>
        </p:txBody>
      </p:sp>
    </p:spTree>
    <p:extLst>
      <p:ext uri="{BB962C8B-B14F-4D97-AF65-F5344CB8AC3E}">
        <p14:creationId xmlns:p14="http://schemas.microsoft.com/office/powerpoint/2010/main" val="32910240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3" name="Picture 12" descr="A person standing in front of a group of children&#10;&#10;Description automatically generated with low confidence">
            <a:extLst>
              <a:ext uri="{FF2B5EF4-FFF2-40B4-BE49-F238E27FC236}">
                <a16:creationId xmlns:a16="http://schemas.microsoft.com/office/drawing/2014/main" id="{06317856-125A-4C40-931E-902A7E1771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731351" y="628515"/>
            <a:ext cx="7120680" cy="4989769"/>
          </a:xfrm>
          <a:prstGeom prst="rect">
            <a:avLst/>
          </a:prstGeom>
        </p:spPr>
      </p:pic>
      <p:sp>
        <p:nvSpPr>
          <p:cNvPr id="4" name="Slide Number Placeholder 3">
            <a:extLst>
              <a:ext uri="{FF2B5EF4-FFF2-40B4-BE49-F238E27FC236}">
                <a16:creationId xmlns:a16="http://schemas.microsoft.com/office/drawing/2014/main" id="{25A0B252-EFDD-410C-97FA-CC46015DE516}"/>
              </a:ext>
            </a:extLst>
          </p:cNvPr>
          <p:cNvSpPr>
            <a:spLocks noGrp="1"/>
          </p:cNvSpPr>
          <p:nvPr>
            <p:ph type="sldNum" sz="quarter" idx="12"/>
          </p:nvPr>
        </p:nvSpPr>
        <p:spPr/>
        <p:txBody>
          <a:bodyPr/>
          <a:lstStyle/>
          <a:p>
            <a:fld id="{09AF3135-2B01-47FF-894C-676CE448FD06}" type="slidenum">
              <a:rPr lang="en-US" smtClean="0"/>
              <a:t>‹#›</a:t>
            </a:fld>
            <a:endParaRPr lang="en-US"/>
          </a:p>
        </p:txBody>
      </p:sp>
      <p:sp>
        <p:nvSpPr>
          <p:cNvPr id="5" name="Rectangle 4">
            <a:extLst>
              <a:ext uri="{FF2B5EF4-FFF2-40B4-BE49-F238E27FC236}">
                <a16:creationId xmlns:a16="http://schemas.microsoft.com/office/drawing/2014/main" id="{28446A21-AA51-4A8A-85AD-7551D278F029}"/>
              </a:ext>
            </a:extLst>
          </p:cNvPr>
          <p:cNvSpPr/>
          <p:nvPr userDrawn="1"/>
        </p:nvSpPr>
        <p:spPr>
          <a:xfrm>
            <a:off x="0" y="0"/>
            <a:ext cx="49149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B70CC503-B2C2-43C3-A5CC-49B9D85616CF}"/>
              </a:ext>
            </a:extLst>
          </p:cNvPr>
          <p:cNvSpPr/>
          <p:nvPr userDrawn="1"/>
        </p:nvSpPr>
        <p:spPr>
          <a:xfrm>
            <a:off x="3778273" y="628515"/>
            <a:ext cx="1656091" cy="4989769"/>
          </a:xfrm>
          <a:prstGeom prst="rect">
            <a:avLst/>
          </a:prstGeom>
          <a:solidFill>
            <a:srgbClr val="D3B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95BD0038-1475-47FC-9AF9-A52175B681DE}"/>
              </a:ext>
            </a:extLst>
          </p:cNvPr>
          <p:cNvSpPr/>
          <p:nvPr userDrawn="1"/>
        </p:nvSpPr>
        <p:spPr>
          <a:xfrm>
            <a:off x="5433647" y="628516"/>
            <a:ext cx="6418385" cy="4989770"/>
          </a:xfrm>
          <a:prstGeom prst="rect">
            <a:avLst/>
          </a:prstGeom>
          <a:solidFill>
            <a:srgbClr val="D3B051">
              <a:alpha val="7841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1D9E2E52-C864-46B5-A699-C0AC38151639}"/>
              </a:ext>
            </a:extLst>
          </p:cNvPr>
          <p:cNvSpPr/>
          <p:nvPr userDrawn="1"/>
        </p:nvSpPr>
        <p:spPr>
          <a:xfrm>
            <a:off x="1" y="1933010"/>
            <a:ext cx="4625868" cy="2176130"/>
          </a:xfrm>
          <a:prstGeom prst="rect">
            <a:avLst/>
          </a:prstGeom>
          <a:solidFill>
            <a:srgbClr val="466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15B1CB9D-1567-4D3A-A1AC-873F8606FA8E}"/>
              </a:ext>
            </a:extLst>
          </p:cNvPr>
          <p:cNvSpPr/>
          <p:nvPr userDrawn="1"/>
        </p:nvSpPr>
        <p:spPr>
          <a:xfrm>
            <a:off x="3170474" y="3304259"/>
            <a:ext cx="914400" cy="45719"/>
          </a:xfrm>
          <a:prstGeom prst="rect">
            <a:avLst/>
          </a:prstGeom>
          <a:solidFill>
            <a:srgbClr val="D3B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28CC2B56-D909-4E86-AA40-0D86784D5A1F}"/>
              </a:ext>
            </a:extLst>
          </p:cNvPr>
          <p:cNvSpPr/>
          <p:nvPr userDrawn="1"/>
        </p:nvSpPr>
        <p:spPr>
          <a:xfrm rot="16200000">
            <a:off x="-405934" y="2886211"/>
            <a:ext cx="935831" cy="133220"/>
          </a:xfrm>
          <a:prstGeom prst="rect">
            <a:avLst/>
          </a:prstGeom>
          <a:solidFill>
            <a:srgbClr val="86A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4">
            <a:extLst>
              <a:ext uri="{FF2B5EF4-FFF2-40B4-BE49-F238E27FC236}">
                <a16:creationId xmlns:a16="http://schemas.microsoft.com/office/drawing/2014/main" id="{91811EC8-6DC8-466E-9FBB-6E48C0CE6E1E}"/>
              </a:ext>
            </a:extLst>
          </p:cNvPr>
          <p:cNvSpPr>
            <a:spLocks noGrp="1"/>
          </p:cNvSpPr>
          <p:nvPr>
            <p:ph type="body" sz="quarter" idx="13" hasCustomPrompt="1"/>
          </p:nvPr>
        </p:nvSpPr>
        <p:spPr>
          <a:xfrm>
            <a:off x="298462" y="2499412"/>
            <a:ext cx="1655762" cy="290512"/>
          </a:xfrm>
        </p:spPr>
        <p:txBody>
          <a:bodyPr>
            <a:noAutofit/>
          </a:bodyPr>
          <a:lstStyle>
            <a:lvl1pPr marL="0" indent="0">
              <a:buNone/>
              <a:defRPr sz="1200">
                <a:solidFill>
                  <a:schemeClr val="bg1"/>
                </a:solidFill>
              </a:defRPr>
            </a:lvl1pPr>
          </a:lstStyle>
          <a:p>
            <a:pPr lvl="0"/>
            <a:r>
              <a:rPr lang="en-US"/>
              <a:t>Insert date here</a:t>
            </a:r>
          </a:p>
        </p:txBody>
      </p:sp>
      <p:sp>
        <p:nvSpPr>
          <p:cNvPr id="19" name="Text Placeholder 18">
            <a:extLst>
              <a:ext uri="{FF2B5EF4-FFF2-40B4-BE49-F238E27FC236}">
                <a16:creationId xmlns:a16="http://schemas.microsoft.com/office/drawing/2014/main" id="{0568C36F-7AC9-4650-9FBA-9AA0EA67CEC1}"/>
              </a:ext>
            </a:extLst>
          </p:cNvPr>
          <p:cNvSpPr>
            <a:spLocks noGrp="1"/>
          </p:cNvSpPr>
          <p:nvPr>
            <p:ph type="body" sz="quarter" idx="14" hasCustomPrompt="1"/>
          </p:nvPr>
        </p:nvSpPr>
        <p:spPr>
          <a:xfrm>
            <a:off x="298462" y="2882459"/>
            <a:ext cx="2620962" cy="935037"/>
          </a:xfrm>
        </p:spPr>
        <p:txBody>
          <a:bodyPr/>
          <a:lstStyle>
            <a:lvl1pPr marL="0" indent="0">
              <a:buNone/>
              <a:defRPr>
                <a:solidFill>
                  <a:schemeClr val="bg1"/>
                </a:solidFill>
              </a:defRPr>
            </a:lvl1pPr>
          </a:lstStyle>
          <a:p>
            <a:pPr lvl="0"/>
            <a:r>
              <a:rPr lang="en-US"/>
              <a:t>Insert title/ header here</a:t>
            </a:r>
          </a:p>
        </p:txBody>
      </p:sp>
    </p:spTree>
    <p:extLst>
      <p:ext uri="{BB962C8B-B14F-4D97-AF65-F5344CB8AC3E}">
        <p14:creationId xmlns:p14="http://schemas.microsoft.com/office/powerpoint/2010/main" val="380097127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3" name="Picture 12" descr="A person standing in front of a group of children&#10;&#10;Description automatically generated with low confidence">
            <a:extLst>
              <a:ext uri="{FF2B5EF4-FFF2-40B4-BE49-F238E27FC236}">
                <a16:creationId xmlns:a16="http://schemas.microsoft.com/office/drawing/2014/main" id="{06317856-125A-4C40-931E-902A7E1771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731351" y="628515"/>
            <a:ext cx="7120680" cy="4989769"/>
          </a:xfrm>
          <a:prstGeom prst="rect">
            <a:avLst/>
          </a:prstGeom>
        </p:spPr>
      </p:pic>
      <p:sp>
        <p:nvSpPr>
          <p:cNvPr id="4" name="Slide Number Placeholder 3">
            <a:extLst>
              <a:ext uri="{FF2B5EF4-FFF2-40B4-BE49-F238E27FC236}">
                <a16:creationId xmlns:a16="http://schemas.microsoft.com/office/drawing/2014/main" id="{25A0B252-EFDD-410C-97FA-CC46015DE516}"/>
              </a:ext>
            </a:extLst>
          </p:cNvPr>
          <p:cNvSpPr>
            <a:spLocks noGrp="1"/>
          </p:cNvSpPr>
          <p:nvPr>
            <p:ph type="sldNum" sz="quarter" idx="12"/>
          </p:nvPr>
        </p:nvSpPr>
        <p:spPr/>
        <p:txBody>
          <a:bodyPr/>
          <a:lstStyle/>
          <a:p>
            <a:fld id="{09AF3135-2B01-47FF-894C-676CE448FD06}" type="slidenum">
              <a:rPr lang="en-US" smtClean="0"/>
              <a:t>‹#›</a:t>
            </a:fld>
            <a:endParaRPr lang="en-US"/>
          </a:p>
        </p:txBody>
      </p:sp>
      <p:sp>
        <p:nvSpPr>
          <p:cNvPr id="5" name="Rectangle 4">
            <a:extLst>
              <a:ext uri="{FF2B5EF4-FFF2-40B4-BE49-F238E27FC236}">
                <a16:creationId xmlns:a16="http://schemas.microsoft.com/office/drawing/2014/main" id="{28446A21-AA51-4A8A-85AD-7551D278F029}"/>
              </a:ext>
            </a:extLst>
          </p:cNvPr>
          <p:cNvSpPr/>
          <p:nvPr userDrawn="1"/>
        </p:nvSpPr>
        <p:spPr>
          <a:xfrm>
            <a:off x="-303899" y="0"/>
            <a:ext cx="5433646"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B70CC503-B2C2-43C3-A5CC-49B9D85616CF}"/>
              </a:ext>
            </a:extLst>
          </p:cNvPr>
          <p:cNvSpPr/>
          <p:nvPr userDrawn="1"/>
        </p:nvSpPr>
        <p:spPr>
          <a:xfrm>
            <a:off x="3778273" y="628515"/>
            <a:ext cx="1656091" cy="4989769"/>
          </a:xfrm>
          <a:prstGeom prst="rect">
            <a:avLst/>
          </a:prstGeom>
          <a:solidFill>
            <a:srgbClr val="D3B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95BD0038-1475-47FC-9AF9-A52175B681DE}"/>
              </a:ext>
            </a:extLst>
          </p:cNvPr>
          <p:cNvSpPr/>
          <p:nvPr userDrawn="1"/>
        </p:nvSpPr>
        <p:spPr>
          <a:xfrm>
            <a:off x="5433647" y="628516"/>
            <a:ext cx="6418385" cy="4989770"/>
          </a:xfrm>
          <a:prstGeom prst="rect">
            <a:avLst/>
          </a:prstGeom>
          <a:solidFill>
            <a:srgbClr val="D3B051">
              <a:alpha val="7841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1D9E2E52-C864-46B5-A699-C0AC38151639}"/>
              </a:ext>
            </a:extLst>
          </p:cNvPr>
          <p:cNvSpPr/>
          <p:nvPr userDrawn="1"/>
        </p:nvSpPr>
        <p:spPr>
          <a:xfrm>
            <a:off x="1" y="1933010"/>
            <a:ext cx="4625868" cy="2176130"/>
          </a:xfrm>
          <a:prstGeom prst="rect">
            <a:avLst/>
          </a:prstGeom>
          <a:solidFill>
            <a:srgbClr val="466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15B1CB9D-1567-4D3A-A1AC-873F8606FA8E}"/>
              </a:ext>
            </a:extLst>
          </p:cNvPr>
          <p:cNvSpPr/>
          <p:nvPr userDrawn="1"/>
        </p:nvSpPr>
        <p:spPr>
          <a:xfrm>
            <a:off x="3170474" y="3304259"/>
            <a:ext cx="914400" cy="45719"/>
          </a:xfrm>
          <a:prstGeom prst="rect">
            <a:avLst/>
          </a:prstGeom>
          <a:solidFill>
            <a:srgbClr val="D3B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28CC2B56-D909-4E86-AA40-0D86784D5A1F}"/>
              </a:ext>
            </a:extLst>
          </p:cNvPr>
          <p:cNvSpPr/>
          <p:nvPr userDrawn="1"/>
        </p:nvSpPr>
        <p:spPr>
          <a:xfrm rot="16200000">
            <a:off x="-405934" y="2886211"/>
            <a:ext cx="935831" cy="133220"/>
          </a:xfrm>
          <a:prstGeom prst="rect">
            <a:avLst/>
          </a:prstGeom>
          <a:solidFill>
            <a:srgbClr val="86A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4">
            <a:extLst>
              <a:ext uri="{FF2B5EF4-FFF2-40B4-BE49-F238E27FC236}">
                <a16:creationId xmlns:a16="http://schemas.microsoft.com/office/drawing/2014/main" id="{91811EC8-6DC8-466E-9FBB-6E48C0CE6E1E}"/>
              </a:ext>
            </a:extLst>
          </p:cNvPr>
          <p:cNvSpPr>
            <a:spLocks noGrp="1"/>
          </p:cNvSpPr>
          <p:nvPr>
            <p:ph type="body" sz="quarter" idx="13" hasCustomPrompt="1"/>
          </p:nvPr>
        </p:nvSpPr>
        <p:spPr>
          <a:xfrm>
            <a:off x="298462" y="2499412"/>
            <a:ext cx="1655762" cy="290512"/>
          </a:xfrm>
        </p:spPr>
        <p:txBody>
          <a:bodyPr>
            <a:noAutofit/>
          </a:bodyPr>
          <a:lstStyle>
            <a:lvl1pPr marL="0" indent="0">
              <a:buNone/>
              <a:defRPr sz="1200">
                <a:solidFill>
                  <a:schemeClr val="bg1"/>
                </a:solidFill>
              </a:defRPr>
            </a:lvl1pPr>
          </a:lstStyle>
          <a:p>
            <a:pPr lvl="0"/>
            <a:r>
              <a:rPr lang="en-US"/>
              <a:t>Insert date here</a:t>
            </a:r>
          </a:p>
        </p:txBody>
      </p:sp>
      <p:sp>
        <p:nvSpPr>
          <p:cNvPr id="19" name="Text Placeholder 18">
            <a:extLst>
              <a:ext uri="{FF2B5EF4-FFF2-40B4-BE49-F238E27FC236}">
                <a16:creationId xmlns:a16="http://schemas.microsoft.com/office/drawing/2014/main" id="{0568C36F-7AC9-4650-9FBA-9AA0EA67CEC1}"/>
              </a:ext>
            </a:extLst>
          </p:cNvPr>
          <p:cNvSpPr>
            <a:spLocks noGrp="1"/>
          </p:cNvSpPr>
          <p:nvPr>
            <p:ph type="body" sz="quarter" idx="14" hasCustomPrompt="1"/>
          </p:nvPr>
        </p:nvSpPr>
        <p:spPr>
          <a:xfrm>
            <a:off x="298462" y="2882459"/>
            <a:ext cx="2620962" cy="935037"/>
          </a:xfrm>
        </p:spPr>
        <p:txBody>
          <a:bodyPr/>
          <a:lstStyle>
            <a:lvl1pPr marL="0" indent="0">
              <a:buNone/>
              <a:defRPr>
                <a:solidFill>
                  <a:schemeClr val="bg1"/>
                </a:solidFill>
              </a:defRPr>
            </a:lvl1pPr>
          </a:lstStyle>
          <a:p>
            <a:pPr lvl="0"/>
            <a:r>
              <a:rPr lang="en-US"/>
              <a:t>Insert title/ header here</a:t>
            </a:r>
          </a:p>
        </p:txBody>
      </p:sp>
    </p:spTree>
    <p:extLst>
      <p:ext uri="{BB962C8B-B14F-4D97-AF65-F5344CB8AC3E}">
        <p14:creationId xmlns:p14="http://schemas.microsoft.com/office/powerpoint/2010/main" val="193729804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D4FEB0-B9D3-4BF8-BE35-FDCF787FD49B}"/>
              </a:ext>
            </a:extLst>
          </p:cNvPr>
          <p:cNvSpPr/>
          <p:nvPr userDrawn="1"/>
        </p:nvSpPr>
        <p:spPr>
          <a:xfrm>
            <a:off x="-1" y="549437"/>
            <a:ext cx="4772025" cy="14464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02134622-6702-42B3-9A51-5D480098E48E}"/>
              </a:ext>
            </a:extLst>
          </p:cNvPr>
          <p:cNvSpPr>
            <a:spLocks noGrp="1"/>
          </p:cNvSpPr>
          <p:nvPr>
            <p:ph type="title"/>
          </p:nvPr>
        </p:nvSpPr>
        <p:spPr>
          <a:xfrm>
            <a:off x="839789"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6E030D4-40C6-4B5B-A903-D7E0ADB04CB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D4F50E-4FE4-440F-81B0-2ABD75506B1E}"/>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26A0ED0C-5845-4CE8-B7F2-B78230B54C1D}"/>
              </a:ext>
            </a:extLst>
          </p:cNvPr>
          <p:cNvSpPr>
            <a:spLocks noGrp="1"/>
          </p:cNvSpPr>
          <p:nvPr>
            <p:ph type="sldNum" sz="quarter" idx="12"/>
          </p:nvPr>
        </p:nvSpPr>
        <p:spPr/>
        <p:txBody>
          <a:bodyPr/>
          <a:lstStyle/>
          <a:p>
            <a:fld id="{09AF3135-2B01-47FF-894C-676CE448FD06}" type="slidenum">
              <a:rPr lang="en-US" smtClean="0"/>
              <a:t>‹#›</a:t>
            </a:fld>
            <a:endParaRPr lang="en-US"/>
          </a:p>
        </p:txBody>
      </p:sp>
      <p:grpSp>
        <p:nvGrpSpPr>
          <p:cNvPr id="9" name="Group 8">
            <a:extLst>
              <a:ext uri="{FF2B5EF4-FFF2-40B4-BE49-F238E27FC236}">
                <a16:creationId xmlns:a16="http://schemas.microsoft.com/office/drawing/2014/main" id="{B4E64A6E-5DEE-478F-917A-F8B15EB456CE}"/>
              </a:ext>
            </a:extLst>
          </p:cNvPr>
          <p:cNvGrpSpPr/>
          <p:nvPr userDrawn="1"/>
        </p:nvGrpSpPr>
        <p:grpSpPr>
          <a:xfrm>
            <a:off x="1" y="5136"/>
            <a:ext cx="4462579" cy="5138364"/>
            <a:chOff x="0" y="5136"/>
            <a:chExt cx="4462579" cy="5138364"/>
          </a:xfrm>
          <a:noFill/>
        </p:grpSpPr>
        <p:sp>
          <p:nvSpPr>
            <p:cNvPr id="10" name="Rectangle 9">
              <a:extLst>
                <a:ext uri="{FF2B5EF4-FFF2-40B4-BE49-F238E27FC236}">
                  <a16:creationId xmlns:a16="http://schemas.microsoft.com/office/drawing/2014/main" id="{1FCF452B-C47E-463E-AC91-0B2C3A995A19}"/>
                </a:ext>
              </a:extLst>
            </p:cNvPr>
            <p:cNvSpPr/>
            <p:nvPr/>
          </p:nvSpPr>
          <p:spPr>
            <a:xfrm>
              <a:off x="0" y="5136"/>
              <a:ext cx="4462579" cy="5138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113335CE-A931-4C81-9EFC-9FBF0B40A70A}"/>
                </a:ext>
              </a:extLst>
            </p:cNvPr>
            <p:cNvSpPr/>
            <p:nvPr/>
          </p:nvSpPr>
          <p:spPr>
            <a:xfrm>
              <a:off x="0" y="549437"/>
              <a:ext cx="3700130" cy="8352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39826240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C5203-1411-4303-B22A-A0F28D6A4145}"/>
              </a:ext>
            </a:extLst>
          </p:cNvPr>
          <p:cNvSpPr/>
          <p:nvPr userDrawn="1"/>
        </p:nvSpPr>
        <p:spPr>
          <a:xfrm>
            <a:off x="-1" y="549437"/>
            <a:ext cx="4772025" cy="14464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976FAE5-BBFD-4794-BA10-18D40ABE81DA}"/>
              </a:ext>
            </a:extLst>
          </p:cNvPr>
          <p:cNvSpPr>
            <a:spLocks noGrp="1"/>
          </p:cNvSpPr>
          <p:nvPr>
            <p:ph type="title"/>
          </p:nvPr>
        </p:nvSpPr>
        <p:spPr>
          <a:xfrm>
            <a:off x="839789" y="457200"/>
            <a:ext cx="3932237" cy="1600200"/>
          </a:xfrm>
        </p:spPr>
        <p:txBody>
          <a:bodyPr anchor="b"/>
          <a:lstStyle>
            <a:lvl1pPr>
              <a:defRPr sz="320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0070DAA6-2487-4F90-8EC5-D58D1CCC0C0D}"/>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B1D6CB5C-FD96-4DD5-8A02-28E7E0828FDE}"/>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F50BB9-F903-45A9-943A-A819B879B574}"/>
              </a:ext>
            </a:extLst>
          </p:cNvPr>
          <p:cNvSpPr>
            <a:spLocks noGrp="1"/>
          </p:cNvSpPr>
          <p:nvPr>
            <p:ph type="dt" sz="half" idx="10"/>
          </p:nvPr>
        </p:nvSpPr>
        <p:spPr>
          <a:xfrm>
            <a:off x="838200" y="6356351"/>
            <a:ext cx="2743200" cy="365125"/>
          </a:xfrm>
          <a:prstGeom prst="rect">
            <a:avLst/>
          </a:prstGeom>
        </p:spPr>
        <p:txBody>
          <a:bodyPr/>
          <a:lstStyle/>
          <a:p>
            <a:fld id="{8EE77EBD-A3AC-4BCE-BA56-88561937F331}" type="datetimeFigureOut">
              <a:rPr lang="en-US" smtClean="0"/>
              <a:t>10/8/2025</a:t>
            </a:fld>
            <a:endParaRPr lang="en-US"/>
          </a:p>
        </p:txBody>
      </p:sp>
      <p:sp>
        <p:nvSpPr>
          <p:cNvPr id="6" name="Footer Placeholder 5">
            <a:extLst>
              <a:ext uri="{FF2B5EF4-FFF2-40B4-BE49-F238E27FC236}">
                <a16:creationId xmlns:a16="http://schemas.microsoft.com/office/drawing/2014/main" id="{C049083F-D1E8-40E4-A233-3C4160D3F49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D193BB-8A6F-41C9-95EE-93E002FFA76E}"/>
              </a:ext>
            </a:extLst>
          </p:cNvPr>
          <p:cNvSpPr>
            <a:spLocks noGrp="1"/>
          </p:cNvSpPr>
          <p:nvPr>
            <p:ph type="sldNum" sz="quarter" idx="12"/>
          </p:nvPr>
        </p:nvSpPr>
        <p:spPr/>
        <p:txBody>
          <a:bodyPr/>
          <a:lstStyle/>
          <a:p>
            <a:fld id="{09AF3135-2B01-47FF-894C-676CE448FD06}" type="slidenum">
              <a:rPr lang="en-US" smtClean="0"/>
              <a:t>‹#›</a:t>
            </a:fld>
            <a:endParaRPr lang="en-US"/>
          </a:p>
        </p:txBody>
      </p:sp>
    </p:spTree>
    <p:extLst>
      <p:ext uri="{BB962C8B-B14F-4D97-AF65-F5344CB8AC3E}">
        <p14:creationId xmlns:p14="http://schemas.microsoft.com/office/powerpoint/2010/main" val="184640041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CE2CD2-D8EC-4A62-88BD-E8D621059D4C}"/>
              </a:ext>
            </a:extLst>
          </p:cNvPr>
          <p:cNvSpPr/>
          <p:nvPr userDrawn="1"/>
        </p:nvSpPr>
        <p:spPr>
          <a:xfrm>
            <a:off x="0" y="0"/>
            <a:ext cx="27432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976FAE5-BBFD-4794-BA10-18D40ABE81DA}"/>
              </a:ext>
            </a:extLst>
          </p:cNvPr>
          <p:cNvSpPr>
            <a:spLocks noGrp="1"/>
          </p:cNvSpPr>
          <p:nvPr>
            <p:ph type="title"/>
          </p:nvPr>
        </p:nvSpPr>
        <p:spPr>
          <a:xfrm>
            <a:off x="5653456" y="254977"/>
            <a:ext cx="5941402" cy="1600200"/>
          </a:xfrm>
        </p:spPr>
        <p:txBody>
          <a:bodyPr anchor="b"/>
          <a:lstStyle>
            <a:lvl1pPr>
              <a:defRPr sz="3200">
                <a:solidFill>
                  <a:schemeClr val="tx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0070DAA6-2487-4F90-8EC5-D58D1CCC0C0D}"/>
              </a:ext>
            </a:extLst>
          </p:cNvPr>
          <p:cNvSpPr>
            <a:spLocks noGrp="1"/>
          </p:cNvSpPr>
          <p:nvPr>
            <p:ph type="pic" idx="1"/>
          </p:nvPr>
        </p:nvSpPr>
        <p:spPr>
          <a:xfrm>
            <a:off x="838201" y="1055078"/>
            <a:ext cx="3812931"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B1D6CB5C-FD96-4DD5-8A02-28E7E0828FDE}"/>
              </a:ext>
            </a:extLst>
          </p:cNvPr>
          <p:cNvSpPr>
            <a:spLocks noGrp="1"/>
          </p:cNvSpPr>
          <p:nvPr>
            <p:ph type="body" sz="half" idx="2"/>
          </p:nvPr>
        </p:nvSpPr>
        <p:spPr>
          <a:xfrm>
            <a:off x="5653456" y="1855177"/>
            <a:ext cx="5941401"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3BD193BB-8A6F-41C9-95EE-93E002FFA76E}"/>
              </a:ext>
            </a:extLst>
          </p:cNvPr>
          <p:cNvSpPr>
            <a:spLocks noGrp="1"/>
          </p:cNvSpPr>
          <p:nvPr>
            <p:ph type="sldNum" sz="quarter" idx="12"/>
          </p:nvPr>
        </p:nvSpPr>
        <p:spPr/>
        <p:txBody>
          <a:bodyPr/>
          <a:lstStyle/>
          <a:p>
            <a:fld id="{09AF3135-2B01-47FF-894C-676CE448FD06}" type="slidenum">
              <a:rPr lang="en-US" smtClean="0"/>
              <a:t>‹#›</a:t>
            </a:fld>
            <a:endParaRPr lang="en-US"/>
          </a:p>
        </p:txBody>
      </p:sp>
      <p:sp>
        <p:nvSpPr>
          <p:cNvPr id="10" name="Rectangle 9">
            <a:extLst>
              <a:ext uri="{FF2B5EF4-FFF2-40B4-BE49-F238E27FC236}">
                <a16:creationId xmlns:a16="http://schemas.microsoft.com/office/drawing/2014/main" id="{3DC5EAC5-F76F-487D-B24F-042BADCCAD02}"/>
              </a:ext>
            </a:extLst>
          </p:cNvPr>
          <p:cNvSpPr/>
          <p:nvPr userDrawn="1"/>
        </p:nvSpPr>
        <p:spPr>
          <a:xfrm>
            <a:off x="-120894" y="4482286"/>
            <a:ext cx="4772025" cy="14464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8831044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CE2CD2-D8EC-4A62-88BD-E8D621059D4C}"/>
              </a:ext>
            </a:extLst>
          </p:cNvPr>
          <p:cNvSpPr/>
          <p:nvPr userDrawn="1"/>
        </p:nvSpPr>
        <p:spPr>
          <a:xfrm>
            <a:off x="0" y="0"/>
            <a:ext cx="27432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976FAE5-BBFD-4794-BA10-18D40ABE81DA}"/>
              </a:ext>
            </a:extLst>
          </p:cNvPr>
          <p:cNvSpPr>
            <a:spLocks noGrp="1"/>
          </p:cNvSpPr>
          <p:nvPr>
            <p:ph type="title"/>
          </p:nvPr>
        </p:nvSpPr>
        <p:spPr>
          <a:xfrm>
            <a:off x="5653456" y="254977"/>
            <a:ext cx="5941402" cy="1600200"/>
          </a:xfrm>
        </p:spPr>
        <p:txBody>
          <a:bodyPr anchor="b"/>
          <a:lstStyle>
            <a:lvl1pPr>
              <a:defRPr sz="3200">
                <a:solidFill>
                  <a:schemeClr val="tx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0070DAA6-2487-4F90-8EC5-D58D1CCC0C0D}"/>
              </a:ext>
            </a:extLst>
          </p:cNvPr>
          <p:cNvSpPr>
            <a:spLocks noGrp="1"/>
          </p:cNvSpPr>
          <p:nvPr>
            <p:ph type="pic" idx="1"/>
          </p:nvPr>
        </p:nvSpPr>
        <p:spPr>
          <a:xfrm>
            <a:off x="838201" y="1055078"/>
            <a:ext cx="3812931"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B1D6CB5C-FD96-4DD5-8A02-28E7E0828FDE}"/>
              </a:ext>
            </a:extLst>
          </p:cNvPr>
          <p:cNvSpPr>
            <a:spLocks noGrp="1"/>
          </p:cNvSpPr>
          <p:nvPr>
            <p:ph type="body" sz="half" idx="2"/>
          </p:nvPr>
        </p:nvSpPr>
        <p:spPr>
          <a:xfrm>
            <a:off x="5653456" y="1855177"/>
            <a:ext cx="5941401"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3BD193BB-8A6F-41C9-95EE-93E002FFA76E}"/>
              </a:ext>
            </a:extLst>
          </p:cNvPr>
          <p:cNvSpPr>
            <a:spLocks noGrp="1"/>
          </p:cNvSpPr>
          <p:nvPr>
            <p:ph type="sldNum" sz="quarter" idx="12"/>
          </p:nvPr>
        </p:nvSpPr>
        <p:spPr/>
        <p:txBody>
          <a:bodyPr/>
          <a:lstStyle/>
          <a:p>
            <a:fld id="{09AF3135-2B01-47FF-894C-676CE448FD06}" type="slidenum">
              <a:rPr lang="en-US" smtClean="0"/>
              <a:t>‹#›</a:t>
            </a:fld>
            <a:endParaRPr lang="en-US"/>
          </a:p>
        </p:txBody>
      </p:sp>
      <p:sp>
        <p:nvSpPr>
          <p:cNvPr id="10" name="Rectangle 9">
            <a:extLst>
              <a:ext uri="{FF2B5EF4-FFF2-40B4-BE49-F238E27FC236}">
                <a16:creationId xmlns:a16="http://schemas.microsoft.com/office/drawing/2014/main" id="{3DC5EAC5-F76F-487D-B24F-042BADCCAD02}"/>
              </a:ext>
            </a:extLst>
          </p:cNvPr>
          <p:cNvSpPr/>
          <p:nvPr userDrawn="1"/>
        </p:nvSpPr>
        <p:spPr>
          <a:xfrm>
            <a:off x="-120894" y="4482286"/>
            <a:ext cx="4772025" cy="14464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408674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C5EAC5-F76F-487D-B24F-042BADCCAD02}"/>
              </a:ext>
            </a:extLst>
          </p:cNvPr>
          <p:cNvSpPr/>
          <p:nvPr userDrawn="1"/>
        </p:nvSpPr>
        <p:spPr>
          <a:xfrm>
            <a:off x="1" y="929298"/>
            <a:ext cx="4536831" cy="44164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id="{0070DAA6-2487-4F90-8EC5-D58D1CCC0C0D}"/>
              </a:ext>
            </a:extLst>
          </p:cNvPr>
          <p:cNvSpPr>
            <a:spLocks noGrp="1"/>
          </p:cNvSpPr>
          <p:nvPr>
            <p:ph type="pic" idx="1"/>
          </p:nvPr>
        </p:nvSpPr>
        <p:spPr>
          <a:xfrm>
            <a:off x="3956540" y="448408"/>
            <a:ext cx="8235462" cy="5328138"/>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B1D6CB5C-FD96-4DD5-8A02-28E7E0828FDE}"/>
              </a:ext>
            </a:extLst>
          </p:cNvPr>
          <p:cNvSpPr>
            <a:spLocks noGrp="1"/>
          </p:cNvSpPr>
          <p:nvPr>
            <p:ph type="body" sz="half" idx="2"/>
          </p:nvPr>
        </p:nvSpPr>
        <p:spPr>
          <a:xfrm>
            <a:off x="395657" y="1201861"/>
            <a:ext cx="3402620" cy="3811588"/>
          </a:xfrm>
        </p:spPr>
        <p:txBody>
          <a:bodyPr/>
          <a:lstStyle>
            <a:lvl1pPr marL="0" indent="0">
              <a:buNone/>
              <a:defRPr sz="1600">
                <a:solidFill>
                  <a:schemeClr val="bg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3BD193BB-8A6F-41C9-95EE-93E002FFA76E}"/>
              </a:ext>
            </a:extLst>
          </p:cNvPr>
          <p:cNvSpPr>
            <a:spLocks noGrp="1"/>
          </p:cNvSpPr>
          <p:nvPr>
            <p:ph type="sldNum" sz="quarter" idx="12"/>
          </p:nvPr>
        </p:nvSpPr>
        <p:spPr/>
        <p:txBody>
          <a:bodyPr/>
          <a:lstStyle/>
          <a:p>
            <a:fld id="{09AF3135-2B01-47FF-894C-676CE448FD06}" type="slidenum">
              <a:rPr lang="en-US" smtClean="0"/>
              <a:t>‹#›</a:t>
            </a:fld>
            <a:endParaRPr lang="en-US"/>
          </a:p>
        </p:txBody>
      </p:sp>
    </p:spTree>
    <p:extLst>
      <p:ext uri="{BB962C8B-B14F-4D97-AF65-F5344CB8AC3E}">
        <p14:creationId xmlns:p14="http://schemas.microsoft.com/office/powerpoint/2010/main" val="116366701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C5EAC5-F76F-487D-B24F-042BADCCAD02}"/>
              </a:ext>
            </a:extLst>
          </p:cNvPr>
          <p:cNvSpPr/>
          <p:nvPr userDrawn="1"/>
        </p:nvSpPr>
        <p:spPr>
          <a:xfrm>
            <a:off x="1" y="929298"/>
            <a:ext cx="4378568" cy="4416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id="{0070DAA6-2487-4F90-8EC5-D58D1CCC0C0D}"/>
              </a:ext>
            </a:extLst>
          </p:cNvPr>
          <p:cNvSpPr>
            <a:spLocks noGrp="1"/>
          </p:cNvSpPr>
          <p:nvPr>
            <p:ph type="pic" idx="1"/>
          </p:nvPr>
        </p:nvSpPr>
        <p:spPr>
          <a:xfrm>
            <a:off x="3956540" y="448408"/>
            <a:ext cx="8235462" cy="5328138"/>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B1D6CB5C-FD96-4DD5-8A02-28E7E0828FDE}"/>
              </a:ext>
            </a:extLst>
          </p:cNvPr>
          <p:cNvSpPr>
            <a:spLocks noGrp="1"/>
          </p:cNvSpPr>
          <p:nvPr>
            <p:ph type="body" sz="half" idx="2"/>
          </p:nvPr>
        </p:nvSpPr>
        <p:spPr>
          <a:xfrm>
            <a:off x="395657" y="1201861"/>
            <a:ext cx="3402620" cy="3811588"/>
          </a:xfrm>
        </p:spPr>
        <p:txBody>
          <a:bodyPr/>
          <a:lstStyle>
            <a:lvl1pPr marL="0" indent="0">
              <a:buNone/>
              <a:defRPr sz="1600">
                <a:solidFill>
                  <a:schemeClr val="bg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3BD193BB-8A6F-41C9-95EE-93E002FFA76E}"/>
              </a:ext>
            </a:extLst>
          </p:cNvPr>
          <p:cNvSpPr>
            <a:spLocks noGrp="1"/>
          </p:cNvSpPr>
          <p:nvPr>
            <p:ph type="sldNum" sz="quarter" idx="12"/>
          </p:nvPr>
        </p:nvSpPr>
        <p:spPr/>
        <p:txBody>
          <a:bodyPr/>
          <a:lstStyle/>
          <a:p>
            <a:fld id="{09AF3135-2B01-47FF-894C-676CE448FD06}" type="slidenum">
              <a:rPr lang="en-US" smtClean="0"/>
              <a:t>‹#›</a:t>
            </a:fld>
            <a:endParaRPr lang="en-US"/>
          </a:p>
        </p:txBody>
      </p:sp>
    </p:spTree>
    <p:extLst>
      <p:ext uri="{BB962C8B-B14F-4D97-AF65-F5344CB8AC3E}">
        <p14:creationId xmlns:p14="http://schemas.microsoft.com/office/powerpoint/2010/main" val="360102848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C5EAC5-F76F-487D-B24F-042BADCCAD02}"/>
              </a:ext>
            </a:extLst>
          </p:cNvPr>
          <p:cNvSpPr/>
          <p:nvPr userDrawn="1"/>
        </p:nvSpPr>
        <p:spPr>
          <a:xfrm>
            <a:off x="0" y="929298"/>
            <a:ext cx="4378569" cy="4416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id="{0070DAA6-2487-4F90-8EC5-D58D1CCC0C0D}"/>
              </a:ext>
            </a:extLst>
          </p:cNvPr>
          <p:cNvSpPr>
            <a:spLocks noGrp="1"/>
          </p:cNvSpPr>
          <p:nvPr>
            <p:ph type="pic" idx="1"/>
          </p:nvPr>
        </p:nvSpPr>
        <p:spPr>
          <a:xfrm>
            <a:off x="3956540" y="448408"/>
            <a:ext cx="8235462" cy="5328138"/>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B1D6CB5C-FD96-4DD5-8A02-28E7E0828FDE}"/>
              </a:ext>
            </a:extLst>
          </p:cNvPr>
          <p:cNvSpPr>
            <a:spLocks noGrp="1"/>
          </p:cNvSpPr>
          <p:nvPr>
            <p:ph type="body" sz="half" idx="2"/>
          </p:nvPr>
        </p:nvSpPr>
        <p:spPr>
          <a:xfrm>
            <a:off x="395657" y="1201861"/>
            <a:ext cx="3402620" cy="3811588"/>
          </a:xfrm>
        </p:spPr>
        <p:txBody>
          <a:bodyPr/>
          <a:lstStyle>
            <a:lvl1pPr marL="0" indent="0">
              <a:buNone/>
              <a:defRPr sz="1600">
                <a:solidFill>
                  <a:schemeClr val="bg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3BD193BB-8A6F-41C9-95EE-93E002FFA76E}"/>
              </a:ext>
            </a:extLst>
          </p:cNvPr>
          <p:cNvSpPr>
            <a:spLocks noGrp="1"/>
          </p:cNvSpPr>
          <p:nvPr>
            <p:ph type="sldNum" sz="quarter" idx="12"/>
          </p:nvPr>
        </p:nvSpPr>
        <p:spPr/>
        <p:txBody>
          <a:bodyPr/>
          <a:lstStyle/>
          <a:p>
            <a:fld id="{09AF3135-2B01-47FF-894C-676CE448FD06}" type="slidenum">
              <a:rPr lang="en-US" smtClean="0"/>
              <a:t>‹#›</a:t>
            </a:fld>
            <a:endParaRPr lang="en-US"/>
          </a:p>
        </p:txBody>
      </p:sp>
    </p:spTree>
    <p:extLst>
      <p:ext uri="{BB962C8B-B14F-4D97-AF65-F5344CB8AC3E}">
        <p14:creationId xmlns:p14="http://schemas.microsoft.com/office/powerpoint/2010/main" val="3215749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C5EAC5-F76F-487D-B24F-042BADCCAD02}"/>
              </a:ext>
            </a:extLst>
          </p:cNvPr>
          <p:cNvSpPr/>
          <p:nvPr userDrawn="1"/>
        </p:nvSpPr>
        <p:spPr>
          <a:xfrm>
            <a:off x="0" y="929298"/>
            <a:ext cx="4378569" cy="4416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id="{0070DAA6-2487-4F90-8EC5-D58D1CCC0C0D}"/>
              </a:ext>
            </a:extLst>
          </p:cNvPr>
          <p:cNvSpPr>
            <a:spLocks noGrp="1"/>
          </p:cNvSpPr>
          <p:nvPr>
            <p:ph type="pic" idx="1"/>
          </p:nvPr>
        </p:nvSpPr>
        <p:spPr>
          <a:xfrm>
            <a:off x="3956540" y="448408"/>
            <a:ext cx="8235462" cy="5328138"/>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B1D6CB5C-FD96-4DD5-8A02-28E7E0828FDE}"/>
              </a:ext>
            </a:extLst>
          </p:cNvPr>
          <p:cNvSpPr>
            <a:spLocks noGrp="1"/>
          </p:cNvSpPr>
          <p:nvPr>
            <p:ph type="body" sz="half" idx="2"/>
          </p:nvPr>
        </p:nvSpPr>
        <p:spPr>
          <a:xfrm>
            <a:off x="395657" y="1201861"/>
            <a:ext cx="3402620" cy="3811588"/>
          </a:xfrm>
        </p:spPr>
        <p:txBody>
          <a:bodyPr/>
          <a:lstStyle>
            <a:lvl1pPr marL="0" indent="0">
              <a:buNone/>
              <a:defRPr sz="1600">
                <a:solidFill>
                  <a:schemeClr val="bg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3BD193BB-8A6F-41C9-95EE-93E002FFA76E}"/>
              </a:ext>
            </a:extLst>
          </p:cNvPr>
          <p:cNvSpPr>
            <a:spLocks noGrp="1"/>
          </p:cNvSpPr>
          <p:nvPr>
            <p:ph type="sldNum" sz="quarter" idx="12"/>
          </p:nvPr>
        </p:nvSpPr>
        <p:spPr/>
        <p:txBody>
          <a:bodyPr/>
          <a:lstStyle/>
          <a:p>
            <a:fld id="{09AF3135-2B01-47FF-894C-676CE448FD06}" type="slidenum">
              <a:rPr lang="en-US" smtClean="0"/>
              <a:t>‹#›</a:t>
            </a:fld>
            <a:endParaRPr lang="en-US"/>
          </a:p>
        </p:txBody>
      </p:sp>
    </p:spTree>
    <p:extLst>
      <p:ext uri="{BB962C8B-B14F-4D97-AF65-F5344CB8AC3E}">
        <p14:creationId xmlns:p14="http://schemas.microsoft.com/office/powerpoint/2010/main" val="3775561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A73A1-3D1B-4EDC-8BF5-814E14F4A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7CD111-7CC9-4A55-A549-543A697D5B3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9511FEF-F8EC-4488-91A0-3D71EC8A3514}"/>
              </a:ext>
            </a:extLst>
          </p:cNvPr>
          <p:cNvSpPr>
            <a:spLocks noGrp="1"/>
          </p:cNvSpPr>
          <p:nvPr>
            <p:ph type="sldNum" sz="quarter" idx="12"/>
          </p:nvPr>
        </p:nvSpPr>
        <p:spPr/>
        <p:txBody>
          <a:bodyPr/>
          <a:lstStyle/>
          <a:p>
            <a:fld id="{09AF3135-2B01-47FF-894C-676CE448FD06}" type="slidenum">
              <a:rPr lang="en-US" smtClean="0"/>
              <a:t>‹#›</a:t>
            </a:fld>
            <a:endParaRPr lang="en-US"/>
          </a:p>
        </p:txBody>
      </p:sp>
    </p:spTree>
    <p:extLst>
      <p:ext uri="{BB962C8B-B14F-4D97-AF65-F5344CB8AC3E}">
        <p14:creationId xmlns:p14="http://schemas.microsoft.com/office/powerpoint/2010/main" val="414758340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E850B9-1DC8-4AE7-834C-D16C1B6B9EF1}"/>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8AA854-EFBA-42C1-87A7-6F5E1A0B8A36}"/>
              </a:ext>
            </a:extLst>
          </p:cNvPr>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8A1492-14D3-4F82-AE3E-C21B2B8A0AB1}"/>
              </a:ext>
            </a:extLst>
          </p:cNvPr>
          <p:cNvSpPr>
            <a:spLocks noGrp="1"/>
          </p:cNvSpPr>
          <p:nvPr>
            <p:ph type="sldNum" sz="quarter" idx="12"/>
          </p:nvPr>
        </p:nvSpPr>
        <p:spPr/>
        <p:txBody>
          <a:bodyPr/>
          <a:lstStyle/>
          <a:p>
            <a:fld id="{09AF3135-2B01-47FF-894C-676CE448FD06}" type="slidenum">
              <a:rPr lang="en-US" smtClean="0"/>
              <a:t>‹#›</a:t>
            </a:fld>
            <a:endParaRPr lang="en-US"/>
          </a:p>
        </p:txBody>
      </p:sp>
    </p:spTree>
    <p:extLst>
      <p:ext uri="{BB962C8B-B14F-4D97-AF65-F5344CB8AC3E}">
        <p14:creationId xmlns:p14="http://schemas.microsoft.com/office/powerpoint/2010/main" val="113899306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36"/>
        <p:cNvGrpSpPr/>
        <p:nvPr/>
      </p:nvGrpSpPr>
      <p:grpSpPr>
        <a:xfrm>
          <a:off x="0" y="0"/>
          <a:ext cx="0" cy="0"/>
          <a:chOff x="0" y="0"/>
          <a:chExt cx="0" cy="0"/>
        </a:xfrm>
      </p:grpSpPr>
      <p:sp>
        <p:nvSpPr>
          <p:cNvPr id="337" name="Google Shape;337;g152a8d319a4_1_671"/>
          <p:cNvSpPr txBox="1">
            <a:spLocks noGrp="1"/>
          </p:cNvSpPr>
          <p:nvPr>
            <p:ph type="body" idx="1"/>
          </p:nvPr>
        </p:nvSpPr>
        <p:spPr>
          <a:xfrm>
            <a:off x="597231" y="3093653"/>
            <a:ext cx="10929600" cy="3002400"/>
          </a:xfrm>
          <a:prstGeom prst="rect">
            <a:avLst/>
          </a:prstGeom>
          <a:noFill/>
          <a:ln>
            <a:noFill/>
          </a:ln>
        </p:spPr>
        <p:txBody>
          <a:bodyPr spcFirstLastPara="1" wrap="square" lIns="91425" tIns="45700" rIns="91425" bIns="45700" anchor="t" anchorCtr="0">
            <a:noAutofit/>
          </a:bodyPr>
          <a:lstStyle>
            <a:lvl1pPr marL="457246" marR="0" lvl="0" indent="-431844" algn="l" rtl="0">
              <a:spcBef>
                <a:spcPts val="640"/>
              </a:spcBef>
              <a:spcAft>
                <a:spcPts val="0"/>
              </a:spcAft>
              <a:buClr>
                <a:schemeClr val="dk2"/>
              </a:buClr>
              <a:buSzPts val="3200"/>
              <a:buFont typeface="Merriweather Sans"/>
              <a:buChar char="&gt;"/>
              <a:defRPr sz="3200" b="1" i="0" u="none" strike="noStrike" cap="none">
                <a:solidFill>
                  <a:schemeClr val="dk2"/>
                </a:solidFill>
                <a:latin typeface="Open Sans"/>
                <a:ea typeface="Open Sans"/>
                <a:cs typeface="Open Sans"/>
                <a:sym typeface="Open Sans"/>
              </a:defRPr>
            </a:lvl1pPr>
            <a:lvl2pPr marL="914492" marR="0" lvl="1" indent="-397994" algn="l" rtl="0">
              <a:spcBef>
                <a:spcPts val="533"/>
              </a:spcBef>
              <a:spcAft>
                <a:spcPts val="0"/>
              </a:spcAft>
              <a:buClr>
                <a:schemeClr val="dk2"/>
              </a:buClr>
              <a:buSzPts val="2667"/>
              <a:buFont typeface="Arial"/>
              <a:buChar char="–"/>
              <a:defRPr sz="2667" b="1" i="0" u="none" strike="noStrike" cap="none">
                <a:solidFill>
                  <a:schemeClr val="dk2"/>
                </a:solidFill>
                <a:latin typeface="Open Sans"/>
                <a:ea typeface="Open Sans"/>
                <a:cs typeface="Open Sans"/>
                <a:sym typeface="Open Sans"/>
              </a:defRPr>
            </a:lvl2pPr>
            <a:lvl3pPr marL="1371738" marR="0" lvl="2" indent="-381038" algn="l" rtl="0">
              <a:spcBef>
                <a:spcPts val="480"/>
              </a:spcBef>
              <a:spcAft>
                <a:spcPts val="0"/>
              </a:spcAft>
              <a:buClr>
                <a:schemeClr val="dk2"/>
              </a:buClr>
              <a:buSzPts val="2400"/>
              <a:buFont typeface="Merriweather Sans"/>
              <a:buChar char="&gt;"/>
              <a:defRPr sz="2400" b="1" i="0" u="none" strike="noStrike" cap="none">
                <a:solidFill>
                  <a:schemeClr val="dk2"/>
                </a:solidFill>
                <a:latin typeface="Open Sans"/>
                <a:ea typeface="Open Sans"/>
                <a:cs typeface="Open Sans"/>
                <a:sym typeface="Open Sans"/>
              </a:defRPr>
            </a:lvl3pPr>
            <a:lvl4pPr marL="1828983" marR="0" lvl="3" indent="-364082" algn="l" rtl="0">
              <a:spcBef>
                <a:spcPts val="427"/>
              </a:spcBef>
              <a:spcAft>
                <a:spcPts val="0"/>
              </a:spcAft>
              <a:buClr>
                <a:schemeClr val="dk2"/>
              </a:buClr>
              <a:buSzPts val="2133"/>
              <a:buFont typeface="Arial"/>
              <a:buChar char="–"/>
              <a:defRPr sz="2133" b="1" i="0" u="none" strike="noStrike" cap="none">
                <a:solidFill>
                  <a:schemeClr val="dk2"/>
                </a:solidFill>
                <a:latin typeface="Open Sans"/>
                <a:ea typeface="Open Sans"/>
                <a:cs typeface="Open Sans"/>
                <a:sym typeface="Open Sans"/>
              </a:defRPr>
            </a:lvl4pPr>
            <a:lvl5pPr marL="2286228" marR="0" lvl="4" indent="-347189" algn="l" rtl="0">
              <a:spcBef>
                <a:spcPts val="373"/>
              </a:spcBef>
              <a:spcAft>
                <a:spcPts val="0"/>
              </a:spcAft>
              <a:buClr>
                <a:schemeClr val="dk2"/>
              </a:buClr>
              <a:buSzPts val="1867"/>
              <a:buFont typeface="Merriweather Sans"/>
              <a:buChar char="&gt;"/>
              <a:defRPr sz="1867" b="1" i="0" u="none" strike="noStrike" cap="none">
                <a:solidFill>
                  <a:schemeClr val="dk2"/>
                </a:solidFill>
                <a:latin typeface="Open Sans"/>
                <a:ea typeface="Open Sans"/>
                <a:cs typeface="Open Sans"/>
                <a:sym typeface="Open Sans"/>
              </a:defRPr>
            </a:lvl5pPr>
            <a:lvl6pPr marL="2743475" marR="0" lvl="5" indent="-39799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720" marR="0" lvl="6" indent="-39799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966" marR="0" lvl="7" indent="-39799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5212" marR="0" lvl="8" indent="-39799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338" name="Google Shape;338;g152a8d319a4_1_671"/>
          <p:cNvSpPr txBox="1">
            <a:spLocks noGrp="1"/>
          </p:cNvSpPr>
          <p:nvPr>
            <p:ph type="body" idx="2"/>
          </p:nvPr>
        </p:nvSpPr>
        <p:spPr>
          <a:xfrm>
            <a:off x="613833" y="2307557"/>
            <a:ext cx="10912800" cy="548100"/>
          </a:xfrm>
          <a:prstGeom prst="rect">
            <a:avLst/>
          </a:prstGeom>
          <a:noFill/>
          <a:ln>
            <a:noFill/>
          </a:ln>
        </p:spPr>
        <p:txBody>
          <a:bodyPr spcFirstLastPara="1" wrap="square" lIns="91425" tIns="45700" rIns="91425" bIns="45700" anchor="t" anchorCtr="0">
            <a:noAutofit/>
          </a:bodyPr>
          <a:lstStyle>
            <a:lvl1pPr marL="457246" marR="0" lvl="0" indent="-228623" algn="l" rtl="0">
              <a:lnSpc>
                <a:spcPct val="90000"/>
              </a:lnSpc>
              <a:spcBef>
                <a:spcPts val="640"/>
              </a:spcBef>
              <a:spcAft>
                <a:spcPts val="0"/>
              </a:spcAft>
              <a:buClr>
                <a:schemeClr val="dk2"/>
              </a:buClr>
              <a:buSzPts val="3200"/>
              <a:buFont typeface="Arial"/>
              <a:buNone/>
              <a:defRPr sz="3200" b="0" i="0" u="none" strike="noStrike" cap="none">
                <a:solidFill>
                  <a:schemeClr val="dk2"/>
                </a:solidFill>
                <a:latin typeface="Arial"/>
                <a:ea typeface="Arial"/>
                <a:cs typeface="Arial"/>
                <a:sym typeface="Arial"/>
              </a:defRPr>
            </a:lvl1pPr>
            <a:lvl2pPr marL="914492" marR="0" lvl="1" indent="-228623" algn="l" rtl="0">
              <a:spcBef>
                <a:spcPts val="747"/>
              </a:spcBef>
              <a:spcAft>
                <a:spcPts val="0"/>
              </a:spcAft>
              <a:buClr>
                <a:srgbClr val="E8D3A2"/>
              </a:buClr>
              <a:buSzPts val="3733"/>
              <a:buFont typeface="Arial"/>
              <a:buNone/>
              <a:defRPr sz="3734" b="0" i="0" u="none" strike="noStrike" cap="none">
                <a:solidFill>
                  <a:srgbClr val="E8D3A2"/>
                </a:solidFill>
                <a:latin typeface="Encode Sans Black"/>
                <a:ea typeface="Encode Sans Black"/>
                <a:cs typeface="Encode Sans Black"/>
                <a:sym typeface="Encode Sans Black"/>
              </a:defRPr>
            </a:lvl2pPr>
            <a:lvl3pPr marL="1371738" marR="0" lvl="2" indent="-228623" algn="l" rtl="0">
              <a:spcBef>
                <a:spcPts val="640"/>
              </a:spcBef>
              <a:spcAft>
                <a:spcPts val="0"/>
              </a:spcAft>
              <a:buClr>
                <a:srgbClr val="E8D3A2"/>
              </a:buClr>
              <a:buSzPts val="3200"/>
              <a:buFont typeface="Arial"/>
              <a:buNone/>
              <a:defRPr sz="3200" b="0" i="0" u="none" strike="noStrike" cap="none">
                <a:solidFill>
                  <a:srgbClr val="E8D3A2"/>
                </a:solidFill>
                <a:latin typeface="Encode Sans Black"/>
                <a:ea typeface="Encode Sans Black"/>
                <a:cs typeface="Encode Sans Black"/>
                <a:sym typeface="Encode Sans Black"/>
              </a:defRPr>
            </a:lvl3pPr>
            <a:lvl4pPr marL="1828983" marR="0" lvl="3" indent="-228623" algn="l" rtl="0">
              <a:spcBef>
                <a:spcPts val="533"/>
              </a:spcBef>
              <a:spcAft>
                <a:spcPts val="0"/>
              </a:spcAft>
              <a:buClr>
                <a:srgbClr val="E8D3A2"/>
              </a:buClr>
              <a:buSzPts val="2667"/>
              <a:buFont typeface="Arial"/>
              <a:buNone/>
              <a:defRPr sz="2667" b="0" i="0" u="none" strike="noStrike" cap="none">
                <a:solidFill>
                  <a:srgbClr val="E8D3A2"/>
                </a:solidFill>
                <a:latin typeface="Encode Sans Black"/>
                <a:ea typeface="Encode Sans Black"/>
                <a:cs typeface="Encode Sans Black"/>
                <a:sym typeface="Encode Sans Black"/>
              </a:defRPr>
            </a:lvl4pPr>
            <a:lvl5pPr marL="2286228" marR="0" lvl="4" indent="-228623" algn="l" rtl="0">
              <a:spcBef>
                <a:spcPts val="533"/>
              </a:spcBef>
              <a:spcAft>
                <a:spcPts val="0"/>
              </a:spcAft>
              <a:buClr>
                <a:srgbClr val="E8D3A2"/>
              </a:buClr>
              <a:buSzPts val="2667"/>
              <a:buFont typeface="Arial"/>
              <a:buNone/>
              <a:defRPr sz="2667" b="0" i="0" u="none" strike="noStrike" cap="none">
                <a:solidFill>
                  <a:srgbClr val="E8D3A2"/>
                </a:solidFill>
                <a:latin typeface="Encode Sans Black"/>
                <a:ea typeface="Encode Sans Black"/>
                <a:cs typeface="Encode Sans Black"/>
                <a:sym typeface="Encode Sans Black"/>
              </a:defRPr>
            </a:lvl5pPr>
            <a:lvl6pPr marL="2743475" marR="0" lvl="5" indent="-39799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720" marR="0" lvl="6" indent="-39799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966" marR="0" lvl="7" indent="-39799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5212" marR="0" lvl="8" indent="-39799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pic>
        <p:nvPicPr>
          <p:cNvPr id="339" name="Google Shape;339;g152a8d319a4_1_67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41166" y="1818013"/>
            <a:ext cx="1453460" cy="128483"/>
          </a:xfrm>
          <a:prstGeom prst="rect">
            <a:avLst/>
          </a:prstGeom>
          <a:noFill/>
          <a:ln>
            <a:noFill/>
          </a:ln>
        </p:spPr>
      </p:pic>
      <p:pic>
        <p:nvPicPr>
          <p:cNvPr id="340" name="Google Shape;340;g152a8d319a4_1_67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40057" y="6234041"/>
            <a:ext cx="3386655" cy="229748"/>
          </a:xfrm>
          <a:prstGeom prst="rect">
            <a:avLst/>
          </a:prstGeom>
          <a:noFill/>
          <a:ln>
            <a:noFill/>
          </a:ln>
        </p:spPr>
      </p:pic>
      <p:sp>
        <p:nvSpPr>
          <p:cNvPr id="341" name="Google Shape;341;g152a8d319a4_1_671"/>
          <p:cNvSpPr txBox="1">
            <a:spLocks noGrp="1"/>
          </p:cNvSpPr>
          <p:nvPr>
            <p:ph type="title"/>
          </p:nvPr>
        </p:nvSpPr>
        <p:spPr>
          <a:xfrm>
            <a:off x="613833" y="492978"/>
            <a:ext cx="10912800" cy="1325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4000"/>
              <a:buFont typeface="Encode Sans Black"/>
              <a:buNone/>
              <a:defRPr sz="4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extLst>
      <p:ext uri="{BB962C8B-B14F-4D97-AF65-F5344CB8AC3E}">
        <p14:creationId xmlns:p14="http://schemas.microsoft.com/office/powerpoint/2010/main" val="127894103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879073" y="1736726"/>
            <a:ext cx="10928280" cy="3701376"/>
          </a:xfrm>
          <a:prstGeom prst="rect">
            <a:avLst/>
          </a:prstGeom>
        </p:spPr>
        <p:txBody>
          <a:bodyPr/>
          <a:lstStyle>
            <a:lvl1pPr marL="342934" indent="-342934">
              <a:buFont typeface="Lucida Grande"/>
              <a:buChar char="&gt;"/>
              <a:defRPr sz="2400" b="1" i="0" baseline="0">
                <a:solidFill>
                  <a:srgbClr val="4B2E83"/>
                </a:solidFill>
                <a:latin typeface="Open Sans"/>
                <a:cs typeface="Open Sans"/>
              </a:defRPr>
            </a:lvl1pPr>
            <a:lvl2pPr>
              <a:defRPr sz="2000" b="1" i="0" baseline="0">
                <a:solidFill>
                  <a:srgbClr val="4B2E83"/>
                </a:solidFill>
                <a:latin typeface="Open Sans"/>
                <a:cs typeface="Open Sans"/>
              </a:defRPr>
            </a:lvl2pPr>
            <a:lvl3pPr marL="1143114" indent="-228623">
              <a:buSzPct val="100000"/>
              <a:buFont typeface="Lucida Grande"/>
              <a:buChar char="&gt;"/>
              <a:defRPr sz="1800" b="1" i="0" baseline="0">
                <a:solidFill>
                  <a:srgbClr val="4B2E83"/>
                </a:solidFill>
                <a:latin typeface="Open Sans"/>
                <a:cs typeface="Open Sans"/>
              </a:defRPr>
            </a:lvl3pPr>
            <a:lvl4pPr>
              <a:defRPr sz="1600" b="1" i="0" baseline="0">
                <a:solidFill>
                  <a:srgbClr val="4B2E83"/>
                </a:solidFill>
                <a:latin typeface="Open Sans"/>
                <a:cs typeface="Open Sans"/>
              </a:defRPr>
            </a:lvl4pPr>
            <a:lvl5pPr marL="2057606" indent="-228623">
              <a:buFont typeface="Lucida Grande"/>
              <a:buChar char="&gt;"/>
              <a:defRPr sz="1400" b="1" i="0" baseline="0">
                <a:solidFill>
                  <a:srgbClr val="4B2E83"/>
                </a:solidFill>
                <a:latin typeface="Open Sans"/>
                <a:cs typeface="Open Sans"/>
              </a:defRPr>
            </a:lvl5pPr>
          </a:lstStyle>
          <a:p>
            <a:pPr lvl="0"/>
            <a:r>
              <a:rPr lang="en-US"/>
              <a:t>Bulleted 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pic>
        <p:nvPicPr>
          <p:cNvPr id="9" name="Picture 8" descr="W Logo_Purple_2685_HEX.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3200" y="5710428"/>
            <a:ext cx="1828800" cy="923544"/>
          </a:xfrm>
          <a:prstGeom prst="rect">
            <a:avLst/>
          </a:prstGeom>
        </p:spPr>
      </p:pic>
      <p:pic>
        <p:nvPicPr>
          <p:cNvPr id="11" name="Picture 10"/>
          <p:cNvPicPr>
            <a:picLocks noChangeAspect="1"/>
          </p:cNvPicPr>
          <p:nvPr userDrawn="1"/>
        </p:nvPicPr>
        <p:blipFill>
          <a:blip r:embed="rId3"/>
          <a:stretch>
            <a:fillRect/>
          </a:stretch>
        </p:blipFill>
        <p:spPr>
          <a:xfrm>
            <a:off x="1032934" y="1384032"/>
            <a:ext cx="1052748" cy="68930"/>
          </a:xfrm>
          <a:prstGeom prst="rect">
            <a:avLst/>
          </a:prstGeom>
        </p:spPr>
      </p:pic>
      <p:sp>
        <p:nvSpPr>
          <p:cNvPr id="2" name="Title 1"/>
          <p:cNvSpPr>
            <a:spLocks noGrp="1"/>
          </p:cNvSpPr>
          <p:nvPr>
            <p:ph type="title" hasCustomPrompt="1"/>
          </p:nvPr>
        </p:nvSpPr>
        <p:spPr>
          <a:xfrm>
            <a:off x="879073" y="371512"/>
            <a:ext cx="10928280" cy="991998"/>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80710992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415600" y="593367"/>
            <a:ext cx="11360800" cy="7636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24" name="Google Shape;24;p5"/>
          <p:cNvSpPr txBox="1">
            <a:spLocks noGrp="1"/>
          </p:cNvSpPr>
          <p:nvPr>
            <p:ph type="body" idx="1"/>
          </p:nvPr>
        </p:nvSpPr>
        <p:spPr>
          <a:xfrm>
            <a:off x="415600" y="1536633"/>
            <a:ext cx="11360800" cy="4555200"/>
          </a:xfrm>
          <a:prstGeom prst="rect">
            <a:avLst/>
          </a:prstGeom>
          <a:noFill/>
          <a:ln>
            <a:noFill/>
          </a:ln>
        </p:spPr>
        <p:txBody>
          <a:bodyPr spcFirstLastPara="1" wrap="square" lIns="68575" tIns="68575" rIns="68575" bIns="68575" anchor="t" anchorCtr="0">
            <a:normAutofit/>
          </a:bodyPr>
          <a:lstStyle>
            <a:lvl1pPr marL="609616" lvl="0" indent="-423344" algn="l">
              <a:lnSpc>
                <a:spcPct val="115000"/>
              </a:lnSpc>
              <a:spcBef>
                <a:spcPts val="0"/>
              </a:spcBef>
              <a:spcAft>
                <a:spcPts val="0"/>
              </a:spcAft>
              <a:buSzPts val="1400"/>
              <a:buChar char="●"/>
              <a:defRPr/>
            </a:lvl1pPr>
            <a:lvl2pPr marL="1219231" lvl="1" indent="-397943" algn="l">
              <a:lnSpc>
                <a:spcPct val="115000"/>
              </a:lnSpc>
              <a:spcBef>
                <a:spcPts val="0"/>
              </a:spcBef>
              <a:spcAft>
                <a:spcPts val="0"/>
              </a:spcAft>
              <a:buSzPts val="1100"/>
              <a:buChar char="○"/>
              <a:defRPr/>
            </a:lvl2pPr>
            <a:lvl3pPr marL="1828845" lvl="2" indent="-397943" algn="l">
              <a:lnSpc>
                <a:spcPct val="115000"/>
              </a:lnSpc>
              <a:spcBef>
                <a:spcPts val="0"/>
              </a:spcBef>
              <a:spcAft>
                <a:spcPts val="0"/>
              </a:spcAft>
              <a:buSzPts val="1100"/>
              <a:buChar char="■"/>
              <a:defRPr/>
            </a:lvl3pPr>
            <a:lvl4pPr marL="2438461" lvl="3" indent="-397943" algn="l">
              <a:lnSpc>
                <a:spcPct val="115000"/>
              </a:lnSpc>
              <a:spcBef>
                <a:spcPts val="0"/>
              </a:spcBef>
              <a:spcAft>
                <a:spcPts val="0"/>
              </a:spcAft>
              <a:buSzPts val="1100"/>
              <a:buChar char="●"/>
              <a:defRPr/>
            </a:lvl4pPr>
            <a:lvl5pPr marL="3048076" lvl="4" indent="-397943" algn="l">
              <a:lnSpc>
                <a:spcPct val="115000"/>
              </a:lnSpc>
              <a:spcBef>
                <a:spcPts val="0"/>
              </a:spcBef>
              <a:spcAft>
                <a:spcPts val="0"/>
              </a:spcAft>
              <a:buSzPts val="1100"/>
              <a:buChar char="○"/>
              <a:defRPr/>
            </a:lvl5pPr>
            <a:lvl6pPr marL="3657692" lvl="5" indent="-397943" algn="l">
              <a:lnSpc>
                <a:spcPct val="115000"/>
              </a:lnSpc>
              <a:spcBef>
                <a:spcPts val="0"/>
              </a:spcBef>
              <a:spcAft>
                <a:spcPts val="0"/>
              </a:spcAft>
              <a:buSzPts val="1100"/>
              <a:buChar char="■"/>
              <a:defRPr/>
            </a:lvl6pPr>
            <a:lvl7pPr marL="4267307" lvl="6" indent="-397943" algn="l">
              <a:lnSpc>
                <a:spcPct val="115000"/>
              </a:lnSpc>
              <a:spcBef>
                <a:spcPts val="0"/>
              </a:spcBef>
              <a:spcAft>
                <a:spcPts val="0"/>
              </a:spcAft>
              <a:buSzPts val="1100"/>
              <a:buChar char="●"/>
              <a:defRPr/>
            </a:lvl7pPr>
            <a:lvl8pPr marL="4876922" lvl="7" indent="-397943" algn="l">
              <a:lnSpc>
                <a:spcPct val="115000"/>
              </a:lnSpc>
              <a:spcBef>
                <a:spcPts val="0"/>
              </a:spcBef>
              <a:spcAft>
                <a:spcPts val="0"/>
              </a:spcAft>
              <a:buSzPts val="1100"/>
              <a:buChar char="○"/>
              <a:defRPr/>
            </a:lvl8pPr>
            <a:lvl9pPr marL="5486538" lvl="8" indent="-397943" algn="l">
              <a:lnSpc>
                <a:spcPct val="115000"/>
              </a:lnSpc>
              <a:spcBef>
                <a:spcPts val="0"/>
              </a:spcBef>
              <a:spcAft>
                <a:spcPts val="0"/>
              </a:spcAft>
              <a:buSzPts val="1100"/>
              <a:buChar char="■"/>
              <a:defRPr/>
            </a:lvl9pPr>
          </a:lstStyle>
          <a:p>
            <a:endParaRPr/>
          </a:p>
        </p:txBody>
      </p:sp>
      <p:sp>
        <p:nvSpPr>
          <p:cNvPr id="25" name="Google Shape;25;p5"/>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159144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
        <p:cNvGrpSpPr/>
        <p:nvPr/>
      </p:nvGrpSpPr>
      <p:grpSpPr>
        <a:xfrm>
          <a:off x="0" y="0"/>
          <a:ext cx="0" cy="0"/>
          <a:chOff x="0" y="0"/>
          <a:chExt cx="0" cy="0"/>
        </a:xfrm>
      </p:grpSpPr>
      <p:sp>
        <p:nvSpPr>
          <p:cNvPr id="14" name="Google Shape;14;p2"/>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5167270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15600" y="593367"/>
            <a:ext cx="11360800" cy="7636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33" name="Google Shape;33;p7"/>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9503056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15600" y="740800"/>
            <a:ext cx="3744000" cy="1007600"/>
          </a:xfrm>
          <a:prstGeom prst="rect">
            <a:avLst/>
          </a:prstGeom>
          <a:noFill/>
          <a:ln>
            <a:noFill/>
          </a:ln>
        </p:spPr>
        <p:txBody>
          <a:bodyPr spcFirstLastPara="1" wrap="square" lIns="68575" tIns="68575" rIns="68575" bIns="68575" anchor="b" anchorCtr="0">
            <a:normAutofit/>
          </a:bodyPr>
          <a:lstStyle>
            <a:lvl1pPr lvl="0" algn="l">
              <a:lnSpc>
                <a:spcPct val="100000"/>
              </a:lnSpc>
              <a:spcBef>
                <a:spcPts val="0"/>
              </a:spcBef>
              <a:spcAft>
                <a:spcPts val="0"/>
              </a:spcAft>
              <a:buSzPts val="1800"/>
              <a:buNone/>
              <a:defRPr sz="3200"/>
            </a:lvl1pPr>
            <a:lvl2pPr lvl="1" algn="l">
              <a:lnSpc>
                <a:spcPct val="100000"/>
              </a:lnSpc>
              <a:spcBef>
                <a:spcPts val="0"/>
              </a:spcBef>
              <a:spcAft>
                <a:spcPts val="0"/>
              </a:spcAft>
              <a:buSzPts val="1800"/>
              <a:buNone/>
              <a:defRPr sz="3200"/>
            </a:lvl2pPr>
            <a:lvl3pPr lvl="2" algn="l">
              <a:lnSpc>
                <a:spcPct val="100000"/>
              </a:lnSpc>
              <a:spcBef>
                <a:spcPts val="0"/>
              </a:spcBef>
              <a:spcAft>
                <a:spcPts val="0"/>
              </a:spcAft>
              <a:buSzPts val="1800"/>
              <a:buNone/>
              <a:defRPr sz="3200"/>
            </a:lvl3pPr>
            <a:lvl4pPr lvl="3" algn="l">
              <a:lnSpc>
                <a:spcPct val="100000"/>
              </a:lnSpc>
              <a:spcBef>
                <a:spcPts val="0"/>
              </a:spcBef>
              <a:spcAft>
                <a:spcPts val="0"/>
              </a:spcAft>
              <a:buSzPts val="1800"/>
              <a:buNone/>
              <a:defRPr sz="3200"/>
            </a:lvl4pPr>
            <a:lvl5pPr lvl="4" algn="l">
              <a:lnSpc>
                <a:spcPct val="100000"/>
              </a:lnSpc>
              <a:spcBef>
                <a:spcPts val="0"/>
              </a:spcBef>
              <a:spcAft>
                <a:spcPts val="0"/>
              </a:spcAft>
              <a:buSzPts val="1800"/>
              <a:buNone/>
              <a:defRPr sz="3200"/>
            </a:lvl5pPr>
            <a:lvl6pPr lvl="5" algn="l">
              <a:lnSpc>
                <a:spcPct val="100000"/>
              </a:lnSpc>
              <a:spcBef>
                <a:spcPts val="0"/>
              </a:spcBef>
              <a:spcAft>
                <a:spcPts val="0"/>
              </a:spcAft>
              <a:buSzPts val="1800"/>
              <a:buNone/>
              <a:defRPr sz="3200"/>
            </a:lvl6pPr>
            <a:lvl7pPr lvl="6" algn="l">
              <a:lnSpc>
                <a:spcPct val="100000"/>
              </a:lnSpc>
              <a:spcBef>
                <a:spcPts val="0"/>
              </a:spcBef>
              <a:spcAft>
                <a:spcPts val="0"/>
              </a:spcAft>
              <a:buSzPts val="1800"/>
              <a:buNone/>
              <a:defRPr sz="3200"/>
            </a:lvl7pPr>
            <a:lvl8pPr lvl="7" algn="l">
              <a:lnSpc>
                <a:spcPct val="100000"/>
              </a:lnSpc>
              <a:spcBef>
                <a:spcPts val="0"/>
              </a:spcBef>
              <a:spcAft>
                <a:spcPts val="0"/>
              </a:spcAft>
              <a:buSzPts val="1800"/>
              <a:buNone/>
              <a:defRPr sz="3200"/>
            </a:lvl8pPr>
            <a:lvl9pPr lvl="8" algn="l">
              <a:lnSpc>
                <a:spcPct val="100000"/>
              </a:lnSpc>
              <a:spcBef>
                <a:spcPts val="0"/>
              </a:spcBef>
              <a:spcAft>
                <a:spcPts val="0"/>
              </a:spcAft>
              <a:buSzPts val="1800"/>
              <a:buNone/>
              <a:defRPr sz="3200"/>
            </a:lvl9pPr>
          </a:lstStyle>
          <a:p>
            <a:endParaRPr/>
          </a:p>
        </p:txBody>
      </p:sp>
      <p:sp>
        <p:nvSpPr>
          <p:cNvPr id="36" name="Google Shape;36;p8"/>
          <p:cNvSpPr txBox="1">
            <a:spLocks noGrp="1"/>
          </p:cNvSpPr>
          <p:nvPr>
            <p:ph type="body" idx="1"/>
          </p:nvPr>
        </p:nvSpPr>
        <p:spPr>
          <a:xfrm>
            <a:off x="415600" y="1852800"/>
            <a:ext cx="3744000" cy="4239200"/>
          </a:xfrm>
          <a:prstGeom prst="rect">
            <a:avLst/>
          </a:prstGeom>
          <a:noFill/>
          <a:ln>
            <a:noFill/>
          </a:ln>
        </p:spPr>
        <p:txBody>
          <a:bodyPr spcFirstLastPara="1" wrap="square" lIns="68575" tIns="68575" rIns="68575" bIns="68575" anchor="t" anchorCtr="0">
            <a:normAutofit/>
          </a:bodyPr>
          <a:lstStyle>
            <a:lvl1pPr marL="609616" lvl="0" indent="-381009" algn="l">
              <a:lnSpc>
                <a:spcPct val="115000"/>
              </a:lnSpc>
              <a:spcBef>
                <a:spcPts val="0"/>
              </a:spcBef>
              <a:spcAft>
                <a:spcPts val="0"/>
              </a:spcAft>
              <a:buSzPts val="900"/>
              <a:buChar char="●"/>
              <a:defRPr sz="1600"/>
            </a:lvl1pPr>
            <a:lvl2pPr marL="1219231" lvl="1" indent="-381009" algn="l">
              <a:lnSpc>
                <a:spcPct val="115000"/>
              </a:lnSpc>
              <a:spcBef>
                <a:spcPts val="0"/>
              </a:spcBef>
              <a:spcAft>
                <a:spcPts val="0"/>
              </a:spcAft>
              <a:buSzPts val="900"/>
              <a:buChar char="○"/>
              <a:defRPr sz="1600"/>
            </a:lvl2pPr>
            <a:lvl3pPr marL="1828845" lvl="2" indent="-381009" algn="l">
              <a:lnSpc>
                <a:spcPct val="115000"/>
              </a:lnSpc>
              <a:spcBef>
                <a:spcPts val="0"/>
              </a:spcBef>
              <a:spcAft>
                <a:spcPts val="0"/>
              </a:spcAft>
              <a:buSzPts val="900"/>
              <a:buChar char="■"/>
              <a:defRPr sz="1600"/>
            </a:lvl3pPr>
            <a:lvl4pPr marL="2438461" lvl="3" indent="-381009" algn="l">
              <a:lnSpc>
                <a:spcPct val="115000"/>
              </a:lnSpc>
              <a:spcBef>
                <a:spcPts val="0"/>
              </a:spcBef>
              <a:spcAft>
                <a:spcPts val="0"/>
              </a:spcAft>
              <a:buSzPts val="900"/>
              <a:buChar char="●"/>
              <a:defRPr sz="1600"/>
            </a:lvl4pPr>
            <a:lvl5pPr marL="3048076" lvl="4" indent="-381009" algn="l">
              <a:lnSpc>
                <a:spcPct val="115000"/>
              </a:lnSpc>
              <a:spcBef>
                <a:spcPts val="0"/>
              </a:spcBef>
              <a:spcAft>
                <a:spcPts val="0"/>
              </a:spcAft>
              <a:buSzPts val="900"/>
              <a:buChar char="○"/>
              <a:defRPr sz="1600"/>
            </a:lvl5pPr>
            <a:lvl6pPr marL="3657692" lvl="5" indent="-381009" algn="l">
              <a:lnSpc>
                <a:spcPct val="115000"/>
              </a:lnSpc>
              <a:spcBef>
                <a:spcPts val="0"/>
              </a:spcBef>
              <a:spcAft>
                <a:spcPts val="0"/>
              </a:spcAft>
              <a:buSzPts val="900"/>
              <a:buChar char="■"/>
              <a:defRPr sz="1600"/>
            </a:lvl6pPr>
            <a:lvl7pPr marL="4267307" lvl="6" indent="-381009" algn="l">
              <a:lnSpc>
                <a:spcPct val="115000"/>
              </a:lnSpc>
              <a:spcBef>
                <a:spcPts val="0"/>
              </a:spcBef>
              <a:spcAft>
                <a:spcPts val="0"/>
              </a:spcAft>
              <a:buSzPts val="900"/>
              <a:buChar char="●"/>
              <a:defRPr sz="1600"/>
            </a:lvl7pPr>
            <a:lvl8pPr marL="4876922" lvl="7" indent="-381009" algn="l">
              <a:lnSpc>
                <a:spcPct val="115000"/>
              </a:lnSpc>
              <a:spcBef>
                <a:spcPts val="0"/>
              </a:spcBef>
              <a:spcAft>
                <a:spcPts val="0"/>
              </a:spcAft>
              <a:buSzPts val="900"/>
              <a:buChar char="○"/>
              <a:defRPr sz="1600"/>
            </a:lvl8pPr>
            <a:lvl9pPr marL="5486538" lvl="8" indent="-381009" algn="l">
              <a:lnSpc>
                <a:spcPct val="115000"/>
              </a:lnSpc>
              <a:spcBef>
                <a:spcPts val="0"/>
              </a:spcBef>
              <a:spcAft>
                <a:spcPts val="0"/>
              </a:spcAft>
              <a:buSzPts val="900"/>
              <a:buChar char="■"/>
              <a:defRPr sz="1600"/>
            </a:lvl9pPr>
          </a:lstStyle>
          <a:p>
            <a:endParaRPr/>
          </a:p>
        </p:txBody>
      </p:sp>
      <p:sp>
        <p:nvSpPr>
          <p:cNvPr id="37" name="Google Shape;37;p8"/>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0964406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653667" y="600200"/>
            <a:ext cx="8490400" cy="5454400"/>
          </a:xfrm>
          <a:prstGeom prst="rect">
            <a:avLst/>
          </a:prstGeom>
          <a:noFill/>
          <a:ln>
            <a:noFill/>
          </a:ln>
        </p:spPr>
        <p:txBody>
          <a:bodyPr spcFirstLastPara="1" wrap="square" lIns="68575" tIns="68575" rIns="68575" bIns="68575" anchor="ctr" anchorCtr="0">
            <a:normAutofit/>
          </a:bodyPr>
          <a:lstStyle>
            <a:lvl1pPr lvl="0" algn="l">
              <a:lnSpc>
                <a:spcPct val="100000"/>
              </a:lnSpc>
              <a:spcBef>
                <a:spcPts val="0"/>
              </a:spcBef>
              <a:spcAft>
                <a:spcPts val="0"/>
              </a:spcAft>
              <a:buSzPts val="3600"/>
              <a:buNone/>
              <a:defRPr sz="6400"/>
            </a:lvl1pPr>
            <a:lvl2pPr lvl="1" algn="l">
              <a:lnSpc>
                <a:spcPct val="100000"/>
              </a:lnSpc>
              <a:spcBef>
                <a:spcPts val="0"/>
              </a:spcBef>
              <a:spcAft>
                <a:spcPts val="0"/>
              </a:spcAft>
              <a:buSzPts val="3600"/>
              <a:buNone/>
              <a:defRPr sz="6400"/>
            </a:lvl2pPr>
            <a:lvl3pPr lvl="2" algn="l">
              <a:lnSpc>
                <a:spcPct val="100000"/>
              </a:lnSpc>
              <a:spcBef>
                <a:spcPts val="0"/>
              </a:spcBef>
              <a:spcAft>
                <a:spcPts val="0"/>
              </a:spcAft>
              <a:buSzPts val="3600"/>
              <a:buNone/>
              <a:defRPr sz="6400"/>
            </a:lvl3pPr>
            <a:lvl4pPr lvl="3" algn="l">
              <a:lnSpc>
                <a:spcPct val="100000"/>
              </a:lnSpc>
              <a:spcBef>
                <a:spcPts val="0"/>
              </a:spcBef>
              <a:spcAft>
                <a:spcPts val="0"/>
              </a:spcAft>
              <a:buSzPts val="3600"/>
              <a:buNone/>
              <a:defRPr sz="6400"/>
            </a:lvl4pPr>
            <a:lvl5pPr lvl="4" algn="l">
              <a:lnSpc>
                <a:spcPct val="100000"/>
              </a:lnSpc>
              <a:spcBef>
                <a:spcPts val="0"/>
              </a:spcBef>
              <a:spcAft>
                <a:spcPts val="0"/>
              </a:spcAft>
              <a:buSzPts val="3600"/>
              <a:buNone/>
              <a:defRPr sz="6400"/>
            </a:lvl5pPr>
            <a:lvl6pPr lvl="5" algn="l">
              <a:lnSpc>
                <a:spcPct val="100000"/>
              </a:lnSpc>
              <a:spcBef>
                <a:spcPts val="0"/>
              </a:spcBef>
              <a:spcAft>
                <a:spcPts val="0"/>
              </a:spcAft>
              <a:buSzPts val="3600"/>
              <a:buNone/>
              <a:defRPr sz="6400"/>
            </a:lvl6pPr>
            <a:lvl7pPr lvl="6" algn="l">
              <a:lnSpc>
                <a:spcPct val="100000"/>
              </a:lnSpc>
              <a:spcBef>
                <a:spcPts val="0"/>
              </a:spcBef>
              <a:spcAft>
                <a:spcPts val="0"/>
              </a:spcAft>
              <a:buSzPts val="3600"/>
              <a:buNone/>
              <a:defRPr sz="6400"/>
            </a:lvl7pPr>
            <a:lvl8pPr lvl="7" algn="l">
              <a:lnSpc>
                <a:spcPct val="100000"/>
              </a:lnSpc>
              <a:spcBef>
                <a:spcPts val="0"/>
              </a:spcBef>
              <a:spcAft>
                <a:spcPts val="0"/>
              </a:spcAft>
              <a:buSzPts val="3600"/>
              <a:buNone/>
              <a:defRPr sz="6400"/>
            </a:lvl8pPr>
            <a:lvl9pPr lvl="8" algn="l">
              <a:lnSpc>
                <a:spcPct val="100000"/>
              </a:lnSpc>
              <a:spcBef>
                <a:spcPts val="0"/>
              </a:spcBef>
              <a:spcAft>
                <a:spcPts val="0"/>
              </a:spcAft>
              <a:buSzPts val="3600"/>
              <a:buNone/>
              <a:defRPr sz="6400"/>
            </a:lvl9pPr>
          </a:lstStyle>
          <a:p>
            <a:endParaRPr/>
          </a:p>
        </p:txBody>
      </p:sp>
      <p:sp>
        <p:nvSpPr>
          <p:cNvPr id="40" name="Google Shape;40;p9"/>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97638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cxnSp>
        <p:nvCxnSpPr>
          <p:cNvPr id="3" name="Straight Connector 2"/>
          <p:cNvCxnSpPr/>
          <p:nvPr userDrawn="1"/>
        </p:nvCxnSpPr>
        <p:spPr>
          <a:xfrm>
            <a:off x="609600" y="639445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6"/>
          <p:cNvGrpSpPr>
            <a:grpSpLocks/>
          </p:cNvGrpSpPr>
          <p:nvPr userDrawn="1"/>
        </p:nvGrpSpPr>
        <p:grpSpPr bwMode="auto">
          <a:xfrm>
            <a:off x="5588000" y="5953126"/>
            <a:ext cx="1016000" cy="809625"/>
            <a:chOff x="4191000" y="5953478"/>
            <a:chExt cx="762000" cy="808962"/>
          </a:xfrm>
        </p:grpSpPr>
        <p:sp>
          <p:nvSpPr>
            <p:cNvPr id="5" name="Rectangle 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6" name="Picture 8" descr="CI3T_icon_colo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293420" y="5953478"/>
              <a:ext cx="561420" cy="80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p:cNvSpPr>
            <a:spLocks noGrp="1"/>
          </p:cNvSpPr>
          <p:nvPr>
            <p:ph type="title"/>
          </p:nvPr>
        </p:nvSpPr>
        <p:spPr/>
        <p:txBody>
          <a:bodyPr/>
          <a:lstStyle/>
          <a:p>
            <a:r>
              <a:rPr lang="en-US"/>
              <a:t>Click to edit Master title style</a:t>
            </a:r>
            <a:endParaRPr/>
          </a:p>
        </p:txBody>
      </p:sp>
      <p:sp>
        <p:nvSpPr>
          <p:cNvPr id="7" name="Date Placeholder 6"/>
          <p:cNvSpPr>
            <a:spLocks noGrp="1"/>
          </p:cNvSpPr>
          <p:nvPr>
            <p:ph type="dt" sz="half" idx="10"/>
          </p:nvPr>
        </p:nvSpPr>
        <p:spPr>
          <a:xfrm>
            <a:off x="9347200" y="76200"/>
            <a:ext cx="1828800" cy="228600"/>
          </a:xfrm>
        </p:spPr>
        <p:txBody>
          <a:bodyPr/>
          <a:lstStyle>
            <a:lvl1pPr algn="r" eaLnBrk="1" fontAlgn="auto" hangingPunct="1">
              <a:spcBef>
                <a:spcPts val="0"/>
              </a:spcBef>
              <a:spcAft>
                <a:spcPts val="0"/>
              </a:spcAft>
              <a:defRPr>
                <a:solidFill>
                  <a:prstClr val="black"/>
                </a:solidFill>
                <a:latin typeface="+mn-lt"/>
                <a:ea typeface="+mn-ea"/>
              </a:defRPr>
            </a:lvl1pPr>
            <a:extLst/>
          </a:lstStyle>
          <a:p>
            <a:pPr>
              <a:defRPr/>
            </a:pPr>
            <a:endParaRPr lang="en-US"/>
          </a:p>
        </p:txBody>
      </p:sp>
    </p:spTree>
    <p:extLst>
      <p:ext uri="{BB962C8B-B14F-4D97-AF65-F5344CB8AC3E}">
        <p14:creationId xmlns:p14="http://schemas.microsoft.com/office/powerpoint/2010/main" val="42410858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
        <p:cNvGrpSpPr/>
        <p:nvPr/>
      </p:nvGrpSpPr>
      <p:grpSpPr>
        <a:xfrm>
          <a:off x="0" y="0"/>
          <a:ext cx="0" cy="0"/>
          <a:chOff x="0" y="0"/>
          <a:chExt cx="0" cy="0"/>
        </a:xfrm>
      </p:grpSpPr>
      <p:sp>
        <p:nvSpPr>
          <p:cNvPr id="42" name="Google Shape;42;p1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43" name="Google Shape;43;p10"/>
          <p:cNvSpPr txBox="1">
            <a:spLocks noGrp="1"/>
          </p:cNvSpPr>
          <p:nvPr>
            <p:ph type="title"/>
          </p:nvPr>
        </p:nvSpPr>
        <p:spPr>
          <a:xfrm>
            <a:off x="354000" y="1644233"/>
            <a:ext cx="5393600" cy="19764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3200"/>
              <a:buNone/>
              <a:defRPr sz="5600"/>
            </a:lvl1pPr>
            <a:lvl2pPr lvl="1" algn="ctr">
              <a:lnSpc>
                <a:spcPct val="100000"/>
              </a:lnSpc>
              <a:spcBef>
                <a:spcPts val="0"/>
              </a:spcBef>
              <a:spcAft>
                <a:spcPts val="0"/>
              </a:spcAft>
              <a:buSzPts val="3200"/>
              <a:buNone/>
              <a:defRPr sz="5600"/>
            </a:lvl2pPr>
            <a:lvl3pPr lvl="2" algn="ctr">
              <a:lnSpc>
                <a:spcPct val="100000"/>
              </a:lnSpc>
              <a:spcBef>
                <a:spcPts val="0"/>
              </a:spcBef>
              <a:spcAft>
                <a:spcPts val="0"/>
              </a:spcAft>
              <a:buSzPts val="3200"/>
              <a:buNone/>
              <a:defRPr sz="5600"/>
            </a:lvl3pPr>
            <a:lvl4pPr lvl="3" algn="ctr">
              <a:lnSpc>
                <a:spcPct val="100000"/>
              </a:lnSpc>
              <a:spcBef>
                <a:spcPts val="0"/>
              </a:spcBef>
              <a:spcAft>
                <a:spcPts val="0"/>
              </a:spcAft>
              <a:buSzPts val="3200"/>
              <a:buNone/>
              <a:defRPr sz="5600"/>
            </a:lvl4pPr>
            <a:lvl5pPr lvl="4" algn="ctr">
              <a:lnSpc>
                <a:spcPct val="100000"/>
              </a:lnSpc>
              <a:spcBef>
                <a:spcPts val="0"/>
              </a:spcBef>
              <a:spcAft>
                <a:spcPts val="0"/>
              </a:spcAft>
              <a:buSzPts val="3200"/>
              <a:buNone/>
              <a:defRPr sz="5600"/>
            </a:lvl5pPr>
            <a:lvl6pPr lvl="5" algn="ctr">
              <a:lnSpc>
                <a:spcPct val="100000"/>
              </a:lnSpc>
              <a:spcBef>
                <a:spcPts val="0"/>
              </a:spcBef>
              <a:spcAft>
                <a:spcPts val="0"/>
              </a:spcAft>
              <a:buSzPts val="3200"/>
              <a:buNone/>
              <a:defRPr sz="5600"/>
            </a:lvl6pPr>
            <a:lvl7pPr lvl="6" algn="ctr">
              <a:lnSpc>
                <a:spcPct val="100000"/>
              </a:lnSpc>
              <a:spcBef>
                <a:spcPts val="0"/>
              </a:spcBef>
              <a:spcAft>
                <a:spcPts val="0"/>
              </a:spcAft>
              <a:buSzPts val="3200"/>
              <a:buNone/>
              <a:defRPr sz="5600"/>
            </a:lvl7pPr>
            <a:lvl8pPr lvl="7" algn="ctr">
              <a:lnSpc>
                <a:spcPct val="100000"/>
              </a:lnSpc>
              <a:spcBef>
                <a:spcPts val="0"/>
              </a:spcBef>
              <a:spcAft>
                <a:spcPts val="0"/>
              </a:spcAft>
              <a:buSzPts val="3200"/>
              <a:buNone/>
              <a:defRPr sz="5600"/>
            </a:lvl8pPr>
            <a:lvl9pPr lvl="8" algn="ctr">
              <a:lnSpc>
                <a:spcPct val="100000"/>
              </a:lnSpc>
              <a:spcBef>
                <a:spcPts val="0"/>
              </a:spcBef>
              <a:spcAft>
                <a:spcPts val="0"/>
              </a:spcAft>
              <a:buSzPts val="3200"/>
              <a:buNone/>
              <a:defRPr sz="5600"/>
            </a:lvl9pPr>
          </a:lstStyle>
          <a:p>
            <a:endParaRPr/>
          </a:p>
        </p:txBody>
      </p:sp>
      <p:sp>
        <p:nvSpPr>
          <p:cNvPr id="44" name="Google Shape;44;p10"/>
          <p:cNvSpPr txBox="1">
            <a:spLocks noGrp="1"/>
          </p:cNvSpPr>
          <p:nvPr>
            <p:ph type="subTitle" idx="1"/>
          </p:nvPr>
        </p:nvSpPr>
        <p:spPr>
          <a:xfrm>
            <a:off x="354000" y="3737433"/>
            <a:ext cx="5393600" cy="16468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SzPts val="1600"/>
              <a:buNone/>
              <a:defRPr sz="2800"/>
            </a:lvl1pPr>
            <a:lvl2pPr lvl="1" algn="ctr">
              <a:lnSpc>
                <a:spcPct val="100000"/>
              </a:lnSpc>
              <a:spcBef>
                <a:spcPts val="0"/>
              </a:spcBef>
              <a:spcAft>
                <a:spcPts val="0"/>
              </a:spcAft>
              <a:buSzPts val="1600"/>
              <a:buNone/>
              <a:defRPr sz="2800"/>
            </a:lvl2pPr>
            <a:lvl3pPr lvl="2" algn="ctr">
              <a:lnSpc>
                <a:spcPct val="100000"/>
              </a:lnSpc>
              <a:spcBef>
                <a:spcPts val="0"/>
              </a:spcBef>
              <a:spcAft>
                <a:spcPts val="0"/>
              </a:spcAft>
              <a:buSzPts val="1600"/>
              <a:buNone/>
              <a:defRPr sz="2800"/>
            </a:lvl3pPr>
            <a:lvl4pPr lvl="3" algn="ctr">
              <a:lnSpc>
                <a:spcPct val="100000"/>
              </a:lnSpc>
              <a:spcBef>
                <a:spcPts val="0"/>
              </a:spcBef>
              <a:spcAft>
                <a:spcPts val="0"/>
              </a:spcAft>
              <a:buSzPts val="1600"/>
              <a:buNone/>
              <a:defRPr sz="2800"/>
            </a:lvl4pPr>
            <a:lvl5pPr lvl="4" algn="ctr">
              <a:lnSpc>
                <a:spcPct val="100000"/>
              </a:lnSpc>
              <a:spcBef>
                <a:spcPts val="0"/>
              </a:spcBef>
              <a:spcAft>
                <a:spcPts val="0"/>
              </a:spcAft>
              <a:buSzPts val="1600"/>
              <a:buNone/>
              <a:defRPr sz="2800"/>
            </a:lvl5pPr>
            <a:lvl6pPr lvl="5" algn="ctr">
              <a:lnSpc>
                <a:spcPct val="100000"/>
              </a:lnSpc>
              <a:spcBef>
                <a:spcPts val="0"/>
              </a:spcBef>
              <a:spcAft>
                <a:spcPts val="0"/>
              </a:spcAft>
              <a:buSzPts val="1600"/>
              <a:buNone/>
              <a:defRPr sz="2800"/>
            </a:lvl6pPr>
            <a:lvl7pPr lvl="6" algn="ctr">
              <a:lnSpc>
                <a:spcPct val="100000"/>
              </a:lnSpc>
              <a:spcBef>
                <a:spcPts val="0"/>
              </a:spcBef>
              <a:spcAft>
                <a:spcPts val="0"/>
              </a:spcAft>
              <a:buSzPts val="1600"/>
              <a:buNone/>
              <a:defRPr sz="2800"/>
            </a:lvl7pPr>
            <a:lvl8pPr lvl="7" algn="ctr">
              <a:lnSpc>
                <a:spcPct val="100000"/>
              </a:lnSpc>
              <a:spcBef>
                <a:spcPts val="0"/>
              </a:spcBef>
              <a:spcAft>
                <a:spcPts val="0"/>
              </a:spcAft>
              <a:buSzPts val="1600"/>
              <a:buNone/>
              <a:defRPr sz="2800"/>
            </a:lvl8pPr>
            <a:lvl9pPr lvl="8" algn="ctr">
              <a:lnSpc>
                <a:spcPct val="100000"/>
              </a:lnSpc>
              <a:spcBef>
                <a:spcPts val="0"/>
              </a:spcBef>
              <a:spcAft>
                <a:spcPts val="0"/>
              </a:spcAft>
              <a:buSzPts val="1600"/>
              <a:buNone/>
              <a:defRPr sz="2800"/>
            </a:lvl9pPr>
          </a:lstStyle>
          <a:p>
            <a:endParaRPr/>
          </a:p>
        </p:txBody>
      </p:sp>
      <p:sp>
        <p:nvSpPr>
          <p:cNvPr id="45" name="Google Shape;45;p10"/>
          <p:cNvSpPr txBox="1">
            <a:spLocks noGrp="1"/>
          </p:cNvSpPr>
          <p:nvPr>
            <p:ph type="body" idx="2"/>
          </p:nvPr>
        </p:nvSpPr>
        <p:spPr>
          <a:xfrm>
            <a:off x="6586000" y="965433"/>
            <a:ext cx="5116000" cy="4926800"/>
          </a:xfrm>
          <a:prstGeom prst="rect">
            <a:avLst/>
          </a:prstGeom>
          <a:noFill/>
          <a:ln>
            <a:noFill/>
          </a:ln>
        </p:spPr>
        <p:txBody>
          <a:bodyPr spcFirstLastPara="1" wrap="square" lIns="68575" tIns="68575" rIns="68575" bIns="68575" anchor="ctr" anchorCtr="0">
            <a:normAutofit/>
          </a:bodyPr>
          <a:lstStyle>
            <a:lvl1pPr marL="609616" lvl="0" indent="-423344" algn="l">
              <a:lnSpc>
                <a:spcPct val="115000"/>
              </a:lnSpc>
              <a:spcBef>
                <a:spcPts val="0"/>
              </a:spcBef>
              <a:spcAft>
                <a:spcPts val="0"/>
              </a:spcAft>
              <a:buSzPts val="1400"/>
              <a:buChar char="●"/>
              <a:defRPr/>
            </a:lvl1pPr>
            <a:lvl2pPr marL="1219231" lvl="1" indent="-397943" algn="l">
              <a:lnSpc>
                <a:spcPct val="115000"/>
              </a:lnSpc>
              <a:spcBef>
                <a:spcPts val="0"/>
              </a:spcBef>
              <a:spcAft>
                <a:spcPts val="0"/>
              </a:spcAft>
              <a:buSzPts val="1100"/>
              <a:buChar char="○"/>
              <a:defRPr/>
            </a:lvl2pPr>
            <a:lvl3pPr marL="1828845" lvl="2" indent="-397943" algn="l">
              <a:lnSpc>
                <a:spcPct val="115000"/>
              </a:lnSpc>
              <a:spcBef>
                <a:spcPts val="0"/>
              </a:spcBef>
              <a:spcAft>
                <a:spcPts val="0"/>
              </a:spcAft>
              <a:buSzPts val="1100"/>
              <a:buChar char="■"/>
              <a:defRPr/>
            </a:lvl3pPr>
            <a:lvl4pPr marL="2438461" lvl="3" indent="-397943" algn="l">
              <a:lnSpc>
                <a:spcPct val="115000"/>
              </a:lnSpc>
              <a:spcBef>
                <a:spcPts val="0"/>
              </a:spcBef>
              <a:spcAft>
                <a:spcPts val="0"/>
              </a:spcAft>
              <a:buSzPts val="1100"/>
              <a:buChar char="●"/>
              <a:defRPr/>
            </a:lvl4pPr>
            <a:lvl5pPr marL="3048076" lvl="4" indent="-397943" algn="l">
              <a:lnSpc>
                <a:spcPct val="115000"/>
              </a:lnSpc>
              <a:spcBef>
                <a:spcPts val="0"/>
              </a:spcBef>
              <a:spcAft>
                <a:spcPts val="0"/>
              </a:spcAft>
              <a:buSzPts val="1100"/>
              <a:buChar char="○"/>
              <a:defRPr/>
            </a:lvl5pPr>
            <a:lvl6pPr marL="3657692" lvl="5" indent="-397943" algn="l">
              <a:lnSpc>
                <a:spcPct val="115000"/>
              </a:lnSpc>
              <a:spcBef>
                <a:spcPts val="0"/>
              </a:spcBef>
              <a:spcAft>
                <a:spcPts val="0"/>
              </a:spcAft>
              <a:buSzPts val="1100"/>
              <a:buChar char="■"/>
              <a:defRPr/>
            </a:lvl6pPr>
            <a:lvl7pPr marL="4267307" lvl="6" indent="-397943" algn="l">
              <a:lnSpc>
                <a:spcPct val="115000"/>
              </a:lnSpc>
              <a:spcBef>
                <a:spcPts val="0"/>
              </a:spcBef>
              <a:spcAft>
                <a:spcPts val="0"/>
              </a:spcAft>
              <a:buSzPts val="1100"/>
              <a:buChar char="●"/>
              <a:defRPr/>
            </a:lvl7pPr>
            <a:lvl8pPr marL="4876922" lvl="7" indent="-397943" algn="l">
              <a:lnSpc>
                <a:spcPct val="115000"/>
              </a:lnSpc>
              <a:spcBef>
                <a:spcPts val="0"/>
              </a:spcBef>
              <a:spcAft>
                <a:spcPts val="0"/>
              </a:spcAft>
              <a:buSzPts val="1100"/>
              <a:buChar char="○"/>
              <a:defRPr/>
            </a:lvl8pPr>
            <a:lvl9pPr marL="5486538" lvl="8" indent="-397943" algn="l">
              <a:lnSpc>
                <a:spcPct val="115000"/>
              </a:lnSpc>
              <a:spcBef>
                <a:spcPts val="0"/>
              </a:spcBef>
              <a:spcAft>
                <a:spcPts val="0"/>
              </a:spcAft>
              <a:buSzPts val="1100"/>
              <a:buChar char="■"/>
              <a:defRPr/>
            </a:lvl9pPr>
          </a:lstStyle>
          <a:p>
            <a:endParaRPr/>
          </a:p>
        </p:txBody>
      </p:sp>
      <p:sp>
        <p:nvSpPr>
          <p:cNvPr id="46" name="Google Shape;46;p10"/>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1435439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7"/>
        <p:cNvGrpSpPr/>
        <p:nvPr/>
      </p:nvGrpSpPr>
      <p:grpSpPr>
        <a:xfrm>
          <a:off x="0" y="0"/>
          <a:ext cx="0" cy="0"/>
          <a:chOff x="0" y="0"/>
          <a:chExt cx="0" cy="0"/>
        </a:xfrm>
      </p:grpSpPr>
      <p:sp>
        <p:nvSpPr>
          <p:cNvPr id="48" name="Google Shape;48;p11"/>
          <p:cNvSpPr txBox="1">
            <a:spLocks noGrp="1"/>
          </p:cNvSpPr>
          <p:nvPr>
            <p:ph type="body" idx="1"/>
          </p:nvPr>
        </p:nvSpPr>
        <p:spPr>
          <a:xfrm>
            <a:off x="415600" y="5640767"/>
            <a:ext cx="7998400" cy="806800"/>
          </a:xfrm>
          <a:prstGeom prst="rect">
            <a:avLst/>
          </a:prstGeom>
          <a:noFill/>
          <a:ln>
            <a:noFill/>
          </a:ln>
        </p:spPr>
        <p:txBody>
          <a:bodyPr spcFirstLastPara="1" wrap="square" lIns="68575" tIns="68575" rIns="68575" bIns="68575" anchor="ctr" anchorCtr="0">
            <a:normAutofit/>
          </a:bodyPr>
          <a:lstStyle>
            <a:lvl1pPr marL="609616" lvl="0" indent="-304807" algn="l">
              <a:lnSpc>
                <a:spcPct val="100000"/>
              </a:lnSpc>
              <a:spcBef>
                <a:spcPts val="0"/>
              </a:spcBef>
              <a:spcAft>
                <a:spcPts val="0"/>
              </a:spcAft>
              <a:buSzPts val="1400"/>
              <a:buNone/>
              <a:defRPr/>
            </a:lvl1pPr>
            <a:lvl2pPr marL="1219231" lvl="1" indent="-397943" algn="l">
              <a:lnSpc>
                <a:spcPct val="115000"/>
              </a:lnSpc>
              <a:spcBef>
                <a:spcPts val="0"/>
              </a:spcBef>
              <a:spcAft>
                <a:spcPts val="0"/>
              </a:spcAft>
              <a:buSzPts val="1100"/>
              <a:buChar char="○"/>
              <a:defRPr/>
            </a:lvl2pPr>
            <a:lvl3pPr marL="1828845" lvl="2" indent="-397943" algn="l">
              <a:lnSpc>
                <a:spcPct val="115000"/>
              </a:lnSpc>
              <a:spcBef>
                <a:spcPts val="0"/>
              </a:spcBef>
              <a:spcAft>
                <a:spcPts val="0"/>
              </a:spcAft>
              <a:buSzPts val="1100"/>
              <a:buChar char="■"/>
              <a:defRPr/>
            </a:lvl3pPr>
            <a:lvl4pPr marL="2438461" lvl="3" indent="-397943" algn="l">
              <a:lnSpc>
                <a:spcPct val="115000"/>
              </a:lnSpc>
              <a:spcBef>
                <a:spcPts val="0"/>
              </a:spcBef>
              <a:spcAft>
                <a:spcPts val="0"/>
              </a:spcAft>
              <a:buSzPts val="1100"/>
              <a:buChar char="●"/>
              <a:defRPr/>
            </a:lvl4pPr>
            <a:lvl5pPr marL="3048076" lvl="4" indent="-397943" algn="l">
              <a:lnSpc>
                <a:spcPct val="115000"/>
              </a:lnSpc>
              <a:spcBef>
                <a:spcPts val="0"/>
              </a:spcBef>
              <a:spcAft>
                <a:spcPts val="0"/>
              </a:spcAft>
              <a:buSzPts val="1100"/>
              <a:buChar char="○"/>
              <a:defRPr/>
            </a:lvl5pPr>
            <a:lvl6pPr marL="3657692" lvl="5" indent="-397943" algn="l">
              <a:lnSpc>
                <a:spcPct val="115000"/>
              </a:lnSpc>
              <a:spcBef>
                <a:spcPts val="0"/>
              </a:spcBef>
              <a:spcAft>
                <a:spcPts val="0"/>
              </a:spcAft>
              <a:buSzPts val="1100"/>
              <a:buChar char="■"/>
              <a:defRPr/>
            </a:lvl6pPr>
            <a:lvl7pPr marL="4267307" lvl="6" indent="-397943" algn="l">
              <a:lnSpc>
                <a:spcPct val="115000"/>
              </a:lnSpc>
              <a:spcBef>
                <a:spcPts val="0"/>
              </a:spcBef>
              <a:spcAft>
                <a:spcPts val="0"/>
              </a:spcAft>
              <a:buSzPts val="1100"/>
              <a:buChar char="●"/>
              <a:defRPr/>
            </a:lvl7pPr>
            <a:lvl8pPr marL="4876922" lvl="7" indent="-397943" algn="l">
              <a:lnSpc>
                <a:spcPct val="115000"/>
              </a:lnSpc>
              <a:spcBef>
                <a:spcPts val="0"/>
              </a:spcBef>
              <a:spcAft>
                <a:spcPts val="0"/>
              </a:spcAft>
              <a:buSzPts val="1100"/>
              <a:buChar char="○"/>
              <a:defRPr/>
            </a:lvl8pPr>
            <a:lvl9pPr marL="5486538" lvl="8" indent="-397943" algn="l">
              <a:lnSpc>
                <a:spcPct val="115000"/>
              </a:lnSpc>
              <a:spcBef>
                <a:spcPts val="0"/>
              </a:spcBef>
              <a:spcAft>
                <a:spcPts val="0"/>
              </a:spcAft>
              <a:buSzPts val="1100"/>
              <a:buChar char="■"/>
              <a:defRPr/>
            </a:lvl9pPr>
          </a:lstStyle>
          <a:p>
            <a:endParaRPr/>
          </a:p>
        </p:txBody>
      </p:sp>
      <p:sp>
        <p:nvSpPr>
          <p:cNvPr id="49" name="Google Shape;49;p11"/>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696360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sp>
        <p:nvSpPr>
          <p:cNvPr id="51" name="Google Shape;51;p12"/>
          <p:cNvSpPr txBox="1">
            <a:spLocks noGrp="1"/>
          </p:cNvSpPr>
          <p:nvPr>
            <p:ph type="title"/>
          </p:nvPr>
        </p:nvSpPr>
        <p:spPr>
          <a:xfrm>
            <a:off x="415600" y="1474833"/>
            <a:ext cx="11360800" cy="26180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9000"/>
              <a:buNone/>
              <a:defRPr sz="16001"/>
            </a:lvl1pPr>
            <a:lvl2pPr lvl="1" algn="ctr">
              <a:lnSpc>
                <a:spcPct val="100000"/>
              </a:lnSpc>
              <a:spcBef>
                <a:spcPts val="0"/>
              </a:spcBef>
              <a:spcAft>
                <a:spcPts val="0"/>
              </a:spcAft>
              <a:buSzPts val="9000"/>
              <a:buNone/>
              <a:defRPr sz="16001"/>
            </a:lvl2pPr>
            <a:lvl3pPr lvl="2" algn="ctr">
              <a:lnSpc>
                <a:spcPct val="100000"/>
              </a:lnSpc>
              <a:spcBef>
                <a:spcPts val="0"/>
              </a:spcBef>
              <a:spcAft>
                <a:spcPts val="0"/>
              </a:spcAft>
              <a:buSzPts val="9000"/>
              <a:buNone/>
              <a:defRPr sz="16001"/>
            </a:lvl3pPr>
            <a:lvl4pPr lvl="3" algn="ctr">
              <a:lnSpc>
                <a:spcPct val="100000"/>
              </a:lnSpc>
              <a:spcBef>
                <a:spcPts val="0"/>
              </a:spcBef>
              <a:spcAft>
                <a:spcPts val="0"/>
              </a:spcAft>
              <a:buSzPts val="9000"/>
              <a:buNone/>
              <a:defRPr sz="16001"/>
            </a:lvl4pPr>
            <a:lvl5pPr lvl="4" algn="ctr">
              <a:lnSpc>
                <a:spcPct val="100000"/>
              </a:lnSpc>
              <a:spcBef>
                <a:spcPts val="0"/>
              </a:spcBef>
              <a:spcAft>
                <a:spcPts val="0"/>
              </a:spcAft>
              <a:buSzPts val="9000"/>
              <a:buNone/>
              <a:defRPr sz="16001"/>
            </a:lvl5pPr>
            <a:lvl6pPr lvl="5" algn="ctr">
              <a:lnSpc>
                <a:spcPct val="100000"/>
              </a:lnSpc>
              <a:spcBef>
                <a:spcPts val="0"/>
              </a:spcBef>
              <a:spcAft>
                <a:spcPts val="0"/>
              </a:spcAft>
              <a:buSzPts val="9000"/>
              <a:buNone/>
              <a:defRPr sz="16001"/>
            </a:lvl6pPr>
            <a:lvl7pPr lvl="6" algn="ctr">
              <a:lnSpc>
                <a:spcPct val="100000"/>
              </a:lnSpc>
              <a:spcBef>
                <a:spcPts val="0"/>
              </a:spcBef>
              <a:spcAft>
                <a:spcPts val="0"/>
              </a:spcAft>
              <a:buSzPts val="9000"/>
              <a:buNone/>
              <a:defRPr sz="16001"/>
            </a:lvl7pPr>
            <a:lvl8pPr lvl="7" algn="ctr">
              <a:lnSpc>
                <a:spcPct val="100000"/>
              </a:lnSpc>
              <a:spcBef>
                <a:spcPts val="0"/>
              </a:spcBef>
              <a:spcAft>
                <a:spcPts val="0"/>
              </a:spcAft>
              <a:buSzPts val="9000"/>
              <a:buNone/>
              <a:defRPr sz="16001"/>
            </a:lvl8pPr>
            <a:lvl9pPr lvl="8" algn="ctr">
              <a:lnSpc>
                <a:spcPct val="100000"/>
              </a:lnSpc>
              <a:spcBef>
                <a:spcPts val="0"/>
              </a:spcBef>
              <a:spcAft>
                <a:spcPts val="0"/>
              </a:spcAft>
              <a:buSzPts val="9000"/>
              <a:buNone/>
              <a:defRPr sz="16001"/>
            </a:lvl9pPr>
          </a:lstStyle>
          <a:p>
            <a:endParaRPr/>
          </a:p>
        </p:txBody>
      </p:sp>
      <p:sp>
        <p:nvSpPr>
          <p:cNvPr id="52" name="Google Shape;52;p12"/>
          <p:cNvSpPr txBox="1">
            <a:spLocks noGrp="1"/>
          </p:cNvSpPr>
          <p:nvPr>
            <p:ph type="body" idx="1"/>
          </p:nvPr>
        </p:nvSpPr>
        <p:spPr>
          <a:xfrm>
            <a:off x="415600" y="4202967"/>
            <a:ext cx="11360800" cy="1734400"/>
          </a:xfrm>
          <a:prstGeom prst="rect">
            <a:avLst/>
          </a:prstGeom>
          <a:noFill/>
          <a:ln>
            <a:noFill/>
          </a:ln>
        </p:spPr>
        <p:txBody>
          <a:bodyPr spcFirstLastPara="1" wrap="square" lIns="68575" tIns="68575" rIns="68575" bIns="68575" anchor="t" anchorCtr="0">
            <a:normAutofit/>
          </a:bodyPr>
          <a:lstStyle>
            <a:lvl1pPr marL="609616" lvl="0" indent="-423344" algn="ctr">
              <a:lnSpc>
                <a:spcPct val="115000"/>
              </a:lnSpc>
              <a:spcBef>
                <a:spcPts val="0"/>
              </a:spcBef>
              <a:spcAft>
                <a:spcPts val="0"/>
              </a:spcAft>
              <a:buSzPts val="1400"/>
              <a:buChar char="●"/>
              <a:defRPr/>
            </a:lvl1pPr>
            <a:lvl2pPr marL="1219231" lvl="1" indent="-397943" algn="ctr">
              <a:lnSpc>
                <a:spcPct val="115000"/>
              </a:lnSpc>
              <a:spcBef>
                <a:spcPts val="0"/>
              </a:spcBef>
              <a:spcAft>
                <a:spcPts val="0"/>
              </a:spcAft>
              <a:buSzPts val="1100"/>
              <a:buChar char="○"/>
              <a:defRPr/>
            </a:lvl2pPr>
            <a:lvl3pPr marL="1828845" lvl="2" indent="-397943" algn="ctr">
              <a:lnSpc>
                <a:spcPct val="115000"/>
              </a:lnSpc>
              <a:spcBef>
                <a:spcPts val="0"/>
              </a:spcBef>
              <a:spcAft>
                <a:spcPts val="0"/>
              </a:spcAft>
              <a:buSzPts val="1100"/>
              <a:buChar char="■"/>
              <a:defRPr/>
            </a:lvl3pPr>
            <a:lvl4pPr marL="2438461" lvl="3" indent="-397943" algn="ctr">
              <a:lnSpc>
                <a:spcPct val="115000"/>
              </a:lnSpc>
              <a:spcBef>
                <a:spcPts val="0"/>
              </a:spcBef>
              <a:spcAft>
                <a:spcPts val="0"/>
              </a:spcAft>
              <a:buSzPts val="1100"/>
              <a:buChar char="●"/>
              <a:defRPr/>
            </a:lvl4pPr>
            <a:lvl5pPr marL="3048076" lvl="4" indent="-397943" algn="ctr">
              <a:lnSpc>
                <a:spcPct val="115000"/>
              </a:lnSpc>
              <a:spcBef>
                <a:spcPts val="0"/>
              </a:spcBef>
              <a:spcAft>
                <a:spcPts val="0"/>
              </a:spcAft>
              <a:buSzPts val="1100"/>
              <a:buChar char="○"/>
              <a:defRPr/>
            </a:lvl5pPr>
            <a:lvl6pPr marL="3657692" lvl="5" indent="-397943" algn="ctr">
              <a:lnSpc>
                <a:spcPct val="115000"/>
              </a:lnSpc>
              <a:spcBef>
                <a:spcPts val="0"/>
              </a:spcBef>
              <a:spcAft>
                <a:spcPts val="0"/>
              </a:spcAft>
              <a:buSzPts val="1100"/>
              <a:buChar char="■"/>
              <a:defRPr/>
            </a:lvl6pPr>
            <a:lvl7pPr marL="4267307" lvl="6" indent="-397943" algn="ctr">
              <a:lnSpc>
                <a:spcPct val="115000"/>
              </a:lnSpc>
              <a:spcBef>
                <a:spcPts val="0"/>
              </a:spcBef>
              <a:spcAft>
                <a:spcPts val="0"/>
              </a:spcAft>
              <a:buSzPts val="1100"/>
              <a:buChar char="●"/>
              <a:defRPr/>
            </a:lvl7pPr>
            <a:lvl8pPr marL="4876922" lvl="7" indent="-397943" algn="ctr">
              <a:lnSpc>
                <a:spcPct val="115000"/>
              </a:lnSpc>
              <a:spcBef>
                <a:spcPts val="0"/>
              </a:spcBef>
              <a:spcAft>
                <a:spcPts val="0"/>
              </a:spcAft>
              <a:buSzPts val="1100"/>
              <a:buChar char="○"/>
              <a:defRPr/>
            </a:lvl8pPr>
            <a:lvl9pPr marL="5486538" lvl="8" indent="-397943" algn="ctr">
              <a:lnSpc>
                <a:spcPct val="115000"/>
              </a:lnSpc>
              <a:spcBef>
                <a:spcPts val="0"/>
              </a:spcBef>
              <a:spcAft>
                <a:spcPts val="0"/>
              </a:spcAft>
              <a:buSzPts val="1100"/>
              <a:buChar char="■"/>
              <a:defRPr/>
            </a:lvl9pPr>
          </a:lstStyle>
          <a:p>
            <a:endParaRPr/>
          </a:p>
        </p:txBody>
      </p:sp>
      <p:sp>
        <p:nvSpPr>
          <p:cNvPr id="53" name="Google Shape;53;p12"/>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949342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matchingName="Session Evaluation">
  <p:cSld name="Session Evaluation">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533400" y="533401"/>
            <a:ext cx="4114800" cy="57152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rgbClr val="262626"/>
              </a:buClr>
              <a:buSzPts val="1100"/>
              <a:buFont typeface="Calibri"/>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62" name="Google Shape;62;p14"/>
          <p:cNvSpPr txBox="1">
            <a:spLocks noGrp="1"/>
          </p:cNvSpPr>
          <p:nvPr>
            <p:ph type="body" idx="1"/>
          </p:nvPr>
        </p:nvSpPr>
        <p:spPr>
          <a:xfrm>
            <a:off x="5562600" y="533401"/>
            <a:ext cx="6096000" cy="5562800"/>
          </a:xfrm>
          <a:prstGeom prst="rect">
            <a:avLst/>
          </a:prstGeom>
          <a:noFill/>
          <a:ln>
            <a:noFill/>
          </a:ln>
        </p:spPr>
        <p:txBody>
          <a:bodyPr spcFirstLastPara="1" wrap="square" lIns="0" tIns="0" rIns="0" bIns="0" anchor="t" anchorCtr="0">
            <a:noAutofit/>
          </a:bodyPr>
          <a:lstStyle>
            <a:lvl1pPr marL="609616" lvl="0" indent="-397943" algn="l">
              <a:lnSpc>
                <a:spcPct val="90000"/>
              </a:lnSpc>
              <a:spcBef>
                <a:spcPts val="667"/>
              </a:spcBef>
              <a:spcAft>
                <a:spcPts val="0"/>
              </a:spcAft>
              <a:buClr>
                <a:schemeClr val="dk1"/>
              </a:buClr>
              <a:buSzPts val="1100"/>
              <a:buChar char="•"/>
              <a:defRPr/>
            </a:lvl1pPr>
            <a:lvl2pPr marL="1219231" lvl="1" indent="-397943" algn="l">
              <a:lnSpc>
                <a:spcPct val="90000"/>
              </a:lnSpc>
              <a:spcBef>
                <a:spcPts val="667"/>
              </a:spcBef>
              <a:spcAft>
                <a:spcPts val="0"/>
              </a:spcAft>
              <a:buClr>
                <a:schemeClr val="dk1"/>
              </a:buClr>
              <a:buSzPts val="1100"/>
              <a:buChar char="▪"/>
              <a:defRPr/>
            </a:lvl2pPr>
            <a:lvl3pPr marL="1828845" lvl="2" indent="-397943" algn="l">
              <a:lnSpc>
                <a:spcPct val="90000"/>
              </a:lnSpc>
              <a:spcBef>
                <a:spcPts val="667"/>
              </a:spcBef>
              <a:spcAft>
                <a:spcPts val="0"/>
              </a:spcAft>
              <a:buClr>
                <a:schemeClr val="dk1"/>
              </a:buClr>
              <a:buSzPts val="1100"/>
              <a:buChar char="•"/>
              <a:defRPr/>
            </a:lvl3pPr>
            <a:lvl4pPr marL="2438461" lvl="3" indent="-397943" algn="l">
              <a:lnSpc>
                <a:spcPct val="90000"/>
              </a:lnSpc>
              <a:spcBef>
                <a:spcPts val="667"/>
              </a:spcBef>
              <a:spcAft>
                <a:spcPts val="0"/>
              </a:spcAft>
              <a:buClr>
                <a:schemeClr val="dk1"/>
              </a:buClr>
              <a:buSzPts val="1100"/>
              <a:buChar char="•"/>
              <a:defRPr/>
            </a:lvl4pPr>
            <a:lvl5pPr marL="3048076" lvl="4" indent="-397943" algn="l">
              <a:lnSpc>
                <a:spcPct val="90000"/>
              </a:lnSpc>
              <a:spcBef>
                <a:spcPts val="667"/>
              </a:spcBef>
              <a:spcAft>
                <a:spcPts val="0"/>
              </a:spcAft>
              <a:buClr>
                <a:schemeClr val="dk1"/>
              </a:buClr>
              <a:buSzPts val="1100"/>
              <a:buChar char="•"/>
              <a:defRPr/>
            </a:lvl5pPr>
            <a:lvl6pPr marL="3657692" lvl="5" indent="-372543" algn="l">
              <a:lnSpc>
                <a:spcPct val="90000"/>
              </a:lnSpc>
              <a:spcBef>
                <a:spcPts val="667"/>
              </a:spcBef>
              <a:spcAft>
                <a:spcPts val="0"/>
              </a:spcAft>
              <a:buClr>
                <a:schemeClr val="dk1"/>
              </a:buClr>
              <a:buSzPts val="800"/>
              <a:buChar char="?"/>
              <a:defRPr/>
            </a:lvl6pPr>
            <a:lvl7pPr marL="4267307" lvl="6" indent="-372543" algn="l">
              <a:lnSpc>
                <a:spcPct val="90000"/>
              </a:lnSpc>
              <a:spcBef>
                <a:spcPts val="400"/>
              </a:spcBef>
              <a:spcAft>
                <a:spcPts val="0"/>
              </a:spcAft>
              <a:buClr>
                <a:schemeClr val="dk1"/>
              </a:buClr>
              <a:buSzPts val="800"/>
              <a:buChar char="?"/>
              <a:defRPr/>
            </a:lvl7pPr>
            <a:lvl8pPr marL="4876922" lvl="7" indent="-372543" algn="l">
              <a:lnSpc>
                <a:spcPct val="90000"/>
              </a:lnSpc>
              <a:spcBef>
                <a:spcPts val="400"/>
              </a:spcBef>
              <a:spcAft>
                <a:spcPts val="0"/>
              </a:spcAft>
              <a:buClr>
                <a:schemeClr val="dk1"/>
              </a:buClr>
              <a:buSzPts val="800"/>
              <a:buChar char="?"/>
              <a:defRPr/>
            </a:lvl8pPr>
            <a:lvl9pPr marL="5486538" lvl="8" indent="-372543" algn="l">
              <a:lnSpc>
                <a:spcPct val="90000"/>
              </a:lnSpc>
              <a:spcBef>
                <a:spcPts val="400"/>
              </a:spcBef>
              <a:spcAft>
                <a:spcPts val="0"/>
              </a:spcAft>
              <a:buClr>
                <a:schemeClr val="dk1"/>
              </a:buClr>
              <a:buSzPts val="800"/>
              <a:buChar char="?"/>
              <a:defRPr/>
            </a:lvl9pPr>
          </a:lstStyle>
          <a:p>
            <a:endParaRPr/>
          </a:p>
        </p:txBody>
      </p:sp>
      <p:sp>
        <p:nvSpPr>
          <p:cNvPr id="63" name="Google Shape;63;p14"/>
          <p:cNvSpPr txBox="1">
            <a:spLocks noGrp="1"/>
          </p:cNvSpPr>
          <p:nvPr>
            <p:ph type="sldNum" idx="12"/>
          </p:nvPr>
        </p:nvSpPr>
        <p:spPr>
          <a:xfrm>
            <a:off x="5867400" y="6400800"/>
            <a:ext cx="457200" cy="304800"/>
          </a:xfrm>
          <a:prstGeom prst="rect">
            <a:avLst/>
          </a:prstGeom>
          <a:noFill/>
          <a:ln>
            <a:noFill/>
          </a:ln>
        </p:spPr>
        <p:txBody>
          <a:bodyPr spcFirstLastPara="1" wrap="square" lIns="51425" tIns="25700" rIns="51425" bIns="25700" anchor="ctr" anchorCtr="0">
            <a:noAutofit/>
          </a:bodyPr>
          <a:lstStyle>
            <a:lvl1pPr marL="0" marR="0" lvl="0" indent="0" algn="ct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1pPr>
            <a:lvl2pPr marL="0" marR="0" lvl="1" indent="0" algn="ct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2pPr>
            <a:lvl3pPr marL="0" marR="0" lvl="2" indent="0" algn="ct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3pPr>
            <a:lvl4pPr marL="0" marR="0" lvl="3" indent="0" algn="ct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4pPr>
            <a:lvl5pPr marL="0" marR="0" lvl="4" indent="0" algn="ct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5pPr>
            <a:lvl6pPr marL="0" marR="0" lvl="5" indent="0" algn="ct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6pPr>
            <a:lvl7pPr marL="0" marR="0" lvl="6" indent="0" algn="ct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7pPr>
            <a:lvl8pPr marL="0" marR="0" lvl="7" indent="0" algn="ct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8pPr>
            <a:lvl9pPr marL="0" marR="0" lvl="8" indent="0" algn="ctr">
              <a:lnSpc>
                <a:spcPct val="100000"/>
              </a:lnSpc>
              <a:spcBef>
                <a:spcPts val="0"/>
              </a:spcBef>
              <a:spcAft>
                <a:spcPts val="0"/>
              </a:spcAft>
              <a:buClr>
                <a:srgbClr val="888888"/>
              </a:buClr>
              <a:buSzPts val="7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64" name="Google Shape;64;p14"/>
          <p:cNvSpPr txBox="1">
            <a:spLocks noGrp="1"/>
          </p:cNvSpPr>
          <p:nvPr>
            <p:ph type="ftr" idx="11"/>
          </p:nvPr>
        </p:nvSpPr>
        <p:spPr>
          <a:xfrm>
            <a:off x="1676400" y="6248400"/>
            <a:ext cx="2743200" cy="473200"/>
          </a:xfrm>
          <a:prstGeom prst="rect">
            <a:avLst/>
          </a:prstGeom>
          <a:noFill/>
          <a:ln>
            <a:noFill/>
          </a:ln>
        </p:spPr>
        <p:txBody>
          <a:bodyPr spcFirstLastPara="1" wrap="square" lIns="51425" tIns="25700" rIns="51425" bIns="25700" anchor="ctr" anchorCtr="0">
            <a:noAutofit/>
          </a:bodyPr>
          <a:lstStyle>
            <a:lvl1pPr marR="0" lvl="0" algn="ctr" rtl="0">
              <a:lnSpc>
                <a:spcPct val="100000"/>
              </a:lnSpc>
              <a:spcBef>
                <a:spcPts val="0"/>
              </a:spcBef>
              <a:spcAft>
                <a:spcPts val="0"/>
              </a:spcAft>
              <a:buClr>
                <a:srgbClr val="888888"/>
              </a:buClr>
              <a:buSzPts val="800"/>
              <a:buFont typeface="Calibri"/>
              <a:buNone/>
              <a:defRPr sz="1867"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Calibri"/>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Calibri"/>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Calibri"/>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Calibri"/>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Calibri"/>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Calibri"/>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Calibri"/>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Calibri"/>
              <a:buNone/>
              <a:defRPr sz="1867" b="0" i="0" u="none" strike="noStrike" cap="none">
                <a:solidFill>
                  <a:schemeClr val="dk1"/>
                </a:solidFill>
                <a:latin typeface="Arial"/>
                <a:ea typeface="Arial"/>
                <a:cs typeface="Arial"/>
                <a:sym typeface="Arial"/>
              </a:defRPr>
            </a:lvl9pPr>
          </a:lstStyle>
          <a:p>
            <a:endParaRPr/>
          </a:p>
        </p:txBody>
      </p:sp>
      <p:sp>
        <p:nvSpPr>
          <p:cNvPr id="65" name="Google Shape;65;p14"/>
          <p:cNvSpPr/>
          <p:nvPr/>
        </p:nvSpPr>
        <p:spPr>
          <a:xfrm>
            <a:off x="6417" y="0"/>
            <a:ext cx="5029200" cy="6858000"/>
          </a:xfrm>
          <a:prstGeom prst="rect">
            <a:avLst/>
          </a:prstGeom>
          <a:gradFill>
            <a:gsLst>
              <a:gs pos="0">
                <a:srgbClr val="375173"/>
              </a:gs>
              <a:gs pos="99000">
                <a:srgbClr val="2D82D7"/>
              </a:gs>
              <a:gs pos="100000">
                <a:srgbClr val="7CB2E6"/>
              </a:gs>
            </a:gsLst>
            <a:lin ang="2700006" scaled="0"/>
          </a:gradFill>
          <a:ln w="15875" cap="flat" cmpd="sng">
            <a:solidFill>
              <a:srgbClr val="477298"/>
            </a:solidFill>
            <a:prstDash val="solid"/>
            <a:round/>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dk1"/>
              </a:buClr>
              <a:buSzPts val="1100"/>
              <a:buFont typeface="Calibri"/>
              <a:buNone/>
            </a:pPr>
            <a:endParaRPr sz="1867"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8440264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831851" y="1709737"/>
            <a:ext cx="10515600" cy="2852800"/>
          </a:xfrm>
          <a:prstGeom prst="rect">
            <a:avLst/>
          </a:prstGeom>
          <a:noFill/>
          <a:ln>
            <a:noFill/>
          </a:ln>
        </p:spPr>
        <p:txBody>
          <a:bodyPr spcFirstLastPara="1" wrap="square" lIns="51425" tIns="25700" rIns="51425" bIns="25700" anchor="b" anchorCtr="0">
            <a:normAutofit/>
          </a:bodyPr>
          <a:lstStyle>
            <a:lvl1pPr lvl="0" algn="l">
              <a:lnSpc>
                <a:spcPct val="90000"/>
              </a:lnSpc>
              <a:spcBef>
                <a:spcPts val="0"/>
              </a:spcBef>
              <a:spcAft>
                <a:spcPts val="0"/>
              </a:spcAft>
              <a:buClr>
                <a:schemeClr val="dk1"/>
              </a:buClr>
              <a:buSzPts val="3400"/>
              <a:buFont typeface="Calibri"/>
              <a:buNone/>
              <a:defRPr sz="6000"/>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68" name="Google Shape;68;p15"/>
          <p:cNvSpPr txBox="1">
            <a:spLocks noGrp="1"/>
          </p:cNvSpPr>
          <p:nvPr>
            <p:ph type="body" idx="1"/>
          </p:nvPr>
        </p:nvSpPr>
        <p:spPr>
          <a:xfrm>
            <a:off x="831851" y="4589463"/>
            <a:ext cx="10515600" cy="1500400"/>
          </a:xfrm>
          <a:prstGeom prst="rect">
            <a:avLst/>
          </a:prstGeom>
          <a:noFill/>
          <a:ln>
            <a:noFill/>
          </a:ln>
        </p:spPr>
        <p:txBody>
          <a:bodyPr spcFirstLastPara="1" wrap="square" lIns="51425" tIns="25700" rIns="51425" bIns="25700" anchor="t" anchorCtr="0">
            <a:normAutofit/>
          </a:bodyPr>
          <a:lstStyle>
            <a:lvl1pPr marL="609616" lvl="0" indent="-304807" algn="l">
              <a:lnSpc>
                <a:spcPct val="90000"/>
              </a:lnSpc>
              <a:spcBef>
                <a:spcPts val="1067"/>
              </a:spcBef>
              <a:spcAft>
                <a:spcPts val="0"/>
              </a:spcAft>
              <a:buClr>
                <a:srgbClr val="888888"/>
              </a:buClr>
              <a:buSzPts val="1400"/>
              <a:buNone/>
              <a:defRPr sz="2400">
                <a:solidFill>
                  <a:srgbClr val="888888"/>
                </a:solidFill>
              </a:defRPr>
            </a:lvl1pPr>
            <a:lvl2pPr marL="1219231" lvl="1" indent="-304807" algn="l">
              <a:lnSpc>
                <a:spcPct val="90000"/>
              </a:lnSpc>
              <a:spcBef>
                <a:spcPts val="533"/>
              </a:spcBef>
              <a:spcAft>
                <a:spcPts val="0"/>
              </a:spcAft>
              <a:buClr>
                <a:srgbClr val="888888"/>
              </a:buClr>
              <a:buSzPts val="1100"/>
              <a:buNone/>
              <a:defRPr sz="2000">
                <a:solidFill>
                  <a:srgbClr val="888888"/>
                </a:solidFill>
              </a:defRPr>
            </a:lvl2pPr>
            <a:lvl3pPr marL="1828845" lvl="2" indent="-304807" algn="l">
              <a:lnSpc>
                <a:spcPct val="90000"/>
              </a:lnSpc>
              <a:spcBef>
                <a:spcPts val="533"/>
              </a:spcBef>
              <a:spcAft>
                <a:spcPts val="0"/>
              </a:spcAft>
              <a:buClr>
                <a:srgbClr val="888888"/>
              </a:buClr>
              <a:buSzPts val="1100"/>
              <a:buNone/>
              <a:defRPr sz="1867">
                <a:solidFill>
                  <a:srgbClr val="888888"/>
                </a:solidFill>
              </a:defRPr>
            </a:lvl3pPr>
            <a:lvl4pPr marL="2438461" lvl="3" indent="-304807" algn="l">
              <a:lnSpc>
                <a:spcPct val="90000"/>
              </a:lnSpc>
              <a:spcBef>
                <a:spcPts val="533"/>
              </a:spcBef>
              <a:spcAft>
                <a:spcPts val="0"/>
              </a:spcAft>
              <a:buClr>
                <a:srgbClr val="888888"/>
              </a:buClr>
              <a:buSzPts val="900"/>
              <a:buNone/>
              <a:defRPr sz="1600">
                <a:solidFill>
                  <a:srgbClr val="888888"/>
                </a:solidFill>
              </a:defRPr>
            </a:lvl4pPr>
            <a:lvl5pPr marL="3048076" lvl="4" indent="-304807" algn="l">
              <a:lnSpc>
                <a:spcPct val="90000"/>
              </a:lnSpc>
              <a:spcBef>
                <a:spcPts val="533"/>
              </a:spcBef>
              <a:spcAft>
                <a:spcPts val="0"/>
              </a:spcAft>
              <a:buClr>
                <a:srgbClr val="888888"/>
              </a:buClr>
              <a:buSzPts val="900"/>
              <a:buNone/>
              <a:defRPr sz="1600">
                <a:solidFill>
                  <a:srgbClr val="888888"/>
                </a:solidFill>
              </a:defRPr>
            </a:lvl5pPr>
            <a:lvl6pPr marL="3657692" lvl="5" indent="-304807" algn="l">
              <a:lnSpc>
                <a:spcPct val="90000"/>
              </a:lnSpc>
              <a:spcBef>
                <a:spcPts val="533"/>
              </a:spcBef>
              <a:spcAft>
                <a:spcPts val="0"/>
              </a:spcAft>
              <a:buClr>
                <a:srgbClr val="888888"/>
              </a:buClr>
              <a:buSzPts val="900"/>
              <a:buNone/>
              <a:defRPr sz="1600">
                <a:solidFill>
                  <a:srgbClr val="888888"/>
                </a:solidFill>
              </a:defRPr>
            </a:lvl6pPr>
            <a:lvl7pPr marL="4267307" lvl="6" indent="-304807" algn="l">
              <a:lnSpc>
                <a:spcPct val="90000"/>
              </a:lnSpc>
              <a:spcBef>
                <a:spcPts val="533"/>
              </a:spcBef>
              <a:spcAft>
                <a:spcPts val="0"/>
              </a:spcAft>
              <a:buClr>
                <a:srgbClr val="888888"/>
              </a:buClr>
              <a:buSzPts val="900"/>
              <a:buNone/>
              <a:defRPr sz="1600">
                <a:solidFill>
                  <a:srgbClr val="888888"/>
                </a:solidFill>
              </a:defRPr>
            </a:lvl7pPr>
            <a:lvl8pPr marL="4876922" lvl="7" indent="-304807" algn="l">
              <a:lnSpc>
                <a:spcPct val="90000"/>
              </a:lnSpc>
              <a:spcBef>
                <a:spcPts val="533"/>
              </a:spcBef>
              <a:spcAft>
                <a:spcPts val="0"/>
              </a:spcAft>
              <a:buClr>
                <a:srgbClr val="888888"/>
              </a:buClr>
              <a:buSzPts val="900"/>
              <a:buNone/>
              <a:defRPr sz="1600">
                <a:solidFill>
                  <a:srgbClr val="888888"/>
                </a:solidFill>
              </a:defRPr>
            </a:lvl8pPr>
            <a:lvl9pPr marL="5486538" lvl="8" indent="-304807" algn="l">
              <a:lnSpc>
                <a:spcPct val="90000"/>
              </a:lnSpc>
              <a:spcBef>
                <a:spcPts val="533"/>
              </a:spcBef>
              <a:spcAft>
                <a:spcPts val="0"/>
              </a:spcAft>
              <a:buClr>
                <a:srgbClr val="888888"/>
              </a:buClr>
              <a:buSzPts val="900"/>
              <a:buNone/>
              <a:defRPr sz="1600">
                <a:solidFill>
                  <a:srgbClr val="888888"/>
                </a:solidFill>
              </a:defRPr>
            </a:lvl9pPr>
          </a:lstStyle>
          <a:p>
            <a:endParaRPr/>
          </a:p>
        </p:txBody>
      </p:sp>
      <p:sp>
        <p:nvSpPr>
          <p:cNvPr id="69" name="Google Shape;69;p15"/>
          <p:cNvSpPr txBox="1">
            <a:spLocks noGrp="1"/>
          </p:cNvSpPr>
          <p:nvPr>
            <p:ph type="dt" idx="10"/>
          </p:nvPr>
        </p:nvSpPr>
        <p:spPr>
          <a:xfrm>
            <a:off x="838200" y="6356351"/>
            <a:ext cx="2743200" cy="365200"/>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9pPr>
          </a:lstStyle>
          <a:p>
            <a:endParaRPr/>
          </a:p>
        </p:txBody>
      </p:sp>
      <p:sp>
        <p:nvSpPr>
          <p:cNvPr id="70" name="Google Shape;70;p15"/>
          <p:cNvSpPr txBox="1">
            <a:spLocks noGrp="1"/>
          </p:cNvSpPr>
          <p:nvPr>
            <p:ph type="ftr" idx="11"/>
          </p:nvPr>
        </p:nvSpPr>
        <p:spPr>
          <a:xfrm>
            <a:off x="4038600" y="6356351"/>
            <a:ext cx="4114800" cy="365200"/>
          </a:xfrm>
          <a:prstGeom prst="rect">
            <a:avLst/>
          </a:prstGeom>
          <a:noFill/>
          <a:ln>
            <a:noFill/>
          </a:ln>
        </p:spPr>
        <p:txBody>
          <a:bodyPr spcFirstLastPara="1" wrap="square" lIns="51425" tIns="25700" rIns="51425" bIns="25700" anchor="ctr" anchorCtr="0">
            <a:noAutofit/>
          </a:bodyPr>
          <a:lstStyle>
            <a:lvl1pPr marR="0" lvl="0" algn="ctr" rtl="0">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Arial"/>
              <a:buNone/>
              <a:defRPr sz="1867" b="0" i="0" u="none" strike="noStrike" cap="none">
                <a:solidFill>
                  <a:schemeClr val="dk1"/>
                </a:solidFill>
                <a:latin typeface="Arial"/>
                <a:ea typeface="Arial"/>
                <a:cs typeface="Arial"/>
                <a:sym typeface="Arial"/>
              </a:defRPr>
            </a:lvl9pPr>
          </a:lstStyle>
          <a:p>
            <a:endParaRPr/>
          </a:p>
        </p:txBody>
      </p:sp>
      <p:sp>
        <p:nvSpPr>
          <p:cNvPr id="71" name="Google Shape;71;p15"/>
          <p:cNvSpPr txBox="1">
            <a:spLocks noGrp="1"/>
          </p:cNvSpPr>
          <p:nvPr>
            <p:ph type="sldNum" idx="12"/>
          </p:nvPr>
        </p:nvSpPr>
        <p:spPr>
          <a:xfrm>
            <a:off x="8610600" y="6356351"/>
            <a:ext cx="2743200" cy="3652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6183964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7171639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4"/>
        <p:cNvGrpSpPr/>
        <p:nvPr/>
      </p:nvGrpSpPr>
      <p:grpSpPr>
        <a:xfrm>
          <a:off x="0" y="0"/>
          <a:ext cx="0" cy="0"/>
          <a:chOff x="0" y="0"/>
          <a:chExt cx="0" cy="0"/>
        </a:xfrm>
      </p:grpSpPr>
      <p:sp>
        <p:nvSpPr>
          <p:cNvPr id="25" name="Google Shape;25;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479894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31"/>
        <p:cNvGrpSpPr/>
        <p:nvPr/>
      </p:nvGrpSpPr>
      <p:grpSpPr>
        <a:xfrm>
          <a:off x="0" y="0"/>
          <a:ext cx="0" cy="0"/>
          <a:chOff x="0" y="0"/>
          <a:chExt cx="0" cy="0"/>
        </a:xfrm>
      </p:grpSpPr>
      <p:sp>
        <p:nvSpPr>
          <p:cNvPr id="32" name="Google Shape;32;p11"/>
          <p:cNvSpPr txBox="1">
            <a:spLocks noGrp="1"/>
          </p:cNvSpPr>
          <p:nvPr>
            <p:ph type="ctrTitle"/>
          </p:nvPr>
        </p:nvSpPr>
        <p:spPr>
          <a:xfrm>
            <a:off x="1524000" y="1607457"/>
            <a:ext cx="9144000" cy="2387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6000"/>
              <a:buFont typeface="Candara"/>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1"/>
          <p:cNvSpPr txBox="1">
            <a:spLocks noGrp="1"/>
          </p:cNvSpPr>
          <p:nvPr>
            <p:ph type="subTitle" idx="1"/>
          </p:nvPr>
        </p:nvSpPr>
        <p:spPr>
          <a:xfrm>
            <a:off x="1524000" y="4092046"/>
            <a:ext cx="9144000" cy="145531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000"/>
              <a:buNone/>
              <a:defRPr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4" name="Google Shape;34;p11" descr="A green and blue text&#10;&#10;Description automatically generated"/>
          <p:cNvPicPr preferRelativeResize="0"/>
          <p:nvPr/>
        </p:nvPicPr>
        <p:blipFill rotWithShape="1">
          <a:blip r:embed="rId2">
            <a:alphaModFix/>
          </a:blip>
          <a:srcRect/>
          <a:stretch/>
        </p:blipFill>
        <p:spPr>
          <a:xfrm>
            <a:off x="0" y="5049521"/>
            <a:ext cx="12232648" cy="1808480"/>
          </a:xfrm>
          <a:prstGeom prst="rect">
            <a:avLst/>
          </a:prstGeom>
          <a:noFill/>
          <a:ln>
            <a:noFill/>
          </a:ln>
        </p:spPr>
      </p:pic>
      <p:pic>
        <p:nvPicPr>
          <p:cNvPr id="3" name="Picture 2">
            <a:extLst>
              <a:ext uri="{FF2B5EF4-FFF2-40B4-BE49-F238E27FC236}">
                <a16:creationId xmlns:a16="http://schemas.microsoft.com/office/drawing/2014/main" id="{00F02F5D-2393-C71C-577C-522516D6F8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25506" y="-35859"/>
            <a:ext cx="12066494" cy="1405245"/>
          </a:xfrm>
          <a:prstGeom prst="rect">
            <a:avLst/>
          </a:prstGeom>
        </p:spPr>
      </p:pic>
    </p:spTree>
    <p:extLst>
      <p:ext uri="{BB962C8B-B14F-4D97-AF65-F5344CB8AC3E}">
        <p14:creationId xmlns:p14="http://schemas.microsoft.com/office/powerpoint/2010/main" val="78576094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
        <p:cNvGrpSpPr/>
        <p:nvPr/>
      </p:nvGrpSpPr>
      <p:grpSpPr>
        <a:xfrm>
          <a:off x="0" y="0"/>
          <a:ext cx="0" cy="0"/>
          <a:chOff x="0" y="0"/>
          <a:chExt cx="0" cy="0"/>
        </a:xfrm>
      </p:grpSpPr>
      <p:sp>
        <p:nvSpPr>
          <p:cNvPr id="37" name="Google Shape;37;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0C0"/>
              </a:buClr>
              <a:buSzPts val="6000"/>
              <a:buFont typeface="Candar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1035816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06582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2245152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
        <p:cNvGrpSpPr/>
        <p:nvPr/>
      </p:nvGrpSpPr>
      <p:grpSpPr>
        <a:xfrm>
          <a:off x="0" y="0"/>
          <a:ext cx="0" cy="0"/>
          <a:chOff x="0" y="0"/>
          <a:chExt cx="0" cy="0"/>
        </a:xfrm>
      </p:grpSpPr>
      <p:sp>
        <p:nvSpPr>
          <p:cNvPr id="52" name="Google Shape;5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2263145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0C0"/>
              </a:buClr>
              <a:buSzPts val="3200"/>
              <a:buFont typeface="Candar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353122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0C0"/>
              </a:buClr>
              <a:buSzPts val="3200"/>
              <a:buFont typeface="Candar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7"/>
          <p:cNvSpPr>
            <a:spLocks noGrp="1"/>
          </p:cNvSpPr>
          <p:nvPr>
            <p:ph type="pic" idx="2"/>
          </p:nvPr>
        </p:nvSpPr>
        <p:spPr>
          <a:xfrm>
            <a:off x="5183188" y="987425"/>
            <a:ext cx="6172200" cy="4873625"/>
          </a:xfrm>
          <a:prstGeom prst="rect">
            <a:avLst/>
          </a:prstGeom>
          <a:noFill/>
          <a:ln>
            <a:noFill/>
          </a:ln>
        </p:spPr>
      </p:sp>
      <p:sp>
        <p:nvSpPr>
          <p:cNvPr id="70" name="Google Shape;70;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7907981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0824038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891902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72782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74254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86440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232191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711808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1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5025711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1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03795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0503400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5_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9229515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5_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8634493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13367078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1941042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76309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879913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64647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07328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6009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7964700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i3T_PL_Serie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C6CD5D-D920-374E-8CBA-3ACBF93CD43C}"/>
              </a:ext>
            </a:extLst>
          </p:cNvPr>
          <p:cNvGrpSpPr/>
          <p:nvPr userDrawn="1"/>
        </p:nvGrpSpPr>
        <p:grpSpPr>
          <a:xfrm>
            <a:off x="2175020" y="980151"/>
            <a:ext cx="8870360" cy="4064000"/>
            <a:chOff x="112165" y="751543"/>
            <a:chExt cx="8870360" cy="4064000"/>
          </a:xfrm>
        </p:grpSpPr>
        <p:sp>
          <p:nvSpPr>
            <p:cNvPr id="17" name="Freeform 16">
              <a:extLst>
                <a:ext uri="{FF2B5EF4-FFF2-40B4-BE49-F238E27FC236}">
                  <a16:creationId xmlns:a16="http://schemas.microsoft.com/office/drawing/2014/main" id="{4FC77FDF-330D-9143-B471-98F55D697265}"/>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8" name="Freeform 17">
              <a:extLst>
                <a:ext uri="{FF2B5EF4-FFF2-40B4-BE49-F238E27FC236}">
                  <a16:creationId xmlns:a16="http://schemas.microsoft.com/office/drawing/2014/main" id="{82CCA512-082F-EC46-AFCA-81421176C2AA}"/>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19" name="Freeform 18">
              <a:extLst>
                <a:ext uri="{FF2B5EF4-FFF2-40B4-BE49-F238E27FC236}">
                  <a16:creationId xmlns:a16="http://schemas.microsoft.com/office/drawing/2014/main" id="{4B237D16-51EF-D84F-B623-E4E1DBAA1E08}"/>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0" name="Freeform 19">
              <a:extLst>
                <a:ext uri="{FF2B5EF4-FFF2-40B4-BE49-F238E27FC236}">
                  <a16:creationId xmlns:a16="http://schemas.microsoft.com/office/drawing/2014/main" id="{59385A53-4D67-3B47-B380-1D613C89699A}"/>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1" name="Freeform 20">
              <a:extLst>
                <a:ext uri="{FF2B5EF4-FFF2-40B4-BE49-F238E27FC236}">
                  <a16:creationId xmlns:a16="http://schemas.microsoft.com/office/drawing/2014/main" id="{4DF303E0-7544-914F-946D-9BFC04700074}"/>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2" name="Freeform 21">
              <a:extLst>
                <a:ext uri="{FF2B5EF4-FFF2-40B4-BE49-F238E27FC236}">
                  <a16:creationId xmlns:a16="http://schemas.microsoft.com/office/drawing/2014/main" id="{F33E59FD-B14E-544C-B4D8-90254D407C54}"/>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3" name="Right Arrow 22">
              <a:extLst>
                <a:ext uri="{FF2B5EF4-FFF2-40B4-BE49-F238E27FC236}">
                  <a16:creationId xmlns:a16="http://schemas.microsoft.com/office/drawing/2014/main" id="{10CEFA26-D6A7-8244-A822-F617DCEC53E7}"/>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4" name="Title 1">
            <a:extLst>
              <a:ext uri="{FF2B5EF4-FFF2-40B4-BE49-F238E27FC236}">
                <a16:creationId xmlns:a16="http://schemas.microsoft.com/office/drawing/2014/main" id="{EE7CC116-7A27-4445-BE23-50AD6116D086}"/>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5" name="Diagram 24">
            <a:extLst>
              <a:ext uri="{FF2B5EF4-FFF2-40B4-BE49-F238E27FC236}">
                <a16:creationId xmlns:a16="http://schemas.microsoft.com/office/drawing/2014/main" id="{24655B9B-FDB7-614F-BBE6-2915B5F51365}"/>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Freeform 25">
            <a:extLst>
              <a:ext uri="{FF2B5EF4-FFF2-40B4-BE49-F238E27FC236}">
                <a16:creationId xmlns:a16="http://schemas.microsoft.com/office/drawing/2014/main" id="{A72FE399-113B-E14E-B00E-EADAB37B848F}"/>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7" name="Freeform 26">
            <a:extLst>
              <a:ext uri="{FF2B5EF4-FFF2-40B4-BE49-F238E27FC236}">
                <a16:creationId xmlns:a16="http://schemas.microsoft.com/office/drawing/2014/main" id="{CE47BED0-B097-5F46-A220-9F0F2589356F}"/>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998160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890BC6AC-0E00-E049-AD53-FF2F2C9DEF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33085945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EA4A31EE-B5D9-A641-88B9-DE234CBD9B2C}"/>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990563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9" name="Picture 8">
            <a:extLst>
              <a:ext uri="{FF2B5EF4-FFF2-40B4-BE49-F238E27FC236}">
                <a16:creationId xmlns:a16="http://schemas.microsoft.com/office/drawing/2014/main" id="{595C48A4-5428-BB4D-B262-742061F9BC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782830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P.EN PIs+">
    <p:bg>
      <p:bgPr>
        <a:gradFill flip="none" rotWithShape="1">
          <a:gsLst>
            <a:gs pos="0">
              <a:srgbClr val="B4C7E7"/>
            </a:gs>
            <a:gs pos="46000">
              <a:srgbClr val="4D79C7"/>
            </a:gs>
            <a:gs pos="100000">
              <a:srgbClr val="264478"/>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USA map">
            <a:extLst>
              <a:ext uri="{FF2B5EF4-FFF2-40B4-BE49-F238E27FC236}">
                <a16:creationId xmlns:a16="http://schemas.microsoft.com/office/drawing/2014/main" id="{BE505EF7-CB2A-007C-9686-2E4EBD034B1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1830050" cy="6858000"/>
          </a:xfrm>
          <a:prstGeom prst="rect">
            <a:avLst/>
          </a:prstGeom>
        </p:spPr>
      </p:pic>
      <p:pic>
        <p:nvPicPr>
          <p:cNvPr id="3" name="AZ">
            <a:extLst>
              <a:ext uri="{FF2B5EF4-FFF2-40B4-BE49-F238E27FC236}">
                <a16:creationId xmlns:a16="http://schemas.microsoft.com/office/drawing/2014/main" id="{287BB524-B78D-6D92-1547-4F8D6A31675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10259" y="3101937"/>
            <a:ext cx="1818526" cy="2093021"/>
          </a:xfrm>
          <a:prstGeom prst="rect">
            <a:avLst/>
          </a:prstGeom>
        </p:spPr>
      </p:pic>
      <p:pic>
        <p:nvPicPr>
          <p:cNvPr id="4" name="MI">
            <a:extLst>
              <a:ext uri="{FF2B5EF4-FFF2-40B4-BE49-F238E27FC236}">
                <a16:creationId xmlns:a16="http://schemas.microsoft.com/office/drawing/2014/main" id="{415A2EF2-2E66-4A6E-D1CC-8BDC5C3E6B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202076" y="1436528"/>
            <a:ext cx="1033999" cy="1009380"/>
          </a:xfrm>
          <a:prstGeom prst="rect">
            <a:avLst/>
          </a:prstGeom>
        </p:spPr>
      </p:pic>
      <p:pic>
        <p:nvPicPr>
          <p:cNvPr id="5" name="MI2">
            <a:extLst>
              <a:ext uri="{FF2B5EF4-FFF2-40B4-BE49-F238E27FC236}">
                <a16:creationId xmlns:a16="http://schemas.microsoft.com/office/drawing/2014/main" id="{C9C22DB3-72A7-423F-D3E3-76C4045F9AA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617493" y="1023682"/>
            <a:ext cx="1219906" cy="609953"/>
          </a:xfrm>
          <a:prstGeom prst="rect">
            <a:avLst/>
          </a:prstGeom>
        </p:spPr>
      </p:pic>
      <p:pic>
        <p:nvPicPr>
          <p:cNvPr id="6" name="CN">
            <a:extLst>
              <a:ext uri="{FF2B5EF4-FFF2-40B4-BE49-F238E27FC236}">
                <a16:creationId xmlns:a16="http://schemas.microsoft.com/office/drawing/2014/main" id="{EABE28BC-2A02-196D-DC7A-9A2961D6156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535109" y="1865947"/>
            <a:ext cx="601489" cy="587168"/>
          </a:xfrm>
          <a:prstGeom prst="rect">
            <a:avLst/>
          </a:prstGeom>
        </p:spPr>
      </p:pic>
      <p:pic>
        <p:nvPicPr>
          <p:cNvPr id="7" name="MA">
            <a:extLst>
              <a:ext uri="{FF2B5EF4-FFF2-40B4-BE49-F238E27FC236}">
                <a16:creationId xmlns:a16="http://schemas.microsoft.com/office/drawing/2014/main" id="{67B29F03-F4D7-04CD-8C6E-8DFA66A261E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627802" y="1530566"/>
            <a:ext cx="809073" cy="789809"/>
          </a:xfrm>
          <a:prstGeom prst="rect">
            <a:avLst/>
          </a:prstGeom>
        </p:spPr>
      </p:pic>
      <p:pic>
        <p:nvPicPr>
          <p:cNvPr id="8" name="KS blue">
            <a:extLst>
              <a:ext uri="{FF2B5EF4-FFF2-40B4-BE49-F238E27FC236}">
                <a16:creationId xmlns:a16="http://schemas.microsoft.com/office/drawing/2014/main" id="{26A6C0C8-BEC4-62C0-6DAC-15D792588F26}"/>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4326" r="1897"/>
          <a:stretch/>
        </p:blipFill>
        <p:spPr>
          <a:xfrm>
            <a:off x="5462546" y="2830002"/>
            <a:ext cx="1576497" cy="1280822"/>
          </a:xfrm>
          <a:prstGeom prst="rect">
            <a:avLst/>
          </a:prstGeom>
        </p:spPr>
      </p:pic>
      <p:pic>
        <p:nvPicPr>
          <p:cNvPr id="9" name="ASU">
            <a:extLst>
              <a:ext uri="{FF2B5EF4-FFF2-40B4-BE49-F238E27FC236}">
                <a16:creationId xmlns:a16="http://schemas.microsoft.com/office/drawing/2014/main" id="{96A42AE2-9CEA-D7F7-AFE3-95D5DE85624B}"/>
              </a:ext>
            </a:extLst>
          </p:cNvPr>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3323558" y="4173434"/>
            <a:ext cx="1065270" cy="454184"/>
          </a:xfrm>
          <a:prstGeom prst="rect">
            <a:avLst/>
          </a:prstGeom>
          <a:noFill/>
          <a:ln>
            <a:noFill/>
          </a:ln>
          <a:effectLst>
            <a:glow rad="12700">
              <a:sysClr val="window" lastClr="FFFFFF"/>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KU">
            <a:extLst>
              <a:ext uri="{FF2B5EF4-FFF2-40B4-BE49-F238E27FC236}">
                <a16:creationId xmlns:a16="http://schemas.microsoft.com/office/drawing/2014/main" id="{AE0C04F5-35F6-F8CF-8F98-B7EAF10D617E}"/>
              </a:ext>
            </a:extLst>
          </p:cNvPr>
          <p:cNvPicPr>
            <a:picLocks noChangeAspect="1" noChangeArrowheads="1"/>
          </p:cNvPicPr>
          <p:nvPr userDrawn="1"/>
        </p:nvPicPr>
        <p:blipFill>
          <a:blip r:embed="rId17"/>
          <a:stretch>
            <a:fillRect/>
          </a:stretch>
        </p:blipFill>
        <p:spPr bwMode="auto">
          <a:xfrm>
            <a:off x="6185145" y="3283411"/>
            <a:ext cx="925771" cy="588104"/>
          </a:xfrm>
          <a:prstGeom prst="rect">
            <a:avLst/>
          </a:prstGeom>
          <a:noFill/>
          <a:effectLst>
            <a:glow rad="12700">
              <a:sysClr val="window" lastClr="FFFFFF"/>
            </a:glow>
          </a:effectLst>
          <a:extLst>
            <a:ext uri="{909E8E84-426E-40DD-AFC4-6F175D3DCCD1}">
              <a14:hiddenFill xmlns:a14="http://schemas.microsoft.com/office/drawing/2010/main">
                <a:solidFill>
                  <a:srgbClr val="FFFFFF"/>
                </a:solidFill>
              </a14:hiddenFill>
            </a:ext>
          </a:extLst>
        </p:spPr>
      </p:pic>
      <p:pic>
        <p:nvPicPr>
          <p:cNvPr id="11" name="UCONN">
            <a:extLst>
              <a:ext uri="{FF2B5EF4-FFF2-40B4-BE49-F238E27FC236}">
                <a16:creationId xmlns:a16="http://schemas.microsoft.com/office/drawing/2014/main" id="{4FC9CBD8-A47B-5176-F5C4-CED6AC4D9B2E}"/>
              </a:ext>
            </a:extLst>
          </p:cNvPr>
          <p:cNvPicPr>
            <a:picLocks noChangeAspect="1" noChangeArrowheads="1"/>
          </p:cNvPicPr>
          <p:nvPr userDrawn="1"/>
        </p:nvPicPr>
        <p:blipFill>
          <a:blip r:embed="rId18" cstate="email">
            <a:extLst>
              <a:ext uri="{28A0092B-C50C-407E-A947-70E740481C1C}">
                <a14:useLocalDpi xmlns:a14="http://schemas.microsoft.com/office/drawing/2010/main"/>
              </a:ext>
            </a:extLst>
          </a:blip>
          <a:stretch>
            <a:fillRect/>
          </a:stretch>
        </p:blipFill>
        <p:spPr bwMode="auto">
          <a:xfrm>
            <a:off x="10779699" y="2248060"/>
            <a:ext cx="1322211" cy="394517"/>
          </a:xfrm>
          <a:prstGeom prst="rect">
            <a:avLst/>
          </a:prstGeom>
          <a:noFill/>
          <a:effectLst>
            <a:glow rad="12700">
              <a:sysClr val="window" lastClr="FFFFFF"/>
            </a:glow>
          </a:effectLst>
          <a:extLst>
            <a:ext uri="{909E8E84-426E-40DD-AFC4-6F175D3DCCD1}">
              <a14:hiddenFill xmlns:a14="http://schemas.microsoft.com/office/drawing/2010/main">
                <a:solidFill>
                  <a:srgbClr val="FFFFFF"/>
                </a:solidFill>
              </a14:hiddenFill>
            </a:ext>
          </a:extLst>
        </p:spPr>
      </p:pic>
      <p:pic>
        <p:nvPicPr>
          <p:cNvPr id="12" name="Northeastern">
            <a:extLst>
              <a:ext uri="{FF2B5EF4-FFF2-40B4-BE49-F238E27FC236}">
                <a16:creationId xmlns:a16="http://schemas.microsoft.com/office/drawing/2014/main" id="{0DB23D45-375A-9E77-FDD6-2EEDEA92679B}"/>
              </a:ext>
            </a:extLst>
          </p:cNvPr>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p:blipFill>
        <p:spPr bwMode="auto">
          <a:xfrm>
            <a:off x="11336475" y="1349885"/>
            <a:ext cx="765435" cy="765435"/>
          </a:xfrm>
          <a:prstGeom prst="ellipse">
            <a:avLst/>
          </a:prstGeom>
          <a:solidFill>
            <a:sysClr val="window" lastClr="FFFFFF"/>
          </a:solidFill>
        </p:spPr>
      </p:pic>
      <p:pic>
        <p:nvPicPr>
          <p:cNvPr id="13" name="UMFlint">
            <a:extLst>
              <a:ext uri="{FF2B5EF4-FFF2-40B4-BE49-F238E27FC236}">
                <a16:creationId xmlns:a16="http://schemas.microsoft.com/office/drawing/2014/main" id="{09DB8503-9E6F-C09B-E0A3-0D1C3EF6DC56}"/>
              </a:ext>
            </a:extLst>
          </p:cNvPr>
          <p:cNvPicPr>
            <a:picLocks noChangeAspect="1"/>
          </p:cNvPicPr>
          <p:nvPr userDrawn="1"/>
        </p:nvPicPr>
        <p:blipFill rotWithShape="1">
          <a:blip r:embed="rId20" cstate="email">
            <a:extLst>
              <a:ext uri="{28A0092B-C50C-407E-A947-70E740481C1C}">
                <a14:useLocalDpi xmlns:a14="http://schemas.microsoft.com/office/drawing/2010/main"/>
              </a:ext>
            </a:extLst>
          </a:blip>
          <a:srcRect/>
          <a:stretch/>
        </p:blipFill>
        <p:spPr>
          <a:xfrm>
            <a:off x="8774187" y="2085666"/>
            <a:ext cx="654209" cy="644608"/>
          </a:xfrm>
          <a:prstGeom prst="rect">
            <a:avLst/>
          </a:prstGeom>
        </p:spPr>
      </p:pic>
      <p:pic>
        <p:nvPicPr>
          <p:cNvPr id="14" name="EAC">
            <a:extLst>
              <a:ext uri="{FF2B5EF4-FFF2-40B4-BE49-F238E27FC236}">
                <a16:creationId xmlns:a16="http://schemas.microsoft.com/office/drawing/2014/main" id="{AF33F50C-359E-6CA5-1355-1DEA935594B7}"/>
              </a:ext>
            </a:extLst>
          </p:cNvPr>
          <p:cNvPicPr>
            <a:picLocks noChangeAspect="1" noChangeArrowheads="1"/>
          </p:cNvPicPr>
          <p:nvPr userDrawn="1"/>
        </p:nvPicPr>
        <p:blipFill rotWithShape="1">
          <a:blip r:embed="rId21" cstate="email">
            <a:extLst>
              <a:ext uri="{28A0092B-C50C-407E-A947-70E740481C1C}">
                <a14:useLocalDpi xmlns:a14="http://schemas.microsoft.com/office/drawing/2010/main"/>
              </a:ext>
            </a:extLst>
          </a:blip>
          <a:srcRect/>
          <a:stretch/>
        </p:blipFill>
        <p:spPr bwMode="auto">
          <a:xfrm>
            <a:off x="8021519" y="805817"/>
            <a:ext cx="1088136"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WPO">
            <a:extLst>
              <a:ext uri="{FF2B5EF4-FFF2-40B4-BE49-F238E27FC236}">
                <a16:creationId xmlns:a16="http://schemas.microsoft.com/office/drawing/2014/main" id="{202BC3E1-6E7E-E0D7-A9A1-BD42ED6D34CE}"/>
              </a:ext>
            </a:extLst>
          </p:cNvPr>
          <p:cNvPicPr>
            <a:picLocks noChangeAspect="1" noChangeArrowheads="1"/>
          </p:cNvPicPr>
          <p:nvPr userDrawn="1"/>
        </p:nvPicPr>
        <p:blipFill rotWithShape="1">
          <a:blip r:embed="rId22" cstate="email">
            <a:extLst>
              <a:ext uri="{28A0092B-C50C-407E-A947-70E740481C1C}">
                <a14:useLocalDpi xmlns:a14="http://schemas.microsoft.com/office/drawing/2010/main"/>
              </a:ext>
            </a:extLst>
          </a:blip>
          <a:srcRect/>
          <a:stretch/>
        </p:blipFill>
        <p:spPr bwMode="auto">
          <a:xfrm>
            <a:off x="3229563" y="2926345"/>
            <a:ext cx="1087041"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6" name="Picture 10" descr="Image result for amy briesch northeastern university">
            <a:extLst>
              <a:ext uri="{FF2B5EF4-FFF2-40B4-BE49-F238E27FC236}">
                <a16:creationId xmlns:a16="http://schemas.microsoft.com/office/drawing/2014/main" id="{50A4809A-9B25-43AA-1655-C9B2660FDF45}"/>
              </a:ext>
            </a:extLst>
          </p:cNvPr>
          <p:cNvPicPr>
            <a:picLocks noChangeAspect="1" noChangeArrowheads="1"/>
          </p:cNvPicPr>
          <p:nvPr userDrawn="1"/>
        </p:nvPicPr>
        <p:blipFill rotWithShape="1">
          <a:blip r:embed="rId23" cstate="email">
            <a:extLst>
              <a:ext uri="{28A0092B-C50C-407E-A947-70E740481C1C}">
                <a14:useLocalDpi xmlns:a14="http://schemas.microsoft.com/office/drawing/2010/main"/>
              </a:ext>
            </a:extLst>
          </a:blip>
          <a:srcRect/>
          <a:stretch/>
        </p:blipFill>
        <p:spPr bwMode="auto">
          <a:xfrm>
            <a:off x="10207079" y="597061"/>
            <a:ext cx="1083050"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7" name="Picture 12" descr="Image result for sandra chafouleas university of connecticut">
            <a:extLst>
              <a:ext uri="{FF2B5EF4-FFF2-40B4-BE49-F238E27FC236}">
                <a16:creationId xmlns:a16="http://schemas.microsoft.com/office/drawing/2014/main" id="{385CC711-F217-B320-AA8D-C6975DA7910F}"/>
              </a:ext>
            </a:extLst>
          </p:cNvPr>
          <p:cNvPicPr>
            <a:picLocks noChangeAspect="1" noChangeArrowheads="1"/>
          </p:cNvPicPr>
          <p:nvPr userDrawn="1"/>
        </p:nvPicPr>
        <p:blipFill rotWithShape="1">
          <a:blip r:embed="rId24" cstate="email">
            <a:extLst>
              <a:ext uri="{28A0092B-C50C-407E-A947-70E740481C1C}">
                <a14:useLocalDpi xmlns:a14="http://schemas.microsoft.com/office/drawing/2010/main"/>
              </a:ext>
            </a:extLst>
          </a:blip>
          <a:srcRect t="-337"/>
          <a:stretch/>
        </p:blipFill>
        <p:spPr bwMode="auto">
          <a:xfrm>
            <a:off x="10772493" y="2743375"/>
            <a:ext cx="1088136"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8" name="Title 2">
            <a:extLst>
              <a:ext uri="{FF2B5EF4-FFF2-40B4-BE49-F238E27FC236}">
                <a16:creationId xmlns:a16="http://schemas.microsoft.com/office/drawing/2014/main" id="{EE4B171C-8B6B-9496-0623-A04038FD61B3}"/>
              </a:ext>
            </a:extLst>
          </p:cNvPr>
          <p:cNvSpPr txBox="1">
            <a:spLocks/>
          </p:cNvSpPr>
          <p:nvPr userDrawn="1"/>
        </p:nvSpPr>
        <p:spPr>
          <a:xfrm>
            <a:off x="195094" y="158546"/>
            <a:ext cx="6703679" cy="1348791"/>
          </a:xfrm>
          <a:prstGeom prst="rect">
            <a:avLst/>
          </a:prstGeom>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4000" b="1">
                <a:ln w="12700">
                  <a:solidFill>
                    <a:prstClr val="white"/>
                  </a:solidFill>
                </a:ln>
                <a:solidFill>
                  <a:prstClr val="black"/>
                </a:solidFill>
                <a:latin typeface="Calibri" panose="020F0502020204030204"/>
              </a:rPr>
              <a:t>Institute of Education Sciences </a:t>
            </a:r>
            <a:r>
              <a:rPr lang="en-US" altLang="en-US" sz="4800" b="1">
                <a:ln w="12700">
                  <a:solidFill>
                    <a:prstClr val="white"/>
                  </a:solidFill>
                </a:ln>
                <a:solidFill>
                  <a:prstClr val="black"/>
                </a:solidFill>
                <a:effectLst>
                  <a:glow rad="63500">
                    <a:srgbClr val="70AD47">
                      <a:satMod val="175000"/>
                      <a:alpha val="30000"/>
                    </a:srgbClr>
                  </a:glow>
                </a:effectLst>
                <a:latin typeface="Calibri" panose="020F0502020204030204"/>
              </a:rPr>
              <a:t>Project ENHANCE</a:t>
            </a:r>
            <a:endParaRPr lang="en-US" altLang="en-US" b="1">
              <a:ln w="12700">
                <a:solidFill>
                  <a:prstClr val="white"/>
                </a:solidFill>
              </a:ln>
              <a:solidFill>
                <a:prstClr val="black"/>
              </a:solidFill>
              <a:effectLst>
                <a:glow rad="63500">
                  <a:srgbClr val="70AD47">
                    <a:satMod val="175000"/>
                    <a:alpha val="30000"/>
                  </a:srgbClr>
                </a:glow>
              </a:effectLst>
              <a:latin typeface="Calibri" panose="020F0502020204030204"/>
            </a:endParaRPr>
          </a:p>
        </p:txBody>
      </p:sp>
      <p:pic>
        <p:nvPicPr>
          <p:cNvPr id="19" name="Graphic 18">
            <a:extLst>
              <a:ext uri="{FF2B5EF4-FFF2-40B4-BE49-F238E27FC236}">
                <a16:creationId xmlns:a16="http://schemas.microsoft.com/office/drawing/2014/main" id="{42987D76-E8DF-AC75-A870-330FBBD5C2F0}"/>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7805531" y="3039764"/>
            <a:ext cx="1599168" cy="834348"/>
          </a:xfrm>
          <a:prstGeom prst="rect">
            <a:avLst/>
          </a:prstGeom>
        </p:spPr>
      </p:pic>
      <p:pic>
        <p:nvPicPr>
          <p:cNvPr id="20" name="DJR">
            <a:extLst>
              <a:ext uri="{FF2B5EF4-FFF2-40B4-BE49-F238E27FC236}">
                <a16:creationId xmlns:a16="http://schemas.microsoft.com/office/drawing/2014/main" id="{FB75D6EE-3669-AEAC-7181-0A0894ECF78B}"/>
              </a:ext>
            </a:extLst>
          </p:cNvPr>
          <p:cNvPicPr>
            <a:picLocks noChangeAspect="1" noChangeArrowheads="1"/>
          </p:cNvPicPr>
          <p:nvPr userDrawn="1"/>
        </p:nvPicPr>
        <p:blipFill>
          <a:blip r:embed="rId27" cstate="email">
            <a:extLst>
              <a:ext uri="{28A0092B-C50C-407E-A947-70E740481C1C}">
                <a14:useLocalDpi xmlns:a14="http://schemas.microsoft.com/office/drawing/2010/main"/>
              </a:ext>
            </a:extLst>
          </a:blip>
          <a:srcRect/>
          <a:stretch/>
        </p:blipFill>
        <p:spPr bwMode="auto">
          <a:xfrm>
            <a:off x="7533671" y="2533182"/>
            <a:ext cx="1086875" cy="1086873"/>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EB25F55-7959-BC37-7C42-991AC5970B6D}"/>
              </a:ext>
            </a:extLst>
          </p:cNvPr>
          <p:cNvPicPr>
            <a:picLocks noChangeAspect="1"/>
          </p:cNvPicPr>
          <p:nvPr userDrawn="1"/>
        </p:nvPicPr>
        <p:blipFill rotWithShape="1">
          <a:blip r:embed="rId28"/>
          <a:srcRect l="14165" t="18982" r="18122" b="21628"/>
          <a:stretch/>
        </p:blipFill>
        <p:spPr>
          <a:xfrm>
            <a:off x="8535707" y="3425248"/>
            <a:ext cx="898839" cy="588105"/>
          </a:xfrm>
          <a:prstGeom prst="rect">
            <a:avLst/>
          </a:prstGeom>
          <a:effectLst>
            <a:glow rad="12700">
              <a:sysClr val="window" lastClr="FFFFFF"/>
            </a:glow>
          </a:effectLst>
        </p:spPr>
      </p:pic>
      <p:pic>
        <p:nvPicPr>
          <p:cNvPr id="22" name="Picture 21">
            <a:extLst>
              <a:ext uri="{FF2B5EF4-FFF2-40B4-BE49-F238E27FC236}">
                <a16:creationId xmlns:a16="http://schemas.microsoft.com/office/drawing/2014/main" id="{6523C026-767E-952F-5562-4179C7B27E93}"/>
              </a:ext>
            </a:extLst>
          </p:cNvPr>
          <p:cNvPicPr>
            <a:picLocks noChangeAspect="1"/>
          </p:cNvPicPr>
          <p:nvPr userDrawn="1"/>
        </p:nvPicPr>
        <p:blipFill rotWithShape="1">
          <a:blip r:embed="rId29" cstate="email">
            <a:extLst>
              <a:ext uri="{28A0092B-C50C-407E-A947-70E740481C1C}">
                <a14:useLocalDpi xmlns:a14="http://schemas.microsoft.com/office/drawing/2010/main"/>
              </a:ext>
            </a:extLst>
          </a:blip>
          <a:srcRect/>
          <a:stretch/>
        </p:blipFill>
        <p:spPr>
          <a:xfrm>
            <a:off x="273386" y="1534640"/>
            <a:ext cx="914400" cy="914400"/>
          </a:xfrm>
          <a:prstGeom prst="ellipse">
            <a:avLst/>
          </a:prstGeom>
          <a:ln>
            <a:solidFill>
              <a:sysClr val="window" lastClr="FFFFFF"/>
            </a:solidFill>
          </a:ln>
        </p:spPr>
      </p:pic>
      <p:pic>
        <p:nvPicPr>
          <p:cNvPr id="23" name="Picture 22">
            <a:extLst>
              <a:ext uri="{FF2B5EF4-FFF2-40B4-BE49-F238E27FC236}">
                <a16:creationId xmlns:a16="http://schemas.microsoft.com/office/drawing/2014/main" id="{BE767356-09D2-BDF4-58BE-FE72F2880FD0}"/>
              </a:ext>
            </a:extLst>
          </p:cNvPr>
          <p:cNvPicPr>
            <a:picLocks noChangeAspect="1"/>
          </p:cNvPicPr>
          <p:nvPr userDrawn="1"/>
        </p:nvPicPr>
        <p:blipFill rotWithShape="1">
          <a:blip r:embed="rId30" cstate="email">
            <a:extLst>
              <a:ext uri="{28A0092B-C50C-407E-A947-70E740481C1C}">
                <a14:useLocalDpi xmlns:a14="http://schemas.microsoft.com/office/drawing/2010/main"/>
              </a:ext>
            </a:extLst>
          </a:blip>
          <a:srcRect/>
          <a:stretch/>
        </p:blipFill>
        <p:spPr>
          <a:xfrm>
            <a:off x="1219602" y="1534640"/>
            <a:ext cx="914400" cy="914400"/>
          </a:xfrm>
          <a:prstGeom prst="ellipse">
            <a:avLst/>
          </a:prstGeom>
          <a:ln>
            <a:solidFill>
              <a:sysClr val="window" lastClr="FFFFFF"/>
            </a:solidFill>
          </a:ln>
        </p:spPr>
      </p:pic>
      <p:pic>
        <p:nvPicPr>
          <p:cNvPr id="24" name="Picture 23" descr="A close-up of a person smiling&#10;&#10;Description automatically generated">
            <a:extLst>
              <a:ext uri="{FF2B5EF4-FFF2-40B4-BE49-F238E27FC236}">
                <a16:creationId xmlns:a16="http://schemas.microsoft.com/office/drawing/2014/main" id="{A49EE037-E691-2393-C60F-7B5176FF3DC9}"/>
              </a:ext>
            </a:extLst>
          </p:cNvPr>
          <p:cNvPicPr>
            <a:picLocks noChangeAspect="1"/>
          </p:cNvPicPr>
          <p:nvPr userDrawn="1"/>
        </p:nvPicPr>
        <p:blipFill rotWithShape="1">
          <a:blip r:embed="rId31" cstate="email">
            <a:extLst>
              <a:ext uri="{28A0092B-C50C-407E-A947-70E740481C1C}">
                <a14:useLocalDpi xmlns:a14="http://schemas.microsoft.com/office/drawing/2010/main"/>
              </a:ext>
            </a:extLst>
          </a:blip>
          <a:srcRect/>
          <a:stretch/>
        </p:blipFill>
        <p:spPr>
          <a:xfrm>
            <a:off x="5344966" y="2138318"/>
            <a:ext cx="1143600" cy="1086873"/>
          </a:xfrm>
          <a:prstGeom prst="ellipse">
            <a:avLst/>
          </a:prstGeom>
          <a:noFill/>
          <a:ln>
            <a:solidFill>
              <a:sysClr val="window" lastClr="FFFFFF"/>
            </a:solidFill>
          </a:ln>
          <a:effectLst>
            <a:outerShdw blurRad="76200" dir="18900000" sy="23000" kx="-1200000" algn="bl" rotWithShape="0">
              <a:prstClr val="black">
                <a:alpha val="20000"/>
              </a:prstClr>
            </a:outerShdw>
          </a:effectLst>
        </p:spPr>
      </p:pic>
      <p:pic>
        <p:nvPicPr>
          <p:cNvPr id="25" name="Picture 24" descr="A picture of Rebecca Sherod">
            <a:extLst>
              <a:ext uri="{FF2B5EF4-FFF2-40B4-BE49-F238E27FC236}">
                <a16:creationId xmlns:a16="http://schemas.microsoft.com/office/drawing/2014/main" id="{4B0BF917-7F47-8B0D-8CBD-1D02392CB694}"/>
              </a:ext>
            </a:extLst>
          </p:cNvPr>
          <p:cNvPicPr>
            <a:picLocks noChangeAspect="1"/>
          </p:cNvPicPr>
          <p:nvPr userDrawn="1"/>
        </p:nvPicPr>
        <p:blipFill rotWithShape="1">
          <a:blip r:embed="rId32" cstate="email">
            <a:extLst>
              <a:ext uri="{28A0092B-C50C-407E-A947-70E740481C1C}">
                <a14:useLocalDpi xmlns:a14="http://schemas.microsoft.com/office/drawing/2010/main"/>
              </a:ext>
            </a:extLst>
          </a:blip>
          <a:srcRect/>
          <a:stretch/>
        </p:blipFill>
        <p:spPr>
          <a:xfrm>
            <a:off x="2165818" y="1534640"/>
            <a:ext cx="915401" cy="914400"/>
          </a:xfrm>
          <a:prstGeom prst="flowChartConnector">
            <a:avLst/>
          </a:prstGeom>
          <a:blipFill dpi="0" rotWithShape="1">
            <a:blip r:embed="rId33" cstate="email">
              <a:extLst>
                <a:ext uri="{28A0092B-C50C-407E-A947-70E740481C1C}">
                  <a14:useLocalDpi xmlns:a14="http://schemas.microsoft.com/office/drawing/2010/main"/>
                </a:ext>
              </a:extLst>
            </a:blip>
            <a:srcRect/>
            <a:stretch>
              <a:fillRect/>
            </a:stretch>
          </a:blipFill>
          <a:ln w="12700" cap="flat" cmpd="sng" algn="ctr">
            <a:solidFill>
              <a:sysClr val="window" lastClr="FFFFFF"/>
            </a:solidFill>
            <a:prstDash val="solid"/>
            <a:miter lim="800000"/>
          </a:ln>
          <a:effectLst/>
        </p:spPr>
      </p:pic>
    </p:spTree>
    <p:extLst>
      <p:ext uri="{BB962C8B-B14F-4D97-AF65-F5344CB8AC3E}">
        <p14:creationId xmlns:p14="http://schemas.microsoft.com/office/powerpoint/2010/main" val="30573600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879034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_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0111043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Ci3T Imp Series with setup">
    <p:spTree>
      <p:nvGrpSpPr>
        <p:cNvPr id="1" name=""/>
        <p:cNvGrpSpPr/>
        <p:nvPr/>
      </p:nvGrpSpPr>
      <p:grpSpPr>
        <a:xfrm>
          <a:off x="0" y="0"/>
          <a:ext cx="0" cy="0"/>
          <a:chOff x="0" y="0"/>
          <a:chExt cx="0" cy="0"/>
        </a:xfrm>
      </p:grpSpPr>
      <p:graphicFrame>
        <p:nvGraphicFramePr>
          <p:cNvPr id="23" name="Diagram 22">
            <a:extLst>
              <a:ext uri="{FF2B5EF4-FFF2-40B4-BE49-F238E27FC236}">
                <a16:creationId xmlns:a16="http://schemas.microsoft.com/office/drawing/2014/main" id="{7618DE65-8D1F-EDAD-0EE9-7B26203BF50B}"/>
              </a:ext>
            </a:extLst>
          </p:cNvPr>
          <p:cNvGraphicFramePr/>
          <p:nvPr userDrawn="1">
            <p:extLst>
              <p:ext uri="{D42A27DB-BD31-4B8C-83A1-F6EECF244321}">
                <p14:modId xmlns:p14="http://schemas.microsoft.com/office/powerpoint/2010/main" val="2011963648"/>
              </p:ext>
            </p:extLst>
          </p:nvPr>
        </p:nvGraphicFramePr>
        <p:xfrm>
          <a:off x="59258" y="1476873"/>
          <a:ext cx="12073484" cy="4535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TextBox 23">
            <a:extLst>
              <a:ext uri="{FF2B5EF4-FFF2-40B4-BE49-F238E27FC236}">
                <a16:creationId xmlns:a16="http://schemas.microsoft.com/office/drawing/2014/main" id="{88C6D5C2-3344-12A8-558A-615FB4F2FB59}"/>
              </a:ext>
            </a:extLst>
          </p:cNvPr>
          <p:cNvSpPr txBox="1"/>
          <p:nvPr userDrawn="1"/>
        </p:nvSpPr>
        <p:spPr>
          <a:xfrm>
            <a:off x="2942086" y="5893676"/>
            <a:ext cx="2279186" cy="770362"/>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89100"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4</a:t>
            </a:r>
            <a:r>
              <a:rPr kumimoji="0" lang="en-US" sz="1600" b="0" i="0" u="none" strike="noStrike" kern="0" cap="none" spc="0" normalizeH="0" baseline="30000" noProof="0">
                <a:ln>
                  <a:noFill/>
                </a:ln>
                <a:solidFill>
                  <a:prstClr val="black"/>
                </a:solidFill>
                <a:effectLst/>
                <a:uLnTx/>
                <a:uFillTx/>
                <a:latin typeface="Calibri" panose="020F0502020204030204"/>
              </a:rPr>
              <a:t>th</a:t>
            </a:r>
            <a:r>
              <a:rPr kumimoji="0" lang="en-US" sz="1600" b="0" i="0" u="none" strike="noStrike" kern="0" cap="none" spc="0" normalizeH="0" baseline="0" noProof="0">
                <a:ln>
                  <a:noFill/>
                </a:ln>
                <a:solidFill>
                  <a:prstClr val="black"/>
                </a:solidFill>
                <a:effectLst/>
                <a:uLnTx/>
                <a:uFillTx/>
                <a:latin typeface="Calibri" panose="020F0502020204030204"/>
              </a:rPr>
              <a:t> Monday – 3</a:t>
            </a:r>
            <a:r>
              <a:rPr kumimoji="0" lang="en-US" sz="1600" b="0" i="0" u="none" strike="noStrike" kern="0" cap="none" spc="0" normalizeH="0" baseline="30000" noProof="0">
                <a:ln>
                  <a:noFill/>
                </a:ln>
                <a:solidFill>
                  <a:prstClr val="black"/>
                </a:solidFill>
                <a:effectLst/>
                <a:uLnTx/>
                <a:uFillTx/>
                <a:latin typeface="Calibri" panose="020F0502020204030204"/>
              </a:rPr>
              <a:t>rd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25" name="TextBox 24">
            <a:extLst>
              <a:ext uri="{FF2B5EF4-FFF2-40B4-BE49-F238E27FC236}">
                <a16:creationId xmlns:a16="http://schemas.microsoft.com/office/drawing/2014/main" id="{36BDCA4D-F400-7A16-1B22-937F08AC6C88}"/>
              </a:ext>
            </a:extLst>
          </p:cNvPr>
          <p:cNvSpPr txBox="1"/>
          <p:nvPr userDrawn="1"/>
        </p:nvSpPr>
        <p:spPr>
          <a:xfrm>
            <a:off x="6988458" y="5893677"/>
            <a:ext cx="2273915" cy="770362"/>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54175"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Monday – 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26" name="TextBox 25">
            <a:extLst>
              <a:ext uri="{FF2B5EF4-FFF2-40B4-BE49-F238E27FC236}">
                <a16:creationId xmlns:a16="http://schemas.microsoft.com/office/drawing/2014/main" id="{46AC8742-023C-85D5-31E4-1C0029F26F5A}"/>
              </a:ext>
            </a:extLst>
          </p:cNvPr>
          <p:cNvSpPr txBox="1"/>
          <p:nvPr userDrawn="1"/>
        </p:nvSpPr>
        <p:spPr>
          <a:xfrm>
            <a:off x="0" y="0"/>
            <a:ext cx="12192000" cy="1427442"/>
          </a:xfrm>
          <a:prstGeom prst="rect">
            <a:avLst/>
          </a:prstGeom>
          <a:noFill/>
        </p:spPr>
        <p:txBody>
          <a:bodyPr wrap="square" tIns="182880" rtlCol="0">
            <a:spAutoFit/>
          </a:bodyPr>
          <a:lstStyle/>
          <a:p>
            <a:pPr defTabSz="457200">
              <a:lnSpc>
                <a:spcPct val="80000"/>
              </a:lnSpc>
            </a:pPr>
            <a:r>
              <a:rPr lang="en-US" sz="4800">
                <a:solidFill>
                  <a:prstClr val="black"/>
                </a:solidFill>
                <a:latin typeface="Calibri" panose="020F0502020204030204"/>
              </a:rPr>
              <a:t>Ci3T </a:t>
            </a:r>
            <a:r>
              <a:rPr lang="en-US" sz="4800" b="1" cap="small">
                <a:ln w="3175">
                  <a:solidFill>
                    <a:prstClr val="black"/>
                  </a:solidFill>
                </a:ln>
                <a:solidFill>
                  <a:srgbClr val="5B9BD5"/>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27" name="TextBox 26">
            <a:extLst>
              <a:ext uri="{FF2B5EF4-FFF2-40B4-BE49-F238E27FC236}">
                <a16:creationId xmlns:a16="http://schemas.microsoft.com/office/drawing/2014/main" id="{2A04B8E2-682A-60EA-AAB5-979330DA8B48}"/>
              </a:ext>
            </a:extLst>
          </p:cNvPr>
          <p:cNvSpPr txBox="1"/>
          <p:nvPr userDrawn="1"/>
        </p:nvSpPr>
        <p:spPr>
          <a:xfrm>
            <a:off x="2495170" y="4028882"/>
            <a:ext cx="1159488" cy="175938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28" name="TextBox 27">
            <a:extLst>
              <a:ext uri="{FF2B5EF4-FFF2-40B4-BE49-F238E27FC236}">
                <a16:creationId xmlns:a16="http://schemas.microsoft.com/office/drawing/2014/main" id="{B454DFBE-78C6-7BD5-0C43-E90FDED0CDE7}"/>
              </a:ext>
            </a:extLst>
          </p:cNvPr>
          <p:cNvSpPr txBox="1"/>
          <p:nvPr userDrawn="1"/>
        </p:nvSpPr>
        <p:spPr>
          <a:xfrm>
            <a:off x="5004315" y="4028882"/>
            <a:ext cx="1164100" cy="1759389"/>
          </a:xfrm>
          <a:prstGeom prst="roundRect">
            <a:avLst/>
          </a:prstGeom>
          <a:solidFill>
            <a:srgbClr val="98BDE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29" name="TextBox 28">
            <a:extLst>
              <a:ext uri="{FF2B5EF4-FFF2-40B4-BE49-F238E27FC236}">
                <a16:creationId xmlns:a16="http://schemas.microsoft.com/office/drawing/2014/main" id="{E1F741DC-9BC4-4974-A226-0508A8254D61}"/>
              </a:ext>
            </a:extLst>
          </p:cNvPr>
          <p:cNvSpPr txBox="1"/>
          <p:nvPr userDrawn="1"/>
        </p:nvSpPr>
        <p:spPr>
          <a:xfrm>
            <a:off x="9553117" y="4028882"/>
            <a:ext cx="1164100" cy="1759389"/>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8833264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Ci3T Imp Series with setup 0-11 v2">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393D74FE-8426-FFC6-9D4C-3E4543FB64C8}"/>
              </a:ext>
            </a:extLst>
          </p:cNvPr>
          <p:cNvGraphicFramePr/>
          <p:nvPr userDrawn="1">
            <p:extLst>
              <p:ext uri="{D42A27DB-BD31-4B8C-83A1-F6EECF244321}">
                <p14:modId xmlns:p14="http://schemas.microsoft.com/office/powerpoint/2010/main" val="2868381551"/>
              </p:ext>
            </p:extLst>
          </p:nvPr>
        </p:nvGraphicFramePr>
        <p:xfrm>
          <a:off x="59258" y="1476873"/>
          <a:ext cx="12073484" cy="4535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B384CFFC-9C86-0D14-7E12-A873D6F04D36}"/>
              </a:ext>
            </a:extLst>
          </p:cNvPr>
          <p:cNvSpPr txBox="1"/>
          <p:nvPr userDrawn="1"/>
        </p:nvSpPr>
        <p:spPr>
          <a:xfrm>
            <a:off x="2942086" y="5893676"/>
            <a:ext cx="2279186" cy="770362"/>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89100"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4</a:t>
            </a:r>
            <a:r>
              <a:rPr kumimoji="0" lang="en-US" sz="1600" b="0" i="0" u="none" strike="noStrike" kern="0" cap="none" spc="0" normalizeH="0" baseline="30000" noProof="0">
                <a:ln>
                  <a:noFill/>
                </a:ln>
                <a:solidFill>
                  <a:prstClr val="black"/>
                </a:solidFill>
                <a:effectLst/>
                <a:uLnTx/>
                <a:uFillTx/>
                <a:latin typeface="Calibri" panose="020F0502020204030204"/>
              </a:rPr>
              <a:t>th</a:t>
            </a:r>
            <a:r>
              <a:rPr kumimoji="0" lang="en-US" sz="1600" b="0" i="0" u="none" strike="noStrike" kern="0" cap="none" spc="0" normalizeH="0" baseline="0" noProof="0">
                <a:ln>
                  <a:noFill/>
                </a:ln>
                <a:solidFill>
                  <a:prstClr val="black"/>
                </a:solidFill>
                <a:effectLst/>
                <a:uLnTx/>
                <a:uFillTx/>
                <a:latin typeface="Calibri" panose="020F0502020204030204"/>
              </a:rPr>
              <a:t> Monday – 3</a:t>
            </a:r>
            <a:r>
              <a:rPr kumimoji="0" lang="en-US" sz="1600" b="0" i="0" u="none" strike="noStrike" kern="0" cap="none" spc="0" normalizeH="0" baseline="30000" noProof="0">
                <a:ln>
                  <a:noFill/>
                </a:ln>
                <a:solidFill>
                  <a:prstClr val="black"/>
                </a:solidFill>
                <a:effectLst/>
                <a:uLnTx/>
                <a:uFillTx/>
                <a:latin typeface="Calibri" panose="020F0502020204030204"/>
              </a:rPr>
              <a:t>rd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12" name="TextBox 11">
            <a:extLst>
              <a:ext uri="{FF2B5EF4-FFF2-40B4-BE49-F238E27FC236}">
                <a16:creationId xmlns:a16="http://schemas.microsoft.com/office/drawing/2014/main" id="{8699CF93-A6C4-5C6A-1059-A56C493D5767}"/>
              </a:ext>
            </a:extLst>
          </p:cNvPr>
          <p:cNvSpPr txBox="1"/>
          <p:nvPr userDrawn="1"/>
        </p:nvSpPr>
        <p:spPr>
          <a:xfrm>
            <a:off x="6988458" y="5893677"/>
            <a:ext cx="2273915" cy="770362"/>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54175"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Monday – 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13" name="TextBox 12">
            <a:extLst>
              <a:ext uri="{FF2B5EF4-FFF2-40B4-BE49-F238E27FC236}">
                <a16:creationId xmlns:a16="http://schemas.microsoft.com/office/drawing/2014/main" id="{8AD2B766-513E-6031-B300-1040FB06A9E3}"/>
              </a:ext>
            </a:extLst>
          </p:cNvPr>
          <p:cNvSpPr txBox="1"/>
          <p:nvPr userDrawn="1"/>
        </p:nvSpPr>
        <p:spPr>
          <a:xfrm>
            <a:off x="0" y="0"/>
            <a:ext cx="12192000" cy="1427442"/>
          </a:xfrm>
          <a:prstGeom prst="rect">
            <a:avLst/>
          </a:prstGeom>
          <a:noFill/>
        </p:spPr>
        <p:txBody>
          <a:bodyPr wrap="square" tIns="182880" rtlCol="0">
            <a:spAutoFit/>
          </a:bodyPr>
          <a:lstStyle/>
          <a:p>
            <a:pPr defTabSz="457200">
              <a:lnSpc>
                <a:spcPct val="80000"/>
              </a:lnSpc>
            </a:pPr>
            <a:r>
              <a:rPr lang="en-US" sz="4800">
                <a:solidFill>
                  <a:prstClr val="black"/>
                </a:solidFill>
                <a:latin typeface="Calibri" panose="020F0502020204030204"/>
              </a:rPr>
              <a:t>Ci3T </a:t>
            </a:r>
            <a:r>
              <a:rPr lang="en-US" sz="4800" b="1" cap="small">
                <a:ln w="3175">
                  <a:solidFill>
                    <a:prstClr val="black"/>
                  </a:solidFill>
                </a:ln>
                <a:solidFill>
                  <a:srgbClr val="5B9BD5"/>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4" name="TextBox 13">
            <a:extLst>
              <a:ext uri="{FF2B5EF4-FFF2-40B4-BE49-F238E27FC236}">
                <a16:creationId xmlns:a16="http://schemas.microsoft.com/office/drawing/2014/main" id="{A896330F-3A43-E6B5-4C7B-32977FAC1FD7}"/>
              </a:ext>
            </a:extLst>
          </p:cNvPr>
          <p:cNvSpPr txBox="1"/>
          <p:nvPr userDrawn="1"/>
        </p:nvSpPr>
        <p:spPr>
          <a:xfrm>
            <a:off x="2495170" y="4028882"/>
            <a:ext cx="1159488" cy="175938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5" name="TextBox 14">
            <a:extLst>
              <a:ext uri="{FF2B5EF4-FFF2-40B4-BE49-F238E27FC236}">
                <a16:creationId xmlns:a16="http://schemas.microsoft.com/office/drawing/2014/main" id="{B5A74DAF-5B0F-BDA9-B4FE-545707ED10AA}"/>
              </a:ext>
            </a:extLst>
          </p:cNvPr>
          <p:cNvSpPr txBox="1"/>
          <p:nvPr userDrawn="1"/>
        </p:nvSpPr>
        <p:spPr>
          <a:xfrm>
            <a:off x="5004315" y="4028882"/>
            <a:ext cx="1164100" cy="1759389"/>
          </a:xfrm>
          <a:prstGeom prst="roundRect">
            <a:avLst/>
          </a:prstGeom>
          <a:solidFill>
            <a:srgbClr val="98BDE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6" name="TextBox 15">
            <a:extLst>
              <a:ext uri="{FF2B5EF4-FFF2-40B4-BE49-F238E27FC236}">
                <a16:creationId xmlns:a16="http://schemas.microsoft.com/office/drawing/2014/main" id="{3EAE7121-DEC1-3410-A7AE-EFF88DB2CA53}"/>
              </a:ext>
            </a:extLst>
          </p:cNvPr>
          <p:cNvSpPr txBox="1"/>
          <p:nvPr userDrawn="1"/>
        </p:nvSpPr>
        <p:spPr>
          <a:xfrm>
            <a:off x="9553117" y="4028882"/>
            <a:ext cx="1164100" cy="1759389"/>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before school ends</a:t>
            </a:r>
          </a:p>
        </p:txBody>
      </p:sp>
      <p:sp>
        <p:nvSpPr>
          <p:cNvPr id="17" name="TextBox 16">
            <a:extLst>
              <a:ext uri="{FF2B5EF4-FFF2-40B4-BE49-F238E27FC236}">
                <a16:creationId xmlns:a16="http://schemas.microsoft.com/office/drawing/2014/main" id="{BC4B2F21-EE66-F95C-E243-72FDB4FBA722}"/>
              </a:ext>
            </a:extLst>
          </p:cNvPr>
          <p:cNvSpPr txBox="1"/>
          <p:nvPr userDrawn="1"/>
        </p:nvSpPr>
        <p:spPr>
          <a:xfrm>
            <a:off x="59258" y="1645919"/>
            <a:ext cx="12073484" cy="1200329"/>
          </a:xfrm>
          <a:prstGeom prst="rect">
            <a:avLst/>
          </a:prstGeom>
          <a:noFill/>
        </p:spPr>
        <p:txBody>
          <a:bodyPr wrap="square" rtlCol="0">
            <a:spAutoFit/>
          </a:bodyPr>
          <a:lstStyle/>
          <a:p>
            <a:pPr>
              <a:tabLst>
                <a:tab pos="395288" algn="ctr"/>
                <a:tab pos="1360488" algn="ctr"/>
                <a:tab pos="2392363" algn="ctr"/>
                <a:tab pos="3424238" algn="ctr"/>
                <a:tab pos="4398963" algn="ctr"/>
                <a:tab pos="5419725" algn="ctr"/>
                <a:tab pos="6427788" algn="ctr"/>
                <a:tab pos="7448550" algn="ctr"/>
                <a:tab pos="8447088" algn="ctr"/>
                <a:tab pos="9478963" algn="ctr"/>
                <a:tab pos="10420350" algn="ctr"/>
                <a:tab pos="11441113" algn="ctr"/>
              </a:tabLst>
            </a:pPr>
            <a:r>
              <a:rPr lang="en-US" sz="7200" b="1">
                <a:solidFill>
                  <a:schemeClr val="bg1"/>
                </a:solidFill>
                <a:latin typeface="Calibri" panose="020F0502020204030204" pitchFamily="34" charset="0"/>
                <a:cs typeface="Calibri" panose="020F0502020204030204" pitchFamily="34" charset="0"/>
              </a:rPr>
              <a:t>	0	1	2	3	4	5	6	7	8	9	</a:t>
            </a:r>
            <a:r>
              <a:rPr lang="en-US" sz="7200" b="1" spc="-700">
                <a:solidFill>
                  <a:schemeClr val="bg1"/>
                </a:solidFill>
                <a:latin typeface="Calibri" panose="020F0502020204030204" pitchFamily="34" charset="0"/>
                <a:cs typeface="Calibri" panose="020F0502020204030204" pitchFamily="34" charset="0"/>
              </a:rPr>
              <a:t>10	11</a:t>
            </a:r>
          </a:p>
        </p:txBody>
      </p:sp>
      <p:sp>
        <p:nvSpPr>
          <p:cNvPr id="18" name="TextBox 17">
            <a:extLst>
              <a:ext uri="{FF2B5EF4-FFF2-40B4-BE49-F238E27FC236}">
                <a16:creationId xmlns:a16="http://schemas.microsoft.com/office/drawing/2014/main" id="{B2597653-E9DC-6A97-BB15-ED2A901A4DD5}"/>
              </a:ext>
            </a:extLst>
          </p:cNvPr>
          <p:cNvSpPr txBox="1"/>
          <p:nvPr userDrawn="1"/>
        </p:nvSpPr>
        <p:spPr>
          <a:xfrm>
            <a:off x="59258" y="1591172"/>
            <a:ext cx="11858422" cy="276999"/>
          </a:xfrm>
          <a:prstGeom prst="rect">
            <a:avLst/>
          </a:prstGeom>
          <a:noFill/>
        </p:spPr>
        <p:txBody>
          <a:bodyPr wrap="square" tIns="0" bIns="0" rtlCol="0">
            <a:spAutoFit/>
          </a:bodyPr>
          <a:lstStyle/>
          <a:p>
            <a:pPr algn="ctr"/>
            <a:r>
              <a:rPr lang="en-US" cap="small">
                <a:solidFill>
                  <a:schemeClr val="bg1">
                    <a:lumMod val="85000"/>
                  </a:schemeClr>
                </a:solidFill>
                <a:latin typeface="Calibri" panose="020F0502020204030204" pitchFamily="34" charset="0"/>
                <a:cs typeface="Calibri" panose="020F0502020204030204" pitchFamily="34" charset="0"/>
              </a:rPr>
              <a:t>—— academic month ——</a:t>
            </a:r>
          </a:p>
        </p:txBody>
      </p:sp>
    </p:spTree>
    <p:extLst>
      <p:ext uri="{BB962C8B-B14F-4D97-AF65-F5344CB8AC3E}">
        <p14:creationId xmlns:p14="http://schemas.microsoft.com/office/powerpoint/2010/main" val="34577245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_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30990410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ENHANCE C2-4 flipped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35142172"/>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4929" y="6267713"/>
            <a:ext cx="1216465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7149" y="496979"/>
            <a:ext cx="4425699" cy="724355"/>
          </a:xfrm>
          <a:prstGeom prst="rect">
            <a:avLst/>
          </a:prstGeom>
        </p:spPr>
      </p:pic>
      <p:grpSp>
        <p:nvGrpSpPr>
          <p:cNvPr id="136" name="Group 135">
            <a:extLst>
              <a:ext uri="{FF2B5EF4-FFF2-40B4-BE49-F238E27FC236}">
                <a16:creationId xmlns:a16="http://schemas.microsoft.com/office/drawing/2014/main" id="{405DD507-92A5-099C-B9BC-7B281C74DAB8}"/>
              </a:ext>
            </a:extLst>
          </p:cNvPr>
          <p:cNvGrpSpPr/>
          <p:nvPr userDrawn="1"/>
        </p:nvGrpSpPr>
        <p:grpSpPr>
          <a:xfrm>
            <a:off x="6612399" y="4319201"/>
            <a:ext cx="3634688" cy="1011656"/>
            <a:chOff x="6612399" y="4319201"/>
            <a:chExt cx="3634688" cy="1011656"/>
          </a:xfrm>
        </p:grpSpPr>
        <p:grpSp>
          <p:nvGrpSpPr>
            <p:cNvPr id="135" name="Group 134">
              <a:extLst>
                <a:ext uri="{FF2B5EF4-FFF2-40B4-BE49-F238E27FC236}">
                  <a16:creationId xmlns:a16="http://schemas.microsoft.com/office/drawing/2014/main" id="{968DDFD6-1DB5-574C-6791-A973936D1479}"/>
                </a:ext>
              </a:extLst>
            </p:cNvPr>
            <p:cNvGrpSpPr/>
            <p:nvPr userDrawn="1"/>
          </p:nvGrpSpPr>
          <p:grpSpPr>
            <a:xfrm>
              <a:off x="8771734" y="4319201"/>
              <a:ext cx="1475353" cy="1005840"/>
              <a:chOff x="8727558" y="4341547"/>
              <a:chExt cx="1475353" cy="1005840"/>
            </a:xfrm>
          </p:grpSpPr>
          <p:sp>
            <p:nvSpPr>
              <p:cNvPr id="8" name="Freeform: Shape 132">
                <a:extLst>
                  <a:ext uri="{FF2B5EF4-FFF2-40B4-BE49-F238E27FC236}">
                    <a16:creationId xmlns:a16="http://schemas.microsoft.com/office/drawing/2014/main" id="{7AA48F27-01CE-3D7D-DC65-D4755162AA8E}"/>
                  </a:ext>
                </a:extLst>
              </p:cNvPr>
              <p:cNvSpPr/>
              <p:nvPr userDrawn="1"/>
            </p:nvSpPr>
            <p:spPr>
              <a:xfrm>
                <a:off x="998345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9" name="Freeform: Shape 21">
                <a:extLst>
                  <a:ext uri="{FF2B5EF4-FFF2-40B4-BE49-F238E27FC236}">
                    <a16:creationId xmlns:a16="http://schemas.microsoft.com/office/drawing/2014/main" id="{2A5BB247-3B6E-840F-2D2C-66C1C85053D9}"/>
                  </a:ext>
                </a:extLst>
              </p:cNvPr>
              <p:cNvSpPr/>
              <p:nvPr userDrawn="1"/>
            </p:nvSpPr>
            <p:spPr>
              <a:xfrm>
                <a:off x="8978737"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0" name="Freeform: Shape 22">
                <a:extLst>
                  <a:ext uri="{FF2B5EF4-FFF2-40B4-BE49-F238E27FC236}">
                    <a16:creationId xmlns:a16="http://schemas.microsoft.com/office/drawing/2014/main" id="{674DD76A-7E92-5E1D-EDD4-7EED31DEB014}"/>
                  </a:ext>
                </a:extLst>
              </p:cNvPr>
              <p:cNvSpPr/>
              <p:nvPr userDrawn="1"/>
            </p:nvSpPr>
            <p:spPr>
              <a:xfrm>
                <a:off x="9229916"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1" name="Freeform: Shape 23">
                <a:extLst>
                  <a:ext uri="{FF2B5EF4-FFF2-40B4-BE49-F238E27FC236}">
                    <a16:creationId xmlns:a16="http://schemas.microsoft.com/office/drawing/2014/main" id="{5BFC7987-7590-8A38-A47F-01F5A4D63482}"/>
                  </a:ext>
                </a:extLst>
              </p:cNvPr>
              <p:cNvSpPr/>
              <p:nvPr userDrawn="1"/>
            </p:nvSpPr>
            <p:spPr>
              <a:xfrm>
                <a:off x="948109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2" name="Freeform: Shape 24">
                <a:extLst>
                  <a:ext uri="{FF2B5EF4-FFF2-40B4-BE49-F238E27FC236}">
                    <a16:creationId xmlns:a16="http://schemas.microsoft.com/office/drawing/2014/main" id="{5E5EEF8D-30DF-3DF2-D677-BD69E8CD1674}"/>
                  </a:ext>
                </a:extLst>
              </p:cNvPr>
              <p:cNvSpPr/>
              <p:nvPr userDrawn="1"/>
            </p:nvSpPr>
            <p:spPr>
              <a:xfrm>
                <a:off x="9732274"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BFDE5A55-B8A2-5EDD-C26E-34E6FAE58F5B}"/>
                  </a:ext>
                </a:extLst>
              </p:cNvPr>
              <p:cNvSpPr/>
              <p:nvPr userDrawn="1"/>
            </p:nvSpPr>
            <p:spPr>
              <a:xfrm>
                <a:off x="8727558"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134" name="Group 133">
              <a:extLst>
                <a:ext uri="{FF2B5EF4-FFF2-40B4-BE49-F238E27FC236}">
                  <a16:creationId xmlns:a16="http://schemas.microsoft.com/office/drawing/2014/main" id="{6FC72322-5686-0FEE-E458-7F007BA2263B}"/>
                </a:ext>
              </a:extLst>
            </p:cNvPr>
            <p:cNvGrpSpPr/>
            <p:nvPr userDrawn="1"/>
          </p:nvGrpSpPr>
          <p:grpSpPr>
            <a:xfrm>
              <a:off x="6612399" y="4325017"/>
              <a:ext cx="1475353" cy="1005840"/>
              <a:chOff x="6558850" y="4338330"/>
              <a:chExt cx="1475353" cy="1005840"/>
            </a:xfrm>
          </p:grpSpPr>
          <p:sp>
            <p:nvSpPr>
              <p:cNvPr id="14" name="Freeform: Shape 132">
                <a:extLst>
                  <a:ext uri="{FF2B5EF4-FFF2-40B4-BE49-F238E27FC236}">
                    <a16:creationId xmlns:a16="http://schemas.microsoft.com/office/drawing/2014/main" id="{3CF80414-DA33-D845-98CD-DE5B2B0C3AFC}"/>
                  </a:ext>
                </a:extLst>
              </p:cNvPr>
              <p:cNvSpPr/>
              <p:nvPr userDrawn="1"/>
            </p:nvSpPr>
            <p:spPr>
              <a:xfrm>
                <a:off x="781474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5" name="Freeform: Shape 21">
                <a:extLst>
                  <a:ext uri="{FF2B5EF4-FFF2-40B4-BE49-F238E27FC236}">
                    <a16:creationId xmlns:a16="http://schemas.microsoft.com/office/drawing/2014/main" id="{2B48398B-6A9B-2AA1-D419-D2B2BAA7B298}"/>
                  </a:ext>
                </a:extLst>
              </p:cNvPr>
              <p:cNvSpPr/>
              <p:nvPr userDrawn="1"/>
            </p:nvSpPr>
            <p:spPr>
              <a:xfrm>
                <a:off x="6810029"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6" name="Freeform: Shape 22">
                <a:extLst>
                  <a:ext uri="{FF2B5EF4-FFF2-40B4-BE49-F238E27FC236}">
                    <a16:creationId xmlns:a16="http://schemas.microsoft.com/office/drawing/2014/main" id="{BC52F9A7-E464-B8B0-BBF8-E0E9CF1EBD6C}"/>
                  </a:ext>
                </a:extLst>
              </p:cNvPr>
              <p:cNvSpPr/>
              <p:nvPr userDrawn="1"/>
            </p:nvSpPr>
            <p:spPr>
              <a:xfrm>
                <a:off x="7061208"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7" name="Freeform: Shape 23">
                <a:extLst>
                  <a:ext uri="{FF2B5EF4-FFF2-40B4-BE49-F238E27FC236}">
                    <a16:creationId xmlns:a16="http://schemas.microsoft.com/office/drawing/2014/main" id="{77A43D74-9A26-29A6-842C-EC59B7756849}"/>
                  </a:ext>
                </a:extLst>
              </p:cNvPr>
              <p:cNvSpPr/>
              <p:nvPr userDrawn="1"/>
            </p:nvSpPr>
            <p:spPr>
              <a:xfrm>
                <a:off x="731238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8" name="Freeform: Shape 24">
                <a:extLst>
                  <a:ext uri="{FF2B5EF4-FFF2-40B4-BE49-F238E27FC236}">
                    <a16:creationId xmlns:a16="http://schemas.microsoft.com/office/drawing/2014/main" id="{EFAA8E69-341A-EB06-B901-C607A03EEF36}"/>
                  </a:ext>
                </a:extLst>
              </p:cNvPr>
              <p:cNvSpPr/>
              <p:nvPr userDrawn="1"/>
            </p:nvSpPr>
            <p:spPr>
              <a:xfrm>
                <a:off x="7563566"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9" name="Freeform: Shape 21">
                <a:extLst>
                  <a:ext uri="{FF2B5EF4-FFF2-40B4-BE49-F238E27FC236}">
                    <a16:creationId xmlns:a16="http://schemas.microsoft.com/office/drawing/2014/main" id="{B09E1638-4334-E88B-E487-06223F09C231}"/>
                  </a:ext>
                </a:extLst>
              </p:cNvPr>
              <p:cNvSpPr/>
              <p:nvPr userDrawn="1"/>
            </p:nvSpPr>
            <p:spPr>
              <a:xfrm>
                <a:off x="6558850"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sp>
        <p:nvSpPr>
          <p:cNvPr id="24" name="TextBox 23">
            <a:extLst>
              <a:ext uri="{FF2B5EF4-FFF2-40B4-BE49-F238E27FC236}">
                <a16:creationId xmlns:a16="http://schemas.microsoft.com/office/drawing/2014/main" id="{905CDE59-C277-61EA-1DB7-869A0923569A}"/>
              </a:ext>
            </a:extLst>
          </p:cNvPr>
          <p:cNvSpPr txBox="1"/>
          <p:nvPr userDrawn="1"/>
        </p:nvSpPr>
        <p:spPr>
          <a:xfrm>
            <a:off x="3994810" y="5843127"/>
            <a:ext cx="1669126" cy="541046"/>
          </a:xfrm>
          <a:prstGeom prst="rect">
            <a:avLst/>
          </a:prstGeom>
          <a:noFill/>
        </p:spPr>
        <p:txBody>
          <a:bodyPr wrap="square" rtlCol="0">
            <a:spAutoFit/>
          </a:bodyPr>
          <a:lstStyle/>
          <a:p>
            <a:pPr algn="ctr">
              <a:lnSpc>
                <a:spcPct val="80000"/>
              </a:lnSpc>
            </a:pPr>
            <a:r>
              <a:rPr lang="en-US">
                <a:latin typeface="Calibri" panose="020F0502020204030204" pitchFamily="34" charset="0"/>
                <a:cs typeface="Calibri" panose="020F0502020204030204" pitchFamily="34" charset="0"/>
              </a:rPr>
              <a:t>22 Elementary Schools</a:t>
            </a:r>
          </a:p>
        </p:txBody>
      </p:sp>
      <p:sp>
        <p:nvSpPr>
          <p:cNvPr id="25" name="Left-Up Arrow 24">
            <a:extLst>
              <a:ext uri="{FF2B5EF4-FFF2-40B4-BE49-F238E27FC236}">
                <a16:creationId xmlns:a16="http://schemas.microsoft.com/office/drawing/2014/main" id="{47F22524-2F71-5535-C1DE-053E295B880B}"/>
              </a:ext>
            </a:extLst>
          </p:cNvPr>
          <p:cNvSpPr/>
          <p:nvPr userDrawn="1"/>
        </p:nvSpPr>
        <p:spPr>
          <a:xfrm rot="8100000">
            <a:off x="5881456" y="436110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D5690D81-C3D7-629A-3EB7-2FB2B2E42E08}"/>
              </a:ext>
            </a:extLst>
          </p:cNvPr>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a:stretch/>
        </p:blipFill>
        <p:spPr>
          <a:xfrm>
            <a:off x="10306459" y="4711164"/>
            <a:ext cx="1876684" cy="1159222"/>
          </a:xfrm>
          <a:prstGeom prst="rect">
            <a:avLst/>
          </a:prstGeom>
        </p:spPr>
      </p:pic>
      <p:pic>
        <p:nvPicPr>
          <p:cNvPr id="28" name="Picture 27">
            <a:extLst>
              <a:ext uri="{FF2B5EF4-FFF2-40B4-BE49-F238E27FC236}">
                <a16:creationId xmlns:a16="http://schemas.microsoft.com/office/drawing/2014/main" id="{7A4464B5-E880-6287-90BC-BEAEEE68FFB6}"/>
              </a:ext>
            </a:extLst>
          </p:cNvPr>
          <p:cNvPicPr>
            <a:picLocks noChangeAspect="1"/>
          </p:cNvPicPr>
          <p:nvPr userDrawn="1"/>
        </p:nvPicPr>
        <p:blipFill>
          <a:blip r:embed="rId4">
            <a:alphaModFix/>
          </a:blip>
          <a:stretch>
            <a:fillRect/>
          </a:stretch>
        </p:blipFill>
        <p:spPr>
          <a:xfrm>
            <a:off x="10786676" y="809799"/>
            <a:ext cx="914400" cy="1183503"/>
          </a:xfrm>
          <a:prstGeom prst="roundRect">
            <a:avLst>
              <a:gd name="adj" fmla="val 12358"/>
            </a:avLst>
          </a:prstGeom>
          <a:ln>
            <a:solidFill>
              <a:schemeClr val="tx1">
                <a:lumMod val="50000"/>
                <a:lumOff val="50000"/>
              </a:schemeClr>
            </a:solidFill>
          </a:ln>
        </p:spPr>
      </p:pic>
      <p:sp>
        <p:nvSpPr>
          <p:cNvPr id="29" name="TextBox 28">
            <a:extLst>
              <a:ext uri="{FF2B5EF4-FFF2-40B4-BE49-F238E27FC236}">
                <a16:creationId xmlns:a16="http://schemas.microsoft.com/office/drawing/2014/main" id="{9ABE4ACC-F51E-2080-2131-22440E0A4F33}"/>
              </a:ext>
            </a:extLst>
          </p:cNvPr>
          <p:cNvSpPr txBox="1"/>
          <p:nvPr userDrawn="1"/>
        </p:nvSpPr>
        <p:spPr>
          <a:xfrm>
            <a:off x="10446398" y="1825406"/>
            <a:ext cx="1594956"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3FEA7F19-C592-51FC-970B-189A33B7C507}"/>
              </a:ext>
            </a:extLst>
          </p:cNvPr>
          <p:cNvPicPr>
            <a:picLocks noChangeAspect="1"/>
          </p:cNvPicPr>
          <p:nvPr userDrawn="1"/>
        </p:nvPicPr>
        <p:blipFill>
          <a:blip r:embed="rId5">
            <a:alphaModFix/>
            <a:extLst>
              <a:ext uri="{96DAC541-7B7A-43D3-8B79-37D633B846F1}">
                <asvg:svgBlip xmlns:asvg="http://schemas.microsoft.com/office/drawing/2016/SVG/main" r:embed="rId6"/>
              </a:ext>
            </a:extLst>
          </a:blip>
          <a:stretch>
            <a:fillRect/>
          </a:stretch>
        </p:blipFill>
        <p:spPr>
          <a:xfrm>
            <a:off x="10603796" y="3090036"/>
            <a:ext cx="1280160" cy="841891"/>
          </a:xfrm>
          <a:prstGeom prst="rect">
            <a:avLst/>
          </a:prstGeom>
        </p:spPr>
      </p:pic>
      <p:sp>
        <p:nvSpPr>
          <p:cNvPr id="31" name="TextBox 30">
            <a:extLst>
              <a:ext uri="{FF2B5EF4-FFF2-40B4-BE49-F238E27FC236}">
                <a16:creationId xmlns:a16="http://schemas.microsoft.com/office/drawing/2014/main" id="{A8130955-3EEA-9F2C-A79F-807E686B9434}"/>
              </a:ext>
            </a:extLst>
          </p:cNvPr>
          <p:cNvSpPr txBox="1"/>
          <p:nvPr userDrawn="1"/>
        </p:nvSpPr>
        <p:spPr>
          <a:xfrm>
            <a:off x="10487949" y="3646517"/>
            <a:ext cx="1511854"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12F58A47-105C-63AD-563A-1A09082D0E24}"/>
              </a:ext>
            </a:extLst>
          </p:cNvPr>
          <p:cNvSpPr txBox="1"/>
          <p:nvPr userDrawn="1"/>
        </p:nvSpPr>
        <p:spPr>
          <a:xfrm rot="19463535">
            <a:off x="10077290" y="5030697"/>
            <a:ext cx="2360942" cy="523220"/>
          </a:xfrm>
          <a:prstGeom prst="rect">
            <a:avLst/>
          </a:prstGeom>
          <a:noFill/>
        </p:spPr>
        <p:txBody>
          <a:bodyPr wrap="square" rtlCol="0">
            <a:spAutoFit/>
          </a:bodyPr>
          <a:lstStyle/>
          <a:p>
            <a:r>
              <a:rPr lang="en-US" sz="2800" b="1">
                <a:ln w="12700">
                  <a:solidFill>
                    <a:schemeClr val="bg1"/>
                  </a:solidFill>
                </a:ln>
                <a:effectLst>
                  <a:outerShdw blurRad="50800" dist="38100" dir="2700000" algn="tl" rotWithShape="0">
                    <a:prstClr val="black">
                      <a:alpha val="40000"/>
                    </a:prstClr>
                  </a:outerShdw>
                </a:effectLst>
              </a:rPr>
              <a:t>Disseminate</a:t>
            </a:r>
          </a:p>
        </p:txBody>
      </p:sp>
      <p:grpSp>
        <p:nvGrpSpPr>
          <p:cNvPr id="26" name="Group 25">
            <a:extLst>
              <a:ext uri="{FF2B5EF4-FFF2-40B4-BE49-F238E27FC236}">
                <a16:creationId xmlns:a16="http://schemas.microsoft.com/office/drawing/2014/main" id="{31ECE6B0-E222-A348-EEE5-985E18FBB559}"/>
              </a:ext>
            </a:extLst>
          </p:cNvPr>
          <p:cNvGrpSpPr/>
          <p:nvPr userDrawn="1"/>
        </p:nvGrpSpPr>
        <p:grpSpPr>
          <a:xfrm>
            <a:off x="4534282" y="3876670"/>
            <a:ext cx="517111" cy="422918"/>
            <a:chOff x="4644725" y="3375518"/>
            <a:chExt cx="517111" cy="422918"/>
          </a:xfrm>
        </p:grpSpPr>
        <p:pic>
          <p:nvPicPr>
            <p:cNvPr id="33" name="Picture 32">
              <a:extLst>
                <a:ext uri="{FF2B5EF4-FFF2-40B4-BE49-F238E27FC236}">
                  <a16:creationId xmlns:a16="http://schemas.microsoft.com/office/drawing/2014/main" id="{56A4163E-7235-1A77-7E6A-F572F2E39EE2}"/>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732902" y="3375518"/>
              <a:ext cx="223925" cy="225992"/>
            </a:xfrm>
            <a:prstGeom prst="rect">
              <a:avLst/>
            </a:prstGeom>
          </p:spPr>
        </p:pic>
        <p:pic>
          <p:nvPicPr>
            <p:cNvPr id="42" name="Picture 41">
              <a:extLst>
                <a:ext uri="{FF2B5EF4-FFF2-40B4-BE49-F238E27FC236}">
                  <a16:creationId xmlns:a16="http://schemas.microsoft.com/office/drawing/2014/main" id="{BB6BC1F8-CD77-907E-731A-648140C60ED3}"/>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4644725" y="3542971"/>
              <a:ext cx="223925" cy="225992"/>
            </a:xfrm>
            <a:prstGeom prst="rect">
              <a:avLst/>
            </a:prstGeom>
          </p:spPr>
        </p:pic>
        <p:pic>
          <p:nvPicPr>
            <p:cNvPr id="44" name="Picture 43">
              <a:extLst>
                <a:ext uri="{FF2B5EF4-FFF2-40B4-BE49-F238E27FC236}">
                  <a16:creationId xmlns:a16="http://schemas.microsoft.com/office/drawing/2014/main" id="{EF3A49A2-B816-5753-320E-F53698AC7C6F}"/>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4937911" y="3392107"/>
              <a:ext cx="223925" cy="225992"/>
            </a:xfrm>
            <a:prstGeom prst="rect">
              <a:avLst/>
            </a:prstGeom>
          </p:spPr>
        </p:pic>
        <p:pic>
          <p:nvPicPr>
            <p:cNvPr id="45" name="Picture 44">
              <a:extLst>
                <a:ext uri="{FF2B5EF4-FFF2-40B4-BE49-F238E27FC236}">
                  <a16:creationId xmlns:a16="http://schemas.microsoft.com/office/drawing/2014/main" id="{12F7C945-6D4A-F03E-1F78-74B220582ABA}"/>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857253" y="3572444"/>
              <a:ext cx="223925" cy="225992"/>
            </a:xfrm>
            <a:prstGeom prst="rect">
              <a:avLst/>
            </a:prstGeom>
          </p:spPr>
        </p:pic>
      </p:grpSp>
      <p:pic>
        <p:nvPicPr>
          <p:cNvPr id="55" name="Picture 54">
            <a:extLst>
              <a:ext uri="{FF2B5EF4-FFF2-40B4-BE49-F238E27FC236}">
                <a16:creationId xmlns:a16="http://schemas.microsoft.com/office/drawing/2014/main" id="{AEC18C82-C8C3-5795-46E7-961AC777E6B7}"/>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971218" y="2114877"/>
            <a:ext cx="273725" cy="398146"/>
          </a:xfrm>
          <a:prstGeom prst="rect">
            <a:avLst/>
          </a:prstGeom>
        </p:spPr>
      </p:pic>
      <p:pic>
        <p:nvPicPr>
          <p:cNvPr id="56" name="Graphic 55">
            <a:extLst>
              <a:ext uri="{FF2B5EF4-FFF2-40B4-BE49-F238E27FC236}">
                <a16:creationId xmlns:a16="http://schemas.microsoft.com/office/drawing/2014/main" id="{2A88140E-84D5-9A25-729E-85088F494F7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639049" y="2143340"/>
            <a:ext cx="331788" cy="331788"/>
          </a:xfrm>
          <a:prstGeom prst="rect">
            <a:avLst/>
          </a:prstGeom>
        </p:spPr>
      </p:pic>
      <p:pic>
        <p:nvPicPr>
          <p:cNvPr id="57" name="Graphic 56">
            <a:extLst>
              <a:ext uri="{FF2B5EF4-FFF2-40B4-BE49-F238E27FC236}">
                <a16:creationId xmlns:a16="http://schemas.microsoft.com/office/drawing/2014/main" id="{E5C40F68-1339-4A03-25D3-6144DB26DE6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929487" y="2701316"/>
            <a:ext cx="331788" cy="331788"/>
          </a:xfrm>
          <a:prstGeom prst="rect">
            <a:avLst/>
          </a:prstGeom>
        </p:spPr>
      </p:pic>
      <p:pic>
        <p:nvPicPr>
          <p:cNvPr id="58" name="Picture 57">
            <a:extLst>
              <a:ext uri="{FF2B5EF4-FFF2-40B4-BE49-F238E27FC236}">
                <a16:creationId xmlns:a16="http://schemas.microsoft.com/office/drawing/2014/main" id="{FF70EFB3-0399-2ADC-F5B4-3531399F42F8}"/>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218177" y="1581557"/>
            <a:ext cx="474714" cy="389765"/>
          </a:xfrm>
          <a:prstGeom prst="rect">
            <a:avLst/>
          </a:prstGeom>
        </p:spPr>
      </p:pic>
      <p:pic>
        <p:nvPicPr>
          <p:cNvPr id="59" name="Picture 58">
            <a:extLst>
              <a:ext uri="{FF2B5EF4-FFF2-40B4-BE49-F238E27FC236}">
                <a16:creationId xmlns:a16="http://schemas.microsoft.com/office/drawing/2014/main" id="{DD84ADB5-334B-CC31-7D4A-7261E3195CE0}"/>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246983" y="2151852"/>
            <a:ext cx="445908" cy="366114"/>
          </a:xfrm>
          <a:prstGeom prst="rect">
            <a:avLst/>
          </a:prstGeom>
        </p:spPr>
      </p:pic>
      <p:pic>
        <p:nvPicPr>
          <p:cNvPr id="60" name="Picture 59">
            <a:extLst>
              <a:ext uri="{FF2B5EF4-FFF2-40B4-BE49-F238E27FC236}">
                <a16:creationId xmlns:a16="http://schemas.microsoft.com/office/drawing/2014/main" id="{93A5D185-F163-2C25-1594-FDC88C7D09F9}"/>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841908" y="1553374"/>
            <a:ext cx="273725" cy="398146"/>
          </a:xfrm>
          <a:prstGeom prst="rect">
            <a:avLst/>
          </a:prstGeom>
        </p:spPr>
      </p:pic>
      <p:grpSp>
        <p:nvGrpSpPr>
          <p:cNvPr id="132" name="Group 131">
            <a:extLst>
              <a:ext uri="{FF2B5EF4-FFF2-40B4-BE49-F238E27FC236}">
                <a16:creationId xmlns:a16="http://schemas.microsoft.com/office/drawing/2014/main" id="{925ACA57-E218-728F-2C26-B0EDE4C301DA}"/>
              </a:ext>
            </a:extLst>
          </p:cNvPr>
          <p:cNvGrpSpPr/>
          <p:nvPr userDrawn="1"/>
        </p:nvGrpSpPr>
        <p:grpSpPr>
          <a:xfrm>
            <a:off x="4898048" y="1537141"/>
            <a:ext cx="1197952" cy="1486817"/>
            <a:chOff x="4898048" y="1553374"/>
            <a:chExt cx="1197952" cy="1486817"/>
          </a:xfrm>
        </p:grpSpPr>
        <p:sp>
          <p:nvSpPr>
            <p:cNvPr id="61" name="Freeform: Shape 132">
              <a:extLst>
                <a:ext uri="{FF2B5EF4-FFF2-40B4-BE49-F238E27FC236}">
                  <a16:creationId xmlns:a16="http://schemas.microsoft.com/office/drawing/2014/main" id="{858872E0-9373-0254-7241-592D26501B08}"/>
                </a:ext>
              </a:extLst>
            </p:cNvPr>
            <p:cNvSpPr/>
            <p:nvPr userDrawn="1"/>
          </p:nvSpPr>
          <p:spPr>
            <a:xfrm>
              <a:off x="588080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6426154E-D906-D561-7710-DC3976FD92CD}"/>
                </a:ext>
              </a:extLst>
            </p:cNvPr>
            <p:cNvSpPr/>
            <p:nvPr userDrawn="1"/>
          </p:nvSpPr>
          <p:spPr>
            <a:xfrm>
              <a:off x="4898048"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2">
              <a:extLst>
                <a:ext uri="{FF2B5EF4-FFF2-40B4-BE49-F238E27FC236}">
                  <a16:creationId xmlns:a16="http://schemas.microsoft.com/office/drawing/2014/main" id="{4532E28A-1885-E781-E74E-749062D56181}"/>
                </a:ext>
              </a:extLst>
            </p:cNvPr>
            <p:cNvSpPr/>
            <p:nvPr userDrawn="1"/>
          </p:nvSpPr>
          <p:spPr>
            <a:xfrm>
              <a:off x="5143737"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3">
              <a:extLst>
                <a:ext uri="{FF2B5EF4-FFF2-40B4-BE49-F238E27FC236}">
                  <a16:creationId xmlns:a16="http://schemas.microsoft.com/office/drawing/2014/main" id="{119F912B-9AEE-FDAF-C4EA-C3962BBD66C6}"/>
                </a:ext>
              </a:extLst>
            </p:cNvPr>
            <p:cNvSpPr/>
            <p:nvPr userDrawn="1"/>
          </p:nvSpPr>
          <p:spPr>
            <a:xfrm>
              <a:off x="5389426"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4">
              <a:extLst>
                <a:ext uri="{FF2B5EF4-FFF2-40B4-BE49-F238E27FC236}">
                  <a16:creationId xmlns:a16="http://schemas.microsoft.com/office/drawing/2014/main" id="{D1589264-36B5-CD2B-FCDD-A0764903C8A9}"/>
                </a:ext>
              </a:extLst>
            </p:cNvPr>
            <p:cNvSpPr/>
            <p:nvPr userDrawn="1"/>
          </p:nvSpPr>
          <p:spPr>
            <a:xfrm>
              <a:off x="563511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138" name="Group 137">
            <a:extLst>
              <a:ext uri="{FF2B5EF4-FFF2-40B4-BE49-F238E27FC236}">
                <a16:creationId xmlns:a16="http://schemas.microsoft.com/office/drawing/2014/main" id="{A4DD286B-305D-00D5-C889-1179C1D50078}"/>
              </a:ext>
            </a:extLst>
          </p:cNvPr>
          <p:cNvGrpSpPr/>
          <p:nvPr userDrawn="1"/>
        </p:nvGrpSpPr>
        <p:grpSpPr>
          <a:xfrm>
            <a:off x="8772684" y="1541232"/>
            <a:ext cx="1475353" cy="1490472"/>
            <a:chOff x="8772684" y="1541232"/>
            <a:chExt cx="1475353" cy="1490472"/>
          </a:xfrm>
        </p:grpSpPr>
        <p:sp>
          <p:nvSpPr>
            <p:cNvPr id="49" name="Freeform: Shape 132">
              <a:extLst>
                <a:ext uri="{FF2B5EF4-FFF2-40B4-BE49-F238E27FC236}">
                  <a16:creationId xmlns:a16="http://schemas.microsoft.com/office/drawing/2014/main" id="{4795ABD0-D76A-CD0F-E10B-88CC6F6494BD}"/>
                </a:ext>
              </a:extLst>
            </p:cNvPr>
            <p:cNvSpPr/>
            <p:nvPr userDrawn="1"/>
          </p:nvSpPr>
          <p:spPr>
            <a:xfrm>
              <a:off x="1002858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0" name="Freeform: Shape 21">
              <a:extLst>
                <a:ext uri="{FF2B5EF4-FFF2-40B4-BE49-F238E27FC236}">
                  <a16:creationId xmlns:a16="http://schemas.microsoft.com/office/drawing/2014/main" id="{CE16EE38-7F78-F633-ABE4-E9A442B373FF}"/>
                </a:ext>
              </a:extLst>
            </p:cNvPr>
            <p:cNvSpPr/>
            <p:nvPr userDrawn="1"/>
          </p:nvSpPr>
          <p:spPr>
            <a:xfrm>
              <a:off x="9023863"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1" name="Freeform: Shape 22">
              <a:extLst>
                <a:ext uri="{FF2B5EF4-FFF2-40B4-BE49-F238E27FC236}">
                  <a16:creationId xmlns:a16="http://schemas.microsoft.com/office/drawing/2014/main" id="{81FC5E3A-22F4-B7F3-76D2-C1F979F4A6C1}"/>
                </a:ext>
              </a:extLst>
            </p:cNvPr>
            <p:cNvSpPr/>
            <p:nvPr userDrawn="1"/>
          </p:nvSpPr>
          <p:spPr>
            <a:xfrm>
              <a:off x="9275042"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2" name="Freeform: Shape 23">
              <a:extLst>
                <a:ext uri="{FF2B5EF4-FFF2-40B4-BE49-F238E27FC236}">
                  <a16:creationId xmlns:a16="http://schemas.microsoft.com/office/drawing/2014/main" id="{51E181F2-19AE-1CD5-43BE-D7C0CF085E36}"/>
                </a:ext>
              </a:extLst>
            </p:cNvPr>
            <p:cNvSpPr/>
            <p:nvPr userDrawn="1"/>
          </p:nvSpPr>
          <p:spPr>
            <a:xfrm>
              <a:off x="952622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3" name="Freeform: Shape 24">
              <a:extLst>
                <a:ext uri="{FF2B5EF4-FFF2-40B4-BE49-F238E27FC236}">
                  <a16:creationId xmlns:a16="http://schemas.microsoft.com/office/drawing/2014/main" id="{0B7BD078-D577-BDBC-8DB9-77BF05EA5F38}"/>
                </a:ext>
              </a:extLst>
            </p:cNvPr>
            <p:cNvSpPr/>
            <p:nvPr userDrawn="1"/>
          </p:nvSpPr>
          <p:spPr>
            <a:xfrm>
              <a:off x="977740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FCD17E21-ABA6-2BFE-2735-BF8207E19A35}"/>
                </a:ext>
              </a:extLst>
            </p:cNvPr>
            <p:cNvSpPr/>
            <p:nvPr userDrawn="1"/>
          </p:nvSpPr>
          <p:spPr>
            <a:xfrm>
              <a:off x="8772684"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137" name="Group 136">
            <a:extLst>
              <a:ext uri="{FF2B5EF4-FFF2-40B4-BE49-F238E27FC236}">
                <a16:creationId xmlns:a16="http://schemas.microsoft.com/office/drawing/2014/main" id="{D05C58DE-6AA1-57AF-DBDB-746B3236B4F6}"/>
              </a:ext>
            </a:extLst>
          </p:cNvPr>
          <p:cNvGrpSpPr/>
          <p:nvPr userDrawn="1"/>
        </p:nvGrpSpPr>
        <p:grpSpPr>
          <a:xfrm>
            <a:off x="6615930" y="1541232"/>
            <a:ext cx="1475353" cy="1490472"/>
            <a:chOff x="6615930" y="1541232"/>
            <a:chExt cx="1475353" cy="1490472"/>
          </a:xfrm>
        </p:grpSpPr>
        <p:sp>
          <p:nvSpPr>
            <p:cNvPr id="69" name="Freeform: Shape 132">
              <a:extLst>
                <a:ext uri="{FF2B5EF4-FFF2-40B4-BE49-F238E27FC236}">
                  <a16:creationId xmlns:a16="http://schemas.microsoft.com/office/drawing/2014/main" id="{2FB0E4BF-DE9C-3E2A-74C9-3FAACB297FA9}"/>
                </a:ext>
              </a:extLst>
            </p:cNvPr>
            <p:cNvSpPr/>
            <p:nvPr userDrawn="1"/>
          </p:nvSpPr>
          <p:spPr>
            <a:xfrm>
              <a:off x="787182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1">
              <a:extLst>
                <a:ext uri="{FF2B5EF4-FFF2-40B4-BE49-F238E27FC236}">
                  <a16:creationId xmlns:a16="http://schemas.microsoft.com/office/drawing/2014/main" id="{359643BA-F679-525E-4F86-0821B3BF37DF}"/>
                </a:ext>
              </a:extLst>
            </p:cNvPr>
            <p:cNvSpPr/>
            <p:nvPr userDrawn="1"/>
          </p:nvSpPr>
          <p:spPr>
            <a:xfrm>
              <a:off x="6867109"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2">
              <a:extLst>
                <a:ext uri="{FF2B5EF4-FFF2-40B4-BE49-F238E27FC236}">
                  <a16:creationId xmlns:a16="http://schemas.microsoft.com/office/drawing/2014/main" id="{22FA4199-879D-3460-F165-31527A73A19C}"/>
                </a:ext>
              </a:extLst>
            </p:cNvPr>
            <p:cNvSpPr/>
            <p:nvPr userDrawn="1"/>
          </p:nvSpPr>
          <p:spPr>
            <a:xfrm>
              <a:off x="7118288"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3">
              <a:extLst>
                <a:ext uri="{FF2B5EF4-FFF2-40B4-BE49-F238E27FC236}">
                  <a16:creationId xmlns:a16="http://schemas.microsoft.com/office/drawing/2014/main" id="{41165F87-0EBA-80D6-0371-CA87A5976F32}"/>
                </a:ext>
              </a:extLst>
            </p:cNvPr>
            <p:cNvSpPr/>
            <p:nvPr userDrawn="1"/>
          </p:nvSpPr>
          <p:spPr>
            <a:xfrm>
              <a:off x="736946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4">
              <a:extLst>
                <a:ext uri="{FF2B5EF4-FFF2-40B4-BE49-F238E27FC236}">
                  <a16:creationId xmlns:a16="http://schemas.microsoft.com/office/drawing/2014/main" id="{E93307B5-7D5B-BA4E-4E0C-E793B19BEE5D}"/>
                </a:ext>
              </a:extLst>
            </p:cNvPr>
            <p:cNvSpPr/>
            <p:nvPr userDrawn="1"/>
          </p:nvSpPr>
          <p:spPr>
            <a:xfrm>
              <a:off x="7620646"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D299FBEF-0C5E-A73A-7600-6F7D9AC63C28}"/>
                </a:ext>
              </a:extLst>
            </p:cNvPr>
            <p:cNvSpPr/>
            <p:nvPr userDrawn="1"/>
          </p:nvSpPr>
          <p:spPr>
            <a:xfrm>
              <a:off x="661593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131" name="Group 130">
            <a:extLst>
              <a:ext uri="{FF2B5EF4-FFF2-40B4-BE49-F238E27FC236}">
                <a16:creationId xmlns:a16="http://schemas.microsoft.com/office/drawing/2014/main" id="{1DFCF287-3A59-5607-0D8D-441850D44277}"/>
              </a:ext>
            </a:extLst>
          </p:cNvPr>
          <p:cNvGrpSpPr/>
          <p:nvPr userDrawn="1"/>
        </p:nvGrpSpPr>
        <p:grpSpPr>
          <a:xfrm>
            <a:off x="3020408" y="1535313"/>
            <a:ext cx="1205029" cy="1490472"/>
            <a:chOff x="3020408" y="1520907"/>
            <a:chExt cx="1205029" cy="1490472"/>
          </a:xfrm>
        </p:grpSpPr>
        <p:sp>
          <p:nvSpPr>
            <p:cNvPr id="80" name="Freeform: Shape 132">
              <a:extLst>
                <a:ext uri="{FF2B5EF4-FFF2-40B4-BE49-F238E27FC236}">
                  <a16:creationId xmlns:a16="http://schemas.microsoft.com/office/drawing/2014/main" id="{2DD331AF-60FF-28C8-C59F-AD64702B1D87}"/>
                </a:ext>
              </a:extLst>
            </p:cNvPr>
            <p:cNvSpPr/>
            <p:nvPr userDrawn="1"/>
          </p:nvSpPr>
          <p:spPr>
            <a:xfrm>
              <a:off x="400316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1" name="Freeform: Shape 21">
              <a:extLst>
                <a:ext uri="{FF2B5EF4-FFF2-40B4-BE49-F238E27FC236}">
                  <a16:creationId xmlns:a16="http://schemas.microsoft.com/office/drawing/2014/main" id="{4B26BC5D-8213-86D0-D317-0834F6C1CEB6}"/>
                </a:ext>
              </a:extLst>
            </p:cNvPr>
            <p:cNvSpPr/>
            <p:nvPr userDrawn="1"/>
          </p:nvSpPr>
          <p:spPr>
            <a:xfrm>
              <a:off x="3020408"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2" name="Freeform: Shape 22">
              <a:extLst>
                <a:ext uri="{FF2B5EF4-FFF2-40B4-BE49-F238E27FC236}">
                  <a16:creationId xmlns:a16="http://schemas.microsoft.com/office/drawing/2014/main" id="{1A173E31-3B07-AC38-B3A3-B8140EBA86C6}"/>
                </a:ext>
              </a:extLst>
            </p:cNvPr>
            <p:cNvSpPr/>
            <p:nvPr userDrawn="1"/>
          </p:nvSpPr>
          <p:spPr>
            <a:xfrm>
              <a:off x="3266097"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3" name="Freeform: Shape 23">
              <a:extLst>
                <a:ext uri="{FF2B5EF4-FFF2-40B4-BE49-F238E27FC236}">
                  <a16:creationId xmlns:a16="http://schemas.microsoft.com/office/drawing/2014/main" id="{A232DADA-F77D-6B79-2E5B-899A9210AB76}"/>
                </a:ext>
              </a:extLst>
            </p:cNvPr>
            <p:cNvSpPr/>
            <p:nvPr userDrawn="1"/>
          </p:nvSpPr>
          <p:spPr>
            <a:xfrm>
              <a:off x="3511786"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4" name="Freeform: Shape 24">
              <a:extLst>
                <a:ext uri="{FF2B5EF4-FFF2-40B4-BE49-F238E27FC236}">
                  <a16:creationId xmlns:a16="http://schemas.microsoft.com/office/drawing/2014/main" id="{023F775B-81DB-F665-14CE-3BAD1C65ED99}"/>
                </a:ext>
              </a:extLst>
            </p:cNvPr>
            <p:cNvSpPr/>
            <p:nvPr userDrawn="1"/>
          </p:nvSpPr>
          <p:spPr>
            <a:xfrm>
              <a:off x="375747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88" name="Group 87">
            <a:extLst>
              <a:ext uri="{FF2B5EF4-FFF2-40B4-BE49-F238E27FC236}">
                <a16:creationId xmlns:a16="http://schemas.microsoft.com/office/drawing/2014/main" id="{8E48184E-D421-0FDD-B906-035C7905FCDB}"/>
              </a:ext>
            </a:extLst>
          </p:cNvPr>
          <p:cNvGrpSpPr/>
          <p:nvPr userDrawn="1"/>
        </p:nvGrpSpPr>
        <p:grpSpPr>
          <a:xfrm>
            <a:off x="6015360" y="3308032"/>
            <a:ext cx="747764" cy="821495"/>
            <a:chOff x="5146723" y="1710684"/>
            <a:chExt cx="747764" cy="821495"/>
          </a:xfrm>
        </p:grpSpPr>
        <p:pic>
          <p:nvPicPr>
            <p:cNvPr id="89" name="Picture 88">
              <a:extLst>
                <a:ext uri="{FF2B5EF4-FFF2-40B4-BE49-F238E27FC236}">
                  <a16:creationId xmlns:a16="http://schemas.microsoft.com/office/drawing/2014/main" id="{7446EB57-A2EA-7F6B-7DF8-0EC4632750C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148924" y="1759026"/>
              <a:ext cx="223925" cy="225992"/>
            </a:xfrm>
            <a:prstGeom prst="rect">
              <a:avLst/>
            </a:prstGeom>
          </p:spPr>
        </p:pic>
        <p:pic>
          <p:nvPicPr>
            <p:cNvPr id="90" name="Picture 89">
              <a:extLst>
                <a:ext uri="{FF2B5EF4-FFF2-40B4-BE49-F238E27FC236}">
                  <a16:creationId xmlns:a16="http://schemas.microsoft.com/office/drawing/2014/main" id="{C4E975F8-1F93-E887-7E84-B8EF94F1637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363485" y="1720003"/>
              <a:ext cx="223925" cy="225992"/>
            </a:xfrm>
            <a:prstGeom prst="rect">
              <a:avLst/>
            </a:prstGeom>
          </p:spPr>
        </p:pic>
        <p:pic>
          <p:nvPicPr>
            <p:cNvPr id="91" name="Picture 90">
              <a:extLst>
                <a:ext uri="{FF2B5EF4-FFF2-40B4-BE49-F238E27FC236}">
                  <a16:creationId xmlns:a16="http://schemas.microsoft.com/office/drawing/2014/main" id="{D7DEE1D6-E97A-3D3F-C7D2-87AD85609A62}"/>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590319" y="1710684"/>
              <a:ext cx="223925" cy="225992"/>
            </a:xfrm>
            <a:prstGeom prst="rect">
              <a:avLst/>
            </a:prstGeom>
          </p:spPr>
        </p:pic>
        <p:pic>
          <p:nvPicPr>
            <p:cNvPr id="92" name="Picture 91">
              <a:extLst>
                <a:ext uri="{FF2B5EF4-FFF2-40B4-BE49-F238E27FC236}">
                  <a16:creationId xmlns:a16="http://schemas.microsoft.com/office/drawing/2014/main" id="{FA6D4BA6-3C42-0720-267F-F4A8E8FF0E6B}"/>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248279" y="1918757"/>
              <a:ext cx="223925" cy="225992"/>
            </a:xfrm>
            <a:prstGeom prst="rect">
              <a:avLst/>
            </a:prstGeom>
          </p:spPr>
        </p:pic>
        <p:pic>
          <p:nvPicPr>
            <p:cNvPr id="93" name="Picture 92">
              <a:extLst>
                <a:ext uri="{FF2B5EF4-FFF2-40B4-BE49-F238E27FC236}">
                  <a16:creationId xmlns:a16="http://schemas.microsoft.com/office/drawing/2014/main" id="{C2AEDAFB-CE20-E062-3E3D-655807EC9A78}"/>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456446" y="1939088"/>
              <a:ext cx="223925" cy="225992"/>
            </a:xfrm>
            <a:prstGeom prst="rect">
              <a:avLst/>
            </a:prstGeom>
          </p:spPr>
        </p:pic>
        <p:pic>
          <p:nvPicPr>
            <p:cNvPr id="94" name="Picture 93">
              <a:extLst>
                <a:ext uri="{FF2B5EF4-FFF2-40B4-BE49-F238E27FC236}">
                  <a16:creationId xmlns:a16="http://schemas.microsoft.com/office/drawing/2014/main" id="{3EA77ED4-DB9B-EA36-17A2-2A6A75D3CAB8}"/>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345723" y="2121684"/>
              <a:ext cx="223925" cy="225992"/>
            </a:xfrm>
            <a:prstGeom prst="rect">
              <a:avLst/>
            </a:prstGeom>
          </p:spPr>
        </p:pic>
        <p:pic>
          <p:nvPicPr>
            <p:cNvPr id="95" name="Picture 94">
              <a:extLst>
                <a:ext uri="{FF2B5EF4-FFF2-40B4-BE49-F238E27FC236}">
                  <a16:creationId xmlns:a16="http://schemas.microsoft.com/office/drawing/2014/main" id="{DD1B90CB-C9AA-426C-C41B-ED5CDA2C6F0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563504" y="2106340"/>
              <a:ext cx="223925" cy="225992"/>
            </a:xfrm>
            <a:prstGeom prst="rect">
              <a:avLst/>
            </a:prstGeom>
          </p:spPr>
        </p:pic>
        <p:pic>
          <p:nvPicPr>
            <p:cNvPr id="96" name="Picture 95">
              <a:extLst>
                <a:ext uri="{FF2B5EF4-FFF2-40B4-BE49-F238E27FC236}">
                  <a16:creationId xmlns:a16="http://schemas.microsoft.com/office/drawing/2014/main" id="{49E13B30-A8C3-0638-4B9E-742351B78831}"/>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426811" y="2306187"/>
              <a:ext cx="223925" cy="225992"/>
            </a:xfrm>
            <a:prstGeom prst="rect">
              <a:avLst/>
            </a:prstGeom>
          </p:spPr>
        </p:pic>
        <p:pic>
          <p:nvPicPr>
            <p:cNvPr id="97" name="Picture 96">
              <a:extLst>
                <a:ext uri="{FF2B5EF4-FFF2-40B4-BE49-F238E27FC236}">
                  <a16:creationId xmlns:a16="http://schemas.microsoft.com/office/drawing/2014/main" id="{EB061E61-0E6F-CA86-6FDE-3FB952B6342A}"/>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670562" y="2269321"/>
              <a:ext cx="223925" cy="225992"/>
            </a:xfrm>
            <a:prstGeom prst="rect">
              <a:avLst/>
            </a:prstGeom>
          </p:spPr>
        </p:pic>
        <p:pic>
          <p:nvPicPr>
            <p:cNvPr id="98" name="Picture 97">
              <a:extLst>
                <a:ext uri="{FF2B5EF4-FFF2-40B4-BE49-F238E27FC236}">
                  <a16:creationId xmlns:a16="http://schemas.microsoft.com/office/drawing/2014/main" id="{06F0D0D2-3D93-2BF3-3777-E6091ADE0672}"/>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181967" y="2286912"/>
              <a:ext cx="223925" cy="225992"/>
            </a:xfrm>
            <a:prstGeom prst="rect">
              <a:avLst/>
            </a:prstGeom>
          </p:spPr>
        </p:pic>
        <p:pic>
          <p:nvPicPr>
            <p:cNvPr id="99" name="Picture 98">
              <a:extLst>
                <a:ext uri="{FF2B5EF4-FFF2-40B4-BE49-F238E27FC236}">
                  <a16:creationId xmlns:a16="http://schemas.microsoft.com/office/drawing/2014/main" id="{697756D5-5779-A37D-0014-360F5C1FDA17}"/>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146723" y="2090877"/>
              <a:ext cx="223925" cy="225992"/>
            </a:xfrm>
            <a:prstGeom prst="rect">
              <a:avLst/>
            </a:prstGeom>
          </p:spPr>
        </p:pic>
      </p:grpSp>
      <p:grpSp>
        <p:nvGrpSpPr>
          <p:cNvPr id="2" name="Group 1">
            <a:extLst>
              <a:ext uri="{FF2B5EF4-FFF2-40B4-BE49-F238E27FC236}">
                <a16:creationId xmlns:a16="http://schemas.microsoft.com/office/drawing/2014/main" id="{F6426BCE-53B7-541C-81BB-C9A32EF7790F}"/>
              </a:ext>
            </a:extLst>
          </p:cNvPr>
          <p:cNvGrpSpPr/>
          <p:nvPr userDrawn="1"/>
        </p:nvGrpSpPr>
        <p:grpSpPr>
          <a:xfrm>
            <a:off x="5989742" y="5560865"/>
            <a:ext cx="799001" cy="795622"/>
            <a:chOff x="6183335" y="4993261"/>
            <a:chExt cx="799001" cy="795622"/>
          </a:xfrm>
        </p:grpSpPr>
        <p:pic>
          <p:nvPicPr>
            <p:cNvPr id="21" name="Picture 20">
              <a:extLst>
                <a:ext uri="{FF2B5EF4-FFF2-40B4-BE49-F238E27FC236}">
                  <a16:creationId xmlns:a16="http://schemas.microsoft.com/office/drawing/2014/main" id="{DDB67470-645D-7EF6-026F-E626E4B146E9}"/>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758411" y="5431254"/>
              <a:ext cx="223925" cy="225992"/>
            </a:xfrm>
            <a:prstGeom prst="rect">
              <a:avLst/>
            </a:prstGeom>
          </p:spPr>
        </p:pic>
        <p:pic>
          <p:nvPicPr>
            <p:cNvPr id="22" name="Picture 21">
              <a:extLst>
                <a:ext uri="{FF2B5EF4-FFF2-40B4-BE49-F238E27FC236}">
                  <a16:creationId xmlns:a16="http://schemas.microsoft.com/office/drawing/2014/main" id="{2D51268E-2363-0FE9-DA08-0F64939B0F9F}"/>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206589" y="5008074"/>
              <a:ext cx="223925" cy="225992"/>
            </a:xfrm>
            <a:prstGeom prst="rect">
              <a:avLst/>
            </a:prstGeom>
          </p:spPr>
        </p:pic>
        <p:pic>
          <p:nvPicPr>
            <p:cNvPr id="23" name="Picture 22">
              <a:extLst>
                <a:ext uri="{FF2B5EF4-FFF2-40B4-BE49-F238E27FC236}">
                  <a16:creationId xmlns:a16="http://schemas.microsoft.com/office/drawing/2014/main" id="{C803AB52-64CE-68FA-4FAD-CB37168C7F45}"/>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433293" y="4993261"/>
              <a:ext cx="223925" cy="225992"/>
            </a:xfrm>
            <a:prstGeom prst="rect">
              <a:avLst/>
            </a:prstGeom>
          </p:spPr>
        </p:pic>
        <p:pic>
          <p:nvPicPr>
            <p:cNvPr id="100" name="Picture 99">
              <a:extLst>
                <a:ext uri="{FF2B5EF4-FFF2-40B4-BE49-F238E27FC236}">
                  <a16:creationId xmlns:a16="http://schemas.microsoft.com/office/drawing/2014/main" id="{591B7D38-30F4-CFC6-26E6-F31308C89188}"/>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255922" y="5162008"/>
              <a:ext cx="223925" cy="225992"/>
            </a:xfrm>
            <a:prstGeom prst="rect">
              <a:avLst/>
            </a:prstGeom>
          </p:spPr>
        </p:pic>
        <p:pic>
          <p:nvPicPr>
            <p:cNvPr id="101" name="Picture 100">
              <a:extLst>
                <a:ext uri="{FF2B5EF4-FFF2-40B4-BE49-F238E27FC236}">
                  <a16:creationId xmlns:a16="http://schemas.microsoft.com/office/drawing/2014/main" id="{0C1B1851-1D93-CBC7-74C0-728B90377BCD}"/>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448006" y="5188216"/>
              <a:ext cx="223925" cy="225992"/>
            </a:xfrm>
            <a:prstGeom prst="rect">
              <a:avLst/>
            </a:prstGeom>
          </p:spPr>
        </p:pic>
        <p:pic>
          <p:nvPicPr>
            <p:cNvPr id="102" name="Picture 101">
              <a:extLst>
                <a:ext uri="{FF2B5EF4-FFF2-40B4-BE49-F238E27FC236}">
                  <a16:creationId xmlns:a16="http://schemas.microsoft.com/office/drawing/2014/main" id="{868C0945-9C33-EB74-22C6-B9CDD814A17E}"/>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183335" y="5516739"/>
              <a:ext cx="223925" cy="225992"/>
            </a:xfrm>
            <a:prstGeom prst="rect">
              <a:avLst/>
            </a:prstGeom>
          </p:spPr>
        </p:pic>
        <p:pic>
          <p:nvPicPr>
            <p:cNvPr id="103" name="Picture 102">
              <a:extLst>
                <a:ext uri="{FF2B5EF4-FFF2-40B4-BE49-F238E27FC236}">
                  <a16:creationId xmlns:a16="http://schemas.microsoft.com/office/drawing/2014/main" id="{F6F4859D-A0B7-FDF6-E6AF-120B0FA9883D}"/>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371539" y="5357021"/>
              <a:ext cx="223925" cy="225992"/>
            </a:xfrm>
            <a:prstGeom prst="rect">
              <a:avLst/>
            </a:prstGeom>
          </p:spPr>
        </p:pic>
        <p:pic>
          <p:nvPicPr>
            <p:cNvPr id="104" name="Picture 103">
              <a:extLst>
                <a:ext uri="{FF2B5EF4-FFF2-40B4-BE49-F238E27FC236}">
                  <a16:creationId xmlns:a16="http://schemas.microsoft.com/office/drawing/2014/main" id="{9E8815A7-CECD-96A3-9896-AF0743F0C54F}"/>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576463" y="5381333"/>
              <a:ext cx="223925" cy="225992"/>
            </a:xfrm>
            <a:prstGeom prst="rect">
              <a:avLst/>
            </a:prstGeom>
          </p:spPr>
        </p:pic>
        <p:pic>
          <p:nvPicPr>
            <p:cNvPr id="105" name="Picture 104">
              <a:extLst>
                <a:ext uri="{FF2B5EF4-FFF2-40B4-BE49-F238E27FC236}">
                  <a16:creationId xmlns:a16="http://schemas.microsoft.com/office/drawing/2014/main" id="{F947F92B-4A5E-A3A3-3EC2-C2D6CB9B00A8}"/>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397488" y="5547718"/>
              <a:ext cx="223925" cy="225992"/>
            </a:xfrm>
            <a:prstGeom prst="rect">
              <a:avLst/>
            </a:prstGeom>
          </p:spPr>
        </p:pic>
        <p:pic>
          <p:nvPicPr>
            <p:cNvPr id="106" name="Picture 105">
              <a:extLst>
                <a:ext uri="{FF2B5EF4-FFF2-40B4-BE49-F238E27FC236}">
                  <a16:creationId xmlns:a16="http://schemas.microsoft.com/office/drawing/2014/main" id="{2DA8B204-735E-DE4A-8BBB-F360629DD0AF}"/>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616785" y="5562891"/>
              <a:ext cx="223925" cy="225992"/>
            </a:xfrm>
            <a:prstGeom prst="rect">
              <a:avLst/>
            </a:prstGeom>
          </p:spPr>
        </p:pic>
        <p:pic>
          <p:nvPicPr>
            <p:cNvPr id="107" name="Picture 106">
              <a:extLst>
                <a:ext uri="{FF2B5EF4-FFF2-40B4-BE49-F238E27FC236}">
                  <a16:creationId xmlns:a16="http://schemas.microsoft.com/office/drawing/2014/main" id="{FFFEC551-E310-5097-147B-25E42DC771E9}"/>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183336" y="5329290"/>
              <a:ext cx="223925" cy="225992"/>
            </a:xfrm>
            <a:prstGeom prst="rect">
              <a:avLst/>
            </a:prstGeom>
          </p:spPr>
        </p:pic>
      </p:grpSp>
      <p:grpSp>
        <p:nvGrpSpPr>
          <p:cNvPr id="4" name="Group 3">
            <a:extLst>
              <a:ext uri="{FF2B5EF4-FFF2-40B4-BE49-F238E27FC236}">
                <a16:creationId xmlns:a16="http://schemas.microsoft.com/office/drawing/2014/main" id="{E7BB4972-7FFF-FCA1-D88A-5688EDBCF5D9}"/>
              </a:ext>
            </a:extLst>
          </p:cNvPr>
          <p:cNvGrpSpPr/>
          <p:nvPr userDrawn="1"/>
        </p:nvGrpSpPr>
        <p:grpSpPr>
          <a:xfrm>
            <a:off x="4520036" y="4362282"/>
            <a:ext cx="643320" cy="863265"/>
            <a:chOff x="4630479" y="3861130"/>
            <a:chExt cx="643320" cy="863265"/>
          </a:xfrm>
        </p:grpSpPr>
        <p:pic>
          <p:nvPicPr>
            <p:cNvPr id="34" name="Picture 33">
              <a:extLst>
                <a:ext uri="{FF2B5EF4-FFF2-40B4-BE49-F238E27FC236}">
                  <a16:creationId xmlns:a16="http://schemas.microsoft.com/office/drawing/2014/main" id="{F929A2FE-9BCA-02F0-3490-F5029D7D26DC}"/>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4630479" y="4050223"/>
              <a:ext cx="223925" cy="225992"/>
            </a:xfrm>
            <a:prstGeom prst="rect">
              <a:avLst/>
            </a:prstGeom>
          </p:spPr>
        </p:pic>
        <p:pic>
          <p:nvPicPr>
            <p:cNvPr id="35" name="Picture 34">
              <a:extLst>
                <a:ext uri="{FF2B5EF4-FFF2-40B4-BE49-F238E27FC236}">
                  <a16:creationId xmlns:a16="http://schemas.microsoft.com/office/drawing/2014/main" id="{EDA634DA-1485-D670-B3BC-490BACCE78A0}"/>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4839006" y="4084593"/>
              <a:ext cx="223925" cy="225992"/>
            </a:xfrm>
            <a:prstGeom prst="rect">
              <a:avLst/>
            </a:prstGeom>
          </p:spPr>
        </p:pic>
        <p:pic>
          <p:nvPicPr>
            <p:cNvPr id="37" name="Picture 36">
              <a:extLst>
                <a:ext uri="{FF2B5EF4-FFF2-40B4-BE49-F238E27FC236}">
                  <a16:creationId xmlns:a16="http://schemas.microsoft.com/office/drawing/2014/main" id="{4E9865BB-4C18-D8FF-13BD-6C2721794B5E}"/>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4874924" y="3894280"/>
              <a:ext cx="223925" cy="225992"/>
            </a:xfrm>
            <a:prstGeom prst="rect">
              <a:avLst/>
            </a:prstGeom>
          </p:spPr>
        </p:pic>
        <p:pic>
          <p:nvPicPr>
            <p:cNvPr id="38" name="Picture 37">
              <a:extLst>
                <a:ext uri="{FF2B5EF4-FFF2-40B4-BE49-F238E27FC236}">
                  <a16:creationId xmlns:a16="http://schemas.microsoft.com/office/drawing/2014/main" id="{2FB72312-B546-5F1F-134E-2EB85E97DC09}"/>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683291" y="4453843"/>
              <a:ext cx="223925" cy="225992"/>
            </a:xfrm>
            <a:prstGeom prst="rect">
              <a:avLst/>
            </a:prstGeom>
          </p:spPr>
        </p:pic>
        <p:pic>
          <p:nvPicPr>
            <p:cNvPr id="39" name="Picture 38">
              <a:extLst>
                <a:ext uri="{FF2B5EF4-FFF2-40B4-BE49-F238E27FC236}">
                  <a16:creationId xmlns:a16="http://schemas.microsoft.com/office/drawing/2014/main" id="{291CA2E4-1C0A-849D-FCCC-0836731FABD3}"/>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644726" y="4257607"/>
              <a:ext cx="223925" cy="225992"/>
            </a:xfrm>
            <a:prstGeom prst="rect">
              <a:avLst/>
            </a:prstGeom>
          </p:spPr>
        </p:pic>
        <p:pic>
          <p:nvPicPr>
            <p:cNvPr id="40" name="Picture 39">
              <a:extLst>
                <a:ext uri="{FF2B5EF4-FFF2-40B4-BE49-F238E27FC236}">
                  <a16:creationId xmlns:a16="http://schemas.microsoft.com/office/drawing/2014/main" id="{2D95C389-3CA4-031E-CDAB-FA9F6E018DB4}"/>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869577" y="4282736"/>
              <a:ext cx="223925" cy="225992"/>
            </a:xfrm>
            <a:prstGeom prst="rect">
              <a:avLst/>
            </a:prstGeom>
          </p:spPr>
        </p:pic>
        <p:pic>
          <p:nvPicPr>
            <p:cNvPr id="43" name="Picture 42">
              <a:extLst>
                <a:ext uri="{FF2B5EF4-FFF2-40B4-BE49-F238E27FC236}">
                  <a16:creationId xmlns:a16="http://schemas.microsoft.com/office/drawing/2014/main" id="{47CCBD9F-2789-C758-336C-E7FC5DCF34D4}"/>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5039960" y="4440128"/>
              <a:ext cx="223925" cy="225992"/>
            </a:xfrm>
            <a:prstGeom prst="rect">
              <a:avLst/>
            </a:prstGeom>
          </p:spPr>
        </p:pic>
        <p:pic>
          <p:nvPicPr>
            <p:cNvPr id="48" name="Picture 47">
              <a:extLst>
                <a:ext uri="{FF2B5EF4-FFF2-40B4-BE49-F238E27FC236}">
                  <a16:creationId xmlns:a16="http://schemas.microsoft.com/office/drawing/2014/main" id="{CFEE6D09-AF22-040C-87A5-F223B966DBCE}"/>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679086" y="3861130"/>
              <a:ext cx="223925" cy="225992"/>
            </a:xfrm>
            <a:prstGeom prst="rect">
              <a:avLst/>
            </a:prstGeom>
          </p:spPr>
        </p:pic>
        <p:pic>
          <p:nvPicPr>
            <p:cNvPr id="108" name="Picture 107">
              <a:extLst>
                <a:ext uri="{FF2B5EF4-FFF2-40B4-BE49-F238E27FC236}">
                  <a16:creationId xmlns:a16="http://schemas.microsoft.com/office/drawing/2014/main" id="{84904DC8-71B1-FDD7-CCDE-4A05552CFE26}"/>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4854404" y="4498403"/>
              <a:ext cx="223925" cy="225992"/>
            </a:xfrm>
            <a:prstGeom prst="rect">
              <a:avLst/>
            </a:prstGeom>
          </p:spPr>
        </p:pic>
        <p:pic>
          <p:nvPicPr>
            <p:cNvPr id="109" name="Picture 108">
              <a:extLst>
                <a:ext uri="{FF2B5EF4-FFF2-40B4-BE49-F238E27FC236}">
                  <a16:creationId xmlns:a16="http://schemas.microsoft.com/office/drawing/2014/main" id="{953B7AA5-0ACD-A881-8B38-9261268355BB}"/>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5049874" y="3881373"/>
              <a:ext cx="223925" cy="225992"/>
            </a:xfrm>
            <a:prstGeom prst="rect">
              <a:avLst/>
            </a:prstGeom>
          </p:spPr>
        </p:pic>
        <p:pic>
          <p:nvPicPr>
            <p:cNvPr id="110" name="Picture 109">
              <a:extLst>
                <a:ext uri="{FF2B5EF4-FFF2-40B4-BE49-F238E27FC236}">
                  <a16:creationId xmlns:a16="http://schemas.microsoft.com/office/drawing/2014/main" id="{826F9659-C733-AD87-AEEE-C408D800411C}"/>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5012325" y="4050223"/>
              <a:ext cx="223925" cy="225992"/>
            </a:xfrm>
            <a:prstGeom prst="rect">
              <a:avLst/>
            </a:prstGeom>
          </p:spPr>
        </p:pic>
      </p:grpSp>
      <p:grpSp>
        <p:nvGrpSpPr>
          <p:cNvPr id="3" name="Group 2">
            <a:extLst>
              <a:ext uri="{FF2B5EF4-FFF2-40B4-BE49-F238E27FC236}">
                <a16:creationId xmlns:a16="http://schemas.microsoft.com/office/drawing/2014/main" id="{53585F50-0792-D1B3-70E0-2F9586CAD18B}"/>
              </a:ext>
            </a:extLst>
          </p:cNvPr>
          <p:cNvGrpSpPr/>
          <p:nvPr userDrawn="1"/>
        </p:nvGrpSpPr>
        <p:grpSpPr>
          <a:xfrm>
            <a:off x="4493446" y="5264752"/>
            <a:ext cx="647556" cy="562096"/>
            <a:chOff x="4603889" y="4763600"/>
            <a:chExt cx="647556" cy="562096"/>
          </a:xfrm>
        </p:grpSpPr>
        <p:pic>
          <p:nvPicPr>
            <p:cNvPr id="20" name="Picture 19">
              <a:extLst>
                <a:ext uri="{FF2B5EF4-FFF2-40B4-BE49-F238E27FC236}">
                  <a16:creationId xmlns:a16="http://schemas.microsoft.com/office/drawing/2014/main" id="{7B59CDCD-76B5-284F-B70D-35E799FC87E5}"/>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4868650" y="4763600"/>
              <a:ext cx="223925" cy="225992"/>
            </a:xfrm>
            <a:prstGeom prst="rect">
              <a:avLst/>
            </a:prstGeom>
          </p:spPr>
        </p:pic>
        <p:pic>
          <p:nvPicPr>
            <p:cNvPr id="36" name="Picture 35">
              <a:extLst>
                <a:ext uri="{FF2B5EF4-FFF2-40B4-BE49-F238E27FC236}">
                  <a16:creationId xmlns:a16="http://schemas.microsoft.com/office/drawing/2014/main" id="{53544685-D9CF-9843-89CC-366968CA1636}"/>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5004775" y="4869018"/>
              <a:ext cx="223925" cy="225992"/>
            </a:xfrm>
            <a:prstGeom prst="rect">
              <a:avLst/>
            </a:prstGeom>
          </p:spPr>
        </p:pic>
        <p:pic>
          <p:nvPicPr>
            <p:cNvPr id="41" name="Picture 40">
              <a:extLst>
                <a:ext uri="{FF2B5EF4-FFF2-40B4-BE49-F238E27FC236}">
                  <a16:creationId xmlns:a16="http://schemas.microsoft.com/office/drawing/2014/main" id="{EF3AD151-0833-7AFE-4F6D-62421DBA5C38}"/>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5027520" y="5022760"/>
              <a:ext cx="223925" cy="225992"/>
            </a:xfrm>
            <a:prstGeom prst="rect">
              <a:avLst/>
            </a:prstGeom>
          </p:spPr>
        </p:pic>
        <p:pic>
          <p:nvPicPr>
            <p:cNvPr id="46" name="Picture 45">
              <a:extLst>
                <a:ext uri="{FF2B5EF4-FFF2-40B4-BE49-F238E27FC236}">
                  <a16:creationId xmlns:a16="http://schemas.microsoft.com/office/drawing/2014/main" id="{41C88B1D-8A5B-8396-02C8-6E5D9835B808}"/>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623862" y="4811478"/>
              <a:ext cx="223925" cy="225992"/>
            </a:xfrm>
            <a:prstGeom prst="rect">
              <a:avLst/>
            </a:prstGeom>
          </p:spPr>
        </p:pic>
        <p:pic>
          <p:nvPicPr>
            <p:cNvPr id="47" name="Picture 46">
              <a:extLst>
                <a:ext uri="{FF2B5EF4-FFF2-40B4-BE49-F238E27FC236}">
                  <a16:creationId xmlns:a16="http://schemas.microsoft.com/office/drawing/2014/main" id="{A0D75CEA-4185-07D3-0A91-1C184F3390E9}"/>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782957" y="4937489"/>
              <a:ext cx="223925" cy="225992"/>
            </a:xfrm>
            <a:prstGeom prst="rect">
              <a:avLst/>
            </a:prstGeom>
          </p:spPr>
        </p:pic>
        <p:pic>
          <p:nvPicPr>
            <p:cNvPr id="111" name="Picture 110">
              <a:extLst>
                <a:ext uri="{FF2B5EF4-FFF2-40B4-BE49-F238E27FC236}">
                  <a16:creationId xmlns:a16="http://schemas.microsoft.com/office/drawing/2014/main" id="{BE1210D4-C61A-44D1-9688-C35B64BC74B7}"/>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4603889" y="5061244"/>
              <a:ext cx="223925" cy="225992"/>
            </a:xfrm>
            <a:prstGeom prst="rect">
              <a:avLst/>
            </a:prstGeom>
          </p:spPr>
        </p:pic>
        <p:pic>
          <p:nvPicPr>
            <p:cNvPr id="112" name="Picture 111">
              <a:extLst>
                <a:ext uri="{FF2B5EF4-FFF2-40B4-BE49-F238E27FC236}">
                  <a16:creationId xmlns:a16="http://schemas.microsoft.com/office/drawing/2014/main" id="{407F2685-9F47-7223-2180-010E8DD90528}"/>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850559" y="5099704"/>
              <a:ext cx="223925" cy="225992"/>
            </a:xfrm>
            <a:prstGeom prst="rect">
              <a:avLst/>
            </a:prstGeom>
          </p:spPr>
        </p:pic>
      </p:grpSp>
      <p:sp>
        <p:nvSpPr>
          <p:cNvPr id="113" name="TextBox 112">
            <a:extLst>
              <a:ext uri="{FF2B5EF4-FFF2-40B4-BE49-F238E27FC236}">
                <a16:creationId xmlns:a16="http://schemas.microsoft.com/office/drawing/2014/main" id="{70EB2982-D8A1-0734-6F6A-EE279983B8BA}"/>
              </a:ext>
            </a:extLst>
          </p:cNvPr>
          <p:cNvSpPr txBox="1"/>
          <p:nvPr userDrawn="1"/>
        </p:nvSpPr>
        <p:spPr>
          <a:xfrm rot="18900000">
            <a:off x="5715006" y="4373190"/>
            <a:ext cx="595035" cy="246221"/>
          </a:xfrm>
          <a:prstGeom prst="rect">
            <a:avLst/>
          </a:prstGeom>
          <a:noFill/>
        </p:spPr>
        <p:txBody>
          <a:bodyPr wrap="none" rtlCol="0">
            <a:spAutoFit/>
          </a:bodyPr>
          <a:lstStyle/>
          <a:p>
            <a:r>
              <a:rPr lang="en-US" sz="1000"/>
              <a:t>random</a:t>
            </a:r>
          </a:p>
        </p:txBody>
      </p:sp>
      <p:sp>
        <p:nvSpPr>
          <p:cNvPr id="114" name="TextBox 113">
            <a:extLst>
              <a:ext uri="{FF2B5EF4-FFF2-40B4-BE49-F238E27FC236}">
                <a16:creationId xmlns:a16="http://schemas.microsoft.com/office/drawing/2014/main" id="{5C1BC0E7-DF2F-BC6E-5719-DF61188A3248}"/>
              </a:ext>
            </a:extLst>
          </p:cNvPr>
          <p:cNvSpPr txBox="1"/>
          <p:nvPr userDrawn="1"/>
        </p:nvSpPr>
        <p:spPr>
          <a:xfrm rot="2700000">
            <a:off x="5724299" y="4930264"/>
            <a:ext cx="779381" cy="246221"/>
          </a:xfrm>
          <a:prstGeom prst="rect">
            <a:avLst/>
          </a:prstGeom>
          <a:noFill/>
        </p:spPr>
        <p:txBody>
          <a:bodyPr wrap="none" rtlCol="0">
            <a:spAutoFit/>
          </a:bodyPr>
          <a:lstStyle/>
          <a:p>
            <a:r>
              <a:rPr lang="en-US" sz="1000"/>
              <a:t>assignment</a:t>
            </a:r>
          </a:p>
        </p:txBody>
      </p:sp>
      <p:pic>
        <p:nvPicPr>
          <p:cNvPr id="116" name="Picture 115">
            <a:extLst>
              <a:ext uri="{FF2B5EF4-FFF2-40B4-BE49-F238E27FC236}">
                <a16:creationId xmlns:a16="http://schemas.microsoft.com/office/drawing/2014/main" id="{E474E81C-C039-80E4-8E70-C63F1B00C802}"/>
              </a:ext>
            </a:extLst>
          </p:cNvPr>
          <p:cNvPicPr>
            <a:picLocks noChangeAspect="1"/>
          </p:cNvPicPr>
          <p:nvPr userDrawn="1"/>
        </p:nvPicPr>
        <p:blipFill>
          <a:blip r:embed="rId14" cstate="email">
            <a:extLst>
              <a:ext uri="{28A0092B-C50C-407E-A947-70E740481C1C}">
                <a14:useLocalDpi xmlns:a14="http://schemas.microsoft.com/office/drawing/2010/main"/>
              </a:ext>
            </a:extLst>
          </a:blip>
          <a:srcRect/>
          <a:stretch/>
        </p:blipFill>
        <p:spPr>
          <a:xfrm>
            <a:off x="8087752" y="3584876"/>
            <a:ext cx="652196" cy="565716"/>
          </a:xfrm>
          <a:prstGeom prst="rect">
            <a:avLst/>
          </a:prstGeom>
          <a:effectLst>
            <a:glow rad="139700">
              <a:schemeClr val="accent6">
                <a:lumMod val="50000"/>
                <a:alpha val="30000"/>
              </a:schemeClr>
            </a:glow>
          </a:effectLst>
        </p:spPr>
      </p:pic>
      <p:pic>
        <p:nvPicPr>
          <p:cNvPr id="117" name="Picture 116">
            <a:extLst>
              <a:ext uri="{FF2B5EF4-FFF2-40B4-BE49-F238E27FC236}">
                <a16:creationId xmlns:a16="http://schemas.microsoft.com/office/drawing/2014/main" id="{C273A5F1-5C5F-908D-6966-544CBB95B83B}"/>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8147645" y="5761452"/>
            <a:ext cx="562826" cy="562826"/>
          </a:xfrm>
          <a:prstGeom prst="rect">
            <a:avLst/>
          </a:prstGeom>
        </p:spPr>
      </p:pic>
      <p:sp>
        <p:nvSpPr>
          <p:cNvPr id="125" name="enhance/trad ci3t text box">
            <a:extLst>
              <a:ext uri="{FF2B5EF4-FFF2-40B4-BE49-F238E27FC236}">
                <a16:creationId xmlns:a16="http://schemas.microsoft.com/office/drawing/2014/main" id="{7B80548F-4EF8-F0BD-0DE0-9203B37FF08D}"/>
              </a:ext>
            </a:extLst>
          </p:cNvPr>
          <p:cNvSpPr txBox="1"/>
          <p:nvPr userDrawn="1"/>
        </p:nvSpPr>
        <p:spPr>
          <a:xfrm>
            <a:off x="7616908" y="5304702"/>
            <a:ext cx="1512209" cy="461665"/>
          </a:xfrm>
          <a:prstGeom prst="rect">
            <a:avLst/>
          </a:prstGeom>
          <a:noFill/>
        </p:spPr>
        <p:txBody>
          <a:bodyPr wrap="none" rtlCol="0">
            <a:spAutoFit/>
          </a:bodyPr>
          <a:lstStyle/>
          <a:p>
            <a:pPr algn="ctr"/>
            <a:r>
              <a:rPr lang="en-US" sz="2400">
                <a:ln w="6350">
                  <a:noFill/>
                </a:ln>
                <a:latin typeface="Calibri" panose="020F0502020204030204" pitchFamily="34" charset="0"/>
                <a:cs typeface="Calibri" panose="020F0502020204030204" pitchFamily="34" charset="0"/>
              </a:rPr>
              <a:t>Traditional</a:t>
            </a:r>
          </a:p>
        </p:txBody>
      </p:sp>
      <p:sp>
        <p:nvSpPr>
          <p:cNvPr id="126" name="enhance/trad ci3t text box">
            <a:extLst>
              <a:ext uri="{FF2B5EF4-FFF2-40B4-BE49-F238E27FC236}">
                <a16:creationId xmlns:a16="http://schemas.microsoft.com/office/drawing/2014/main" id="{FCC6659D-C064-43D3-5B3F-5453DC95CFAC}"/>
              </a:ext>
            </a:extLst>
          </p:cNvPr>
          <p:cNvSpPr txBox="1"/>
          <p:nvPr userDrawn="1"/>
        </p:nvSpPr>
        <p:spPr>
          <a:xfrm>
            <a:off x="7713157" y="252019"/>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127" name="Picture 126">
            <a:extLst>
              <a:ext uri="{FF2B5EF4-FFF2-40B4-BE49-F238E27FC236}">
                <a16:creationId xmlns:a16="http://schemas.microsoft.com/office/drawing/2014/main" id="{EA62593A-283E-5F9D-D4D6-8CBAC22BD836}"/>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8126766" y="816157"/>
            <a:ext cx="619980" cy="537772"/>
          </a:xfrm>
          <a:prstGeom prst="rect">
            <a:avLst/>
          </a:prstGeom>
          <a:effectLst>
            <a:glow rad="139700">
              <a:schemeClr val="accent6">
                <a:lumMod val="50000"/>
                <a:alpha val="30000"/>
              </a:schemeClr>
            </a:glow>
          </a:effectLst>
        </p:spPr>
      </p:pic>
      <p:sp>
        <p:nvSpPr>
          <p:cNvPr id="130" name="enhance/trad ci3t text box">
            <a:extLst>
              <a:ext uri="{FF2B5EF4-FFF2-40B4-BE49-F238E27FC236}">
                <a16:creationId xmlns:a16="http://schemas.microsoft.com/office/drawing/2014/main" id="{CD6857CC-F8C4-B419-C45D-40CDA53598FC}"/>
              </a:ext>
            </a:extLst>
          </p:cNvPr>
          <p:cNvSpPr txBox="1"/>
          <p:nvPr userDrawn="1"/>
        </p:nvSpPr>
        <p:spPr>
          <a:xfrm>
            <a:off x="7657111" y="3098514"/>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144" name="Graphic 143">
            <a:extLst>
              <a:ext uri="{FF2B5EF4-FFF2-40B4-BE49-F238E27FC236}">
                <a16:creationId xmlns:a16="http://schemas.microsoft.com/office/drawing/2014/main" id="{81351150-9FB7-8A2B-63FA-FF1131DE77D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70270" y="2150424"/>
            <a:ext cx="341342" cy="341342"/>
          </a:xfrm>
          <a:prstGeom prst="rect">
            <a:avLst/>
          </a:prstGeom>
        </p:spPr>
      </p:pic>
      <p:pic>
        <p:nvPicPr>
          <p:cNvPr id="145" name="Picture 144">
            <a:extLst>
              <a:ext uri="{FF2B5EF4-FFF2-40B4-BE49-F238E27FC236}">
                <a16:creationId xmlns:a16="http://schemas.microsoft.com/office/drawing/2014/main" id="{4297B110-57FD-D252-DE09-563D7E30CD91}"/>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8298166" y="1634074"/>
            <a:ext cx="273725" cy="398146"/>
          </a:xfrm>
          <a:prstGeom prst="rect">
            <a:avLst/>
          </a:prstGeom>
        </p:spPr>
      </p:pic>
      <p:pic>
        <p:nvPicPr>
          <p:cNvPr id="146" name="Picture 145">
            <a:extLst>
              <a:ext uri="{FF2B5EF4-FFF2-40B4-BE49-F238E27FC236}">
                <a16:creationId xmlns:a16="http://schemas.microsoft.com/office/drawing/2014/main" id="{3F2F9B1C-374B-0608-0715-02EDCA442A09}"/>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8170677" y="2551100"/>
            <a:ext cx="522938" cy="370414"/>
          </a:xfrm>
          <a:prstGeom prst="rect">
            <a:avLst/>
          </a:prstGeom>
        </p:spPr>
      </p:pic>
      <p:grpSp>
        <p:nvGrpSpPr>
          <p:cNvPr id="151" name="Group 150">
            <a:extLst>
              <a:ext uri="{FF2B5EF4-FFF2-40B4-BE49-F238E27FC236}">
                <a16:creationId xmlns:a16="http://schemas.microsoft.com/office/drawing/2014/main" id="{ECCB1DEB-31FF-10B3-256A-882A316F6F09}"/>
              </a:ext>
            </a:extLst>
          </p:cNvPr>
          <p:cNvGrpSpPr/>
          <p:nvPr userDrawn="1"/>
        </p:nvGrpSpPr>
        <p:grpSpPr>
          <a:xfrm>
            <a:off x="8199851" y="4340684"/>
            <a:ext cx="421775" cy="971946"/>
            <a:chOff x="8177157" y="4342077"/>
            <a:chExt cx="421775" cy="971946"/>
          </a:xfrm>
        </p:grpSpPr>
        <p:pic>
          <p:nvPicPr>
            <p:cNvPr id="147" name="Graphic 146">
              <a:extLst>
                <a:ext uri="{FF2B5EF4-FFF2-40B4-BE49-F238E27FC236}">
                  <a16:creationId xmlns:a16="http://schemas.microsoft.com/office/drawing/2014/main" id="{99DA0564-1717-918A-5175-9B2A9F86A02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50390" y="4701579"/>
              <a:ext cx="275309" cy="275309"/>
            </a:xfrm>
            <a:prstGeom prst="rect">
              <a:avLst/>
            </a:prstGeom>
          </p:spPr>
        </p:pic>
        <p:pic>
          <p:nvPicPr>
            <p:cNvPr id="148" name="Picture 147">
              <a:extLst>
                <a:ext uri="{FF2B5EF4-FFF2-40B4-BE49-F238E27FC236}">
                  <a16:creationId xmlns:a16="http://schemas.microsoft.com/office/drawing/2014/main" id="{038153B5-CAB4-977F-C097-77C6F277A3CC}"/>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149" name="Picture 148">
              <a:extLst>
                <a:ext uri="{FF2B5EF4-FFF2-40B4-BE49-F238E27FC236}">
                  <a16:creationId xmlns:a16="http://schemas.microsoft.com/office/drawing/2014/main" id="{60A7D6D4-0FD2-915E-F865-9BE6AF3B7256}"/>
                </a:ext>
              </a:extLst>
            </p:cNvPr>
            <p:cNvPicPr>
              <a:picLocks noChangeAspect="1"/>
            </p:cNvPicPr>
            <p:nvPr userDrawn="1"/>
          </p:nvPicPr>
          <p:blipFill>
            <a:blip r:embed="rId19" cstate="email">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grpSp>
        <p:nvGrpSpPr>
          <p:cNvPr id="152" name="Group 151">
            <a:extLst>
              <a:ext uri="{FF2B5EF4-FFF2-40B4-BE49-F238E27FC236}">
                <a16:creationId xmlns:a16="http://schemas.microsoft.com/office/drawing/2014/main" id="{EDFF68B1-16E3-93CB-A1D3-A9645EF41DFE}"/>
              </a:ext>
            </a:extLst>
          </p:cNvPr>
          <p:cNvGrpSpPr/>
          <p:nvPr userDrawn="1"/>
        </p:nvGrpSpPr>
        <p:grpSpPr>
          <a:xfrm>
            <a:off x="6138581" y="1824734"/>
            <a:ext cx="421775" cy="971946"/>
            <a:chOff x="8177157" y="4342077"/>
            <a:chExt cx="421775" cy="971946"/>
          </a:xfrm>
        </p:grpSpPr>
        <p:pic>
          <p:nvPicPr>
            <p:cNvPr id="153" name="Graphic 152">
              <a:extLst>
                <a:ext uri="{FF2B5EF4-FFF2-40B4-BE49-F238E27FC236}">
                  <a16:creationId xmlns:a16="http://schemas.microsoft.com/office/drawing/2014/main" id="{9DF5284F-2244-A082-D551-4ABB4CEE68D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50390" y="4701579"/>
              <a:ext cx="275309" cy="275309"/>
            </a:xfrm>
            <a:prstGeom prst="rect">
              <a:avLst/>
            </a:prstGeom>
          </p:spPr>
        </p:pic>
        <p:pic>
          <p:nvPicPr>
            <p:cNvPr id="154" name="Picture 153">
              <a:extLst>
                <a:ext uri="{FF2B5EF4-FFF2-40B4-BE49-F238E27FC236}">
                  <a16:creationId xmlns:a16="http://schemas.microsoft.com/office/drawing/2014/main" id="{2D7D6705-16C1-C030-511F-D35E4D19DB3A}"/>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155" name="Picture 154">
              <a:extLst>
                <a:ext uri="{FF2B5EF4-FFF2-40B4-BE49-F238E27FC236}">
                  <a16:creationId xmlns:a16="http://schemas.microsoft.com/office/drawing/2014/main" id="{41D0ECEE-34BC-9962-342D-7F2D04D7AD71}"/>
                </a:ext>
              </a:extLst>
            </p:cNvPr>
            <p:cNvPicPr>
              <a:picLocks noChangeAspect="1"/>
            </p:cNvPicPr>
            <p:nvPr userDrawn="1"/>
          </p:nvPicPr>
          <p:blipFill>
            <a:blip r:embed="rId19" cstate="email">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grpSp>
        <p:nvGrpSpPr>
          <p:cNvPr id="160" name="Group 159">
            <a:extLst>
              <a:ext uri="{FF2B5EF4-FFF2-40B4-BE49-F238E27FC236}">
                <a16:creationId xmlns:a16="http://schemas.microsoft.com/office/drawing/2014/main" id="{9A066F34-395F-A280-6643-0E0240C0F1FD}"/>
              </a:ext>
            </a:extLst>
          </p:cNvPr>
          <p:cNvGrpSpPr/>
          <p:nvPr userDrawn="1"/>
        </p:nvGrpSpPr>
        <p:grpSpPr>
          <a:xfrm>
            <a:off x="4342960" y="1993302"/>
            <a:ext cx="275309" cy="634811"/>
            <a:chOff x="8250390" y="4342077"/>
            <a:chExt cx="275309" cy="634811"/>
          </a:xfrm>
        </p:grpSpPr>
        <p:pic>
          <p:nvPicPr>
            <p:cNvPr id="161" name="Graphic 160">
              <a:extLst>
                <a:ext uri="{FF2B5EF4-FFF2-40B4-BE49-F238E27FC236}">
                  <a16:creationId xmlns:a16="http://schemas.microsoft.com/office/drawing/2014/main" id="{B320608B-327B-1AA2-3506-1B48EE9BC2B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50390" y="4701579"/>
              <a:ext cx="275309" cy="275309"/>
            </a:xfrm>
            <a:prstGeom prst="rect">
              <a:avLst/>
            </a:prstGeom>
          </p:spPr>
        </p:pic>
        <p:pic>
          <p:nvPicPr>
            <p:cNvPr id="162" name="Picture 161">
              <a:extLst>
                <a:ext uri="{FF2B5EF4-FFF2-40B4-BE49-F238E27FC236}">
                  <a16:creationId xmlns:a16="http://schemas.microsoft.com/office/drawing/2014/main" id="{170BA927-199B-58A1-3573-CC5322898E1F}"/>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grpSp>
    </p:spTree>
    <p:extLst>
      <p:ext uri="{BB962C8B-B14F-4D97-AF65-F5344CB8AC3E}">
        <p14:creationId xmlns:p14="http://schemas.microsoft.com/office/powerpoint/2010/main" val="28424618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ENHANCE C2 v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336108490"/>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1341366">
                  <a:extLst>
                    <a:ext uri="{9D8B030D-6E8A-4147-A177-3AD203B41FA5}">
                      <a16:colId xmlns:a16="http://schemas.microsoft.com/office/drawing/2014/main" val="1639233194"/>
                    </a:ext>
                  </a:extLst>
                </a:gridCol>
                <a:gridCol w="4411958">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latin typeface="Calibri" panose="020F0502020204030204" pitchFamily="34" charset="0"/>
                          <a:cs typeface="Calibri" panose="020F0502020204030204" pitchFamily="34" charset="0"/>
                        </a:rPr>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latin typeface="Calibri" panose="020F0502020204030204" pitchFamily="34" charset="0"/>
                          <a:cs typeface="Calibri" panose="020F0502020204030204" pitchFamily="34" charset="0"/>
                        </a:rPr>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atin typeface="Calibri" panose="020F0502020204030204" pitchFamily="34" charset="0"/>
                          <a:cs typeface="Calibri" panose="020F0502020204030204" pitchFamily="34" charset="0"/>
                        </a:rPr>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pic>
        <p:nvPicPr>
          <p:cNvPr id="79" name="Graphic 78">
            <a:extLst>
              <a:ext uri="{FF2B5EF4-FFF2-40B4-BE49-F238E27FC236}">
                <a16:creationId xmlns:a16="http://schemas.microsoft.com/office/drawing/2014/main" id="{A6732A17-CCF9-2E3F-50A8-A86F9F206E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97881" y="3668242"/>
            <a:ext cx="562478" cy="562478"/>
          </a:xfrm>
          <a:prstGeom prst="rect">
            <a:avLst/>
          </a:prstGeom>
        </p:spPr>
      </p:pic>
      <p:pic>
        <p:nvPicPr>
          <p:cNvPr id="80" name="Picture 79">
            <a:extLst>
              <a:ext uri="{FF2B5EF4-FFF2-40B4-BE49-F238E27FC236}">
                <a16:creationId xmlns:a16="http://schemas.microsoft.com/office/drawing/2014/main" id="{CB9A97F3-E64E-2C04-7C5B-3FC7661902F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1" name="Picture 80">
            <a:extLst>
              <a:ext uri="{FF2B5EF4-FFF2-40B4-BE49-F238E27FC236}">
                <a16:creationId xmlns:a16="http://schemas.microsoft.com/office/drawing/2014/main" id="{32E7195E-A5FD-4DFE-59CF-CA2ED43AFFB3}"/>
              </a:ext>
            </a:extLst>
          </p:cNvPr>
          <p:cNvPicPr>
            <a:picLocks noChangeAspect="1"/>
          </p:cNvPicPr>
          <p:nvPr userDrawn="1"/>
        </p:nvPicPr>
        <p:blipFill rotWithShape="1">
          <a:blip r:embed="rId6" cstate="email">
            <a:alphaModFix amt="50000"/>
            <a:extLst>
              <a:ext uri="{28A0092B-C50C-407E-A947-70E740481C1C}">
                <a14:useLocalDpi xmlns:a14="http://schemas.microsoft.com/office/drawing/2010/main"/>
              </a:ext>
            </a:extLst>
          </a:blip>
          <a:srcRect/>
          <a:stretch/>
        </p:blipFill>
        <p:spPr>
          <a:xfrm>
            <a:off x="10833753" y="5197604"/>
            <a:ext cx="1374607" cy="849091"/>
          </a:xfrm>
          <a:prstGeom prst="rect">
            <a:avLst/>
          </a:prstGeom>
        </p:spPr>
      </p:pic>
      <p:pic>
        <p:nvPicPr>
          <p:cNvPr id="82" name="Picture 81">
            <a:extLst>
              <a:ext uri="{FF2B5EF4-FFF2-40B4-BE49-F238E27FC236}">
                <a16:creationId xmlns:a16="http://schemas.microsoft.com/office/drawing/2014/main" id="{7A8F2547-F303-D453-5AB3-40DD1323BB68}"/>
              </a:ext>
            </a:extLst>
          </p:cNvPr>
          <p:cNvPicPr>
            <a:picLocks noChangeAspect="1"/>
          </p:cNvPicPr>
          <p:nvPr userDrawn="1"/>
        </p:nvPicPr>
        <p:blipFill>
          <a:blip r:embed="rId7">
            <a:alphaModFix amt="85000"/>
          </a:blip>
          <a:stretch>
            <a:fillRect/>
          </a:stretch>
        </p:blipFill>
        <p:spPr>
          <a:xfrm>
            <a:off x="11062526" y="1805769"/>
            <a:ext cx="884341" cy="1144598"/>
          </a:xfrm>
          <a:prstGeom prst="rect">
            <a:avLst/>
          </a:prstGeom>
        </p:spPr>
      </p:pic>
      <p:sp>
        <p:nvSpPr>
          <p:cNvPr id="83" name="TextBox 82">
            <a:extLst>
              <a:ext uri="{FF2B5EF4-FFF2-40B4-BE49-F238E27FC236}">
                <a16:creationId xmlns:a16="http://schemas.microsoft.com/office/drawing/2014/main" id="{F7B34AB2-A498-2049-0164-A76626368236}"/>
              </a:ext>
            </a:extLst>
          </p:cNvPr>
          <p:cNvSpPr txBox="1"/>
          <p:nvPr userDrawn="1"/>
        </p:nvSpPr>
        <p:spPr>
          <a:xfrm>
            <a:off x="10927455" y="2793974"/>
            <a:ext cx="115448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rPr>
              <a:t>Analyze</a:t>
            </a:r>
          </a:p>
        </p:txBody>
      </p:sp>
      <p:pic>
        <p:nvPicPr>
          <p:cNvPr id="84" name="Graphic 83">
            <a:extLst>
              <a:ext uri="{FF2B5EF4-FFF2-40B4-BE49-F238E27FC236}">
                <a16:creationId xmlns:a16="http://schemas.microsoft.com/office/drawing/2014/main" id="{B093334A-16CF-389D-3D21-35449B3E091D}"/>
              </a:ext>
            </a:extLst>
          </p:cNvPr>
          <p:cNvPicPr>
            <a:picLocks noChangeAspect="1"/>
          </p:cNvPicPr>
          <p:nvPr userDrawn="1"/>
        </p:nvPicPr>
        <p:blipFill>
          <a:blip r:embed="rId8">
            <a:alphaModFix amt="20000"/>
            <a:extLst>
              <a:ext uri="{96DAC541-7B7A-43D3-8B79-37D633B846F1}">
                <asvg:svgBlip xmlns:asvg="http://schemas.microsoft.com/office/drawing/2016/SVG/main" r:embed="rId9"/>
              </a:ext>
            </a:extLst>
          </a:blip>
          <a:stretch>
            <a:fillRect/>
          </a:stretch>
        </p:blipFill>
        <p:spPr>
          <a:xfrm>
            <a:off x="10861020" y="3500236"/>
            <a:ext cx="1287353" cy="846622"/>
          </a:xfrm>
          <a:prstGeom prst="rect">
            <a:avLst/>
          </a:prstGeom>
        </p:spPr>
      </p:pic>
      <p:sp>
        <p:nvSpPr>
          <p:cNvPr id="85" name="TextBox 84">
            <a:extLst>
              <a:ext uri="{FF2B5EF4-FFF2-40B4-BE49-F238E27FC236}">
                <a16:creationId xmlns:a16="http://schemas.microsoft.com/office/drawing/2014/main" id="{E7A40973-AE50-CF39-2B9F-A5F311054DD6}"/>
              </a:ext>
            </a:extLst>
          </p:cNvPr>
          <p:cNvSpPr txBox="1"/>
          <p:nvPr userDrawn="1"/>
        </p:nvSpPr>
        <p:spPr>
          <a:xfrm>
            <a:off x="10942683" y="4230720"/>
            <a:ext cx="1124026"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rPr>
              <a:t>Finalize</a:t>
            </a:r>
          </a:p>
        </p:txBody>
      </p:sp>
      <p:sp>
        <p:nvSpPr>
          <p:cNvPr id="86" name="TextBox 85">
            <a:extLst>
              <a:ext uri="{FF2B5EF4-FFF2-40B4-BE49-F238E27FC236}">
                <a16:creationId xmlns:a16="http://schemas.microsoft.com/office/drawing/2014/main" id="{A68CBD3B-D9C4-8865-16D5-903849732E2A}"/>
              </a:ext>
            </a:extLst>
          </p:cNvPr>
          <p:cNvSpPr txBox="1"/>
          <p:nvPr userDrawn="1"/>
        </p:nvSpPr>
        <p:spPr>
          <a:xfrm rot="18953579">
            <a:off x="10593092" y="5407869"/>
            <a:ext cx="1694695"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rPr>
              <a:t>Disseminate</a:t>
            </a:r>
          </a:p>
        </p:txBody>
      </p:sp>
      <p:pic>
        <p:nvPicPr>
          <p:cNvPr id="87" name="Picture 86">
            <a:extLst>
              <a:ext uri="{FF2B5EF4-FFF2-40B4-BE49-F238E27FC236}">
                <a16:creationId xmlns:a16="http://schemas.microsoft.com/office/drawing/2014/main" id="{43C1B655-136A-3C70-15E3-B8F4FD96AB01}"/>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pic>
        <p:nvPicPr>
          <p:cNvPr id="88" name="Graphic 87">
            <a:extLst>
              <a:ext uri="{FF2B5EF4-FFF2-40B4-BE49-F238E27FC236}">
                <a16:creationId xmlns:a16="http://schemas.microsoft.com/office/drawing/2014/main" id="{5D1597D6-5D30-516F-4669-FCDBFAC004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96892" y="4937827"/>
            <a:ext cx="364457" cy="364457"/>
          </a:xfrm>
          <a:prstGeom prst="rect">
            <a:avLst/>
          </a:prstGeom>
        </p:spPr>
      </p:pic>
      <p:pic>
        <p:nvPicPr>
          <p:cNvPr id="89" name="Picture 88">
            <a:extLst>
              <a:ext uri="{FF2B5EF4-FFF2-40B4-BE49-F238E27FC236}">
                <a16:creationId xmlns:a16="http://schemas.microsoft.com/office/drawing/2014/main" id="{C0D2276A-E08F-F0D4-55AE-A1694CF0AC1D}"/>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90" name="Picture 89">
            <a:extLst>
              <a:ext uri="{FF2B5EF4-FFF2-40B4-BE49-F238E27FC236}">
                <a16:creationId xmlns:a16="http://schemas.microsoft.com/office/drawing/2014/main" id="{7ADD047E-F2BD-8CC1-9346-82CF1C822AE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91" name="Sun half left">
            <a:extLst>
              <a:ext uri="{FF2B5EF4-FFF2-40B4-BE49-F238E27FC236}">
                <a16:creationId xmlns:a16="http://schemas.microsoft.com/office/drawing/2014/main" id="{79E9D817-32BC-8C44-1138-D72C517F1DAB}"/>
              </a:ext>
            </a:extLst>
          </p:cNvPr>
          <p:cNvSpPr>
            <a:spLocks noChangeAspect="1"/>
          </p:cNvSpPr>
          <p:nvPr userDrawn="1"/>
        </p:nvSpPr>
        <p:spPr>
          <a:xfrm rot="5400000">
            <a:off x="5936091" y="1984056"/>
            <a:ext cx="346045" cy="684280"/>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Rectangle: Rounded Corners 109">
            <a:extLst>
              <a:ext uri="{FF2B5EF4-FFF2-40B4-BE49-F238E27FC236}">
                <a16:creationId xmlns:a16="http://schemas.microsoft.com/office/drawing/2014/main" id="{79178A98-8482-103D-ECD6-6AEE4CE7A9C4}"/>
              </a:ext>
            </a:extLst>
          </p:cNvPr>
          <p:cNvSpPr/>
          <p:nvPr userDrawn="1"/>
        </p:nvSpPr>
        <p:spPr>
          <a:xfrm>
            <a:off x="2081352" y="2138133"/>
            <a:ext cx="2688075" cy="301752"/>
          </a:xfrm>
          <a:prstGeom prst="roundRect">
            <a:avLst/>
          </a:prstGeom>
          <a:solidFill>
            <a:srgbClr val="D3E2D3"/>
          </a:solidFill>
          <a:ln w="12700" cap="flat" cmpd="sng" algn="ctr">
            <a:solidFill>
              <a:srgbClr val="4472C4">
                <a:lumMod val="50000"/>
              </a:srgbClr>
            </a:solidFill>
            <a:prstDash val="solid"/>
            <a:miter lim="800000"/>
          </a:ln>
          <a:effectLst/>
        </p:spPr>
        <p:txBody>
          <a:bodyPr spcFirstLastPara="0" vert="horz" wrap="square" lIns="72785" tIns="72785" rIns="72785"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Calibri"/>
              </a:rPr>
              <a:t>Expert panel feedback</a:t>
            </a:r>
          </a:p>
        </p:txBody>
      </p:sp>
      <p:sp>
        <p:nvSpPr>
          <p:cNvPr id="93" name="Freeform: Shape 132">
            <a:extLst>
              <a:ext uri="{FF2B5EF4-FFF2-40B4-BE49-F238E27FC236}">
                <a16:creationId xmlns:a16="http://schemas.microsoft.com/office/drawing/2014/main" id="{440ED20D-DB0D-8779-F6A7-AC7ABCF7FE76}"/>
              </a:ext>
            </a:extLst>
          </p:cNvPr>
          <p:cNvSpPr/>
          <p:nvPr userDrawn="1"/>
        </p:nvSpPr>
        <p:spPr>
          <a:xfrm>
            <a:off x="5058904"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6308" rIns="0" bIns="66308" numCol="1" spcCol="1270" anchor="t"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4" name="Freeform: Shape 21">
            <a:extLst>
              <a:ext uri="{FF2B5EF4-FFF2-40B4-BE49-F238E27FC236}">
                <a16:creationId xmlns:a16="http://schemas.microsoft.com/office/drawing/2014/main" id="{CDF80AC6-EF72-CA71-F55B-6E27D18BC133}"/>
              </a:ext>
            </a:extLst>
          </p:cNvPr>
          <p:cNvSpPr/>
          <p:nvPr userDrawn="1"/>
        </p:nvSpPr>
        <p:spPr>
          <a:xfrm>
            <a:off x="2081352"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72785" rIns="0" bIns="72785" numCol="1" spcCol="1270" anchor="t"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a:p>
            <a:pPr marL="48578" marR="0" lvl="1" indent="-48578" algn="ctr" defTabSz="415608" eaLnBrk="1" fontAlgn="auto" latinLnBrk="0" hangingPunct="1">
              <a:lnSpc>
                <a:spcPct val="90000"/>
              </a:lnSpc>
              <a:spcBef>
                <a:spcPct val="0"/>
              </a:spcBef>
              <a:spcAft>
                <a:spcPct val="15000"/>
              </a:spcAft>
              <a:buClrTx/>
              <a:buSzTx/>
              <a:buFontTx/>
              <a:buChar char="•"/>
              <a:tabLst/>
              <a:defRPr/>
            </a:pPr>
            <a:endParaRPr kumimoji="0" lang="en-US" sz="1400" b="0" i="0" u="none" strike="noStrike" kern="0" cap="none" spc="0" normalizeH="0" baseline="0" noProof="0">
              <a:ln>
                <a:noFill/>
              </a:ln>
              <a:solidFill>
                <a:prstClr val="black"/>
              </a:solidFill>
              <a:effectLst/>
              <a:uLnTx/>
              <a:uFillTx/>
              <a:latin typeface="+mn-lt"/>
              <a:ea typeface="+mn-ea"/>
              <a:cs typeface="+mn-cs"/>
            </a:endParaRPr>
          </a:p>
        </p:txBody>
      </p:sp>
      <p:sp>
        <p:nvSpPr>
          <p:cNvPr id="95" name="Freeform: Shape 22">
            <a:extLst>
              <a:ext uri="{FF2B5EF4-FFF2-40B4-BE49-F238E27FC236}">
                <a16:creationId xmlns:a16="http://schemas.microsoft.com/office/drawing/2014/main" id="{49B23F9A-F6E3-6E75-C92C-3050C1D210DD}"/>
              </a:ext>
            </a:extLst>
          </p:cNvPr>
          <p:cNvSpPr/>
          <p:nvPr userDrawn="1"/>
        </p:nvSpPr>
        <p:spPr>
          <a:xfrm>
            <a:off x="2825740"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6" name="Freeform: Shape 23">
            <a:extLst>
              <a:ext uri="{FF2B5EF4-FFF2-40B4-BE49-F238E27FC236}">
                <a16:creationId xmlns:a16="http://schemas.microsoft.com/office/drawing/2014/main" id="{F5FC1739-12B0-A7B5-D88D-F78A7CEE7554}"/>
              </a:ext>
            </a:extLst>
          </p:cNvPr>
          <p:cNvSpPr/>
          <p:nvPr userDrawn="1"/>
        </p:nvSpPr>
        <p:spPr>
          <a:xfrm>
            <a:off x="3570128"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7" name="Freeform: Shape 24">
            <a:extLst>
              <a:ext uri="{FF2B5EF4-FFF2-40B4-BE49-F238E27FC236}">
                <a16:creationId xmlns:a16="http://schemas.microsoft.com/office/drawing/2014/main" id="{6DCC02AB-7EF5-8CF8-5C30-2CABA662C870}"/>
              </a:ext>
            </a:extLst>
          </p:cNvPr>
          <p:cNvSpPr/>
          <p:nvPr userDrawn="1"/>
        </p:nvSpPr>
        <p:spPr>
          <a:xfrm>
            <a:off x="4314516"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8" name="Rectangle: Rounded Corners 121">
            <a:extLst>
              <a:ext uri="{FF2B5EF4-FFF2-40B4-BE49-F238E27FC236}">
                <a16:creationId xmlns:a16="http://schemas.microsoft.com/office/drawing/2014/main" id="{55A0528F-A9D7-1676-6F9C-5E3DA1A89ED2}"/>
              </a:ext>
            </a:extLst>
          </p:cNvPr>
          <p:cNvSpPr/>
          <p:nvPr userDrawn="1"/>
        </p:nvSpPr>
        <p:spPr>
          <a:xfrm>
            <a:off x="2081352" y="2499218"/>
            <a:ext cx="3709072" cy="301751"/>
          </a:xfrm>
          <a:prstGeom prst="roundRect">
            <a:avLst/>
          </a:prstGeom>
          <a:solidFill>
            <a:srgbClr val="80B284"/>
          </a:solidFill>
          <a:ln w="12700" cap="flat" cmpd="sng" algn="ctr">
            <a:solidFill>
              <a:sysClr val="window" lastClr="FFFFFF"/>
            </a:solidFill>
            <a:prstDash val="solid"/>
            <a:miter lim="800000"/>
          </a:ln>
          <a:effectLst/>
        </p:spPr>
        <p:txBody>
          <a:bodyPr spcFirstLastPara="0" vert="horz" wrap="square" lIns="0" tIns="0" rIns="0" bIns="0"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Phase 1: Ci3T Leadership Teams</a:t>
            </a:r>
          </a:p>
        </p:txBody>
      </p:sp>
      <p:sp>
        <p:nvSpPr>
          <p:cNvPr id="99" name="Freeform: Shape 134">
            <a:extLst>
              <a:ext uri="{FF2B5EF4-FFF2-40B4-BE49-F238E27FC236}">
                <a16:creationId xmlns:a16="http://schemas.microsoft.com/office/drawing/2014/main" id="{952927C7-7AAD-7D20-316E-54EB1FB3F809}"/>
              </a:ext>
            </a:extLst>
          </p:cNvPr>
          <p:cNvSpPr/>
          <p:nvPr userDrawn="1"/>
        </p:nvSpPr>
        <p:spPr>
          <a:xfrm>
            <a:off x="5834793" y="2853433"/>
            <a:ext cx="5486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cap="flat" cmpd="sng" algn="ctr">
            <a:solidFill>
              <a:srgbClr val="FFC000"/>
            </a:solidFill>
            <a:prstDash val="solid"/>
            <a:miter lim="800000"/>
          </a:ln>
          <a:effectLst/>
        </p:spPr>
        <p:txBody>
          <a:bodyPr spcFirstLastPara="0" vert="vert270" wrap="square" lIns="0" tIns="0" rIns="0" bIns="0"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      Module v2 Review</a:t>
            </a:r>
          </a:p>
        </p:txBody>
      </p:sp>
      <p:pic>
        <p:nvPicPr>
          <p:cNvPr id="100" name="Focus Group">
            <a:extLst>
              <a:ext uri="{FF2B5EF4-FFF2-40B4-BE49-F238E27FC236}">
                <a16:creationId xmlns:a16="http://schemas.microsoft.com/office/drawing/2014/main" id="{EF6FBEC0-6457-24C5-CA9D-67328D1D35FB}"/>
              </a:ext>
            </a:extLst>
          </p:cNvPr>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p:blipFill>
        <p:spPr bwMode="auto">
          <a:xfrm>
            <a:off x="5885070" y="4757828"/>
            <a:ext cx="468752" cy="332032"/>
          </a:xfrm>
          <a:prstGeom prst="rect">
            <a:avLst/>
          </a:prstGeom>
          <a:noFill/>
          <a:ln w="9525">
            <a:noFill/>
            <a:miter lim="800000"/>
            <a:headEnd/>
            <a:tailEnd/>
          </a:ln>
          <a:effectLst/>
        </p:spPr>
      </p:pic>
      <p:sp>
        <p:nvSpPr>
          <p:cNvPr id="101" name="Rectangle: Rounded Corners 122">
            <a:extLst>
              <a:ext uri="{FF2B5EF4-FFF2-40B4-BE49-F238E27FC236}">
                <a16:creationId xmlns:a16="http://schemas.microsoft.com/office/drawing/2014/main" id="{B47A6CAD-E41F-5019-C000-62B38C6D49F3}"/>
              </a:ext>
            </a:extLst>
          </p:cNvPr>
          <p:cNvSpPr/>
          <p:nvPr userDrawn="1"/>
        </p:nvSpPr>
        <p:spPr>
          <a:xfrm>
            <a:off x="5834793" y="2499218"/>
            <a:ext cx="548640" cy="301751"/>
          </a:xfrm>
          <a:prstGeom prst="roundRect">
            <a:avLst/>
          </a:prstGeom>
          <a:solidFill>
            <a:srgbClr val="80B284"/>
          </a:solidFill>
          <a:ln w="19050" cap="flat" cmpd="sng" algn="ctr">
            <a:solidFill>
              <a:srgbClr val="FFC000"/>
            </a:solidFill>
            <a:prstDash val="solid"/>
            <a:miter lim="800000"/>
          </a:ln>
          <a:effectLst/>
        </p:spPr>
        <p:txBody>
          <a:bodyPr spcFirstLastPara="0" vert="horz" wrap="square" lIns="0" tIns="0" rIns="0" bIns="0"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Phase 3</a:t>
            </a:r>
          </a:p>
        </p:txBody>
      </p:sp>
      <p:sp>
        <p:nvSpPr>
          <p:cNvPr id="102" name="TextBox 101">
            <a:extLst>
              <a:ext uri="{FF2B5EF4-FFF2-40B4-BE49-F238E27FC236}">
                <a16:creationId xmlns:a16="http://schemas.microsoft.com/office/drawing/2014/main" id="{7DA4E250-47D8-EB3F-2BC7-A06B1082AC5B}"/>
              </a:ext>
            </a:extLst>
          </p:cNvPr>
          <p:cNvSpPr txBox="1"/>
          <p:nvPr userDrawn="1"/>
        </p:nvSpPr>
        <p:spPr>
          <a:xfrm>
            <a:off x="2296075" y="5276380"/>
            <a:ext cx="4034905"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rPr>
              <a:t>Stakeholder field testing</a:t>
            </a:r>
          </a:p>
          <a:p>
            <a:pPr marL="173038"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tab pos="1597025" algn="l"/>
              </a:tabLst>
              <a:defRPr/>
            </a:pPr>
            <a:r>
              <a:rPr kumimoji="0" lang="en-US" sz="1400" b="0" i="0" u="none" strike="noStrike" kern="0" cap="none" spc="0" normalizeH="0" baseline="0" noProof="0">
                <a:ln>
                  <a:noFill/>
                </a:ln>
                <a:solidFill>
                  <a:prstClr val="black"/>
                </a:solidFill>
                <a:effectLst/>
                <a:uLnTx/>
                <a:uFillTx/>
                <a:latin typeface="+mn-lt"/>
              </a:rPr>
              <a:t>Students	• Ci3T Leadership Teams</a:t>
            </a:r>
          </a:p>
          <a:p>
            <a:pPr marL="173038"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tab pos="1597025" algn="l"/>
              </a:tabLst>
              <a:defRPr/>
            </a:pPr>
            <a:r>
              <a:rPr kumimoji="0" lang="en-US" sz="1400" b="0" i="0" u="none" strike="noStrike" kern="0" cap="none" spc="0" normalizeH="0" baseline="0" noProof="0">
                <a:ln>
                  <a:noFill/>
                </a:ln>
                <a:solidFill>
                  <a:prstClr val="black"/>
                </a:solidFill>
                <a:effectLst/>
                <a:uLnTx/>
                <a:uFillTx/>
                <a:latin typeface="+mn-lt"/>
              </a:rPr>
              <a:t>Families	• Principal leaders</a:t>
            </a:r>
          </a:p>
          <a:p>
            <a:pPr marL="173038"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tab pos="1597025" algn="l"/>
              </a:tabLst>
              <a:defRPr/>
            </a:pPr>
            <a:r>
              <a:rPr kumimoji="0" lang="en-US" sz="1400" b="0" i="0" u="none" strike="noStrike" kern="0" cap="none" spc="0" normalizeH="0" baseline="0" noProof="0">
                <a:ln>
                  <a:noFill/>
                </a:ln>
                <a:solidFill>
                  <a:prstClr val="black"/>
                </a:solidFill>
                <a:effectLst/>
                <a:uLnTx/>
                <a:uFillTx/>
                <a:latin typeface="+mn-lt"/>
              </a:rPr>
              <a:t>Faculty &amp; staff	• District administrators</a:t>
            </a:r>
          </a:p>
        </p:txBody>
      </p:sp>
      <p:sp>
        <p:nvSpPr>
          <p:cNvPr id="103" name="Freeform: Shape 126">
            <a:extLst>
              <a:ext uri="{FF2B5EF4-FFF2-40B4-BE49-F238E27FC236}">
                <a16:creationId xmlns:a16="http://schemas.microsoft.com/office/drawing/2014/main" id="{AA71043B-52F5-F0D2-BE63-2E03F53CA67B}"/>
              </a:ext>
            </a:extLst>
          </p:cNvPr>
          <p:cNvSpPr/>
          <p:nvPr userDrawn="1"/>
        </p:nvSpPr>
        <p:spPr>
          <a:xfrm>
            <a:off x="2160993" y="4970507"/>
            <a:ext cx="3556694"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4472C4">
              <a:lumMod val="50000"/>
            </a:srgbClr>
          </a:solidFill>
          <a:ln w="12700" cap="flat" cmpd="sng" algn="ctr">
            <a:solidFill>
              <a:sysClr val="windowText" lastClr="000000"/>
            </a:solidFill>
            <a:prstDash val="solid"/>
            <a:miter lim="800000"/>
          </a:ln>
          <a:effectLst/>
        </p:spPr>
        <p:txBody>
          <a:bodyPr spcFirstLastPara="0" vert="horz" wrap="square" lIns="72785" tIns="73152" rIns="72785"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white"/>
                </a:solidFill>
                <a:effectLst/>
                <a:uLnTx/>
                <a:uFillTx/>
                <a:latin typeface="+mn-lt"/>
                <a:ea typeface="+mn-ea"/>
                <a:cs typeface="+mn-cs"/>
              </a:rPr>
              <a:t>Phase 2: Module testing with stakeholders</a:t>
            </a:r>
          </a:p>
        </p:txBody>
      </p:sp>
      <p:pic>
        <p:nvPicPr>
          <p:cNvPr id="104" name="Graphic 103">
            <a:extLst>
              <a:ext uri="{FF2B5EF4-FFF2-40B4-BE49-F238E27FC236}">
                <a16:creationId xmlns:a16="http://schemas.microsoft.com/office/drawing/2014/main" id="{A3BF7AB3-6A52-8182-2099-6DE69D4583E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0108" y="2526005"/>
            <a:ext cx="251460" cy="251460"/>
          </a:xfrm>
          <a:prstGeom prst="rect">
            <a:avLst/>
          </a:prstGeom>
        </p:spPr>
      </p:pic>
      <p:pic>
        <p:nvPicPr>
          <p:cNvPr id="105" name="Picture 104">
            <a:extLst>
              <a:ext uri="{FF2B5EF4-FFF2-40B4-BE49-F238E27FC236}">
                <a16:creationId xmlns:a16="http://schemas.microsoft.com/office/drawing/2014/main" id="{4C2E91FC-8B0C-086D-73B7-04A7CA081535}"/>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5323636" y="2438989"/>
            <a:ext cx="251460" cy="365760"/>
          </a:xfrm>
          <a:prstGeom prst="rect">
            <a:avLst/>
          </a:prstGeom>
        </p:spPr>
      </p:pic>
      <p:sp>
        <p:nvSpPr>
          <p:cNvPr id="106" name="Freeform: Shape 132">
            <a:extLst>
              <a:ext uri="{FF2B5EF4-FFF2-40B4-BE49-F238E27FC236}">
                <a16:creationId xmlns:a16="http://schemas.microsoft.com/office/drawing/2014/main" id="{46F54F98-043C-E405-1D17-8353CE3B7568}"/>
              </a:ext>
            </a:extLst>
          </p:cNvPr>
          <p:cNvSpPr/>
          <p:nvPr userDrawn="1"/>
        </p:nvSpPr>
        <p:spPr>
          <a:xfrm>
            <a:off x="10095158"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6308" rIns="0" bIns="66308" numCol="1" spcCol="1270" anchor="t"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07" name="Freeform: Shape 21">
            <a:extLst>
              <a:ext uri="{FF2B5EF4-FFF2-40B4-BE49-F238E27FC236}">
                <a16:creationId xmlns:a16="http://schemas.microsoft.com/office/drawing/2014/main" id="{BFE15CBB-AF6F-4D9E-D27C-2C4D668C0351}"/>
              </a:ext>
            </a:extLst>
          </p:cNvPr>
          <p:cNvSpPr/>
          <p:nvPr userDrawn="1"/>
        </p:nvSpPr>
        <p:spPr>
          <a:xfrm>
            <a:off x="7203990"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72785" rIns="0" bIns="72785" numCol="1" spcCol="1270" anchor="t"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a:p>
            <a:pPr marL="48578" marR="0" lvl="1" indent="-48578" algn="ctr" defTabSz="415608" eaLnBrk="1" fontAlgn="auto" latinLnBrk="0" hangingPunct="1">
              <a:lnSpc>
                <a:spcPct val="90000"/>
              </a:lnSpc>
              <a:spcBef>
                <a:spcPct val="0"/>
              </a:spcBef>
              <a:spcAft>
                <a:spcPct val="15000"/>
              </a:spcAft>
              <a:buClrTx/>
              <a:buSzTx/>
              <a:buFontTx/>
              <a:buChar char="•"/>
              <a:tabLst/>
              <a:defRPr/>
            </a:pPr>
            <a:endParaRPr kumimoji="0" lang="en-US" sz="1400" b="0" i="0" u="none" strike="noStrike" kern="0" cap="none" spc="0" normalizeH="0" baseline="0" noProof="0">
              <a:ln>
                <a:noFill/>
              </a:ln>
              <a:solidFill>
                <a:prstClr val="black"/>
              </a:solidFill>
              <a:effectLst/>
              <a:uLnTx/>
              <a:uFillTx/>
              <a:latin typeface="+mn-lt"/>
              <a:ea typeface="+mn-ea"/>
              <a:cs typeface="+mn-cs"/>
            </a:endParaRPr>
          </a:p>
        </p:txBody>
      </p:sp>
      <p:sp>
        <p:nvSpPr>
          <p:cNvPr id="108" name="Freeform: Shape 22">
            <a:extLst>
              <a:ext uri="{FF2B5EF4-FFF2-40B4-BE49-F238E27FC236}">
                <a16:creationId xmlns:a16="http://schemas.microsoft.com/office/drawing/2014/main" id="{DEEB4464-3E79-CBC4-A236-2EE48DE0061E}"/>
              </a:ext>
            </a:extLst>
          </p:cNvPr>
          <p:cNvSpPr/>
          <p:nvPr userDrawn="1"/>
        </p:nvSpPr>
        <p:spPr>
          <a:xfrm>
            <a:off x="7926782"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09" name="Freeform: Shape 23">
            <a:extLst>
              <a:ext uri="{FF2B5EF4-FFF2-40B4-BE49-F238E27FC236}">
                <a16:creationId xmlns:a16="http://schemas.microsoft.com/office/drawing/2014/main" id="{EBED05ED-0BCE-7AB7-91A7-395373133D5D}"/>
              </a:ext>
            </a:extLst>
          </p:cNvPr>
          <p:cNvSpPr/>
          <p:nvPr userDrawn="1"/>
        </p:nvSpPr>
        <p:spPr>
          <a:xfrm>
            <a:off x="8649574"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10" name="Freeform: Shape 24">
            <a:extLst>
              <a:ext uri="{FF2B5EF4-FFF2-40B4-BE49-F238E27FC236}">
                <a16:creationId xmlns:a16="http://schemas.microsoft.com/office/drawing/2014/main" id="{049F6AB9-F8F0-4DDC-27EA-475AC9FAC553}"/>
              </a:ext>
            </a:extLst>
          </p:cNvPr>
          <p:cNvSpPr/>
          <p:nvPr userDrawn="1"/>
        </p:nvSpPr>
        <p:spPr>
          <a:xfrm>
            <a:off x="9372366"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11" name="Freeform: Shape 132">
            <a:extLst>
              <a:ext uri="{FF2B5EF4-FFF2-40B4-BE49-F238E27FC236}">
                <a16:creationId xmlns:a16="http://schemas.microsoft.com/office/drawing/2014/main" id="{1FAD16A4-4311-31EA-94D6-91C9F78EB508}"/>
              </a:ext>
            </a:extLst>
          </p:cNvPr>
          <p:cNvSpPr/>
          <p:nvPr userDrawn="1"/>
        </p:nvSpPr>
        <p:spPr>
          <a:xfrm>
            <a:off x="6481198" y="2840894"/>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6308" rIns="0" bIns="66308" numCol="1" spcCol="1270" anchor="t"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Setting up for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12" name="Graphic 111">
            <a:extLst>
              <a:ext uri="{FF2B5EF4-FFF2-40B4-BE49-F238E27FC236}">
                <a16:creationId xmlns:a16="http://schemas.microsoft.com/office/drawing/2014/main" id="{E7F928EF-FF93-E25D-DF56-3648357E7C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93651" y="5373636"/>
            <a:ext cx="685800" cy="685800"/>
          </a:xfrm>
          <a:prstGeom prst="rect">
            <a:avLst/>
          </a:prstGeom>
        </p:spPr>
      </p:pic>
      <p:pic>
        <p:nvPicPr>
          <p:cNvPr id="113" name="Picture 112">
            <a:extLst>
              <a:ext uri="{FF2B5EF4-FFF2-40B4-BE49-F238E27FC236}">
                <a16:creationId xmlns:a16="http://schemas.microsoft.com/office/drawing/2014/main" id="{C2D574E4-AEF6-4C1C-2518-0DDD3B8DC5DE}"/>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8297507" y="5276380"/>
            <a:ext cx="628650" cy="914400"/>
          </a:xfrm>
          <a:prstGeom prst="rect">
            <a:avLst/>
          </a:prstGeom>
        </p:spPr>
      </p:pic>
      <p:pic>
        <p:nvPicPr>
          <p:cNvPr id="114" name="Focus Group">
            <a:extLst>
              <a:ext uri="{FF2B5EF4-FFF2-40B4-BE49-F238E27FC236}">
                <a16:creationId xmlns:a16="http://schemas.microsoft.com/office/drawing/2014/main" id="{E5742F76-E361-2909-6C4D-B09A2E08A07B}"/>
              </a:ext>
            </a:extLst>
          </p:cNvPr>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p:blipFill>
        <p:spPr bwMode="auto">
          <a:xfrm>
            <a:off x="8968719" y="5269737"/>
            <a:ext cx="1290920" cy="914400"/>
          </a:xfrm>
          <a:prstGeom prst="rect">
            <a:avLst/>
          </a:prstGeom>
          <a:noFill/>
          <a:ln w="9525">
            <a:noFill/>
            <a:miter lim="800000"/>
            <a:headEnd/>
            <a:tailEnd/>
          </a:ln>
          <a:effectLst/>
        </p:spPr>
      </p:pic>
    </p:spTree>
    <p:extLst>
      <p:ext uri="{BB962C8B-B14F-4D97-AF65-F5344CB8AC3E}">
        <p14:creationId xmlns:p14="http://schemas.microsoft.com/office/powerpoint/2010/main" val="4280510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ENHANCE C2 RCT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849771437"/>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latin typeface="Calibri" panose="020F0502020204030204" pitchFamily="34" charset="0"/>
                          <a:cs typeface="Calibri" panose="020F0502020204030204" pitchFamily="34" charset="0"/>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62363" indent="0" algn="ctr">
                        <a:tabLst/>
                      </a:pPr>
                      <a:endParaRPr lang="en-US" sz="2400">
                        <a:latin typeface="Calibri" panose="020F0502020204030204" pitchFamily="34" charset="0"/>
                        <a:cs typeface="Calibri" panose="020F0502020204030204" pitchFamily="34" charset="0"/>
                      </a:endParaRPr>
                    </a:p>
                    <a:p>
                      <a:pPr marL="3662363" indent="0" algn="ctr">
                        <a:tabLst/>
                      </a:pPr>
                      <a:endParaRPr lang="en-US" sz="2400">
                        <a:latin typeface="Calibri" panose="020F0502020204030204" pitchFamily="34" charset="0"/>
                        <a:cs typeface="Calibri" panose="020F0502020204030204" pitchFamily="34" charset="0"/>
                      </a:endParaRPr>
                    </a:p>
                    <a:p>
                      <a:pPr marL="3662363" indent="0" algn="ctr">
                        <a:tabLst/>
                      </a:pPr>
                      <a:r>
                        <a:rPr lang="en-US" sz="2400">
                          <a:latin typeface="Calibri" panose="020F0502020204030204" pitchFamily="34" charset="0"/>
                          <a:cs typeface="Calibri" panose="020F0502020204030204" pitchFamily="34" charset="0"/>
                        </a:rPr>
                        <a:t>Implementation</a:t>
                      </a:r>
                    </a:p>
                    <a:p>
                      <a:pPr marL="3662363" indent="0" algn="ctr">
                        <a:tabLst/>
                      </a:pPr>
                      <a:r>
                        <a:rPr lang="en-US" sz="2400">
                          <a:latin typeface="Calibri" panose="020F0502020204030204" pitchFamily="34" charset="0"/>
                          <a:cs typeface="Calibri" panose="020F0502020204030204" pitchFamily="34" charset="0"/>
                        </a:rPr>
                        <a:t>Support</a:t>
                      </a:r>
                      <a:endParaRPr lang="en-US" sz="160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latin typeface="Calibri" panose="020F0502020204030204" pitchFamily="34" charset="0"/>
                        <a:cs typeface="Calibri" panose="020F0502020204030204" pitchFamily="34" charset="0"/>
                      </a:endParaRPr>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3662363" indent="0" algn="ctr">
                        <a:tabLst/>
                      </a:pPr>
                      <a:endParaRPr lang="en-US" sz="2000">
                        <a:latin typeface="Calibri" panose="020F0502020204030204" pitchFamily="34" charset="0"/>
                        <a:cs typeface="Calibri" panose="020F0502020204030204" pitchFamily="34" charset="0"/>
                      </a:endParaRPr>
                    </a:p>
                    <a:p>
                      <a:pPr marL="3662363" indent="0" algn="ctr">
                        <a:tabLst/>
                      </a:pPr>
                      <a:endParaRPr lang="en-US" sz="2000">
                        <a:latin typeface="Calibri" panose="020F0502020204030204" pitchFamily="34" charset="0"/>
                        <a:cs typeface="Calibri" panose="020F0502020204030204" pitchFamily="34" charset="0"/>
                      </a:endParaRPr>
                    </a:p>
                    <a:p>
                      <a:pPr marL="3662363" indent="0" algn="ctr">
                        <a:tabLst/>
                      </a:pPr>
                      <a:r>
                        <a:rPr lang="en-US" sz="2400">
                          <a:latin typeface="Calibri" panose="020F0502020204030204" pitchFamily="34" charset="0"/>
                          <a:cs typeface="Calibri" panose="020F0502020204030204" pitchFamily="34" charset="0"/>
                        </a:rPr>
                        <a:t>Implementation</a:t>
                      </a:r>
                    </a:p>
                    <a:p>
                      <a:pPr marL="3662363" indent="0" algn="ctr">
                        <a:tabLst/>
                      </a:pPr>
                      <a:r>
                        <a:rPr lang="en-US" sz="2400">
                          <a:latin typeface="Calibri" panose="020F0502020204030204" pitchFamily="34" charset="0"/>
                          <a:cs typeface="Calibri" panose="020F0502020204030204" pitchFamily="34" charset="0"/>
                        </a:rPr>
                        <a:t>Support</a:t>
                      </a: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latin typeface="Calibri" panose="020F0502020204030204" pitchFamily="34" charset="0"/>
                          <a:cs typeface="Calibri" panose="020F0502020204030204" pitchFamily="34" charset="0"/>
                        </a:rPr>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sp>
        <p:nvSpPr>
          <p:cNvPr id="89" name="TextBox 88">
            <a:extLst>
              <a:ext uri="{FF2B5EF4-FFF2-40B4-BE49-F238E27FC236}">
                <a16:creationId xmlns:a16="http://schemas.microsoft.com/office/drawing/2014/main" id="{F8AA112A-4FE2-C636-B0C1-348D4FE50D09}"/>
              </a:ext>
            </a:extLst>
          </p:cNvPr>
          <p:cNvSpPr txBox="1"/>
          <p:nvPr userDrawn="1"/>
        </p:nvSpPr>
        <p:spPr>
          <a:xfrm>
            <a:off x="6438417" y="1619644"/>
            <a:ext cx="1843773" cy="3756413"/>
          </a:xfrm>
          <a:prstGeom prst="rect">
            <a:avLst/>
          </a:prstGeom>
          <a:noFill/>
        </p:spPr>
        <p:txBody>
          <a:bodyPr wrap="none" rtlCol="0">
            <a:spAutoFit/>
          </a:bodyPr>
          <a:lstStyle/>
          <a:p>
            <a:pPr algn="ctr"/>
            <a:r>
              <a:rPr lang="en-US" sz="3200" b="1">
                <a:ln w="6350">
                  <a:solidFill>
                    <a:prstClr val="white"/>
                  </a:solidFill>
                </a:ln>
                <a:solidFill>
                  <a:prstClr val="black"/>
                </a:solidFill>
                <a:effectLst>
                  <a:outerShdw blurRad="50800" dist="38100" dir="9600000" sx="104000" sy="104000" algn="tl" rotWithShape="0">
                    <a:srgbClr val="70AD47">
                      <a:lumMod val="50000"/>
                      <a:alpha val="50000"/>
                    </a:srgbClr>
                  </a:outerShdw>
                </a:effectLst>
                <a:latin typeface="Calibri" panose="020F0502020204030204"/>
              </a:rPr>
              <a:t>Enhanced</a:t>
            </a: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r>
              <a:rPr lang="en-US" sz="2800">
                <a:ln w="6350">
                  <a:noFill/>
                </a:ln>
                <a:solidFill>
                  <a:prstClr val="black"/>
                </a:solidFill>
                <a:latin typeface="Calibri" panose="020F0502020204030204"/>
              </a:rPr>
              <a:t>Traditional</a:t>
            </a:r>
            <a:endParaRPr lang="en-US" sz="2400">
              <a:ln w="6350">
                <a:noFill/>
              </a:ln>
              <a:solidFill>
                <a:prstClr val="black"/>
              </a:solidFill>
              <a:latin typeface="Calibri" panose="020F0502020204030204"/>
            </a:endParaRPr>
          </a:p>
        </p:txBody>
      </p:sp>
      <p:pic>
        <p:nvPicPr>
          <p:cNvPr id="90" name="Picture 89">
            <a:extLst>
              <a:ext uri="{FF2B5EF4-FFF2-40B4-BE49-F238E27FC236}">
                <a16:creationId xmlns:a16="http://schemas.microsoft.com/office/drawing/2014/main" id="{D02064C2-0F16-F3CF-F72B-69A74DE6D6B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477070" y="4318778"/>
            <a:ext cx="457200" cy="461420"/>
          </a:xfrm>
          <a:prstGeom prst="rect">
            <a:avLst/>
          </a:prstGeom>
        </p:spPr>
      </p:pic>
      <p:pic>
        <p:nvPicPr>
          <p:cNvPr id="91" name="Picture 90">
            <a:extLst>
              <a:ext uri="{FF2B5EF4-FFF2-40B4-BE49-F238E27FC236}">
                <a16:creationId xmlns:a16="http://schemas.microsoft.com/office/drawing/2014/main" id="{C93D0683-3276-D4E2-FD3D-0C40F9A0401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405970" y="1786315"/>
            <a:ext cx="457200" cy="461420"/>
          </a:xfrm>
          <a:prstGeom prst="rect">
            <a:avLst/>
          </a:prstGeom>
        </p:spPr>
      </p:pic>
      <p:sp>
        <p:nvSpPr>
          <p:cNvPr id="92" name="TextBox 91">
            <a:extLst>
              <a:ext uri="{FF2B5EF4-FFF2-40B4-BE49-F238E27FC236}">
                <a16:creationId xmlns:a16="http://schemas.microsoft.com/office/drawing/2014/main" id="{28DB35A1-5EE0-D91F-61C5-0D3BDB5D740A}"/>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solidFill>
                  <a:prstClr val="black"/>
                </a:solidFill>
                <a:latin typeface="Calibri" panose="020F0502020204030204"/>
              </a:rPr>
              <a:t>22 Elementary Schools</a:t>
            </a:r>
          </a:p>
        </p:txBody>
      </p:sp>
      <p:sp>
        <p:nvSpPr>
          <p:cNvPr id="93" name="Left-Up Arrow 92">
            <a:extLst>
              <a:ext uri="{FF2B5EF4-FFF2-40B4-BE49-F238E27FC236}">
                <a16:creationId xmlns:a16="http://schemas.microsoft.com/office/drawing/2014/main" id="{E053F895-2792-5394-7404-5010A8BA72D8}"/>
              </a:ext>
            </a:extLst>
          </p:cNvPr>
          <p:cNvSpPr/>
          <p:nvPr userDrawn="1"/>
        </p:nvSpPr>
        <p:spPr>
          <a:xfrm rot="8100000">
            <a:off x="3170057" y="3062053"/>
            <a:ext cx="1880839" cy="1801043"/>
          </a:xfrm>
          <a:prstGeom prst="leftUpArrow">
            <a:avLst>
              <a:gd name="adj1" fmla="val 3324"/>
              <a:gd name="adj2" fmla="val 5861"/>
              <a:gd name="adj3" fmla="val 16503"/>
            </a:avLst>
          </a:prstGeom>
          <a:solidFill>
            <a:srgbClr val="70AD47">
              <a:lumMod val="50000"/>
            </a:srgbClr>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4" name="Picture 93">
            <a:extLst>
              <a:ext uri="{FF2B5EF4-FFF2-40B4-BE49-F238E27FC236}">
                <a16:creationId xmlns:a16="http://schemas.microsoft.com/office/drawing/2014/main" id="{0E31D347-7B7F-AD95-B45F-65FABCC4513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838035" y="2127558"/>
            <a:ext cx="1044536" cy="906032"/>
          </a:xfrm>
          <a:prstGeom prst="rect">
            <a:avLst/>
          </a:prstGeom>
          <a:effectLst>
            <a:glow rad="139700">
              <a:srgbClr val="70AD47">
                <a:lumMod val="50000"/>
                <a:alpha val="30000"/>
              </a:srgbClr>
            </a:glow>
          </a:effectLst>
        </p:spPr>
      </p:pic>
      <p:pic>
        <p:nvPicPr>
          <p:cNvPr id="95" name="Picture 94">
            <a:extLst>
              <a:ext uri="{FF2B5EF4-FFF2-40B4-BE49-F238E27FC236}">
                <a16:creationId xmlns:a16="http://schemas.microsoft.com/office/drawing/2014/main" id="{5AC442FA-FD21-4B56-BFC9-A0420F9851D1}"/>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383933" y="3191440"/>
            <a:ext cx="457200" cy="461420"/>
          </a:xfrm>
          <a:prstGeom prst="rect">
            <a:avLst/>
          </a:prstGeom>
        </p:spPr>
      </p:pic>
      <p:pic>
        <p:nvPicPr>
          <p:cNvPr id="96" name="Picture 95">
            <a:extLst>
              <a:ext uri="{FF2B5EF4-FFF2-40B4-BE49-F238E27FC236}">
                <a16:creationId xmlns:a16="http://schemas.microsoft.com/office/drawing/2014/main" id="{BB28F09B-2CBD-4F1F-A5BD-B6BC08E2B03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33039" y="4844058"/>
            <a:ext cx="457200" cy="461420"/>
          </a:xfrm>
          <a:prstGeom prst="rect">
            <a:avLst/>
          </a:prstGeom>
        </p:spPr>
      </p:pic>
      <p:pic>
        <p:nvPicPr>
          <p:cNvPr id="97" name="Picture 96">
            <a:extLst>
              <a:ext uri="{FF2B5EF4-FFF2-40B4-BE49-F238E27FC236}">
                <a16:creationId xmlns:a16="http://schemas.microsoft.com/office/drawing/2014/main" id="{1F37BE35-2B8C-221F-C674-C5D94DDBDA5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255440" y="4699350"/>
            <a:ext cx="457200" cy="461420"/>
          </a:xfrm>
          <a:prstGeom prst="rect">
            <a:avLst/>
          </a:prstGeom>
        </p:spPr>
      </p:pic>
      <p:pic>
        <p:nvPicPr>
          <p:cNvPr id="98" name="Picture 97">
            <a:extLst>
              <a:ext uri="{FF2B5EF4-FFF2-40B4-BE49-F238E27FC236}">
                <a16:creationId xmlns:a16="http://schemas.microsoft.com/office/drawing/2014/main" id="{C24A97D1-634E-E694-C1B6-F6F0A8757447}"/>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924097" y="1957761"/>
            <a:ext cx="457200" cy="461420"/>
          </a:xfrm>
          <a:prstGeom prst="rect">
            <a:avLst/>
          </a:prstGeom>
        </p:spPr>
      </p:pic>
      <p:pic>
        <p:nvPicPr>
          <p:cNvPr id="99" name="Picture 98">
            <a:extLst>
              <a:ext uri="{FF2B5EF4-FFF2-40B4-BE49-F238E27FC236}">
                <a16:creationId xmlns:a16="http://schemas.microsoft.com/office/drawing/2014/main" id="{D79CF3E0-6257-9CC7-AC39-F0E544F2AFE7}"/>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063937" y="5154394"/>
            <a:ext cx="457200" cy="461420"/>
          </a:xfrm>
          <a:prstGeom prst="rect">
            <a:avLst/>
          </a:prstGeom>
        </p:spPr>
      </p:pic>
      <p:pic>
        <p:nvPicPr>
          <p:cNvPr id="100" name="Picture 99">
            <a:extLst>
              <a:ext uri="{FF2B5EF4-FFF2-40B4-BE49-F238E27FC236}">
                <a16:creationId xmlns:a16="http://schemas.microsoft.com/office/drawing/2014/main" id="{D5B0F7E7-3891-F9BF-B0E5-FC98DBCDAA7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516998" y="4997917"/>
            <a:ext cx="457200" cy="461420"/>
          </a:xfrm>
          <a:prstGeom prst="rect">
            <a:avLst/>
          </a:prstGeom>
        </p:spPr>
      </p:pic>
      <p:pic>
        <p:nvPicPr>
          <p:cNvPr id="101" name="Picture 100">
            <a:extLst>
              <a:ext uri="{FF2B5EF4-FFF2-40B4-BE49-F238E27FC236}">
                <a16:creationId xmlns:a16="http://schemas.microsoft.com/office/drawing/2014/main" id="{D76B6AC5-DA5D-BEBA-0D4A-D5A50ACDF49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774363" y="4617994"/>
            <a:ext cx="457200" cy="461420"/>
          </a:xfrm>
          <a:prstGeom prst="rect">
            <a:avLst/>
          </a:prstGeom>
        </p:spPr>
      </p:pic>
      <p:pic>
        <p:nvPicPr>
          <p:cNvPr id="102" name="Picture 101">
            <a:extLst>
              <a:ext uri="{FF2B5EF4-FFF2-40B4-BE49-F238E27FC236}">
                <a16:creationId xmlns:a16="http://schemas.microsoft.com/office/drawing/2014/main" id="{B083AC48-8D79-8647-1D0F-031C57D818E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029010" y="2369891"/>
            <a:ext cx="457200" cy="461420"/>
          </a:xfrm>
          <a:prstGeom prst="rect">
            <a:avLst/>
          </a:prstGeom>
        </p:spPr>
      </p:pic>
      <p:pic>
        <p:nvPicPr>
          <p:cNvPr id="103" name="Picture 102">
            <a:extLst>
              <a:ext uri="{FF2B5EF4-FFF2-40B4-BE49-F238E27FC236}">
                <a16:creationId xmlns:a16="http://schemas.microsoft.com/office/drawing/2014/main" id="{933CDAC7-A749-D2B1-B1C4-47A877B7007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27709" y="3567462"/>
            <a:ext cx="457200" cy="461420"/>
          </a:xfrm>
          <a:prstGeom prst="rect">
            <a:avLst/>
          </a:prstGeom>
        </p:spPr>
      </p:pic>
      <p:pic>
        <p:nvPicPr>
          <p:cNvPr id="104" name="Picture 103">
            <a:extLst>
              <a:ext uri="{FF2B5EF4-FFF2-40B4-BE49-F238E27FC236}">
                <a16:creationId xmlns:a16="http://schemas.microsoft.com/office/drawing/2014/main" id="{54E636DC-9CC0-69EE-2CA6-E29B957DB01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375684" y="5083402"/>
            <a:ext cx="457200" cy="461420"/>
          </a:xfrm>
          <a:prstGeom prst="rect">
            <a:avLst/>
          </a:prstGeom>
        </p:spPr>
      </p:pic>
      <p:pic>
        <p:nvPicPr>
          <p:cNvPr id="105" name="Picture 104">
            <a:extLst>
              <a:ext uri="{FF2B5EF4-FFF2-40B4-BE49-F238E27FC236}">
                <a16:creationId xmlns:a16="http://schemas.microsoft.com/office/drawing/2014/main" id="{7300B745-E412-10A1-5E40-06BEF67D1D2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843204" y="3354679"/>
            <a:ext cx="457200" cy="461420"/>
          </a:xfrm>
          <a:prstGeom prst="rect">
            <a:avLst/>
          </a:prstGeom>
        </p:spPr>
      </p:pic>
      <p:pic>
        <p:nvPicPr>
          <p:cNvPr id="106" name="Picture 105">
            <a:extLst>
              <a:ext uri="{FF2B5EF4-FFF2-40B4-BE49-F238E27FC236}">
                <a16:creationId xmlns:a16="http://schemas.microsoft.com/office/drawing/2014/main" id="{B7A8E780-1275-FDE4-B144-8632D5F47F4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412625" y="3628850"/>
            <a:ext cx="457200" cy="461420"/>
          </a:xfrm>
          <a:prstGeom prst="rect">
            <a:avLst/>
          </a:prstGeom>
        </p:spPr>
      </p:pic>
      <p:pic>
        <p:nvPicPr>
          <p:cNvPr id="107" name="Picture 106">
            <a:extLst>
              <a:ext uri="{FF2B5EF4-FFF2-40B4-BE49-F238E27FC236}">
                <a16:creationId xmlns:a16="http://schemas.microsoft.com/office/drawing/2014/main" id="{8FCC2C3A-57F5-5324-30E8-D54CDB1F27F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966393" y="2045171"/>
            <a:ext cx="457200" cy="461420"/>
          </a:xfrm>
          <a:prstGeom prst="rect">
            <a:avLst/>
          </a:prstGeom>
        </p:spPr>
      </p:pic>
      <p:pic>
        <p:nvPicPr>
          <p:cNvPr id="108" name="Picture 107">
            <a:extLst>
              <a:ext uri="{FF2B5EF4-FFF2-40B4-BE49-F238E27FC236}">
                <a16:creationId xmlns:a16="http://schemas.microsoft.com/office/drawing/2014/main" id="{D4F2CDF0-ECF7-005A-3B0F-583B7BDEA87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475768" y="2133062"/>
            <a:ext cx="457200" cy="461420"/>
          </a:xfrm>
          <a:prstGeom prst="rect">
            <a:avLst/>
          </a:prstGeom>
        </p:spPr>
      </p:pic>
      <p:pic>
        <p:nvPicPr>
          <p:cNvPr id="109" name="Picture 108">
            <a:extLst>
              <a:ext uri="{FF2B5EF4-FFF2-40B4-BE49-F238E27FC236}">
                <a16:creationId xmlns:a16="http://schemas.microsoft.com/office/drawing/2014/main" id="{0E27CA34-1C0E-0E27-3BA1-796614D890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976141" y="4392951"/>
            <a:ext cx="457200" cy="461420"/>
          </a:xfrm>
          <a:prstGeom prst="rect">
            <a:avLst/>
          </a:prstGeom>
        </p:spPr>
      </p:pic>
      <p:grpSp>
        <p:nvGrpSpPr>
          <p:cNvPr id="110" name="Group 109">
            <a:extLst>
              <a:ext uri="{FF2B5EF4-FFF2-40B4-BE49-F238E27FC236}">
                <a16:creationId xmlns:a16="http://schemas.microsoft.com/office/drawing/2014/main" id="{7DFA416A-559D-D426-C99C-63A81A752F4B}"/>
              </a:ext>
            </a:extLst>
          </p:cNvPr>
          <p:cNvGrpSpPr>
            <a:grpSpLocks noChangeAspect="1"/>
          </p:cNvGrpSpPr>
          <p:nvPr userDrawn="1"/>
        </p:nvGrpSpPr>
        <p:grpSpPr>
          <a:xfrm>
            <a:off x="6857383" y="5268806"/>
            <a:ext cx="1005840" cy="1005840"/>
            <a:chOff x="7369455" y="2721180"/>
            <a:chExt cx="682296" cy="682296"/>
          </a:xfrm>
        </p:grpSpPr>
        <p:cxnSp>
          <p:nvCxnSpPr>
            <p:cNvPr id="111" name="Straight Connector 110">
              <a:extLst>
                <a:ext uri="{FF2B5EF4-FFF2-40B4-BE49-F238E27FC236}">
                  <a16:creationId xmlns:a16="http://schemas.microsoft.com/office/drawing/2014/main" id="{15A85EC5-3480-8E7A-3743-FC5B65CD1173}"/>
                </a:ext>
              </a:extLst>
            </p:cNvPr>
            <p:cNvCxnSpPr/>
            <p:nvPr/>
          </p:nvCxnSpPr>
          <p:spPr>
            <a:xfrm flipV="1">
              <a:off x="7710603" y="2757550"/>
              <a:ext cx="0" cy="547573"/>
            </a:xfrm>
            <a:prstGeom prst="line">
              <a:avLst/>
            </a:prstGeom>
            <a:noFill/>
            <a:ln w="38100" cap="flat" cmpd="sng" algn="ctr">
              <a:solidFill>
                <a:srgbClr val="70AD47"/>
              </a:solidFill>
              <a:prstDash val="solid"/>
              <a:miter lim="800000"/>
            </a:ln>
            <a:effectLst/>
          </p:spPr>
        </p:cxnSp>
        <p:pic>
          <p:nvPicPr>
            <p:cNvPr id="112" name="Picture 111">
              <a:extLst>
                <a:ext uri="{FF2B5EF4-FFF2-40B4-BE49-F238E27FC236}">
                  <a16:creationId xmlns:a16="http://schemas.microsoft.com/office/drawing/2014/main" id="{A3DDE205-24F6-E176-2DF4-D65AA56CF93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69455" y="2721180"/>
              <a:ext cx="682296" cy="682296"/>
            </a:xfrm>
            <a:prstGeom prst="rect">
              <a:avLst/>
            </a:prstGeom>
          </p:spPr>
        </p:pic>
      </p:grpSp>
      <p:pic>
        <p:nvPicPr>
          <p:cNvPr id="113" name="Picture 112">
            <a:extLst>
              <a:ext uri="{FF2B5EF4-FFF2-40B4-BE49-F238E27FC236}">
                <a16:creationId xmlns:a16="http://schemas.microsoft.com/office/drawing/2014/main" id="{7049D8A2-5D96-8A7C-03AB-2F77BC50116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443539" y="1670062"/>
            <a:ext cx="457200" cy="460162"/>
          </a:xfrm>
          <a:prstGeom prst="rect">
            <a:avLst/>
          </a:prstGeom>
        </p:spPr>
      </p:pic>
      <p:pic>
        <p:nvPicPr>
          <p:cNvPr id="114" name="Picture 113">
            <a:extLst>
              <a:ext uri="{FF2B5EF4-FFF2-40B4-BE49-F238E27FC236}">
                <a16:creationId xmlns:a16="http://schemas.microsoft.com/office/drawing/2014/main" id="{ADF64C11-C9E8-D8BD-B5D5-A515F8906EA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269981" y="1639947"/>
            <a:ext cx="457200" cy="460162"/>
          </a:xfrm>
          <a:prstGeom prst="rect">
            <a:avLst/>
          </a:prstGeom>
        </p:spPr>
      </p:pic>
      <p:pic>
        <p:nvPicPr>
          <p:cNvPr id="115" name="Picture 114">
            <a:extLst>
              <a:ext uri="{FF2B5EF4-FFF2-40B4-BE49-F238E27FC236}">
                <a16:creationId xmlns:a16="http://schemas.microsoft.com/office/drawing/2014/main" id="{12083212-D500-26B0-BDFA-E112BAD0AC0A}"/>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740173" y="1749680"/>
            <a:ext cx="457200" cy="460162"/>
          </a:xfrm>
          <a:prstGeom prst="rect">
            <a:avLst/>
          </a:prstGeom>
        </p:spPr>
      </p:pic>
      <p:pic>
        <p:nvPicPr>
          <p:cNvPr id="116" name="Picture 115">
            <a:extLst>
              <a:ext uri="{FF2B5EF4-FFF2-40B4-BE49-F238E27FC236}">
                <a16:creationId xmlns:a16="http://schemas.microsoft.com/office/drawing/2014/main" id="{DEB4F518-7130-2E6B-4C6D-C8933538152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822630" y="1812799"/>
            <a:ext cx="457200" cy="460162"/>
          </a:xfrm>
          <a:prstGeom prst="rect">
            <a:avLst/>
          </a:prstGeom>
        </p:spPr>
      </p:pic>
      <p:pic>
        <p:nvPicPr>
          <p:cNvPr id="117" name="Picture 116">
            <a:extLst>
              <a:ext uri="{FF2B5EF4-FFF2-40B4-BE49-F238E27FC236}">
                <a16:creationId xmlns:a16="http://schemas.microsoft.com/office/drawing/2014/main" id="{A5AAD521-9233-ECE6-B329-F8C1CCEBC3CC}"/>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384052" y="2065801"/>
            <a:ext cx="457200" cy="460162"/>
          </a:xfrm>
          <a:prstGeom prst="rect">
            <a:avLst/>
          </a:prstGeom>
        </p:spPr>
      </p:pic>
      <p:pic>
        <p:nvPicPr>
          <p:cNvPr id="118" name="Picture 117">
            <a:extLst>
              <a:ext uri="{FF2B5EF4-FFF2-40B4-BE49-F238E27FC236}">
                <a16:creationId xmlns:a16="http://schemas.microsoft.com/office/drawing/2014/main" id="{5DB5AB50-2E2C-B01B-583A-4C602B31390C}"/>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642872" y="2706027"/>
            <a:ext cx="457200" cy="460162"/>
          </a:xfrm>
          <a:prstGeom prst="rect">
            <a:avLst/>
          </a:prstGeom>
        </p:spPr>
      </p:pic>
      <p:pic>
        <p:nvPicPr>
          <p:cNvPr id="119" name="Picture 118">
            <a:extLst>
              <a:ext uri="{FF2B5EF4-FFF2-40B4-BE49-F238E27FC236}">
                <a16:creationId xmlns:a16="http://schemas.microsoft.com/office/drawing/2014/main" id="{8137939E-0BE1-9129-25D2-B7D34702E6D8}"/>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926852" y="2246672"/>
            <a:ext cx="457200" cy="460162"/>
          </a:xfrm>
          <a:prstGeom prst="rect">
            <a:avLst/>
          </a:prstGeom>
        </p:spPr>
      </p:pic>
      <p:pic>
        <p:nvPicPr>
          <p:cNvPr id="120" name="Picture 119">
            <a:extLst>
              <a:ext uri="{FF2B5EF4-FFF2-40B4-BE49-F238E27FC236}">
                <a16:creationId xmlns:a16="http://schemas.microsoft.com/office/drawing/2014/main" id="{983B58FD-5699-F3F9-E82C-829CA219F0EE}"/>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101111" y="2642088"/>
            <a:ext cx="457200" cy="460162"/>
          </a:xfrm>
          <a:prstGeom prst="rect">
            <a:avLst/>
          </a:prstGeom>
        </p:spPr>
      </p:pic>
      <p:pic>
        <p:nvPicPr>
          <p:cNvPr id="121" name="Picture 120">
            <a:extLst>
              <a:ext uri="{FF2B5EF4-FFF2-40B4-BE49-F238E27FC236}">
                <a16:creationId xmlns:a16="http://schemas.microsoft.com/office/drawing/2014/main" id="{722A7FD1-1F54-D233-200E-085EB6FC82B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716874" y="2257708"/>
            <a:ext cx="457200" cy="460162"/>
          </a:xfrm>
          <a:prstGeom prst="rect">
            <a:avLst/>
          </a:prstGeom>
        </p:spPr>
      </p:pic>
      <p:pic>
        <p:nvPicPr>
          <p:cNvPr id="122" name="Picture 121">
            <a:extLst>
              <a:ext uri="{FF2B5EF4-FFF2-40B4-BE49-F238E27FC236}">
                <a16:creationId xmlns:a16="http://schemas.microsoft.com/office/drawing/2014/main" id="{825B14B7-1221-5FFB-1780-47B8DD9FC0C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574940" y="2600779"/>
            <a:ext cx="457200" cy="460162"/>
          </a:xfrm>
          <a:prstGeom prst="rect">
            <a:avLst/>
          </a:prstGeom>
        </p:spPr>
      </p:pic>
      <p:pic>
        <p:nvPicPr>
          <p:cNvPr id="123" name="Picture 122">
            <a:extLst>
              <a:ext uri="{FF2B5EF4-FFF2-40B4-BE49-F238E27FC236}">
                <a16:creationId xmlns:a16="http://schemas.microsoft.com/office/drawing/2014/main" id="{4DBF636C-9F27-4F36-C397-4BBA21C6F0D5}"/>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499201" y="2180648"/>
            <a:ext cx="457200" cy="460162"/>
          </a:xfrm>
          <a:prstGeom prst="rect">
            <a:avLst/>
          </a:prstGeom>
        </p:spPr>
      </p:pic>
      <p:pic>
        <p:nvPicPr>
          <p:cNvPr id="124" name="Picture 123">
            <a:extLst>
              <a:ext uri="{FF2B5EF4-FFF2-40B4-BE49-F238E27FC236}">
                <a16:creationId xmlns:a16="http://schemas.microsoft.com/office/drawing/2014/main" id="{09163CE2-4112-36A0-07C5-722BB5C4A5A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781529" y="5467724"/>
            <a:ext cx="457200" cy="461420"/>
          </a:xfrm>
          <a:prstGeom prst="rect">
            <a:avLst/>
          </a:prstGeom>
        </p:spPr>
      </p:pic>
      <p:pic>
        <p:nvPicPr>
          <p:cNvPr id="125" name="Picture 124">
            <a:extLst>
              <a:ext uri="{FF2B5EF4-FFF2-40B4-BE49-F238E27FC236}">
                <a16:creationId xmlns:a16="http://schemas.microsoft.com/office/drawing/2014/main" id="{515907C4-FD1A-4E15-4969-F827713FF51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8214" y="4953807"/>
            <a:ext cx="457200" cy="461420"/>
          </a:xfrm>
          <a:prstGeom prst="rect">
            <a:avLst/>
          </a:prstGeom>
        </p:spPr>
      </p:pic>
      <p:pic>
        <p:nvPicPr>
          <p:cNvPr id="126" name="Picture 125">
            <a:extLst>
              <a:ext uri="{FF2B5EF4-FFF2-40B4-BE49-F238E27FC236}">
                <a16:creationId xmlns:a16="http://schemas.microsoft.com/office/drawing/2014/main" id="{B0D5D47B-C0FF-7A43-F89C-0D7A4AD3598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818270" y="4918880"/>
            <a:ext cx="457200" cy="461420"/>
          </a:xfrm>
          <a:prstGeom prst="rect">
            <a:avLst/>
          </a:prstGeom>
        </p:spPr>
      </p:pic>
      <p:pic>
        <p:nvPicPr>
          <p:cNvPr id="127" name="Picture 126">
            <a:extLst>
              <a:ext uri="{FF2B5EF4-FFF2-40B4-BE49-F238E27FC236}">
                <a16:creationId xmlns:a16="http://schemas.microsoft.com/office/drawing/2014/main" id="{094176AF-E25D-AD6D-0519-8B0778A2EC0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497329" y="4855347"/>
            <a:ext cx="457200" cy="461420"/>
          </a:xfrm>
          <a:prstGeom prst="rect">
            <a:avLst/>
          </a:prstGeom>
        </p:spPr>
      </p:pic>
      <p:pic>
        <p:nvPicPr>
          <p:cNvPr id="128" name="Picture 127">
            <a:extLst>
              <a:ext uri="{FF2B5EF4-FFF2-40B4-BE49-F238E27FC236}">
                <a16:creationId xmlns:a16="http://schemas.microsoft.com/office/drawing/2014/main" id="{9E1BDF42-BC5D-56F4-22C8-C619FA1E3C3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395414" y="4831456"/>
            <a:ext cx="457200" cy="461420"/>
          </a:xfrm>
          <a:prstGeom prst="rect">
            <a:avLst/>
          </a:prstGeom>
        </p:spPr>
      </p:pic>
      <p:pic>
        <p:nvPicPr>
          <p:cNvPr id="129" name="Picture 128">
            <a:extLst>
              <a:ext uri="{FF2B5EF4-FFF2-40B4-BE49-F238E27FC236}">
                <a16:creationId xmlns:a16="http://schemas.microsoft.com/office/drawing/2014/main" id="{F8A7A9DC-3666-2E27-071F-CBC352DBBE2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457241" y="5726509"/>
            <a:ext cx="457200" cy="461420"/>
          </a:xfrm>
          <a:prstGeom prst="rect">
            <a:avLst/>
          </a:prstGeom>
        </p:spPr>
      </p:pic>
      <p:pic>
        <p:nvPicPr>
          <p:cNvPr id="130" name="Picture 129">
            <a:extLst>
              <a:ext uri="{FF2B5EF4-FFF2-40B4-BE49-F238E27FC236}">
                <a16:creationId xmlns:a16="http://schemas.microsoft.com/office/drawing/2014/main" id="{EF95ECB4-5865-FAE9-A63A-664879DC712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81052" y="5409364"/>
            <a:ext cx="457200" cy="461420"/>
          </a:xfrm>
          <a:prstGeom prst="rect">
            <a:avLst/>
          </a:prstGeom>
        </p:spPr>
      </p:pic>
      <p:pic>
        <p:nvPicPr>
          <p:cNvPr id="131" name="Picture 130">
            <a:extLst>
              <a:ext uri="{FF2B5EF4-FFF2-40B4-BE49-F238E27FC236}">
                <a16:creationId xmlns:a16="http://schemas.microsoft.com/office/drawing/2014/main" id="{054377CC-B08B-0D2B-1687-C311052E6E5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419126" y="5248545"/>
            <a:ext cx="457200" cy="461420"/>
          </a:xfrm>
          <a:prstGeom prst="rect">
            <a:avLst/>
          </a:prstGeom>
        </p:spPr>
      </p:pic>
      <p:pic>
        <p:nvPicPr>
          <p:cNvPr id="132" name="Picture 131">
            <a:extLst>
              <a:ext uri="{FF2B5EF4-FFF2-40B4-BE49-F238E27FC236}">
                <a16:creationId xmlns:a16="http://schemas.microsoft.com/office/drawing/2014/main" id="{B54D62E2-D17D-3837-F8F2-3A09B29F5FD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14441" y="5849764"/>
            <a:ext cx="457200" cy="461420"/>
          </a:xfrm>
          <a:prstGeom prst="rect">
            <a:avLst/>
          </a:prstGeom>
        </p:spPr>
      </p:pic>
      <p:pic>
        <p:nvPicPr>
          <p:cNvPr id="133" name="Picture 132">
            <a:extLst>
              <a:ext uri="{FF2B5EF4-FFF2-40B4-BE49-F238E27FC236}">
                <a16:creationId xmlns:a16="http://schemas.microsoft.com/office/drawing/2014/main" id="{651EF34D-0485-A4C7-D1DA-4DF7A60C45E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403973" y="5808920"/>
            <a:ext cx="457200" cy="461420"/>
          </a:xfrm>
          <a:prstGeom prst="rect">
            <a:avLst/>
          </a:prstGeom>
        </p:spPr>
      </p:pic>
      <p:pic>
        <p:nvPicPr>
          <p:cNvPr id="134" name="Picture 133">
            <a:extLst>
              <a:ext uri="{FF2B5EF4-FFF2-40B4-BE49-F238E27FC236}">
                <a16:creationId xmlns:a16="http://schemas.microsoft.com/office/drawing/2014/main" id="{63141787-51D8-8877-419D-74A69B8F7B5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30376" y="5283061"/>
            <a:ext cx="457200" cy="461420"/>
          </a:xfrm>
          <a:prstGeom prst="rect">
            <a:avLst/>
          </a:prstGeom>
        </p:spPr>
      </p:pic>
      <p:pic>
        <p:nvPicPr>
          <p:cNvPr id="135" name="Picture 134">
            <a:extLst>
              <a:ext uri="{FF2B5EF4-FFF2-40B4-BE49-F238E27FC236}">
                <a16:creationId xmlns:a16="http://schemas.microsoft.com/office/drawing/2014/main" id="{B29C48FA-5EAE-6815-5A76-9233F5BC6F0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886536" y="5189558"/>
            <a:ext cx="457200" cy="461420"/>
          </a:xfrm>
          <a:prstGeom prst="rect">
            <a:avLst/>
          </a:prstGeom>
        </p:spPr>
      </p:pic>
      <p:pic>
        <p:nvPicPr>
          <p:cNvPr id="136" name="Picture 135">
            <a:extLst>
              <a:ext uri="{FF2B5EF4-FFF2-40B4-BE49-F238E27FC236}">
                <a16:creationId xmlns:a16="http://schemas.microsoft.com/office/drawing/2014/main" id="{E550093D-2EBC-0B8A-8F4E-81E455AA569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174649" y="4299046"/>
            <a:ext cx="457200" cy="461420"/>
          </a:xfrm>
          <a:prstGeom prst="rect">
            <a:avLst/>
          </a:prstGeom>
        </p:spPr>
      </p:pic>
      <p:pic>
        <p:nvPicPr>
          <p:cNvPr id="137" name="Picture 136">
            <a:extLst>
              <a:ext uri="{FF2B5EF4-FFF2-40B4-BE49-F238E27FC236}">
                <a16:creationId xmlns:a16="http://schemas.microsoft.com/office/drawing/2014/main" id="{B8AF79F0-3574-45D8-3CA4-1642F529141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2167999" y="4767207"/>
            <a:ext cx="457200" cy="461420"/>
          </a:xfrm>
          <a:prstGeom prst="rect">
            <a:avLst/>
          </a:prstGeom>
        </p:spPr>
      </p:pic>
      <p:pic>
        <p:nvPicPr>
          <p:cNvPr id="138" name="Picture 137">
            <a:extLst>
              <a:ext uri="{FF2B5EF4-FFF2-40B4-BE49-F238E27FC236}">
                <a16:creationId xmlns:a16="http://schemas.microsoft.com/office/drawing/2014/main" id="{5B02EFEF-27BF-9C24-8D97-BC617C94B62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44803" y="2475317"/>
            <a:ext cx="457200" cy="461420"/>
          </a:xfrm>
          <a:prstGeom prst="rect">
            <a:avLst/>
          </a:prstGeom>
        </p:spPr>
      </p:pic>
      <p:pic>
        <p:nvPicPr>
          <p:cNvPr id="139" name="Picture 138">
            <a:extLst>
              <a:ext uri="{FF2B5EF4-FFF2-40B4-BE49-F238E27FC236}">
                <a16:creationId xmlns:a16="http://schemas.microsoft.com/office/drawing/2014/main" id="{E15CDF3A-5FF9-377A-9DB1-281BBA86CBA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522477" y="2502312"/>
            <a:ext cx="457200" cy="461420"/>
          </a:xfrm>
          <a:prstGeom prst="rect">
            <a:avLst/>
          </a:prstGeom>
        </p:spPr>
      </p:pic>
      <p:sp>
        <p:nvSpPr>
          <p:cNvPr id="140" name="TextBox 139">
            <a:extLst>
              <a:ext uri="{FF2B5EF4-FFF2-40B4-BE49-F238E27FC236}">
                <a16:creationId xmlns:a16="http://schemas.microsoft.com/office/drawing/2014/main" id="{3C6F7ED5-40BD-3C5D-3641-BE68A84C107C}"/>
              </a:ext>
            </a:extLst>
          </p:cNvPr>
          <p:cNvSpPr txBox="1"/>
          <p:nvPr userDrawn="1"/>
        </p:nvSpPr>
        <p:spPr>
          <a:xfrm rot="18900000">
            <a:off x="3129371" y="3247796"/>
            <a:ext cx="595035" cy="246221"/>
          </a:xfrm>
          <a:prstGeom prst="rect">
            <a:avLst/>
          </a:prstGeom>
          <a:noFill/>
        </p:spPr>
        <p:txBody>
          <a:bodyPr wrap="none" rtlCol="0">
            <a:spAutoFit/>
          </a:bodyPr>
          <a:lstStyle/>
          <a:p>
            <a:r>
              <a:rPr lang="en-US" sz="1000">
                <a:solidFill>
                  <a:prstClr val="black"/>
                </a:solidFill>
                <a:latin typeface="Calibri" panose="020F0502020204030204"/>
              </a:rPr>
              <a:t>random</a:t>
            </a:r>
          </a:p>
        </p:txBody>
      </p:sp>
      <p:sp>
        <p:nvSpPr>
          <p:cNvPr id="141" name="TextBox 140">
            <a:extLst>
              <a:ext uri="{FF2B5EF4-FFF2-40B4-BE49-F238E27FC236}">
                <a16:creationId xmlns:a16="http://schemas.microsoft.com/office/drawing/2014/main" id="{44EFE118-6290-E5F2-EC47-6BE848D5A8FD}"/>
              </a:ext>
            </a:extLst>
          </p:cNvPr>
          <p:cNvSpPr txBox="1"/>
          <p:nvPr userDrawn="1"/>
        </p:nvSpPr>
        <p:spPr>
          <a:xfrm rot="2700000">
            <a:off x="3168810" y="4285269"/>
            <a:ext cx="779381" cy="246221"/>
          </a:xfrm>
          <a:prstGeom prst="rect">
            <a:avLst/>
          </a:prstGeom>
          <a:noFill/>
        </p:spPr>
        <p:txBody>
          <a:bodyPr wrap="none" rtlCol="0">
            <a:spAutoFit/>
          </a:bodyPr>
          <a:lstStyle/>
          <a:p>
            <a:r>
              <a:rPr lang="en-US" sz="1000">
                <a:solidFill>
                  <a:prstClr val="black"/>
                </a:solidFill>
                <a:latin typeface="Calibri" panose="020F0502020204030204"/>
              </a:rPr>
              <a:t>assignment</a:t>
            </a:r>
          </a:p>
        </p:txBody>
      </p:sp>
      <p:pic>
        <p:nvPicPr>
          <p:cNvPr id="142" name="Picture 141">
            <a:extLst>
              <a:ext uri="{FF2B5EF4-FFF2-40B4-BE49-F238E27FC236}">
                <a16:creationId xmlns:a16="http://schemas.microsoft.com/office/drawing/2014/main" id="{9D0EA3F1-25DD-DAB5-3572-7D9157FE28DE}"/>
              </a:ext>
            </a:extLst>
          </p:cNvPr>
          <p:cNvPicPr>
            <a:picLocks noChangeAspect="1"/>
          </p:cNvPicPr>
          <p:nvPr userDrawn="1"/>
        </p:nvPicPr>
        <p:blipFill rotWithShape="1">
          <a:blip r:embed="rId7" cstate="email">
            <a:alphaModFix/>
            <a:extLst>
              <a:ext uri="{28A0092B-C50C-407E-A947-70E740481C1C}">
                <a14:useLocalDpi xmlns:a14="http://schemas.microsoft.com/office/drawing/2010/main"/>
              </a:ext>
            </a:extLst>
          </a:blip>
          <a:srcRect/>
          <a:stretch/>
        </p:blipFill>
        <p:spPr>
          <a:xfrm>
            <a:off x="10340908" y="5021667"/>
            <a:ext cx="1876684" cy="1159222"/>
          </a:xfrm>
          <a:prstGeom prst="rect">
            <a:avLst/>
          </a:prstGeom>
        </p:spPr>
      </p:pic>
      <p:pic>
        <p:nvPicPr>
          <p:cNvPr id="143" name="Picture 142">
            <a:extLst>
              <a:ext uri="{FF2B5EF4-FFF2-40B4-BE49-F238E27FC236}">
                <a16:creationId xmlns:a16="http://schemas.microsoft.com/office/drawing/2014/main" id="{FC28164F-371E-3E38-4FC4-EF49B2041A76}"/>
              </a:ext>
            </a:extLst>
          </p:cNvPr>
          <p:cNvPicPr>
            <a:picLocks noChangeAspect="1"/>
          </p:cNvPicPr>
          <p:nvPr userDrawn="1"/>
        </p:nvPicPr>
        <p:blipFill>
          <a:blip r:embed="rId8">
            <a:alphaModFix amt="85000"/>
          </a:blip>
          <a:stretch>
            <a:fillRect/>
          </a:stretch>
        </p:blipFill>
        <p:spPr>
          <a:xfrm>
            <a:off x="10793124" y="1758774"/>
            <a:ext cx="884341" cy="1144598"/>
          </a:xfrm>
          <a:prstGeom prst="rect">
            <a:avLst/>
          </a:prstGeom>
        </p:spPr>
      </p:pic>
      <p:sp>
        <p:nvSpPr>
          <p:cNvPr id="144" name="TextBox 143">
            <a:extLst>
              <a:ext uri="{FF2B5EF4-FFF2-40B4-BE49-F238E27FC236}">
                <a16:creationId xmlns:a16="http://schemas.microsoft.com/office/drawing/2014/main" id="{C79FC043-0082-183A-D7EF-8830C9AA8A88}"/>
              </a:ext>
            </a:extLst>
          </p:cNvPr>
          <p:cNvSpPr txBox="1"/>
          <p:nvPr userDrawn="1"/>
        </p:nvSpPr>
        <p:spPr>
          <a:xfrm>
            <a:off x="10562257" y="2657813"/>
            <a:ext cx="1346074"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Analyze</a:t>
            </a:r>
          </a:p>
        </p:txBody>
      </p:sp>
      <p:pic>
        <p:nvPicPr>
          <p:cNvPr id="145" name="Graphic 144">
            <a:extLst>
              <a:ext uri="{FF2B5EF4-FFF2-40B4-BE49-F238E27FC236}">
                <a16:creationId xmlns:a16="http://schemas.microsoft.com/office/drawing/2014/main" id="{15E55A9C-8C53-3D30-D3ED-2FD126D779A9}"/>
              </a:ext>
            </a:extLst>
          </p:cNvPr>
          <p:cNvPicPr>
            <a:picLocks noChangeAspect="1"/>
          </p:cNvPicPr>
          <p:nvPr userDrawn="1"/>
        </p:nvPicPr>
        <p:blipFill>
          <a:blip r:embed="rId9">
            <a:alphaModFix amt="40000"/>
            <a:extLst>
              <a:ext uri="{96DAC541-7B7A-43D3-8B79-37D633B846F1}">
                <asvg:svgBlip xmlns:asvg="http://schemas.microsoft.com/office/drawing/2016/SVG/main" r:embed="rId10"/>
              </a:ext>
            </a:extLst>
          </a:blip>
          <a:stretch>
            <a:fillRect/>
          </a:stretch>
        </p:blipFill>
        <p:spPr>
          <a:xfrm>
            <a:off x="10591618" y="3552610"/>
            <a:ext cx="1287353" cy="846622"/>
          </a:xfrm>
          <a:prstGeom prst="rect">
            <a:avLst/>
          </a:prstGeom>
        </p:spPr>
      </p:pic>
      <p:sp>
        <p:nvSpPr>
          <p:cNvPr id="146" name="TextBox 145">
            <a:extLst>
              <a:ext uri="{FF2B5EF4-FFF2-40B4-BE49-F238E27FC236}">
                <a16:creationId xmlns:a16="http://schemas.microsoft.com/office/drawing/2014/main" id="{454C463F-6FD0-408B-46A5-8E3542F34CFD}"/>
              </a:ext>
            </a:extLst>
          </p:cNvPr>
          <p:cNvSpPr txBox="1"/>
          <p:nvPr userDrawn="1"/>
        </p:nvSpPr>
        <p:spPr>
          <a:xfrm>
            <a:off x="10584443" y="4043100"/>
            <a:ext cx="130170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Finalize</a:t>
            </a:r>
          </a:p>
        </p:txBody>
      </p:sp>
      <p:sp>
        <p:nvSpPr>
          <p:cNvPr id="147" name="TextBox 146">
            <a:extLst>
              <a:ext uri="{FF2B5EF4-FFF2-40B4-BE49-F238E27FC236}">
                <a16:creationId xmlns:a16="http://schemas.microsoft.com/office/drawing/2014/main" id="{5A5B0BB4-EF49-5619-D109-1E36EF708218}"/>
              </a:ext>
            </a:extLst>
          </p:cNvPr>
          <p:cNvSpPr txBox="1"/>
          <p:nvPr userDrawn="1"/>
        </p:nvSpPr>
        <p:spPr>
          <a:xfrm rot="20361813">
            <a:off x="10222900" y="5241215"/>
            <a:ext cx="201401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Disseminate</a:t>
            </a:r>
          </a:p>
        </p:txBody>
      </p:sp>
      <p:sp>
        <p:nvSpPr>
          <p:cNvPr id="148" name="Freeform: Shape 132">
            <a:extLst>
              <a:ext uri="{FF2B5EF4-FFF2-40B4-BE49-F238E27FC236}">
                <a16:creationId xmlns:a16="http://schemas.microsoft.com/office/drawing/2014/main" id="{9C3D1967-B427-8C8C-4CA5-CA56E0034967}"/>
              </a:ext>
            </a:extLst>
          </p:cNvPr>
          <p:cNvSpPr/>
          <p:nvPr userDrawn="1"/>
        </p:nvSpPr>
        <p:spPr>
          <a:xfrm>
            <a:off x="646555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49" name="Freeform: Shape 21">
            <a:extLst>
              <a:ext uri="{FF2B5EF4-FFF2-40B4-BE49-F238E27FC236}">
                <a16:creationId xmlns:a16="http://schemas.microsoft.com/office/drawing/2014/main" id="{336CB580-A0DB-8A80-210C-6578FD17D06A}"/>
              </a:ext>
            </a:extLst>
          </p:cNvPr>
          <p:cNvSpPr/>
          <p:nvPr userDrawn="1"/>
        </p:nvSpPr>
        <p:spPr>
          <a:xfrm>
            <a:off x="490132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0" name="Freeform: Shape 22">
            <a:extLst>
              <a:ext uri="{FF2B5EF4-FFF2-40B4-BE49-F238E27FC236}">
                <a16:creationId xmlns:a16="http://schemas.microsoft.com/office/drawing/2014/main" id="{DA688BD3-578E-144A-DC98-82536D3AD4A1}"/>
              </a:ext>
            </a:extLst>
          </p:cNvPr>
          <p:cNvSpPr/>
          <p:nvPr userDrawn="1"/>
        </p:nvSpPr>
        <p:spPr>
          <a:xfrm>
            <a:off x="529238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1" name="Freeform: Shape 23">
            <a:extLst>
              <a:ext uri="{FF2B5EF4-FFF2-40B4-BE49-F238E27FC236}">
                <a16:creationId xmlns:a16="http://schemas.microsoft.com/office/drawing/2014/main" id="{EC5B1403-B98A-9FAA-085E-CF97982F8EF4}"/>
              </a:ext>
            </a:extLst>
          </p:cNvPr>
          <p:cNvSpPr/>
          <p:nvPr userDrawn="1"/>
        </p:nvSpPr>
        <p:spPr>
          <a:xfrm>
            <a:off x="568343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2" name="Freeform: Shape 24">
            <a:extLst>
              <a:ext uri="{FF2B5EF4-FFF2-40B4-BE49-F238E27FC236}">
                <a16:creationId xmlns:a16="http://schemas.microsoft.com/office/drawing/2014/main" id="{D2C21C2D-ED2B-F2F2-8416-5F3D5BADB66E}"/>
              </a:ext>
            </a:extLst>
          </p:cNvPr>
          <p:cNvSpPr/>
          <p:nvPr userDrawn="1"/>
        </p:nvSpPr>
        <p:spPr>
          <a:xfrm>
            <a:off x="607449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3" name="Freeform: Shape 21">
            <a:extLst>
              <a:ext uri="{FF2B5EF4-FFF2-40B4-BE49-F238E27FC236}">
                <a16:creationId xmlns:a16="http://schemas.microsoft.com/office/drawing/2014/main" id="{FADCCE2D-B254-C6E0-E115-EE81BA1D9A10}"/>
              </a:ext>
            </a:extLst>
          </p:cNvPr>
          <p:cNvSpPr/>
          <p:nvPr userDrawn="1"/>
        </p:nvSpPr>
        <p:spPr>
          <a:xfrm>
            <a:off x="4418825"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Setting up for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54" name="Picture 153">
            <a:extLst>
              <a:ext uri="{FF2B5EF4-FFF2-40B4-BE49-F238E27FC236}">
                <a16:creationId xmlns:a16="http://schemas.microsoft.com/office/drawing/2014/main" id="{792FD7FF-D69F-20D7-BE69-19100916C67C}"/>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938657" y="3256324"/>
            <a:ext cx="365760" cy="532015"/>
          </a:xfrm>
          <a:prstGeom prst="rect">
            <a:avLst/>
          </a:prstGeom>
        </p:spPr>
      </p:pic>
      <p:sp>
        <p:nvSpPr>
          <p:cNvPr id="155" name="Freeform: Shape 132">
            <a:extLst>
              <a:ext uri="{FF2B5EF4-FFF2-40B4-BE49-F238E27FC236}">
                <a16:creationId xmlns:a16="http://schemas.microsoft.com/office/drawing/2014/main" id="{C218E98F-734B-9218-65CB-9F6F36DAF29E}"/>
              </a:ext>
            </a:extLst>
          </p:cNvPr>
          <p:cNvSpPr/>
          <p:nvPr userDrawn="1"/>
        </p:nvSpPr>
        <p:spPr>
          <a:xfrm>
            <a:off x="953180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6" name="Freeform: Shape 21">
            <a:extLst>
              <a:ext uri="{FF2B5EF4-FFF2-40B4-BE49-F238E27FC236}">
                <a16:creationId xmlns:a16="http://schemas.microsoft.com/office/drawing/2014/main" id="{9C4F28BC-9A24-F8BB-9866-6AAD59353544}"/>
              </a:ext>
            </a:extLst>
          </p:cNvPr>
          <p:cNvSpPr/>
          <p:nvPr userDrawn="1"/>
        </p:nvSpPr>
        <p:spPr>
          <a:xfrm>
            <a:off x="796756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7" name="Freeform: Shape 22">
            <a:extLst>
              <a:ext uri="{FF2B5EF4-FFF2-40B4-BE49-F238E27FC236}">
                <a16:creationId xmlns:a16="http://schemas.microsoft.com/office/drawing/2014/main" id="{70C53B88-2219-6507-E652-0AF3E5EB7254}"/>
              </a:ext>
            </a:extLst>
          </p:cNvPr>
          <p:cNvSpPr/>
          <p:nvPr userDrawn="1"/>
        </p:nvSpPr>
        <p:spPr>
          <a:xfrm>
            <a:off x="835862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8" name="Freeform: Shape 23">
            <a:extLst>
              <a:ext uri="{FF2B5EF4-FFF2-40B4-BE49-F238E27FC236}">
                <a16:creationId xmlns:a16="http://schemas.microsoft.com/office/drawing/2014/main" id="{E130038C-0699-5CAA-6C63-7FA0FC810E2B}"/>
              </a:ext>
            </a:extLst>
          </p:cNvPr>
          <p:cNvSpPr/>
          <p:nvPr userDrawn="1"/>
        </p:nvSpPr>
        <p:spPr>
          <a:xfrm>
            <a:off x="874968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9" name="Freeform: Shape 24">
            <a:extLst>
              <a:ext uri="{FF2B5EF4-FFF2-40B4-BE49-F238E27FC236}">
                <a16:creationId xmlns:a16="http://schemas.microsoft.com/office/drawing/2014/main" id="{8A26A82C-137E-25C2-0561-A4AF95707B12}"/>
              </a:ext>
            </a:extLst>
          </p:cNvPr>
          <p:cNvSpPr/>
          <p:nvPr userDrawn="1"/>
        </p:nvSpPr>
        <p:spPr>
          <a:xfrm>
            <a:off x="914074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60" name="Freeform: Shape 21">
            <a:extLst>
              <a:ext uri="{FF2B5EF4-FFF2-40B4-BE49-F238E27FC236}">
                <a16:creationId xmlns:a16="http://schemas.microsoft.com/office/drawing/2014/main" id="{B0A3449C-3FF2-D402-8F87-23F9F67839B1}"/>
              </a:ext>
            </a:extLst>
          </p:cNvPr>
          <p:cNvSpPr/>
          <p:nvPr userDrawn="1"/>
        </p:nvSpPr>
        <p:spPr>
          <a:xfrm>
            <a:off x="7485071"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Setting up for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61" name="Graphic 160">
            <a:extLst>
              <a:ext uri="{FF2B5EF4-FFF2-40B4-BE49-F238E27FC236}">
                <a16:creationId xmlns:a16="http://schemas.microsoft.com/office/drawing/2014/main" id="{CF3A2519-1308-370D-A519-D10EDB1320CA}"/>
              </a:ext>
            </a:extLst>
          </p:cNvPr>
          <p:cNvPicPr>
            <a:picLocks noChangeAspect="1"/>
          </p:cNvPicPr>
          <p:nvPr userDrawn="1"/>
        </p:nvPicPr>
        <p:blipFill>
          <a:blip r:embed="rId12">
            <a:duotone>
              <a:srgbClr val="FFC000">
                <a:shade val="45000"/>
                <a:satMod val="135000"/>
              </a:srgbClr>
              <a:prstClr val="white"/>
            </a:duotone>
            <a:extLst>
              <a:ext uri="{96DAC541-7B7A-43D3-8B79-37D633B846F1}">
                <asvg:svgBlip xmlns:asvg="http://schemas.microsoft.com/office/drawing/2016/SVG/main" r:embed="rId13"/>
              </a:ext>
            </a:extLst>
          </a:blip>
          <a:stretch>
            <a:fillRect/>
          </a:stretch>
        </p:blipFill>
        <p:spPr>
          <a:xfrm>
            <a:off x="9897270" y="3816451"/>
            <a:ext cx="320040" cy="320040"/>
          </a:xfrm>
          <a:prstGeom prst="rect">
            <a:avLst/>
          </a:prstGeom>
        </p:spPr>
      </p:pic>
      <p:pic>
        <p:nvPicPr>
          <p:cNvPr id="162" name="Graphic 161">
            <a:extLst>
              <a:ext uri="{FF2B5EF4-FFF2-40B4-BE49-F238E27FC236}">
                <a16:creationId xmlns:a16="http://schemas.microsoft.com/office/drawing/2014/main" id="{A6F7A7EC-D574-0FC5-1C72-502B9312DCC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023483" y="3926493"/>
            <a:ext cx="320040" cy="320040"/>
          </a:xfrm>
          <a:prstGeom prst="rect">
            <a:avLst/>
          </a:prstGeom>
        </p:spPr>
      </p:pic>
      <p:pic>
        <p:nvPicPr>
          <p:cNvPr id="163" name="Picture 162">
            <a:extLst>
              <a:ext uri="{FF2B5EF4-FFF2-40B4-BE49-F238E27FC236}">
                <a16:creationId xmlns:a16="http://schemas.microsoft.com/office/drawing/2014/main" id="{41F0BC43-3037-C4DD-2922-9453F27C20EA}"/>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9840201" y="4319898"/>
            <a:ext cx="580428" cy="411136"/>
          </a:xfrm>
          <a:prstGeom prst="rect">
            <a:avLst/>
          </a:prstGeom>
        </p:spPr>
      </p:pic>
      <p:pic>
        <p:nvPicPr>
          <p:cNvPr id="164" name="Picture 163">
            <a:extLst>
              <a:ext uri="{FF2B5EF4-FFF2-40B4-BE49-F238E27FC236}">
                <a16:creationId xmlns:a16="http://schemas.microsoft.com/office/drawing/2014/main" id="{F1F80C39-4955-CACD-1DD1-44C92B057FE1}"/>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857896" y="3248350"/>
            <a:ext cx="365760" cy="532015"/>
          </a:xfrm>
          <a:prstGeom prst="rect">
            <a:avLst/>
          </a:prstGeom>
        </p:spPr>
      </p:pic>
      <p:pic>
        <p:nvPicPr>
          <p:cNvPr id="165" name="Picture 164">
            <a:extLst>
              <a:ext uri="{FF2B5EF4-FFF2-40B4-BE49-F238E27FC236}">
                <a16:creationId xmlns:a16="http://schemas.microsoft.com/office/drawing/2014/main" id="{A742F79C-58D6-9918-BD30-12485E0B6E79}"/>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6750562" y="4311924"/>
            <a:ext cx="580428" cy="411136"/>
          </a:xfrm>
          <a:prstGeom prst="rect">
            <a:avLst/>
          </a:prstGeom>
        </p:spPr>
      </p:pic>
      <p:pic>
        <p:nvPicPr>
          <p:cNvPr id="166" name="Graphic 165">
            <a:extLst>
              <a:ext uri="{FF2B5EF4-FFF2-40B4-BE49-F238E27FC236}">
                <a16:creationId xmlns:a16="http://schemas.microsoft.com/office/drawing/2014/main" id="{CD52DE1B-8308-623B-6712-D89CC5F0AFF3}"/>
              </a:ext>
            </a:extLst>
          </p:cNvPr>
          <p:cNvPicPr>
            <a:picLocks noChangeAspect="1"/>
          </p:cNvPicPr>
          <p:nvPr userDrawn="1"/>
        </p:nvPicPr>
        <p:blipFill>
          <a:blip r:embed="rId12">
            <a:duotone>
              <a:srgbClr val="FFC000">
                <a:shade val="45000"/>
                <a:satMod val="135000"/>
              </a:srgbClr>
              <a:prstClr val="white"/>
            </a:duotone>
            <a:extLst>
              <a:ext uri="{96DAC541-7B7A-43D3-8B79-37D633B846F1}">
                <asvg:svgBlip xmlns:asvg="http://schemas.microsoft.com/office/drawing/2016/SVG/main" r:embed="rId13"/>
              </a:ext>
            </a:extLst>
          </a:blip>
          <a:stretch>
            <a:fillRect/>
          </a:stretch>
        </p:blipFill>
        <p:spPr>
          <a:xfrm>
            <a:off x="6820947" y="3808477"/>
            <a:ext cx="320040" cy="320040"/>
          </a:xfrm>
          <a:prstGeom prst="rect">
            <a:avLst/>
          </a:prstGeom>
        </p:spPr>
      </p:pic>
      <p:pic>
        <p:nvPicPr>
          <p:cNvPr id="167" name="Graphic 166">
            <a:extLst>
              <a:ext uri="{FF2B5EF4-FFF2-40B4-BE49-F238E27FC236}">
                <a16:creationId xmlns:a16="http://schemas.microsoft.com/office/drawing/2014/main" id="{38C85FE5-B685-EC63-CF93-6950ECD54CFE}"/>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947160" y="3918519"/>
            <a:ext cx="320040" cy="320040"/>
          </a:xfrm>
          <a:prstGeom prst="rect">
            <a:avLst/>
          </a:prstGeom>
        </p:spPr>
      </p:pic>
    </p:spTree>
    <p:extLst>
      <p:ext uri="{BB962C8B-B14F-4D97-AF65-F5344CB8AC3E}">
        <p14:creationId xmlns:p14="http://schemas.microsoft.com/office/powerpoint/2010/main" val="5221372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ENHANCE C2 RCT">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735331485"/>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latin typeface="Calibri" panose="020F0502020204030204" pitchFamily="34" charset="0"/>
                          <a:cs typeface="Calibri" panose="020F0502020204030204" pitchFamily="34" charset="0"/>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latin typeface="Calibri" panose="020F0502020204030204" pitchFamily="34" charset="0"/>
                        <a:cs typeface="Calibri" panose="020F0502020204030204" pitchFamily="34" charset="0"/>
                      </a:endParaRPr>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ctr"/>
                      <a:r>
                        <a:rPr lang="en-US">
                          <a:latin typeface="Calibri" panose="020F0502020204030204" pitchFamily="34" charset="0"/>
                          <a:cs typeface="Calibri" panose="020F0502020204030204" pitchFamily="34" charset="0"/>
                        </a:rPr>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latin typeface="Calibri" panose="020F0502020204030204" pitchFamily="34" charset="0"/>
                          <a:cs typeface="Calibri" panose="020F0502020204030204" pitchFamily="34" charset="0"/>
                        </a:rPr>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pic>
        <p:nvPicPr>
          <p:cNvPr id="90" name="Picture 89">
            <a:extLst>
              <a:ext uri="{FF2B5EF4-FFF2-40B4-BE49-F238E27FC236}">
                <a16:creationId xmlns:a16="http://schemas.microsoft.com/office/drawing/2014/main" id="{71734EFE-B362-EBAA-AC8B-112B5DB1E31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477070" y="4318778"/>
            <a:ext cx="457200" cy="461420"/>
          </a:xfrm>
          <a:prstGeom prst="rect">
            <a:avLst/>
          </a:prstGeom>
        </p:spPr>
      </p:pic>
      <p:pic>
        <p:nvPicPr>
          <p:cNvPr id="91" name="Picture 90">
            <a:extLst>
              <a:ext uri="{FF2B5EF4-FFF2-40B4-BE49-F238E27FC236}">
                <a16:creationId xmlns:a16="http://schemas.microsoft.com/office/drawing/2014/main" id="{34C2CBA8-E1E0-C35D-56B7-848A65B4672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405970" y="1786315"/>
            <a:ext cx="457200" cy="461420"/>
          </a:xfrm>
          <a:prstGeom prst="rect">
            <a:avLst/>
          </a:prstGeom>
        </p:spPr>
      </p:pic>
      <p:sp>
        <p:nvSpPr>
          <p:cNvPr id="92" name="TextBox 91">
            <a:extLst>
              <a:ext uri="{FF2B5EF4-FFF2-40B4-BE49-F238E27FC236}">
                <a16:creationId xmlns:a16="http://schemas.microsoft.com/office/drawing/2014/main" id="{1A802DC3-E144-0F44-98B8-B1B5611EA323}"/>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solidFill>
                  <a:prstClr val="black"/>
                </a:solidFill>
                <a:latin typeface="Calibri" panose="020F0502020204030204"/>
              </a:rPr>
              <a:t>22 Elementary Schools</a:t>
            </a:r>
          </a:p>
        </p:txBody>
      </p:sp>
      <p:sp>
        <p:nvSpPr>
          <p:cNvPr id="93" name="Left-Up Arrow 92">
            <a:extLst>
              <a:ext uri="{FF2B5EF4-FFF2-40B4-BE49-F238E27FC236}">
                <a16:creationId xmlns:a16="http://schemas.microsoft.com/office/drawing/2014/main" id="{93D10580-7B72-67D0-6A5E-9E4020E7EBC6}"/>
              </a:ext>
            </a:extLst>
          </p:cNvPr>
          <p:cNvSpPr/>
          <p:nvPr userDrawn="1"/>
        </p:nvSpPr>
        <p:spPr>
          <a:xfrm rot="8100000">
            <a:off x="3170057" y="3062053"/>
            <a:ext cx="1880839" cy="1801043"/>
          </a:xfrm>
          <a:prstGeom prst="leftUpArrow">
            <a:avLst>
              <a:gd name="adj1" fmla="val 3324"/>
              <a:gd name="adj2" fmla="val 5861"/>
              <a:gd name="adj3" fmla="val 16503"/>
            </a:avLst>
          </a:prstGeom>
          <a:solidFill>
            <a:srgbClr val="70AD47">
              <a:lumMod val="50000"/>
            </a:srgbClr>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4" name="Picture 93">
            <a:extLst>
              <a:ext uri="{FF2B5EF4-FFF2-40B4-BE49-F238E27FC236}">
                <a16:creationId xmlns:a16="http://schemas.microsoft.com/office/drawing/2014/main" id="{5245D979-0BD4-D304-186F-BD642505899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838035" y="1942203"/>
            <a:ext cx="1044536" cy="906032"/>
          </a:xfrm>
          <a:prstGeom prst="rect">
            <a:avLst/>
          </a:prstGeom>
          <a:effectLst>
            <a:glow rad="139700">
              <a:srgbClr val="70AD47">
                <a:lumMod val="50000"/>
                <a:alpha val="30000"/>
              </a:srgbClr>
            </a:glow>
          </a:effectLst>
        </p:spPr>
      </p:pic>
      <p:sp>
        <p:nvSpPr>
          <p:cNvPr id="95" name="TextBox 94">
            <a:extLst>
              <a:ext uri="{FF2B5EF4-FFF2-40B4-BE49-F238E27FC236}">
                <a16:creationId xmlns:a16="http://schemas.microsoft.com/office/drawing/2014/main" id="{8024CFE3-D53B-C2AB-CDD5-29A960E784A0}"/>
              </a:ext>
            </a:extLst>
          </p:cNvPr>
          <p:cNvSpPr txBox="1"/>
          <p:nvPr userDrawn="1"/>
        </p:nvSpPr>
        <p:spPr>
          <a:xfrm>
            <a:off x="6438417" y="1496074"/>
            <a:ext cx="1843773" cy="3756413"/>
          </a:xfrm>
          <a:prstGeom prst="rect">
            <a:avLst/>
          </a:prstGeom>
          <a:noFill/>
        </p:spPr>
        <p:txBody>
          <a:bodyPr wrap="none" rtlCol="0">
            <a:spAutoFit/>
          </a:bodyPr>
          <a:lstStyle/>
          <a:p>
            <a:pPr algn="ctr"/>
            <a:r>
              <a:rPr lang="en-US" sz="3200" b="1">
                <a:ln w="6350">
                  <a:solidFill>
                    <a:prstClr val="white"/>
                  </a:solidFill>
                </a:ln>
                <a:solidFill>
                  <a:prstClr val="black"/>
                </a:solidFill>
                <a:effectLst>
                  <a:outerShdw blurRad="50800" dist="38100" dir="9600000" sx="104000" sy="104000" algn="tl" rotWithShape="0">
                    <a:srgbClr val="70AD47">
                      <a:lumMod val="50000"/>
                      <a:alpha val="50000"/>
                    </a:srgbClr>
                  </a:outerShdw>
                </a:effectLst>
                <a:latin typeface="Calibri" panose="020F0502020204030204"/>
              </a:rPr>
              <a:t>Enhanced</a:t>
            </a: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r>
              <a:rPr lang="en-US" sz="2800">
                <a:ln w="6350">
                  <a:noFill/>
                </a:ln>
                <a:solidFill>
                  <a:prstClr val="black"/>
                </a:solidFill>
                <a:latin typeface="Calibri" panose="020F0502020204030204"/>
              </a:rPr>
              <a:t>Traditional</a:t>
            </a:r>
            <a:endParaRPr lang="en-US" sz="2400">
              <a:ln w="6350">
                <a:noFill/>
              </a:ln>
              <a:solidFill>
                <a:prstClr val="black"/>
              </a:solidFill>
              <a:latin typeface="Calibri" panose="020F0502020204030204"/>
            </a:endParaRPr>
          </a:p>
        </p:txBody>
      </p:sp>
      <p:pic>
        <p:nvPicPr>
          <p:cNvPr id="96" name="Picture 95">
            <a:extLst>
              <a:ext uri="{FF2B5EF4-FFF2-40B4-BE49-F238E27FC236}">
                <a16:creationId xmlns:a16="http://schemas.microsoft.com/office/drawing/2014/main" id="{7586BCA9-F652-C06D-24CC-D4D66F50765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383933" y="3191440"/>
            <a:ext cx="457200" cy="461420"/>
          </a:xfrm>
          <a:prstGeom prst="rect">
            <a:avLst/>
          </a:prstGeom>
        </p:spPr>
      </p:pic>
      <p:pic>
        <p:nvPicPr>
          <p:cNvPr id="97" name="Picture 96">
            <a:extLst>
              <a:ext uri="{FF2B5EF4-FFF2-40B4-BE49-F238E27FC236}">
                <a16:creationId xmlns:a16="http://schemas.microsoft.com/office/drawing/2014/main" id="{2CBE912E-E219-7C31-6F9F-CB6FA1D935E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33039" y="4844058"/>
            <a:ext cx="457200" cy="461420"/>
          </a:xfrm>
          <a:prstGeom prst="rect">
            <a:avLst/>
          </a:prstGeom>
        </p:spPr>
      </p:pic>
      <p:pic>
        <p:nvPicPr>
          <p:cNvPr id="98" name="Picture 97">
            <a:extLst>
              <a:ext uri="{FF2B5EF4-FFF2-40B4-BE49-F238E27FC236}">
                <a16:creationId xmlns:a16="http://schemas.microsoft.com/office/drawing/2014/main" id="{CA499AD6-0761-9DF1-2F37-9C661A3A115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255440" y="4699350"/>
            <a:ext cx="457200" cy="461420"/>
          </a:xfrm>
          <a:prstGeom prst="rect">
            <a:avLst/>
          </a:prstGeom>
        </p:spPr>
      </p:pic>
      <p:pic>
        <p:nvPicPr>
          <p:cNvPr id="99" name="Picture 98">
            <a:extLst>
              <a:ext uri="{FF2B5EF4-FFF2-40B4-BE49-F238E27FC236}">
                <a16:creationId xmlns:a16="http://schemas.microsoft.com/office/drawing/2014/main" id="{5DAB3B09-4EB0-1D22-A5E5-0F58EEEFC0C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924097" y="1957761"/>
            <a:ext cx="457200" cy="461420"/>
          </a:xfrm>
          <a:prstGeom prst="rect">
            <a:avLst/>
          </a:prstGeom>
        </p:spPr>
      </p:pic>
      <p:pic>
        <p:nvPicPr>
          <p:cNvPr id="100" name="Picture 99">
            <a:extLst>
              <a:ext uri="{FF2B5EF4-FFF2-40B4-BE49-F238E27FC236}">
                <a16:creationId xmlns:a16="http://schemas.microsoft.com/office/drawing/2014/main" id="{D5A9A1D7-0F82-B2F8-98D1-03DC4E3D9F2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063937" y="5154394"/>
            <a:ext cx="457200" cy="461420"/>
          </a:xfrm>
          <a:prstGeom prst="rect">
            <a:avLst/>
          </a:prstGeom>
        </p:spPr>
      </p:pic>
      <p:pic>
        <p:nvPicPr>
          <p:cNvPr id="101" name="Picture 100">
            <a:extLst>
              <a:ext uri="{FF2B5EF4-FFF2-40B4-BE49-F238E27FC236}">
                <a16:creationId xmlns:a16="http://schemas.microsoft.com/office/drawing/2014/main" id="{B59781CC-7AEA-A829-F2F9-EC60B558E2C6}"/>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516998" y="4997917"/>
            <a:ext cx="457200" cy="461420"/>
          </a:xfrm>
          <a:prstGeom prst="rect">
            <a:avLst/>
          </a:prstGeom>
        </p:spPr>
      </p:pic>
      <p:pic>
        <p:nvPicPr>
          <p:cNvPr id="102" name="Picture 101">
            <a:extLst>
              <a:ext uri="{FF2B5EF4-FFF2-40B4-BE49-F238E27FC236}">
                <a16:creationId xmlns:a16="http://schemas.microsoft.com/office/drawing/2014/main" id="{D51E429B-A060-541B-898C-6C0DA3EB00B3}"/>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774363" y="4617994"/>
            <a:ext cx="457200" cy="461420"/>
          </a:xfrm>
          <a:prstGeom prst="rect">
            <a:avLst/>
          </a:prstGeom>
        </p:spPr>
      </p:pic>
      <p:pic>
        <p:nvPicPr>
          <p:cNvPr id="103" name="Picture 102">
            <a:extLst>
              <a:ext uri="{FF2B5EF4-FFF2-40B4-BE49-F238E27FC236}">
                <a16:creationId xmlns:a16="http://schemas.microsoft.com/office/drawing/2014/main" id="{B84785C8-0FB7-2191-376F-AD73AB83EB6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029010" y="2369891"/>
            <a:ext cx="457200" cy="461420"/>
          </a:xfrm>
          <a:prstGeom prst="rect">
            <a:avLst/>
          </a:prstGeom>
        </p:spPr>
      </p:pic>
      <p:pic>
        <p:nvPicPr>
          <p:cNvPr id="104" name="Picture 103">
            <a:extLst>
              <a:ext uri="{FF2B5EF4-FFF2-40B4-BE49-F238E27FC236}">
                <a16:creationId xmlns:a16="http://schemas.microsoft.com/office/drawing/2014/main" id="{7E45205D-672F-C01F-9C26-2CA7E062016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27709" y="3567462"/>
            <a:ext cx="457200" cy="461420"/>
          </a:xfrm>
          <a:prstGeom prst="rect">
            <a:avLst/>
          </a:prstGeom>
        </p:spPr>
      </p:pic>
      <p:pic>
        <p:nvPicPr>
          <p:cNvPr id="105" name="Picture 104">
            <a:extLst>
              <a:ext uri="{FF2B5EF4-FFF2-40B4-BE49-F238E27FC236}">
                <a16:creationId xmlns:a16="http://schemas.microsoft.com/office/drawing/2014/main" id="{F549C3D8-808B-762A-F39B-71659711189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375684" y="5083402"/>
            <a:ext cx="457200" cy="461420"/>
          </a:xfrm>
          <a:prstGeom prst="rect">
            <a:avLst/>
          </a:prstGeom>
        </p:spPr>
      </p:pic>
      <p:pic>
        <p:nvPicPr>
          <p:cNvPr id="106" name="Picture 105">
            <a:extLst>
              <a:ext uri="{FF2B5EF4-FFF2-40B4-BE49-F238E27FC236}">
                <a16:creationId xmlns:a16="http://schemas.microsoft.com/office/drawing/2014/main" id="{6324F3DB-7770-415E-586D-4E622520DF6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843204" y="3354679"/>
            <a:ext cx="457200" cy="461420"/>
          </a:xfrm>
          <a:prstGeom prst="rect">
            <a:avLst/>
          </a:prstGeom>
        </p:spPr>
      </p:pic>
      <p:pic>
        <p:nvPicPr>
          <p:cNvPr id="107" name="Picture 106">
            <a:extLst>
              <a:ext uri="{FF2B5EF4-FFF2-40B4-BE49-F238E27FC236}">
                <a16:creationId xmlns:a16="http://schemas.microsoft.com/office/drawing/2014/main" id="{6364BE4B-D23A-AF30-3D3A-84E9C3E1E1A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412625" y="3628850"/>
            <a:ext cx="457200" cy="461420"/>
          </a:xfrm>
          <a:prstGeom prst="rect">
            <a:avLst/>
          </a:prstGeom>
        </p:spPr>
      </p:pic>
      <p:pic>
        <p:nvPicPr>
          <p:cNvPr id="108" name="Picture 107">
            <a:extLst>
              <a:ext uri="{FF2B5EF4-FFF2-40B4-BE49-F238E27FC236}">
                <a16:creationId xmlns:a16="http://schemas.microsoft.com/office/drawing/2014/main" id="{16A9150C-AADD-C9DD-4499-2C2FF371E881}"/>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966393" y="2045171"/>
            <a:ext cx="457200" cy="461420"/>
          </a:xfrm>
          <a:prstGeom prst="rect">
            <a:avLst/>
          </a:prstGeom>
        </p:spPr>
      </p:pic>
      <p:pic>
        <p:nvPicPr>
          <p:cNvPr id="109" name="Picture 108">
            <a:extLst>
              <a:ext uri="{FF2B5EF4-FFF2-40B4-BE49-F238E27FC236}">
                <a16:creationId xmlns:a16="http://schemas.microsoft.com/office/drawing/2014/main" id="{8BC107B3-99F0-1BC2-6E00-B33611AA9433}"/>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475768" y="2133062"/>
            <a:ext cx="457200" cy="461420"/>
          </a:xfrm>
          <a:prstGeom prst="rect">
            <a:avLst/>
          </a:prstGeom>
        </p:spPr>
      </p:pic>
      <p:pic>
        <p:nvPicPr>
          <p:cNvPr id="110" name="Picture 109">
            <a:extLst>
              <a:ext uri="{FF2B5EF4-FFF2-40B4-BE49-F238E27FC236}">
                <a16:creationId xmlns:a16="http://schemas.microsoft.com/office/drawing/2014/main" id="{232F8A8B-CA26-C35D-1530-09749AFC5EA1}"/>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976141" y="4392951"/>
            <a:ext cx="457200" cy="461420"/>
          </a:xfrm>
          <a:prstGeom prst="rect">
            <a:avLst/>
          </a:prstGeom>
        </p:spPr>
      </p:pic>
      <p:grpSp>
        <p:nvGrpSpPr>
          <p:cNvPr id="111" name="Group 110">
            <a:extLst>
              <a:ext uri="{FF2B5EF4-FFF2-40B4-BE49-F238E27FC236}">
                <a16:creationId xmlns:a16="http://schemas.microsoft.com/office/drawing/2014/main" id="{9D5A8A37-EB6F-8096-107D-C4D7B96B8077}"/>
              </a:ext>
            </a:extLst>
          </p:cNvPr>
          <p:cNvGrpSpPr>
            <a:grpSpLocks noChangeAspect="1"/>
          </p:cNvGrpSpPr>
          <p:nvPr userDrawn="1"/>
        </p:nvGrpSpPr>
        <p:grpSpPr>
          <a:xfrm>
            <a:off x="6857383" y="5083452"/>
            <a:ext cx="1005840" cy="1005840"/>
            <a:chOff x="7369455" y="2721180"/>
            <a:chExt cx="682296" cy="682296"/>
          </a:xfrm>
        </p:grpSpPr>
        <p:cxnSp>
          <p:nvCxnSpPr>
            <p:cNvPr id="112" name="Straight Connector 111">
              <a:extLst>
                <a:ext uri="{FF2B5EF4-FFF2-40B4-BE49-F238E27FC236}">
                  <a16:creationId xmlns:a16="http://schemas.microsoft.com/office/drawing/2014/main" id="{779AE580-CB7F-BF6E-9415-CF7D4834F2AD}"/>
                </a:ext>
              </a:extLst>
            </p:cNvPr>
            <p:cNvCxnSpPr/>
            <p:nvPr/>
          </p:nvCxnSpPr>
          <p:spPr>
            <a:xfrm flipV="1">
              <a:off x="7710603" y="2757550"/>
              <a:ext cx="0" cy="547573"/>
            </a:xfrm>
            <a:prstGeom prst="line">
              <a:avLst/>
            </a:prstGeom>
            <a:noFill/>
            <a:ln w="38100" cap="flat" cmpd="sng" algn="ctr">
              <a:solidFill>
                <a:srgbClr val="70AD47"/>
              </a:solidFill>
              <a:prstDash val="solid"/>
              <a:miter lim="800000"/>
            </a:ln>
            <a:effectLst/>
          </p:spPr>
        </p:cxnSp>
        <p:pic>
          <p:nvPicPr>
            <p:cNvPr id="113" name="Picture 112">
              <a:extLst>
                <a:ext uri="{FF2B5EF4-FFF2-40B4-BE49-F238E27FC236}">
                  <a16:creationId xmlns:a16="http://schemas.microsoft.com/office/drawing/2014/main" id="{7B6B4D95-53C6-ACDB-3843-CDF1EA9C36A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69455" y="2721180"/>
              <a:ext cx="682296" cy="682296"/>
            </a:xfrm>
            <a:prstGeom prst="rect">
              <a:avLst/>
            </a:prstGeom>
          </p:spPr>
        </p:pic>
      </p:grpSp>
      <p:pic>
        <p:nvPicPr>
          <p:cNvPr id="114" name="Picture 113">
            <a:extLst>
              <a:ext uri="{FF2B5EF4-FFF2-40B4-BE49-F238E27FC236}">
                <a16:creationId xmlns:a16="http://schemas.microsoft.com/office/drawing/2014/main" id="{98E9B7B9-61D8-8294-7BB6-BDEA9155CF67}"/>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443539" y="1670062"/>
            <a:ext cx="457200" cy="460162"/>
          </a:xfrm>
          <a:prstGeom prst="rect">
            <a:avLst/>
          </a:prstGeom>
        </p:spPr>
      </p:pic>
      <p:pic>
        <p:nvPicPr>
          <p:cNvPr id="115" name="Picture 114">
            <a:extLst>
              <a:ext uri="{FF2B5EF4-FFF2-40B4-BE49-F238E27FC236}">
                <a16:creationId xmlns:a16="http://schemas.microsoft.com/office/drawing/2014/main" id="{ACE6EE39-F279-9EFE-29F9-ADD30FCE1258}"/>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269981" y="1639947"/>
            <a:ext cx="457200" cy="460162"/>
          </a:xfrm>
          <a:prstGeom prst="rect">
            <a:avLst/>
          </a:prstGeom>
        </p:spPr>
      </p:pic>
      <p:pic>
        <p:nvPicPr>
          <p:cNvPr id="116" name="Picture 115">
            <a:extLst>
              <a:ext uri="{FF2B5EF4-FFF2-40B4-BE49-F238E27FC236}">
                <a16:creationId xmlns:a16="http://schemas.microsoft.com/office/drawing/2014/main" id="{936B15B1-BCD3-EA58-752C-61595E559B4E}"/>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740173" y="1749680"/>
            <a:ext cx="457200" cy="460162"/>
          </a:xfrm>
          <a:prstGeom prst="rect">
            <a:avLst/>
          </a:prstGeom>
        </p:spPr>
      </p:pic>
      <p:pic>
        <p:nvPicPr>
          <p:cNvPr id="117" name="Picture 116">
            <a:extLst>
              <a:ext uri="{FF2B5EF4-FFF2-40B4-BE49-F238E27FC236}">
                <a16:creationId xmlns:a16="http://schemas.microsoft.com/office/drawing/2014/main" id="{5A5AB2D3-1915-E2FF-0C16-EDD91F37006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822630" y="1812799"/>
            <a:ext cx="457200" cy="460162"/>
          </a:xfrm>
          <a:prstGeom prst="rect">
            <a:avLst/>
          </a:prstGeom>
        </p:spPr>
      </p:pic>
      <p:pic>
        <p:nvPicPr>
          <p:cNvPr id="118" name="Picture 117">
            <a:extLst>
              <a:ext uri="{FF2B5EF4-FFF2-40B4-BE49-F238E27FC236}">
                <a16:creationId xmlns:a16="http://schemas.microsoft.com/office/drawing/2014/main" id="{F929040F-D6FF-105A-7739-78F38A4FB18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384052" y="2065801"/>
            <a:ext cx="457200" cy="460162"/>
          </a:xfrm>
          <a:prstGeom prst="rect">
            <a:avLst/>
          </a:prstGeom>
        </p:spPr>
      </p:pic>
      <p:pic>
        <p:nvPicPr>
          <p:cNvPr id="119" name="Picture 118">
            <a:extLst>
              <a:ext uri="{FF2B5EF4-FFF2-40B4-BE49-F238E27FC236}">
                <a16:creationId xmlns:a16="http://schemas.microsoft.com/office/drawing/2014/main" id="{5D1DB61C-AB58-C9DA-999F-90D014EDF79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642872" y="2706027"/>
            <a:ext cx="457200" cy="460162"/>
          </a:xfrm>
          <a:prstGeom prst="rect">
            <a:avLst/>
          </a:prstGeom>
        </p:spPr>
      </p:pic>
      <p:pic>
        <p:nvPicPr>
          <p:cNvPr id="120" name="Picture 119">
            <a:extLst>
              <a:ext uri="{FF2B5EF4-FFF2-40B4-BE49-F238E27FC236}">
                <a16:creationId xmlns:a16="http://schemas.microsoft.com/office/drawing/2014/main" id="{547CFE13-AF0C-3BD6-6140-183DE66A4EC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926852" y="2246672"/>
            <a:ext cx="457200" cy="460162"/>
          </a:xfrm>
          <a:prstGeom prst="rect">
            <a:avLst/>
          </a:prstGeom>
        </p:spPr>
      </p:pic>
      <p:pic>
        <p:nvPicPr>
          <p:cNvPr id="121" name="Picture 120">
            <a:extLst>
              <a:ext uri="{FF2B5EF4-FFF2-40B4-BE49-F238E27FC236}">
                <a16:creationId xmlns:a16="http://schemas.microsoft.com/office/drawing/2014/main" id="{A878A7AE-1D23-DA45-51BC-01801B580994}"/>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101111" y="2642088"/>
            <a:ext cx="457200" cy="460162"/>
          </a:xfrm>
          <a:prstGeom prst="rect">
            <a:avLst/>
          </a:prstGeom>
        </p:spPr>
      </p:pic>
      <p:pic>
        <p:nvPicPr>
          <p:cNvPr id="122" name="Picture 121">
            <a:extLst>
              <a:ext uri="{FF2B5EF4-FFF2-40B4-BE49-F238E27FC236}">
                <a16:creationId xmlns:a16="http://schemas.microsoft.com/office/drawing/2014/main" id="{970FE4CB-8860-2423-89C5-3E3F458A2E0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716874" y="2257708"/>
            <a:ext cx="457200" cy="460162"/>
          </a:xfrm>
          <a:prstGeom prst="rect">
            <a:avLst/>
          </a:prstGeom>
        </p:spPr>
      </p:pic>
      <p:pic>
        <p:nvPicPr>
          <p:cNvPr id="123" name="Picture 122">
            <a:extLst>
              <a:ext uri="{FF2B5EF4-FFF2-40B4-BE49-F238E27FC236}">
                <a16:creationId xmlns:a16="http://schemas.microsoft.com/office/drawing/2014/main" id="{03DC2BE9-92E2-0528-B576-733C83669458}"/>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574940" y="2600779"/>
            <a:ext cx="457200" cy="460162"/>
          </a:xfrm>
          <a:prstGeom prst="rect">
            <a:avLst/>
          </a:prstGeom>
        </p:spPr>
      </p:pic>
      <p:pic>
        <p:nvPicPr>
          <p:cNvPr id="124" name="Picture 123">
            <a:extLst>
              <a:ext uri="{FF2B5EF4-FFF2-40B4-BE49-F238E27FC236}">
                <a16:creationId xmlns:a16="http://schemas.microsoft.com/office/drawing/2014/main" id="{93C218BD-F48D-616D-6481-0B620968F6FA}"/>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499201" y="2180648"/>
            <a:ext cx="457200" cy="460162"/>
          </a:xfrm>
          <a:prstGeom prst="rect">
            <a:avLst/>
          </a:prstGeom>
        </p:spPr>
      </p:pic>
      <p:pic>
        <p:nvPicPr>
          <p:cNvPr id="125" name="Picture 124">
            <a:extLst>
              <a:ext uri="{FF2B5EF4-FFF2-40B4-BE49-F238E27FC236}">
                <a16:creationId xmlns:a16="http://schemas.microsoft.com/office/drawing/2014/main" id="{7574C5BC-7663-FFB3-904D-10F9C8F5638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781529" y="5467724"/>
            <a:ext cx="457200" cy="461420"/>
          </a:xfrm>
          <a:prstGeom prst="rect">
            <a:avLst/>
          </a:prstGeom>
        </p:spPr>
      </p:pic>
      <p:pic>
        <p:nvPicPr>
          <p:cNvPr id="126" name="Picture 125">
            <a:extLst>
              <a:ext uri="{FF2B5EF4-FFF2-40B4-BE49-F238E27FC236}">
                <a16:creationId xmlns:a16="http://schemas.microsoft.com/office/drawing/2014/main" id="{A62B23D7-4278-C5D2-6F56-161F90FA104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8214" y="4953807"/>
            <a:ext cx="457200" cy="461420"/>
          </a:xfrm>
          <a:prstGeom prst="rect">
            <a:avLst/>
          </a:prstGeom>
        </p:spPr>
      </p:pic>
      <p:pic>
        <p:nvPicPr>
          <p:cNvPr id="127" name="Picture 126">
            <a:extLst>
              <a:ext uri="{FF2B5EF4-FFF2-40B4-BE49-F238E27FC236}">
                <a16:creationId xmlns:a16="http://schemas.microsoft.com/office/drawing/2014/main" id="{9C8F3E3C-0ABA-76F2-0F53-3970957C8FE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818270" y="4918880"/>
            <a:ext cx="457200" cy="461420"/>
          </a:xfrm>
          <a:prstGeom prst="rect">
            <a:avLst/>
          </a:prstGeom>
        </p:spPr>
      </p:pic>
      <p:pic>
        <p:nvPicPr>
          <p:cNvPr id="128" name="Picture 127">
            <a:extLst>
              <a:ext uri="{FF2B5EF4-FFF2-40B4-BE49-F238E27FC236}">
                <a16:creationId xmlns:a16="http://schemas.microsoft.com/office/drawing/2014/main" id="{39C9F477-7D0C-64D5-A76B-755F1AD2D1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497329" y="4855347"/>
            <a:ext cx="457200" cy="461420"/>
          </a:xfrm>
          <a:prstGeom prst="rect">
            <a:avLst/>
          </a:prstGeom>
        </p:spPr>
      </p:pic>
      <p:pic>
        <p:nvPicPr>
          <p:cNvPr id="129" name="Picture 128">
            <a:extLst>
              <a:ext uri="{FF2B5EF4-FFF2-40B4-BE49-F238E27FC236}">
                <a16:creationId xmlns:a16="http://schemas.microsoft.com/office/drawing/2014/main" id="{BD136794-D281-5790-9DBA-456D1495209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395414" y="4831456"/>
            <a:ext cx="457200" cy="461420"/>
          </a:xfrm>
          <a:prstGeom prst="rect">
            <a:avLst/>
          </a:prstGeom>
        </p:spPr>
      </p:pic>
      <p:pic>
        <p:nvPicPr>
          <p:cNvPr id="130" name="Picture 129">
            <a:extLst>
              <a:ext uri="{FF2B5EF4-FFF2-40B4-BE49-F238E27FC236}">
                <a16:creationId xmlns:a16="http://schemas.microsoft.com/office/drawing/2014/main" id="{431D4CCA-D089-55C7-68F9-06093D3D06D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457241" y="5726509"/>
            <a:ext cx="457200" cy="461420"/>
          </a:xfrm>
          <a:prstGeom prst="rect">
            <a:avLst/>
          </a:prstGeom>
        </p:spPr>
      </p:pic>
      <p:pic>
        <p:nvPicPr>
          <p:cNvPr id="131" name="Picture 130">
            <a:extLst>
              <a:ext uri="{FF2B5EF4-FFF2-40B4-BE49-F238E27FC236}">
                <a16:creationId xmlns:a16="http://schemas.microsoft.com/office/drawing/2014/main" id="{C82F85A3-960E-FDBA-4678-826F9C1E6D0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81052" y="5409364"/>
            <a:ext cx="457200" cy="461420"/>
          </a:xfrm>
          <a:prstGeom prst="rect">
            <a:avLst/>
          </a:prstGeom>
        </p:spPr>
      </p:pic>
      <p:pic>
        <p:nvPicPr>
          <p:cNvPr id="132" name="Picture 131">
            <a:extLst>
              <a:ext uri="{FF2B5EF4-FFF2-40B4-BE49-F238E27FC236}">
                <a16:creationId xmlns:a16="http://schemas.microsoft.com/office/drawing/2014/main" id="{2B6BCEB5-4798-1056-1826-0E8F5FCB69A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419126" y="5248545"/>
            <a:ext cx="457200" cy="461420"/>
          </a:xfrm>
          <a:prstGeom prst="rect">
            <a:avLst/>
          </a:prstGeom>
        </p:spPr>
      </p:pic>
      <p:pic>
        <p:nvPicPr>
          <p:cNvPr id="133" name="Picture 132">
            <a:extLst>
              <a:ext uri="{FF2B5EF4-FFF2-40B4-BE49-F238E27FC236}">
                <a16:creationId xmlns:a16="http://schemas.microsoft.com/office/drawing/2014/main" id="{EF0A22B2-FDED-F6DC-8E89-0E828EB8DC9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14441" y="5849764"/>
            <a:ext cx="457200" cy="461420"/>
          </a:xfrm>
          <a:prstGeom prst="rect">
            <a:avLst/>
          </a:prstGeom>
        </p:spPr>
      </p:pic>
      <p:pic>
        <p:nvPicPr>
          <p:cNvPr id="134" name="Picture 133">
            <a:extLst>
              <a:ext uri="{FF2B5EF4-FFF2-40B4-BE49-F238E27FC236}">
                <a16:creationId xmlns:a16="http://schemas.microsoft.com/office/drawing/2014/main" id="{B4D7B8C0-6033-7692-355C-F9013B0620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403973" y="5808920"/>
            <a:ext cx="457200" cy="461420"/>
          </a:xfrm>
          <a:prstGeom prst="rect">
            <a:avLst/>
          </a:prstGeom>
        </p:spPr>
      </p:pic>
      <p:pic>
        <p:nvPicPr>
          <p:cNvPr id="135" name="Picture 134">
            <a:extLst>
              <a:ext uri="{FF2B5EF4-FFF2-40B4-BE49-F238E27FC236}">
                <a16:creationId xmlns:a16="http://schemas.microsoft.com/office/drawing/2014/main" id="{6EEB889F-02E4-B55D-1D0E-BF85CA93612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30376" y="5283061"/>
            <a:ext cx="457200" cy="461420"/>
          </a:xfrm>
          <a:prstGeom prst="rect">
            <a:avLst/>
          </a:prstGeom>
        </p:spPr>
      </p:pic>
      <p:pic>
        <p:nvPicPr>
          <p:cNvPr id="136" name="Picture 135">
            <a:extLst>
              <a:ext uri="{FF2B5EF4-FFF2-40B4-BE49-F238E27FC236}">
                <a16:creationId xmlns:a16="http://schemas.microsoft.com/office/drawing/2014/main" id="{4813EB71-CC43-01B9-4A1F-998B89F6890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886536" y="5189558"/>
            <a:ext cx="457200" cy="461420"/>
          </a:xfrm>
          <a:prstGeom prst="rect">
            <a:avLst/>
          </a:prstGeom>
        </p:spPr>
      </p:pic>
      <p:pic>
        <p:nvPicPr>
          <p:cNvPr id="137" name="Picture 136">
            <a:extLst>
              <a:ext uri="{FF2B5EF4-FFF2-40B4-BE49-F238E27FC236}">
                <a16:creationId xmlns:a16="http://schemas.microsoft.com/office/drawing/2014/main" id="{5CBD4018-95FF-A415-B8EB-B87BA483658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174649" y="4299046"/>
            <a:ext cx="457200" cy="461420"/>
          </a:xfrm>
          <a:prstGeom prst="rect">
            <a:avLst/>
          </a:prstGeom>
        </p:spPr>
      </p:pic>
      <p:pic>
        <p:nvPicPr>
          <p:cNvPr id="138" name="Picture 137">
            <a:extLst>
              <a:ext uri="{FF2B5EF4-FFF2-40B4-BE49-F238E27FC236}">
                <a16:creationId xmlns:a16="http://schemas.microsoft.com/office/drawing/2014/main" id="{230B5C2B-133C-A40A-738A-DFF2BF10B5A1}"/>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2167999" y="4767207"/>
            <a:ext cx="457200" cy="461420"/>
          </a:xfrm>
          <a:prstGeom prst="rect">
            <a:avLst/>
          </a:prstGeom>
        </p:spPr>
      </p:pic>
      <p:pic>
        <p:nvPicPr>
          <p:cNvPr id="139" name="Picture 138">
            <a:extLst>
              <a:ext uri="{FF2B5EF4-FFF2-40B4-BE49-F238E27FC236}">
                <a16:creationId xmlns:a16="http://schemas.microsoft.com/office/drawing/2014/main" id="{3F7D876F-4F87-0E14-8E4A-E8B73B475FF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44803" y="2475317"/>
            <a:ext cx="457200" cy="461420"/>
          </a:xfrm>
          <a:prstGeom prst="rect">
            <a:avLst/>
          </a:prstGeom>
        </p:spPr>
      </p:pic>
      <p:pic>
        <p:nvPicPr>
          <p:cNvPr id="140" name="Picture 139">
            <a:extLst>
              <a:ext uri="{FF2B5EF4-FFF2-40B4-BE49-F238E27FC236}">
                <a16:creationId xmlns:a16="http://schemas.microsoft.com/office/drawing/2014/main" id="{D27EDA53-2660-28DE-03CC-46E4997C176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522477" y="2502312"/>
            <a:ext cx="457200" cy="461420"/>
          </a:xfrm>
          <a:prstGeom prst="rect">
            <a:avLst/>
          </a:prstGeom>
        </p:spPr>
      </p:pic>
      <p:pic>
        <p:nvPicPr>
          <p:cNvPr id="141" name="Picture 140">
            <a:extLst>
              <a:ext uri="{FF2B5EF4-FFF2-40B4-BE49-F238E27FC236}">
                <a16:creationId xmlns:a16="http://schemas.microsoft.com/office/drawing/2014/main" id="{74C6DD22-7102-05E0-0B4F-3B7A7CC48A2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761727" y="3360571"/>
            <a:ext cx="863591" cy="1256134"/>
          </a:xfrm>
          <a:prstGeom prst="rect">
            <a:avLst/>
          </a:prstGeom>
        </p:spPr>
      </p:pic>
      <p:pic>
        <p:nvPicPr>
          <p:cNvPr id="142" name="Graphic 141">
            <a:extLst>
              <a:ext uri="{FF2B5EF4-FFF2-40B4-BE49-F238E27FC236}">
                <a16:creationId xmlns:a16="http://schemas.microsoft.com/office/drawing/2014/main" id="{D6E70BFC-9BA9-D5D7-5DD9-9647BD139298}"/>
              </a:ext>
            </a:extLst>
          </p:cNvPr>
          <p:cNvPicPr>
            <a:picLocks noChangeAspect="1"/>
          </p:cNvPicPr>
          <p:nvPr userDrawn="1"/>
        </p:nvPicPr>
        <p:blipFill>
          <a:blip r:embed="rId8">
            <a:duotone>
              <a:srgbClr val="FFC000">
                <a:shade val="45000"/>
                <a:satMod val="135000"/>
              </a:srgbClr>
              <a:prstClr val="white"/>
            </a:duotone>
            <a:extLst>
              <a:ext uri="{96DAC541-7B7A-43D3-8B79-37D633B846F1}">
                <asvg:svgBlip xmlns:asvg="http://schemas.microsoft.com/office/drawing/2016/SVG/main" r:embed="rId9"/>
              </a:ext>
            </a:extLst>
          </a:blip>
          <a:stretch>
            <a:fillRect/>
          </a:stretch>
        </p:blipFill>
        <p:spPr>
          <a:xfrm>
            <a:off x="6782843" y="3365559"/>
            <a:ext cx="794936" cy="794936"/>
          </a:xfrm>
          <a:prstGeom prst="rect">
            <a:avLst/>
          </a:prstGeom>
        </p:spPr>
      </p:pic>
      <p:pic>
        <p:nvPicPr>
          <p:cNvPr id="143" name="Graphic 142">
            <a:extLst>
              <a:ext uri="{FF2B5EF4-FFF2-40B4-BE49-F238E27FC236}">
                <a16:creationId xmlns:a16="http://schemas.microsoft.com/office/drawing/2014/main" id="{8FB667E8-B697-D637-E119-67B5B4A0A34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888709" y="3764653"/>
            <a:ext cx="794936" cy="794936"/>
          </a:xfrm>
          <a:prstGeom prst="rect">
            <a:avLst/>
          </a:prstGeom>
        </p:spPr>
      </p:pic>
      <p:sp>
        <p:nvSpPr>
          <p:cNvPr id="144" name="TextBox 143">
            <a:extLst>
              <a:ext uri="{FF2B5EF4-FFF2-40B4-BE49-F238E27FC236}">
                <a16:creationId xmlns:a16="http://schemas.microsoft.com/office/drawing/2014/main" id="{C80994B4-3A02-22F5-086A-0214782E8C32}"/>
              </a:ext>
            </a:extLst>
          </p:cNvPr>
          <p:cNvSpPr txBox="1"/>
          <p:nvPr userDrawn="1"/>
        </p:nvSpPr>
        <p:spPr>
          <a:xfrm rot="18900000">
            <a:off x="3129371" y="3247796"/>
            <a:ext cx="595035" cy="246221"/>
          </a:xfrm>
          <a:prstGeom prst="rect">
            <a:avLst/>
          </a:prstGeom>
          <a:noFill/>
        </p:spPr>
        <p:txBody>
          <a:bodyPr wrap="none" rtlCol="0">
            <a:spAutoFit/>
          </a:bodyPr>
          <a:lstStyle/>
          <a:p>
            <a:r>
              <a:rPr lang="en-US" sz="1000">
                <a:solidFill>
                  <a:prstClr val="black"/>
                </a:solidFill>
                <a:latin typeface="Calibri" panose="020F0502020204030204"/>
              </a:rPr>
              <a:t>random</a:t>
            </a:r>
          </a:p>
        </p:txBody>
      </p:sp>
      <p:sp>
        <p:nvSpPr>
          <p:cNvPr id="145" name="TextBox 144">
            <a:extLst>
              <a:ext uri="{FF2B5EF4-FFF2-40B4-BE49-F238E27FC236}">
                <a16:creationId xmlns:a16="http://schemas.microsoft.com/office/drawing/2014/main" id="{17B8237A-B3D4-00B4-EF4E-9FF6B3ED2ED0}"/>
              </a:ext>
            </a:extLst>
          </p:cNvPr>
          <p:cNvSpPr txBox="1"/>
          <p:nvPr userDrawn="1"/>
        </p:nvSpPr>
        <p:spPr>
          <a:xfrm rot="2700000">
            <a:off x="3168810" y="4285269"/>
            <a:ext cx="779381" cy="246221"/>
          </a:xfrm>
          <a:prstGeom prst="rect">
            <a:avLst/>
          </a:prstGeom>
          <a:noFill/>
        </p:spPr>
        <p:txBody>
          <a:bodyPr wrap="none" rtlCol="0">
            <a:spAutoFit/>
          </a:bodyPr>
          <a:lstStyle/>
          <a:p>
            <a:r>
              <a:rPr lang="en-US" sz="1000">
                <a:solidFill>
                  <a:prstClr val="black"/>
                </a:solidFill>
                <a:latin typeface="Calibri" panose="020F0502020204030204"/>
              </a:rPr>
              <a:t>assignment</a:t>
            </a:r>
          </a:p>
        </p:txBody>
      </p:sp>
      <p:pic>
        <p:nvPicPr>
          <p:cNvPr id="146" name="Picture 145">
            <a:extLst>
              <a:ext uri="{FF2B5EF4-FFF2-40B4-BE49-F238E27FC236}">
                <a16:creationId xmlns:a16="http://schemas.microsoft.com/office/drawing/2014/main" id="{B2AF805B-3C5A-192F-9996-D2E681575CAC}"/>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7904996" y="3341019"/>
            <a:ext cx="1675562" cy="1375725"/>
          </a:xfrm>
          <a:prstGeom prst="rect">
            <a:avLst/>
          </a:prstGeom>
        </p:spPr>
      </p:pic>
      <p:sp>
        <p:nvSpPr>
          <p:cNvPr id="147" name="Freeform: Shape 132">
            <a:extLst>
              <a:ext uri="{FF2B5EF4-FFF2-40B4-BE49-F238E27FC236}">
                <a16:creationId xmlns:a16="http://schemas.microsoft.com/office/drawing/2014/main" id="{E3400AB6-1FE9-E8FD-1E70-67EE66ABD9B3}"/>
              </a:ext>
            </a:extLst>
          </p:cNvPr>
          <p:cNvSpPr/>
          <p:nvPr userDrawn="1"/>
        </p:nvSpPr>
        <p:spPr>
          <a:xfrm>
            <a:off x="10029836"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48" name="Freeform: Shape 21">
            <a:extLst>
              <a:ext uri="{FF2B5EF4-FFF2-40B4-BE49-F238E27FC236}">
                <a16:creationId xmlns:a16="http://schemas.microsoft.com/office/drawing/2014/main" id="{320C9B64-3714-0A81-08A9-69D5B03A529E}"/>
              </a:ext>
            </a:extLst>
          </p:cNvPr>
          <p:cNvSpPr/>
          <p:nvPr userDrawn="1"/>
        </p:nvSpPr>
        <p:spPr>
          <a:xfrm>
            <a:off x="8965805"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49" name="Freeform: Shape 22">
            <a:extLst>
              <a:ext uri="{FF2B5EF4-FFF2-40B4-BE49-F238E27FC236}">
                <a16:creationId xmlns:a16="http://schemas.microsoft.com/office/drawing/2014/main" id="{084D65C3-774D-6E9F-2B7C-0DAE0A24E06F}"/>
              </a:ext>
            </a:extLst>
          </p:cNvPr>
          <p:cNvSpPr/>
          <p:nvPr userDrawn="1"/>
        </p:nvSpPr>
        <p:spPr>
          <a:xfrm>
            <a:off x="9231813"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0" name="Freeform: Shape 23">
            <a:extLst>
              <a:ext uri="{FF2B5EF4-FFF2-40B4-BE49-F238E27FC236}">
                <a16:creationId xmlns:a16="http://schemas.microsoft.com/office/drawing/2014/main" id="{059C981B-EC6F-EDF1-6694-F5E6E629237C}"/>
              </a:ext>
            </a:extLst>
          </p:cNvPr>
          <p:cNvSpPr/>
          <p:nvPr userDrawn="1"/>
        </p:nvSpPr>
        <p:spPr>
          <a:xfrm>
            <a:off x="9497821"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1" name="Freeform: Shape 24">
            <a:extLst>
              <a:ext uri="{FF2B5EF4-FFF2-40B4-BE49-F238E27FC236}">
                <a16:creationId xmlns:a16="http://schemas.microsoft.com/office/drawing/2014/main" id="{11FBDE30-0422-1528-286E-1209D880DB0B}"/>
              </a:ext>
            </a:extLst>
          </p:cNvPr>
          <p:cNvSpPr/>
          <p:nvPr userDrawn="1"/>
        </p:nvSpPr>
        <p:spPr>
          <a:xfrm>
            <a:off x="9763829"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2" name="Freeform: Shape 21">
            <a:extLst>
              <a:ext uri="{FF2B5EF4-FFF2-40B4-BE49-F238E27FC236}">
                <a16:creationId xmlns:a16="http://schemas.microsoft.com/office/drawing/2014/main" id="{1B4CB0AA-A6CD-5294-1D0A-7ECEBBB925D7}"/>
              </a:ext>
            </a:extLst>
          </p:cNvPr>
          <p:cNvSpPr/>
          <p:nvPr userDrawn="1"/>
        </p:nvSpPr>
        <p:spPr>
          <a:xfrm>
            <a:off x="8699797"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 up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3" name="Freeform: Shape 132">
            <a:extLst>
              <a:ext uri="{FF2B5EF4-FFF2-40B4-BE49-F238E27FC236}">
                <a16:creationId xmlns:a16="http://schemas.microsoft.com/office/drawing/2014/main" id="{44919B1C-D2DE-78D9-0B78-FC619359C835}"/>
              </a:ext>
            </a:extLst>
          </p:cNvPr>
          <p:cNvSpPr/>
          <p:nvPr userDrawn="1"/>
        </p:nvSpPr>
        <p:spPr>
          <a:xfrm>
            <a:off x="10031553"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4" name="Freeform: Shape 21">
            <a:extLst>
              <a:ext uri="{FF2B5EF4-FFF2-40B4-BE49-F238E27FC236}">
                <a16:creationId xmlns:a16="http://schemas.microsoft.com/office/drawing/2014/main" id="{E8503777-41D6-AD05-1F10-C2EC0ED12A50}"/>
              </a:ext>
            </a:extLst>
          </p:cNvPr>
          <p:cNvSpPr/>
          <p:nvPr userDrawn="1"/>
        </p:nvSpPr>
        <p:spPr>
          <a:xfrm>
            <a:off x="8967522"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5" name="Freeform: Shape 22">
            <a:extLst>
              <a:ext uri="{FF2B5EF4-FFF2-40B4-BE49-F238E27FC236}">
                <a16:creationId xmlns:a16="http://schemas.microsoft.com/office/drawing/2014/main" id="{5AC10229-B078-6F02-2E97-84729E9C32CA}"/>
              </a:ext>
            </a:extLst>
          </p:cNvPr>
          <p:cNvSpPr/>
          <p:nvPr userDrawn="1"/>
        </p:nvSpPr>
        <p:spPr>
          <a:xfrm>
            <a:off x="9233530"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6" name="Freeform: Shape 23">
            <a:extLst>
              <a:ext uri="{FF2B5EF4-FFF2-40B4-BE49-F238E27FC236}">
                <a16:creationId xmlns:a16="http://schemas.microsoft.com/office/drawing/2014/main" id="{1A4C1197-40FA-605F-1377-4E56BF23EF17}"/>
              </a:ext>
            </a:extLst>
          </p:cNvPr>
          <p:cNvSpPr/>
          <p:nvPr userDrawn="1"/>
        </p:nvSpPr>
        <p:spPr>
          <a:xfrm>
            <a:off x="9499538"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7" name="Freeform: Shape 24">
            <a:extLst>
              <a:ext uri="{FF2B5EF4-FFF2-40B4-BE49-F238E27FC236}">
                <a16:creationId xmlns:a16="http://schemas.microsoft.com/office/drawing/2014/main" id="{12495508-E618-9725-7021-1D24F7203181}"/>
              </a:ext>
            </a:extLst>
          </p:cNvPr>
          <p:cNvSpPr/>
          <p:nvPr userDrawn="1"/>
        </p:nvSpPr>
        <p:spPr>
          <a:xfrm>
            <a:off x="9765546"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8" name="Freeform: Shape 21">
            <a:extLst>
              <a:ext uri="{FF2B5EF4-FFF2-40B4-BE49-F238E27FC236}">
                <a16:creationId xmlns:a16="http://schemas.microsoft.com/office/drawing/2014/main" id="{58B8EA7D-AC12-9468-3B5C-F8E70A1226B0}"/>
              </a:ext>
            </a:extLst>
          </p:cNvPr>
          <p:cNvSpPr/>
          <p:nvPr userDrawn="1"/>
        </p:nvSpPr>
        <p:spPr>
          <a:xfrm>
            <a:off x="8701514"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 up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59" name="Picture 158">
            <a:extLst>
              <a:ext uri="{FF2B5EF4-FFF2-40B4-BE49-F238E27FC236}">
                <a16:creationId xmlns:a16="http://schemas.microsoft.com/office/drawing/2014/main" id="{B86F554C-2BD3-45AE-4328-DD153E49157D}"/>
              </a:ext>
            </a:extLst>
          </p:cNvPr>
          <p:cNvPicPr>
            <a:picLocks noChangeAspect="1"/>
          </p:cNvPicPr>
          <p:nvPr userDrawn="1"/>
        </p:nvPicPr>
        <p:blipFill rotWithShape="1">
          <a:blip r:embed="rId13" cstate="email">
            <a:alphaModFix/>
            <a:extLst>
              <a:ext uri="{28A0092B-C50C-407E-A947-70E740481C1C}">
                <a14:useLocalDpi xmlns:a14="http://schemas.microsoft.com/office/drawing/2010/main"/>
              </a:ext>
            </a:extLst>
          </a:blip>
          <a:srcRect/>
          <a:stretch/>
        </p:blipFill>
        <p:spPr>
          <a:xfrm>
            <a:off x="10340908" y="5021667"/>
            <a:ext cx="1876684" cy="1159222"/>
          </a:xfrm>
          <a:prstGeom prst="rect">
            <a:avLst/>
          </a:prstGeom>
        </p:spPr>
      </p:pic>
      <p:pic>
        <p:nvPicPr>
          <p:cNvPr id="160" name="Picture 159">
            <a:extLst>
              <a:ext uri="{FF2B5EF4-FFF2-40B4-BE49-F238E27FC236}">
                <a16:creationId xmlns:a16="http://schemas.microsoft.com/office/drawing/2014/main" id="{EF4F7CC4-11AE-D176-43AF-96A4B4537D1D}"/>
              </a:ext>
            </a:extLst>
          </p:cNvPr>
          <p:cNvPicPr>
            <a:picLocks noChangeAspect="1"/>
          </p:cNvPicPr>
          <p:nvPr userDrawn="1"/>
        </p:nvPicPr>
        <p:blipFill>
          <a:blip r:embed="rId14">
            <a:alphaModFix amt="85000"/>
          </a:blip>
          <a:stretch>
            <a:fillRect/>
          </a:stretch>
        </p:blipFill>
        <p:spPr>
          <a:xfrm>
            <a:off x="10793124" y="1758774"/>
            <a:ext cx="884341" cy="1144598"/>
          </a:xfrm>
          <a:prstGeom prst="rect">
            <a:avLst/>
          </a:prstGeom>
        </p:spPr>
      </p:pic>
      <p:sp>
        <p:nvSpPr>
          <p:cNvPr id="161" name="TextBox 160">
            <a:extLst>
              <a:ext uri="{FF2B5EF4-FFF2-40B4-BE49-F238E27FC236}">
                <a16:creationId xmlns:a16="http://schemas.microsoft.com/office/drawing/2014/main" id="{2183A092-71EF-DC88-58D9-32FAF6AA1C89}"/>
              </a:ext>
            </a:extLst>
          </p:cNvPr>
          <p:cNvSpPr txBox="1"/>
          <p:nvPr userDrawn="1"/>
        </p:nvSpPr>
        <p:spPr>
          <a:xfrm>
            <a:off x="10562257" y="2657813"/>
            <a:ext cx="1346074"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Analyze</a:t>
            </a:r>
          </a:p>
        </p:txBody>
      </p:sp>
      <p:pic>
        <p:nvPicPr>
          <p:cNvPr id="162" name="Graphic 161">
            <a:extLst>
              <a:ext uri="{FF2B5EF4-FFF2-40B4-BE49-F238E27FC236}">
                <a16:creationId xmlns:a16="http://schemas.microsoft.com/office/drawing/2014/main" id="{CBB5F0C8-ED87-0F81-22D7-61315DA58FA2}"/>
              </a:ext>
            </a:extLst>
          </p:cNvPr>
          <p:cNvPicPr>
            <a:picLocks noChangeAspect="1"/>
          </p:cNvPicPr>
          <p:nvPr userDrawn="1"/>
        </p:nvPicPr>
        <p:blipFill>
          <a:blip r:embed="rId15">
            <a:alphaModFix amt="40000"/>
            <a:extLst>
              <a:ext uri="{96DAC541-7B7A-43D3-8B79-37D633B846F1}">
                <asvg:svgBlip xmlns:asvg="http://schemas.microsoft.com/office/drawing/2016/SVG/main" r:embed="rId16"/>
              </a:ext>
            </a:extLst>
          </a:blip>
          <a:stretch>
            <a:fillRect/>
          </a:stretch>
        </p:blipFill>
        <p:spPr>
          <a:xfrm>
            <a:off x="10591618" y="3538563"/>
            <a:ext cx="1287353" cy="846622"/>
          </a:xfrm>
          <a:prstGeom prst="rect">
            <a:avLst/>
          </a:prstGeom>
        </p:spPr>
      </p:pic>
      <p:sp>
        <p:nvSpPr>
          <p:cNvPr id="163" name="TextBox 162">
            <a:extLst>
              <a:ext uri="{FF2B5EF4-FFF2-40B4-BE49-F238E27FC236}">
                <a16:creationId xmlns:a16="http://schemas.microsoft.com/office/drawing/2014/main" id="{281E9BAA-B3DD-07C1-020D-6B731B451107}"/>
              </a:ext>
            </a:extLst>
          </p:cNvPr>
          <p:cNvSpPr txBox="1"/>
          <p:nvPr userDrawn="1"/>
        </p:nvSpPr>
        <p:spPr>
          <a:xfrm>
            <a:off x="10584443" y="4029053"/>
            <a:ext cx="130170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Finalize</a:t>
            </a:r>
          </a:p>
        </p:txBody>
      </p:sp>
      <p:sp>
        <p:nvSpPr>
          <p:cNvPr id="164" name="TextBox 163">
            <a:extLst>
              <a:ext uri="{FF2B5EF4-FFF2-40B4-BE49-F238E27FC236}">
                <a16:creationId xmlns:a16="http://schemas.microsoft.com/office/drawing/2014/main" id="{0356A64D-F512-32F1-08C5-ED6107BC1C32}"/>
              </a:ext>
            </a:extLst>
          </p:cNvPr>
          <p:cNvSpPr txBox="1"/>
          <p:nvPr userDrawn="1"/>
        </p:nvSpPr>
        <p:spPr>
          <a:xfrm rot="20361813">
            <a:off x="10222900" y="5241215"/>
            <a:ext cx="201401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Disseminate</a:t>
            </a:r>
          </a:p>
        </p:txBody>
      </p:sp>
    </p:spTree>
    <p:extLst>
      <p:ext uri="{BB962C8B-B14F-4D97-AF65-F5344CB8AC3E}">
        <p14:creationId xmlns:p14="http://schemas.microsoft.com/office/powerpoint/2010/main" val="2206189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lvl="0" indent="-285750">
              <a:buFont typeface="Arial" panose="020B0604020202020204" pitchFamily="34" charset="0"/>
              <a:buChar cha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41766547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Ci3T_Style_Gu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72D42D-5ED3-5042-B3E8-36CAAF96C7E0}"/>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7000026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E9767DE7-50AA-FE4B-B5F2-28D1401C5923}"/>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10/8/2025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0021166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Module Evaluation Timeline">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6" name="Road">
            <a:extLst>
              <a:ext uri="{FF2B5EF4-FFF2-40B4-BE49-F238E27FC236}">
                <a16:creationId xmlns:a16="http://schemas.microsoft.com/office/drawing/2014/main" id="{0B1BA732-FAA4-3C01-47B7-2774EE553718}"/>
              </a:ext>
            </a:extLst>
          </p:cNvPr>
          <p:cNvPicPr>
            <a:picLocks noChangeAspect="1"/>
          </p:cNvPicPr>
          <p:nvPr userDrawn="1"/>
        </p:nvPicPr>
        <p:blipFill>
          <a:blip r:embed="rId3">
            <a:alphaModFix amt="15000"/>
            <a:duotone>
              <a:prstClr val="black"/>
              <a:schemeClr val="tx1">
                <a:tint val="45000"/>
                <a:satMod val="400000"/>
              </a:schemeClr>
            </a:duotone>
          </a:blip>
          <a:stretch>
            <a:fillRect/>
          </a:stretch>
        </p:blipFill>
        <p:spPr>
          <a:xfrm>
            <a:off x="1331995" y="2052414"/>
            <a:ext cx="8662147" cy="5670176"/>
          </a:xfrm>
          <a:prstGeom prst="rect">
            <a:avLst/>
          </a:prstGeom>
        </p:spPr>
      </p:pic>
      <p:sp>
        <p:nvSpPr>
          <p:cNvPr id="7" name="Rectangle 6">
            <a:extLst>
              <a:ext uri="{FF2B5EF4-FFF2-40B4-BE49-F238E27FC236}">
                <a16:creationId xmlns:a16="http://schemas.microsoft.com/office/drawing/2014/main" id="{0B23E020-77A0-D8A6-592A-0C513BB5E936}"/>
              </a:ext>
            </a:extLst>
          </p:cNvPr>
          <p:cNvSpPr/>
          <p:nvPr userDrawn="1"/>
        </p:nvSpPr>
        <p:spPr>
          <a:xfrm>
            <a:off x="9310592" y="3757716"/>
            <a:ext cx="1964766" cy="1390943"/>
          </a:xfrm>
          <a:prstGeom prst="rect">
            <a:avLst/>
          </a:prstGeom>
          <a:solidFill>
            <a:srgbClr val="14193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588" b="1" i="0" u="none" strike="noStrike" kern="1200" cap="none" spc="0" normalizeH="0" baseline="0" noProof="0">
                <a:ln>
                  <a:noFill/>
                </a:ln>
                <a:solidFill>
                  <a:prstClr val="white"/>
                </a:solidFill>
                <a:effectLst/>
                <a:uLnTx/>
                <a:uFillTx/>
                <a:latin typeface="Arial" panose="020B0604020202020204"/>
                <a:ea typeface="+mn-ea"/>
                <a:cs typeface="+mn-cs"/>
              </a:rPr>
              <a:t>Enhancing Ci3T: Recognize. Relax. Record.</a:t>
            </a:r>
            <a:endParaRPr kumimoji="0" lang="en-US" sz="158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itle 1">
            <a:extLst>
              <a:ext uri="{FF2B5EF4-FFF2-40B4-BE49-F238E27FC236}">
                <a16:creationId xmlns:a16="http://schemas.microsoft.com/office/drawing/2014/main" id="{90FB49D6-04EE-0231-2D81-1EB11D3DC43E}"/>
              </a:ext>
            </a:extLst>
          </p:cNvPr>
          <p:cNvSpPr txBox="1">
            <a:spLocks/>
          </p:cNvSpPr>
          <p:nvPr userDrawn="1"/>
        </p:nvSpPr>
        <p:spPr>
          <a:xfrm>
            <a:off x="0" y="0"/>
            <a:ext cx="12192000" cy="484094"/>
          </a:xfrm>
          <a:prstGeom prst="rect">
            <a:avLst/>
          </a:prstGeom>
          <a:solidFill>
            <a:schemeClr val="accent6">
              <a:lumMod val="20000"/>
              <a:lumOff val="80000"/>
            </a:schemeClr>
          </a:solidFill>
        </p:spPr>
        <p:txBody>
          <a:bodyPr numCol="1">
            <a:prstTxWarp prst="textPlain">
              <a:avLst/>
            </a:prstTxWarp>
            <a:noAutofit/>
          </a:bodyPr>
          <a:lst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a:lstStyle>
          <a:p>
            <a:pPr marL="0" marR="0" lvl="0" indent="0" algn="l" defTabSz="103629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w="3175">
                  <a:solidFill>
                    <a:srgbClr val="356D3C">
                      <a:lumMod val="50000"/>
                    </a:srgbClr>
                  </a:solidFill>
                </a:ln>
                <a:solidFill>
                  <a:srgbClr val="356D3C"/>
                </a:solidFill>
                <a:effectLst/>
                <a:uLnTx/>
                <a:uFillTx/>
                <a:latin typeface="Arial" panose="020B0604020202020204"/>
                <a:ea typeface="+mj-ea"/>
                <a:cs typeface="+mj-cs"/>
              </a:rPr>
              <a:t>Module Evaluation Timeline Illustration</a:t>
            </a:r>
          </a:p>
        </p:txBody>
      </p:sp>
      <p:cxnSp>
        <p:nvCxnSpPr>
          <p:cNvPr id="9" name="Connector: Elbow 7">
            <a:extLst>
              <a:ext uri="{FF2B5EF4-FFF2-40B4-BE49-F238E27FC236}">
                <a16:creationId xmlns:a16="http://schemas.microsoft.com/office/drawing/2014/main" id="{72DE3B2E-64CC-3D16-B2E1-F19561D9ABF7}"/>
              </a:ext>
            </a:extLst>
          </p:cNvPr>
          <p:cNvCxnSpPr>
            <a:cxnSpLocks/>
            <a:stCxn id="16" idx="6"/>
          </p:cNvCxnSpPr>
          <p:nvPr userDrawn="1"/>
        </p:nvCxnSpPr>
        <p:spPr>
          <a:xfrm>
            <a:off x="2154612" y="1991313"/>
            <a:ext cx="1266387" cy="1089490"/>
          </a:xfrm>
          <a:prstGeom prst="bentConnector3">
            <a:avLst>
              <a:gd name="adj1" fmla="val 50000"/>
            </a:avLst>
          </a:prstGeom>
          <a:ln w="38100">
            <a:solidFill>
              <a:schemeClr val="bg1">
                <a:lumMod val="8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0" name="Connector: Elbow 109">
            <a:extLst>
              <a:ext uri="{FF2B5EF4-FFF2-40B4-BE49-F238E27FC236}">
                <a16:creationId xmlns:a16="http://schemas.microsoft.com/office/drawing/2014/main" id="{467B0275-7CB2-E73A-6B9E-D2FEE0A310A7}"/>
              </a:ext>
            </a:extLst>
          </p:cNvPr>
          <p:cNvCxnSpPr>
            <a:cxnSpLocks/>
            <a:stCxn id="15" idx="3"/>
          </p:cNvCxnSpPr>
          <p:nvPr userDrawn="1"/>
        </p:nvCxnSpPr>
        <p:spPr>
          <a:xfrm>
            <a:off x="5769868" y="3069871"/>
            <a:ext cx="782458" cy="645911"/>
          </a:xfrm>
          <a:prstGeom prst="bentConnector3">
            <a:avLst>
              <a:gd name="adj1" fmla="val 50000"/>
            </a:avLst>
          </a:prstGeom>
          <a:ln w="38100">
            <a:solidFill>
              <a:schemeClr val="bg1">
                <a:lumMod val="8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1" name="Connector: Elbow 110">
            <a:extLst>
              <a:ext uri="{FF2B5EF4-FFF2-40B4-BE49-F238E27FC236}">
                <a16:creationId xmlns:a16="http://schemas.microsoft.com/office/drawing/2014/main" id="{1D3A6F2C-D458-F758-7AC8-FCB05B7D5E6E}"/>
              </a:ext>
            </a:extLst>
          </p:cNvPr>
          <p:cNvCxnSpPr>
            <a:cxnSpLocks/>
          </p:cNvCxnSpPr>
          <p:nvPr userDrawn="1"/>
        </p:nvCxnSpPr>
        <p:spPr>
          <a:xfrm>
            <a:off x="8208165" y="4010985"/>
            <a:ext cx="744255" cy="1852442"/>
          </a:xfrm>
          <a:prstGeom prst="bentConnector3">
            <a:avLst>
              <a:gd name="adj1" fmla="val 51267"/>
            </a:avLst>
          </a:prstGeom>
          <a:ln w="38100">
            <a:solidFill>
              <a:schemeClr val="bg1">
                <a:lumMod val="8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5F661-4F2A-C1DF-E054-0BC28FCDE85D}"/>
              </a:ext>
            </a:extLst>
          </p:cNvPr>
          <p:cNvCxnSpPr>
            <a:cxnSpLocks/>
          </p:cNvCxnSpPr>
          <p:nvPr userDrawn="1"/>
        </p:nvCxnSpPr>
        <p:spPr>
          <a:xfrm>
            <a:off x="1172936" y="1991313"/>
            <a:ext cx="821914"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Freeform 122">
            <a:extLst>
              <a:ext uri="{FF2B5EF4-FFF2-40B4-BE49-F238E27FC236}">
                <a16:creationId xmlns:a16="http://schemas.microsoft.com/office/drawing/2014/main" id="{D8B5FE07-7160-DB13-AA17-0AAF00C63449}"/>
              </a:ext>
            </a:extLst>
          </p:cNvPr>
          <p:cNvSpPr>
            <a:spLocks noEditPoints="1"/>
          </p:cNvSpPr>
          <p:nvPr userDrawn="1"/>
        </p:nvSpPr>
        <p:spPr bwMode="auto">
          <a:xfrm>
            <a:off x="7150030" y="3846712"/>
            <a:ext cx="253534" cy="232522"/>
          </a:xfrm>
          <a:custGeom>
            <a:avLst/>
            <a:gdLst>
              <a:gd name="T0" fmla="*/ 376 w 907"/>
              <a:gd name="T1" fmla="*/ 508 h 827"/>
              <a:gd name="T2" fmla="*/ 866 w 907"/>
              <a:gd name="T3" fmla="*/ 58 h 827"/>
              <a:gd name="T4" fmla="*/ 366 w 907"/>
              <a:gd name="T5" fmla="*/ 758 h 827"/>
              <a:gd name="T6" fmla="*/ 466 w 907"/>
              <a:gd name="T7" fmla="*/ 590 h 827"/>
              <a:gd name="T8" fmla="*/ 819 w 907"/>
              <a:gd name="T9" fmla="*/ 61 h 827"/>
              <a:gd name="T10" fmla="*/ 55 w 907"/>
              <a:gd name="T11" fmla="*/ 375 h 827"/>
              <a:gd name="T12" fmla="*/ 907 w 907"/>
              <a:gd name="T13" fmla="*/ 15 h 827"/>
              <a:gd name="T14" fmla="*/ 906 w 907"/>
              <a:gd name="T15" fmla="*/ 12 h 827"/>
              <a:gd name="T16" fmla="*/ 906 w 907"/>
              <a:gd name="T17" fmla="*/ 11 h 827"/>
              <a:gd name="T18" fmla="*/ 905 w 907"/>
              <a:gd name="T19" fmla="*/ 8 h 827"/>
              <a:gd name="T20" fmla="*/ 905 w 907"/>
              <a:gd name="T21" fmla="*/ 6 h 827"/>
              <a:gd name="T22" fmla="*/ 904 w 907"/>
              <a:gd name="T23" fmla="*/ 5 h 827"/>
              <a:gd name="T24" fmla="*/ 902 w 907"/>
              <a:gd name="T25" fmla="*/ 3 h 827"/>
              <a:gd name="T26" fmla="*/ 900 w 907"/>
              <a:gd name="T27" fmla="*/ 2 h 827"/>
              <a:gd name="T28" fmla="*/ 900 w 907"/>
              <a:gd name="T29" fmla="*/ 2 h 827"/>
              <a:gd name="T30" fmla="*/ 897 w 907"/>
              <a:gd name="T31" fmla="*/ 1 h 827"/>
              <a:gd name="T32" fmla="*/ 895 w 907"/>
              <a:gd name="T33" fmla="*/ 0 h 827"/>
              <a:gd name="T34" fmla="*/ 893 w 907"/>
              <a:gd name="T35" fmla="*/ 0 h 827"/>
              <a:gd name="T36" fmla="*/ 891 w 907"/>
              <a:gd name="T37" fmla="*/ 0 h 827"/>
              <a:gd name="T38" fmla="*/ 887 w 907"/>
              <a:gd name="T39" fmla="*/ 1 h 827"/>
              <a:gd name="T40" fmla="*/ 886 w 907"/>
              <a:gd name="T41" fmla="*/ 1 h 827"/>
              <a:gd name="T42" fmla="*/ 886 w 907"/>
              <a:gd name="T43" fmla="*/ 1 h 827"/>
              <a:gd name="T44" fmla="*/ 5 w 907"/>
              <a:gd name="T45" fmla="*/ 365 h 827"/>
              <a:gd name="T46" fmla="*/ 1 w 907"/>
              <a:gd name="T47" fmla="*/ 372 h 827"/>
              <a:gd name="T48" fmla="*/ 1 w 907"/>
              <a:gd name="T49" fmla="*/ 381 h 827"/>
              <a:gd name="T50" fmla="*/ 5 w 907"/>
              <a:gd name="T51" fmla="*/ 388 h 827"/>
              <a:gd name="T52" fmla="*/ 336 w 907"/>
              <a:gd name="T53" fmla="*/ 521 h 827"/>
              <a:gd name="T54" fmla="*/ 336 w 907"/>
              <a:gd name="T55" fmla="*/ 817 h 827"/>
              <a:gd name="T56" fmla="*/ 342 w 907"/>
              <a:gd name="T57" fmla="*/ 825 h 827"/>
              <a:gd name="T58" fmla="*/ 348 w 907"/>
              <a:gd name="T59" fmla="*/ 827 h 827"/>
              <a:gd name="T60" fmla="*/ 354 w 907"/>
              <a:gd name="T61" fmla="*/ 827 h 827"/>
              <a:gd name="T62" fmla="*/ 360 w 907"/>
              <a:gd name="T63" fmla="*/ 823 h 827"/>
              <a:gd name="T64" fmla="*/ 492 w 907"/>
              <a:gd name="T65" fmla="*/ 605 h 827"/>
              <a:gd name="T66" fmla="*/ 732 w 907"/>
              <a:gd name="T67" fmla="*/ 732 h 827"/>
              <a:gd name="T68" fmla="*/ 739 w 907"/>
              <a:gd name="T69" fmla="*/ 732 h 827"/>
              <a:gd name="T70" fmla="*/ 745 w 907"/>
              <a:gd name="T71" fmla="*/ 729 h 827"/>
              <a:gd name="T72" fmla="*/ 749 w 907"/>
              <a:gd name="T73" fmla="*/ 724 h 827"/>
              <a:gd name="T74" fmla="*/ 906 w 907"/>
              <a:gd name="T75" fmla="*/ 18 h 827"/>
              <a:gd name="T76" fmla="*/ 906 w 907"/>
              <a:gd name="T77" fmla="*/ 17 h 827"/>
              <a:gd name="T78" fmla="*/ 907 w 907"/>
              <a:gd name="T79" fmla="*/ 15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7" h="827">
                <a:moveTo>
                  <a:pt x="726" y="695"/>
                </a:moveTo>
                <a:lnTo>
                  <a:pt x="376" y="508"/>
                </a:lnTo>
                <a:lnTo>
                  <a:pt x="834" y="88"/>
                </a:lnTo>
                <a:lnTo>
                  <a:pt x="866" y="58"/>
                </a:lnTo>
                <a:lnTo>
                  <a:pt x="726" y="695"/>
                </a:lnTo>
                <a:close/>
                <a:moveTo>
                  <a:pt x="366" y="758"/>
                </a:moveTo>
                <a:lnTo>
                  <a:pt x="366" y="536"/>
                </a:lnTo>
                <a:lnTo>
                  <a:pt x="466" y="590"/>
                </a:lnTo>
                <a:lnTo>
                  <a:pt x="366" y="758"/>
                </a:lnTo>
                <a:close/>
                <a:moveTo>
                  <a:pt x="819" y="61"/>
                </a:moveTo>
                <a:lnTo>
                  <a:pt x="347" y="493"/>
                </a:lnTo>
                <a:lnTo>
                  <a:pt x="55" y="375"/>
                </a:lnTo>
                <a:lnTo>
                  <a:pt x="819" y="61"/>
                </a:lnTo>
                <a:close/>
                <a:moveTo>
                  <a:pt x="907" y="15"/>
                </a:moveTo>
                <a:lnTo>
                  <a:pt x="907" y="14"/>
                </a:lnTo>
                <a:lnTo>
                  <a:pt x="906" y="12"/>
                </a:lnTo>
                <a:lnTo>
                  <a:pt x="906" y="12"/>
                </a:lnTo>
                <a:lnTo>
                  <a:pt x="906" y="11"/>
                </a:lnTo>
                <a:lnTo>
                  <a:pt x="905" y="9"/>
                </a:lnTo>
                <a:lnTo>
                  <a:pt x="905" y="8"/>
                </a:lnTo>
                <a:lnTo>
                  <a:pt x="905" y="8"/>
                </a:lnTo>
                <a:lnTo>
                  <a:pt x="905" y="6"/>
                </a:lnTo>
                <a:lnTo>
                  <a:pt x="904" y="6"/>
                </a:lnTo>
                <a:lnTo>
                  <a:pt x="904" y="5"/>
                </a:lnTo>
                <a:lnTo>
                  <a:pt x="903" y="4"/>
                </a:lnTo>
                <a:lnTo>
                  <a:pt x="902" y="3"/>
                </a:lnTo>
                <a:lnTo>
                  <a:pt x="901" y="3"/>
                </a:lnTo>
                <a:lnTo>
                  <a:pt x="900" y="2"/>
                </a:lnTo>
                <a:lnTo>
                  <a:pt x="900" y="2"/>
                </a:lnTo>
                <a:lnTo>
                  <a:pt x="900" y="2"/>
                </a:lnTo>
                <a:lnTo>
                  <a:pt x="898" y="1"/>
                </a:lnTo>
                <a:lnTo>
                  <a:pt x="897" y="1"/>
                </a:lnTo>
                <a:lnTo>
                  <a:pt x="896" y="1"/>
                </a:lnTo>
                <a:lnTo>
                  <a:pt x="895" y="0"/>
                </a:lnTo>
                <a:lnTo>
                  <a:pt x="894" y="0"/>
                </a:lnTo>
                <a:lnTo>
                  <a:pt x="893" y="0"/>
                </a:lnTo>
                <a:lnTo>
                  <a:pt x="892" y="0"/>
                </a:lnTo>
                <a:lnTo>
                  <a:pt x="891" y="0"/>
                </a:lnTo>
                <a:lnTo>
                  <a:pt x="889" y="0"/>
                </a:lnTo>
                <a:lnTo>
                  <a:pt x="887" y="1"/>
                </a:lnTo>
                <a:lnTo>
                  <a:pt x="887" y="1"/>
                </a:lnTo>
                <a:lnTo>
                  <a:pt x="886" y="1"/>
                </a:lnTo>
                <a:lnTo>
                  <a:pt x="886" y="1"/>
                </a:lnTo>
                <a:lnTo>
                  <a:pt x="886" y="1"/>
                </a:lnTo>
                <a:lnTo>
                  <a:pt x="10" y="362"/>
                </a:lnTo>
                <a:lnTo>
                  <a:pt x="5" y="365"/>
                </a:lnTo>
                <a:lnTo>
                  <a:pt x="2" y="368"/>
                </a:lnTo>
                <a:lnTo>
                  <a:pt x="1" y="372"/>
                </a:lnTo>
                <a:lnTo>
                  <a:pt x="0" y="376"/>
                </a:lnTo>
                <a:lnTo>
                  <a:pt x="1" y="381"/>
                </a:lnTo>
                <a:lnTo>
                  <a:pt x="2" y="384"/>
                </a:lnTo>
                <a:lnTo>
                  <a:pt x="5" y="388"/>
                </a:lnTo>
                <a:lnTo>
                  <a:pt x="10" y="390"/>
                </a:lnTo>
                <a:lnTo>
                  <a:pt x="336" y="521"/>
                </a:lnTo>
                <a:lnTo>
                  <a:pt x="336" y="812"/>
                </a:lnTo>
                <a:lnTo>
                  <a:pt x="336" y="817"/>
                </a:lnTo>
                <a:lnTo>
                  <a:pt x="338" y="821"/>
                </a:lnTo>
                <a:lnTo>
                  <a:pt x="342" y="825"/>
                </a:lnTo>
                <a:lnTo>
                  <a:pt x="346" y="827"/>
                </a:lnTo>
                <a:lnTo>
                  <a:pt x="348" y="827"/>
                </a:lnTo>
                <a:lnTo>
                  <a:pt x="351" y="827"/>
                </a:lnTo>
                <a:lnTo>
                  <a:pt x="354" y="827"/>
                </a:lnTo>
                <a:lnTo>
                  <a:pt x="357" y="826"/>
                </a:lnTo>
                <a:lnTo>
                  <a:pt x="360" y="823"/>
                </a:lnTo>
                <a:lnTo>
                  <a:pt x="363" y="820"/>
                </a:lnTo>
                <a:lnTo>
                  <a:pt x="492" y="605"/>
                </a:lnTo>
                <a:lnTo>
                  <a:pt x="729" y="730"/>
                </a:lnTo>
                <a:lnTo>
                  <a:pt x="732" y="732"/>
                </a:lnTo>
                <a:lnTo>
                  <a:pt x="736" y="732"/>
                </a:lnTo>
                <a:lnTo>
                  <a:pt x="739" y="732"/>
                </a:lnTo>
                <a:lnTo>
                  <a:pt x="742" y="731"/>
                </a:lnTo>
                <a:lnTo>
                  <a:pt x="745" y="729"/>
                </a:lnTo>
                <a:lnTo>
                  <a:pt x="747" y="727"/>
                </a:lnTo>
                <a:lnTo>
                  <a:pt x="749" y="724"/>
                </a:lnTo>
                <a:lnTo>
                  <a:pt x="751" y="721"/>
                </a:lnTo>
                <a:lnTo>
                  <a:pt x="906" y="18"/>
                </a:lnTo>
                <a:lnTo>
                  <a:pt x="906" y="17"/>
                </a:lnTo>
                <a:lnTo>
                  <a:pt x="906" y="17"/>
                </a:lnTo>
                <a:lnTo>
                  <a:pt x="907" y="16"/>
                </a:lnTo>
                <a:lnTo>
                  <a:pt x="907" y="15"/>
                </a:lnTo>
                <a:close/>
              </a:path>
            </a:pathLst>
          </a:custGeom>
          <a:solidFill>
            <a:schemeClr val="bg1"/>
          </a:solidFill>
          <a:ln>
            <a:noFill/>
          </a:ln>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7ECA489B-7784-869D-CF3B-AA684FB1EE0D}"/>
              </a:ext>
            </a:extLst>
          </p:cNvPr>
          <p:cNvSpPr txBox="1"/>
          <p:nvPr userDrawn="1"/>
        </p:nvSpPr>
        <p:spPr>
          <a:xfrm>
            <a:off x="1537683" y="2318001"/>
            <a:ext cx="1863369" cy="244362"/>
          </a:xfrm>
          <a:prstGeom prst="rect">
            <a:avLst/>
          </a:prstGeom>
          <a:noFill/>
          <a:ln>
            <a:noFill/>
          </a:ln>
        </p:spPr>
        <p:txBody>
          <a:bodyPr wrap="square" lIns="0" tIns="0" rIns="0" bIns="0" rtlCol="0" anchor="t">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588" b="0" i="0" u="none" strike="noStrike" kern="1200" cap="none" spc="0" normalizeH="0" baseline="0" noProof="0">
                <a:ln>
                  <a:noFill/>
                </a:ln>
                <a:solidFill>
                  <a:sysClr val="windowText" lastClr="000000"/>
                </a:solidFill>
                <a:effectLst/>
                <a:uLnTx/>
                <a:uFillTx/>
                <a:latin typeface="Arial" panose="020B0604020202020204"/>
                <a:ea typeface="+mn-ea"/>
                <a:cs typeface="+mn-cs"/>
              </a:rPr>
              <a:t> Initial views</a:t>
            </a:r>
          </a:p>
        </p:txBody>
      </p:sp>
      <p:sp>
        <p:nvSpPr>
          <p:cNvPr id="15" name="Rectangle 14">
            <a:extLst>
              <a:ext uri="{FF2B5EF4-FFF2-40B4-BE49-F238E27FC236}">
                <a16:creationId xmlns:a16="http://schemas.microsoft.com/office/drawing/2014/main" id="{F556A738-DF8A-F29F-34F7-8164D708DBE2}"/>
              </a:ext>
            </a:extLst>
          </p:cNvPr>
          <p:cNvSpPr/>
          <p:nvPr userDrawn="1"/>
        </p:nvSpPr>
        <p:spPr>
          <a:xfrm>
            <a:off x="4099743" y="2369765"/>
            <a:ext cx="1670125" cy="1411143"/>
          </a:xfrm>
          <a:prstGeom prst="rect">
            <a:avLst/>
          </a:prstGeom>
          <a:solidFill>
            <a:schemeClr val="accent2">
              <a:lumMod val="40000"/>
              <a:lumOff val="60000"/>
            </a:schemeClr>
          </a:solid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Arial" panose="020B0604020202020204"/>
                <a:ea typeface="+mn-ea"/>
                <a:cs typeface="+mn-cs"/>
              </a:rPr>
              <a:t>Enhancing Ci3T: Recognize. Relax. Record.</a:t>
            </a:r>
          </a:p>
        </p:txBody>
      </p:sp>
      <p:sp>
        <p:nvSpPr>
          <p:cNvPr id="16" name="Oval 15">
            <a:extLst>
              <a:ext uri="{FF2B5EF4-FFF2-40B4-BE49-F238E27FC236}">
                <a16:creationId xmlns:a16="http://schemas.microsoft.com/office/drawing/2014/main" id="{B637BE04-8C94-66BB-CA97-BF639F4ADA97}"/>
              </a:ext>
            </a:extLst>
          </p:cNvPr>
          <p:cNvSpPr/>
          <p:nvPr userDrawn="1"/>
        </p:nvSpPr>
        <p:spPr>
          <a:xfrm>
            <a:off x="1994850" y="1741746"/>
            <a:ext cx="499134" cy="499134"/>
          </a:xfrm>
          <a:prstGeom prst="ellipse">
            <a:avLst/>
          </a:prstGeom>
          <a:solidFill>
            <a:schemeClr val="accent6">
              <a:lumMod val="50000"/>
            </a:schemeClr>
          </a:solidFill>
          <a:ln w="31750">
            <a:solidFill>
              <a:schemeClr val="bg1"/>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7" name="Group 16">
            <a:extLst>
              <a:ext uri="{FF2B5EF4-FFF2-40B4-BE49-F238E27FC236}">
                <a16:creationId xmlns:a16="http://schemas.microsoft.com/office/drawing/2014/main" id="{E3F70277-F0EE-6858-7926-FAEC59A10FEC}"/>
              </a:ext>
            </a:extLst>
          </p:cNvPr>
          <p:cNvGrpSpPr/>
          <p:nvPr userDrawn="1"/>
        </p:nvGrpSpPr>
        <p:grpSpPr>
          <a:xfrm>
            <a:off x="2141090" y="1865231"/>
            <a:ext cx="225518" cy="252131"/>
            <a:chOff x="7035800" y="4279900"/>
            <a:chExt cx="255587" cy="285750"/>
          </a:xfrm>
          <a:solidFill>
            <a:schemeClr val="bg1"/>
          </a:solidFill>
        </p:grpSpPr>
        <p:sp>
          <p:nvSpPr>
            <p:cNvPr id="18" name="Freeform 365">
              <a:extLst>
                <a:ext uri="{FF2B5EF4-FFF2-40B4-BE49-F238E27FC236}">
                  <a16:creationId xmlns:a16="http://schemas.microsoft.com/office/drawing/2014/main" id="{CF5BDCC2-E835-79D2-D0D3-A7CCDD8BF1BB}"/>
                </a:ext>
              </a:extLst>
            </p:cNvPr>
            <p:cNvSpPr>
              <a:spLocks noEditPoints="1"/>
            </p:cNvSpPr>
            <p:nvPr/>
          </p:nvSpPr>
          <p:spPr bwMode="auto">
            <a:xfrm>
              <a:off x="7064375" y="4300538"/>
              <a:ext cx="227012" cy="131762"/>
            </a:xfrm>
            <a:custGeom>
              <a:avLst/>
              <a:gdLst>
                <a:gd name="T0" fmla="*/ 689 w 716"/>
                <a:gd name="T1" fmla="*/ 103 h 418"/>
                <a:gd name="T2" fmla="*/ 628 w 716"/>
                <a:gd name="T3" fmla="*/ 313 h 418"/>
                <a:gd name="T4" fmla="*/ 689 w 716"/>
                <a:gd name="T5" fmla="*/ 313 h 418"/>
                <a:gd name="T6" fmla="*/ 613 w 716"/>
                <a:gd name="T7" fmla="*/ 328 h 418"/>
                <a:gd name="T8" fmla="*/ 553 w 716"/>
                <a:gd name="T9" fmla="*/ 328 h 418"/>
                <a:gd name="T10" fmla="*/ 464 w 716"/>
                <a:gd name="T11" fmla="*/ 389 h 418"/>
                <a:gd name="T12" fmla="*/ 254 w 716"/>
                <a:gd name="T13" fmla="*/ 328 h 418"/>
                <a:gd name="T14" fmla="*/ 254 w 716"/>
                <a:gd name="T15" fmla="*/ 389 h 418"/>
                <a:gd name="T16" fmla="*/ 164 w 716"/>
                <a:gd name="T17" fmla="*/ 328 h 418"/>
                <a:gd name="T18" fmla="*/ 104 w 716"/>
                <a:gd name="T19" fmla="*/ 328 h 418"/>
                <a:gd name="T20" fmla="*/ 27 w 716"/>
                <a:gd name="T21" fmla="*/ 313 h 418"/>
                <a:gd name="T22" fmla="*/ 89 w 716"/>
                <a:gd name="T23" fmla="*/ 103 h 418"/>
                <a:gd name="T24" fmla="*/ 27 w 716"/>
                <a:gd name="T25" fmla="*/ 103 h 418"/>
                <a:gd name="T26" fmla="*/ 104 w 716"/>
                <a:gd name="T27" fmla="*/ 88 h 418"/>
                <a:gd name="T28" fmla="*/ 164 w 716"/>
                <a:gd name="T29" fmla="*/ 88 h 418"/>
                <a:gd name="T30" fmla="*/ 254 w 716"/>
                <a:gd name="T31" fmla="*/ 28 h 418"/>
                <a:gd name="T32" fmla="*/ 464 w 716"/>
                <a:gd name="T33" fmla="*/ 88 h 418"/>
                <a:gd name="T34" fmla="*/ 464 w 716"/>
                <a:gd name="T35" fmla="*/ 28 h 418"/>
                <a:gd name="T36" fmla="*/ 538 w 716"/>
                <a:gd name="T37" fmla="*/ 103 h 418"/>
                <a:gd name="T38" fmla="*/ 478 w 716"/>
                <a:gd name="T39" fmla="*/ 103 h 418"/>
                <a:gd name="T40" fmla="*/ 464 w 716"/>
                <a:gd name="T41" fmla="*/ 238 h 418"/>
                <a:gd name="T42" fmla="*/ 329 w 716"/>
                <a:gd name="T43" fmla="*/ 103 h 418"/>
                <a:gd name="T44" fmla="*/ 329 w 716"/>
                <a:gd name="T45" fmla="*/ 163 h 418"/>
                <a:gd name="T46" fmla="*/ 314 w 716"/>
                <a:gd name="T47" fmla="*/ 178 h 418"/>
                <a:gd name="T48" fmla="*/ 254 w 716"/>
                <a:gd name="T49" fmla="*/ 178 h 418"/>
                <a:gd name="T50" fmla="*/ 239 w 716"/>
                <a:gd name="T51" fmla="*/ 163 h 418"/>
                <a:gd name="T52" fmla="*/ 104 w 716"/>
                <a:gd name="T53" fmla="*/ 178 h 418"/>
                <a:gd name="T54" fmla="*/ 104 w 716"/>
                <a:gd name="T55" fmla="*/ 238 h 418"/>
                <a:gd name="T56" fmla="*/ 179 w 716"/>
                <a:gd name="T57" fmla="*/ 313 h 418"/>
                <a:gd name="T58" fmla="*/ 239 w 716"/>
                <a:gd name="T59" fmla="*/ 313 h 418"/>
                <a:gd name="T60" fmla="*/ 329 w 716"/>
                <a:gd name="T61" fmla="*/ 253 h 418"/>
                <a:gd name="T62" fmla="*/ 538 w 716"/>
                <a:gd name="T63" fmla="*/ 313 h 418"/>
                <a:gd name="T64" fmla="*/ 538 w 716"/>
                <a:gd name="T65" fmla="*/ 253 h 418"/>
                <a:gd name="T66" fmla="*/ 553 w 716"/>
                <a:gd name="T67" fmla="*/ 238 h 418"/>
                <a:gd name="T68" fmla="*/ 613 w 716"/>
                <a:gd name="T69" fmla="*/ 238 h 418"/>
                <a:gd name="T70" fmla="*/ 553 w 716"/>
                <a:gd name="T71" fmla="*/ 28 h 418"/>
                <a:gd name="T72" fmla="*/ 703 w 716"/>
                <a:gd name="T73" fmla="*/ 0 h 418"/>
                <a:gd name="T74" fmla="*/ 4 w 716"/>
                <a:gd name="T75" fmla="*/ 3 h 418"/>
                <a:gd name="T76" fmla="*/ 0 w 716"/>
                <a:gd name="T77" fmla="*/ 403 h 418"/>
                <a:gd name="T78" fmla="*/ 2 w 716"/>
                <a:gd name="T79" fmla="*/ 412 h 418"/>
                <a:gd name="T80" fmla="*/ 8 w 716"/>
                <a:gd name="T81" fmla="*/ 417 h 418"/>
                <a:gd name="T82" fmla="*/ 703 w 716"/>
                <a:gd name="T83" fmla="*/ 418 h 418"/>
                <a:gd name="T84" fmla="*/ 710 w 716"/>
                <a:gd name="T85" fmla="*/ 416 h 418"/>
                <a:gd name="T86" fmla="*/ 715 w 716"/>
                <a:gd name="T87" fmla="*/ 409 h 418"/>
                <a:gd name="T88" fmla="*/ 716 w 716"/>
                <a:gd name="T89" fmla="*/ 13 h 418"/>
                <a:gd name="T90" fmla="*/ 708 w 716"/>
                <a:gd name="T91" fmla="*/ 1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6" h="418">
                  <a:moveTo>
                    <a:pt x="628" y="163"/>
                  </a:moveTo>
                  <a:lnTo>
                    <a:pt x="628" y="103"/>
                  </a:lnTo>
                  <a:lnTo>
                    <a:pt x="689" y="103"/>
                  </a:lnTo>
                  <a:lnTo>
                    <a:pt x="689" y="163"/>
                  </a:lnTo>
                  <a:lnTo>
                    <a:pt x="628" y="163"/>
                  </a:lnTo>
                  <a:close/>
                  <a:moveTo>
                    <a:pt x="628" y="313"/>
                  </a:moveTo>
                  <a:lnTo>
                    <a:pt x="628" y="253"/>
                  </a:lnTo>
                  <a:lnTo>
                    <a:pt x="689" y="253"/>
                  </a:lnTo>
                  <a:lnTo>
                    <a:pt x="689" y="313"/>
                  </a:lnTo>
                  <a:lnTo>
                    <a:pt x="628" y="313"/>
                  </a:lnTo>
                  <a:close/>
                  <a:moveTo>
                    <a:pt x="553" y="328"/>
                  </a:moveTo>
                  <a:lnTo>
                    <a:pt x="613" y="328"/>
                  </a:lnTo>
                  <a:lnTo>
                    <a:pt x="613" y="389"/>
                  </a:lnTo>
                  <a:lnTo>
                    <a:pt x="553" y="389"/>
                  </a:lnTo>
                  <a:lnTo>
                    <a:pt x="553" y="328"/>
                  </a:lnTo>
                  <a:close/>
                  <a:moveTo>
                    <a:pt x="404" y="328"/>
                  </a:moveTo>
                  <a:lnTo>
                    <a:pt x="464" y="328"/>
                  </a:lnTo>
                  <a:lnTo>
                    <a:pt x="464" y="389"/>
                  </a:lnTo>
                  <a:lnTo>
                    <a:pt x="404" y="389"/>
                  </a:lnTo>
                  <a:lnTo>
                    <a:pt x="404" y="328"/>
                  </a:lnTo>
                  <a:close/>
                  <a:moveTo>
                    <a:pt x="254" y="328"/>
                  </a:moveTo>
                  <a:lnTo>
                    <a:pt x="314" y="328"/>
                  </a:lnTo>
                  <a:lnTo>
                    <a:pt x="314" y="389"/>
                  </a:lnTo>
                  <a:lnTo>
                    <a:pt x="254" y="389"/>
                  </a:lnTo>
                  <a:lnTo>
                    <a:pt x="254" y="328"/>
                  </a:lnTo>
                  <a:close/>
                  <a:moveTo>
                    <a:pt x="104" y="328"/>
                  </a:moveTo>
                  <a:lnTo>
                    <a:pt x="164" y="328"/>
                  </a:lnTo>
                  <a:lnTo>
                    <a:pt x="164" y="389"/>
                  </a:lnTo>
                  <a:lnTo>
                    <a:pt x="104" y="389"/>
                  </a:lnTo>
                  <a:lnTo>
                    <a:pt x="104" y="328"/>
                  </a:lnTo>
                  <a:close/>
                  <a:moveTo>
                    <a:pt x="89" y="253"/>
                  </a:moveTo>
                  <a:lnTo>
                    <a:pt x="89" y="313"/>
                  </a:lnTo>
                  <a:lnTo>
                    <a:pt x="27" y="313"/>
                  </a:lnTo>
                  <a:lnTo>
                    <a:pt x="27" y="253"/>
                  </a:lnTo>
                  <a:lnTo>
                    <a:pt x="89" y="253"/>
                  </a:lnTo>
                  <a:close/>
                  <a:moveTo>
                    <a:pt x="89" y="103"/>
                  </a:moveTo>
                  <a:lnTo>
                    <a:pt x="89" y="163"/>
                  </a:lnTo>
                  <a:lnTo>
                    <a:pt x="27" y="163"/>
                  </a:lnTo>
                  <a:lnTo>
                    <a:pt x="27" y="103"/>
                  </a:lnTo>
                  <a:lnTo>
                    <a:pt x="89" y="103"/>
                  </a:lnTo>
                  <a:close/>
                  <a:moveTo>
                    <a:pt x="164" y="88"/>
                  </a:moveTo>
                  <a:lnTo>
                    <a:pt x="104" y="88"/>
                  </a:lnTo>
                  <a:lnTo>
                    <a:pt x="104" y="28"/>
                  </a:lnTo>
                  <a:lnTo>
                    <a:pt x="164" y="28"/>
                  </a:lnTo>
                  <a:lnTo>
                    <a:pt x="164" y="88"/>
                  </a:lnTo>
                  <a:close/>
                  <a:moveTo>
                    <a:pt x="314" y="88"/>
                  </a:moveTo>
                  <a:lnTo>
                    <a:pt x="254" y="88"/>
                  </a:lnTo>
                  <a:lnTo>
                    <a:pt x="254" y="28"/>
                  </a:lnTo>
                  <a:lnTo>
                    <a:pt x="314" y="28"/>
                  </a:lnTo>
                  <a:lnTo>
                    <a:pt x="314" y="88"/>
                  </a:lnTo>
                  <a:close/>
                  <a:moveTo>
                    <a:pt x="464" y="88"/>
                  </a:moveTo>
                  <a:lnTo>
                    <a:pt x="404" y="88"/>
                  </a:lnTo>
                  <a:lnTo>
                    <a:pt x="404" y="28"/>
                  </a:lnTo>
                  <a:lnTo>
                    <a:pt x="464" y="28"/>
                  </a:lnTo>
                  <a:lnTo>
                    <a:pt x="464" y="88"/>
                  </a:lnTo>
                  <a:close/>
                  <a:moveTo>
                    <a:pt x="478" y="103"/>
                  </a:moveTo>
                  <a:lnTo>
                    <a:pt x="538" y="103"/>
                  </a:lnTo>
                  <a:lnTo>
                    <a:pt x="538" y="163"/>
                  </a:lnTo>
                  <a:lnTo>
                    <a:pt x="478" y="163"/>
                  </a:lnTo>
                  <a:lnTo>
                    <a:pt x="478" y="103"/>
                  </a:lnTo>
                  <a:close/>
                  <a:moveTo>
                    <a:pt x="404" y="178"/>
                  </a:moveTo>
                  <a:lnTo>
                    <a:pt x="464" y="178"/>
                  </a:lnTo>
                  <a:lnTo>
                    <a:pt x="464" y="238"/>
                  </a:lnTo>
                  <a:lnTo>
                    <a:pt x="404" y="238"/>
                  </a:lnTo>
                  <a:lnTo>
                    <a:pt x="404" y="178"/>
                  </a:lnTo>
                  <a:close/>
                  <a:moveTo>
                    <a:pt x="329" y="103"/>
                  </a:moveTo>
                  <a:lnTo>
                    <a:pt x="389" y="103"/>
                  </a:lnTo>
                  <a:lnTo>
                    <a:pt x="389" y="163"/>
                  </a:lnTo>
                  <a:lnTo>
                    <a:pt x="329" y="163"/>
                  </a:lnTo>
                  <a:lnTo>
                    <a:pt x="329" y="103"/>
                  </a:lnTo>
                  <a:close/>
                  <a:moveTo>
                    <a:pt x="254" y="178"/>
                  </a:moveTo>
                  <a:lnTo>
                    <a:pt x="314" y="178"/>
                  </a:lnTo>
                  <a:lnTo>
                    <a:pt x="314" y="238"/>
                  </a:lnTo>
                  <a:lnTo>
                    <a:pt x="254" y="238"/>
                  </a:lnTo>
                  <a:lnTo>
                    <a:pt x="254" y="178"/>
                  </a:lnTo>
                  <a:close/>
                  <a:moveTo>
                    <a:pt x="179" y="103"/>
                  </a:moveTo>
                  <a:lnTo>
                    <a:pt x="239" y="103"/>
                  </a:lnTo>
                  <a:lnTo>
                    <a:pt x="239" y="163"/>
                  </a:lnTo>
                  <a:lnTo>
                    <a:pt x="179" y="163"/>
                  </a:lnTo>
                  <a:lnTo>
                    <a:pt x="179" y="103"/>
                  </a:lnTo>
                  <a:close/>
                  <a:moveTo>
                    <a:pt x="104" y="178"/>
                  </a:moveTo>
                  <a:lnTo>
                    <a:pt x="164" y="178"/>
                  </a:lnTo>
                  <a:lnTo>
                    <a:pt x="164" y="238"/>
                  </a:lnTo>
                  <a:lnTo>
                    <a:pt x="104" y="238"/>
                  </a:lnTo>
                  <a:lnTo>
                    <a:pt x="104" y="178"/>
                  </a:lnTo>
                  <a:close/>
                  <a:moveTo>
                    <a:pt x="239" y="313"/>
                  </a:moveTo>
                  <a:lnTo>
                    <a:pt x="179" y="313"/>
                  </a:lnTo>
                  <a:lnTo>
                    <a:pt x="179" y="253"/>
                  </a:lnTo>
                  <a:lnTo>
                    <a:pt x="239" y="253"/>
                  </a:lnTo>
                  <a:lnTo>
                    <a:pt x="239" y="313"/>
                  </a:lnTo>
                  <a:close/>
                  <a:moveTo>
                    <a:pt x="389" y="313"/>
                  </a:moveTo>
                  <a:lnTo>
                    <a:pt x="329" y="313"/>
                  </a:lnTo>
                  <a:lnTo>
                    <a:pt x="329" y="253"/>
                  </a:lnTo>
                  <a:lnTo>
                    <a:pt x="389" y="253"/>
                  </a:lnTo>
                  <a:lnTo>
                    <a:pt x="389" y="313"/>
                  </a:lnTo>
                  <a:close/>
                  <a:moveTo>
                    <a:pt x="538" y="313"/>
                  </a:moveTo>
                  <a:lnTo>
                    <a:pt x="479" y="313"/>
                  </a:lnTo>
                  <a:lnTo>
                    <a:pt x="479" y="253"/>
                  </a:lnTo>
                  <a:lnTo>
                    <a:pt x="538" y="253"/>
                  </a:lnTo>
                  <a:lnTo>
                    <a:pt x="538" y="313"/>
                  </a:lnTo>
                  <a:close/>
                  <a:moveTo>
                    <a:pt x="613" y="238"/>
                  </a:moveTo>
                  <a:lnTo>
                    <a:pt x="553" y="238"/>
                  </a:lnTo>
                  <a:lnTo>
                    <a:pt x="553" y="178"/>
                  </a:lnTo>
                  <a:lnTo>
                    <a:pt x="613" y="178"/>
                  </a:lnTo>
                  <a:lnTo>
                    <a:pt x="613" y="238"/>
                  </a:lnTo>
                  <a:close/>
                  <a:moveTo>
                    <a:pt x="613" y="88"/>
                  </a:moveTo>
                  <a:lnTo>
                    <a:pt x="553" y="88"/>
                  </a:lnTo>
                  <a:lnTo>
                    <a:pt x="553" y="28"/>
                  </a:lnTo>
                  <a:lnTo>
                    <a:pt x="613" y="28"/>
                  </a:lnTo>
                  <a:lnTo>
                    <a:pt x="613" y="88"/>
                  </a:lnTo>
                  <a:close/>
                  <a:moveTo>
                    <a:pt x="703" y="0"/>
                  </a:moveTo>
                  <a:lnTo>
                    <a:pt x="14" y="0"/>
                  </a:lnTo>
                  <a:lnTo>
                    <a:pt x="8" y="1"/>
                  </a:lnTo>
                  <a:lnTo>
                    <a:pt x="4" y="3"/>
                  </a:lnTo>
                  <a:lnTo>
                    <a:pt x="1" y="7"/>
                  </a:lnTo>
                  <a:lnTo>
                    <a:pt x="0" y="13"/>
                  </a:lnTo>
                  <a:lnTo>
                    <a:pt x="0" y="403"/>
                  </a:lnTo>
                  <a:lnTo>
                    <a:pt x="0" y="406"/>
                  </a:lnTo>
                  <a:lnTo>
                    <a:pt x="1" y="409"/>
                  </a:lnTo>
                  <a:lnTo>
                    <a:pt x="2" y="412"/>
                  </a:lnTo>
                  <a:lnTo>
                    <a:pt x="4" y="414"/>
                  </a:lnTo>
                  <a:lnTo>
                    <a:pt x="6" y="416"/>
                  </a:lnTo>
                  <a:lnTo>
                    <a:pt x="8" y="417"/>
                  </a:lnTo>
                  <a:lnTo>
                    <a:pt x="10" y="418"/>
                  </a:lnTo>
                  <a:lnTo>
                    <a:pt x="14" y="418"/>
                  </a:lnTo>
                  <a:lnTo>
                    <a:pt x="703" y="418"/>
                  </a:lnTo>
                  <a:lnTo>
                    <a:pt x="706" y="418"/>
                  </a:lnTo>
                  <a:lnTo>
                    <a:pt x="708" y="417"/>
                  </a:lnTo>
                  <a:lnTo>
                    <a:pt x="710" y="416"/>
                  </a:lnTo>
                  <a:lnTo>
                    <a:pt x="712" y="414"/>
                  </a:lnTo>
                  <a:lnTo>
                    <a:pt x="714" y="412"/>
                  </a:lnTo>
                  <a:lnTo>
                    <a:pt x="715" y="409"/>
                  </a:lnTo>
                  <a:lnTo>
                    <a:pt x="716" y="406"/>
                  </a:lnTo>
                  <a:lnTo>
                    <a:pt x="716" y="403"/>
                  </a:lnTo>
                  <a:lnTo>
                    <a:pt x="716" y="13"/>
                  </a:lnTo>
                  <a:lnTo>
                    <a:pt x="715" y="7"/>
                  </a:lnTo>
                  <a:lnTo>
                    <a:pt x="712" y="3"/>
                  </a:lnTo>
                  <a:lnTo>
                    <a:pt x="708" y="1"/>
                  </a:lnTo>
                  <a:lnTo>
                    <a:pt x="70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366">
              <a:extLst>
                <a:ext uri="{FF2B5EF4-FFF2-40B4-BE49-F238E27FC236}">
                  <a16:creationId xmlns:a16="http://schemas.microsoft.com/office/drawing/2014/main" id="{F7992C4A-723A-C045-25EC-AEB7D9E82619}"/>
                </a:ext>
              </a:extLst>
            </p:cNvPr>
            <p:cNvSpPr>
              <a:spLocks/>
            </p:cNvSpPr>
            <p:nvPr/>
          </p:nvSpPr>
          <p:spPr bwMode="auto">
            <a:xfrm>
              <a:off x="7035800" y="4279900"/>
              <a:ext cx="9525" cy="285750"/>
            </a:xfrm>
            <a:custGeom>
              <a:avLst/>
              <a:gdLst>
                <a:gd name="T0" fmla="*/ 15 w 30"/>
                <a:gd name="T1" fmla="*/ 0 h 899"/>
                <a:gd name="T2" fmla="*/ 11 w 30"/>
                <a:gd name="T3" fmla="*/ 1 h 899"/>
                <a:gd name="T4" fmla="*/ 9 w 30"/>
                <a:gd name="T5" fmla="*/ 2 h 899"/>
                <a:gd name="T6" fmla="*/ 6 w 30"/>
                <a:gd name="T7" fmla="*/ 3 h 899"/>
                <a:gd name="T8" fmla="*/ 4 w 30"/>
                <a:gd name="T9" fmla="*/ 5 h 899"/>
                <a:gd name="T10" fmla="*/ 3 w 30"/>
                <a:gd name="T11" fmla="*/ 7 h 899"/>
                <a:gd name="T12" fmla="*/ 1 w 30"/>
                <a:gd name="T13" fmla="*/ 9 h 899"/>
                <a:gd name="T14" fmla="*/ 1 w 30"/>
                <a:gd name="T15" fmla="*/ 13 h 899"/>
                <a:gd name="T16" fmla="*/ 0 w 30"/>
                <a:gd name="T17" fmla="*/ 15 h 899"/>
                <a:gd name="T18" fmla="*/ 0 w 30"/>
                <a:gd name="T19" fmla="*/ 884 h 899"/>
                <a:gd name="T20" fmla="*/ 1 w 30"/>
                <a:gd name="T21" fmla="*/ 887 h 899"/>
                <a:gd name="T22" fmla="*/ 1 w 30"/>
                <a:gd name="T23" fmla="*/ 891 h 899"/>
                <a:gd name="T24" fmla="*/ 3 w 30"/>
                <a:gd name="T25" fmla="*/ 893 h 899"/>
                <a:gd name="T26" fmla="*/ 4 w 30"/>
                <a:gd name="T27" fmla="*/ 895 h 899"/>
                <a:gd name="T28" fmla="*/ 6 w 30"/>
                <a:gd name="T29" fmla="*/ 897 h 899"/>
                <a:gd name="T30" fmla="*/ 9 w 30"/>
                <a:gd name="T31" fmla="*/ 898 h 899"/>
                <a:gd name="T32" fmla="*/ 11 w 30"/>
                <a:gd name="T33" fmla="*/ 899 h 899"/>
                <a:gd name="T34" fmla="*/ 15 w 30"/>
                <a:gd name="T35" fmla="*/ 899 h 899"/>
                <a:gd name="T36" fmla="*/ 18 w 30"/>
                <a:gd name="T37" fmla="*/ 899 h 899"/>
                <a:gd name="T38" fmla="*/ 21 w 30"/>
                <a:gd name="T39" fmla="*/ 898 h 899"/>
                <a:gd name="T40" fmla="*/ 23 w 30"/>
                <a:gd name="T41" fmla="*/ 897 h 899"/>
                <a:gd name="T42" fmla="*/ 25 w 30"/>
                <a:gd name="T43" fmla="*/ 895 h 899"/>
                <a:gd name="T44" fmla="*/ 27 w 30"/>
                <a:gd name="T45" fmla="*/ 893 h 899"/>
                <a:gd name="T46" fmla="*/ 28 w 30"/>
                <a:gd name="T47" fmla="*/ 891 h 899"/>
                <a:gd name="T48" fmla="*/ 30 w 30"/>
                <a:gd name="T49" fmla="*/ 887 h 899"/>
                <a:gd name="T50" fmla="*/ 30 w 30"/>
                <a:gd name="T51" fmla="*/ 884 h 899"/>
                <a:gd name="T52" fmla="*/ 30 w 30"/>
                <a:gd name="T53" fmla="*/ 15 h 899"/>
                <a:gd name="T54" fmla="*/ 30 w 30"/>
                <a:gd name="T55" fmla="*/ 13 h 899"/>
                <a:gd name="T56" fmla="*/ 28 w 30"/>
                <a:gd name="T57" fmla="*/ 9 h 899"/>
                <a:gd name="T58" fmla="*/ 27 w 30"/>
                <a:gd name="T59" fmla="*/ 7 h 899"/>
                <a:gd name="T60" fmla="*/ 25 w 30"/>
                <a:gd name="T61" fmla="*/ 5 h 899"/>
                <a:gd name="T62" fmla="*/ 23 w 30"/>
                <a:gd name="T63" fmla="*/ 3 h 899"/>
                <a:gd name="T64" fmla="*/ 21 w 30"/>
                <a:gd name="T65" fmla="*/ 2 h 899"/>
                <a:gd name="T66" fmla="*/ 18 w 30"/>
                <a:gd name="T67" fmla="*/ 1 h 899"/>
                <a:gd name="T68" fmla="*/ 15 w 30"/>
                <a:gd name="T69" fmla="*/ 0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899">
                  <a:moveTo>
                    <a:pt x="15" y="0"/>
                  </a:moveTo>
                  <a:lnTo>
                    <a:pt x="11" y="1"/>
                  </a:lnTo>
                  <a:lnTo>
                    <a:pt x="9" y="2"/>
                  </a:lnTo>
                  <a:lnTo>
                    <a:pt x="6" y="3"/>
                  </a:lnTo>
                  <a:lnTo>
                    <a:pt x="4" y="5"/>
                  </a:lnTo>
                  <a:lnTo>
                    <a:pt x="3" y="7"/>
                  </a:lnTo>
                  <a:lnTo>
                    <a:pt x="1" y="9"/>
                  </a:lnTo>
                  <a:lnTo>
                    <a:pt x="1" y="13"/>
                  </a:lnTo>
                  <a:lnTo>
                    <a:pt x="0" y="15"/>
                  </a:lnTo>
                  <a:lnTo>
                    <a:pt x="0" y="884"/>
                  </a:lnTo>
                  <a:lnTo>
                    <a:pt x="1" y="887"/>
                  </a:lnTo>
                  <a:lnTo>
                    <a:pt x="1" y="891"/>
                  </a:lnTo>
                  <a:lnTo>
                    <a:pt x="3" y="893"/>
                  </a:lnTo>
                  <a:lnTo>
                    <a:pt x="4" y="895"/>
                  </a:lnTo>
                  <a:lnTo>
                    <a:pt x="6" y="897"/>
                  </a:lnTo>
                  <a:lnTo>
                    <a:pt x="9" y="898"/>
                  </a:lnTo>
                  <a:lnTo>
                    <a:pt x="11" y="899"/>
                  </a:lnTo>
                  <a:lnTo>
                    <a:pt x="15" y="899"/>
                  </a:lnTo>
                  <a:lnTo>
                    <a:pt x="18" y="899"/>
                  </a:lnTo>
                  <a:lnTo>
                    <a:pt x="21" y="898"/>
                  </a:lnTo>
                  <a:lnTo>
                    <a:pt x="23" y="897"/>
                  </a:lnTo>
                  <a:lnTo>
                    <a:pt x="25" y="895"/>
                  </a:lnTo>
                  <a:lnTo>
                    <a:pt x="27" y="893"/>
                  </a:lnTo>
                  <a:lnTo>
                    <a:pt x="28" y="891"/>
                  </a:lnTo>
                  <a:lnTo>
                    <a:pt x="30" y="887"/>
                  </a:lnTo>
                  <a:lnTo>
                    <a:pt x="30" y="884"/>
                  </a:lnTo>
                  <a:lnTo>
                    <a:pt x="30" y="15"/>
                  </a:lnTo>
                  <a:lnTo>
                    <a:pt x="30" y="13"/>
                  </a:lnTo>
                  <a:lnTo>
                    <a:pt x="28" y="9"/>
                  </a:lnTo>
                  <a:lnTo>
                    <a:pt x="27" y="7"/>
                  </a:lnTo>
                  <a:lnTo>
                    <a:pt x="25" y="5"/>
                  </a:lnTo>
                  <a:lnTo>
                    <a:pt x="23" y="3"/>
                  </a:lnTo>
                  <a:lnTo>
                    <a:pt x="21" y="2"/>
                  </a:lnTo>
                  <a:lnTo>
                    <a:pt x="18" y="1"/>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 name="Y2 Summer">
            <a:extLst>
              <a:ext uri="{FF2B5EF4-FFF2-40B4-BE49-F238E27FC236}">
                <a16:creationId xmlns:a16="http://schemas.microsoft.com/office/drawing/2014/main" id="{5EA093CB-6F3C-3A3D-AEBC-5E6EF8AAC6A0}"/>
              </a:ext>
            </a:extLst>
          </p:cNvPr>
          <p:cNvGrpSpPr/>
          <p:nvPr userDrawn="1"/>
        </p:nvGrpSpPr>
        <p:grpSpPr>
          <a:xfrm>
            <a:off x="8506211" y="3613277"/>
            <a:ext cx="3366926" cy="1752217"/>
            <a:chOff x="778781" y="5417525"/>
            <a:chExt cx="2879800" cy="1335816"/>
          </a:xfrm>
        </p:grpSpPr>
        <p:sp>
          <p:nvSpPr>
            <p:cNvPr id="21" name="Sun half left">
              <a:extLst>
                <a:ext uri="{FF2B5EF4-FFF2-40B4-BE49-F238E27FC236}">
                  <a16:creationId xmlns:a16="http://schemas.microsoft.com/office/drawing/2014/main" id="{80C3787E-7C4F-6431-6B48-FFCC7C430CA7}"/>
                </a:ext>
              </a:extLst>
            </p:cNvPr>
            <p:cNvSpPr/>
            <p:nvPr/>
          </p:nvSpPr>
          <p:spPr>
            <a:xfrm>
              <a:off x="778781" y="5417525"/>
              <a:ext cx="661864" cy="1308789"/>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chemeClr val="accent2">
                <a:alpha val="70000"/>
              </a:schemeClr>
            </a:solidFill>
            <a:ln w="3175">
              <a:solidFill>
                <a:srgbClr val="C00000"/>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2" name="Picture 74">
              <a:extLst>
                <a:ext uri="{FF2B5EF4-FFF2-40B4-BE49-F238E27FC236}">
                  <a16:creationId xmlns:a16="http://schemas.microsoft.com/office/drawing/2014/main" id="{FE093EB5-BF00-17D1-659D-8E3040D6A9E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3047782" y="6296141"/>
              <a:ext cx="610799"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Title 1">
            <a:extLst>
              <a:ext uri="{FF2B5EF4-FFF2-40B4-BE49-F238E27FC236}">
                <a16:creationId xmlns:a16="http://schemas.microsoft.com/office/drawing/2014/main" id="{97FE9DC8-2B60-3A8B-043E-B1851DC423AA}"/>
              </a:ext>
            </a:extLst>
          </p:cNvPr>
          <p:cNvSpPr txBox="1">
            <a:spLocks/>
          </p:cNvSpPr>
          <p:nvPr userDrawn="1"/>
        </p:nvSpPr>
        <p:spPr>
          <a:xfrm>
            <a:off x="0" y="480394"/>
            <a:ext cx="12192000" cy="887506"/>
          </a:xfrm>
          <a:prstGeom prst="rect">
            <a:avLst/>
          </a:prstGeom>
          <a:gradFill>
            <a:gsLst>
              <a:gs pos="0">
                <a:schemeClr val="bg1"/>
              </a:gs>
              <a:gs pos="72000">
                <a:schemeClr val="accent6">
                  <a:lumMod val="20000"/>
                  <a:lumOff val="80000"/>
                </a:schemeClr>
              </a:gs>
            </a:gsLst>
            <a:lin ang="16200000" scaled="0"/>
          </a:gradFill>
        </p:spPr>
        <p:txBody>
          <a:bodyPr numCol="1">
            <a:prstTxWarp prst="textPlain">
              <a:avLst/>
            </a:prstTxWarp>
            <a:normAutofit fontScale="97500"/>
          </a:bodyPr>
          <a:lst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a:lstStyle>
          <a:p>
            <a:pPr marL="0" marR="0" lvl="0" indent="0" algn="l" defTabSz="1036290" rtl="0" eaLnBrk="1" fontAlgn="auto" latinLnBrk="0" hangingPunct="1">
              <a:lnSpc>
                <a:spcPct val="90000"/>
              </a:lnSpc>
              <a:spcBef>
                <a:spcPct val="0"/>
              </a:spcBef>
              <a:spcAft>
                <a:spcPts val="0"/>
              </a:spcAft>
              <a:buClrTx/>
              <a:buSzTx/>
              <a:buFontTx/>
              <a:buNone/>
              <a:tabLst/>
              <a:defRPr/>
            </a:pPr>
            <a:endParaRPr kumimoji="0" lang="en-US" sz="4401" b="1" i="0" u="none" strike="noStrike" kern="1200" cap="none" spc="0" normalizeH="0" baseline="0" noProof="0">
              <a:ln w="3175">
                <a:solidFill>
                  <a:srgbClr val="356D3C">
                    <a:lumMod val="50000"/>
                  </a:srgbClr>
                </a:solidFill>
              </a:ln>
              <a:solidFill>
                <a:srgbClr val="356D3C"/>
              </a:solidFill>
              <a:effectLst/>
              <a:uLnTx/>
              <a:uFillTx/>
              <a:latin typeface="Arial" panose="020B0604020202020204"/>
              <a:ea typeface="+mj-ea"/>
              <a:cs typeface="+mj-cs"/>
            </a:endParaRPr>
          </a:p>
        </p:txBody>
      </p:sp>
      <p:sp>
        <p:nvSpPr>
          <p:cNvPr id="24" name="Rectangle 23">
            <a:extLst>
              <a:ext uri="{FF2B5EF4-FFF2-40B4-BE49-F238E27FC236}">
                <a16:creationId xmlns:a16="http://schemas.microsoft.com/office/drawing/2014/main" id="{90F8FC56-D190-5AF7-317F-2ACDB04B5748}"/>
              </a:ext>
            </a:extLst>
          </p:cNvPr>
          <p:cNvSpPr/>
          <p:nvPr userDrawn="1"/>
        </p:nvSpPr>
        <p:spPr>
          <a:xfrm>
            <a:off x="3977983" y="900456"/>
            <a:ext cx="1857533" cy="768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588" b="1" i="0" u="none" strike="noStrike" kern="1200" cap="none" spc="0" normalizeH="0" baseline="0" noProof="0">
                <a:ln>
                  <a:noFill/>
                </a:ln>
                <a:solidFill>
                  <a:prstClr val="black"/>
                </a:solidFill>
                <a:effectLst/>
                <a:uLnTx/>
                <a:uFillTx/>
                <a:latin typeface="Arial" panose="020B0604020202020204"/>
                <a:ea typeface="+mn-ea"/>
                <a:cs typeface="+mn-cs"/>
              </a:rPr>
              <a:t>Ci3T Leadership Team</a:t>
            </a:r>
          </a:p>
        </p:txBody>
      </p:sp>
      <p:sp>
        <p:nvSpPr>
          <p:cNvPr id="25" name="Rectangle 24">
            <a:extLst>
              <a:ext uri="{FF2B5EF4-FFF2-40B4-BE49-F238E27FC236}">
                <a16:creationId xmlns:a16="http://schemas.microsoft.com/office/drawing/2014/main" id="{B79A8515-981B-CE6E-CD80-C3C4B0F266A7}"/>
              </a:ext>
            </a:extLst>
          </p:cNvPr>
          <p:cNvSpPr/>
          <p:nvPr userDrawn="1"/>
        </p:nvSpPr>
        <p:spPr>
          <a:xfrm>
            <a:off x="6666524" y="900456"/>
            <a:ext cx="1670125" cy="768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588" b="1" i="0" u="none" strike="noStrike" kern="1200" cap="none" spc="0" normalizeH="0" baseline="0" noProof="0">
                <a:ln>
                  <a:noFill/>
                </a:ln>
                <a:solidFill>
                  <a:prstClr val="black"/>
                </a:solidFill>
                <a:effectLst/>
                <a:uLnTx/>
                <a:uFillTx/>
                <a:latin typeface="Arial" panose="020B0604020202020204"/>
                <a:ea typeface="+mn-ea"/>
                <a:cs typeface="+mn-cs"/>
              </a:rPr>
              <a:t>Stakeholder Group</a:t>
            </a:r>
          </a:p>
        </p:txBody>
      </p:sp>
      <p:sp>
        <p:nvSpPr>
          <p:cNvPr id="26" name="TextBox 25">
            <a:extLst>
              <a:ext uri="{FF2B5EF4-FFF2-40B4-BE49-F238E27FC236}">
                <a16:creationId xmlns:a16="http://schemas.microsoft.com/office/drawing/2014/main" id="{D6E73E40-8E93-4EA7-1D03-6AD24E83CF5C}"/>
              </a:ext>
            </a:extLst>
          </p:cNvPr>
          <p:cNvSpPr txBox="1"/>
          <p:nvPr userDrawn="1"/>
        </p:nvSpPr>
        <p:spPr>
          <a:xfrm>
            <a:off x="4020337" y="653479"/>
            <a:ext cx="1772825" cy="2823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35" b="0" i="0" u="none" strike="noStrike" kern="1200" cap="none" spc="0" normalizeH="0" baseline="0" noProof="0">
                <a:ln>
                  <a:noFill/>
                </a:ln>
                <a:solidFill>
                  <a:prstClr val="black"/>
                </a:solidFill>
                <a:effectLst/>
                <a:uLnTx/>
                <a:uFillTx/>
                <a:latin typeface="Arial" panose="020B0604020202020204"/>
                <a:ea typeface="+mn-ea"/>
                <a:cs typeface="+mn-cs"/>
              </a:rPr>
              <a:t>Phase 1</a:t>
            </a:r>
          </a:p>
        </p:txBody>
      </p:sp>
      <p:sp>
        <p:nvSpPr>
          <p:cNvPr id="27" name="TextBox 26">
            <a:extLst>
              <a:ext uri="{FF2B5EF4-FFF2-40B4-BE49-F238E27FC236}">
                <a16:creationId xmlns:a16="http://schemas.microsoft.com/office/drawing/2014/main" id="{65A04C2D-ECF3-05DA-3018-BCADB90892CB}"/>
              </a:ext>
            </a:extLst>
          </p:cNvPr>
          <p:cNvSpPr txBox="1"/>
          <p:nvPr userDrawn="1"/>
        </p:nvSpPr>
        <p:spPr>
          <a:xfrm>
            <a:off x="7119110" y="653479"/>
            <a:ext cx="764953" cy="2823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35" b="0" i="0" u="none" strike="noStrike" kern="1200" cap="none" spc="0" normalizeH="0" baseline="0" noProof="0">
                <a:ln>
                  <a:noFill/>
                </a:ln>
                <a:solidFill>
                  <a:prstClr val="black"/>
                </a:solidFill>
                <a:effectLst/>
                <a:uLnTx/>
                <a:uFillTx/>
                <a:latin typeface="Arial" panose="020B0604020202020204"/>
                <a:ea typeface="+mn-ea"/>
                <a:cs typeface="+mn-cs"/>
              </a:rPr>
              <a:t>Phase 2</a:t>
            </a:r>
          </a:p>
        </p:txBody>
      </p:sp>
      <p:sp>
        <p:nvSpPr>
          <p:cNvPr id="28" name="Half Frame 27">
            <a:extLst>
              <a:ext uri="{FF2B5EF4-FFF2-40B4-BE49-F238E27FC236}">
                <a16:creationId xmlns:a16="http://schemas.microsoft.com/office/drawing/2014/main" id="{6706023B-C045-5D7D-7DDC-099989171B60}"/>
              </a:ext>
            </a:extLst>
          </p:cNvPr>
          <p:cNvSpPr/>
          <p:nvPr userDrawn="1"/>
        </p:nvSpPr>
        <p:spPr>
          <a:xfrm>
            <a:off x="3857900" y="740638"/>
            <a:ext cx="166144" cy="4034118"/>
          </a:xfrm>
          <a:prstGeom prst="halfFram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Half Frame 28">
            <a:extLst>
              <a:ext uri="{FF2B5EF4-FFF2-40B4-BE49-F238E27FC236}">
                <a16:creationId xmlns:a16="http://schemas.microsoft.com/office/drawing/2014/main" id="{3CA10379-723F-71AD-F4F2-193C2B4DED74}"/>
              </a:ext>
            </a:extLst>
          </p:cNvPr>
          <p:cNvSpPr/>
          <p:nvPr userDrawn="1"/>
        </p:nvSpPr>
        <p:spPr>
          <a:xfrm>
            <a:off x="1082136" y="740638"/>
            <a:ext cx="169433" cy="3227294"/>
          </a:xfrm>
          <a:prstGeom prst="halfFram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Half Frame 76">
            <a:extLst>
              <a:ext uri="{FF2B5EF4-FFF2-40B4-BE49-F238E27FC236}">
                <a16:creationId xmlns:a16="http://schemas.microsoft.com/office/drawing/2014/main" id="{B7EB0330-A15E-33F0-6CF4-95FB03319264}"/>
              </a:ext>
            </a:extLst>
          </p:cNvPr>
          <p:cNvSpPr/>
          <p:nvPr userDrawn="1"/>
        </p:nvSpPr>
        <p:spPr>
          <a:xfrm flipH="1">
            <a:off x="3142225" y="740638"/>
            <a:ext cx="169433" cy="2017682"/>
          </a:xfrm>
          <a:custGeom>
            <a:avLst/>
            <a:gdLst>
              <a:gd name="connsiteX0" fmla="*/ 0 w 192204"/>
              <a:gd name="connsiteY0" fmla="*/ 0 h 1828800"/>
              <a:gd name="connsiteX1" fmla="*/ 192204 w 192204"/>
              <a:gd name="connsiteY1" fmla="*/ 0 h 1828800"/>
              <a:gd name="connsiteX2" fmla="*/ 185471 w 192204"/>
              <a:gd name="connsiteY2" fmla="*/ 64067 h 1828800"/>
              <a:gd name="connsiteX3" fmla="*/ 64067 w 192204"/>
              <a:gd name="connsiteY3" fmla="*/ 64067 h 1828800"/>
              <a:gd name="connsiteX4" fmla="*/ 64067 w 192204"/>
              <a:gd name="connsiteY4" fmla="*/ 1219206 h 1828800"/>
              <a:gd name="connsiteX5" fmla="*/ 0 w 192204"/>
              <a:gd name="connsiteY5" fmla="*/ 1828800 h 1828800"/>
              <a:gd name="connsiteX6" fmla="*/ 0 w 192204"/>
              <a:gd name="connsiteY6" fmla="*/ 0 h 1828800"/>
              <a:gd name="connsiteX0" fmla="*/ 0 w 192204"/>
              <a:gd name="connsiteY0" fmla="*/ 0 h 1828800"/>
              <a:gd name="connsiteX1" fmla="*/ 192204 w 192204"/>
              <a:gd name="connsiteY1" fmla="*/ 0 h 1828800"/>
              <a:gd name="connsiteX2" fmla="*/ 185471 w 192204"/>
              <a:gd name="connsiteY2" fmla="*/ 64067 h 1828800"/>
              <a:gd name="connsiteX3" fmla="*/ 64067 w 192204"/>
              <a:gd name="connsiteY3" fmla="*/ 64067 h 1828800"/>
              <a:gd name="connsiteX4" fmla="*/ 69303 w 192204"/>
              <a:gd name="connsiteY4" fmla="*/ 724739 h 1828800"/>
              <a:gd name="connsiteX5" fmla="*/ 64067 w 192204"/>
              <a:gd name="connsiteY5" fmla="*/ 1219206 h 1828800"/>
              <a:gd name="connsiteX6" fmla="*/ 0 w 192204"/>
              <a:gd name="connsiteY6" fmla="*/ 1828800 h 1828800"/>
              <a:gd name="connsiteX7" fmla="*/ 0 w 192204"/>
              <a:gd name="connsiteY7" fmla="*/ 0 h 1828800"/>
              <a:gd name="connsiteX0" fmla="*/ 0 w 192204"/>
              <a:gd name="connsiteY0" fmla="*/ 0 h 1839550"/>
              <a:gd name="connsiteX1" fmla="*/ 192204 w 192204"/>
              <a:gd name="connsiteY1" fmla="*/ 0 h 1839550"/>
              <a:gd name="connsiteX2" fmla="*/ 185471 w 192204"/>
              <a:gd name="connsiteY2" fmla="*/ 64067 h 1839550"/>
              <a:gd name="connsiteX3" fmla="*/ 64067 w 192204"/>
              <a:gd name="connsiteY3" fmla="*/ 64067 h 1839550"/>
              <a:gd name="connsiteX4" fmla="*/ 69303 w 192204"/>
              <a:gd name="connsiteY4" fmla="*/ 724739 h 1839550"/>
              <a:gd name="connsiteX5" fmla="*/ 0 w 192204"/>
              <a:gd name="connsiteY5" fmla="*/ 1828800 h 1839550"/>
              <a:gd name="connsiteX6" fmla="*/ 0 w 192204"/>
              <a:gd name="connsiteY6" fmla="*/ 0 h 1839550"/>
              <a:gd name="connsiteX0" fmla="*/ 0 w 192204"/>
              <a:gd name="connsiteY0" fmla="*/ 0 h 1839550"/>
              <a:gd name="connsiteX1" fmla="*/ 192204 w 192204"/>
              <a:gd name="connsiteY1" fmla="*/ 0 h 1839550"/>
              <a:gd name="connsiteX2" fmla="*/ 185471 w 192204"/>
              <a:gd name="connsiteY2" fmla="*/ 64067 h 1839550"/>
              <a:gd name="connsiteX3" fmla="*/ 64067 w 192204"/>
              <a:gd name="connsiteY3" fmla="*/ 64067 h 1839550"/>
              <a:gd name="connsiteX4" fmla="*/ 61139 w 192204"/>
              <a:gd name="connsiteY4" fmla="*/ 724739 h 1839550"/>
              <a:gd name="connsiteX5" fmla="*/ 0 w 192204"/>
              <a:gd name="connsiteY5" fmla="*/ 1828800 h 1839550"/>
              <a:gd name="connsiteX6" fmla="*/ 0 w 192204"/>
              <a:gd name="connsiteY6" fmla="*/ 0 h 1839550"/>
              <a:gd name="connsiteX0" fmla="*/ 0 w 192204"/>
              <a:gd name="connsiteY0" fmla="*/ 0 h 1839593"/>
              <a:gd name="connsiteX1" fmla="*/ 192204 w 192204"/>
              <a:gd name="connsiteY1" fmla="*/ 0 h 1839593"/>
              <a:gd name="connsiteX2" fmla="*/ 185471 w 192204"/>
              <a:gd name="connsiteY2" fmla="*/ 64067 h 1839593"/>
              <a:gd name="connsiteX3" fmla="*/ 64067 w 192204"/>
              <a:gd name="connsiteY3" fmla="*/ 64067 h 1839593"/>
              <a:gd name="connsiteX4" fmla="*/ 69303 w 192204"/>
              <a:gd name="connsiteY4" fmla="*/ 728822 h 1839593"/>
              <a:gd name="connsiteX5" fmla="*/ 0 w 192204"/>
              <a:gd name="connsiteY5" fmla="*/ 1828800 h 1839593"/>
              <a:gd name="connsiteX6" fmla="*/ 0 w 192204"/>
              <a:gd name="connsiteY6" fmla="*/ 0 h 1839593"/>
              <a:gd name="connsiteX0" fmla="*/ 0 w 192204"/>
              <a:gd name="connsiteY0" fmla="*/ 0 h 1839637"/>
              <a:gd name="connsiteX1" fmla="*/ 192204 w 192204"/>
              <a:gd name="connsiteY1" fmla="*/ 0 h 1839637"/>
              <a:gd name="connsiteX2" fmla="*/ 185471 w 192204"/>
              <a:gd name="connsiteY2" fmla="*/ 64067 h 1839637"/>
              <a:gd name="connsiteX3" fmla="*/ 64067 w 192204"/>
              <a:gd name="connsiteY3" fmla="*/ 64067 h 1839637"/>
              <a:gd name="connsiteX4" fmla="*/ 65221 w 192204"/>
              <a:gd name="connsiteY4" fmla="*/ 732905 h 1839637"/>
              <a:gd name="connsiteX5" fmla="*/ 0 w 192204"/>
              <a:gd name="connsiteY5" fmla="*/ 1828800 h 1839637"/>
              <a:gd name="connsiteX6" fmla="*/ 0 w 192204"/>
              <a:gd name="connsiteY6" fmla="*/ 0 h 183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204" h="1839637">
                <a:moveTo>
                  <a:pt x="0" y="0"/>
                </a:moveTo>
                <a:lnTo>
                  <a:pt x="192204" y="0"/>
                </a:lnTo>
                <a:lnTo>
                  <a:pt x="185471" y="64067"/>
                </a:lnTo>
                <a:lnTo>
                  <a:pt x="64067" y="64067"/>
                </a:lnTo>
                <a:cubicBezTo>
                  <a:pt x="65812" y="284291"/>
                  <a:pt x="63476" y="512681"/>
                  <a:pt x="65221" y="732905"/>
                </a:cubicBezTo>
                <a:cubicBezTo>
                  <a:pt x="54543" y="1027027"/>
                  <a:pt x="11550" y="1949590"/>
                  <a:pt x="0" y="1828800"/>
                </a:cubicBezTo>
                <a:lnTo>
                  <a:pt x="0" y="0"/>
                </a:lnTo>
                <a:close/>
              </a:path>
            </a:pathLst>
          </a:cu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7EF4DC0D-112A-0323-7F78-882F8A72A4F2}"/>
              </a:ext>
            </a:extLst>
          </p:cNvPr>
          <p:cNvSpPr/>
          <p:nvPr userDrawn="1"/>
        </p:nvSpPr>
        <p:spPr>
          <a:xfrm>
            <a:off x="9462450" y="900456"/>
            <a:ext cx="1962639" cy="768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588" b="1" i="0" u="none" strike="noStrike" kern="1200" cap="none" spc="0" normalizeH="0" baseline="0" noProof="0">
                <a:ln>
                  <a:noFill/>
                </a:ln>
                <a:solidFill>
                  <a:prstClr val="black"/>
                </a:solidFill>
                <a:effectLst/>
                <a:uLnTx/>
                <a:uFillTx/>
                <a:latin typeface="Arial" panose="020B0604020202020204"/>
                <a:ea typeface="+mn-ea"/>
                <a:cs typeface="+mn-cs"/>
              </a:rPr>
              <a:t>Ci3T Leadership Team</a:t>
            </a:r>
          </a:p>
        </p:txBody>
      </p:sp>
      <p:sp>
        <p:nvSpPr>
          <p:cNvPr id="32" name="TextBox 31">
            <a:extLst>
              <a:ext uri="{FF2B5EF4-FFF2-40B4-BE49-F238E27FC236}">
                <a16:creationId xmlns:a16="http://schemas.microsoft.com/office/drawing/2014/main" id="{0DF9B812-AAA4-24D1-2B03-DBDDC7163202}"/>
              </a:ext>
            </a:extLst>
          </p:cNvPr>
          <p:cNvSpPr txBox="1"/>
          <p:nvPr userDrawn="1"/>
        </p:nvSpPr>
        <p:spPr>
          <a:xfrm>
            <a:off x="10061293" y="653479"/>
            <a:ext cx="764953" cy="2823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35" b="0" i="0" u="none" strike="noStrike" kern="1200" cap="none" spc="0" normalizeH="0" baseline="0" noProof="0">
                <a:ln>
                  <a:noFill/>
                </a:ln>
                <a:solidFill>
                  <a:prstClr val="black"/>
                </a:solidFill>
                <a:effectLst/>
                <a:uLnTx/>
                <a:uFillTx/>
                <a:latin typeface="Arial" panose="020B0604020202020204"/>
                <a:ea typeface="+mn-ea"/>
                <a:cs typeface="+mn-cs"/>
              </a:rPr>
              <a:t>Phase 3</a:t>
            </a:r>
          </a:p>
        </p:txBody>
      </p:sp>
      <p:sp>
        <p:nvSpPr>
          <p:cNvPr id="33" name="Advisory Board">
            <a:extLst>
              <a:ext uri="{FF2B5EF4-FFF2-40B4-BE49-F238E27FC236}">
                <a16:creationId xmlns:a16="http://schemas.microsoft.com/office/drawing/2014/main" id="{F35B414F-5EA4-B2FB-93E6-710954279350}"/>
              </a:ext>
            </a:extLst>
          </p:cNvPr>
          <p:cNvSpPr/>
          <p:nvPr userDrawn="1"/>
        </p:nvSpPr>
        <p:spPr>
          <a:xfrm>
            <a:off x="1359022" y="900456"/>
            <a:ext cx="1670125" cy="768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588" b="1" i="0" u="none" strike="noStrike" kern="1200" cap="none" spc="0" normalizeH="0" baseline="0" noProof="0">
                <a:ln>
                  <a:noFill/>
                </a:ln>
                <a:solidFill>
                  <a:prstClr val="black"/>
                </a:solidFill>
                <a:effectLst/>
                <a:uLnTx/>
                <a:uFillTx/>
                <a:latin typeface="Arial" panose="020B0604020202020204"/>
                <a:ea typeface="+mn-ea"/>
                <a:cs typeface="+mn-cs"/>
              </a:rPr>
              <a:t>Advisory Board pilot review</a:t>
            </a:r>
          </a:p>
        </p:txBody>
      </p:sp>
      <p:sp>
        <p:nvSpPr>
          <p:cNvPr id="34" name="TextBox 33">
            <a:extLst>
              <a:ext uri="{FF2B5EF4-FFF2-40B4-BE49-F238E27FC236}">
                <a16:creationId xmlns:a16="http://schemas.microsoft.com/office/drawing/2014/main" id="{1AD04F9C-4449-B8B5-24E7-E5AF1DA2DF06}"/>
              </a:ext>
            </a:extLst>
          </p:cNvPr>
          <p:cNvSpPr txBox="1"/>
          <p:nvPr userDrawn="1"/>
        </p:nvSpPr>
        <p:spPr>
          <a:xfrm>
            <a:off x="1509441" y="653479"/>
            <a:ext cx="1369286" cy="2823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35" b="0" i="0" u="none" strike="noStrike" kern="1200" cap="none" spc="0" normalizeH="0" baseline="0" noProof="0">
                <a:ln>
                  <a:noFill/>
                </a:ln>
                <a:solidFill>
                  <a:prstClr val="black"/>
                </a:solidFill>
                <a:effectLst/>
                <a:uLnTx/>
                <a:uFillTx/>
                <a:latin typeface="Arial" panose="020B0604020202020204"/>
                <a:ea typeface="+mn-ea"/>
                <a:cs typeface="+mn-cs"/>
              </a:rPr>
              <a:t>Pre-testing items</a:t>
            </a:r>
          </a:p>
        </p:txBody>
      </p:sp>
      <p:pic>
        <p:nvPicPr>
          <p:cNvPr id="35" name="Picture 34">
            <a:extLst>
              <a:ext uri="{FF2B5EF4-FFF2-40B4-BE49-F238E27FC236}">
                <a16:creationId xmlns:a16="http://schemas.microsoft.com/office/drawing/2014/main" id="{BCCEC156-23B8-03B1-8C5F-6E11D33E665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13357" y="4365814"/>
            <a:ext cx="2126802" cy="2126802"/>
          </a:xfrm>
          <a:prstGeom prst="rect">
            <a:avLst/>
          </a:prstGeom>
        </p:spPr>
      </p:pic>
      <p:sp>
        <p:nvSpPr>
          <p:cNvPr id="36" name="Half Frame 35">
            <a:extLst>
              <a:ext uri="{FF2B5EF4-FFF2-40B4-BE49-F238E27FC236}">
                <a16:creationId xmlns:a16="http://schemas.microsoft.com/office/drawing/2014/main" id="{C646F418-4FF1-B6FF-B5ED-74F9EAC88A7D}"/>
              </a:ext>
            </a:extLst>
          </p:cNvPr>
          <p:cNvSpPr/>
          <p:nvPr userDrawn="1"/>
        </p:nvSpPr>
        <p:spPr>
          <a:xfrm flipH="1">
            <a:off x="5815871" y="740638"/>
            <a:ext cx="146472" cy="2097251"/>
          </a:xfrm>
          <a:prstGeom prst="halfFram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37" name="Group 36">
            <a:extLst>
              <a:ext uri="{FF2B5EF4-FFF2-40B4-BE49-F238E27FC236}">
                <a16:creationId xmlns:a16="http://schemas.microsoft.com/office/drawing/2014/main" id="{321E792E-862F-2BD5-94F2-25FEFB4E3308}"/>
              </a:ext>
            </a:extLst>
          </p:cNvPr>
          <p:cNvGrpSpPr/>
          <p:nvPr userDrawn="1"/>
        </p:nvGrpSpPr>
        <p:grpSpPr>
          <a:xfrm>
            <a:off x="3973476" y="1422820"/>
            <a:ext cx="1738512" cy="861774"/>
            <a:chOff x="3973476" y="1422820"/>
            <a:chExt cx="1738512" cy="861774"/>
          </a:xfrm>
        </p:grpSpPr>
        <p:sp>
          <p:nvSpPr>
            <p:cNvPr id="38" name="TextBox 37">
              <a:extLst>
                <a:ext uri="{FF2B5EF4-FFF2-40B4-BE49-F238E27FC236}">
                  <a16:creationId xmlns:a16="http://schemas.microsoft.com/office/drawing/2014/main" id="{250FC689-A34D-902E-18B9-411CB9E8F43C}"/>
                </a:ext>
              </a:extLst>
            </p:cNvPr>
            <p:cNvSpPr txBox="1"/>
            <p:nvPr/>
          </p:nvSpPr>
          <p:spPr>
            <a:xfrm>
              <a:off x="4199806" y="1422820"/>
              <a:ext cx="1512182" cy="861774"/>
            </a:xfrm>
            <a:prstGeom prst="rect">
              <a:avLst/>
            </a:prstGeom>
            <a:noFill/>
            <a:ln>
              <a:noFill/>
            </a:ln>
          </p:spPr>
          <p:txBody>
            <a:bodyPr wrap="square" lIns="0" tIns="0" rIns="0" bIns="0" rtlCol="0" anchor="t">
              <a:spAutoFit/>
            </a:bodyPr>
            <a:lstStyle/>
            <a:p>
              <a:pPr marL="230188" marR="0" lvl="0" indent="-230188"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sng" strike="noStrike" kern="1200" cap="none" spc="0" normalizeH="0" baseline="0" noProof="0">
                  <a:ln>
                    <a:noFill/>
                  </a:ln>
                  <a:solidFill>
                    <a:prstClr val="black"/>
                  </a:solidFill>
                  <a:effectLst/>
                  <a:uLnTx/>
                  <a:uFillTx/>
                  <a:latin typeface="Arial" panose="020B0604020202020204"/>
                  <a:ea typeface="+mn-ea"/>
                  <a:cs typeface="+mn-cs"/>
                </a:rPr>
                <a:t>Before I explore…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Knowledge Confidence</a:t>
              </a:r>
            </a:p>
            <a:p>
              <a:pPr marL="230188" marR="0" lvl="0" indent="-230188"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Usefulness</a:t>
              </a:r>
            </a:p>
          </p:txBody>
        </p:sp>
        <p:pic>
          <p:nvPicPr>
            <p:cNvPr id="39" name="Picture 38">
              <a:extLst>
                <a:ext uri="{FF2B5EF4-FFF2-40B4-BE49-F238E27FC236}">
                  <a16:creationId xmlns:a16="http://schemas.microsoft.com/office/drawing/2014/main" id="{FDB3F662-41A7-6D70-B928-047780DBBC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73476" y="1746094"/>
              <a:ext cx="444523" cy="425472"/>
            </a:xfrm>
            <a:prstGeom prst="rect">
              <a:avLst/>
            </a:prstGeom>
          </p:spPr>
        </p:pic>
      </p:grpSp>
      <p:sp>
        <p:nvSpPr>
          <p:cNvPr id="40" name="TextBox 39">
            <a:extLst>
              <a:ext uri="{FF2B5EF4-FFF2-40B4-BE49-F238E27FC236}">
                <a16:creationId xmlns:a16="http://schemas.microsoft.com/office/drawing/2014/main" id="{8152215C-C455-706A-9CE5-9C5BFC76109B}"/>
              </a:ext>
            </a:extLst>
          </p:cNvPr>
          <p:cNvSpPr txBox="1"/>
          <p:nvPr userDrawn="1"/>
        </p:nvSpPr>
        <p:spPr>
          <a:xfrm>
            <a:off x="9612182" y="5212711"/>
            <a:ext cx="1663175" cy="1508105"/>
          </a:xfrm>
          <a:prstGeom prst="rect">
            <a:avLst/>
          </a:prstGeom>
          <a:noFill/>
          <a:ln>
            <a:noFill/>
          </a:ln>
        </p:spPr>
        <p:txBody>
          <a:bodyPr wrap="square" lIns="0" tIns="0" rIns="0" bIns="0" rtlCol="0" anchor="t">
            <a:spAutoFit/>
          </a:bodyPr>
          <a:lstStyle/>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sng" strike="noStrike" kern="1200" cap="none" spc="0" normalizeH="0" baseline="0" noProof="0">
                <a:ln>
                  <a:noFill/>
                </a:ln>
                <a:solidFill>
                  <a:prstClr val="black"/>
                </a:solidFill>
                <a:effectLst/>
                <a:uLnTx/>
                <a:uFillTx/>
                <a:latin typeface="Arial" panose="020B0604020202020204"/>
                <a:ea typeface="+mn-ea"/>
                <a:cs typeface="+mn-cs"/>
              </a:rPr>
              <a:t>After I explore …   </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Initial views on usability</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Knowledge Confidence Usefulness</a:t>
            </a:r>
          </a:p>
        </p:txBody>
      </p:sp>
      <p:grpSp>
        <p:nvGrpSpPr>
          <p:cNvPr id="41" name="Group 40">
            <a:extLst>
              <a:ext uri="{FF2B5EF4-FFF2-40B4-BE49-F238E27FC236}">
                <a16:creationId xmlns:a16="http://schemas.microsoft.com/office/drawing/2014/main" id="{57288BA4-8266-8BB4-2263-049417C08392}"/>
              </a:ext>
            </a:extLst>
          </p:cNvPr>
          <p:cNvGrpSpPr/>
          <p:nvPr userDrawn="1"/>
        </p:nvGrpSpPr>
        <p:grpSpPr>
          <a:xfrm>
            <a:off x="3973476" y="3827170"/>
            <a:ext cx="2120611" cy="2852063"/>
            <a:chOff x="3973476" y="3827170"/>
            <a:chExt cx="2120611" cy="2852063"/>
          </a:xfrm>
        </p:grpSpPr>
        <p:sp>
          <p:nvSpPr>
            <p:cNvPr id="42" name="TextBox 41">
              <a:extLst>
                <a:ext uri="{FF2B5EF4-FFF2-40B4-BE49-F238E27FC236}">
                  <a16:creationId xmlns:a16="http://schemas.microsoft.com/office/drawing/2014/main" id="{74A7F3FF-C1ED-0EB2-2567-FE9C4C417B7F}"/>
                </a:ext>
              </a:extLst>
            </p:cNvPr>
            <p:cNvSpPr txBox="1"/>
            <p:nvPr/>
          </p:nvSpPr>
          <p:spPr>
            <a:xfrm>
              <a:off x="4199806" y="3827170"/>
              <a:ext cx="1894281" cy="2852063"/>
            </a:xfrm>
            <a:prstGeom prst="rect">
              <a:avLst/>
            </a:prstGeom>
            <a:noFill/>
            <a:ln>
              <a:noFill/>
            </a:ln>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sng" strike="noStrike" kern="1200" cap="none" spc="0" normalizeH="0" baseline="0" noProof="0">
                  <a:ln>
                    <a:noFill/>
                  </a:ln>
                  <a:solidFill>
                    <a:prstClr val="black"/>
                  </a:solidFill>
                  <a:effectLst/>
                  <a:uLnTx/>
                  <a:uFillTx/>
                  <a:latin typeface="Arial" panose="020B0604020202020204"/>
                  <a:ea typeface="+mn-ea"/>
                  <a:cs typeface="+mn-cs"/>
                </a:rPr>
                <a:t>After I explore …   </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Initial views on usability</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Knowledge Confidence Usefulness</a:t>
              </a:r>
            </a:p>
            <a:p>
              <a:pPr marL="274320" marR="0" lvl="2"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2857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Later views on usability</a:t>
              </a:r>
            </a:p>
            <a:p>
              <a:pPr marL="285750" marR="0" lvl="2" indent="-285750" algn="l" defTabSz="914400" rtl="0" eaLnBrk="1" fontAlgn="auto" latinLnBrk="0" hangingPunct="1">
                <a:lnSpc>
                  <a:spcPct val="100000"/>
                </a:lnSpc>
                <a:spcBef>
                  <a:spcPts val="529"/>
                </a:spcBef>
                <a:spcAft>
                  <a:spcPts val="529"/>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a:p>
              <a:pPr marL="2857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Additional</a:t>
              </a:r>
              <a:b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thoughts</a:t>
              </a:r>
            </a:p>
          </p:txBody>
        </p:sp>
        <p:pic>
          <p:nvPicPr>
            <p:cNvPr id="43" name="Picture 42">
              <a:extLst>
                <a:ext uri="{FF2B5EF4-FFF2-40B4-BE49-F238E27FC236}">
                  <a16:creationId xmlns:a16="http://schemas.microsoft.com/office/drawing/2014/main" id="{100750F4-B5D5-F49C-6A59-DFAB82AD7D88}"/>
                </a:ext>
              </a:extLst>
            </p:cNvPr>
            <p:cNvPicPr/>
            <p:nvPr/>
          </p:nvPicPr>
          <p:blipFill>
            <a:blip r:embed="rId7" cstate="email">
              <a:extLst>
                <a:ext uri="{28A0092B-C50C-407E-A947-70E740481C1C}">
                  <a14:useLocalDpi xmlns:a14="http://schemas.microsoft.com/office/drawing/2010/main"/>
                </a:ext>
              </a:extLst>
            </a:blip>
            <a:stretch>
              <a:fillRect/>
            </a:stretch>
          </p:blipFill>
          <p:spPr>
            <a:xfrm>
              <a:off x="3975254" y="4063936"/>
              <a:ext cx="444500" cy="425450"/>
            </a:xfrm>
            <a:prstGeom prst="rect">
              <a:avLst/>
            </a:prstGeom>
          </p:spPr>
        </p:pic>
        <p:pic>
          <p:nvPicPr>
            <p:cNvPr id="44" name="Picture 43">
              <a:extLst>
                <a:ext uri="{FF2B5EF4-FFF2-40B4-BE49-F238E27FC236}">
                  <a16:creationId xmlns:a16="http://schemas.microsoft.com/office/drawing/2014/main" id="{87515E3E-B5FA-27C2-DB39-2DFEC40574C7}"/>
                </a:ext>
              </a:extLst>
            </p:cNvPr>
            <p:cNvPicPr/>
            <p:nvPr/>
          </p:nvPicPr>
          <p:blipFill>
            <a:blip r:embed="rId7" cstate="email">
              <a:extLst>
                <a:ext uri="{28A0092B-C50C-407E-A947-70E740481C1C}">
                  <a14:useLocalDpi xmlns:a14="http://schemas.microsoft.com/office/drawing/2010/main"/>
                </a:ext>
              </a:extLst>
            </a:blip>
            <a:stretch>
              <a:fillRect/>
            </a:stretch>
          </p:blipFill>
          <p:spPr>
            <a:xfrm>
              <a:off x="3975254" y="5451863"/>
              <a:ext cx="444500" cy="425450"/>
            </a:xfrm>
            <a:prstGeom prst="rect">
              <a:avLst/>
            </a:prstGeom>
          </p:spPr>
        </p:pic>
        <p:pic>
          <p:nvPicPr>
            <p:cNvPr id="45" name="Picture 44">
              <a:extLst>
                <a:ext uri="{FF2B5EF4-FFF2-40B4-BE49-F238E27FC236}">
                  <a16:creationId xmlns:a16="http://schemas.microsoft.com/office/drawing/2014/main" id="{A55543F5-9FEB-DE2A-2711-CB73559AD3D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73476" y="6056054"/>
              <a:ext cx="448056" cy="586546"/>
            </a:xfrm>
            <a:prstGeom prst="rect">
              <a:avLst/>
            </a:prstGeom>
          </p:spPr>
        </p:pic>
      </p:grpSp>
      <p:grpSp>
        <p:nvGrpSpPr>
          <p:cNvPr id="46" name="Group 45">
            <a:extLst>
              <a:ext uri="{FF2B5EF4-FFF2-40B4-BE49-F238E27FC236}">
                <a16:creationId xmlns:a16="http://schemas.microsoft.com/office/drawing/2014/main" id="{3B4006CC-A077-ED4A-1DCB-3797A1FFD0B2}"/>
              </a:ext>
            </a:extLst>
          </p:cNvPr>
          <p:cNvGrpSpPr/>
          <p:nvPr userDrawn="1"/>
        </p:nvGrpSpPr>
        <p:grpSpPr>
          <a:xfrm>
            <a:off x="6600357" y="3827170"/>
            <a:ext cx="1802459" cy="2852063"/>
            <a:chOff x="3973476" y="3827170"/>
            <a:chExt cx="1802459" cy="2852063"/>
          </a:xfrm>
        </p:grpSpPr>
        <p:sp>
          <p:nvSpPr>
            <p:cNvPr id="47" name="TextBox 46">
              <a:extLst>
                <a:ext uri="{FF2B5EF4-FFF2-40B4-BE49-F238E27FC236}">
                  <a16:creationId xmlns:a16="http://schemas.microsoft.com/office/drawing/2014/main" id="{2CEE8566-05F9-DD0F-C636-A84238692EED}"/>
                </a:ext>
              </a:extLst>
            </p:cNvPr>
            <p:cNvSpPr txBox="1"/>
            <p:nvPr/>
          </p:nvSpPr>
          <p:spPr>
            <a:xfrm>
              <a:off x="4199807" y="3827170"/>
              <a:ext cx="1576128" cy="2852063"/>
            </a:xfrm>
            <a:prstGeom prst="rect">
              <a:avLst/>
            </a:prstGeom>
            <a:noFill/>
            <a:ln>
              <a:noFill/>
            </a:ln>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sng" strike="noStrike" kern="1200" cap="none" spc="0" normalizeH="0" baseline="0" noProof="0">
                  <a:ln>
                    <a:noFill/>
                  </a:ln>
                  <a:solidFill>
                    <a:prstClr val="black"/>
                  </a:solidFill>
                  <a:effectLst/>
                  <a:uLnTx/>
                  <a:uFillTx/>
                  <a:latin typeface="Arial" panose="020B0604020202020204"/>
                  <a:ea typeface="+mn-ea"/>
                  <a:cs typeface="+mn-cs"/>
                </a:rPr>
                <a:t>After I explore …   </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Initial views on usability</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Knowledge Confidence Usefulness</a:t>
              </a:r>
            </a:p>
            <a:p>
              <a:pPr marL="274320" marR="0" lvl="2"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2857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Later views on usability</a:t>
              </a:r>
            </a:p>
            <a:p>
              <a:pPr marL="285750" marR="0" lvl="2" indent="-285750" algn="l" defTabSz="914400" rtl="0" eaLnBrk="1" fontAlgn="auto" latinLnBrk="0" hangingPunct="1">
                <a:lnSpc>
                  <a:spcPct val="100000"/>
                </a:lnSpc>
                <a:spcBef>
                  <a:spcPts val="529"/>
                </a:spcBef>
                <a:spcAft>
                  <a:spcPts val="529"/>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a:p>
              <a:pPr marL="2857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Additional</a:t>
              </a:r>
              <a:b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thoughts</a:t>
              </a:r>
            </a:p>
          </p:txBody>
        </p:sp>
        <p:pic>
          <p:nvPicPr>
            <p:cNvPr id="48" name="Picture 47">
              <a:extLst>
                <a:ext uri="{FF2B5EF4-FFF2-40B4-BE49-F238E27FC236}">
                  <a16:creationId xmlns:a16="http://schemas.microsoft.com/office/drawing/2014/main" id="{36585932-E69C-0FBD-68DF-4B48A0264407}"/>
                </a:ext>
              </a:extLst>
            </p:cNvPr>
            <p:cNvPicPr/>
            <p:nvPr/>
          </p:nvPicPr>
          <p:blipFill>
            <a:blip r:embed="rId7" cstate="email">
              <a:extLst>
                <a:ext uri="{28A0092B-C50C-407E-A947-70E740481C1C}">
                  <a14:useLocalDpi xmlns:a14="http://schemas.microsoft.com/office/drawing/2010/main"/>
                </a:ext>
              </a:extLst>
            </a:blip>
            <a:stretch>
              <a:fillRect/>
            </a:stretch>
          </p:blipFill>
          <p:spPr>
            <a:xfrm>
              <a:off x="3975254" y="4063936"/>
              <a:ext cx="444500" cy="425450"/>
            </a:xfrm>
            <a:prstGeom prst="rect">
              <a:avLst/>
            </a:prstGeom>
          </p:spPr>
        </p:pic>
        <p:pic>
          <p:nvPicPr>
            <p:cNvPr id="49" name="Picture 48">
              <a:extLst>
                <a:ext uri="{FF2B5EF4-FFF2-40B4-BE49-F238E27FC236}">
                  <a16:creationId xmlns:a16="http://schemas.microsoft.com/office/drawing/2014/main" id="{44E5053E-82BE-AC9A-A206-CEF554E0F9DD}"/>
                </a:ext>
              </a:extLst>
            </p:cNvPr>
            <p:cNvPicPr/>
            <p:nvPr/>
          </p:nvPicPr>
          <p:blipFill>
            <a:blip r:embed="rId7" cstate="email">
              <a:extLst>
                <a:ext uri="{28A0092B-C50C-407E-A947-70E740481C1C}">
                  <a14:useLocalDpi xmlns:a14="http://schemas.microsoft.com/office/drawing/2010/main"/>
                </a:ext>
              </a:extLst>
            </a:blip>
            <a:stretch>
              <a:fillRect/>
            </a:stretch>
          </p:blipFill>
          <p:spPr>
            <a:xfrm>
              <a:off x="3975254" y="5451863"/>
              <a:ext cx="444500" cy="425450"/>
            </a:xfrm>
            <a:prstGeom prst="rect">
              <a:avLst/>
            </a:prstGeom>
          </p:spPr>
        </p:pic>
        <p:pic>
          <p:nvPicPr>
            <p:cNvPr id="50" name="Picture 49">
              <a:extLst>
                <a:ext uri="{FF2B5EF4-FFF2-40B4-BE49-F238E27FC236}">
                  <a16:creationId xmlns:a16="http://schemas.microsoft.com/office/drawing/2014/main" id="{12A1F9B5-4183-D1CE-6E5E-77862625024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73476" y="6056054"/>
              <a:ext cx="448056" cy="586546"/>
            </a:xfrm>
            <a:prstGeom prst="rect">
              <a:avLst/>
            </a:prstGeom>
          </p:spPr>
        </p:pic>
      </p:grpSp>
      <p:grpSp>
        <p:nvGrpSpPr>
          <p:cNvPr id="51" name="Group 50">
            <a:extLst>
              <a:ext uri="{FF2B5EF4-FFF2-40B4-BE49-F238E27FC236}">
                <a16:creationId xmlns:a16="http://schemas.microsoft.com/office/drawing/2014/main" id="{D16B2DE5-0623-8DCE-1553-A67F999D53FF}"/>
              </a:ext>
            </a:extLst>
          </p:cNvPr>
          <p:cNvGrpSpPr/>
          <p:nvPr userDrawn="1"/>
        </p:nvGrpSpPr>
        <p:grpSpPr>
          <a:xfrm>
            <a:off x="6632330" y="1423356"/>
            <a:ext cx="1738512" cy="861774"/>
            <a:chOff x="3973476" y="1422820"/>
            <a:chExt cx="1738512" cy="861774"/>
          </a:xfrm>
        </p:grpSpPr>
        <p:sp>
          <p:nvSpPr>
            <p:cNvPr id="52" name="TextBox 51">
              <a:extLst>
                <a:ext uri="{FF2B5EF4-FFF2-40B4-BE49-F238E27FC236}">
                  <a16:creationId xmlns:a16="http://schemas.microsoft.com/office/drawing/2014/main" id="{5223381E-9ECC-6852-2BE0-17303F10761C}"/>
                </a:ext>
              </a:extLst>
            </p:cNvPr>
            <p:cNvSpPr txBox="1"/>
            <p:nvPr/>
          </p:nvSpPr>
          <p:spPr>
            <a:xfrm>
              <a:off x="4199806" y="1422820"/>
              <a:ext cx="1512182" cy="861774"/>
            </a:xfrm>
            <a:prstGeom prst="rect">
              <a:avLst/>
            </a:prstGeom>
            <a:noFill/>
            <a:ln>
              <a:noFill/>
            </a:ln>
          </p:spPr>
          <p:txBody>
            <a:bodyPr wrap="square" lIns="0" tIns="0" rIns="0" bIns="0" rtlCol="0" anchor="t">
              <a:spAutoFit/>
            </a:bodyPr>
            <a:lstStyle/>
            <a:p>
              <a:pPr marL="230188" marR="0" lvl="0" indent="-230188"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sng" strike="noStrike" kern="1200" cap="none" spc="0" normalizeH="0" baseline="0" noProof="0">
                  <a:ln>
                    <a:noFill/>
                  </a:ln>
                  <a:solidFill>
                    <a:prstClr val="black"/>
                  </a:solidFill>
                  <a:effectLst/>
                  <a:uLnTx/>
                  <a:uFillTx/>
                  <a:latin typeface="Arial" panose="020B0604020202020204"/>
                  <a:ea typeface="+mn-ea"/>
                  <a:cs typeface="+mn-cs"/>
                </a:rPr>
                <a:t>Before I explore…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Knowledge Confidence</a:t>
              </a:r>
            </a:p>
            <a:p>
              <a:pPr marL="230188" marR="0" lvl="0" indent="-230188"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Usefulness</a:t>
              </a:r>
            </a:p>
          </p:txBody>
        </p:sp>
        <p:pic>
          <p:nvPicPr>
            <p:cNvPr id="53" name="Picture 52">
              <a:extLst>
                <a:ext uri="{FF2B5EF4-FFF2-40B4-BE49-F238E27FC236}">
                  <a16:creationId xmlns:a16="http://schemas.microsoft.com/office/drawing/2014/main" id="{5FFC291B-91A8-8B1C-1A08-922C8830BFC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73476" y="1746094"/>
              <a:ext cx="444523" cy="425472"/>
            </a:xfrm>
            <a:prstGeom prst="rect">
              <a:avLst/>
            </a:prstGeom>
          </p:spPr>
        </p:pic>
      </p:grpSp>
      <p:grpSp>
        <p:nvGrpSpPr>
          <p:cNvPr id="54" name="Group 53">
            <a:extLst>
              <a:ext uri="{FF2B5EF4-FFF2-40B4-BE49-F238E27FC236}">
                <a16:creationId xmlns:a16="http://schemas.microsoft.com/office/drawing/2014/main" id="{68495DAC-DE78-8BBF-AE26-F18B2715DC64}"/>
              </a:ext>
            </a:extLst>
          </p:cNvPr>
          <p:cNvGrpSpPr/>
          <p:nvPr userDrawn="1"/>
        </p:nvGrpSpPr>
        <p:grpSpPr>
          <a:xfrm>
            <a:off x="9498500" y="2821788"/>
            <a:ext cx="1890538" cy="861774"/>
            <a:chOff x="3973476" y="1422820"/>
            <a:chExt cx="1890538" cy="861774"/>
          </a:xfrm>
        </p:grpSpPr>
        <p:sp>
          <p:nvSpPr>
            <p:cNvPr id="55" name="TextBox 54">
              <a:extLst>
                <a:ext uri="{FF2B5EF4-FFF2-40B4-BE49-F238E27FC236}">
                  <a16:creationId xmlns:a16="http://schemas.microsoft.com/office/drawing/2014/main" id="{1B7F985A-7471-51EA-579E-DDA670AE8D45}"/>
                </a:ext>
              </a:extLst>
            </p:cNvPr>
            <p:cNvSpPr txBox="1"/>
            <p:nvPr/>
          </p:nvSpPr>
          <p:spPr>
            <a:xfrm>
              <a:off x="4199806" y="1422820"/>
              <a:ext cx="1664208" cy="861774"/>
            </a:xfrm>
            <a:prstGeom prst="rect">
              <a:avLst/>
            </a:prstGeom>
            <a:noFill/>
            <a:ln>
              <a:noFill/>
            </a:ln>
          </p:spPr>
          <p:txBody>
            <a:bodyPr wrap="square" lIns="0" tIns="0" rIns="0" bIns="0" rtlCol="0" anchor="t">
              <a:spAutoFit/>
            </a:bodyPr>
            <a:lstStyle/>
            <a:p>
              <a:pPr marL="230188" marR="0" lvl="0" indent="-230188"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sng" strike="noStrike" kern="1200" cap="none" spc="0" normalizeH="0" baseline="0" noProof="0">
                  <a:ln>
                    <a:noFill/>
                  </a:ln>
                  <a:solidFill>
                    <a:prstClr val="black"/>
                  </a:solidFill>
                  <a:effectLst/>
                  <a:uLnTx/>
                  <a:uFillTx/>
                  <a:latin typeface="Arial" panose="020B0604020202020204"/>
                  <a:ea typeface="+mn-ea"/>
                  <a:cs typeface="+mn-cs"/>
                </a:rPr>
                <a:t>Before I explore…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Knowledge Confidence</a:t>
              </a:r>
            </a:p>
            <a:p>
              <a:pPr marL="230188" marR="0" lvl="0" indent="-230188"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Usefulness</a:t>
              </a:r>
            </a:p>
          </p:txBody>
        </p:sp>
        <p:pic>
          <p:nvPicPr>
            <p:cNvPr id="56" name="Picture 55">
              <a:extLst>
                <a:ext uri="{FF2B5EF4-FFF2-40B4-BE49-F238E27FC236}">
                  <a16:creationId xmlns:a16="http://schemas.microsoft.com/office/drawing/2014/main" id="{637363AC-5464-9099-2314-CD880F6C1F0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73476" y="1746094"/>
              <a:ext cx="444523" cy="425472"/>
            </a:xfrm>
            <a:prstGeom prst="rect">
              <a:avLst/>
            </a:prstGeom>
          </p:spPr>
        </p:pic>
      </p:grpSp>
      <p:pic>
        <p:nvPicPr>
          <p:cNvPr id="57" name="Picture 56">
            <a:extLst>
              <a:ext uri="{FF2B5EF4-FFF2-40B4-BE49-F238E27FC236}">
                <a16:creationId xmlns:a16="http://schemas.microsoft.com/office/drawing/2014/main" id="{9870C76F-C3B9-8675-03EB-98794E94C768}"/>
              </a:ext>
            </a:extLst>
          </p:cNvPr>
          <p:cNvPicPr/>
          <p:nvPr userDrawn="1"/>
        </p:nvPicPr>
        <p:blipFill>
          <a:blip r:embed="rId7" cstate="email">
            <a:extLst>
              <a:ext uri="{28A0092B-C50C-407E-A947-70E740481C1C}">
                <a14:useLocalDpi xmlns:a14="http://schemas.microsoft.com/office/drawing/2010/main"/>
              </a:ext>
            </a:extLst>
          </a:blip>
          <a:stretch>
            <a:fillRect/>
          </a:stretch>
        </p:blipFill>
        <p:spPr>
          <a:xfrm>
            <a:off x="9453080" y="5299898"/>
            <a:ext cx="444500" cy="425450"/>
          </a:xfrm>
          <a:prstGeom prst="rect">
            <a:avLst/>
          </a:prstGeom>
        </p:spPr>
      </p:pic>
      <p:pic>
        <p:nvPicPr>
          <p:cNvPr id="58" name="Picture 57">
            <a:extLst>
              <a:ext uri="{FF2B5EF4-FFF2-40B4-BE49-F238E27FC236}">
                <a16:creationId xmlns:a16="http://schemas.microsoft.com/office/drawing/2014/main" id="{5BD22D84-7303-1E18-ACF7-8F75DF593778}"/>
              </a:ext>
            </a:extLst>
          </p:cNvPr>
          <p:cNvPicPr/>
          <p:nvPr userDrawn="1"/>
        </p:nvPicPr>
        <p:blipFill>
          <a:blip r:embed="rId7" cstate="email">
            <a:extLst>
              <a:ext uri="{28A0092B-C50C-407E-A947-70E740481C1C}">
                <a14:useLocalDpi xmlns:a14="http://schemas.microsoft.com/office/drawing/2010/main"/>
              </a:ext>
            </a:extLst>
          </a:blip>
          <a:stretch>
            <a:fillRect/>
          </a:stretch>
        </p:blipFill>
        <p:spPr>
          <a:xfrm>
            <a:off x="1146734" y="2217627"/>
            <a:ext cx="444500" cy="425450"/>
          </a:xfrm>
          <a:prstGeom prst="rect">
            <a:avLst/>
          </a:prstGeom>
        </p:spPr>
      </p:pic>
      <p:sp>
        <p:nvSpPr>
          <p:cNvPr id="59" name="Rectangle 58">
            <a:extLst>
              <a:ext uri="{FF2B5EF4-FFF2-40B4-BE49-F238E27FC236}">
                <a16:creationId xmlns:a16="http://schemas.microsoft.com/office/drawing/2014/main" id="{6A9E66F8-B000-8CE2-C89A-575D1DE904F7}"/>
              </a:ext>
            </a:extLst>
          </p:cNvPr>
          <p:cNvSpPr/>
          <p:nvPr userDrawn="1"/>
        </p:nvSpPr>
        <p:spPr>
          <a:xfrm>
            <a:off x="6684073" y="2369765"/>
            <a:ext cx="1670125" cy="1411143"/>
          </a:xfrm>
          <a:prstGeom prst="rect">
            <a:avLst/>
          </a:prstGeom>
          <a:solidFill>
            <a:schemeClr val="accent2">
              <a:lumMod val="40000"/>
              <a:lumOff val="60000"/>
            </a:schemeClr>
          </a:solid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Arial" panose="020B0604020202020204"/>
                <a:ea typeface="+mn-ea"/>
                <a:cs typeface="+mn-cs"/>
              </a:rPr>
              <a:t>Enhancing Ci3T: Recognize. Relax. Record.</a:t>
            </a:r>
          </a:p>
        </p:txBody>
      </p:sp>
      <p:sp>
        <p:nvSpPr>
          <p:cNvPr id="60" name="Half Frame 59">
            <a:extLst>
              <a:ext uri="{FF2B5EF4-FFF2-40B4-BE49-F238E27FC236}">
                <a16:creationId xmlns:a16="http://schemas.microsoft.com/office/drawing/2014/main" id="{C0ED65EE-1903-2A4B-6C2C-3117422B0967}"/>
              </a:ext>
            </a:extLst>
          </p:cNvPr>
          <p:cNvSpPr/>
          <p:nvPr userDrawn="1"/>
        </p:nvSpPr>
        <p:spPr>
          <a:xfrm>
            <a:off x="6455639" y="740638"/>
            <a:ext cx="166144" cy="1828800"/>
          </a:xfrm>
          <a:prstGeom prst="halfFram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algn="ctr">
              <a:lnSpc>
                <a:spcPct val="90000"/>
              </a:lnSpc>
            </a:pPr>
            <a:endParaRPr lang="en-US" sz="1588">
              <a:solidFill>
                <a:schemeClr val="tx1"/>
              </a:solidFill>
            </a:endParaRPr>
          </a:p>
        </p:txBody>
      </p:sp>
      <p:sp>
        <p:nvSpPr>
          <p:cNvPr id="61" name="Half Frame 60">
            <a:extLst>
              <a:ext uri="{FF2B5EF4-FFF2-40B4-BE49-F238E27FC236}">
                <a16:creationId xmlns:a16="http://schemas.microsoft.com/office/drawing/2014/main" id="{371E8A8E-A55F-23C3-1342-110E21698D1C}"/>
              </a:ext>
            </a:extLst>
          </p:cNvPr>
          <p:cNvSpPr/>
          <p:nvPr userDrawn="1"/>
        </p:nvSpPr>
        <p:spPr>
          <a:xfrm flipH="1">
            <a:off x="8413610" y="740638"/>
            <a:ext cx="146472" cy="2743200"/>
          </a:xfrm>
          <a:prstGeom prst="halfFram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algn="ctr">
              <a:lnSpc>
                <a:spcPct val="90000"/>
              </a:lnSpc>
            </a:pPr>
            <a:endParaRPr lang="en-US" sz="1588">
              <a:solidFill>
                <a:schemeClr val="tx1"/>
              </a:solidFill>
            </a:endParaRPr>
          </a:p>
        </p:txBody>
      </p:sp>
      <p:sp>
        <p:nvSpPr>
          <p:cNvPr id="62" name="Half Frame 61">
            <a:extLst>
              <a:ext uri="{FF2B5EF4-FFF2-40B4-BE49-F238E27FC236}">
                <a16:creationId xmlns:a16="http://schemas.microsoft.com/office/drawing/2014/main" id="{DAE7F333-88C0-9B65-559C-16DAEC0AB565}"/>
              </a:ext>
            </a:extLst>
          </p:cNvPr>
          <p:cNvSpPr/>
          <p:nvPr userDrawn="1"/>
        </p:nvSpPr>
        <p:spPr>
          <a:xfrm>
            <a:off x="9323663" y="740638"/>
            <a:ext cx="169433" cy="2743200"/>
          </a:xfrm>
          <a:prstGeom prst="halfFram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algn="ctr">
              <a:lnSpc>
                <a:spcPct val="90000"/>
              </a:lnSpc>
            </a:pPr>
            <a:endParaRPr lang="en-US" sz="1588">
              <a:solidFill>
                <a:schemeClr val="tx1"/>
              </a:solidFill>
            </a:endParaRPr>
          </a:p>
        </p:txBody>
      </p:sp>
      <p:sp>
        <p:nvSpPr>
          <p:cNvPr id="63" name="Half Frame 76">
            <a:extLst>
              <a:ext uri="{FF2B5EF4-FFF2-40B4-BE49-F238E27FC236}">
                <a16:creationId xmlns:a16="http://schemas.microsoft.com/office/drawing/2014/main" id="{066CF025-8128-C1D5-6212-4046B9467F6A}"/>
              </a:ext>
            </a:extLst>
          </p:cNvPr>
          <p:cNvSpPr/>
          <p:nvPr userDrawn="1"/>
        </p:nvSpPr>
        <p:spPr>
          <a:xfrm flipH="1">
            <a:off x="11383752" y="740638"/>
            <a:ext cx="169433" cy="2017682"/>
          </a:xfrm>
          <a:custGeom>
            <a:avLst/>
            <a:gdLst>
              <a:gd name="connsiteX0" fmla="*/ 0 w 192204"/>
              <a:gd name="connsiteY0" fmla="*/ 0 h 1828800"/>
              <a:gd name="connsiteX1" fmla="*/ 192204 w 192204"/>
              <a:gd name="connsiteY1" fmla="*/ 0 h 1828800"/>
              <a:gd name="connsiteX2" fmla="*/ 185471 w 192204"/>
              <a:gd name="connsiteY2" fmla="*/ 64067 h 1828800"/>
              <a:gd name="connsiteX3" fmla="*/ 64067 w 192204"/>
              <a:gd name="connsiteY3" fmla="*/ 64067 h 1828800"/>
              <a:gd name="connsiteX4" fmla="*/ 64067 w 192204"/>
              <a:gd name="connsiteY4" fmla="*/ 1219206 h 1828800"/>
              <a:gd name="connsiteX5" fmla="*/ 0 w 192204"/>
              <a:gd name="connsiteY5" fmla="*/ 1828800 h 1828800"/>
              <a:gd name="connsiteX6" fmla="*/ 0 w 192204"/>
              <a:gd name="connsiteY6" fmla="*/ 0 h 1828800"/>
              <a:gd name="connsiteX0" fmla="*/ 0 w 192204"/>
              <a:gd name="connsiteY0" fmla="*/ 0 h 1828800"/>
              <a:gd name="connsiteX1" fmla="*/ 192204 w 192204"/>
              <a:gd name="connsiteY1" fmla="*/ 0 h 1828800"/>
              <a:gd name="connsiteX2" fmla="*/ 185471 w 192204"/>
              <a:gd name="connsiteY2" fmla="*/ 64067 h 1828800"/>
              <a:gd name="connsiteX3" fmla="*/ 64067 w 192204"/>
              <a:gd name="connsiteY3" fmla="*/ 64067 h 1828800"/>
              <a:gd name="connsiteX4" fmla="*/ 69303 w 192204"/>
              <a:gd name="connsiteY4" fmla="*/ 724739 h 1828800"/>
              <a:gd name="connsiteX5" fmla="*/ 64067 w 192204"/>
              <a:gd name="connsiteY5" fmla="*/ 1219206 h 1828800"/>
              <a:gd name="connsiteX6" fmla="*/ 0 w 192204"/>
              <a:gd name="connsiteY6" fmla="*/ 1828800 h 1828800"/>
              <a:gd name="connsiteX7" fmla="*/ 0 w 192204"/>
              <a:gd name="connsiteY7" fmla="*/ 0 h 1828800"/>
              <a:gd name="connsiteX0" fmla="*/ 0 w 192204"/>
              <a:gd name="connsiteY0" fmla="*/ 0 h 1839550"/>
              <a:gd name="connsiteX1" fmla="*/ 192204 w 192204"/>
              <a:gd name="connsiteY1" fmla="*/ 0 h 1839550"/>
              <a:gd name="connsiteX2" fmla="*/ 185471 w 192204"/>
              <a:gd name="connsiteY2" fmla="*/ 64067 h 1839550"/>
              <a:gd name="connsiteX3" fmla="*/ 64067 w 192204"/>
              <a:gd name="connsiteY3" fmla="*/ 64067 h 1839550"/>
              <a:gd name="connsiteX4" fmla="*/ 69303 w 192204"/>
              <a:gd name="connsiteY4" fmla="*/ 724739 h 1839550"/>
              <a:gd name="connsiteX5" fmla="*/ 0 w 192204"/>
              <a:gd name="connsiteY5" fmla="*/ 1828800 h 1839550"/>
              <a:gd name="connsiteX6" fmla="*/ 0 w 192204"/>
              <a:gd name="connsiteY6" fmla="*/ 0 h 1839550"/>
              <a:gd name="connsiteX0" fmla="*/ 0 w 192204"/>
              <a:gd name="connsiteY0" fmla="*/ 0 h 1839550"/>
              <a:gd name="connsiteX1" fmla="*/ 192204 w 192204"/>
              <a:gd name="connsiteY1" fmla="*/ 0 h 1839550"/>
              <a:gd name="connsiteX2" fmla="*/ 185471 w 192204"/>
              <a:gd name="connsiteY2" fmla="*/ 64067 h 1839550"/>
              <a:gd name="connsiteX3" fmla="*/ 64067 w 192204"/>
              <a:gd name="connsiteY3" fmla="*/ 64067 h 1839550"/>
              <a:gd name="connsiteX4" fmla="*/ 61139 w 192204"/>
              <a:gd name="connsiteY4" fmla="*/ 724739 h 1839550"/>
              <a:gd name="connsiteX5" fmla="*/ 0 w 192204"/>
              <a:gd name="connsiteY5" fmla="*/ 1828800 h 1839550"/>
              <a:gd name="connsiteX6" fmla="*/ 0 w 192204"/>
              <a:gd name="connsiteY6" fmla="*/ 0 h 1839550"/>
              <a:gd name="connsiteX0" fmla="*/ 0 w 192204"/>
              <a:gd name="connsiteY0" fmla="*/ 0 h 1839593"/>
              <a:gd name="connsiteX1" fmla="*/ 192204 w 192204"/>
              <a:gd name="connsiteY1" fmla="*/ 0 h 1839593"/>
              <a:gd name="connsiteX2" fmla="*/ 185471 w 192204"/>
              <a:gd name="connsiteY2" fmla="*/ 64067 h 1839593"/>
              <a:gd name="connsiteX3" fmla="*/ 64067 w 192204"/>
              <a:gd name="connsiteY3" fmla="*/ 64067 h 1839593"/>
              <a:gd name="connsiteX4" fmla="*/ 69303 w 192204"/>
              <a:gd name="connsiteY4" fmla="*/ 728822 h 1839593"/>
              <a:gd name="connsiteX5" fmla="*/ 0 w 192204"/>
              <a:gd name="connsiteY5" fmla="*/ 1828800 h 1839593"/>
              <a:gd name="connsiteX6" fmla="*/ 0 w 192204"/>
              <a:gd name="connsiteY6" fmla="*/ 0 h 1839593"/>
              <a:gd name="connsiteX0" fmla="*/ 0 w 192204"/>
              <a:gd name="connsiteY0" fmla="*/ 0 h 1839637"/>
              <a:gd name="connsiteX1" fmla="*/ 192204 w 192204"/>
              <a:gd name="connsiteY1" fmla="*/ 0 h 1839637"/>
              <a:gd name="connsiteX2" fmla="*/ 185471 w 192204"/>
              <a:gd name="connsiteY2" fmla="*/ 64067 h 1839637"/>
              <a:gd name="connsiteX3" fmla="*/ 64067 w 192204"/>
              <a:gd name="connsiteY3" fmla="*/ 64067 h 1839637"/>
              <a:gd name="connsiteX4" fmla="*/ 65221 w 192204"/>
              <a:gd name="connsiteY4" fmla="*/ 732905 h 1839637"/>
              <a:gd name="connsiteX5" fmla="*/ 0 w 192204"/>
              <a:gd name="connsiteY5" fmla="*/ 1828800 h 1839637"/>
              <a:gd name="connsiteX6" fmla="*/ 0 w 192204"/>
              <a:gd name="connsiteY6" fmla="*/ 0 h 183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204" h="1839637">
                <a:moveTo>
                  <a:pt x="0" y="0"/>
                </a:moveTo>
                <a:lnTo>
                  <a:pt x="192204" y="0"/>
                </a:lnTo>
                <a:lnTo>
                  <a:pt x="185471" y="64067"/>
                </a:lnTo>
                <a:lnTo>
                  <a:pt x="64067" y="64067"/>
                </a:lnTo>
                <a:cubicBezTo>
                  <a:pt x="65812" y="284291"/>
                  <a:pt x="63476" y="512681"/>
                  <a:pt x="65221" y="732905"/>
                </a:cubicBezTo>
                <a:cubicBezTo>
                  <a:pt x="54543" y="1027027"/>
                  <a:pt x="11550" y="1949590"/>
                  <a:pt x="0" y="1828800"/>
                </a:cubicBezTo>
                <a:lnTo>
                  <a:pt x="0" y="0"/>
                </a:lnTo>
                <a:close/>
              </a:path>
            </a:pathLst>
          </a:cu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algn="ctr">
              <a:lnSpc>
                <a:spcPct val="90000"/>
              </a:lnSpc>
            </a:pPr>
            <a:endParaRPr lang="en-US" sz="1588">
              <a:solidFill>
                <a:schemeClr val="tx1"/>
              </a:solidFill>
            </a:endParaRPr>
          </a:p>
        </p:txBody>
      </p:sp>
    </p:spTree>
    <p:extLst>
      <p:ext uri="{BB962C8B-B14F-4D97-AF65-F5344CB8AC3E}">
        <p14:creationId xmlns:p14="http://schemas.microsoft.com/office/powerpoint/2010/main" val="38193626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2_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7961935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2_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36980224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_Ci3T Imp Series with setup 0-11 v2">
    <p:spTree>
      <p:nvGrpSpPr>
        <p:cNvPr id="1" name=""/>
        <p:cNvGrpSpPr/>
        <p:nvPr/>
      </p:nvGrpSpPr>
      <p:grpSpPr>
        <a:xfrm>
          <a:off x="0" y="0"/>
          <a:ext cx="0" cy="0"/>
          <a:chOff x="0" y="0"/>
          <a:chExt cx="0" cy="0"/>
        </a:xfrm>
      </p:grpSpPr>
      <p:graphicFrame>
        <p:nvGraphicFramePr>
          <p:cNvPr id="26" name="Diagram 25">
            <a:extLst>
              <a:ext uri="{FF2B5EF4-FFF2-40B4-BE49-F238E27FC236}">
                <a16:creationId xmlns:a16="http://schemas.microsoft.com/office/drawing/2014/main" id="{8A259219-19FD-A938-7067-C720E131A9F7}"/>
              </a:ext>
            </a:extLst>
          </p:cNvPr>
          <p:cNvGraphicFramePr/>
          <p:nvPr userDrawn="1">
            <p:extLst>
              <p:ext uri="{D42A27DB-BD31-4B8C-83A1-F6EECF244321}">
                <p14:modId xmlns:p14="http://schemas.microsoft.com/office/powerpoint/2010/main" val="983357626"/>
              </p:ext>
            </p:extLst>
          </p:nvPr>
        </p:nvGraphicFramePr>
        <p:xfrm>
          <a:off x="59258" y="1476873"/>
          <a:ext cx="12073484" cy="4535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TextBox 26">
            <a:extLst>
              <a:ext uri="{FF2B5EF4-FFF2-40B4-BE49-F238E27FC236}">
                <a16:creationId xmlns:a16="http://schemas.microsoft.com/office/drawing/2014/main" id="{4002A677-81AB-8672-FC0C-A244DC3C15C6}"/>
              </a:ext>
            </a:extLst>
          </p:cNvPr>
          <p:cNvSpPr txBox="1"/>
          <p:nvPr userDrawn="1"/>
        </p:nvSpPr>
        <p:spPr>
          <a:xfrm>
            <a:off x="2942086" y="5893676"/>
            <a:ext cx="2402074" cy="770362"/>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Fall Treatment Integrity and Social Validity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 4 weeks)</a:t>
            </a:r>
          </a:p>
        </p:txBody>
      </p:sp>
      <p:sp>
        <p:nvSpPr>
          <p:cNvPr id="28" name="TextBox 27">
            <a:extLst>
              <a:ext uri="{FF2B5EF4-FFF2-40B4-BE49-F238E27FC236}">
                <a16:creationId xmlns:a16="http://schemas.microsoft.com/office/drawing/2014/main" id="{54891A71-EAB8-1B4A-EED5-C7DF915CFF31}"/>
              </a:ext>
            </a:extLst>
          </p:cNvPr>
          <p:cNvSpPr txBox="1"/>
          <p:nvPr userDrawn="1"/>
        </p:nvSpPr>
        <p:spPr>
          <a:xfrm>
            <a:off x="6988458" y="5893677"/>
            <a:ext cx="2402074" cy="770362"/>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Spring Treatment Integrity and Social Validity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 4 weeks)</a:t>
            </a:r>
          </a:p>
        </p:txBody>
      </p:sp>
      <p:sp>
        <p:nvSpPr>
          <p:cNvPr id="29" name="TextBox 28">
            <a:extLst>
              <a:ext uri="{FF2B5EF4-FFF2-40B4-BE49-F238E27FC236}">
                <a16:creationId xmlns:a16="http://schemas.microsoft.com/office/drawing/2014/main" id="{E44076BB-BA04-4F05-100A-338E2CCE2871}"/>
              </a:ext>
            </a:extLst>
          </p:cNvPr>
          <p:cNvSpPr txBox="1"/>
          <p:nvPr userDrawn="1"/>
        </p:nvSpPr>
        <p:spPr>
          <a:xfrm>
            <a:off x="0" y="130847"/>
            <a:ext cx="12192000" cy="1314206"/>
          </a:xfrm>
          <a:prstGeom prst="rect">
            <a:avLst/>
          </a:prstGeom>
          <a:noFill/>
        </p:spPr>
        <p:txBody>
          <a:bodyPr wrap="square" tIns="182880" rtlCol="0">
            <a:spAutoFit/>
          </a:bodyPr>
          <a:lstStyle/>
          <a:p>
            <a:pPr defTabSz="457200">
              <a:lnSpc>
                <a:spcPct val="80000"/>
              </a:lnSpc>
            </a:pPr>
            <a:r>
              <a:rPr lang="en-US" sz="4400">
                <a:solidFill>
                  <a:prstClr val="black"/>
                </a:solidFill>
                <a:cs typeface="Arial" panose="020B0604020202020204" pitchFamily="34" charset="0"/>
              </a:rPr>
              <a:t>Ci3T </a:t>
            </a:r>
            <a:r>
              <a:rPr lang="en-US" sz="4400" b="1" cap="small">
                <a:ln w="3175">
                  <a:solidFill>
                    <a:prstClr val="black"/>
                  </a:solidFill>
                </a:ln>
                <a:solidFill>
                  <a:srgbClr val="5B9BD5"/>
                </a:solidFill>
                <a:cs typeface="Arial" panose="020B0604020202020204" pitchFamily="34" charset="0"/>
              </a:rPr>
              <a:t>IMPLEMENTATION</a:t>
            </a:r>
            <a:br>
              <a:rPr lang="en-US" sz="4400">
                <a:solidFill>
                  <a:prstClr val="black"/>
                </a:solidFill>
                <a:cs typeface="Arial" panose="020B0604020202020204" pitchFamily="34" charset="0"/>
              </a:rPr>
            </a:br>
            <a:r>
              <a:rPr lang="en-US" sz="4400">
                <a:solidFill>
                  <a:prstClr val="black"/>
                </a:solidFill>
                <a:cs typeface="Arial" panose="020B0604020202020204" pitchFamily="34" charset="0"/>
              </a:rPr>
              <a:t>Professional Learning Series</a:t>
            </a:r>
          </a:p>
        </p:txBody>
      </p:sp>
      <p:sp>
        <p:nvSpPr>
          <p:cNvPr id="30" name="TextBox 29">
            <a:extLst>
              <a:ext uri="{FF2B5EF4-FFF2-40B4-BE49-F238E27FC236}">
                <a16:creationId xmlns:a16="http://schemas.microsoft.com/office/drawing/2014/main" id="{AC7FCA85-79B6-D1AC-26D8-1DCACDB2ADEF}"/>
              </a:ext>
            </a:extLst>
          </p:cNvPr>
          <p:cNvSpPr txBox="1"/>
          <p:nvPr userDrawn="1"/>
        </p:nvSpPr>
        <p:spPr>
          <a:xfrm>
            <a:off x="2495170" y="4028882"/>
            <a:ext cx="1159488" cy="175938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 2 weeks)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Opens 4-6 weeks after school begins</a:t>
            </a:r>
          </a:p>
        </p:txBody>
      </p:sp>
      <p:sp>
        <p:nvSpPr>
          <p:cNvPr id="31" name="TextBox 30">
            <a:extLst>
              <a:ext uri="{FF2B5EF4-FFF2-40B4-BE49-F238E27FC236}">
                <a16:creationId xmlns:a16="http://schemas.microsoft.com/office/drawing/2014/main" id="{CC8B14FC-FB86-BC52-53EC-407C3434E872}"/>
              </a:ext>
            </a:extLst>
          </p:cNvPr>
          <p:cNvSpPr txBox="1"/>
          <p:nvPr userDrawn="1"/>
        </p:nvSpPr>
        <p:spPr>
          <a:xfrm>
            <a:off x="5004315" y="4028882"/>
            <a:ext cx="1164100" cy="1759389"/>
          </a:xfrm>
          <a:prstGeom prst="roundRect">
            <a:avLst/>
          </a:prstGeom>
          <a:solidFill>
            <a:srgbClr val="98BDE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 2 weeks)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First 2 weeks of December</a:t>
            </a:r>
          </a:p>
        </p:txBody>
      </p:sp>
      <p:sp>
        <p:nvSpPr>
          <p:cNvPr id="32" name="TextBox 31">
            <a:extLst>
              <a:ext uri="{FF2B5EF4-FFF2-40B4-BE49-F238E27FC236}">
                <a16:creationId xmlns:a16="http://schemas.microsoft.com/office/drawing/2014/main" id="{49F055AD-51FD-92FC-D5EE-1B2F6A27D268}"/>
              </a:ext>
            </a:extLst>
          </p:cNvPr>
          <p:cNvSpPr txBox="1"/>
          <p:nvPr userDrawn="1"/>
        </p:nvSpPr>
        <p:spPr>
          <a:xfrm>
            <a:off x="9553117" y="4028882"/>
            <a:ext cx="1164100" cy="1759389"/>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 2 weeks)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Opens 4-6 weeks before school ends</a:t>
            </a:r>
          </a:p>
        </p:txBody>
      </p:sp>
      <p:sp>
        <p:nvSpPr>
          <p:cNvPr id="33" name="TextBox 32">
            <a:extLst>
              <a:ext uri="{FF2B5EF4-FFF2-40B4-BE49-F238E27FC236}">
                <a16:creationId xmlns:a16="http://schemas.microsoft.com/office/drawing/2014/main" id="{D7819820-A52F-DBB2-AE3E-AF1A66D707B7}"/>
              </a:ext>
            </a:extLst>
          </p:cNvPr>
          <p:cNvSpPr txBox="1"/>
          <p:nvPr userDrawn="1"/>
        </p:nvSpPr>
        <p:spPr>
          <a:xfrm>
            <a:off x="59258" y="1645919"/>
            <a:ext cx="12073484" cy="1200329"/>
          </a:xfrm>
          <a:prstGeom prst="rect">
            <a:avLst/>
          </a:prstGeom>
          <a:noFill/>
        </p:spPr>
        <p:txBody>
          <a:bodyPr wrap="square" rtlCol="0">
            <a:spAutoFit/>
          </a:bodyPr>
          <a:lstStyle/>
          <a:p>
            <a:pPr defTabSz="457200">
              <a:tabLst>
                <a:tab pos="395288" algn="ctr"/>
                <a:tab pos="1360488" algn="ctr"/>
                <a:tab pos="2392363" algn="ctr"/>
                <a:tab pos="3424238" algn="ctr"/>
                <a:tab pos="4398963" algn="ctr"/>
                <a:tab pos="5419725" algn="ctr"/>
                <a:tab pos="6427788" algn="ctr"/>
                <a:tab pos="7448550" algn="ctr"/>
                <a:tab pos="8447088" algn="ctr"/>
                <a:tab pos="9478963" algn="ctr"/>
                <a:tab pos="10420350" algn="ctr"/>
                <a:tab pos="11441113" algn="ctr"/>
              </a:tabLst>
            </a:pPr>
            <a:r>
              <a:rPr lang="en-US" sz="7200" b="1">
                <a:solidFill>
                  <a:prstClr val="white"/>
                </a:solidFill>
                <a:cs typeface="Arial" panose="020B0604020202020204" pitchFamily="34" charset="0"/>
              </a:rPr>
              <a:t>	0	1	2	3	4	5	6	7	8	9	</a:t>
            </a:r>
            <a:r>
              <a:rPr lang="en-US" sz="7200" b="1" spc="-700">
                <a:solidFill>
                  <a:prstClr val="white"/>
                </a:solidFill>
                <a:cs typeface="Arial" panose="020B0604020202020204" pitchFamily="34" charset="0"/>
              </a:rPr>
              <a:t>10	11</a:t>
            </a:r>
          </a:p>
        </p:txBody>
      </p:sp>
      <p:sp>
        <p:nvSpPr>
          <p:cNvPr id="34" name="TextBox 33">
            <a:extLst>
              <a:ext uri="{FF2B5EF4-FFF2-40B4-BE49-F238E27FC236}">
                <a16:creationId xmlns:a16="http://schemas.microsoft.com/office/drawing/2014/main" id="{DC310975-A2F1-EC69-6FB0-03D05330E846}"/>
              </a:ext>
            </a:extLst>
          </p:cNvPr>
          <p:cNvSpPr txBox="1"/>
          <p:nvPr userDrawn="1"/>
        </p:nvSpPr>
        <p:spPr>
          <a:xfrm>
            <a:off x="59258" y="1540514"/>
            <a:ext cx="12073484" cy="276999"/>
          </a:xfrm>
          <a:prstGeom prst="rect">
            <a:avLst/>
          </a:prstGeom>
          <a:noFill/>
        </p:spPr>
        <p:txBody>
          <a:bodyPr wrap="square" tIns="0" bIns="0" rtlCol="0">
            <a:spAutoFit/>
          </a:bodyPr>
          <a:lstStyle/>
          <a:p>
            <a:pPr algn="ctr" defTabSz="457200"/>
            <a:r>
              <a:rPr lang="en-US" cap="small">
                <a:solidFill>
                  <a:prstClr val="white">
                    <a:lumMod val="85000"/>
                  </a:prstClr>
                </a:solidFill>
                <a:cs typeface="Arial" panose="020B0604020202020204" pitchFamily="34" charset="0"/>
              </a:rPr>
              <a:t>—— academic month ——</a:t>
            </a:r>
          </a:p>
        </p:txBody>
      </p:sp>
      <p:pic>
        <p:nvPicPr>
          <p:cNvPr id="35" name="Picture 34" descr="Graphical user interface, text&#10;&#10;Description automatically generated">
            <a:extLst>
              <a:ext uri="{FF2B5EF4-FFF2-40B4-BE49-F238E27FC236}">
                <a16:creationId xmlns:a16="http://schemas.microsoft.com/office/drawing/2014/main" id="{6AC8B3E2-731D-A442-D141-25FC00FBEF11}"/>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370654" y="2792587"/>
            <a:ext cx="492162" cy="548640"/>
          </a:xfrm>
          <a:prstGeom prst="rect">
            <a:avLst/>
          </a:prstGeom>
        </p:spPr>
      </p:pic>
      <p:pic>
        <p:nvPicPr>
          <p:cNvPr id="36" name="Picture 35" descr="Graphical user interface, text&#10;&#10;Description automatically generated">
            <a:extLst>
              <a:ext uri="{FF2B5EF4-FFF2-40B4-BE49-F238E27FC236}">
                <a16:creationId xmlns:a16="http://schemas.microsoft.com/office/drawing/2014/main" id="{71DAC688-11DC-AD05-EAAE-F63538C8D066}"/>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351242" y="2792587"/>
            <a:ext cx="492162" cy="548640"/>
          </a:xfrm>
          <a:prstGeom prst="rect">
            <a:avLst/>
          </a:prstGeom>
        </p:spPr>
      </p:pic>
      <p:pic>
        <p:nvPicPr>
          <p:cNvPr id="37" name="Picture 36" descr="Graphical user interface, text&#10;&#10;Description automatically generated">
            <a:extLst>
              <a:ext uri="{FF2B5EF4-FFF2-40B4-BE49-F238E27FC236}">
                <a16:creationId xmlns:a16="http://schemas.microsoft.com/office/drawing/2014/main" id="{974071FA-4BFD-DA38-8525-C3C3BBA521E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56220" y="2792587"/>
            <a:ext cx="492162" cy="548640"/>
          </a:xfrm>
          <a:prstGeom prst="rect">
            <a:avLst/>
          </a:prstGeom>
        </p:spPr>
      </p:pic>
      <p:pic>
        <p:nvPicPr>
          <p:cNvPr id="38" name="Picture 37" descr="Graphical user interface, text&#10;&#10;Description automatically generated">
            <a:extLst>
              <a:ext uri="{FF2B5EF4-FFF2-40B4-BE49-F238E27FC236}">
                <a16:creationId xmlns:a16="http://schemas.microsoft.com/office/drawing/2014/main" id="{1F7E51B7-2645-2B1F-C168-B0F9574F1552}"/>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334952" y="2792587"/>
            <a:ext cx="492162" cy="548640"/>
          </a:xfrm>
          <a:prstGeom prst="rect">
            <a:avLst/>
          </a:prstGeom>
        </p:spPr>
      </p:pic>
      <p:pic>
        <p:nvPicPr>
          <p:cNvPr id="39" name="Picture 38" descr="Graphical user interface, text&#10;&#10;Description automatically generated">
            <a:extLst>
              <a:ext uri="{FF2B5EF4-FFF2-40B4-BE49-F238E27FC236}">
                <a16:creationId xmlns:a16="http://schemas.microsoft.com/office/drawing/2014/main" id="{1EC02050-0D1A-42D0-85A4-E175E56D1C3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327505" y="2792587"/>
            <a:ext cx="492162" cy="548640"/>
          </a:xfrm>
          <a:prstGeom prst="rect">
            <a:avLst/>
          </a:prstGeom>
        </p:spPr>
      </p:pic>
      <p:pic>
        <p:nvPicPr>
          <p:cNvPr id="40" name="Picture 39" descr="Graphical user interface, text&#10;&#10;Description automatically generated">
            <a:extLst>
              <a:ext uri="{FF2B5EF4-FFF2-40B4-BE49-F238E27FC236}">
                <a16:creationId xmlns:a16="http://schemas.microsoft.com/office/drawing/2014/main" id="{B18D87AC-A051-9B17-10CC-9ED0AB051AD6}"/>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90241" y="2792587"/>
            <a:ext cx="492162" cy="548640"/>
          </a:xfrm>
          <a:prstGeom prst="rect">
            <a:avLst/>
          </a:prstGeom>
        </p:spPr>
      </p:pic>
    </p:spTree>
    <p:extLst>
      <p:ext uri="{BB962C8B-B14F-4D97-AF65-F5344CB8AC3E}">
        <p14:creationId xmlns:p14="http://schemas.microsoft.com/office/powerpoint/2010/main" val="15206955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ENHANCE C2-4 flipped v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CD027D2-8F09-06EB-5D32-543D369CED35}"/>
              </a:ext>
            </a:extLst>
          </p:cNvPr>
          <p:cNvGraphicFramePr>
            <a:graphicFrameLocks noGrp="1"/>
          </p:cNvGraphicFramePr>
          <p:nvPr userDrawn="1">
            <p:extLst>
              <p:ext uri="{D42A27DB-BD31-4B8C-83A1-F6EECF244321}">
                <p14:modId xmlns:p14="http://schemas.microsoft.com/office/powerpoint/2010/main" val="3557393556"/>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63446"/>
            <a:ext cx="12188952" cy="358588"/>
          </a:xfrm>
          <a:prstGeom prst="rightArrow">
            <a:avLst>
              <a:gd name="adj1" fmla="val 40000"/>
              <a:gd name="adj2" fmla="val 755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CF0A6-50B3-ECC3-3310-831BDAF15A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7710" y="489966"/>
            <a:ext cx="4425699" cy="724355"/>
          </a:xfrm>
          <a:prstGeom prst="rect">
            <a:avLst/>
          </a:prstGeom>
        </p:spPr>
      </p:pic>
      <p:pic>
        <p:nvPicPr>
          <p:cNvPr id="7" name="Picture 6">
            <a:extLst>
              <a:ext uri="{FF2B5EF4-FFF2-40B4-BE49-F238E27FC236}">
                <a16:creationId xmlns:a16="http://schemas.microsoft.com/office/drawing/2014/main" id="{D9CB2118-BC25-04AB-433A-6B935DD8699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71218" y="2114877"/>
            <a:ext cx="273725" cy="398146"/>
          </a:xfrm>
          <a:prstGeom prst="rect">
            <a:avLst/>
          </a:prstGeom>
        </p:spPr>
      </p:pic>
      <p:pic>
        <p:nvPicPr>
          <p:cNvPr id="8" name="Graphic 7">
            <a:extLst>
              <a:ext uri="{FF2B5EF4-FFF2-40B4-BE49-F238E27FC236}">
                <a16:creationId xmlns:a16="http://schemas.microsoft.com/office/drawing/2014/main" id="{96EFF82D-A1B9-ED1C-BF27-03EE7DB3D3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39049" y="2143340"/>
            <a:ext cx="331788" cy="331788"/>
          </a:xfrm>
          <a:prstGeom prst="rect">
            <a:avLst/>
          </a:prstGeom>
        </p:spPr>
      </p:pic>
      <p:pic>
        <p:nvPicPr>
          <p:cNvPr id="10" name="Graphic 9">
            <a:extLst>
              <a:ext uri="{FF2B5EF4-FFF2-40B4-BE49-F238E27FC236}">
                <a16:creationId xmlns:a16="http://schemas.microsoft.com/office/drawing/2014/main" id="{A0D9BA69-3E44-DF46-34D5-53104BDA07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29487" y="2701316"/>
            <a:ext cx="331788" cy="331788"/>
          </a:xfrm>
          <a:prstGeom prst="rect">
            <a:avLst/>
          </a:prstGeom>
        </p:spPr>
      </p:pic>
      <p:pic>
        <p:nvPicPr>
          <p:cNvPr id="11" name="Picture 10">
            <a:extLst>
              <a:ext uri="{FF2B5EF4-FFF2-40B4-BE49-F238E27FC236}">
                <a16:creationId xmlns:a16="http://schemas.microsoft.com/office/drawing/2014/main" id="{07932EA6-A316-B846-3FA4-0102DB5F4B7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218177" y="1581557"/>
            <a:ext cx="474714" cy="389765"/>
          </a:xfrm>
          <a:prstGeom prst="rect">
            <a:avLst/>
          </a:prstGeom>
        </p:spPr>
      </p:pic>
      <p:pic>
        <p:nvPicPr>
          <p:cNvPr id="12" name="Picture 11">
            <a:extLst>
              <a:ext uri="{FF2B5EF4-FFF2-40B4-BE49-F238E27FC236}">
                <a16:creationId xmlns:a16="http://schemas.microsoft.com/office/drawing/2014/main" id="{82A2B23D-95D4-BF60-8E40-C41BF49DC00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246983" y="2151852"/>
            <a:ext cx="445908" cy="366114"/>
          </a:xfrm>
          <a:prstGeom prst="rect">
            <a:avLst/>
          </a:prstGeom>
        </p:spPr>
      </p:pic>
      <p:pic>
        <p:nvPicPr>
          <p:cNvPr id="13" name="Picture 12">
            <a:extLst>
              <a:ext uri="{FF2B5EF4-FFF2-40B4-BE49-F238E27FC236}">
                <a16:creationId xmlns:a16="http://schemas.microsoft.com/office/drawing/2014/main" id="{91F60943-D183-6A55-0FA3-A6C209E8EF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41908" y="1553374"/>
            <a:ext cx="273725" cy="398146"/>
          </a:xfrm>
          <a:prstGeom prst="rect">
            <a:avLst/>
          </a:prstGeom>
        </p:spPr>
      </p:pic>
      <p:pic>
        <p:nvPicPr>
          <p:cNvPr id="14" name="Picture 13">
            <a:extLst>
              <a:ext uri="{FF2B5EF4-FFF2-40B4-BE49-F238E27FC236}">
                <a16:creationId xmlns:a16="http://schemas.microsoft.com/office/drawing/2014/main" id="{E97AB53B-E02C-88CA-FE80-B8A4030F418F}"/>
              </a:ext>
            </a:extLst>
          </p:cNvPr>
          <p:cNvPicPr>
            <a:picLocks noChangeAspect="1"/>
          </p:cNvPicPr>
          <p:nvPr userDrawn="1"/>
        </p:nvPicPr>
        <p:blipFill>
          <a:blip r:embed="rId8">
            <a:alphaModFix/>
          </a:blip>
          <a:stretch>
            <a:fillRect/>
          </a:stretch>
        </p:blipFill>
        <p:spPr>
          <a:xfrm>
            <a:off x="10786676" y="809799"/>
            <a:ext cx="914400" cy="1183503"/>
          </a:xfrm>
          <a:prstGeom prst="roundRect">
            <a:avLst>
              <a:gd name="adj" fmla="val 12358"/>
            </a:avLst>
          </a:prstGeom>
          <a:ln>
            <a:solidFill>
              <a:schemeClr val="tx1">
                <a:lumMod val="50000"/>
                <a:lumOff val="50000"/>
              </a:schemeClr>
            </a:solidFill>
          </a:ln>
        </p:spPr>
      </p:pic>
      <p:sp>
        <p:nvSpPr>
          <p:cNvPr id="15" name="TextBox 14">
            <a:extLst>
              <a:ext uri="{FF2B5EF4-FFF2-40B4-BE49-F238E27FC236}">
                <a16:creationId xmlns:a16="http://schemas.microsoft.com/office/drawing/2014/main" id="{66978445-F4FC-2DDF-1A95-FEF71EABEAC4}"/>
              </a:ext>
            </a:extLst>
          </p:cNvPr>
          <p:cNvSpPr txBox="1"/>
          <p:nvPr userDrawn="1"/>
        </p:nvSpPr>
        <p:spPr>
          <a:xfrm>
            <a:off x="10446398" y="1825406"/>
            <a:ext cx="1594956"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Analyze</a:t>
            </a:r>
          </a:p>
        </p:txBody>
      </p:sp>
      <p:grpSp>
        <p:nvGrpSpPr>
          <p:cNvPr id="16" name="Group 15">
            <a:extLst>
              <a:ext uri="{FF2B5EF4-FFF2-40B4-BE49-F238E27FC236}">
                <a16:creationId xmlns:a16="http://schemas.microsoft.com/office/drawing/2014/main" id="{CF4D5DC6-2577-3C15-2F8E-BAD451BC8A5E}"/>
              </a:ext>
            </a:extLst>
          </p:cNvPr>
          <p:cNvGrpSpPr/>
          <p:nvPr userDrawn="1"/>
        </p:nvGrpSpPr>
        <p:grpSpPr>
          <a:xfrm>
            <a:off x="4898048" y="1537141"/>
            <a:ext cx="1197952" cy="1486817"/>
            <a:chOff x="4898048" y="1553374"/>
            <a:chExt cx="1197952" cy="1486817"/>
          </a:xfrm>
        </p:grpSpPr>
        <p:sp>
          <p:nvSpPr>
            <p:cNvPr id="17" name="Freeform: Shape 132">
              <a:extLst>
                <a:ext uri="{FF2B5EF4-FFF2-40B4-BE49-F238E27FC236}">
                  <a16:creationId xmlns:a16="http://schemas.microsoft.com/office/drawing/2014/main" id="{65F6367F-1BDA-C2F6-9053-29F100DE1FD6}"/>
                </a:ext>
              </a:extLst>
            </p:cNvPr>
            <p:cNvSpPr/>
            <p:nvPr userDrawn="1"/>
          </p:nvSpPr>
          <p:spPr>
            <a:xfrm>
              <a:off x="588080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8" name="Freeform: Shape 21">
              <a:extLst>
                <a:ext uri="{FF2B5EF4-FFF2-40B4-BE49-F238E27FC236}">
                  <a16:creationId xmlns:a16="http://schemas.microsoft.com/office/drawing/2014/main" id="{B790988B-A094-9FCD-C7FD-74A1D5C68588}"/>
                </a:ext>
              </a:extLst>
            </p:cNvPr>
            <p:cNvSpPr/>
            <p:nvPr userDrawn="1"/>
          </p:nvSpPr>
          <p:spPr>
            <a:xfrm>
              <a:off x="4898048"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9" name="Freeform: Shape 22">
              <a:extLst>
                <a:ext uri="{FF2B5EF4-FFF2-40B4-BE49-F238E27FC236}">
                  <a16:creationId xmlns:a16="http://schemas.microsoft.com/office/drawing/2014/main" id="{6913F0F3-372C-2AF5-B023-270805100516}"/>
                </a:ext>
              </a:extLst>
            </p:cNvPr>
            <p:cNvSpPr/>
            <p:nvPr userDrawn="1"/>
          </p:nvSpPr>
          <p:spPr>
            <a:xfrm>
              <a:off x="5143737"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0" name="Freeform: Shape 23">
              <a:extLst>
                <a:ext uri="{FF2B5EF4-FFF2-40B4-BE49-F238E27FC236}">
                  <a16:creationId xmlns:a16="http://schemas.microsoft.com/office/drawing/2014/main" id="{3AC37AFC-C5F0-5F87-1517-4D97899A9A95}"/>
                </a:ext>
              </a:extLst>
            </p:cNvPr>
            <p:cNvSpPr/>
            <p:nvPr userDrawn="1"/>
          </p:nvSpPr>
          <p:spPr>
            <a:xfrm>
              <a:off x="5389426"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1" name="Freeform: Shape 24">
              <a:extLst>
                <a:ext uri="{FF2B5EF4-FFF2-40B4-BE49-F238E27FC236}">
                  <a16:creationId xmlns:a16="http://schemas.microsoft.com/office/drawing/2014/main" id="{FE5CA783-A2EA-4815-0C98-6A2DEB11AA63}"/>
                </a:ext>
              </a:extLst>
            </p:cNvPr>
            <p:cNvSpPr/>
            <p:nvPr userDrawn="1"/>
          </p:nvSpPr>
          <p:spPr>
            <a:xfrm>
              <a:off x="563511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22" name="Group 21">
            <a:extLst>
              <a:ext uri="{FF2B5EF4-FFF2-40B4-BE49-F238E27FC236}">
                <a16:creationId xmlns:a16="http://schemas.microsoft.com/office/drawing/2014/main" id="{58455453-B83D-3CC3-A848-9867983D2E68}"/>
              </a:ext>
            </a:extLst>
          </p:cNvPr>
          <p:cNvGrpSpPr/>
          <p:nvPr userDrawn="1"/>
        </p:nvGrpSpPr>
        <p:grpSpPr>
          <a:xfrm>
            <a:off x="8772684" y="1541232"/>
            <a:ext cx="1475353" cy="1490472"/>
            <a:chOff x="8772684" y="1541232"/>
            <a:chExt cx="1475353" cy="1490472"/>
          </a:xfrm>
        </p:grpSpPr>
        <p:sp>
          <p:nvSpPr>
            <p:cNvPr id="23" name="Freeform: Shape 132">
              <a:extLst>
                <a:ext uri="{FF2B5EF4-FFF2-40B4-BE49-F238E27FC236}">
                  <a16:creationId xmlns:a16="http://schemas.microsoft.com/office/drawing/2014/main" id="{F51C203A-10C6-F909-794B-EA6D7274F30E}"/>
                </a:ext>
              </a:extLst>
            </p:cNvPr>
            <p:cNvSpPr/>
            <p:nvPr userDrawn="1"/>
          </p:nvSpPr>
          <p:spPr>
            <a:xfrm>
              <a:off x="1002858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4" name="Freeform: Shape 21">
              <a:extLst>
                <a:ext uri="{FF2B5EF4-FFF2-40B4-BE49-F238E27FC236}">
                  <a16:creationId xmlns:a16="http://schemas.microsoft.com/office/drawing/2014/main" id="{D02D2BA6-28C2-A470-DE98-34E9D6B0DCE4}"/>
                </a:ext>
              </a:extLst>
            </p:cNvPr>
            <p:cNvSpPr/>
            <p:nvPr userDrawn="1"/>
          </p:nvSpPr>
          <p:spPr>
            <a:xfrm>
              <a:off x="9023863"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5" name="Freeform: Shape 22">
              <a:extLst>
                <a:ext uri="{FF2B5EF4-FFF2-40B4-BE49-F238E27FC236}">
                  <a16:creationId xmlns:a16="http://schemas.microsoft.com/office/drawing/2014/main" id="{01A6E106-09D1-5A76-DD57-6980927F166E}"/>
                </a:ext>
              </a:extLst>
            </p:cNvPr>
            <p:cNvSpPr/>
            <p:nvPr userDrawn="1"/>
          </p:nvSpPr>
          <p:spPr>
            <a:xfrm>
              <a:off x="9275042"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6" name="Freeform: Shape 23">
              <a:extLst>
                <a:ext uri="{FF2B5EF4-FFF2-40B4-BE49-F238E27FC236}">
                  <a16:creationId xmlns:a16="http://schemas.microsoft.com/office/drawing/2014/main" id="{8D8D47B3-225A-EE97-B863-2CAE4FA961D5}"/>
                </a:ext>
              </a:extLst>
            </p:cNvPr>
            <p:cNvSpPr/>
            <p:nvPr userDrawn="1"/>
          </p:nvSpPr>
          <p:spPr>
            <a:xfrm>
              <a:off x="952622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7" name="Freeform: Shape 24">
              <a:extLst>
                <a:ext uri="{FF2B5EF4-FFF2-40B4-BE49-F238E27FC236}">
                  <a16:creationId xmlns:a16="http://schemas.microsoft.com/office/drawing/2014/main" id="{D0CB13BF-F2FD-C1B6-ACBE-9114494B7629}"/>
                </a:ext>
              </a:extLst>
            </p:cNvPr>
            <p:cNvSpPr/>
            <p:nvPr userDrawn="1"/>
          </p:nvSpPr>
          <p:spPr>
            <a:xfrm>
              <a:off x="977740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8" name="Freeform: Shape 21">
              <a:extLst>
                <a:ext uri="{FF2B5EF4-FFF2-40B4-BE49-F238E27FC236}">
                  <a16:creationId xmlns:a16="http://schemas.microsoft.com/office/drawing/2014/main" id="{598625D6-97D2-01AE-A372-495C1207B9B4}"/>
                </a:ext>
              </a:extLst>
            </p:cNvPr>
            <p:cNvSpPr/>
            <p:nvPr userDrawn="1"/>
          </p:nvSpPr>
          <p:spPr>
            <a:xfrm>
              <a:off x="8772684"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29" name="Group 28">
            <a:extLst>
              <a:ext uri="{FF2B5EF4-FFF2-40B4-BE49-F238E27FC236}">
                <a16:creationId xmlns:a16="http://schemas.microsoft.com/office/drawing/2014/main" id="{2D39C66F-90BF-A660-EAC3-7F7725099120}"/>
              </a:ext>
            </a:extLst>
          </p:cNvPr>
          <p:cNvGrpSpPr/>
          <p:nvPr userDrawn="1"/>
        </p:nvGrpSpPr>
        <p:grpSpPr>
          <a:xfrm>
            <a:off x="6615930" y="1541232"/>
            <a:ext cx="1475353" cy="1490472"/>
            <a:chOff x="6615930" y="1541232"/>
            <a:chExt cx="1475353" cy="1490472"/>
          </a:xfrm>
        </p:grpSpPr>
        <p:sp>
          <p:nvSpPr>
            <p:cNvPr id="30" name="Freeform: Shape 132">
              <a:extLst>
                <a:ext uri="{FF2B5EF4-FFF2-40B4-BE49-F238E27FC236}">
                  <a16:creationId xmlns:a16="http://schemas.microsoft.com/office/drawing/2014/main" id="{C3229EA3-43E6-0CA0-8BE7-953765C5DC13}"/>
                </a:ext>
              </a:extLst>
            </p:cNvPr>
            <p:cNvSpPr/>
            <p:nvPr userDrawn="1"/>
          </p:nvSpPr>
          <p:spPr>
            <a:xfrm>
              <a:off x="787182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1" name="Freeform: Shape 21">
              <a:extLst>
                <a:ext uri="{FF2B5EF4-FFF2-40B4-BE49-F238E27FC236}">
                  <a16:creationId xmlns:a16="http://schemas.microsoft.com/office/drawing/2014/main" id="{8FB85D25-1F0A-204D-BB6B-A2CB43A55045}"/>
                </a:ext>
              </a:extLst>
            </p:cNvPr>
            <p:cNvSpPr/>
            <p:nvPr userDrawn="1"/>
          </p:nvSpPr>
          <p:spPr>
            <a:xfrm>
              <a:off x="6867109"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2" name="Freeform: Shape 22">
              <a:extLst>
                <a:ext uri="{FF2B5EF4-FFF2-40B4-BE49-F238E27FC236}">
                  <a16:creationId xmlns:a16="http://schemas.microsoft.com/office/drawing/2014/main" id="{E880FB59-0685-A9D6-D782-4BA982CC3096}"/>
                </a:ext>
              </a:extLst>
            </p:cNvPr>
            <p:cNvSpPr/>
            <p:nvPr userDrawn="1"/>
          </p:nvSpPr>
          <p:spPr>
            <a:xfrm>
              <a:off x="7118288"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3" name="Freeform: Shape 23">
              <a:extLst>
                <a:ext uri="{FF2B5EF4-FFF2-40B4-BE49-F238E27FC236}">
                  <a16:creationId xmlns:a16="http://schemas.microsoft.com/office/drawing/2014/main" id="{5F23DD3F-ACDA-4526-042F-1830DE26B99D}"/>
                </a:ext>
              </a:extLst>
            </p:cNvPr>
            <p:cNvSpPr/>
            <p:nvPr userDrawn="1"/>
          </p:nvSpPr>
          <p:spPr>
            <a:xfrm>
              <a:off x="736946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4" name="Freeform: Shape 24">
              <a:extLst>
                <a:ext uri="{FF2B5EF4-FFF2-40B4-BE49-F238E27FC236}">
                  <a16:creationId xmlns:a16="http://schemas.microsoft.com/office/drawing/2014/main" id="{3842CD0F-CA22-2628-7698-AB0953972E48}"/>
                </a:ext>
              </a:extLst>
            </p:cNvPr>
            <p:cNvSpPr/>
            <p:nvPr userDrawn="1"/>
          </p:nvSpPr>
          <p:spPr>
            <a:xfrm>
              <a:off x="7620646"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5" name="Freeform: Shape 21">
              <a:extLst>
                <a:ext uri="{FF2B5EF4-FFF2-40B4-BE49-F238E27FC236}">
                  <a16:creationId xmlns:a16="http://schemas.microsoft.com/office/drawing/2014/main" id="{DDC93581-F5E2-34C3-5C83-33C23B1E99C6}"/>
                </a:ext>
              </a:extLst>
            </p:cNvPr>
            <p:cNvSpPr/>
            <p:nvPr userDrawn="1"/>
          </p:nvSpPr>
          <p:spPr>
            <a:xfrm>
              <a:off x="661593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36" name="Group 35">
            <a:extLst>
              <a:ext uri="{FF2B5EF4-FFF2-40B4-BE49-F238E27FC236}">
                <a16:creationId xmlns:a16="http://schemas.microsoft.com/office/drawing/2014/main" id="{DB0409AE-F17B-2330-BC2F-090DC1CB29BB}"/>
              </a:ext>
            </a:extLst>
          </p:cNvPr>
          <p:cNvGrpSpPr/>
          <p:nvPr userDrawn="1"/>
        </p:nvGrpSpPr>
        <p:grpSpPr>
          <a:xfrm>
            <a:off x="3020408" y="1535313"/>
            <a:ext cx="1205029" cy="1490472"/>
            <a:chOff x="3020408" y="1520907"/>
            <a:chExt cx="1205029" cy="1490472"/>
          </a:xfrm>
        </p:grpSpPr>
        <p:sp>
          <p:nvSpPr>
            <p:cNvPr id="37" name="Freeform: Shape 132">
              <a:extLst>
                <a:ext uri="{FF2B5EF4-FFF2-40B4-BE49-F238E27FC236}">
                  <a16:creationId xmlns:a16="http://schemas.microsoft.com/office/drawing/2014/main" id="{F9E4CAB7-3AED-460B-7722-09EBA1E457C3}"/>
                </a:ext>
              </a:extLst>
            </p:cNvPr>
            <p:cNvSpPr/>
            <p:nvPr userDrawn="1"/>
          </p:nvSpPr>
          <p:spPr>
            <a:xfrm>
              <a:off x="400316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8" name="Freeform: Shape 21">
              <a:extLst>
                <a:ext uri="{FF2B5EF4-FFF2-40B4-BE49-F238E27FC236}">
                  <a16:creationId xmlns:a16="http://schemas.microsoft.com/office/drawing/2014/main" id="{1F1A999F-1F30-3395-F899-750D7F9201E4}"/>
                </a:ext>
              </a:extLst>
            </p:cNvPr>
            <p:cNvSpPr/>
            <p:nvPr userDrawn="1"/>
          </p:nvSpPr>
          <p:spPr>
            <a:xfrm>
              <a:off x="3020408"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9" name="Freeform: Shape 22">
              <a:extLst>
                <a:ext uri="{FF2B5EF4-FFF2-40B4-BE49-F238E27FC236}">
                  <a16:creationId xmlns:a16="http://schemas.microsoft.com/office/drawing/2014/main" id="{3F90E40C-1297-51F1-BE4F-5AD9AD72C316}"/>
                </a:ext>
              </a:extLst>
            </p:cNvPr>
            <p:cNvSpPr/>
            <p:nvPr userDrawn="1"/>
          </p:nvSpPr>
          <p:spPr>
            <a:xfrm>
              <a:off x="3266097"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0" name="Freeform: Shape 23">
              <a:extLst>
                <a:ext uri="{FF2B5EF4-FFF2-40B4-BE49-F238E27FC236}">
                  <a16:creationId xmlns:a16="http://schemas.microsoft.com/office/drawing/2014/main" id="{2C984FA4-5C8B-70B2-3A65-F78E98F179CB}"/>
                </a:ext>
              </a:extLst>
            </p:cNvPr>
            <p:cNvSpPr/>
            <p:nvPr userDrawn="1"/>
          </p:nvSpPr>
          <p:spPr>
            <a:xfrm>
              <a:off x="3511786"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1" name="Freeform: Shape 24">
              <a:extLst>
                <a:ext uri="{FF2B5EF4-FFF2-40B4-BE49-F238E27FC236}">
                  <a16:creationId xmlns:a16="http://schemas.microsoft.com/office/drawing/2014/main" id="{E8879292-B8F0-8B1B-DBB9-815FBEBA6585}"/>
                </a:ext>
              </a:extLst>
            </p:cNvPr>
            <p:cNvSpPr/>
            <p:nvPr userDrawn="1"/>
          </p:nvSpPr>
          <p:spPr>
            <a:xfrm>
              <a:off x="375747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sp>
        <p:nvSpPr>
          <p:cNvPr id="42" name="enhance/trad ci3t text box">
            <a:extLst>
              <a:ext uri="{FF2B5EF4-FFF2-40B4-BE49-F238E27FC236}">
                <a16:creationId xmlns:a16="http://schemas.microsoft.com/office/drawing/2014/main" id="{67145CFE-7B0A-B2BB-4415-7E4DDC2DF75D}"/>
              </a:ext>
            </a:extLst>
          </p:cNvPr>
          <p:cNvSpPr txBox="1"/>
          <p:nvPr userDrawn="1"/>
        </p:nvSpPr>
        <p:spPr>
          <a:xfrm>
            <a:off x="7713157" y="252019"/>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43" name="Picture 42">
            <a:extLst>
              <a:ext uri="{FF2B5EF4-FFF2-40B4-BE49-F238E27FC236}">
                <a16:creationId xmlns:a16="http://schemas.microsoft.com/office/drawing/2014/main" id="{8DE24510-4E4B-9601-8CE3-0700902B7ED5}"/>
              </a:ext>
            </a:extLst>
          </p:cNvPr>
          <p:cNvPicPr>
            <a:picLocks noChangeAspect="1"/>
          </p:cNvPicPr>
          <p:nvPr userDrawn="1"/>
        </p:nvPicPr>
        <p:blipFill>
          <a:blip r:embed="rId9" cstate="email">
            <a:extLst>
              <a:ext uri="{28A0092B-C50C-407E-A947-70E740481C1C}">
                <a14:useLocalDpi xmlns:a14="http://schemas.microsoft.com/office/drawing/2010/main"/>
              </a:ext>
            </a:extLst>
          </a:blip>
          <a:srcRect/>
          <a:stretch/>
        </p:blipFill>
        <p:spPr>
          <a:xfrm>
            <a:off x="8126766" y="816157"/>
            <a:ext cx="619980" cy="537772"/>
          </a:xfrm>
          <a:prstGeom prst="rect">
            <a:avLst/>
          </a:prstGeom>
          <a:effectLst>
            <a:glow rad="139700">
              <a:schemeClr val="accent6">
                <a:lumMod val="50000"/>
                <a:alpha val="30000"/>
              </a:schemeClr>
            </a:glow>
          </a:effectLst>
        </p:spPr>
      </p:pic>
      <p:pic>
        <p:nvPicPr>
          <p:cNvPr id="44" name="Graphic 43">
            <a:extLst>
              <a:ext uri="{FF2B5EF4-FFF2-40B4-BE49-F238E27FC236}">
                <a16:creationId xmlns:a16="http://schemas.microsoft.com/office/drawing/2014/main" id="{FC7A516F-8B68-4D9F-109F-9B6D230B584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70270" y="2150424"/>
            <a:ext cx="341342" cy="341342"/>
          </a:xfrm>
          <a:prstGeom prst="rect">
            <a:avLst/>
          </a:prstGeom>
        </p:spPr>
      </p:pic>
      <p:pic>
        <p:nvPicPr>
          <p:cNvPr id="45" name="Picture 44">
            <a:extLst>
              <a:ext uri="{FF2B5EF4-FFF2-40B4-BE49-F238E27FC236}">
                <a16:creationId xmlns:a16="http://schemas.microsoft.com/office/drawing/2014/main" id="{EF50E38B-7D27-10B0-F5E9-6D3E839D371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98166" y="1634074"/>
            <a:ext cx="273725" cy="398146"/>
          </a:xfrm>
          <a:prstGeom prst="rect">
            <a:avLst/>
          </a:prstGeom>
        </p:spPr>
      </p:pic>
      <p:pic>
        <p:nvPicPr>
          <p:cNvPr id="46" name="Picture 45">
            <a:extLst>
              <a:ext uri="{FF2B5EF4-FFF2-40B4-BE49-F238E27FC236}">
                <a16:creationId xmlns:a16="http://schemas.microsoft.com/office/drawing/2014/main" id="{6CF6167C-942B-837F-4681-283087DCF3A5}"/>
              </a:ext>
            </a:extLst>
          </p:cNvPr>
          <p:cNvPicPr>
            <a:picLocks noChangeAspect="1"/>
          </p:cNvPicPr>
          <p:nvPr userDrawn="1"/>
        </p:nvPicPr>
        <p:blipFill>
          <a:blip r:embed="rId10" cstate="email">
            <a:extLst>
              <a:ext uri="{28A0092B-C50C-407E-A947-70E740481C1C}">
                <a14:useLocalDpi xmlns:a14="http://schemas.microsoft.com/office/drawing/2010/main"/>
              </a:ext>
            </a:extLst>
          </a:blip>
          <a:srcRect/>
          <a:stretch/>
        </p:blipFill>
        <p:spPr>
          <a:xfrm>
            <a:off x="8170677" y="2551100"/>
            <a:ext cx="522938" cy="370414"/>
          </a:xfrm>
          <a:prstGeom prst="rect">
            <a:avLst/>
          </a:prstGeom>
        </p:spPr>
      </p:pic>
      <p:grpSp>
        <p:nvGrpSpPr>
          <p:cNvPr id="47" name="Group 46">
            <a:extLst>
              <a:ext uri="{FF2B5EF4-FFF2-40B4-BE49-F238E27FC236}">
                <a16:creationId xmlns:a16="http://schemas.microsoft.com/office/drawing/2014/main" id="{5CB5CF0B-9671-8FEE-ED0C-532398D1C6EA}"/>
              </a:ext>
            </a:extLst>
          </p:cNvPr>
          <p:cNvGrpSpPr/>
          <p:nvPr userDrawn="1"/>
        </p:nvGrpSpPr>
        <p:grpSpPr>
          <a:xfrm>
            <a:off x="6138581" y="1824734"/>
            <a:ext cx="421775" cy="971946"/>
            <a:chOff x="8177157" y="4342077"/>
            <a:chExt cx="421775" cy="971946"/>
          </a:xfrm>
        </p:grpSpPr>
        <p:pic>
          <p:nvPicPr>
            <p:cNvPr id="48" name="Graphic 47">
              <a:extLst>
                <a:ext uri="{FF2B5EF4-FFF2-40B4-BE49-F238E27FC236}">
                  <a16:creationId xmlns:a16="http://schemas.microsoft.com/office/drawing/2014/main" id="{7EB210D5-5AFE-A2FC-D438-C1DC0BCB6D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49" name="Picture 48">
              <a:extLst>
                <a:ext uri="{FF2B5EF4-FFF2-40B4-BE49-F238E27FC236}">
                  <a16:creationId xmlns:a16="http://schemas.microsoft.com/office/drawing/2014/main" id="{36E79C39-69D8-8C5C-37CC-7BF311B0ACED}"/>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50" name="Picture 49">
              <a:extLst>
                <a:ext uri="{FF2B5EF4-FFF2-40B4-BE49-F238E27FC236}">
                  <a16:creationId xmlns:a16="http://schemas.microsoft.com/office/drawing/2014/main" id="{B0EB8B47-B287-91F6-185F-79938CCD5AA1}"/>
                </a:ext>
              </a:extLst>
            </p:cNvPr>
            <p:cNvPicPr>
              <a:picLocks noChangeAspect="1"/>
            </p:cNvPicPr>
            <p:nvPr userDrawn="1"/>
          </p:nvPicPr>
          <p:blipFill>
            <a:blip r:embed="rId12" cstate="email">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grpSp>
        <p:nvGrpSpPr>
          <p:cNvPr id="51" name="Group 50">
            <a:extLst>
              <a:ext uri="{FF2B5EF4-FFF2-40B4-BE49-F238E27FC236}">
                <a16:creationId xmlns:a16="http://schemas.microsoft.com/office/drawing/2014/main" id="{2B97301A-6FB5-A15C-FBFC-232F935CA7E7}"/>
              </a:ext>
            </a:extLst>
          </p:cNvPr>
          <p:cNvGrpSpPr/>
          <p:nvPr userDrawn="1"/>
        </p:nvGrpSpPr>
        <p:grpSpPr>
          <a:xfrm>
            <a:off x="4342960" y="1993302"/>
            <a:ext cx="275309" cy="634811"/>
            <a:chOff x="8250390" y="4342077"/>
            <a:chExt cx="275309" cy="634811"/>
          </a:xfrm>
        </p:grpSpPr>
        <p:pic>
          <p:nvPicPr>
            <p:cNvPr id="52" name="Graphic 51">
              <a:extLst>
                <a:ext uri="{FF2B5EF4-FFF2-40B4-BE49-F238E27FC236}">
                  <a16:creationId xmlns:a16="http://schemas.microsoft.com/office/drawing/2014/main" id="{BC6C600E-CDAA-A685-FDFA-4C07D0043E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53" name="Picture 52">
              <a:extLst>
                <a:ext uri="{FF2B5EF4-FFF2-40B4-BE49-F238E27FC236}">
                  <a16:creationId xmlns:a16="http://schemas.microsoft.com/office/drawing/2014/main" id="{0C0052F5-8C4B-7A6A-25FE-8CD388088419}"/>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grpSp>
      <p:grpSp>
        <p:nvGrpSpPr>
          <p:cNvPr id="54" name="Group 53">
            <a:extLst>
              <a:ext uri="{FF2B5EF4-FFF2-40B4-BE49-F238E27FC236}">
                <a16:creationId xmlns:a16="http://schemas.microsoft.com/office/drawing/2014/main" id="{508CA99D-9D05-A411-3396-E465585AAB3F}"/>
              </a:ext>
            </a:extLst>
          </p:cNvPr>
          <p:cNvGrpSpPr/>
          <p:nvPr userDrawn="1"/>
        </p:nvGrpSpPr>
        <p:grpSpPr>
          <a:xfrm>
            <a:off x="6612399" y="4319201"/>
            <a:ext cx="3634688" cy="1011656"/>
            <a:chOff x="6612399" y="4319201"/>
            <a:chExt cx="3634688" cy="1011656"/>
          </a:xfrm>
        </p:grpSpPr>
        <p:grpSp>
          <p:nvGrpSpPr>
            <p:cNvPr id="55" name="Group 54">
              <a:extLst>
                <a:ext uri="{FF2B5EF4-FFF2-40B4-BE49-F238E27FC236}">
                  <a16:creationId xmlns:a16="http://schemas.microsoft.com/office/drawing/2014/main" id="{9A904C07-AFFC-3032-051A-E29AB6C9873F}"/>
                </a:ext>
              </a:extLst>
            </p:cNvPr>
            <p:cNvGrpSpPr/>
            <p:nvPr userDrawn="1"/>
          </p:nvGrpSpPr>
          <p:grpSpPr>
            <a:xfrm>
              <a:off x="8771734" y="4319201"/>
              <a:ext cx="1475353" cy="1005840"/>
              <a:chOff x="8727558" y="4341547"/>
              <a:chExt cx="1475353" cy="1005840"/>
            </a:xfrm>
          </p:grpSpPr>
          <p:sp>
            <p:nvSpPr>
              <p:cNvPr id="63" name="Freeform: Shape 132">
                <a:extLst>
                  <a:ext uri="{FF2B5EF4-FFF2-40B4-BE49-F238E27FC236}">
                    <a16:creationId xmlns:a16="http://schemas.microsoft.com/office/drawing/2014/main" id="{29C20D2A-E0F4-6B2A-5B12-FC733A53A847}"/>
                  </a:ext>
                </a:extLst>
              </p:cNvPr>
              <p:cNvSpPr/>
              <p:nvPr userDrawn="1"/>
            </p:nvSpPr>
            <p:spPr>
              <a:xfrm>
                <a:off x="998345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4" name="Freeform: Shape 21">
                <a:extLst>
                  <a:ext uri="{FF2B5EF4-FFF2-40B4-BE49-F238E27FC236}">
                    <a16:creationId xmlns:a16="http://schemas.microsoft.com/office/drawing/2014/main" id="{54D83F78-2B9C-B590-58B7-AC39B3152B62}"/>
                  </a:ext>
                </a:extLst>
              </p:cNvPr>
              <p:cNvSpPr/>
              <p:nvPr userDrawn="1"/>
            </p:nvSpPr>
            <p:spPr>
              <a:xfrm>
                <a:off x="8978737"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5" name="Freeform: Shape 22">
                <a:extLst>
                  <a:ext uri="{FF2B5EF4-FFF2-40B4-BE49-F238E27FC236}">
                    <a16:creationId xmlns:a16="http://schemas.microsoft.com/office/drawing/2014/main" id="{60216132-E6DF-3BA4-F0B2-F81F26F6092E}"/>
                  </a:ext>
                </a:extLst>
              </p:cNvPr>
              <p:cNvSpPr/>
              <p:nvPr userDrawn="1"/>
            </p:nvSpPr>
            <p:spPr>
              <a:xfrm>
                <a:off x="9229916"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6" name="Freeform: Shape 23">
                <a:extLst>
                  <a:ext uri="{FF2B5EF4-FFF2-40B4-BE49-F238E27FC236}">
                    <a16:creationId xmlns:a16="http://schemas.microsoft.com/office/drawing/2014/main" id="{5DA858EB-1A51-F2C5-0362-BB5DA8AC98B5}"/>
                  </a:ext>
                </a:extLst>
              </p:cNvPr>
              <p:cNvSpPr/>
              <p:nvPr userDrawn="1"/>
            </p:nvSpPr>
            <p:spPr>
              <a:xfrm>
                <a:off x="948109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4">
                <a:extLst>
                  <a:ext uri="{FF2B5EF4-FFF2-40B4-BE49-F238E27FC236}">
                    <a16:creationId xmlns:a16="http://schemas.microsoft.com/office/drawing/2014/main" id="{AC8A1634-5CEB-39B7-3CF1-083EEBE49E90}"/>
                  </a:ext>
                </a:extLst>
              </p:cNvPr>
              <p:cNvSpPr/>
              <p:nvPr userDrawn="1"/>
            </p:nvSpPr>
            <p:spPr>
              <a:xfrm>
                <a:off x="9732274"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1">
                <a:extLst>
                  <a:ext uri="{FF2B5EF4-FFF2-40B4-BE49-F238E27FC236}">
                    <a16:creationId xmlns:a16="http://schemas.microsoft.com/office/drawing/2014/main" id="{5CB69A56-398C-62A7-67A0-254AEBE89346}"/>
                  </a:ext>
                </a:extLst>
              </p:cNvPr>
              <p:cNvSpPr/>
              <p:nvPr userDrawn="1"/>
            </p:nvSpPr>
            <p:spPr>
              <a:xfrm>
                <a:off x="8727558"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56" name="Group 55">
              <a:extLst>
                <a:ext uri="{FF2B5EF4-FFF2-40B4-BE49-F238E27FC236}">
                  <a16:creationId xmlns:a16="http://schemas.microsoft.com/office/drawing/2014/main" id="{EA904C03-1ABB-5767-F9EA-96EE94950A98}"/>
                </a:ext>
              </a:extLst>
            </p:cNvPr>
            <p:cNvGrpSpPr/>
            <p:nvPr userDrawn="1"/>
          </p:nvGrpSpPr>
          <p:grpSpPr>
            <a:xfrm>
              <a:off x="6612399" y="4325017"/>
              <a:ext cx="1475353" cy="1005840"/>
              <a:chOff x="6558850" y="4338330"/>
              <a:chExt cx="1475353" cy="1005840"/>
            </a:xfrm>
          </p:grpSpPr>
          <p:sp>
            <p:nvSpPr>
              <p:cNvPr id="57" name="Freeform: Shape 132">
                <a:extLst>
                  <a:ext uri="{FF2B5EF4-FFF2-40B4-BE49-F238E27FC236}">
                    <a16:creationId xmlns:a16="http://schemas.microsoft.com/office/drawing/2014/main" id="{BB734C28-6668-2D68-03BB-2AEDB7C260B8}"/>
                  </a:ext>
                </a:extLst>
              </p:cNvPr>
              <p:cNvSpPr/>
              <p:nvPr userDrawn="1"/>
            </p:nvSpPr>
            <p:spPr>
              <a:xfrm>
                <a:off x="781474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8" name="Freeform: Shape 21">
                <a:extLst>
                  <a:ext uri="{FF2B5EF4-FFF2-40B4-BE49-F238E27FC236}">
                    <a16:creationId xmlns:a16="http://schemas.microsoft.com/office/drawing/2014/main" id="{824B7AB7-CF2E-9691-C253-30AD2885AD28}"/>
                  </a:ext>
                </a:extLst>
              </p:cNvPr>
              <p:cNvSpPr/>
              <p:nvPr userDrawn="1"/>
            </p:nvSpPr>
            <p:spPr>
              <a:xfrm>
                <a:off x="6810029"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9" name="Freeform: Shape 22">
                <a:extLst>
                  <a:ext uri="{FF2B5EF4-FFF2-40B4-BE49-F238E27FC236}">
                    <a16:creationId xmlns:a16="http://schemas.microsoft.com/office/drawing/2014/main" id="{3062E801-B9CC-6AB8-5D7D-DCF988F4C250}"/>
                  </a:ext>
                </a:extLst>
              </p:cNvPr>
              <p:cNvSpPr/>
              <p:nvPr userDrawn="1"/>
            </p:nvSpPr>
            <p:spPr>
              <a:xfrm>
                <a:off x="7061208"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0" name="Freeform: Shape 23">
                <a:extLst>
                  <a:ext uri="{FF2B5EF4-FFF2-40B4-BE49-F238E27FC236}">
                    <a16:creationId xmlns:a16="http://schemas.microsoft.com/office/drawing/2014/main" id="{D4844060-A43E-6ABF-6B41-772B666A6949}"/>
                  </a:ext>
                </a:extLst>
              </p:cNvPr>
              <p:cNvSpPr/>
              <p:nvPr userDrawn="1"/>
            </p:nvSpPr>
            <p:spPr>
              <a:xfrm>
                <a:off x="731238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1" name="Freeform: Shape 24">
                <a:extLst>
                  <a:ext uri="{FF2B5EF4-FFF2-40B4-BE49-F238E27FC236}">
                    <a16:creationId xmlns:a16="http://schemas.microsoft.com/office/drawing/2014/main" id="{91CA769C-76D1-6A56-D495-E8F50D02CC4D}"/>
                  </a:ext>
                </a:extLst>
              </p:cNvPr>
              <p:cNvSpPr/>
              <p:nvPr userDrawn="1"/>
            </p:nvSpPr>
            <p:spPr>
              <a:xfrm>
                <a:off x="7563566"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D77BEC9F-FAF3-CBB5-7026-F006372480C5}"/>
                  </a:ext>
                </a:extLst>
              </p:cNvPr>
              <p:cNvSpPr/>
              <p:nvPr userDrawn="1"/>
            </p:nvSpPr>
            <p:spPr>
              <a:xfrm>
                <a:off x="6558850"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sp>
        <p:nvSpPr>
          <p:cNvPr id="69" name="TextBox 68">
            <a:extLst>
              <a:ext uri="{FF2B5EF4-FFF2-40B4-BE49-F238E27FC236}">
                <a16:creationId xmlns:a16="http://schemas.microsoft.com/office/drawing/2014/main" id="{C1AEE740-9EBF-4F76-095C-DEFFA263F3A4}"/>
              </a:ext>
            </a:extLst>
          </p:cNvPr>
          <p:cNvSpPr txBox="1"/>
          <p:nvPr userDrawn="1"/>
        </p:nvSpPr>
        <p:spPr>
          <a:xfrm>
            <a:off x="3994810" y="5843127"/>
            <a:ext cx="1669126" cy="541046"/>
          </a:xfrm>
          <a:prstGeom prst="rect">
            <a:avLst/>
          </a:prstGeom>
          <a:noFill/>
        </p:spPr>
        <p:txBody>
          <a:bodyPr wrap="square" rtlCol="0">
            <a:spAutoFit/>
          </a:bodyPr>
          <a:lstStyle/>
          <a:p>
            <a:pPr algn="ctr">
              <a:lnSpc>
                <a:spcPct val="80000"/>
              </a:lnSpc>
            </a:pPr>
            <a:r>
              <a:rPr lang="en-US">
                <a:latin typeface="Calibri" panose="020F0502020204030204" pitchFamily="34" charset="0"/>
                <a:cs typeface="Calibri" panose="020F0502020204030204" pitchFamily="34" charset="0"/>
              </a:rPr>
              <a:t>16 Elementary Schools</a:t>
            </a:r>
          </a:p>
        </p:txBody>
      </p:sp>
      <p:sp>
        <p:nvSpPr>
          <p:cNvPr id="70" name="Left-Up Arrow 69">
            <a:extLst>
              <a:ext uri="{FF2B5EF4-FFF2-40B4-BE49-F238E27FC236}">
                <a16:creationId xmlns:a16="http://schemas.microsoft.com/office/drawing/2014/main" id="{4BF720F2-C0E9-72F3-DBD3-D708F66A8F93}"/>
              </a:ext>
            </a:extLst>
          </p:cNvPr>
          <p:cNvSpPr/>
          <p:nvPr userDrawn="1"/>
        </p:nvSpPr>
        <p:spPr>
          <a:xfrm rot="8100000">
            <a:off x="5881456" y="436110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12CF203D-EDA0-8EFC-AF86-C06766EA59BE}"/>
              </a:ext>
            </a:extLst>
          </p:cNvPr>
          <p:cNvPicPr>
            <a:picLocks noChangeAspect="1"/>
          </p:cNvPicPr>
          <p:nvPr userDrawn="1"/>
        </p:nvPicPr>
        <p:blipFill rotWithShape="1">
          <a:blip r:embed="rId13" cstate="email">
            <a:alphaModFix/>
            <a:extLst>
              <a:ext uri="{28A0092B-C50C-407E-A947-70E740481C1C}">
                <a14:useLocalDpi xmlns:a14="http://schemas.microsoft.com/office/drawing/2010/main"/>
              </a:ext>
            </a:extLst>
          </a:blip>
          <a:srcRect/>
          <a:stretch/>
        </p:blipFill>
        <p:spPr>
          <a:xfrm>
            <a:off x="10306459" y="4711164"/>
            <a:ext cx="1876684" cy="1159222"/>
          </a:xfrm>
          <a:prstGeom prst="rect">
            <a:avLst/>
          </a:prstGeom>
        </p:spPr>
      </p:pic>
      <p:pic>
        <p:nvPicPr>
          <p:cNvPr id="72" name="Graphic 71">
            <a:extLst>
              <a:ext uri="{FF2B5EF4-FFF2-40B4-BE49-F238E27FC236}">
                <a16:creationId xmlns:a16="http://schemas.microsoft.com/office/drawing/2014/main" id="{032C9DBF-C68E-8B1B-6F88-119ED131018B}"/>
              </a:ext>
            </a:extLst>
          </p:cNvPr>
          <p:cNvPicPr>
            <a:picLocks noChangeAspect="1"/>
          </p:cNvPicPr>
          <p:nvPr userDrawn="1"/>
        </p:nvPicPr>
        <p:blipFill>
          <a:blip r:embed="rId14">
            <a:alphaModFix/>
            <a:extLst>
              <a:ext uri="{96DAC541-7B7A-43D3-8B79-37D633B846F1}">
                <asvg:svgBlip xmlns:asvg="http://schemas.microsoft.com/office/drawing/2016/SVG/main" r:embed="rId15"/>
              </a:ext>
            </a:extLst>
          </a:blip>
          <a:stretch>
            <a:fillRect/>
          </a:stretch>
        </p:blipFill>
        <p:spPr>
          <a:xfrm>
            <a:off x="10603796" y="3090036"/>
            <a:ext cx="1280160" cy="841891"/>
          </a:xfrm>
          <a:prstGeom prst="rect">
            <a:avLst/>
          </a:prstGeom>
        </p:spPr>
      </p:pic>
      <p:sp>
        <p:nvSpPr>
          <p:cNvPr id="73" name="TextBox 72">
            <a:extLst>
              <a:ext uri="{FF2B5EF4-FFF2-40B4-BE49-F238E27FC236}">
                <a16:creationId xmlns:a16="http://schemas.microsoft.com/office/drawing/2014/main" id="{A98F8575-2A08-1BB5-20E5-805C09E0AB8F}"/>
              </a:ext>
            </a:extLst>
          </p:cNvPr>
          <p:cNvSpPr txBox="1"/>
          <p:nvPr userDrawn="1"/>
        </p:nvSpPr>
        <p:spPr>
          <a:xfrm>
            <a:off x="10487949" y="3646517"/>
            <a:ext cx="1511854"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Finalize</a:t>
            </a:r>
          </a:p>
        </p:txBody>
      </p:sp>
      <p:sp>
        <p:nvSpPr>
          <p:cNvPr id="74" name="TextBox 73">
            <a:extLst>
              <a:ext uri="{FF2B5EF4-FFF2-40B4-BE49-F238E27FC236}">
                <a16:creationId xmlns:a16="http://schemas.microsoft.com/office/drawing/2014/main" id="{BA9FB453-7E07-16BD-301E-6FAAE3F30398}"/>
              </a:ext>
            </a:extLst>
          </p:cNvPr>
          <p:cNvSpPr txBox="1"/>
          <p:nvPr userDrawn="1"/>
        </p:nvSpPr>
        <p:spPr>
          <a:xfrm rot="19463535">
            <a:off x="10077290" y="5030697"/>
            <a:ext cx="2360942" cy="523220"/>
          </a:xfrm>
          <a:prstGeom prst="rect">
            <a:avLst/>
          </a:prstGeom>
          <a:noFill/>
        </p:spPr>
        <p:txBody>
          <a:bodyPr wrap="square" rtlCol="0">
            <a:spAutoFit/>
          </a:bodyPr>
          <a:lstStyle/>
          <a:p>
            <a:r>
              <a:rPr lang="en-US" sz="2800" b="1">
                <a:ln w="1270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Disseminate</a:t>
            </a:r>
          </a:p>
        </p:txBody>
      </p:sp>
      <p:grpSp>
        <p:nvGrpSpPr>
          <p:cNvPr id="80" name="Group 79">
            <a:extLst>
              <a:ext uri="{FF2B5EF4-FFF2-40B4-BE49-F238E27FC236}">
                <a16:creationId xmlns:a16="http://schemas.microsoft.com/office/drawing/2014/main" id="{1B4BCAE3-9017-F1AD-9E6B-A8800359A89C}"/>
              </a:ext>
            </a:extLst>
          </p:cNvPr>
          <p:cNvGrpSpPr/>
          <p:nvPr userDrawn="1"/>
        </p:nvGrpSpPr>
        <p:grpSpPr>
          <a:xfrm>
            <a:off x="6116916" y="3308032"/>
            <a:ext cx="646208" cy="821495"/>
            <a:chOff x="5248279" y="1710684"/>
            <a:chExt cx="646208" cy="821495"/>
          </a:xfrm>
        </p:grpSpPr>
        <p:pic>
          <p:nvPicPr>
            <p:cNvPr id="82" name="Picture 81">
              <a:extLst>
                <a:ext uri="{FF2B5EF4-FFF2-40B4-BE49-F238E27FC236}">
                  <a16:creationId xmlns:a16="http://schemas.microsoft.com/office/drawing/2014/main" id="{374E8B7F-376A-4958-C6E4-1695281959C2}"/>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363485" y="1720003"/>
              <a:ext cx="223925" cy="225992"/>
            </a:xfrm>
            <a:prstGeom prst="rect">
              <a:avLst/>
            </a:prstGeom>
          </p:spPr>
        </p:pic>
        <p:pic>
          <p:nvPicPr>
            <p:cNvPr id="83" name="Picture 82">
              <a:extLst>
                <a:ext uri="{FF2B5EF4-FFF2-40B4-BE49-F238E27FC236}">
                  <a16:creationId xmlns:a16="http://schemas.microsoft.com/office/drawing/2014/main" id="{E4E39A1A-DC10-1F41-C0AA-11B2E78B6DB2}"/>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590319" y="1710684"/>
              <a:ext cx="223925" cy="225992"/>
            </a:xfrm>
            <a:prstGeom prst="rect">
              <a:avLst/>
            </a:prstGeom>
          </p:spPr>
        </p:pic>
        <p:pic>
          <p:nvPicPr>
            <p:cNvPr id="84" name="Picture 83">
              <a:extLst>
                <a:ext uri="{FF2B5EF4-FFF2-40B4-BE49-F238E27FC236}">
                  <a16:creationId xmlns:a16="http://schemas.microsoft.com/office/drawing/2014/main" id="{A668C94A-2FCA-E324-E67F-DA04647EBB56}"/>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248279" y="1918757"/>
              <a:ext cx="223925" cy="225992"/>
            </a:xfrm>
            <a:prstGeom prst="rect">
              <a:avLst/>
            </a:prstGeom>
          </p:spPr>
        </p:pic>
        <p:pic>
          <p:nvPicPr>
            <p:cNvPr id="85" name="Picture 84">
              <a:extLst>
                <a:ext uri="{FF2B5EF4-FFF2-40B4-BE49-F238E27FC236}">
                  <a16:creationId xmlns:a16="http://schemas.microsoft.com/office/drawing/2014/main" id="{2C87AD70-FA24-264A-EF54-51D158450E8B}"/>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456446" y="1939088"/>
              <a:ext cx="223925" cy="225992"/>
            </a:xfrm>
            <a:prstGeom prst="rect">
              <a:avLst/>
            </a:prstGeom>
          </p:spPr>
        </p:pic>
        <p:pic>
          <p:nvPicPr>
            <p:cNvPr id="86" name="Picture 85">
              <a:extLst>
                <a:ext uri="{FF2B5EF4-FFF2-40B4-BE49-F238E27FC236}">
                  <a16:creationId xmlns:a16="http://schemas.microsoft.com/office/drawing/2014/main" id="{95C9E1C1-2015-DEA8-C62E-E8DBB190D01F}"/>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345723" y="2121684"/>
              <a:ext cx="223925" cy="225992"/>
            </a:xfrm>
            <a:prstGeom prst="rect">
              <a:avLst/>
            </a:prstGeom>
          </p:spPr>
        </p:pic>
        <p:pic>
          <p:nvPicPr>
            <p:cNvPr id="87" name="Picture 86">
              <a:extLst>
                <a:ext uri="{FF2B5EF4-FFF2-40B4-BE49-F238E27FC236}">
                  <a16:creationId xmlns:a16="http://schemas.microsoft.com/office/drawing/2014/main" id="{01CE3734-5FF7-A5CF-59DC-A6618E21AAE6}"/>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563504" y="2106340"/>
              <a:ext cx="223925" cy="225992"/>
            </a:xfrm>
            <a:prstGeom prst="rect">
              <a:avLst/>
            </a:prstGeom>
          </p:spPr>
        </p:pic>
        <p:pic>
          <p:nvPicPr>
            <p:cNvPr id="88" name="Picture 87">
              <a:extLst>
                <a:ext uri="{FF2B5EF4-FFF2-40B4-BE49-F238E27FC236}">
                  <a16:creationId xmlns:a16="http://schemas.microsoft.com/office/drawing/2014/main" id="{07B550C1-1BDD-633A-4DAB-D7DCD8252D3F}"/>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426811" y="2306187"/>
              <a:ext cx="223925" cy="225992"/>
            </a:xfrm>
            <a:prstGeom prst="rect">
              <a:avLst/>
            </a:prstGeom>
          </p:spPr>
        </p:pic>
        <p:pic>
          <p:nvPicPr>
            <p:cNvPr id="89" name="Picture 88">
              <a:extLst>
                <a:ext uri="{FF2B5EF4-FFF2-40B4-BE49-F238E27FC236}">
                  <a16:creationId xmlns:a16="http://schemas.microsoft.com/office/drawing/2014/main" id="{D5187474-0494-79E3-33A0-F2961303E14C}"/>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670562" y="2269321"/>
              <a:ext cx="223925" cy="225992"/>
            </a:xfrm>
            <a:prstGeom prst="rect">
              <a:avLst/>
            </a:prstGeom>
          </p:spPr>
        </p:pic>
      </p:grpSp>
      <p:grpSp>
        <p:nvGrpSpPr>
          <p:cNvPr id="92" name="Group 91">
            <a:extLst>
              <a:ext uri="{FF2B5EF4-FFF2-40B4-BE49-F238E27FC236}">
                <a16:creationId xmlns:a16="http://schemas.microsoft.com/office/drawing/2014/main" id="{909F2650-FF46-CC5C-8404-6D1951ED6094}"/>
              </a:ext>
            </a:extLst>
          </p:cNvPr>
          <p:cNvGrpSpPr/>
          <p:nvPr userDrawn="1"/>
        </p:nvGrpSpPr>
        <p:grpSpPr>
          <a:xfrm>
            <a:off x="6158278" y="5560865"/>
            <a:ext cx="592975" cy="770645"/>
            <a:chOff x="6206589" y="4993261"/>
            <a:chExt cx="592975" cy="770645"/>
          </a:xfrm>
        </p:grpSpPr>
        <p:pic>
          <p:nvPicPr>
            <p:cNvPr id="94" name="Picture 93">
              <a:extLst>
                <a:ext uri="{FF2B5EF4-FFF2-40B4-BE49-F238E27FC236}">
                  <a16:creationId xmlns:a16="http://schemas.microsoft.com/office/drawing/2014/main" id="{44DD4DF5-9395-6A9B-D419-D8372DDE4A4F}"/>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206589" y="5008074"/>
              <a:ext cx="223925" cy="225992"/>
            </a:xfrm>
            <a:prstGeom prst="rect">
              <a:avLst/>
            </a:prstGeom>
          </p:spPr>
        </p:pic>
        <p:pic>
          <p:nvPicPr>
            <p:cNvPr id="95" name="Picture 94">
              <a:extLst>
                <a:ext uri="{FF2B5EF4-FFF2-40B4-BE49-F238E27FC236}">
                  <a16:creationId xmlns:a16="http://schemas.microsoft.com/office/drawing/2014/main" id="{4ECD9826-AEF3-11FA-F391-1B630ABB7AB1}"/>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433293" y="4993261"/>
              <a:ext cx="223925" cy="225992"/>
            </a:xfrm>
            <a:prstGeom prst="rect">
              <a:avLst/>
            </a:prstGeom>
          </p:spPr>
        </p:pic>
        <p:pic>
          <p:nvPicPr>
            <p:cNvPr id="96" name="Picture 95">
              <a:extLst>
                <a:ext uri="{FF2B5EF4-FFF2-40B4-BE49-F238E27FC236}">
                  <a16:creationId xmlns:a16="http://schemas.microsoft.com/office/drawing/2014/main" id="{20902ADE-332B-A82A-7BE4-440DAD73D093}"/>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255922" y="5162008"/>
              <a:ext cx="223925" cy="225992"/>
            </a:xfrm>
            <a:prstGeom prst="rect">
              <a:avLst/>
            </a:prstGeom>
          </p:spPr>
        </p:pic>
        <p:pic>
          <p:nvPicPr>
            <p:cNvPr id="97" name="Picture 96">
              <a:extLst>
                <a:ext uri="{FF2B5EF4-FFF2-40B4-BE49-F238E27FC236}">
                  <a16:creationId xmlns:a16="http://schemas.microsoft.com/office/drawing/2014/main" id="{A5F04A11-7738-49FF-00E6-C92462B59004}"/>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448006" y="5188216"/>
              <a:ext cx="223925" cy="225992"/>
            </a:xfrm>
            <a:prstGeom prst="rect">
              <a:avLst/>
            </a:prstGeom>
          </p:spPr>
        </p:pic>
        <p:pic>
          <p:nvPicPr>
            <p:cNvPr id="98" name="Picture 97">
              <a:extLst>
                <a:ext uri="{FF2B5EF4-FFF2-40B4-BE49-F238E27FC236}">
                  <a16:creationId xmlns:a16="http://schemas.microsoft.com/office/drawing/2014/main" id="{CA210FFB-CD39-BCB1-74A8-3B9BA6FDA7E7}"/>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269131" y="5533773"/>
              <a:ext cx="223925" cy="225992"/>
            </a:xfrm>
            <a:prstGeom prst="rect">
              <a:avLst/>
            </a:prstGeom>
          </p:spPr>
        </p:pic>
        <p:pic>
          <p:nvPicPr>
            <p:cNvPr id="99" name="Picture 98">
              <a:extLst>
                <a:ext uri="{FF2B5EF4-FFF2-40B4-BE49-F238E27FC236}">
                  <a16:creationId xmlns:a16="http://schemas.microsoft.com/office/drawing/2014/main" id="{1B8B0FDF-5122-E6A9-DD24-B140B6262297}"/>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371539" y="5357021"/>
              <a:ext cx="223925" cy="225992"/>
            </a:xfrm>
            <a:prstGeom prst="rect">
              <a:avLst/>
            </a:prstGeom>
          </p:spPr>
        </p:pic>
        <p:pic>
          <p:nvPicPr>
            <p:cNvPr id="101" name="Picture 100">
              <a:extLst>
                <a:ext uri="{FF2B5EF4-FFF2-40B4-BE49-F238E27FC236}">
                  <a16:creationId xmlns:a16="http://schemas.microsoft.com/office/drawing/2014/main" id="{7200C1D2-9F71-C99F-BED4-8433CF9B5413}"/>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457005" y="5537914"/>
              <a:ext cx="223925" cy="225992"/>
            </a:xfrm>
            <a:prstGeom prst="rect">
              <a:avLst/>
            </a:prstGeom>
          </p:spPr>
        </p:pic>
        <p:pic>
          <p:nvPicPr>
            <p:cNvPr id="103" name="Picture 102">
              <a:extLst>
                <a:ext uri="{FF2B5EF4-FFF2-40B4-BE49-F238E27FC236}">
                  <a16:creationId xmlns:a16="http://schemas.microsoft.com/office/drawing/2014/main" id="{514572E9-074F-BB70-08B8-8580DAEAEF9C}"/>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575639" y="5337761"/>
              <a:ext cx="223925" cy="225992"/>
            </a:xfrm>
            <a:prstGeom prst="rect">
              <a:avLst/>
            </a:prstGeom>
          </p:spPr>
        </p:pic>
      </p:grpSp>
      <p:grpSp>
        <p:nvGrpSpPr>
          <p:cNvPr id="104" name="Group 103">
            <a:extLst>
              <a:ext uri="{FF2B5EF4-FFF2-40B4-BE49-F238E27FC236}">
                <a16:creationId xmlns:a16="http://schemas.microsoft.com/office/drawing/2014/main" id="{BFDA4994-1EDD-30C0-7B46-7C8870108CCF}"/>
              </a:ext>
            </a:extLst>
          </p:cNvPr>
          <p:cNvGrpSpPr/>
          <p:nvPr userDrawn="1"/>
        </p:nvGrpSpPr>
        <p:grpSpPr>
          <a:xfrm>
            <a:off x="4520036" y="4088816"/>
            <a:ext cx="605771" cy="811562"/>
            <a:chOff x="4630479" y="3861130"/>
            <a:chExt cx="605771" cy="811562"/>
          </a:xfrm>
        </p:grpSpPr>
        <p:pic>
          <p:nvPicPr>
            <p:cNvPr id="105" name="Picture 104">
              <a:extLst>
                <a:ext uri="{FF2B5EF4-FFF2-40B4-BE49-F238E27FC236}">
                  <a16:creationId xmlns:a16="http://schemas.microsoft.com/office/drawing/2014/main" id="{E3233BF4-EC0E-B708-D8C3-BD1BEEE7C791}"/>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630479" y="4050223"/>
              <a:ext cx="223925" cy="225992"/>
            </a:xfrm>
            <a:prstGeom prst="rect">
              <a:avLst/>
            </a:prstGeom>
          </p:spPr>
        </p:pic>
        <p:pic>
          <p:nvPicPr>
            <p:cNvPr id="106" name="Picture 105">
              <a:extLst>
                <a:ext uri="{FF2B5EF4-FFF2-40B4-BE49-F238E27FC236}">
                  <a16:creationId xmlns:a16="http://schemas.microsoft.com/office/drawing/2014/main" id="{066393CD-5750-FD1C-9920-554320D6796D}"/>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839006" y="4084593"/>
              <a:ext cx="223925" cy="225992"/>
            </a:xfrm>
            <a:prstGeom prst="rect">
              <a:avLst/>
            </a:prstGeom>
          </p:spPr>
        </p:pic>
        <p:pic>
          <p:nvPicPr>
            <p:cNvPr id="107" name="Picture 106">
              <a:extLst>
                <a:ext uri="{FF2B5EF4-FFF2-40B4-BE49-F238E27FC236}">
                  <a16:creationId xmlns:a16="http://schemas.microsoft.com/office/drawing/2014/main" id="{F8718654-70BE-2BCD-23FA-CB1104FBB2AC}"/>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874924" y="3894280"/>
              <a:ext cx="223925" cy="225992"/>
            </a:xfrm>
            <a:prstGeom prst="rect">
              <a:avLst/>
            </a:prstGeom>
          </p:spPr>
        </p:pic>
        <p:pic>
          <p:nvPicPr>
            <p:cNvPr id="109" name="Picture 108">
              <a:extLst>
                <a:ext uri="{FF2B5EF4-FFF2-40B4-BE49-F238E27FC236}">
                  <a16:creationId xmlns:a16="http://schemas.microsoft.com/office/drawing/2014/main" id="{0F001D2F-541A-B387-5E24-DD648ACA061B}"/>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4644726" y="4257607"/>
              <a:ext cx="223925" cy="225992"/>
            </a:xfrm>
            <a:prstGeom prst="rect">
              <a:avLst/>
            </a:prstGeom>
          </p:spPr>
        </p:pic>
        <p:pic>
          <p:nvPicPr>
            <p:cNvPr id="110" name="Picture 109">
              <a:extLst>
                <a:ext uri="{FF2B5EF4-FFF2-40B4-BE49-F238E27FC236}">
                  <a16:creationId xmlns:a16="http://schemas.microsoft.com/office/drawing/2014/main" id="{89E55213-247D-3B83-5A1F-87FE7009AC19}"/>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4869577" y="4282736"/>
              <a:ext cx="223925" cy="225992"/>
            </a:xfrm>
            <a:prstGeom prst="rect">
              <a:avLst/>
            </a:prstGeom>
          </p:spPr>
        </p:pic>
        <p:pic>
          <p:nvPicPr>
            <p:cNvPr id="111" name="Picture 110">
              <a:extLst>
                <a:ext uri="{FF2B5EF4-FFF2-40B4-BE49-F238E27FC236}">
                  <a16:creationId xmlns:a16="http://schemas.microsoft.com/office/drawing/2014/main" id="{9057A8BE-763B-599E-CC26-A709C4AA1CD1}"/>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962846" y="4422651"/>
              <a:ext cx="223925" cy="225992"/>
            </a:xfrm>
            <a:prstGeom prst="rect">
              <a:avLst/>
            </a:prstGeom>
          </p:spPr>
        </p:pic>
        <p:pic>
          <p:nvPicPr>
            <p:cNvPr id="112" name="Picture 111">
              <a:extLst>
                <a:ext uri="{FF2B5EF4-FFF2-40B4-BE49-F238E27FC236}">
                  <a16:creationId xmlns:a16="http://schemas.microsoft.com/office/drawing/2014/main" id="{FAA85C4C-6914-82B0-201B-B0291AEA0513}"/>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4679086" y="3861130"/>
              <a:ext cx="223925" cy="225992"/>
            </a:xfrm>
            <a:prstGeom prst="rect">
              <a:avLst/>
            </a:prstGeom>
          </p:spPr>
        </p:pic>
        <p:pic>
          <p:nvPicPr>
            <p:cNvPr id="113" name="Picture 112">
              <a:extLst>
                <a:ext uri="{FF2B5EF4-FFF2-40B4-BE49-F238E27FC236}">
                  <a16:creationId xmlns:a16="http://schemas.microsoft.com/office/drawing/2014/main" id="{A15D385B-61FB-F96B-7E55-676658E2EF20}"/>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715851" y="4446700"/>
              <a:ext cx="223925" cy="225992"/>
            </a:xfrm>
            <a:prstGeom prst="rect">
              <a:avLst/>
            </a:prstGeom>
          </p:spPr>
        </p:pic>
        <p:pic>
          <p:nvPicPr>
            <p:cNvPr id="115" name="Picture 114">
              <a:extLst>
                <a:ext uri="{FF2B5EF4-FFF2-40B4-BE49-F238E27FC236}">
                  <a16:creationId xmlns:a16="http://schemas.microsoft.com/office/drawing/2014/main" id="{2C981B25-D95B-2DAE-8BF3-629041BBF1E2}"/>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5012325" y="4050223"/>
              <a:ext cx="223925" cy="225992"/>
            </a:xfrm>
            <a:prstGeom prst="rect">
              <a:avLst/>
            </a:prstGeom>
          </p:spPr>
        </p:pic>
      </p:grpSp>
      <p:grpSp>
        <p:nvGrpSpPr>
          <p:cNvPr id="116" name="Group 115">
            <a:extLst>
              <a:ext uri="{FF2B5EF4-FFF2-40B4-BE49-F238E27FC236}">
                <a16:creationId xmlns:a16="http://schemas.microsoft.com/office/drawing/2014/main" id="{2AFD5E3F-B227-603D-6E77-09C870FD02DA}"/>
              </a:ext>
            </a:extLst>
          </p:cNvPr>
          <p:cNvGrpSpPr/>
          <p:nvPr userDrawn="1"/>
        </p:nvGrpSpPr>
        <p:grpSpPr>
          <a:xfrm>
            <a:off x="4493446" y="4991286"/>
            <a:ext cx="647556" cy="562096"/>
            <a:chOff x="4603889" y="4763600"/>
            <a:chExt cx="647556" cy="562096"/>
          </a:xfrm>
        </p:grpSpPr>
        <p:pic>
          <p:nvPicPr>
            <p:cNvPr id="117" name="Picture 116">
              <a:extLst>
                <a:ext uri="{FF2B5EF4-FFF2-40B4-BE49-F238E27FC236}">
                  <a16:creationId xmlns:a16="http://schemas.microsoft.com/office/drawing/2014/main" id="{F226C00B-C2CA-984D-E0F0-DDB5F31966E8}"/>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868650" y="4763600"/>
              <a:ext cx="223925" cy="225992"/>
            </a:xfrm>
            <a:prstGeom prst="rect">
              <a:avLst/>
            </a:prstGeom>
          </p:spPr>
        </p:pic>
        <p:pic>
          <p:nvPicPr>
            <p:cNvPr id="118" name="Picture 117">
              <a:extLst>
                <a:ext uri="{FF2B5EF4-FFF2-40B4-BE49-F238E27FC236}">
                  <a16:creationId xmlns:a16="http://schemas.microsoft.com/office/drawing/2014/main" id="{DDD6B943-3AB7-7824-28D4-244D7DE146BA}"/>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5004775" y="4869018"/>
              <a:ext cx="223925" cy="225992"/>
            </a:xfrm>
            <a:prstGeom prst="rect">
              <a:avLst/>
            </a:prstGeom>
          </p:spPr>
        </p:pic>
        <p:pic>
          <p:nvPicPr>
            <p:cNvPr id="119" name="Picture 118">
              <a:extLst>
                <a:ext uri="{FF2B5EF4-FFF2-40B4-BE49-F238E27FC236}">
                  <a16:creationId xmlns:a16="http://schemas.microsoft.com/office/drawing/2014/main" id="{A965E724-9E04-DF70-41EB-F25DACD2E072}"/>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5027520" y="5022760"/>
              <a:ext cx="223925" cy="225992"/>
            </a:xfrm>
            <a:prstGeom prst="rect">
              <a:avLst/>
            </a:prstGeom>
          </p:spPr>
        </p:pic>
        <p:pic>
          <p:nvPicPr>
            <p:cNvPr id="120" name="Picture 119">
              <a:extLst>
                <a:ext uri="{FF2B5EF4-FFF2-40B4-BE49-F238E27FC236}">
                  <a16:creationId xmlns:a16="http://schemas.microsoft.com/office/drawing/2014/main" id="{709279A3-C100-68D1-FFB8-7F42FD13AFC9}"/>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4623862" y="4811478"/>
              <a:ext cx="223925" cy="225992"/>
            </a:xfrm>
            <a:prstGeom prst="rect">
              <a:avLst/>
            </a:prstGeom>
          </p:spPr>
        </p:pic>
        <p:pic>
          <p:nvPicPr>
            <p:cNvPr id="121" name="Picture 120">
              <a:extLst>
                <a:ext uri="{FF2B5EF4-FFF2-40B4-BE49-F238E27FC236}">
                  <a16:creationId xmlns:a16="http://schemas.microsoft.com/office/drawing/2014/main" id="{1D9D3270-5E15-53B9-AB55-159DC441D63B}"/>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4782957" y="4937489"/>
              <a:ext cx="223925" cy="225992"/>
            </a:xfrm>
            <a:prstGeom prst="rect">
              <a:avLst/>
            </a:prstGeom>
          </p:spPr>
        </p:pic>
        <p:pic>
          <p:nvPicPr>
            <p:cNvPr id="122" name="Picture 121">
              <a:extLst>
                <a:ext uri="{FF2B5EF4-FFF2-40B4-BE49-F238E27FC236}">
                  <a16:creationId xmlns:a16="http://schemas.microsoft.com/office/drawing/2014/main" id="{F16176DB-80C5-77CD-AECF-AC3B04469555}"/>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603889" y="5061244"/>
              <a:ext cx="223925" cy="225992"/>
            </a:xfrm>
            <a:prstGeom prst="rect">
              <a:avLst/>
            </a:prstGeom>
          </p:spPr>
        </p:pic>
        <p:pic>
          <p:nvPicPr>
            <p:cNvPr id="123" name="Picture 122">
              <a:extLst>
                <a:ext uri="{FF2B5EF4-FFF2-40B4-BE49-F238E27FC236}">
                  <a16:creationId xmlns:a16="http://schemas.microsoft.com/office/drawing/2014/main" id="{22863758-EA5C-913B-7474-E870594131E0}"/>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4850559" y="5099704"/>
              <a:ext cx="223925" cy="225992"/>
            </a:xfrm>
            <a:prstGeom prst="rect">
              <a:avLst/>
            </a:prstGeom>
          </p:spPr>
        </p:pic>
      </p:grpSp>
      <p:sp>
        <p:nvSpPr>
          <p:cNvPr id="124" name="TextBox 123">
            <a:extLst>
              <a:ext uri="{FF2B5EF4-FFF2-40B4-BE49-F238E27FC236}">
                <a16:creationId xmlns:a16="http://schemas.microsoft.com/office/drawing/2014/main" id="{37974CBE-2706-3893-AE52-6D98A0E7609B}"/>
              </a:ext>
            </a:extLst>
          </p:cNvPr>
          <p:cNvSpPr txBox="1"/>
          <p:nvPr userDrawn="1"/>
        </p:nvSpPr>
        <p:spPr>
          <a:xfrm rot="18900000">
            <a:off x="5715006" y="4373190"/>
            <a:ext cx="595035" cy="246221"/>
          </a:xfrm>
          <a:prstGeom prst="rect">
            <a:avLst/>
          </a:prstGeom>
          <a:noFill/>
        </p:spPr>
        <p:txBody>
          <a:bodyPr wrap="none" rtlCol="0">
            <a:spAutoFit/>
          </a:bodyPr>
          <a:lstStyle/>
          <a:p>
            <a:r>
              <a:rPr lang="en-US" sz="1000"/>
              <a:t>random</a:t>
            </a:r>
          </a:p>
        </p:txBody>
      </p:sp>
      <p:sp>
        <p:nvSpPr>
          <p:cNvPr id="125" name="TextBox 124">
            <a:extLst>
              <a:ext uri="{FF2B5EF4-FFF2-40B4-BE49-F238E27FC236}">
                <a16:creationId xmlns:a16="http://schemas.microsoft.com/office/drawing/2014/main" id="{93E19559-8E7A-2313-DB79-4378087F288D}"/>
              </a:ext>
            </a:extLst>
          </p:cNvPr>
          <p:cNvSpPr txBox="1"/>
          <p:nvPr userDrawn="1"/>
        </p:nvSpPr>
        <p:spPr>
          <a:xfrm rot="2700000">
            <a:off x="5724299" y="4930264"/>
            <a:ext cx="779381" cy="246221"/>
          </a:xfrm>
          <a:prstGeom prst="rect">
            <a:avLst/>
          </a:prstGeom>
          <a:noFill/>
        </p:spPr>
        <p:txBody>
          <a:bodyPr wrap="none" rtlCol="0">
            <a:spAutoFit/>
          </a:bodyPr>
          <a:lstStyle/>
          <a:p>
            <a:r>
              <a:rPr lang="en-US" sz="1000"/>
              <a:t>assignment</a:t>
            </a:r>
          </a:p>
        </p:txBody>
      </p:sp>
      <p:pic>
        <p:nvPicPr>
          <p:cNvPr id="126" name="Picture 125">
            <a:extLst>
              <a:ext uri="{FF2B5EF4-FFF2-40B4-BE49-F238E27FC236}">
                <a16:creationId xmlns:a16="http://schemas.microsoft.com/office/drawing/2014/main" id="{674C2CDE-4A11-B6B9-5C2A-C5FDF263D4DA}"/>
              </a:ext>
            </a:extLst>
          </p:cNvPr>
          <p:cNvPicPr>
            <a:picLocks noChangeAspect="1"/>
          </p:cNvPicPr>
          <p:nvPr userDrawn="1"/>
        </p:nvPicPr>
        <p:blipFill>
          <a:blip r:embed="rId18" cstate="email">
            <a:extLst>
              <a:ext uri="{28A0092B-C50C-407E-A947-70E740481C1C}">
                <a14:useLocalDpi xmlns:a14="http://schemas.microsoft.com/office/drawing/2010/main"/>
              </a:ext>
            </a:extLst>
          </a:blip>
          <a:srcRect/>
          <a:stretch/>
        </p:blipFill>
        <p:spPr>
          <a:xfrm>
            <a:off x="8087752" y="3584876"/>
            <a:ext cx="652196" cy="565716"/>
          </a:xfrm>
          <a:prstGeom prst="rect">
            <a:avLst/>
          </a:prstGeom>
          <a:effectLst>
            <a:glow rad="139700">
              <a:schemeClr val="accent6">
                <a:lumMod val="50000"/>
                <a:alpha val="30000"/>
              </a:schemeClr>
            </a:glow>
          </a:effectLst>
        </p:spPr>
      </p:pic>
      <p:pic>
        <p:nvPicPr>
          <p:cNvPr id="127" name="Picture 126">
            <a:extLst>
              <a:ext uri="{FF2B5EF4-FFF2-40B4-BE49-F238E27FC236}">
                <a16:creationId xmlns:a16="http://schemas.microsoft.com/office/drawing/2014/main" id="{D16459DD-5F4F-D379-33CA-1C92F17BB95F}"/>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8147645" y="5761452"/>
            <a:ext cx="562826" cy="562826"/>
          </a:xfrm>
          <a:prstGeom prst="rect">
            <a:avLst/>
          </a:prstGeom>
        </p:spPr>
      </p:pic>
      <p:sp>
        <p:nvSpPr>
          <p:cNvPr id="128" name="enhance/trad ci3t text box">
            <a:extLst>
              <a:ext uri="{FF2B5EF4-FFF2-40B4-BE49-F238E27FC236}">
                <a16:creationId xmlns:a16="http://schemas.microsoft.com/office/drawing/2014/main" id="{6E5767FC-4458-1085-8A5D-6CAE1FF8376F}"/>
              </a:ext>
            </a:extLst>
          </p:cNvPr>
          <p:cNvSpPr txBox="1"/>
          <p:nvPr userDrawn="1"/>
        </p:nvSpPr>
        <p:spPr>
          <a:xfrm>
            <a:off x="7616908" y="5304702"/>
            <a:ext cx="1512209" cy="461665"/>
          </a:xfrm>
          <a:prstGeom prst="rect">
            <a:avLst/>
          </a:prstGeom>
          <a:noFill/>
        </p:spPr>
        <p:txBody>
          <a:bodyPr wrap="none" rtlCol="0">
            <a:spAutoFit/>
          </a:bodyPr>
          <a:lstStyle/>
          <a:p>
            <a:pPr algn="ctr"/>
            <a:r>
              <a:rPr lang="en-US" sz="2400">
                <a:ln w="6350">
                  <a:noFill/>
                </a:ln>
                <a:latin typeface="Calibri" panose="020F0502020204030204" pitchFamily="34" charset="0"/>
                <a:cs typeface="Calibri" panose="020F0502020204030204" pitchFamily="34" charset="0"/>
              </a:rPr>
              <a:t>Traditional</a:t>
            </a:r>
          </a:p>
        </p:txBody>
      </p:sp>
      <p:sp>
        <p:nvSpPr>
          <p:cNvPr id="129" name="enhance/trad ci3t text box">
            <a:extLst>
              <a:ext uri="{FF2B5EF4-FFF2-40B4-BE49-F238E27FC236}">
                <a16:creationId xmlns:a16="http://schemas.microsoft.com/office/drawing/2014/main" id="{3BF87D4D-434E-227F-C975-5519EC007863}"/>
              </a:ext>
            </a:extLst>
          </p:cNvPr>
          <p:cNvSpPr txBox="1"/>
          <p:nvPr userDrawn="1"/>
        </p:nvSpPr>
        <p:spPr>
          <a:xfrm>
            <a:off x="7657111" y="3098514"/>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grpSp>
        <p:nvGrpSpPr>
          <p:cNvPr id="130" name="Group 129">
            <a:extLst>
              <a:ext uri="{FF2B5EF4-FFF2-40B4-BE49-F238E27FC236}">
                <a16:creationId xmlns:a16="http://schemas.microsoft.com/office/drawing/2014/main" id="{51628A85-C8CE-71E5-FE98-A6C1787AA979}"/>
              </a:ext>
            </a:extLst>
          </p:cNvPr>
          <p:cNvGrpSpPr/>
          <p:nvPr userDrawn="1"/>
        </p:nvGrpSpPr>
        <p:grpSpPr>
          <a:xfrm>
            <a:off x="8199851" y="4340684"/>
            <a:ext cx="421775" cy="971946"/>
            <a:chOff x="8177157" y="4342077"/>
            <a:chExt cx="421775" cy="971946"/>
          </a:xfrm>
        </p:grpSpPr>
        <p:pic>
          <p:nvPicPr>
            <p:cNvPr id="131" name="Graphic 130">
              <a:extLst>
                <a:ext uri="{FF2B5EF4-FFF2-40B4-BE49-F238E27FC236}">
                  <a16:creationId xmlns:a16="http://schemas.microsoft.com/office/drawing/2014/main" id="{8093C2F9-35EF-7D0D-049D-930BB5F10D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132" name="Picture 131">
              <a:extLst>
                <a:ext uri="{FF2B5EF4-FFF2-40B4-BE49-F238E27FC236}">
                  <a16:creationId xmlns:a16="http://schemas.microsoft.com/office/drawing/2014/main" id="{A55CE25B-2CB3-C998-7AA0-4CCDF1AC5C06}"/>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133" name="Picture 132">
              <a:extLst>
                <a:ext uri="{FF2B5EF4-FFF2-40B4-BE49-F238E27FC236}">
                  <a16:creationId xmlns:a16="http://schemas.microsoft.com/office/drawing/2014/main" id="{449E26D5-8EF7-7F16-F4D0-2E19B2EE3565}"/>
                </a:ext>
              </a:extLst>
            </p:cNvPr>
            <p:cNvPicPr>
              <a:picLocks noChangeAspect="1"/>
            </p:cNvPicPr>
            <p:nvPr userDrawn="1"/>
          </p:nvPicPr>
          <p:blipFill>
            <a:blip r:embed="rId12" cstate="email">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spTree>
    <p:extLst>
      <p:ext uri="{BB962C8B-B14F-4D97-AF65-F5344CB8AC3E}">
        <p14:creationId xmlns:p14="http://schemas.microsoft.com/office/powerpoint/2010/main" val="16789189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2_Quotation">
    <p:bg>
      <p:bg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chemeClr val="accent5"/>
                </a:solidFill>
                <a:effectLst>
                  <a:glow rad="63500">
                    <a:schemeClr val="accent5">
                      <a:alpha val="40000"/>
                    </a:scheme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close up of a sign&#10;&#10;Description automatically generated">
            <a:extLst>
              <a:ext uri="{FF2B5EF4-FFF2-40B4-BE49-F238E27FC236}">
                <a16:creationId xmlns:a16="http://schemas.microsoft.com/office/drawing/2014/main" id="{7A35F18D-05AF-645F-A32D-6F2FC0E70A0B}"/>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343853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pic>
        <p:nvPicPr>
          <p:cNvPr id="4" name="Picture 3">
            <a:extLst>
              <a:ext uri="{FF2B5EF4-FFF2-40B4-BE49-F238E27FC236}">
                <a16:creationId xmlns:a16="http://schemas.microsoft.com/office/drawing/2014/main" id="{D3056ED1-1EDE-5132-B9F3-FCE79B78514B}"/>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10908877" y="140442"/>
            <a:ext cx="889846" cy="889846"/>
          </a:xfrm>
          <a:prstGeom prst="rect">
            <a:avLst/>
          </a:prstGeom>
        </p:spPr>
      </p:pic>
    </p:spTree>
    <p:extLst>
      <p:ext uri="{BB962C8B-B14F-4D97-AF65-F5344CB8AC3E}">
        <p14:creationId xmlns:p14="http://schemas.microsoft.com/office/powerpoint/2010/main" val="3614966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4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8" name="Picture 7">
            <a:extLst>
              <a:ext uri="{FF2B5EF4-FFF2-40B4-BE49-F238E27FC236}">
                <a16:creationId xmlns:a16="http://schemas.microsoft.com/office/drawing/2014/main" id="{55D51E65-08EE-00A7-EF60-D0949C36195A}"/>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10908877" y="140442"/>
            <a:ext cx="889846" cy="889846"/>
          </a:xfrm>
          <a:prstGeom prst="rect">
            <a:avLst/>
          </a:prstGeom>
        </p:spPr>
      </p:pic>
    </p:spTree>
    <p:extLst>
      <p:ext uri="{BB962C8B-B14F-4D97-AF65-F5344CB8AC3E}">
        <p14:creationId xmlns:p14="http://schemas.microsoft.com/office/powerpoint/2010/main" val="17164751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grpSp>
        <p:nvGrpSpPr>
          <p:cNvPr id="14" name="Group 13">
            <a:extLst>
              <a:ext uri="{FF2B5EF4-FFF2-40B4-BE49-F238E27FC236}">
                <a16:creationId xmlns:a16="http://schemas.microsoft.com/office/drawing/2014/main" id="{3D9F1F77-1E43-F7A4-D04A-2B45C6A2DC63}"/>
              </a:ext>
            </a:extLst>
          </p:cNvPr>
          <p:cNvGrpSpPr/>
          <p:nvPr userDrawn="1"/>
        </p:nvGrpSpPr>
        <p:grpSpPr>
          <a:xfrm>
            <a:off x="4740308" y="71174"/>
            <a:ext cx="2711384" cy="978694"/>
            <a:chOff x="4740308" y="71174"/>
            <a:chExt cx="2711384" cy="978694"/>
          </a:xfrm>
        </p:grpSpPr>
        <p:grpSp>
          <p:nvGrpSpPr>
            <p:cNvPr id="9" name="Group 8">
              <a:extLst>
                <a:ext uri="{FF2B5EF4-FFF2-40B4-BE49-F238E27FC236}">
                  <a16:creationId xmlns:a16="http://schemas.microsoft.com/office/drawing/2014/main" id="{02FCD3AE-D39B-ECF1-A16E-F08E14490083}"/>
                </a:ext>
              </a:extLst>
            </p:cNvPr>
            <p:cNvGrpSpPr/>
            <p:nvPr userDrawn="1"/>
          </p:nvGrpSpPr>
          <p:grpSpPr>
            <a:xfrm>
              <a:off x="4740308" y="81552"/>
              <a:ext cx="2711384" cy="957938"/>
              <a:chOff x="4201040" y="81552"/>
              <a:chExt cx="2711384" cy="957938"/>
            </a:xfrm>
          </p:grpSpPr>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79576" y="81552"/>
                <a:ext cx="1632848" cy="957938"/>
              </a:xfrm>
              <a:prstGeom prst="rect">
                <a:avLst/>
              </a:prstGeom>
            </p:spPr>
          </p:pic>
          <p:pic>
            <p:nvPicPr>
              <p:cNvPr id="7" name="Picture 6">
                <a:extLst>
                  <a:ext uri="{FF2B5EF4-FFF2-40B4-BE49-F238E27FC236}">
                    <a16:creationId xmlns:a16="http://schemas.microsoft.com/office/drawing/2014/main" id="{E9BDDC36-F5BB-4563-FC7E-6C43D02BC808}"/>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4201040" y="145778"/>
                <a:ext cx="829486" cy="829486"/>
              </a:xfrm>
              <a:prstGeom prst="rect">
                <a:avLst/>
              </a:prstGeom>
            </p:spPr>
          </p:pic>
        </p:grpSp>
        <p:cxnSp>
          <p:nvCxnSpPr>
            <p:cNvPr id="11" name="Straight Connector 10">
              <a:extLst>
                <a:ext uri="{FF2B5EF4-FFF2-40B4-BE49-F238E27FC236}">
                  <a16:creationId xmlns:a16="http://schemas.microsoft.com/office/drawing/2014/main" id="{EFC4022B-31F9-7EA8-0B0B-6FEC19539E5D}"/>
                </a:ext>
              </a:extLst>
            </p:cNvPr>
            <p:cNvCxnSpPr>
              <a:cxnSpLocks/>
            </p:cNvCxnSpPr>
            <p:nvPr userDrawn="1"/>
          </p:nvCxnSpPr>
          <p:spPr>
            <a:xfrm flipV="1">
              <a:off x="5694319" y="71174"/>
              <a:ext cx="0" cy="978694"/>
            </a:xfrm>
            <a:prstGeom prst="line">
              <a:avLst/>
            </a:prstGeom>
            <a:ln w="57150" cap="rnd">
              <a:gradFill flip="none" rotWithShape="1">
                <a:gsLst>
                  <a:gs pos="13000">
                    <a:srgbClr val="4D4D4D"/>
                  </a:gs>
                  <a:gs pos="100000">
                    <a:srgbClr val="AABCD0"/>
                  </a:gs>
                </a:gsLst>
                <a:lin ang="10800000" scaled="1"/>
                <a:tileRect/>
              </a:gradFill>
            </a:ln>
            <a:effectLst/>
            <a:scene3d>
              <a:camera prst="isometricRightUp"/>
              <a:lightRig rig="threePt" dir="t"/>
            </a:scene3d>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75109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4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8" name="Picture 7">
            <a:extLst>
              <a:ext uri="{FF2B5EF4-FFF2-40B4-BE49-F238E27FC236}">
                <a16:creationId xmlns:a16="http://schemas.microsoft.com/office/drawing/2014/main" id="{70FEBAAB-0EEA-5DA9-0BAE-9F9656E45A02}"/>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10908877" y="140442"/>
            <a:ext cx="889846" cy="889846"/>
          </a:xfrm>
          <a:prstGeom prst="rect">
            <a:avLst/>
          </a:prstGeom>
        </p:spPr>
      </p:pic>
    </p:spTree>
    <p:extLst>
      <p:ext uri="{BB962C8B-B14F-4D97-AF65-F5344CB8AC3E}">
        <p14:creationId xmlns:p14="http://schemas.microsoft.com/office/powerpoint/2010/main" val="38430444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4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10" name="Picture 9">
            <a:extLst>
              <a:ext uri="{FF2B5EF4-FFF2-40B4-BE49-F238E27FC236}">
                <a16:creationId xmlns:a16="http://schemas.microsoft.com/office/drawing/2014/main" id="{0174542F-0384-8DDD-865B-075B9B63FF2A}"/>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10908877" y="140442"/>
            <a:ext cx="889846" cy="889846"/>
          </a:xfrm>
          <a:prstGeom prst="rect">
            <a:avLst/>
          </a:prstGeom>
        </p:spPr>
      </p:pic>
    </p:spTree>
    <p:extLst>
      <p:ext uri="{BB962C8B-B14F-4D97-AF65-F5344CB8AC3E}">
        <p14:creationId xmlns:p14="http://schemas.microsoft.com/office/powerpoint/2010/main" val="22800239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a:extLst>
              <a:ext uri="{FF2B5EF4-FFF2-40B4-BE49-F238E27FC236}">
                <a16:creationId xmlns:a16="http://schemas.microsoft.com/office/drawing/2014/main" id="{3068E2A3-40B6-11B8-C6F1-7990E81A56F9}"/>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908877" y="140442"/>
            <a:ext cx="889846" cy="889846"/>
          </a:xfrm>
          <a:prstGeom prst="rect">
            <a:avLst/>
          </a:prstGeom>
        </p:spPr>
      </p:pic>
    </p:spTree>
    <p:extLst>
      <p:ext uri="{BB962C8B-B14F-4D97-AF65-F5344CB8AC3E}">
        <p14:creationId xmlns:p14="http://schemas.microsoft.com/office/powerpoint/2010/main" val="9407943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3_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6" name="Picture 5">
            <a:extLst>
              <a:ext uri="{FF2B5EF4-FFF2-40B4-BE49-F238E27FC236}">
                <a16:creationId xmlns:a16="http://schemas.microsoft.com/office/drawing/2014/main" id="{2F40E037-9E69-235E-DA23-8465D491CC12}"/>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10908877" y="140442"/>
            <a:ext cx="889846" cy="889846"/>
          </a:xfrm>
          <a:prstGeom prst="rect">
            <a:avLst/>
          </a:prstGeom>
        </p:spPr>
      </p:pic>
    </p:spTree>
    <p:extLst>
      <p:ext uri="{BB962C8B-B14F-4D97-AF65-F5344CB8AC3E}">
        <p14:creationId xmlns:p14="http://schemas.microsoft.com/office/powerpoint/2010/main" val="28713557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3_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2442977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3_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40919624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3257" y="5735637"/>
            <a:ext cx="1371719" cy="938865"/>
          </a:xfrm>
          <a:prstGeom prst="rect">
            <a:avLst/>
          </a:prstGeom>
        </p:spPr>
      </p:pic>
    </p:spTree>
    <p:extLst>
      <p:ext uri="{BB962C8B-B14F-4D97-AF65-F5344CB8AC3E}">
        <p14:creationId xmlns:p14="http://schemas.microsoft.com/office/powerpoint/2010/main" val="13363597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5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956961" y="5866181"/>
            <a:ext cx="1134809" cy="77671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9218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10/8/2025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0200" y="224073"/>
            <a:ext cx="1371600" cy="938784"/>
          </a:xfrm>
          <a:prstGeom prst="rect">
            <a:avLst/>
          </a:prstGeom>
        </p:spPr>
      </p:pic>
    </p:spTree>
    <p:extLst>
      <p:ext uri="{BB962C8B-B14F-4D97-AF65-F5344CB8AC3E}">
        <p14:creationId xmlns:p14="http://schemas.microsoft.com/office/powerpoint/2010/main" val="23104943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4_Section Header Giant Triangle">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B1A8B95B-1A47-4136-8D05-707FD95FFA1B}"/>
              </a:ext>
            </a:extLst>
          </p:cNvPr>
          <p:cNvSpPr/>
          <p:nvPr userDrawn="1"/>
        </p:nvSpPr>
        <p:spPr>
          <a:xfrm>
            <a:off x="-72756" y="-23751"/>
            <a:ext cx="6378553" cy="6994425"/>
          </a:xfrm>
          <a:custGeom>
            <a:avLst/>
            <a:gdLst>
              <a:gd name="connsiteX0" fmla="*/ 0 w 10450769"/>
              <a:gd name="connsiteY0" fmla="*/ 9284181 h 9284181"/>
              <a:gd name="connsiteX1" fmla="*/ 5225385 w 10450769"/>
              <a:gd name="connsiteY1" fmla="*/ 0 h 9284181"/>
              <a:gd name="connsiteX2" fmla="*/ 10450769 w 10450769"/>
              <a:gd name="connsiteY2" fmla="*/ 9284181 h 9284181"/>
              <a:gd name="connsiteX3" fmla="*/ 0 w 10450769"/>
              <a:gd name="connsiteY3" fmla="*/ 9284181 h 9284181"/>
              <a:gd name="connsiteX0" fmla="*/ 0 w 10450769"/>
              <a:gd name="connsiteY0" fmla="*/ 9284181 h 9284181"/>
              <a:gd name="connsiteX1" fmla="*/ 5225385 w 10450769"/>
              <a:gd name="connsiteY1" fmla="*/ 0 h 9284181"/>
              <a:gd name="connsiteX2" fmla="*/ 6069795 w 10450769"/>
              <a:gd name="connsiteY2" fmla="*/ 1482234 h 9284181"/>
              <a:gd name="connsiteX3" fmla="*/ 10450769 w 10450769"/>
              <a:gd name="connsiteY3" fmla="*/ 9284181 h 9284181"/>
              <a:gd name="connsiteX4" fmla="*/ 0 w 10450769"/>
              <a:gd name="connsiteY4" fmla="*/ 9284181 h 9284181"/>
              <a:gd name="connsiteX0" fmla="*/ 0 w 10450769"/>
              <a:gd name="connsiteY0" fmla="*/ 9284181 h 9284181"/>
              <a:gd name="connsiteX1" fmla="*/ 4371623 w 10450769"/>
              <a:gd name="connsiteY1" fmla="*/ 1482234 h 9284181"/>
              <a:gd name="connsiteX2" fmla="*/ 5225385 w 10450769"/>
              <a:gd name="connsiteY2" fmla="*/ 0 h 9284181"/>
              <a:gd name="connsiteX3" fmla="*/ 6069795 w 10450769"/>
              <a:gd name="connsiteY3" fmla="*/ 1482234 h 9284181"/>
              <a:gd name="connsiteX4" fmla="*/ 10450769 w 10450769"/>
              <a:gd name="connsiteY4" fmla="*/ 9284181 h 9284181"/>
              <a:gd name="connsiteX5" fmla="*/ 0 w 10450769"/>
              <a:gd name="connsiteY5"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10450769 w 10450769"/>
              <a:gd name="connsiteY5" fmla="*/ 9284181 h 9284181"/>
              <a:gd name="connsiteX6" fmla="*/ 0 w 10450769"/>
              <a:gd name="connsiteY6"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9905524 w 10450769"/>
              <a:gd name="connsiteY5" fmla="*/ 8346172 h 9284181"/>
              <a:gd name="connsiteX6" fmla="*/ 10450769 w 10450769"/>
              <a:gd name="connsiteY6" fmla="*/ 9284181 h 9284181"/>
              <a:gd name="connsiteX7" fmla="*/ 0 w 10450769"/>
              <a:gd name="connsiteY7" fmla="*/ 9284181 h 9284181"/>
              <a:gd name="connsiteX0" fmla="*/ 0 w 10450769"/>
              <a:gd name="connsiteY0" fmla="*/ 7801947 h 7801947"/>
              <a:gd name="connsiteX1" fmla="*/ 3587852 w 10450769"/>
              <a:gd name="connsiteY1" fmla="*/ 1353787 h 7801947"/>
              <a:gd name="connsiteX2" fmla="*/ 4371623 w 10450769"/>
              <a:gd name="connsiteY2" fmla="*/ 0 h 7801947"/>
              <a:gd name="connsiteX3" fmla="*/ 6069795 w 10450769"/>
              <a:gd name="connsiteY3" fmla="*/ 0 h 7801947"/>
              <a:gd name="connsiteX4" fmla="*/ 9905524 w 10450769"/>
              <a:gd name="connsiteY4" fmla="*/ 6863938 h 7801947"/>
              <a:gd name="connsiteX5" fmla="*/ 10450769 w 10450769"/>
              <a:gd name="connsiteY5" fmla="*/ 7801947 h 7801947"/>
              <a:gd name="connsiteX6" fmla="*/ 0 w 10450769"/>
              <a:gd name="connsiteY6" fmla="*/ 7801947 h 7801947"/>
              <a:gd name="connsiteX0" fmla="*/ 0 w 9905524"/>
              <a:gd name="connsiteY0" fmla="*/ 7801947 h 7801947"/>
              <a:gd name="connsiteX1" fmla="*/ 3587852 w 9905524"/>
              <a:gd name="connsiteY1" fmla="*/ 1353787 h 7801947"/>
              <a:gd name="connsiteX2" fmla="*/ 4371623 w 9905524"/>
              <a:gd name="connsiteY2" fmla="*/ 0 h 7801947"/>
              <a:gd name="connsiteX3" fmla="*/ 6069795 w 9905524"/>
              <a:gd name="connsiteY3" fmla="*/ 0 h 7801947"/>
              <a:gd name="connsiteX4" fmla="*/ 9905524 w 9905524"/>
              <a:gd name="connsiteY4" fmla="*/ 6863938 h 7801947"/>
              <a:gd name="connsiteX5" fmla="*/ 0 w 9905524"/>
              <a:gd name="connsiteY5" fmla="*/ 7801947 h 7801947"/>
              <a:gd name="connsiteX0" fmla="*/ 0 w 6378553"/>
              <a:gd name="connsiteY0" fmla="*/ 6994425 h 6994425"/>
              <a:gd name="connsiteX1" fmla="*/ 60881 w 6378553"/>
              <a:gd name="connsiteY1" fmla="*/ 1353787 h 6994425"/>
              <a:gd name="connsiteX2" fmla="*/ 844652 w 6378553"/>
              <a:gd name="connsiteY2" fmla="*/ 0 h 6994425"/>
              <a:gd name="connsiteX3" fmla="*/ 2542824 w 6378553"/>
              <a:gd name="connsiteY3" fmla="*/ 0 h 6994425"/>
              <a:gd name="connsiteX4" fmla="*/ 6378553 w 6378553"/>
              <a:gd name="connsiteY4" fmla="*/ 6863938 h 6994425"/>
              <a:gd name="connsiteX5" fmla="*/ 0 w 6378553"/>
              <a:gd name="connsiteY5" fmla="*/ 6994425 h 69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8553" h="6994425">
                <a:moveTo>
                  <a:pt x="0" y="6994425"/>
                </a:moveTo>
                <a:lnTo>
                  <a:pt x="60881" y="1353787"/>
                </a:lnTo>
                <a:lnTo>
                  <a:pt x="844652" y="0"/>
                </a:lnTo>
                <a:lnTo>
                  <a:pt x="2542824" y="0"/>
                </a:lnTo>
                <a:lnTo>
                  <a:pt x="6378553" y="6863938"/>
                </a:lnTo>
                <a:lnTo>
                  <a:pt x="0" y="6994425"/>
                </a:lnTo>
                <a:close/>
              </a:path>
            </a:pathLst>
          </a:custGeom>
          <a:pattFill prst="lgGrid">
            <a:fgClr>
              <a:srgbClr val="E5ECF3"/>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3022316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4_Section Header Giant Triangle &amp; Bar">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42482F08-9082-40BA-A93C-FEC777F2CC93}"/>
              </a:ext>
            </a:extLst>
          </p:cNvPr>
          <p:cNvSpPr/>
          <p:nvPr userDrawn="1"/>
        </p:nvSpPr>
        <p:spPr>
          <a:xfrm>
            <a:off x="-72756" y="-23751"/>
            <a:ext cx="6378553" cy="6994425"/>
          </a:xfrm>
          <a:custGeom>
            <a:avLst/>
            <a:gdLst>
              <a:gd name="connsiteX0" fmla="*/ 0 w 10450769"/>
              <a:gd name="connsiteY0" fmla="*/ 9284181 h 9284181"/>
              <a:gd name="connsiteX1" fmla="*/ 5225385 w 10450769"/>
              <a:gd name="connsiteY1" fmla="*/ 0 h 9284181"/>
              <a:gd name="connsiteX2" fmla="*/ 10450769 w 10450769"/>
              <a:gd name="connsiteY2" fmla="*/ 9284181 h 9284181"/>
              <a:gd name="connsiteX3" fmla="*/ 0 w 10450769"/>
              <a:gd name="connsiteY3" fmla="*/ 9284181 h 9284181"/>
              <a:gd name="connsiteX0" fmla="*/ 0 w 10450769"/>
              <a:gd name="connsiteY0" fmla="*/ 9284181 h 9284181"/>
              <a:gd name="connsiteX1" fmla="*/ 5225385 w 10450769"/>
              <a:gd name="connsiteY1" fmla="*/ 0 h 9284181"/>
              <a:gd name="connsiteX2" fmla="*/ 6069795 w 10450769"/>
              <a:gd name="connsiteY2" fmla="*/ 1482234 h 9284181"/>
              <a:gd name="connsiteX3" fmla="*/ 10450769 w 10450769"/>
              <a:gd name="connsiteY3" fmla="*/ 9284181 h 9284181"/>
              <a:gd name="connsiteX4" fmla="*/ 0 w 10450769"/>
              <a:gd name="connsiteY4" fmla="*/ 9284181 h 9284181"/>
              <a:gd name="connsiteX0" fmla="*/ 0 w 10450769"/>
              <a:gd name="connsiteY0" fmla="*/ 9284181 h 9284181"/>
              <a:gd name="connsiteX1" fmla="*/ 4371623 w 10450769"/>
              <a:gd name="connsiteY1" fmla="*/ 1482234 h 9284181"/>
              <a:gd name="connsiteX2" fmla="*/ 5225385 w 10450769"/>
              <a:gd name="connsiteY2" fmla="*/ 0 h 9284181"/>
              <a:gd name="connsiteX3" fmla="*/ 6069795 w 10450769"/>
              <a:gd name="connsiteY3" fmla="*/ 1482234 h 9284181"/>
              <a:gd name="connsiteX4" fmla="*/ 10450769 w 10450769"/>
              <a:gd name="connsiteY4" fmla="*/ 9284181 h 9284181"/>
              <a:gd name="connsiteX5" fmla="*/ 0 w 10450769"/>
              <a:gd name="connsiteY5"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10450769 w 10450769"/>
              <a:gd name="connsiteY5" fmla="*/ 9284181 h 9284181"/>
              <a:gd name="connsiteX6" fmla="*/ 0 w 10450769"/>
              <a:gd name="connsiteY6"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9905524 w 10450769"/>
              <a:gd name="connsiteY5" fmla="*/ 8346172 h 9284181"/>
              <a:gd name="connsiteX6" fmla="*/ 10450769 w 10450769"/>
              <a:gd name="connsiteY6" fmla="*/ 9284181 h 9284181"/>
              <a:gd name="connsiteX7" fmla="*/ 0 w 10450769"/>
              <a:gd name="connsiteY7" fmla="*/ 9284181 h 9284181"/>
              <a:gd name="connsiteX0" fmla="*/ 0 w 10450769"/>
              <a:gd name="connsiteY0" fmla="*/ 7801947 h 7801947"/>
              <a:gd name="connsiteX1" fmla="*/ 3587852 w 10450769"/>
              <a:gd name="connsiteY1" fmla="*/ 1353787 h 7801947"/>
              <a:gd name="connsiteX2" fmla="*/ 4371623 w 10450769"/>
              <a:gd name="connsiteY2" fmla="*/ 0 h 7801947"/>
              <a:gd name="connsiteX3" fmla="*/ 6069795 w 10450769"/>
              <a:gd name="connsiteY3" fmla="*/ 0 h 7801947"/>
              <a:gd name="connsiteX4" fmla="*/ 9905524 w 10450769"/>
              <a:gd name="connsiteY4" fmla="*/ 6863938 h 7801947"/>
              <a:gd name="connsiteX5" fmla="*/ 10450769 w 10450769"/>
              <a:gd name="connsiteY5" fmla="*/ 7801947 h 7801947"/>
              <a:gd name="connsiteX6" fmla="*/ 0 w 10450769"/>
              <a:gd name="connsiteY6" fmla="*/ 7801947 h 7801947"/>
              <a:gd name="connsiteX0" fmla="*/ 0 w 9905524"/>
              <a:gd name="connsiteY0" fmla="*/ 7801947 h 7801947"/>
              <a:gd name="connsiteX1" fmla="*/ 3587852 w 9905524"/>
              <a:gd name="connsiteY1" fmla="*/ 1353787 h 7801947"/>
              <a:gd name="connsiteX2" fmla="*/ 4371623 w 9905524"/>
              <a:gd name="connsiteY2" fmla="*/ 0 h 7801947"/>
              <a:gd name="connsiteX3" fmla="*/ 6069795 w 9905524"/>
              <a:gd name="connsiteY3" fmla="*/ 0 h 7801947"/>
              <a:gd name="connsiteX4" fmla="*/ 9905524 w 9905524"/>
              <a:gd name="connsiteY4" fmla="*/ 6863938 h 7801947"/>
              <a:gd name="connsiteX5" fmla="*/ 0 w 9905524"/>
              <a:gd name="connsiteY5" fmla="*/ 7801947 h 7801947"/>
              <a:gd name="connsiteX0" fmla="*/ 0 w 6378553"/>
              <a:gd name="connsiteY0" fmla="*/ 6994425 h 6994425"/>
              <a:gd name="connsiteX1" fmla="*/ 60881 w 6378553"/>
              <a:gd name="connsiteY1" fmla="*/ 1353787 h 6994425"/>
              <a:gd name="connsiteX2" fmla="*/ 844652 w 6378553"/>
              <a:gd name="connsiteY2" fmla="*/ 0 h 6994425"/>
              <a:gd name="connsiteX3" fmla="*/ 2542824 w 6378553"/>
              <a:gd name="connsiteY3" fmla="*/ 0 h 6994425"/>
              <a:gd name="connsiteX4" fmla="*/ 6378553 w 6378553"/>
              <a:gd name="connsiteY4" fmla="*/ 6863938 h 6994425"/>
              <a:gd name="connsiteX5" fmla="*/ 0 w 6378553"/>
              <a:gd name="connsiteY5" fmla="*/ 6994425 h 69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8553" h="6994425">
                <a:moveTo>
                  <a:pt x="0" y="6994425"/>
                </a:moveTo>
                <a:lnTo>
                  <a:pt x="60881" y="1353787"/>
                </a:lnTo>
                <a:lnTo>
                  <a:pt x="844652" y="0"/>
                </a:lnTo>
                <a:lnTo>
                  <a:pt x="2542824" y="0"/>
                </a:lnTo>
                <a:lnTo>
                  <a:pt x="6378553" y="6863938"/>
                </a:lnTo>
                <a:lnTo>
                  <a:pt x="0" y="6994425"/>
                </a:lnTo>
                <a:close/>
              </a:path>
            </a:pathLst>
          </a:custGeom>
          <a:pattFill prst="lgGrid">
            <a:fgClr>
              <a:srgbClr val="4472C4"/>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4472C4"/>
          </a:solidFill>
        </p:spPr>
        <p:txBody>
          <a:bodyPr lIns="1371600" anchor="ctr" anchorCtr="0"/>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6171698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5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DF9C7F70-8E07-491C-8FB4-56C244DCF6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956961" y="5866181"/>
            <a:ext cx="1134809" cy="77671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8170875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5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0" name="Picture 9">
            <a:extLst>
              <a:ext uri="{FF2B5EF4-FFF2-40B4-BE49-F238E27FC236}">
                <a16:creationId xmlns:a16="http://schemas.microsoft.com/office/drawing/2014/main" id="{6E41AF39-B989-4AC1-9F44-450C413D5D3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956961" y="5866181"/>
            <a:ext cx="1134809" cy="77671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919779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4_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11ECA4DC-5562-4C24-92C8-380B37362A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956961" y="5866181"/>
            <a:ext cx="1134809" cy="77671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1342334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4_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1769948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4_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9805799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32949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
        <p:cNvGrpSpPr/>
        <p:nvPr/>
      </p:nvGrpSpPr>
      <p:grpSpPr>
        <a:xfrm>
          <a:off x="0" y="0"/>
          <a:ext cx="0" cy="0"/>
          <a:chOff x="0" y="0"/>
          <a:chExt cx="0" cy="0"/>
        </a:xfrm>
      </p:grpSpPr>
      <p:sp>
        <p:nvSpPr>
          <p:cNvPr id="37" name="Google Shape;37;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0C0"/>
              </a:buClr>
              <a:buSzPts val="6000"/>
              <a:buFont typeface="Candar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5439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126702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
        <p:cNvGrpSpPr/>
        <p:nvPr/>
      </p:nvGrpSpPr>
      <p:grpSpPr>
        <a:xfrm>
          <a:off x="0" y="0"/>
          <a:ext cx="0" cy="0"/>
          <a:chOff x="0" y="0"/>
          <a:chExt cx="0" cy="0"/>
        </a:xfrm>
      </p:grpSpPr>
      <p:sp>
        <p:nvSpPr>
          <p:cNvPr id="52" name="Google Shape;5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320062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237722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0C0"/>
              </a:buClr>
              <a:buSzPts val="3200"/>
              <a:buFont typeface="Candar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665504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0C0"/>
              </a:buClr>
              <a:buSzPts val="3200"/>
              <a:buFont typeface="Candar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7"/>
          <p:cNvSpPr>
            <a:spLocks noGrp="1"/>
          </p:cNvSpPr>
          <p:nvPr>
            <p:ph type="pic" idx="2"/>
          </p:nvPr>
        </p:nvSpPr>
        <p:spPr>
          <a:xfrm>
            <a:off x="5183188" y="987425"/>
            <a:ext cx="6172200" cy="4873625"/>
          </a:xfrm>
          <a:prstGeom prst="rect">
            <a:avLst/>
          </a:prstGeom>
          <a:noFill/>
          <a:ln>
            <a:noFill/>
          </a:ln>
        </p:spPr>
      </p:sp>
      <p:sp>
        <p:nvSpPr>
          <p:cNvPr id="70" name="Google Shape;70;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183150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510407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43123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2056104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6958099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02863055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10.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26" Type="http://schemas.openxmlformats.org/officeDocument/2006/relationships/image" Target="../media/image142.png"/><Relationship Id="rId3" Type="http://schemas.openxmlformats.org/officeDocument/2006/relationships/slideLayout" Target="../slideLayouts/slideLayout244.xml"/><Relationship Id="rId21" Type="http://schemas.openxmlformats.org/officeDocument/2006/relationships/slideLayout" Target="../slideLayouts/slideLayout262.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5" Type="http://schemas.openxmlformats.org/officeDocument/2006/relationships/theme" Target="../theme/theme11.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20" Type="http://schemas.openxmlformats.org/officeDocument/2006/relationships/slideLayout" Target="../slideLayouts/slideLayout261.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24" Type="http://schemas.openxmlformats.org/officeDocument/2006/relationships/slideLayout" Target="../slideLayouts/slideLayout265.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23" Type="http://schemas.openxmlformats.org/officeDocument/2006/relationships/slideLayout" Target="../slideLayouts/slideLayout264.xml"/><Relationship Id="rId10" Type="http://schemas.openxmlformats.org/officeDocument/2006/relationships/slideLayout" Target="../slideLayouts/slideLayout251.xml"/><Relationship Id="rId19" Type="http://schemas.openxmlformats.org/officeDocument/2006/relationships/slideLayout" Target="../slideLayouts/slideLayout260.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 Id="rId22" Type="http://schemas.openxmlformats.org/officeDocument/2006/relationships/slideLayout" Target="../slideLayouts/slideLayout263.xml"/><Relationship Id="rId27" Type="http://schemas.openxmlformats.org/officeDocument/2006/relationships/image" Target="../media/image154.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5" Type="http://schemas.openxmlformats.org/officeDocument/2006/relationships/slideLayout" Target="../slideLayouts/slideLayout270.xml"/><Relationship Id="rId10" Type="http://schemas.openxmlformats.org/officeDocument/2006/relationships/theme" Target="../theme/theme12.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image" Target="../media/image155.png"/><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13.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image" Target="../media/image15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image" Target="../media/image128.png"/><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image" Target="../media/image127.png"/><Relationship Id="rId5" Type="http://schemas.openxmlformats.org/officeDocument/2006/relationships/slideLayout" Target="../slideLayouts/slideLayout92.xml"/><Relationship Id="rId10" Type="http://schemas.openxmlformats.org/officeDocument/2006/relationships/theme" Target="../theme/theme2.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3.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theme" Target="../theme/theme4.xml"/><Relationship Id="rId5" Type="http://schemas.openxmlformats.org/officeDocument/2006/relationships/slideLayout" Target="../slideLayouts/slideLayout113.xml"/><Relationship Id="rId4" Type="http://schemas.openxmlformats.org/officeDocument/2006/relationships/slideLayout" Target="../slideLayouts/slideLayout11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9" Type="http://schemas.openxmlformats.org/officeDocument/2006/relationships/theme" Target="../theme/theme5.xml"/><Relationship Id="rId21" Type="http://schemas.openxmlformats.org/officeDocument/2006/relationships/slideLayout" Target="../slideLayouts/slideLayout134.xml"/><Relationship Id="rId34" Type="http://schemas.openxmlformats.org/officeDocument/2006/relationships/slideLayout" Target="../slideLayouts/slideLayout147.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slideLayout" Target="../slideLayouts/slideLayout146.xml"/><Relationship Id="rId38" Type="http://schemas.openxmlformats.org/officeDocument/2006/relationships/slideLayout" Target="../slideLayouts/slideLayout151.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slideLayout" Target="../slideLayouts/slideLayout142.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32" Type="http://schemas.openxmlformats.org/officeDocument/2006/relationships/slideLayout" Target="../slideLayouts/slideLayout145.xml"/><Relationship Id="rId37" Type="http://schemas.openxmlformats.org/officeDocument/2006/relationships/slideLayout" Target="../slideLayouts/slideLayout150.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36" Type="http://schemas.openxmlformats.org/officeDocument/2006/relationships/slideLayout" Target="../slideLayouts/slideLayout149.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slideLayout" Target="../slideLayouts/slideLayout144.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 Id="rId35" Type="http://schemas.openxmlformats.org/officeDocument/2006/relationships/slideLayout" Target="../slideLayouts/slideLayout148.xml"/><Relationship Id="rId8" Type="http://schemas.openxmlformats.org/officeDocument/2006/relationships/slideLayout" Target="../slideLayouts/slideLayout121.xml"/><Relationship Id="rId3" Type="http://schemas.openxmlformats.org/officeDocument/2006/relationships/slideLayout" Target="../slideLayouts/slideLayout11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26" Type="http://schemas.openxmlformats.org/officeDocument/2006/relationships/theme" Target="../theme/theme6.xml"/><Relationship Id="rId3" Type="http://schemas.openxmlformats.org/officeDocument/2006/relationships/slideLayout" Target="../slideLayouts/slideLayout154.xml"/><Relationship Id="rId21" Type="http://schemas.openxmlformats.org/officeDocument/2006/relationships/slideLayout" Target="../slideLayouts/slideLayout172.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slideLayout" Target="../slideLayouts/slideLayout176.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slideLayout" Target="../slideLayouts/slideLayout171.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24" Type="http://schemas.openxmlformats.org/officeDocument/2006/relationships/slideLayout" Target="../slideLayouts/slideLayout175.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slideLayout" Target="../slideLayouts/slideLayout174.xml"/><Relationship Id="rId28" Type="http://schemas.openxmlformats.org/officeDocument/2006/relationships/image" Target="../media/image143.png"/><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slideLayout" Target="../slideLayouts/slideLayout173.xml"/><Relationship Id="rId27" Type="http://schemas.openxmlformats.org/officeDocument/2006/relationships/image" Target="../media/image14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3" Type="http://schemas.openxmlformats.org/officeDocument/2006/relationships/slideLayout" Target="../slideLayouts/slideLayout179.xml"/><Relationship Id="rId21" Type="http://schemas.openxmlformats.org/officeDocument/2006/relationships/image" Target="../media/image142.png"/><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0" Type="http://schemas.openxmlformats.org/officeDocument/2006/relationships/theme" Target="../theme/theme7.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10" Type="http://schemas.openxmlformats.org/officeDocument/2006/relationships/slideLayout" Target="../slideLayouts/slideLayout186.xml"/><Relationship Id="rId19" Type="http://schemas.openxmlformats.org/officeDocument/2006/relationships/slideLayout" Target="../slideLayouts/slideLayout195.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 Id="rId22" Type="http://schemas.openxmlformats.org/officeDocument/2006/relationships/image" Target="../media/image14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18" Type="http://schemas.openxmlformats.org/officeDocument/2006/relationships/slideLayout" Target="../slideLayouts/slideLayout213.xml"/><Relationship Id="rId26" Type="http://schemas.openxmlformats.org/officeDocument/2006/relationships/image" Target="../media/image142.png"/><Relationship Id="rId3" Type="http://schemas.openxmlformats.org/officeDocument/2006/relationships/slideLayout" Target="../slideLayouts/slideLayout198.xml"/><Relationship Id="rId21" Type="http://schemas.openxmlformats.org/officeDocument/2006/relationships/slideLayout" Target="../slideLayouts/slideLayout216.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slideLayout" Target="../slideLayouts/slideLayout212.xml"/><Relationship Id="rId25" Type="http://schemas.openxmlformats.org/officeDocument/2006/relationships/theme" Target="../theme/theme8.xml"/><Relationship Id="rId2" Type="http://schemas.openxmlformats.org/officeDocument/2006/relationships/slideLayout" Target="../slideLayouts/slideLayout197.xml"/><Relationship Id="rId16" Type="http://schemas.openxmlformats.org/officeDocument/2006/relationships/slideLayout" Target="../slideLayouts/slideLayout211.xml"/><Relationship Id="rId20" Type="http://schemas.openxmlformats.org/officeDocument/2006/relationships/slideLayout" Target="../slideLayouts/slideLayout215.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24" Type="http://schemas.openxmlformats.org/officeDocument/2006/relationships/slideLayout" Target="../slideLayouts/slideLayout219.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23" Type="http://schemas.openxmlformats.org/officeDocument/2006/relationships/slideLayout" Target="../slideLayouts/slideLayout218.xml"/><Relationship Id="rId10" Type="http://schemas.openxmlformats.org/officeDocument/2006/relationships/slideLayout" Target="../slideLayouts/slideLayout205.xml"/><Relationship Id="rId19" Type="http://schemas.openxmlformats.org/officeDocument/2006/relationships/slideLayout" Target="../slideLayouts/slideLayout214.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 Id="rId22" Type="http://schemas.openxmlformats.org/officeDocument/2006/relationships/slideLayout" Target="../slideLayouts/slideLayout217.xml"/><Relationship Id="rId27" Type="http://schemas.openxmlformats.org/officeDocument/2006/relationships/image" Target="../media/image14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9.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10/8/2025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 id="2147483736" r:id="rId27"/>
    <p:sldLayoutId id="2147483737" r:id="rId28"/>
    <p:sldLayoutId id="2147483855" r:id="rId29"/>
    <p:sldLayoutId id="2147483739" r:id="rId30"/>
    <p:sldLayoutId id="2147483740" r:id="rId31"/>
    <p:sldLayoutId id="2147483741" r:id="rId32"/>
    <p:sldLayoutId id="2147483744" r:id="rId33"/>
    <p:sldLayoutId id="2147483745" r:id="rId34"/>
    <p:sldLayoutId id="2147483748" r:id="rId35"/>
    <p:sldLayoutId id="2147483749" r:id="rId36"/>
    <p:sldLayoutId id="2147483750" r:id="rId37"/>
    <p:sldLayoutId id="2147483752" r:id="rId38"/>
    <p:sldLayoutId id="2147483753" r:id="rId39"/>
    <p:sldLayoutId id="2147483754" r:id="rId40"/>
    <p:sldLayoutId id="2147483755" r:id="rId41"/>
    <p:sldLayoutId id="2147483756" r:id="rId42"/>
    <p:sldLayoutId id="2147483757" r:id="rId43"/>
    <p:sldLayoutId id="2147483758" r:id="rId44"/>
    <p:sldLayoutId id="2147483765" r:id="rId45"/>
    <p:sldLayoutId id="2147483766" r:id="rId46"/>
    <p:sldLayoutId id="2147483769" r:id="rId47"/>
    <p:sldLayoutId id="2147483770" r:id="rId48"/>
    <p:sldLayoutId id="2147483771" r:id="rId49"/>
    <p:sldLayoutId id="2147483783" r:id="rId50"/>
    <p:sldLayoutId id="2147483785" r:id="rId51"/>
    <p:sldLayoutId id="2147483786" r:id="rId52"/>
    <p:sldLayoutId id="2147483789" r:id="rId53"/>
    <p:sldLayoutId id="2147483790" r:id="rId54"/>
    <p:sldLayoutId id="2147483791" r:id="rId55"/>
    <p:sldLayoutId id="2147483792" r:id="rId56"/>
    <p:sldLayoutId id="2147483793" r:id="rId57"/>
    <p:sldLayoutId id="2147483794" r:id="rId58"/>
    <p:sldLayoutId id="2147483795" r:id="rId59"/>
    <p:sldLayoutId id="2147483796" r:id="rId60"/>
    <p:sldLayoutId id="2147483797" r:id="rId61"/>
    <p:sldLayoutId id="2147483799" r:id="rId62"/>
    <p:sldLayoutId id="2147483802" r:id="rId63"/>
    <p:sldLayoutId id="2147483803" r:id="rId64"/>
    <p:sldLayoutId id="2147483804" r:id="rId65"/>
    <p:sldLayoutId id="2147483805" r:id="rId66"/>
    <p:sldLayoutId id="2147483806" r:id="rId67"/>
    <p:sldLayoutId id="2147483807" r:id="rId68"/>
    <p:sldLayoutId id="2147483808" r:id="rId69"/>
    <p:sldLayoutId id="2147483809" r:id="rId70"/>
    <p:sldLayoutId id="2147483810" r:id="rId71"/>
    <p:sldLayoutId id="2147483811" r:id="rId72"/>
    <p:sldLayoutId id="2147483812" r:id="rId73"/>
    <p:sldLayoutId id="2147483814" r:id="rId74"/>
    <p:sldLayoutId id="2147483815" r:id="rId75"/>
    <p:sldLayoutId id="2147483816" r:id="rId76"/>
    <p:sldLayoutId id="2147483817" r:id="rId77"/>
    <p:sldLayoutId id="2147483818" r:id="rId78"/>
    <p:sldLayoutId id="2147483819" r:id="rId79"/>
    <p:sldLayoutId id="2147483820" r:id="rId80"/>
    <p:sldLayoutId id="2147483821" r:id="rId81"/>
    <p:sldLayoutId id="2147483822" r:id="rId82"/>
    <p:sldLayoutId id="2147483823" r:id="rId83"/>
    <p:sldLayoutId id="2147483824" r:id="rId84"/>
    <p:sldLayoutId id="2147483826" r:id="rId85"/>
    <p:sldLayoutId id="2147483827" r:id="rId86"/>
    <p:sldLayoutId id="2147483828" r:id="rId8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63495154"/>
      </p:ext>
    </p:extLst>
  </p:cSld>
  <p:clrMap bg1="lt1" tx1="dk1" bg2="dk2" tx2="lt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041BB6B-EF8E-444C-803A-47C342158179}"/>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7437110" y="6176964"/>
            <a:ext cx="4754890" cy="633985"/>
          </a:xfrm>
          <a:prstGeom prst="rect">
            <a:avLst/>
          </a:prstGeom>
        </p:spPr>
      </p:pic>
      <p:sp>
        <p:nvSpPr>
          <p:cNvPr id="2" name="Title Placeholder 1">
            <a:extLst>
              <a:ext uri="{FF2B5EF4-FFF2-40B4-BE49-F238E27FC236}">
                <a16:creationId xmlns:a16="http://schemas.microsoft.com/office/drawing/2014/main" id="{4F935866-416F-4110-B8A1-AA6B2F350BE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214B06-1E4F-4B65-88B3-65CAE3680039}"/>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2A1CBA4-A708-47AC-B07C-5B76DEBEA88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bg1"/>
                </a:solidFill>
              </a:defRPr>
            </a:lvl1pPr>
          </a:lstStyle>
          <a:p>
            <a:fld id="{09AF3135-2B01-47FF-894C-676CE448FD06}" type="slidenum">
              <a:rPr lang="en-US" smtClean="0"/>
              <a:pPr/>
              <a:t>‹#›</a:t>
            </a:fld>
            <a:endParaRPr lang="en-US"/>
          </a:p>
        </p:txBody>
      </p:sp>
      <p:pic>
        <p:nvPicPr>
          <p:cNvPr id="9" name="Picture 8">
            <a:extLst>
              <a:ext uri="{FF2B5EF4-FFF2-40B4-BE49-F238E27FC236}">
                <a16:creationId xmlns:a16="http://schemas.microsoft.com/office/drawing/2014/main" id="{96ABD87D-3CD6-4697-B716-936F17431A9D}"/>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5150148" y="6176964"/>
            <a:ext cx="1891704" cy="599222"/>
          </a:xfrm>
          <a:prstGeom prst="rect">
            <a:avLst/>
          </a:prstGeom>
        </p:spPr>
      </p:pic>
    </p:spTree>
    <p:extLst>
      <p:ext uri="{BB962C8B-B14F-4D97-AF65-F5344CB8AC3E}">
        <p14:creationId xmlns:p14="http://schemas.microsoft.com/office/powerpoint/2010/main" val="631849534"/>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 id="2147484042" r:id="rId15"/>
    <p:sldLayoutId id="2147484043" r:id="rId16"/>
    <p:sldLayoutId id="2147484044" r:id="rId17"/>
    <p:sldLayoutId id="2147484045" r:id="rId18"/>
    <p:sldLayoutId id="2147484046" r:id="rId19"/>
    <p:sldLayoutId id="2147484047" r:id="rId20"/>
    <p:sldLayoutId id="2147484048" r:id="rId21"/>
    <p:sldLayoutId id="2147484049" r:id="rId22"/>
    <p:sldLayoutId id="2147484050" r:id="rId23"/>
    <p:sldLayoutId id="2147484051" r:id="rId24"/>
  </p:sldLayoutIdLst>
  <p:txStyles>
    <p:titleStyle>
      <a:lvl1pPr algn="l" defTabSz="914446"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cap="all" baseline="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cap="all" baseline="0">
          <a:solidFill>
            <a:schemeClr val="tx1"/>
          </a:solidFill>
          <a:latin typeface="Open Sans Semibold" panose="020B0706030804020204" pitchFamily="34" charset="0"/>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Condensed Light" panose="020B0306030504020204" pitchFamily="34" charset="0"/>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800" cy="763600"/>
          </a:xfrm>
          <a:prstGeom prst="rect">
            <a:avLst/>
          </a:prstGeom>
          <a:noFill/>
          <a:ln>
            <a:noFill/>
          </a:ln>
        </p:spPr>
        <p:txBody>
          <a:bodyPr spcFirstLastPara="1" wrap="square" lIns="68575" tIns="68575" rIns="68575" bIns="68575" anchor="t" anchorCtr="0">
            <a:normAutofit/>
          </a:bodyPr>
          <a:lstStyle>
            <a:lvl1pPr marR="0" lvl="0"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15600" y="1536633"/>
            <a:ext cx="11360800" cy="4555200"/>
          </a:xfrm>
          <a:prstGeom prst="rect">
            <a:avLst/>
          </a:prstGeom>
          <a:noFill/>
          <a:ln>
            <a:noFill/>
          </a:ln>
        </p:spPr>
        <p:txBody>
          <a:bodyPr spcFirstLastPara="1" wrap="square" lIns="68575" tIns="68575" rIns="68575" bIns="68575" anchor="t" anchorCtr="0">
            <a:normAutofit/>
          </a:bodyPr>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298450" algn="l" rtl="0">
              <a:lnSpc>
                <a:spcPct val="115000"/>
              </a:lnSpc>
              <a:spcBef>
                <a:spcPts val="0"/>
              </a:spcBef>
              <a:spcAft>
                <a:spcPts val="0"/>
              </a:spcAft>
              <a:buClr>
                <a:schemeClr val="dk2"/>
              </a:buClr>
              <a:buSzPts val="1100"/>
              <a:buFont typeface="Arial"/>
              <a:buChar char="○"/>
              <a:defRPr sz="1100" b="0" i="0" u="none" strike="noStrike" cap="none">
                <a:solidFill>
                  <a:schemeClr val="dk2"/>
                </a:solidFill>
                <a:latin typeface="Arial"/>
                <a:ea typeface="Arial"/>
                <a:cs typeface="Arial"/>
                <a:sym typeface="Arial"/>
              </a:defRPr>
            </a:lvl2pPr>
            <a:lvl3pPr marL="1371600" marR="0" lvl="2" indent="-298450" algn="l" rtl="0">
              <a:lnSpc>
                <a:spcPct val="115000"/>
              </a:lnSpc>
              <a:spcBef>
                <a:spcPts val="0"/>
              </a:spcBef>
              <a:spcAft>
                <a:spcPts val="0"/>
              </a:spcAft>
              <a:buClr>
                <a:schemeClr val="dk2"/>
              </a:buClr>
              <a:buSzPts val="1100"/>
              <a:buFont typeface="Arial"/>
              <a:buChar char="■"/>
              <a:defRPr sz="1100" b="0" i="0" u="none" strike="noStrike" cap="none">
                <a:solidFill>
                  <a:schemeClr val="dk2"/>
                </a:solidFill>
                <a:latin typeface="Arial"/>
                <a:ea typeface="Arial"/>
                <a:cs typeface="Arial"/>
                <a:sym typeface="Arial"/>
              </a:defRPr>
            </a:lvl3pPr>
            <a:lvl4pPr marL="1828800" marR="0" lvl="3" indent="-298450" algn="l" rtl="0">
              <a:lnSpc>
                <a:spcPct val="115000"/>
              </a:lnSpc>
              <a:spcBef>
                <a:spcPts val="0"/>
              </a:spcBef>
              <a:spcAft>
                <a:spcPts val="0"/>
              </a:spcAft>
              <a:buClr>
                <a:schemeClr val="dk2"/>
              </a:buClr>
              <a:buSzPts val="1100"/>
              <a:buFont typeface="Arial"/>
              <a:buChar char="●"/>
              <a:defRPr sz="1100" b="0" i="0" u="none" strike="noStrike" cap="none">
                <a:solidFill>
                  <a:schemeClr val="dk2"/>
                </a:solidFill>
                <a:latin typeface="Arial"/>
                <a:ea typeface="Arial"/>
                <a:cs typeface="Arial"/>
                <a:sym typeface="Arial"/>
              </a:defRPr>
            </a:lvl4pPr>
            <a:lvl5pPr marL="2286000" marR="0" lvl="4" indent="-298450" algn="l" rtl="0">
              <a:lnSpc>
                <a:spcPct val="115000"/>
              </a:lnSpc>
              <a:spcBef>
                <a:spcPts val="0"/>
              </a:spcBef>
              <a:spcAft>
                <a:spcPts val="0"/>
              </a:spcAft>
              <a:buClr>
                <a:schemeClr val="dk2"/>
              </a:buClr>
              <a:buSzPts val="1100"/>
              <a:buFont typeface="Arial"/>
              <a:buChar char="○"/>
              <a:defRPr sz="1100" b="0" i="0" u="none" strike="noStrike" cap="none">
                <a:solidFill>
                  <a:schemeClr val="dk2"/>
                </a:solidFill>
                <a:latin typeface="Arial"/>
                <a:ea typeface="Arial"/>
                <a:cs typeface="Arial"/>
                <a:sym typeface="Arial"/>
              </a:defRPr>
            </a:lvl5pPr>
            <a:lvl6pPr marL="2743200" marR="0" lvl="5" indent="-298450" algn="l" rtl="0">
              <a:lnSpc>
                <a:spcPct val="115000"/>
              </a:lnSpc>
              <a:spcBef>
                <a:spcPts val="0"/>
              </a:spcBef>
              <a:spcAft>
                <a:spcPts val="0"/>
              </a:spcAft>
              <a:buClr>
                <a:schemeClr val="dk2"/>
              </a:buClr>
              <a:buSzPts val="1100"/>
              <a:buFont typeface="Arial"/>
              <a:buChar char="■"/>
              <a:defRPr sz="1100" b="0" i="0" u="none" strike="noStrike" cap="none">
                <a:solidFill>
                  <a:schemeClr val="dk2"/>
                </a:solidFill>
                <a:latin typeface="Arial"/>
                <a:ea typeface="Arial"/>
                <a:cs typeface="Arial"/>
                <a:sym typeface="Arial"/>
              </a:defRPr>
            </a:lvl6pPr>
            <a:lvl7pPr marL="3200400" marR="0" lvl="6" indent="-298450" algn="l" rtl="0">
              <a:lnSpc>
                <a:spcPct val="115000"/>
              </a:lnSpc>
              <a:spcBef>
                <a:spcPts val="0"/>
              </a:spcBef>
              <a:spcAft>
                <a:spcPts val="0"/>
              </a:spcAft>
              <a:buClr>
                <a:schemeClr val="dk2"/>
              </a:buClr>
              <a:buSzPts val="1100"/>
              <a:buFont typeface="Arial"/>
              <a:buChar char="●"/>
              <a:defRPr sz="1100" b="0" i="0" u="none" strike="noStrike" cap="none">
                <a:solidFill>
                  <a:schemeClr val="dk2"/>
                </a:solidFill>
                <a:latin typeface="Arial"/>
                <a:ea typeface="Arial"/>
                <a:cs typeface="Arial"/>
                <a:sym typeface="Arial"/>
              </a:defRPr>
            </a:lvl7pPr>
            <a:lvl8pPr marL="3657600" marR="0" lvl="7" indent="-298450" algn="l" rtl="0">
              <a:lnSpc>
                <a:spcPct val="115000"/>
              </a:lnSpc>
              <a:spcBef>
                <a:spcPts val="0"/>
              </a:spcBef>
              <a:spcAft>
                <a:spcPts val="0"/>
              </a:spcAft>
              <a:buClr>
                <a:schemeClr val="dk2"/>
              </a:buClr>
              <a:buSzPts val="1100"/>
              <a:buFont typeface="Arial"/>
              <a:buChar char="○"/>
              <a:defRPr sz="1100" b="0" i="0" u="none" strike="noStrike" cap="none">
                <a:solidFill>
                  <a:schemeClr val="dk2"/>
                </a:solidFill>
                <a:latin typeface="Arial"/>
                <a:ea typeface="Arial"/>
                <a:cs typeface="Arial"/>
                <a:sym typeface="Arial"/>
              </a:defRPr>
            </a:lvl8pPr>
            <a:lvl9pPr marL="4114800" marR="0" lvl="8" indent="-298450" algn="l" rtl="0">
              <a:lnSpc>
                <a:spcPct val="115000"/>
              </a:lnSpc>
              <a:spcBef>
                <a:spcPts val="0"/>
              </a:spcBef>
              <a:spcAft>
                <a:spcPts val="0"/>
              </a:spcAft>
              <a:buClr>
                <a:schemeClr val="dk2"/>
              </a:buClr>
              <a:buSzPts val="1100"/>
              <a:buFont typeface="Arial"/>
              <a:buChar char="■"/>
              <a:defRPr sz="1100" b="0" i="0" u="none" strike="noStrike" cap="none">
                <a:solidFill>
                  <a:schemeClr val="dk2"/>
                </a:solidFill>
                <a:latin typeface="Arial"/>
                <a:ea typeface="Arial"/>
                <a:cs typeface="Arial"/>
                <a:sym typeface="Arial"/>
              </a:defRPr>
            </a:lvl9pPr>
          </a:lstStyle>
          <a:p>
            <a:endParaRPr/>
          </a:p>
        </p:txBody>
      </p:sp>
      <p:sp>
        <p:nvSpPr>
          <p:cNvPr id="12" name="Google Shape;12;p1"/>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35545520"/>
      </p:ext>
    </p:extLst>
  </p:cSld>
  <p:clrMap bg1="lt1" tx1="dk1" bg2="dk2" tx2="lt2" accent1="accent1" accent2="accent2" accent3="accent3" accent4="accent4" accent5="accent5" accent6="accent6" hlink="hlink" folHlink="folHlink"/>
  <p:sldLayoutIdLst>
    <p:sldLayoutId id="2147484053"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8"/>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7453822" y="5307835"/>
            <a:ext cx="4681622" cy="1192142"/>
          </a:xfrm>
          <a:prstGeom prst="rect">
            <a:avLst/>
          </a:prstGeom>
          <a:noFill/>
          <a:ln>
            <a:noFill/>
          </a:ln>
        </p:spPr>
      </p:pic>
      <p:sp>
        <p:nvSpPr>
          <p:cNvPr id="11" name="Google Shape;1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0C0"/>
              </a:buClr>
              <a:buSzPts val="4400"/>
              <a:buFont typeface="Candara"/>
              <a:buNone/>
              <a:defRPr sz="4400" b="1" i="0" u="none" strike="noStrike" cap="none">
                <a:solidFill>
                  <a:srgbClr val="0070C0"/>
                </a:solidFill>
                <a:latin typeface="Candara"/>
                <a:ea typeface="Candara"/>
                <a:cs typeface="Candara"/>
                <a:sym typeface="Canda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 name="Google Shape;16;p8"/>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0" y="6492874"/>
            <a:ext cx="12209580" cy="365125"/>
          </a:xfrm>
          <a:prstGeom prst="rect">
            <a:avLst/>
          </a:prstGeom>
          <a:noFill/>
          <a:ln>
            <a:noFill/>
          </a:ln>
        </p:spPr>
      </p:pic>
      <p:sp>
        <p:nvSpPr>
          <p:cNvPr id="17" name="Google Shape;17;p8"/>
          <p:cNvSpPr txBox="1"/>
          <p:nvPr/>
        </p:nvSpPr>
        <p:spPr>
          <a:xfrm>
            <a:off x="7666894" y="6338395"/>
            <a:ext cx="425547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70C0"/>
                </a:solidFill>
                <a:latin typeface="Calibri"/>
                <a:ea typeface="Calibri"/>
                <a:cs typeface="Calibri"/>
                <a:sym typeface="Calibri"/>
              </a:rPr>
              <a:t>National PBIS Leadership Forum</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88857785"/>
      </p:ext>
    </p:extLst>
  </p:cSld>
  <p:clrMap bg1="lt1" tx1="dk1" bg2="dk2" tx2="lt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8"/>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7453822" y="5307835"/>
            <a:ext cx="4681622" cy="1192142"/>
          </a:xfrm>
          <a:prstGeom prst="rect">
            <a:avLst/>
          </a:prstGeom>
          <a:noFill/>
          <a:ln>
            <a:noFill/>
          </a:ln>
        </p:spPr>
      </p:pic>
      <p:sp>
        <p:nvSpPr>
          <p:cNvPr id="11" name="Google Shape;1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0C0"/>
              </a:buClr>
              <a:buSzPts val="4400"/>
              <a:buFont typeface="Candara"/>
              <a:buNone/>
              <a:defRPr sz="4400" b="1" i="0" u="none" strike="noStrike" cap="none">
                <a:solidFill>
                  <a:srgbClr val="0070C0"/>
                </a:solidFill>
                <a:latin typeface="Candara"/>
                <a:ea typeface="Candara"/>
                <a:cs typeface="Candara"/>
                <a:sym typeface="Canda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 name="Google Shape;16;p8"/>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0" y="6492874"/>
            <a:ext cx="12209580" cy="365125"/>
          </a:xfrm>
          <a:prstGeom prst="rect">
            <a:avLst/>
          </a:prstGeom>
          <a:noFill/>
          <a:ln>
            <a:noFill/>
          </a:ln>
        </p:spPr>
      </p:pic>
      <p:sp>
        <p:nvSpPr>
          <p:cNvPr id="17" name="Google Shape;17;p8"/>
          <p:cNvSpPr txBox="1"/>
          <p:nvPr/>
        </p:nvSpPr>
        <p:spPr>
          <a:xfrm>
            <a:off x="7666894" y="6338395"/>
            <a:ext cx="425547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70C0"/>
                </a:solidFill>
                <a:latin typeface="Calibri"/>
                <a:ea typeface="Calibri"/>
                <a:cs typeface="Calibri"/>
                <a:sym typeface="Calibri"/>
              </a:rPr>
              <a:t>National PBIS Leadership Forum</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45504281"/>
      </p:ext>
    </p:extLst>
  </p:cSld>
  <p:clrMap bg1="lt1" tx1="dk1" bg2="dk2" tx2="lt2" accent1="accent1" accent2="accent2" accent3="accent3" accent4="accent4" accent5="accent5" accent6="accent6" hlink="hlink" folHlink="folHlink"/>
  <p:sldLayoutIdLst>
    <p:sldLayoutId id="2147483830"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10/8/2025</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3781347923"/>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9" r:id="rId1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2"/>
            </a:gs>
            <a:gs pos="80000">
              <a:schemeClr val="accent2"/>
            </a:gs>
          </a:gsLst>
          <a:path path="circle">
            <a:fillToRect l="50000" t="-80000" r="50000" b="18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463594"/>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64"/>
        <p:cNvGrpSpPr/>
        <p:nvPr/>
      </p:nvGrpSpPr>
      <p:grpSpPr>
        <a:xfrm>
          <a:off x="0" y="0"/>
          <a:ext cx="0" cy="0"/>
          <a:chOff x="0" y="0"/>
          <a:chExt cx="0" cy="0"/>
        </a:xfrm>
      </p:grpSpPr>
      <p:sp>
        <p:nvSpPr>
          <p:cNvPr id="4065" name="Google Shape;4065;p649"/>
          <p:cNvSpPr txBox="1">
            <a:spLocks noGrp="1"/>
          </p:cNvSpPr>
          <p:nvPr>
            <p:ph type="title"/>
          </p:nvPr>
        </p:nvSpPr>
        <p:spPr>
          <a:xfrm>
            <a:off x="415600" y="593367"/>
            <a:ext cx="11360800" cy="763600"/>
          </a:xfrm>
          <a:prstGeom prst="rect">
            <a:avLst/>
          </a:prstGeom>
          <a:noFill/>
          <a:ln>
            <a:noFill/>
          </a:ln>
        </p:spPr>
        <p:txBody>
          <a:bodyPr spcFirstLastPara="1" wrap="square" lIns="68575" tIns="68575" rIns="68575" bIns="68575" anchor="t" anchorCtr="0">
            <a:normAutofit/>
          </a:bodyPr>
          <a:lstStyle>
            <a:lvl1pPr marR="0" lvl="0" algn="l">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9pPr>
          </a:lstStyle>
          <a:p>
            <a:endParaRPr/>
          </a:p>
        </p:txBody>
      </p:sp>
      <p:sp>
        <p:nvSpPr>
          <p:cNvPr id="4066" name="Google Shape;4066;p649"/>
          <p:cNvSpPr txBox="1">
            <a:spLocks noGrp="1"/>
          </p:cNvSpPr>
          <p:nvPr>
            <p:ph type="body" idx="1"/>
          </p:nvPr>
        </p:nvSpPr>
        <p:spPr>
          <a:xfrm>
            <a:off x="415600" y="1536633"/>
            <a:ext cx="11360800" cy="4555200"/>
          </a:xfrm>
          <a:prstGeom prst="rect">
            <a:avLst/>
          </a:prstGeom>
          <a:noFill/>
          <a:ln>
            <a:noFill/>
          </a:ln>
        </p:spPr>
        <p:txBody>
          <a:bodyPr spcFirstLastPara="1" wrap="square" lIns="68575" tIns="68575" rIns="68575" bIns="68575" anchor="t" anchorCtr="0">
            <a:normAutofit/>
          </a:bodyPr>
          <a:lstStyle>
            <a:lvl1pPr marL="457200" marR="0" lvl="0"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298450" algn="l">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2pPr>
            <a:lvl3pPr marL="1371600" marR="0" lvl="2" indent="-298450" algn="l">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3pPr>
            <a:lvl4pPr marL="1828800" marR="0" lvl="3" indent="-298450" algn="l">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4pPr>
            <a:lvl5pPr marL="2286000" marR="0" lvl="4" indent="-298450" algn="l">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5pPr>
            <a:lvl6pPr marL="2743200" marR="0" lvl="5" indent="-298450" algn="l">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6pPr>
            <a:lvl7pPr marL="3200400" marR="0" lvl="6" indent="-298450" algn="l">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7pPr>
            <a:lvl8pPr marL="3657600" marR="0" lvl="7" indent="-298450" algn="l">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8pPr>
            <a:lvl9pPr marL="4114800" marR="0" lvl="8" indent="-298450" algn="l">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4067" name="Google Shape;4067;p649"/>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1pPr>
            <a:lvl2pPr marL="0" marR="0" lvl="1" indent="0" algn="r">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881458"/>
      </p:ext>
    </p:extLst>
  </p:cSld>
  <p:clrMap bg1="lt1" tx1="dk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 id="2147483899" r:id="rId23"/>
    <p:sldLayoutId id="2147483900" r:id="rId24"/>
    <p:sldLayoutId id="2147483901" r:id="rId25"/>
    <p:sldLayoutId id="2147483902" r:id="rId26"/>
    <p:sldLayoutId id="2147483903" r:id="rId27"/>
    <p:sldLayoutId id="2147483904" r:id="rId28"/>
    <p:sldLayoutId id="2147483905" r:id="rId29"/>
    <p:sldLayoutId id="2147483906" r:id="rId30"/>
    <p:sldLayoutId id="2147483907" r:id="rId31"/>
    <p:sldLayoutId id="2147483908" r:id="rId32"/>
    <p:sldLayoutId id="2147483909" r:id="rId33"/>
    <p:sldLayoutId id="2147483910" r:id="rId34"/>
    <p:sldLayoutId id="2147483911" r:id="rId35"/>
    <p:sldLayoutId id="2147483912" r:id="rId36"/>
    <p:sldLayoutId id="2147483913" r:id="rId37"/>
    <p:sldLayoutId id="2147483914" r:id="rId3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041BB6B-EF8E-444C-803A-47C342158179}"/>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7437110" y="6176964"/>
            <a:ext cx="4754890" cy="633985"/>
          </a:xfrm>
          <a:prstGeom prst="rect">
            <a:avLst/>
          </a:prstGeom>
        </p:spPr>
      </p:pic>
      <p:sp>
        <p:nvSpPr>
          <p:cNvPr id="2" name="Title Placeholder 1">
            <a:extLst>
              <a:ext uri="{FF2B5EF4-FFF2-40B4-BE49-F238E27FC236}">
                <a16:creationId xmlns:a16="http://schemas.microsoft.com/office/drawing/2014/main" id="{4F935866-416F-4110-B8A1-AA6B2F350BE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214B06-1E4F-4B65-88B3-65CAE3680039}"/>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2A1CBA4-A708-47AC-B07C-5B76DEBEA88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bg1"/>
                </a:solidFill>
              </a:defRPr>
            </a:lvl1pPr>
          </a:lstStyle>
          <a:p>
            <a:fld id="{09AF3135-2B01-47FF-894C-676CE448FD06}" type="slidenum">
              <a:rPr lang="en-US" smtClean="0"/>
              <a:pPr/>
              <a:t>‹#›</a:t>
            </a:fld>
            <a:endParaRPr lang="en-US"/>
          </a:p>
        </p:txBody>
      </p:sp>
      <p:pic>
        <p:nvPicPr>
          <p:cNvPr id="9" name="Picture 8">
            <a:extLst>
              <a:ext uri="{FF2B5EF4-FFF2-40B4-BE49-F238E27FC236}">
                <a16:creationId xmlns:a16="http://schemas.microsoft.com/office/drawing/2014/main" id="{96ABD87D-3CD6-4697-B716-936F17431A9D}"/>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5150148" y="6176964"/>
            <a:ext cx="1891704" cy="599222"/>
          </a:xfrm>
          <a:prstGeom prst="rect">
            <a:avLst/>
          </a:prstGeom>
        </p:spPr>
      </p:pic>
    </p:spTree>
    <p:extLst>
      <p:ext uri="{BB962C8B-B14F-4D97-AF65-F5344CB8AC3E}">
        <p14:creationId xmlns:p14="http://schemas.microsoft.com/office/powerpoint/2010/main" val="4269136032"/>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 id="2147483935" r:id="rId20"/>
    <p:sldLayoutId id="2147483936" r:id="rId21"/>
    <p:sldLayoutId id="2147483937" r:id="rId22"/>
    <p:sldLayoutId id="2147483938" r:id="rId23"/>
    <p:sldLayoutId id="2147483939" r:id="rId24"/>
    <p:sldLayoutId id="2147483940" r:id="rId25"/>
  </p:sldLayoutIdLst>
  <p:txStyles>
    <p:titleStyle>
      <a:lvl1pPr algn="l" defTabSz="914446"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cap="all" baseline="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cap="all" baseline="0">
          <a:solidFill>
            <a:schemeClr val="tx1"/>
          </a:solidFill>
          <a:latin typeface="Open Sans Semibold" panose="020B0706030804020204" pitchFamily="34" charset="0"/>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Condensed Light" panose="020B0306030504020204" pitchFamily="34" charset="0"/>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03"/>
        <p:cNvGrpSpPr/>
        <p:nvPr/>
      </p:nvGrpSpPr>
      <p:grpSpPr>
        <a:xfrm>
          <a:off x="0" y="0"/>
          <a:ext cx="0" cy="0"/>
          <a:chOff x="0" y="0"/>
          <a:chExt cx="0" cy="0"/>
        </a:xfrm>
      </p:grpSpPr>
      <p:pic>
        <p:nvPicPr>
          <p:cNvPr id="3204" name="Google Shape;3204;p501"/>
          <p:cNvPicPr preferRelativeResize="0"/>
          <p:nvPr/>
        </p:nvPicPr>
        <p:blipFill rotWithShape="1">
          <a:blip r:embed="rId21" cstate="email">
            <a:alphaModFix/>
            <a:extLst>
              <a:ext uri="{28A0092B-C50C-407E-A947-70E740481C1C}">
                <a14:useLocalDpi xmlns:a14="http://schemas.microsoft.com/office/drawing/2010/main"/>
              </a:ext>
            </a:extLst>
          </a:blip>
          <a:srcRect/>
          <a:stretch/>
        </p:blipFill>
        <p:spPr>
          <a:xfrm>
            <a:off x="7437109" y="6176965"/>
            <a:ext cx="4754891" cy="633985"/>
          </a:xfrm>
          <a:prstGeom prst="rect">
            <a:avLst/>
          </a:prstGeom>
          <a:noFill/>
          <a:ln>
            <a:noFill/>
          </a:ln>
        </p:spPr>
      </p:pic>
      <p:sp>
        <p:nvSpPr>
          <p:cNvPr id="3205" name="Google Shape;3205;p501"/>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Open Sans ExtraBold"/>
              <a:buNone/>
              <a:defRPr sz="4400" b="0" i="0" u="none" strike="noStrike" cap="none">
                <a:solidFill>
                  <a:schemeClr val="dk1"/>
                </a:solidFill>
                <a:latin typeface="Open Sans ExtraBold"/>
                <a:ea typeface="Open Sans ExtraBold"/>
                <a:cs typeface="Open Sans ExtraBold"/>
                <a:sym typeface="Open Sans ExtraBold"/>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06" name="Google Shape;3206;p50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SemiBold"/>
                <a:ea typeface="Open Sans SemiBold"/>
                <a:cs typeface="Open Sans SemiBold"/>
                <a:sym typeface="Open Sans SemiBold"/>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SemiBold"/>
                <a:ea typeface="Open Sans SemiBold"/>
                <a:cs typeface="Open Sans SemiBold"/>
                <a:sym typeface="Open Sans SemiBold"/>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3207" name="Google Shape;3207;p501"/>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Open Sans"/>
                <a:ea typeface="Open Sans"/>
                <a:cs typeface="Open Sans"/>
                <a:sym typeface="Open Sans"/>
              </a:defRPr>
            </a:lvl9pPr>
          </a:lstStyle>
          <a:p>
            <a:fld id="{00000000-1234-1234-1234-123412341234}" type="slidenum">
              <a:rPr lang="en" smtClean="0"/>
              <a:pPr/>
              <a:t>‹#›</a:t>
            </a:fld>
            <a:endParaRPr lang="en"/>
          </a:p>
        </p:txBody>
      </p:sp>
      <p:pic>
        <p:nvPicPr>
          <p:cNvPr id="3208" name="Google Shape;3208;p501"/>
          <p:cNvPicPr preferRelativeResize="0"/>
          <p:nvPr/>
        </p:nvPicPr>
        <p:blipFill rotWithShape="1">
          <a:blip r:embed="rId22" cstate="email">
            <a:alphaModFix/>
            <a:extLst>
              <a:ext uri="{28A0092B-C50C-407E-A947-70E740481C1C}">
                <a14:useLocalDpi xmlns:a14="http://schemas.microsoft.com/office/drawing/2010/main"/>
              </a:ext>
            </a:extLst>
          </a:blip>
          <a:srcRect/>
          <a:stretch/>
        </p:blipFill>
        <p:spPr>
          <a:xfrm>
            <a:off x="5150148" y="6176963"/>
            <a:ext cx="1891704" cy="599223"/>
          </a:xfrm>
          <a:prstGeom prst="rect">
            <a:avLst/>
          </a:prstGeom>
          <a:noFill/>
          <a:ln>
            <a:noFill/>
          </a:ln>
        </p:spPr>
      </p:pic>
    </p:spTree>
    <p:extLst>
      <p:ext uri="{BB962C8B-B14F-4D97-AF65-F5344CB8AC3E}">
        <p14:creationId xmlns:p14="http://schemas.microsoft.com/office/powerpoint/2010/main" val="3554768304"/>
      </p:ext>
    </p:extLst>
  </p:cSld>
  <p:clrMap bg1="lt1" tx1="dk1" bg2="dk2" tx2="lt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 id="2147483956" r:id="rId15"/>
    <p:sldLayoutId id="2147483957" r:id="rId16"/>
    <p:sldLayoutId id="2147483958" r:id="rId17"/>
    <p:sldLayoutId id="2147483959" r:id="rId18"/>
    <p:sldLayoutId id="2147483971"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2"/>
        <p:cNvGrpSpPr/>
        <p:nvPr/>
      </p:nvGrpSpPr>
      <p:grpSpPr>
        <a:xfrm>
          <a:off x="0" y="0"/>
          <a:ext cx="0" cy="0"/>
          <a:chOff x="0" y="0"/>
          <a:chExt cx="0" cy="0"/>
        </a:xfrm>
      </p:grpSpPr>
      <p:pic>
        <p:nvPicPr>
          <p:cNvPr id="213" name="Google Shape;213;p39"/>
          <p:cNvPicPr preferRelativeResize="0"/>
          <p:nvPr/>
        </p:nvPicPr>
        <p:blipFill rotWithShape="1">
          <a:blip r:embed="rId26" cstate="email">
            <a:alphaModFix/>
            <a:extLst>
              <a:ext uri="{28A0092B-C50C-407E-A947-70E740481C1C}">
                <a14:useLocalDpi xmlns:a14="http://schemas.microsoft.com/office/drawing/2010/main"/>
              </a:ext>
            </a:extLst>
          </a:blip>
          <a:srcRect/>
          <a:stretch/>
        </p:blipFill>
        <p:spPr>
          <a:xfrm>
            <a:off x="7437109" y="6176965"/>
            <a:ext cx="4754891" cy="633985"/>
          </a:xfrm>
          <a:prstGeom prst="rect">
            <a:avLst/>
          </a:prstGeom>
          <a:noFill/>
          <a:ln>
            <a:noFill/>
          </a:ln>
        </p:spPr>
      </p:pic>
      <p:sp>
        <p:nvSpPr>
          <p:cNvPr id="214" name="Google Shape;214;p39"/>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300"/>
              <a:buFont typeface="Open Sans ExtraBold"/>
              <a:buNone/>
              <a:defRPr sz="3300" b="0" i="0" u="none" strike="noStrike" cap="none">
                <a:solidFill>
                  <a:schemeClr val="dk1"/>
                </a:solidFill>
                <a:latin typeface="Open Sans ExtraBold"/>
                <a:ea typeface="Open Sans ExtraBold"/>
                <a:cs typeface="Open Sans ExtraBold"/>
                <a:sym typeface="Open Sans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15" name="Google Shape;215;p39"/>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Open Sans"/>
                <a:ea typeface="Open Sans"/>
                <a:cs typeface="Open Sans"/>
                <a:sym typeface="Open Sans"/>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Open Sans SemiBold"/>
                <a:ea typeface="Open Sans SemiBold"/>
                <a:cs typeface="Open Sans SemiBold"/>
                <a:sym typeface="Open Sans SemiBold"/>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Open Sans SemiBold"/>
                <a:ea typeface="Open Sans SemiBold"/>
                <a:cs typeface="Open Sans SemiBold"/>
                <a:sym typeface="Open Sans SemiBold"/>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Light"/>
                <a:ea typeface="Open Sans Light"/>
                <a:cs typeface="Open Sans Light"/>
                <a:sym typeface="Open Sans Light"/>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9pPr>
          </a:lstStyle>
          <a:p>
            <a:endParaRPr/>
          </a:p>
        </p:txBody>
      </p:sp>
      <p:sp>
        <p:nvSpPr>
          <p:cNvPr id="216" name="Google Shape;216;p3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spcBef>
                <a:spcPts val="0"/>
              </a:spcBef>
              <a:buNone/>
              <a:defRPr sz="1200" b="0" i="0" u="none" strike="noStrike" cap="none">
                <a:solidFill>
                  <a:schemeClr val="lt1"/>
                </a:solidFill>
                <a:latin typeface="Open Sans"/>
                <a:ea typeface="Open Sans"/>
                <a:cs typeface="Open Sans"/>
                <a:sym typeface="Open Sans"/>
              </a:defRPr>
            </a:lvl1pPr>
            <a:lvl2pPr marL="0" marR="0" lvl="1" indent="0" algn="r">
              <a:spcBef>
                <a:spcPts val="0"/>
              </a:spcBef>
              <a:buNone/>
              <a:defRPr sz="1200" b="0" i="0" u="none" strike="noStrike" cap="none">
                <a:solidFill>
                  <a:schemeClr val="lt1"/>
                </a:solidFill>
                <a:latin typeface="Open Sans"/>
                <a:ea typeface="Open Sans"/>
                <a:cs typeface="Open Sans"/>
                <a:sym typeface="Open Sans"/>
              </a:defRPr>
            </a:lvl2pPr>
            <a:lvl3pPr marL="0" marR="0" lvl="2" indent="0" algn="r">
              <a:spcBef>
                <a:spcPts val="0"/>
              </a:spcBef>
              <a:buNone/>
              <a:defRPr sz="1200" b="0" i="0" u="none" strike="noStrike" cap="none">
                <a:solidFill>
                  <a:schemeClr val="lt1"/>
                </a:solidFill>
                <a:latin typeface="Open Sans"/>
                <a:ea typeface="Open Sans"/>
                <a:cs typeface="Open Sans"/>
                <a:sym typeface="Open Sans"/>
              </a:defRPr>
            </a:lvl3pPr>
            <a:lvl4pPr marL="0" marR="0" lvl="3" indent="0" algn="r">
              <a:spcBef>
                <a:spcPts val="0"/>
              </a:spcBef>
              <a:buNone/>
              <a:defRPr sz="1200" b="0" i="0" u="none" strike="noStrike" cap="none">
                <a:solidFill>
                  <a:schemeClr val="lt1"/>
                </a:solidFill>
                <a:latin typeface="Open Sans"/>
                <a:ea typeface="Open Sans"/>
                <a:cs typeface="Open Sans"/>
                <a:sym typeface="Open Sans"/>
              </a:defRPr>
            </a:lvl4pPr>
            <a:lvl5pPr marL="0" marR="0" lvl="4" indent="0" algn="r">
              <a:spcBef>
                <a:spcPts val="0"/>
              </a:spcBef>
              <a:buNone/>
              <a:defRPr sz="1200" b="0" i="0" u="none" strike="noStrike" cap="none">
                <a:solidFill>
                  <a:schemeClr val="lt1"/>
                </a:solidFill>
                <a:latin typeface="Open Sans"/>
                <a:ea typeface="Open Sans"/>
                <a:cs typeface="Open Sans"/>
                <a:sym typeface="Open Sans"/>
              </a:defRPr>
            </a:lvl5pPr>
            <a:lvl6pPr marL="0" marR="0" lvl="5" indent="0" algn="r">
              <a:spcBef>
                <a:spcPts val="0"/>
              </a:spcBef>
              <a:buNone/>
              <a:defRPr sz="1200" b="0" i="0" u="none" strike="noStrike" cap="none">
                <a:solidFill>
                  <a:schemeClr val="lt1"/>
                </a:solidFill>
                <a:latin typeface="Open Sans"/>
                <a:ea typeface="Open Sans"/>
                <a:cs typeface="Open Sans"/>
                <a:sym typeface="Open Sans"/>
              </a:defRPr>
            </a:lvl6pPr>
            <a:lvl7pPr marL="0" marR="0" lvl="6" indent="0" algn="r">
              <a:spcBef>
                <a:spcPts val="0"/>
              </a:spcBef>
              <a:buNone/>
              <a:defRPr sz="1200" b="0" i="0" u="none" strike="noStrike" cap="none">
                <a:solidFill>
                  <a:schemeClr val="lt1"/>
                </a:solidFill>
                <a:latin typeface="Open Sans"/>
                <a:ea typeface="Open Sans"/>
                <a:cs typeface="Open Sans"/>
                <a:sym typeface="Open Sans"/>
              </a:defRPr>
            </a:lvl7pPr>
            <a:lvl8pPr marL="0" marR="0" lvl="7" indent="0" algn="r">
              <a:spcBef>
                <a:spcPts val="0"/>
              </a:spcBef>
              <a:buNone/>
              <a:defRPr sz="1200" b="0" i="0" u="none" strike="noStrike" cap="none">
                <a:solidFill>
                  <a:schemeClr val="lt1"/>
                </a:solidFill>
                <a:latin typeface="Open Sans"/>
                <a:ea typeface="Open Sans"/>
                <a:cs typeface="Open Sans"/>
                <a:sym typeface="Open Sans"/>
              </a:defRPr>
            </a:lvl8pPr>
            <a:lvl9pPr marL="0" marR="0" lvl="8" indent="0" algn="r">
              <a:spcBef>
                <a:spcPts val="0"/>
              </a:spcBef>
              <a:buNone/>
              <a:defRPr sz="1200" b="0" i="0" u="none" strike="noStrike" cap="none">
                <a:solidFill>
                  <a:schemeClr val="lt1"/>
                </a:solidFill>
                <a:latin typeface="Open Sans"/>
                <a:ea typeface="Open Sans"/>
                <a:cs typeface="Open Sans"/>
                <a:sym typeface="Open Sans"/>
              </a:defRPr>
            </a:lvl9pPr>
          </a:lstStyle>
          <a:p>
            <a:fld id="{00000000-1234-1234-1234-123412341234}" type="slidenum">
              <a:rPr lang="en" smtClean="0"/>
              <a:pPr/>
              <a:t>‹#›</a:t>
            </a:fld>
            <a:endParaRPr lang="en"/>
          </a:p>
        </p:txBody>
      </p:sp>
      <p:pic>
        <p:nvPicPr>
          <p:cNvPr id="217" name="Google Shape;217;p39"/>
          <p:cNvPicPr preferRelativeResize="0"/>
          <p:nvPr/>
        </p:nvPicPr>
        <p:blipFill rotWithShape="1">
          <a:blip r:embed="rId27" cstate="email">
            <a:alphaModFix/>
            <a:extLst>
              <a:ext uri="{28A0092B-C50C-407E-A947-70E740481C1C}">
                <a14:useLocalDpi xmlns:a14="http://schemas.microsoft.com/office/drawing/2010/main"/>
              </a:ext>
            </a:extLst>
          </a:blip>
          <a:srcRect/>
          <a:stretch/>
        </p:blipFill>
        <p:spPr>
          <a:xfrm>
            <a:off x="5150148" y="6176965"/>
            <a:ext cx="1891704" cy="599223"/>
          </a:xfrm>
          <a:prstGeom prst="rect">
            <a:avLst/>
          </a:prstGeom>
          <a:noFill/>
          <a:ln>
            <a:noFill/>
          </a:ln>
        </p:spPr>
      </p:pic>
    </p:spTree>
    <p:extLst>
      <p:ext uri="{BB962C8B-B14F-4D97-AF65-F5344CB8AC3E}">
        <p14:creationId xmlns:p14="http://schemas.microsoft.com/office/powerpoint/2010/main" val="1251697818"/>
      </p:ext>
    </p:extLst>
  </p:cSld>
  <p:clrMap bg1="lt1" tx1="dk1" bg2="dk2" tx2="lt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3998" r:id="rId20"/>
    <p:sldLayoutId id="2147483999" r:id="rId21"/>
    <p:sldLayoutId id="2147484000" r:id="rId22"/>
    <p:sldLayoutId id="2147484001" r:id="rId23"/>
    <p:sldLayoutId id="2147484002"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13"/>
        <p:cNvGrpSpPr/>
        <p:nvPr/>
      </p:nvGrpSpPr>
      <p:grpSpPr>
        <a:xfrm>
          <a:off x="0" y="0"/>
          <a:ext cx="0" cy="0"/>
          <a:chOff x="0" y="0"/>
          <a:chExt cx="0" cy="0"/>
        </a:xfrm>
      </p:grpSpPr>
      <p:sp>
        <p:nvSpPr>
          <p:cNvPr id="3014" name="Google Shape;3014;g34d03905792_3_0"/>
          <p:cNvSpPr txBox="1">
            <a:spLocks noGrp="1"/>
          </p:cNvSpPr>
          <p:nvPr>
            <p:ph type="title"/>
          </p:nvPr>
        </p:nvSpPr>
        <p:spPr>
          <a:xfrm>
            <a:off x="415600" y="593367"/>
            <a:ext cx="11360800" cy="763600"/>
          </a:xfrm>
          <a:prstGeom prst="rect">
            <a:avLst/>
          </a:prstGeom>
          <a:noFill/>
          <a:ln>
            <a:noFill/>
          </a:ln>
        </p:spPr>
        <p:txBody>
          <a:bodyPr spcFirstLastPara="1" wrap="square" lIns="182850" tIns="182850" rIns="182850" bIns="182850" anchor="t" anchorCtr="0">
            <a:normAutofit/>
          </a:bodyPr>
          <a:lstStyle>
            <a:lvl1pPr lvl="0">
              <a:spcBef>
                <a:spcPts val="0"/>
              </a:spcBef>
              <a:spcAft>
                <a:spcPts val="0"/>
              </a:spcAft>
              <a:buClr>
                <a:schemeClr val="dk1"/>
              </a:buClr>
              <a:buSzPts val="5600"/>
              <a:buNone/>
              <a:defRPr sz="5600">
                <a:solidFill>
                  <a:schemeClr val="dk1"/>
                </a:solidFill>
              </a:defRPr>
            </a:lvl1pPr>
            <a:lvl2pPr lvl="1">
              <a:spcBef>
                <a:spcPts val="0"/>
              </a:spcBef>
              <a:spcAft>
                <a:spcPts val="0"/>
              </a:spcAft>
              <a:buClr>
                <a:schemeClr val="dk1"/>
              </a:buClr>
              <a:buSzPts val="5600"/>
              <a:buNone/>
              <a:defRPr sz="5600">
                <a:solidFill>
                  <a:schemeClr val="dk1"/>
                </a:solidFill>
              </a:defRPr>
            </a:lvl2pPr>
            <a:lvl3pPr lvl="2">
              <a:spcBef>
                <a:spcPts val="0"/>
              </a:spcBef>
              <a:spcAft>
                <a:spcPts val="0"/>
              </a:spcAft>
              <a:buClr>
                <a:schemeClr val="dk1"/>
              </a:buClr>
              <a:buSzPts val="5600"/>
              <a:buNone/>
              <a:defRPr sz="5600">
                <a:solidFill>
                  <a:schemeClr val="dk1"/>
                </a:solidFill>
              </a:defRPr>
            </a:lvl3pPr>
            <a:lvl4pPr lvl="3">
              <a:spcBef>
                <a:spcPts val="0"/>
              </a:spcBef>
              <a:spcAft>
                <a:spcPts val="0"/>
              </a:spcAft>
              <a:buClr>
                <a:schemeClr val="dk1"/>
              </a:buClr>
              <a:buSzPts val="5600"/>
              <a:buNone/>
              <a:defRPr sz="5600">
                <a:solidFill>
                  <a:schemeClr val="dk1"/>
                </a:solidFill>
              </a:defRPr>
            </a:lvl4pPr>
            <a:lvl5pPr lvl="4">
              <a:spcBef>
                <a:spcPts val="0"/>
              </a:spcBef>
              <a:spcAft>
                <a:spcPts val="0"/>
              </a:spcAft>
              <a:buClr>
                <a:schemeClr val="dk1"/>
              </a:buClr>
              <a:buSzPts val="5600"/>
              <a:buNone/>
              <a:defRPr sz="5600">
                <a:solidFill>
                  <a:schemeClr val="dk1"/>
                </a:solidFill>
              </a:defRPr>
            </a:lvl5pPr>
            <a:lvl6pPr lvl="5">
              <a:spcBef>
                <a:spcPts val="0"/>
              </a:spcBef>
              <a:spcAft>
                <a:spcPts val="0"/>
              </a:spcAft>
              <a:buClr>
                <a:schemeClr val="dk1"/>
              </a:buClr>
              <a:buSzPts val="5600"/>
              <a:buNone/>
              <a:defRPr sz="5600">
                <a:solidFill>
                  <a:schemeClr val="dk1"/>
                </a:solidFill>
              </a:defRPr>
            </a:lvl6pPr>
            <a:lvl7pPr lvl="6">
              <a:spcBef>
                <a:spcPts val="0"/>
              </a:spcBef>
              <a:spcAft>
                <a:spcPts val="0"/>
              </a:spcAft>
              <a:buClr>
                <a:schemeClr val="dk1"/>
              </a:buClr>
              <a:buSzPts val="5600"/>
              <a:buNone/>
              <a:defRPr sz="5600">
                <a:solidFill>
                  <a:schemeClr val="dk1"/>
                </a:solidFill>
              </a:defRPr>
            </a:lvl7pPr>
            <a:lvl8pPr lvl="7">
              <a:spcBef>
                <a:spcPts val="0"/>
              </a:spcBef>
              <a:spcAft>
                <a:spcPts val="0"/>
              </a:spcAft>
              <a:buClr>
                <a:schemeClr val="dk1"/>
              </a:buClr>
              <a:buSzPts val="5600"/>
              <a:buNone/>
              <a:defRPr sz="5600">
                <a:solidFill>
                  <a:schemeClr val="dk1"/>
                </a:solidFill>
              </a:defRPr>
            </a:lvl8pPr>
            <a:lvl9pPr lvl="8">
              <a:spcBef>
                <a:spcPts val="0"/>
              </a:spcBef>
              <a:spcAft>
                <a:spcPts val="0"/>
              </a:spcAft>
              <a:buClr>
                <a:schemeClr val="dk1"/>
              </a:buClr>
              <a:buSzPts val="5600"/>
              <a:buNone/>
              <a:defRPr sz="5600">
                <a:solidFill>
                  <a:schemeClr val="dk1"/>
                </a:solidFill>
              </a:defRPr>
            </a:lvl9pPr>
          </a:lstStyle>
          <a:p>
            <a:endParaRPr/>
          </a:p>
        </p:txBody>
      </p:sp>
      <p:sp>
        <p:nvSpPr>
          <p:cNvPr id="3015" name="Google Shape;3015;g34d03905792_3_0"/>
          <p:cNvSpPr txBox="1">
            <a:spLocks noGrp="1"/>
          </p:cNvSpPr>
          <p:nvPr>
            <p:ph type="body" idx="1"/>
          </p:nvPr>
        </p:nvSpPr>
        <p:spPr>
          <a:xfrm>
            <a:off x="415600" y="1536633"/>
            <a:ext cx="11360800" cy="4555200"/>
          </a:xfrm>
          <a:prstGeom prst="rect">
            <a:avLst/>
          </a:prstGeom>
          <a:noFill/>
          <a:ln>
            <a:noFill/>
          </a:ln>
        </p:spPr>
        <p:txBody>
          <a:bodyPr spcFirstLastPara="1" wrap="square" lIns="182850" tIns="182850" rIns="182850" bIns="182850" anchor="t" anchorCtr="0">
            <a:normAutofit/>
          </a:bodyPr>
          <a:lstStyle>
            <a:lvl1pPr marL="457200" lvl="0" indent="-457200">
              <a:lnSpc>
                <a:spcPct val="115000"/>
              </a:lnSpc>
              <a:spcBef>
                <a:spcPts val="0"/>
              </a:spcBef>
              <a:spcAft>
                <a:spcPts val="0"/>
              </a:spcAft>
              <a:buClr>
                <a:schemeClr val="dk2"/>
              </a:buClr>
              <a:buSzPts val="3600"/>
              <a:buChar char="●"/>
              <a:defRPr sz="3600">
                <a:solidFill>
                  <a:schemeClr val="dk2"/>
                </a:solidFill>
              </a:defRPr>
            </a:lvl1pPr>
            <a:lvl2pPr marL="914400" lvl="1" indent="-406400">
              <a:lnSpc>
                <a:spcPct val="115000"/>
              </a:lnSpc>
              <a:spcBef>
                <a:spcPts val="0"/>
              </a:spcBef>
              <a:spcAft>
                <a:spcPts val="0"/>
              </a:spcAft>
              <a:buClr>
                <a:schemeClr val="dk2"/>
              </a:buClr>
              <a:buSzPts val="2800"/>
              <a:buChar char="○"/>
              <a:defRPr sz="2800">
                <a:solidFill>
                  <a:schemeClr val="dk2"/>
                </a:solidFill>
              </a:defRPr>
            </a:lvl2pPr>
            <a:lvl3pPr marL="1371600" lvl="2" indent="-406400">
              <a:lnSpc>
                <a:spcPct val="115000"/>
              </a:lnSpc>
              <a:spcBef>
                <a:spcPts val="0"/>
              </a:spcBef>
              <a:spcAft>
                <a:spcPts val="0"/>
              </a:spcAft>
              <a:buClr>
                <a:schemeClr val="dk2"/>
              </a:buClr>
              <a:buSzPts val="2800"/>
              <a:buChar char="■"/>
              <a:defRPr sz="2800">
                <a:solidFill>
                  <a:schemeClr val="dk2"/>
                </a:solidFill>
              </a:defRPr>
            </a:lvl3pPr>
            <a:lvl4pPr marL="1828800" lvl="3" indent="-406400">
              <a:lnSpc>
                <a:spcPct val="115000"/>
              </a:lnSpc>
              <a:spcBef>
                <a:spcPts val="0"/>
              </a:spcBef>
              <a:spcAft>
                <a:spcPts val="0"/>
              </a:spcAft>
              <a:buClr>
                <a:schemeClr val="dk2"/>
              </a:buClr>
              <a:buSzPts val="2800"/>
              <a:buChar char="●"/>
              <a:defRPr sz="2800">
                <a:solidFill>
                  <a:schemeClr val="dk2"/>
                </a:solidFill>
              </a:defRPr>
            </a:lvl4pPr>
            <a:lvl5pPr marL="2286000" lvl="4" indent="-406400">
              <a:lnSpc>
                <a:spcPct val="115000"/>
              </a:lnSpc>
              <a:spcBef>
                <a:spcPts val="0"/>
              </a:spcBef>
              <a:spcAft>
                <a:spcPts val="0"/>
              </a:spcAft>
              <a:buClr>
                <a:schemeClr val="dk2"/>
              </a:buClr>
              <a:buSzPts val="2800"/>
              <a:buChar char="○"/>
              <a:defRPr sz="2800">
                <a:solidFill>
                  <a:schemeClr val="dk2"/>
                </a:solidFill>
              </a:defRPr>
            </a:lvl5pPr>
            <a:lvl6pPr marL="2743200" lvl="5" indent="-406400">
              <a:lnSpc>
                <a:spcPct val="115000"/>
              </a:lnSpc>
              <a:spcBef>
                <a:spcPts val="0"/>
              </a:spcBef>
              <a:spcAft>
                <a:spcPts val="0"/>
              </a:spcAft>
              <a:buClr>
                <a:schemeClr val="dk2"/>
              </a:buClr>
              <a:buSzPts val="2800"/>
              <a:buChar char="■"/>
              <a:defRPr sz="2800">
                <a:solidFill>
                  <a:schemeClr val="dk2"/>
                </a:solidFill>
              </a:defRPr>
            </a:lvl6pPr>
            <a:lvl7pPr marL="3200400" lvl="6" indent="-406400">
              <a:lnSpc>
                <a:spcPct val="115000"/>
              </a:lnSpc>
              <a:spcBef>
                <a:spcPts val="0"/>
              </a:spcBef>
              <a:spcAft>
                <a:spcPts val="0"/>
              </a:spcAft>
              <a:buClr>
                <a:schemeClr val="dk2"/>
              </a:buClr>
              <a:buSzPts val="2800"/>
              <a:buChar char="●"/>
              <a:defRPr sz="2800">
                <a:solidFill>
                  <a:schemeClr val="dk2"/>
                </a:solidFill>
              </a:defRPr>
            </a:lvl7pPr>
            <a:lvl8pPr marL="3657600" lvl="7" indent="-406400">
              <a:lnSpc>
                <a:spcPct val="115000"/>
              </a:lnSpc>
              <a:spcBef>
                <a:spcPts val="0"/>
              </a:spcBef>
              <a:spcAft>
                <a:spcPts val="0"/>
              </a:spcAft>
              <a:buClr>
                <a:schemeClr val="dk2"/>
              </a:buClr>
              <a:buSzPts val="2800"/>
              <a:buChar char="○"/>
              <a:defRPr sz="2800">
                <a:solidFill>
                  <a:schemeClr val="dk2"/>
                </a:solidFill>
              </a:defRPr>
            </a:lvl8pPr>
            <a:lvl9pPr marL="4114800" lvl="8" indent="-406400">
              <a:lnSpc>
                <a:spcPct val="115000"/>
              </a:lnSpc>
              <a:spcBef>
                <a:spcPts val="0"/>
              </a:spcBef>
              <a:spcAft>
                <a:spcPts val="0"/>
              </a:spcAft>
              <a:buClr>
                <a:schemeClr val="dk2"/>
              </a:buClr>
              <a:buSzPts val="2800"/>
              <a:buChar char="■"/>
              <a:defRPr sz="2800">
                <a:solidFill>
                  <a:schemeClr val="dk2"/>
                </a:solidFill>
              </a:defRPr>
            </a:lvl9pPr>
          </a:lstStyle>
          <a:p>
            <a:endParaRPr/>
          </a:p>
        </p:txBody>
      </p:sp>
      <p:sp>
        <p:nvSpPr>
          <p:cNvPr id="3016" name="Google Shape;3016;g34d03905792_3_0"/>
          <p:cNvSpPr txBox="1">
            <a:spLocks noGrp="1"/>
          </p:cNvSpPr>
          <p:nvPr>
            <p:ph type="sldNum" idx="12"/>
          </p:nvPr>
        </p:nvSpPr>
        <p:spPr>
          <a:xfrm>
            <a:off x="11296611" y="6217623"/>
            <a:ext cx="731600" cy="524800"/>
          </a:xfrm>
          <a:prstGeom prst="rect">
            <a:avLst/>
          </a:prstGeom>
          <a:noFill/>
          <a:ln>
            <a:noFill/>
          </a:ln>
        </p:spPr>
        <p:txBody>
          <a:bodyPr spcFirstLastPara="1" wrap="square" lIns="182850" tIns="182850" rIns="182850" bIns="182850"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79332012"/>
      </p:ext>
    </p:extLst>
  </p:cSld>
  <p:clrMap bg1="lt1" tx1="dk1" bg2="dk2" tx2="lt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7.xml"/></Relationships>
</file>

<file path=ppt/slides/_rels/slide1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xml"/><Relationship Id="rId1" Type="http://schemas.openxmlformats.org/officeDocument/2006/relationships/slideLayout" Target="../slideLayouts/slideLayout92.xml"/><Relationship Id="rId5" Type="http://schemas.openxmlformats.org/officeDocument/2006/relationships/image" Target="../media/image169.png"/><Relationship Id="rId4" Type="http://schemas.openxmlformats.org/officeDocument/2006/relationships/image" Target="../media/image168.png"/></Relationships>
</file>

<file path=ppt/slides/_rels/slide1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75.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74.png"/><Relationship Id="rId5" Type="http://schemas.openxmlformats.org/officeDocument/2006/relationships/hyperlink" Target="https://www.ci3t.org/measures" TargetMode="External"/><Relationship Id="rId4" Type="http://schemas.openxmlformats.org/officeDocument/2006/relationships/image" Target="../media/image173.png"/></Relationships>
</file>

<file path=ppt/slides/_rels/slide13.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3" Type="http://schemas.openxmlformats.org/officeDocument/2006/relationships/image" Target="../media/image176.jpeg"/><Relationship Id="rId7" Type="http://schemas.openxmlformats.org/officeDocument/2006/relationships/diagramColors" Target="../diagrams/colors8.xml"/><Relationship Id="rId12" Type="http://schemas.openxmlformats.org/officeDocument/2006/relationships/diagramColors" Target="../diagrams/colors9.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8.xml"/><Relationship Id="rId11" Type="http://schemas.openxmlformats.org/officeDocument/2006/relationships/diagramQuickStyle" Target="../diagrams/quickStyle9.xml"/><Relationship Id="rId5" Type="http://schemas.openxmlformats.org/officeDocument/2006/relationships/diagramLayout" Target="../diagrams/layout8.xml"/><Relationship Id="rId10" Type="http://schemas.openxmlformats.org/officeDocument/2006/relationships/diagramLayout" Target="../diagrams/layout9.xml"/><Relationship Id="rId4" Type="http://schemas.openxmlformats.org/officeDocument/2006/relationships/diagramData" Target="../diagrams/data8.xml"/><Relationship Id="rId9" Type="http://schemas.openxmlformats.org/officeDocument/2006/relationships/diagramData" Target="../diagrams/data9.xml"/></Relationships>
</file>

<file path=ppt/slides/_rels/slide1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180.png"/><Relationship Id="rId7" Type="http://schemas.openxmlformats.org/officeDocument/2006/relationships/diagramQuickStyle" Target="../diagrams/quickStyle10.xml"/><Relationship Id="rId2" Type="http://schemas.openxmlformats.org/officeDocument/2006/relationships/image" Target="../media/image179.png"/><Relationship Id="rId1" Type="http://schemas.openxmlformats.org/officeDocument/2006/relationships/slideLayout" Target="../slideLayouts/slideLayout8.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181.png"/><Relationship Id="rId9" Type="http://schemas.microsoft.com/office/2007/relationships/diagramDrawing" Target="../diagrams/drawing10.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8.xml"/></Relationships>
</file>

<file path=ppt/slides/_rels/slide2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0.svg"/><Relationship Id="rId5" Type="http://schemas.openxmlformats.org/officeDocument/2006/relationships/image" Target="../media/image189.png"/><Relationship Id="rId4" Type="http://schemas.openxmlformats.org/officeDocument/2006/relationships/image" Target="../media/image18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95.png"/></Relationships>
</file>

<file path=ppt/slides/_rels/slide2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xml"/><Relationship Id="rId1" Type="http://schemas.openxmlformats.org/officeDocument/2006/relationships/slideLayout" Target="../slideLayouts/slideLayout92.xml"/><Relationship Id="rId5" Type="http://schemas.openxmlformats.org/officeDocument/2006/relationships/image" Target="../media/image197.png"/><Relationship Id="rId4" Type="http://schemas.openxmlformats.org/officeDocument/2006/relationships/image" Target="../media/image196.png"/></Relationships>
</file>

<file path=ppt/slides/_rels/slide2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xml"/><Relationship Id="rId1" Type="http://schemas.openxmlformats.org/officeDocument/2006/relationships/slideLayout" Target="../slideLayouts/slideLayout92.xml"/><Relationship Id="rId5" Type="http://schemas.openxmlformats.org/officeDocument/2006/relationships/image" Target="../media/image199.png"/><Relationship Id="rId4" Type="http://schemas.openxmlformats.org/officeDocument/2006/relationships/image" Target="../media/image198.png"/></Relationships>
</file>

<file path=ppt/slides/_rels/slide29.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9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00.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203.jpeg"/><Relationship Id="rId1" Type="http://schemas.openxmlformats.org/officeDocument/2006/relationships/slideLayout" Target="../slideLayouts/slideLayout100.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04.xml"/></Relationships>
</file>

<file path=ppt/slides/_rels/slide36.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10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101.xml"/></Relationships>
</file>

<file path=ppt/slides/_rels/slide3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0.xml"/><Relationship Id="rId1" Type="http://schemas.openxmlformats.org/officeDocument/2006/relationships/slideLayout" Target="../slideLayouts/slideLayout10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103.xml"/></Relationships>
</file>

<file path=ppt/slides/_rels/slide4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10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4.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98.xml"/></Relationships>
</file>

<file path=ppt/slides/_rels/slide4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1.xml"/><Relationship Id="rId1" Type="http://schemas.openxmlformats.org/officeDocument/2006/relationships/slideLayout" Target="../slideLayouts/slideLayout10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47.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10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9.xml.rels><?xml version="1.0" encoding="UTF-8" standalone="yes"?>
<Relationships xmlns="http://schemas.openxmlformats.org/package/2006/relationships"><Relationship Id="rId3" Type="http://schemas.openxmlformats.org/officeDocument/2006/relationships/image" Target="../media/image215.emf"/><Relationship Id="rId2" Type="http://schemas.openxmlformats.org/officeDocument/2006/relationships/package" Target="../embeddings/Microsoft_Word_Document.docx"/><Relationship Id="rId1" Type="http://schemas.openxmlformats.org/officeDocument/2006/relationships/slideLayout" Target="../slideLayouts/slideLayout98.xml"/></Relationships>
</file>

<file path=ppt/slides/_rels/slide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7.xml"/><Relationship Id="rId4" Type="http://schemas.openxmlformats.org/officeDocument/2006/relationships/image" Target="../media/image162.jpeg"/></Relationships>
</file>

<file path=ppt/slides/_rels/slide50.xml.rels><?xml version="1.0" encoding="UTF-8" standalone="yes"?>
<Relationships xmlns="http://schemas.openxmlformats.org/package/2006/relationships"><Relationship Id="rId2" Type="http://schemas.openxmlformats.org/officeDocument/2006/relationships/hyperlink" Target="mailto:m.schreiber@ucla.edu" TargetMode="External"/><Relationship Id="rId1" Type="http://schemas.openxmlformats.org/officeDocument/2006/relationships/slideLayout" Target="../slideLayouts/slideLayout97.xml"/></Relationships>
</file>

<file path=ppt/slides/_rels/slide5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hyperlink" Target="mailto:kelcey1@uw.edu" TargetMode="External"/><Relationship Id="rId1" Type="http://schemas.openxmlformats.org/officeDocument/2006/relationships/slideLayout" Target="../slideLayouts/slideLayout110.xml"/><Relationship Id="rId5" Type="http://schemas.openxmlformats.org/officeDocument/2006/relationships/image" Target="../media/image218.png"/><Relationship Id="rId4" Type="http://schemas.openxmlformats.org/officeDocument/2006/relationships/image" Target="../media/image217.png"/></Relationships>
</file>

<file path=ppt/slides/_rels/slide52.xml.rels><?xml version="1.0" encoding="UTF-8" standalone="yes"?>
<Relationships xmlns="http://schemas.openxmlformats.org/package/2006/relationships"><Relationship Id="rId8" Type="http://schemas.openxmlformats.org/officeDocument/2006/relationships/hyperlink" Target="https://bit.ly/3TVauRI" TargetMode="External"/><Relationship Id="rId13" Type="http://schemas.openxmlformats.org/officeDocument/2006/relationships/hyperlink" Target="https://haringcenter.org/" TargetMode="External"/><Relationship Id="rId3" Type="http://schemas.openxmlformats.org/officeDocument/2006/relationships/image" Target="../media/image219.png"/><Relationship Id="rId7" Type="http://schemas.openxmlformats.org/officeDocument/2006/relationships/hyperlink" Target="https://www.linkedin.com/company/uw-smart-center" TargetMode="External"/><Relationship Id="rId12" Type="http://schemas.openxmlformats.org/officeDocument/2006/relationships/image" Target="../media/image216.png"/><Relationship Id="rId2" Type="http://schemas.openxmlformats.org/officeDocument/2006/relationships/notesSlide" Target="../notesSlides/notesSlide22.xml"/><Relationship Id="rId16" Type="http://schemas.openxmlformats.org/officeDocument/2006/relationships/image" Target="../media/image217.png"/><Relationship Id="rId1" Type="http://schemas.openxmlformats.org/officeDocument/2006/relationships/slideLayout" Target="../slideLayouts/slideLayout114.xml"/><Relationship Id="rId6" Type="http://schemas.openxmlformats.org/officeDocument/2006/relationships/hyperlink" Target="https://www.facebook.com/settings?tab=profile&amp;section=username" TargetMode="External"/><Relationship Id="rId11" Type="http://schemas.openxmlformats.org/officeDocument/2006/relationships/image" Target="../media/image222.png"/><Relationship Id="rId5" Type="http://schemas.openxmlformats.org/officeDocument/2006/relationships/hyperlink" Target="https://smartcenter.uw.edu/" TargetMode="External"/><Relationship Id="rId15" Type="http://schemas.openxmlformats.org/officeDocument/2006/relationships/image" Target="../media/image223.png"/><Relationship Id="rId10" Type="http://schemas.openxmlformats.org/officeDocument/2006/relationships/image" Target="../media/image221.png"/><Relationship Id="rId4" Type="http://schemas.openxmlformats.org/officeDocument/2006/relationships/hyperlink" Target="mailto:uwsmart@uw.edu" TargetMode="External"/><Relationship Id="rId9" Type="http://schemas.openxmlformats.org/officeDocument/2006/relationships/image" Target="../media/image220.png"/><Relationship Id="rId14" Type="http://schemas.openxmlformats.org/officeDocument/2006/relationships/hyperlink" Target="https://ippdemosites.org/resources-artifacts/"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app.leg.wa.gov/RCW/default.aspx?cite=28A.300.630" TargetMode="External"/><Relationship Id="rId2" Type="http://schemas.openxmlformats.org/officeDocument/2006/relationships/notesSlide" Target="../notesSlides/notesSlide23.xml"/><Relationship Id="rId1" Type="http://schemas.openxmlformats.org/officeDocument/2006/relationships/slideLayout" Target="../slideLayouts/slideLayout173.xml"/><Relationship Id="rId4" Type="http://schemas.openxmlformats.org/officeDocument/2006/relationships/hyperlink" Target="http://app.leg.wa.gov/RCW/default.aspx?cite=28A.320.127"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24.png"/><Relationship Id="rId7" Type="http://schemas.openxmlformats.org/officeDocument/2006/relationships/image" Target="../media/image228.png"/><Relationship Id="rId2" Type="http://schemas.openxmlformats.org/officeDocument/2006/relationships/notesSlide" Target="../notesSlides/notesSlide24.xml"/><Relationship Id="rId1" Type="http://schemas.openxmlformats.org/officeDocument/2006/relationships/slideLayout" Target="../slideLayouts/slideLayout173.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s>
</file>

<file path=ppt/slides/_rels/slide55.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5.xml"/><Relationship Id="rId1" Type="http://schemas.openxmlformats.org/officeDocument/2006/relationships/slideLayout" Target="../slideLayouts/slideLayout194.xml"/></Relationships>
</file>

<file path=ppt/slides/_rels/slide56.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6.xml"/><Relationship Id="rId1" Type="http://schemas.openxmlformats.org/officeDocument/2006/relationships/slideLayout" Target="../slideLayouts/slideLayout19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7.xml"/><Relationship Id="rId1" Type="http://schemas.openxmlformats.org/officeDocument/2006/relationships/slideLayout" Target="../slideLayouts/slideLayout185.xml"/></Relationships>
</file>

<file path=ppt/slides/_rels/slide58.xml.rels><?xml version="1.0" encoding="UTF-8" standalone="yes"?>
<Relationships xmlns="http://schemas.openxmlformats.org/package/2006/relationships"><Relationship Id="rId8" Type="http://schemas.openxmlformats.org/officeDocument/2006/relationships/hyperlink" Target="https://ospi.k12.wa.us/sites/default/files/2022-12/assessment_print.pdf" TargetMode="External"/><Relationship Id="rId13" Type="http://schemas.openxmlformats.org/officeDocument/2006/relationships/image" Target="../media/image235.png"/><Relationship Id="rId3" Type="http://schemas.openxmlformats.org/officeDocument/2006/relationships/hyperlink" Target="https://cdn.wildapricot.com/171537/resources/Documents/2024%20ESA%20Behavioral%20Health%20Professionals%20Roles%20Specific%20to%20Social%20and%20Emotional%20Health%20and%20Wellness%20(2024).pdf?version=1731390118000&amp;Policy=eyJTdGF0ZW1lbnQiOiBbeyJSZXNvdXJjZSI6Imh0dHBzOi8vY2RuLndpbGRhcHJpY290LmNvbS8xNzE1MzcvcmVzb3VyY2VzL0RvY3VtZW50cy8yMDI0JTIwRVNBJTIwQmVoYXZpb3JhbCUyMEhlYWx0aCUyMFByb2Zlc3Npb25hbHMlMjBSb2xlcyUyMFNwZWNpZmljJTIwdG8lMjBTb2NpYWwlMjBhbmQlMjBFbW90aW9uYWwlMjBIZWFsdGglMjBhbmQlMjBXZWxsbmVzcyUyMCgyMDI0KS5wZGY~dmVyc2lvbj0xNzMxMzkwMTE4MDAwIiwiQ29uZGl0aW9uIjp7IkRhdGVMZXNzVGhhbiI6eyJBV1M6RXBvY2hUaW1lIjoxNzM4MTgxMzI0fSwiSXBBZGRyZXNzIjp7IkFXUzpTb3VyY2VJcCI6IjAuMC4wLjAvMCJ9fX1dfQ__&amp;Signature=osRr~EP3-Hhmx19PYTyuAexTGx5Tym92EWoM~K5nboETtc412AOU2GmxZyLO3sRKxJJ0FHbOEH5TITgIAzJdwvJsVyUfcWxH09VsOXdr7ltwiNUn6bWt6q0OltT90Lh76hvZ~n5cg21TiDZj-8MVPbavl6gkpoIbHcIX0dIV2CupEJaaw~88pM37TsfdHDfHCt02t6bUMACLCCPLVggppDwQZSI76TfkHWx-rrPv9JrCdCvDXAZkxyn5iiKqqdiy2fBc4VqSXc0Av32OBUNZDkiMEuHtPpAeTcaqxVPQc8alsn0rkYoq4HbqIFCzrDpl0cMWCX6CrtQLAts9OnPchA__&amp;Key-Pair-Id=K27MGQSHTHAGGF" TargetMode="External"/><Relationship Id="rId7" Type="http://schemas.openxmlformats.org/officeDocument/2006/relationships/hyperlink" Target="https://ospi.k12.wa.us/sites/default/files/2022-12/Child-Find-Community-Awareness.pdf" TargetMode="External"/><Relationship Id="rId12" Type="http://schemas.openxmlformats.org/officeDocument/2006/relationships/image" Target="../media/image234.png"/><Relationship Id="rId2" Type="http://schemas.openxmlformats.org/officeDocument/2006/relationships/notesSlide" Target="../notesSlides/notesSlide28.xml"/><Relationship Id="rId1" Type="http://schemas.openxmlformats.org/officeDocument/2006/relationships/slideLayout" Target="../slideLayouts/slideLayout194.xml"/><Relationship Id="rId6" Type="http://schemas.openxmlformats.org/officeDocument/2006/relationships/hyperlink" Target="https://view.officeapps.live.com/op/view.aspx?src=https%3A%2F%2Fospi.k12.wa.us%2Fsites%2Fdefault%2Ffiles%2F2023-08%2Fmodeld1.DOC&amp;wdOrigin=BROWSELINK" TargetMode="External"/><Relationship Id="rId11" Type="http://schemas.openxmlformats.org/officeDocument/2006/relationships/image" Target="../media/image233.png"/><Relationship Id="rId5" Type="http://schemas.openxmlformats.org/officeDocument/2006/relationships/hyperlink" Target="https://ospi.k12.wa.us/sites/default/files/2024-08/lap-guide.pdf" TargetMode="External"/><Relationship Id="rId10" Type="http://schemas.openxmlformats.org/officeDocument/2006/relationships/image" Target="../media/image232.png"/><Relationship Id="rId4" Type="http://schemas.openxmlformats.org/officeDocument/2006/relationships/hyperlink" Target="https://ospi.k12.wa.us/sites/default/files/2023-10/washington_s-mtss-framework-document.pdf" TargetMode="External"/><Relationship Id="rId9" Type="http://schemas.openxmlformats.org/officeDocument/2006/relationships/hyperlink" Target="https://ospi.k12.wa.us/student-success/support-programs/multi-tiered-system-supports-mtss/washington-integrated-student-supports-protocol" TargetMode="External"/><Relationship Id="rId14" Type="http://schemas.openxmlformats.org/officeDocument/2006/relationships/image" Target="../media/image236.png"/></Relationships>
</file>

<file path=ppt/slides/_rels/slide59.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179.xml"/></Relationships>
</file>

<file path=ppt/slides/_rels/slide6.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29.xml"/><Relationship Id="rId1" Type="http://schemas.openxmlformats.org/officeDocument/2006/relationships/slideLayout" Target="../slideLayouts/slideLayout194.xml"/><Relationship Id="rId4" Type="http://schemas.openxmlformats.org/officeDocument/2006/relationships/image" Target="../media/image231.png"/></Relationships>
</file>

<file path=ppt/slides/_rels/slide61.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30.xml"/><Relationship Id="rId1" Type="http://schemas.openxmlformats.org/officeDocument/2006/relationships/slideLayout" Target="../slideLayouts/slideLayout230.xml"/></Relationships>
</file>

<file path=ppt/slides/_rels/slide62.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31.xml"/><Relationship Id="rId1" Type="http://schemas.openxmlformats.org/officeDocument/2006/relationships/slideLayout" Target="../slideLayouts/slideLayout241.xml"/></Relationships>
</file>

<file path=ppt/slides/_rels/slide63.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32.xml"/><Relationship Id="rId1" Type="http://schemas.openxmlformats.org/officeDocument/2006/relationships/slideLayout" Target="../slideLayouts/slideLayout241.xml"/><Relationship Id="rId4" Type="http://schemas.openxmlformats.org/officeDocument/2006/relationships/image" Target="../media/image241.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66.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42.png"/><Relationship Id="rId7" Type="http://schemas.openxmlformats.org/officeDocument/2006/relationships/image" Target="../media/image245.png"/><Relationship Id="rId2" Type="http://schemas.openxmlformats.org/officeDocument/2006/relationships/notesSlide" Target="../notesSlides/notesSlide34.xml"/><Relationship Id="rId1" Type="http://schemas.openxmlformats.org/officeDocument/2006/relationships/slideLayout" Target="../slideLayouts/slideLayout194.xml"/><Relationship Id="rId6" Type="http://schemas.openxmlformats.org/officeDocument/2006/relationships/image" Target="../media/image244.png"/><Relationship Id="rId5" Type="http://schemas.openxmlformats.org/officeDocument/2006/relationships/hyperlink" Target="https://smartcenter.uw.edu/wp-content/uploads/2025/07/UWSMART-Legislative-Report-FINAL-063025.pdf" TargetMode="External"/><Relationship Id="rId4" Type="http://schemas.openxmlformats.org/officeDocument/2006/relationships/image" Target="../media/image243.png"/></Relationships>
</file>

<file path=ppt/slides/_rels/slide67.xml.rels><?xml version="1.0" encoding="UTF-8" standalone="yes"?>
<Relationships xmlns="http://schemas.openxmlformats.org/package/2006/relationships"><Relationship Id="rId8" Type="http://schemas.openxmlformats.org/officeDocument/2006/relationships/hyperlink" Target="https://smartcenter.uw.edu/wp-content/uploads/2025/08/UniversalScreening-BPGuides_PDF.pdf" TargetMode="External"/><Relationship Id="rId3" Type="http://schemas.openxmlformats.org/officeDocument/2006/relationships/image" Target="../media/image248.png"/><Relationship Id="rId7" Type="http://schemas.openxmlformats.org/officeDocument/2006/relationships/image" Target="../media/image252.png"/><Relationship Id="rId2" Type="http://schemas.openxmlformats.org/officeDocument/2006/relationships/image" Target="../media/image247.png"/><Relationship Id="rId1" Type="http://schemas.openxmlformats.org/officeDocument/2006/relationships/slideLayout" Target="../slideLayouts/slideLayout266.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image" Target="../media/image249.png"/><Relationship Id="rId9" Type="http://schemas.openxmlformats.org/officeDocument/2006/relationships/image" Target="../media/image253.png"/></Relationships>
</file>

<file path=ppt/slides/_rels/slide6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35.xml"/><Relationship Id="rId1" Type="http://schemas.openxmlformats.org/officeDocument/2006/relationships/slideLayout" Target="../slideLayouts/slideLayout112.xml"/><Relationship Id="rId5" Type="http://schemas.openxmlformats.org/officeDocument/2006/relationships/image" Target="../media/image255.png"/><Relationship Id="rId4" Type="http://schemas.openxmlformats.org/officeDocument/2006/relationships/image" Target="../media/image25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92.xml"/></Relationships>
</file>

<file path=ppt/slides/_rels/slide7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92.xml"/></Relationships>
</file>

<file path=ppt/slides/_rels/slide71.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3" Type="http://schemas.openxmlformats.org/officeDocument/2006/relationships/image" Target="../media/image259.png"/><Relationship Id="rId7" Type="http://schemas.openxmlformats.org/officeDocument/2006/relationships/image" Target="../media/image263.png"/><Relationship Id="rId2" Type="http://schemas.openxmlformats.org/officeDocument/2006/relationships/image" Target="../media/image258.png"/><Relationship Id="rId1" Type="http://schemas.openxmlformats.org/officeDocument/2006/relationships/slideLayout" Target="../slideLayouts/slideLayout31.xml"/><Relationship Id="rId6" Type="http://schemas.openxmlformats.org/officeDocument/2006/relationships/image" Target="../media/image262.png"/><Relationship Id="rId5" Type="http://schemas.openxmlformats.org/officeDocument/2006/relationships/image" Target="../media/image261.png"/><Relationship Id="rId4" Type="http://schemas.openxmlformats.org/officeDocument/2006/relationships/image" Target="../media/image260.png"/></Relationships>
</file>

<file path=ppt/slides/_rels/slide76.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hyperlink" Target="https://www.pbis.org/resource/tips-for-communicating-with-your-community-about-systematic-screening-what-does-your-district-and-school-leadership-team-need-to-know" TargetMode="External"/><Relationship Id="rId1" Type="http://schemas.openxmlformats.org/officeDocument/2006/relationships/slideLayout" Target="../slideLayouts/slideLayout2.xml"/><Relationship Id="rId4" Type="http://schemas.openxmlformats.org/officeDocument/2006/relationships/image" Target="../media/image267.png"/></Relationships>
</file>

<file path=ppt/slides/_rels/slide78.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hyperlink" Target="http://www.pbis.org/conference-and-presentations/pbis-leadership-foru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xml"/><Relationship Id="rId1" Type="http://schemas.openxmlformats.org/officeDocument/2006/relationships/slideLayout" Target="../slideLayouts/slideLayout88.xml"/></Relationships>
</file>

<file path=ppt/slides/_rels/slide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xml"/><Relationship Id="rId1" Type="http://schemas.openxmlformats.org/officeDocument/2006/relationships/slideLayout" Target="../slideLayouts/slideLayout92.xml"/><Relationship Id="rId5" Type="http://schemas.openxmlformats.org/officeDocument/2006/relationships/image" Target="../media/image167.png"/><Relationship Id="rId4" Type="http://schemas.openxmlformats.org/officeDocument/2006/relationships/image" Target="../media/image1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txBox="1">
            <a:spLocks noGrp="1"/>
          </p:cNvSpPr>
          <p:nvPr>
            <p:ph type="ctrTitle"/>
          </p:nvPr>
        </p:nvSpPr>
        <p:spPr>
          <a:xfrm>
            <a:off x="623222" y="1461089"/>
            <a:ext cx="10574215" cy="2126640"/>
          </a:xfrm>
          <a:prstGeom prst="rect">
            <a:avLst/>
          </a:prstGeom>
          <a:noFill/>
          <a:ln>
            <a:noFill/>
          </a:ln>
        </p:spPr>
        <p:txBody>
          <a:bodyPr spcFirstLastPara="1" wrap="square" lIns="91425" tIns="45700" rIns="91425" bIns="45700" anchor="t" anchorCtr="0">
            <a:noAutofit/>
          </a:bodyPr>
          <a:lstStyle/>
          <a:p>
            <a:pPr lvl="0">
              <a:buSzPts val="6600"/>
            </a:pPr>
            <a:r>
              <a:rPr lang="en-US" sz="4400" dirty="0"/>
              <a:t>1G Screening, Triage, &amp; Assessment: Data-Informed Approaches to Meeting Students’ Multiple Needs</a:t>
            </a:r>
            <a:endParaRPr sz="4000" b="0" dirty="0">
              <a:latin typeface="Calibri"/>
              <a:ea typeface="Calibri"/>
              <a:cs typeface="Calibri"/>
              <a:sym typeface="Calibri"/>
            </a:endParaRPr>
          </a:p>
        </p:txBody>
      </p:sp>
      <p:sp>
        <p:nvSpPr>
          <p:cNvPr id="106" name="Google Shape;106;p3"/>
          <p:cNvSpPr txBox="1">
            <a:spLocks noGrp="1"/>
          </p:cNvSpPr>
          <p:nvPr>
            <p:ph type="subTitle" idx="1"/>
          </p:nvPr>
        </p:nvSpPr>
        <p:spPr>
          <a:xfrm>
            <a:off x="389775" y="3615182"/>
            <a:ext cx="10966970" cy="1408230"/>
          </a:xfrm>
          <a:prstGeom prst="rect">
            <a:avLst/>
          </a:prstGeom>
          <a:noFill/>
          <a:ln>
            <a:noFill/>
          </a:ln>
        </p:spPr>
        <p:txBody>
          <a:bodyPr spcFirstLastPara="1" wrap="square" lIns="91425" tIns="45700" rIns="91425" bIns="45700" anchor="t" anchorCtr="0">
            <a:normAutofit/>
          </a:bodyPr>
          <a:lstStyle/>
          <a:p>
            <a:pPr marL="0" lvl="0" indent="0">
              <a:spcBef>
                <a:spcPts val="0"/>
              </a:spcBef>
            </a:pPr>
            <a:r>
              <a:rPr lang="en-US" i="1" dirty="0"/>
              <a:t>Presenters: </a:t>
            </a:r>
            <a:br>
              <a:rPr lang="en-US" i="1" dirty="0"/>
            </a:br>
            <a:r>
              <a:rPr lang="en-US" i="1" dirty="0"/>
              <a:t>Tona McGuire, University of Washington</a:t>
            </a:r>
          </a:p>
          <a:p>
            <a:pPr marL="0" indent="0">
              <a:spcBef>
                <a:spcPts val="0"/>
              </a:spcBef>
            </a:pPr>
            <a:r>
              <a:rPr lang="en-US" i="1" dirty="0"/>
              <a:t>Kelcey Schmitz, University of Washington</a:t>
            </a:r>
          </a:p>
          <a:p>
            <a:pPr marL="0" lvl="0" indent="0">
              <a:spcBef>
                <a:spcPts val="0"/>
              </a:spcBef>
            </a:pPr>
            <a:r>
              <a:rPr lang="en-US" i="1" dirty="0"/>
              <a:t>Kathleen Lynne Lane, University of Kansas</a:t>
            </a:r>
            <a:endParaRPr lang="en-US" dirty="0"/>
          </a:p>
        </p:txBody>
      </p:sp>
      <p:sp>
        <p:nvSpPr>
          <p:cNvPr id="107" name="Google Shape;107;p3"/>
          <p:cNvSpPr/>
          <p:nvPr/>
        </p:nvSpPr>
        <p:spPr>
          <a:xfrm>
            <a:off x="835255" y="5023413"/>
            <a:ext cx="6289713" cy="646290"/>
          </a:xfrm>
          <a:prstGeom prst="rect">
            <a:avLst/>
          </a:prstGeom>
          <a:noFill/>
          <a:ln>
            <a:noFill/>
          </a:ln>
        </p:spPr>
        <p:txBody>
          <a:bodyPr spcFirstLastPara="1" wrap="square" lIns="91425" tIns="45700" rIns="91425" bIns="45700" anchor="t" anchorCtr="0">
            <a:spAutoFit/>
          </a:bodyPr>
          <a:lstStyle/>
          <a:p>
            <a:pPr marL="285750" lvl="0" indent="-285750">
              <a:buClr>
                <a:srgbClr val="000000"/>
              </a:buClr>
              <a:buSzPts val="1800"/>
              <a:buFont typeface="Arial"/>
              <a:buChar char="•"/>
              <a:defRPr/>
            </a:pPr>
            <a:r>
              <a:rPr lang="en-US" b="1" kern="0" dirty="0">
                <a:solidFill>
                  <a:srgbClr val="000000"/>
                </a:solidFill>
                <a:latin typeface="Calibri"/>
                <a:ea typeface="Calibri"/>
                <a:cs typeface="Calibri"/>
                <a:sym typeface="Calibri"/>
              </a:rPr>
              <a:t>Topic: </a:t>
            </a:r>
            <a:r>
              <a:rPr lang="en-US" kern="0" dirty="0">
                <a:solidFill>
                  <a:srgbClr val="000000"/>
                </a:solidFill>
                <a:latin typeface="Calibri"/>
                <a:ea typeface="Calibri"/>
                <a:cs typeface="Calibri"/>
                <a:sym typeface="Calibri"/>
              </a:rPr>
              <a:t>Crisis Preparation, Response,  &amp; Recovery</a:t>
            </a:r>
            <a:endParaRPr lang="en-US" sz="1400" kern="0" dirty="0">
              <a:solidFill>
                <a:srgbClr val="000000"/>
              </a:solidFill>
              <a:ea typeface="Arial"/>
              <a:cs typeface="Arial"/>
              <a:sym typeface="Arial"/>
            </a:endParaRPr>
          </a:p>
          <a:p>
            <a:pPr marL="285750" lvl="0" indent="-285750">
              <a:buClr>
                <a:srgbClr val="000000"/>
              </a:buClr>
              <a:buSzPts val="1800"/>
              <a:buFont typeface="Arial"/>
              <a:buChar char="•"/>
              <a:defRPr/>
            </a:pPr>
            <a:r>
              <a:rPr lang="en-US" b="1" kern="0" dirty="0">
                <a:solidFill>
                  <a:srgbClr val="000000"/>
                </a:solidFill>
                <a:latin typeface="Calibri"/>
                <a:ea typeface="Calibri"/>
                <a:cs typeface="Calibri"/>
                <a:sym typeface="Calibri"/>
              </a:rPr>
              <a:t>Keywords: </a:t>
            </a:r>
            <a:r>
              <a:rPr lang="en-US" kern="0" dirty="0">
                <a:solidFill>
                  <a:srgbClr val="000000"/>
                </a:solidFill>
                <a:latin typeface="Calibri"/>
                <a:ea typeface="Calibri"/>
                <a:cs typeface="Calibri"/>
                <a:sym typeface="Calibri"/>
              </a:rPr>
              <a:t>Screening, Trauma</a:t>
            </a:r>
            <a:endParaRPr lang="en-US" sz="1400" kern="0" dirty="0">
              <a:solidFill>
                <a:srgbClr val="000000"/>
              </a:solidFil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33935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838C7-B8EB-6105-AC2D-3A2F72AAA8E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Implementation Report Example</a:t>
            </a:r>
          </a:p>
        </p:txBody>
      </p:sp>
      <p:pic>
        <p:nvPicPr>
          <p:cNvPr id="11" name="Picture 1" descr="Ci3T Exemplar (includes academic, behavior, and social skills responsibilities)">
            <a:extLst>
              <a:ext uri="{FF2B5EF4-FFF2-40B4-BE49-F238E27FC236}">
                <a16:creationId xmlns:a16="http://schemas.microsoft.com/office/drawing/2014/main" id="{3C6E50BF-84C1-7E42-9663-942095B957C3}"/>
              </a:ext>
              <a:ext uri="{C183D7F6-B498-43B3-948B-1728B52AA6E4}">
                <adec:decorative xmlns:adec="http://schemas.microsoft.com/office/drawing/2017/decorative" val="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pic>
        <p:nvPicPr>
          <p:cNvPr id="10" name="Picture 2" descr="Example of Elementary School Ci3T Implementation Report">
            <a:extLst>
              <a:ext uri="{FF2B5EF4-FFF2-40B4-BE49-F238E27FC236}">
                <a16:creationId xmlns:a16="http://schemas.microsoft.com/office/drawing/2014/main" id="{CA8022F2-4330-CE45-A4C8-B64ADC3223BA}"/>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33240" y="818551"/>
            <a:ext cx="2857581" cy="3690537"/>
          </a:xfrm>
          <a:prstGeom prst="rect">
            <a:avLst/>
          </a:prstGeom>
          <a:ln>
            <a:noFill/>
          </a:ln>
          <a:effectLst>
            <a:outerShdw blurRad="292100" dist="139700" dir="2700000" algn="tl" rotWithShape="0">
              <a:srgbClr val="333333">
                <a:alpha val="65000"/>
              </a:srgbClr>
            </a:outerShdw>
          </a:effectLst>
        </p:spPr>
      </p:pic>
      <p:sp>
        <p:nvSpPr>
          <p:cNvPr id="12" name="Highlight 1">
            <a:extLst>
              <a:ext uri="{FF2B5EF4-FFF2-40B4-BE49-F238E27FC236}">
                <a16:creationId xmlns:a16="http://schemas.microsoft.com/office/drawing/2014/main" id="{212967E6-D19C-2248-9F3D-5F6F72EC562C}"/>
              </a:ext>
              <a:ext uri="{C183D7F6-B498-43B3-948B-1728B52AA6E4}">
                <adec:decorative xmlns:adec="http://schemas.microsoft.com/office/drawing/2017/decorative" val="1"/>
              </a:ext>
            </a:extLst>
          </p:cNvPr>
          <p:cNvSpPr/>
          <p:nvPr/>
        </p:nvSpPr>
        <p:spPr>
          <a:xfrm rot="5400000">
            <a:off x="1277746" y="2397423"/>
            <a:ext cx="1671274" cy="2509935"/>
          </a:xfrm>
          <a:prstGeom prst="roundRect">
            <a:avLst/>
          </a:prstGeom>
          <a:noFill/>
          <a:ln>
            <a:solidFill>
              <a:schemeClr val="accent1">
                <a:lumMod val="60000"/>
                <a:lumOff val="4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ighlight 2">
            <a:extLst>
              <a:ext uri="{FF2B5EF4-FFF2-40B4-BE49-F238E27FC236}">
                <a16:creationId xmlns:a16="http://schemas.microsoft.com/office/drawing/2014/main" id="{6C6F184B-D454-524E-8284-77849D660310}"/>
              </a:ext>
              <a:ext uri="{C183D7F6-B498-43B3-948B-1728B52AA6E4}">
                <adec:decorative xmlns:adec="http://schemas.microsoft.com/office/drawing/2017/decorative" val="1"/>
              </a:ext>
            </a:extLst>
          </p:cNvPr>
          <p:cNvSpPr/>
          <p:nvPr/>
        </p:nvSpPr>
        <p:spPr>
          <a:xfrm rot="5400000">
            <a:off x="3696791" y="3469121"/>
            <a:ext cx="1759748" cy="2416629"/>
          </a:xfrm>
          <a:prstGeom prst="roundRect">
            <a:avLst/>
          </a:prstGeom>
          <a:noFill/>
          <a:ln>
            <a:solidFill>
              <a:schemeClr val="accent1">
                <a:lumMod val="60000"/>
                <a:lumOff val="4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ghlight 3">
            <a:extLst>
              <a:ext uri="{FF2B5EF4-FFF2-40B4-BE49-F238E27FC236}">
                <a16:creationId xmlns:a16="http://schemas.microsoft.com/office/drawing/2014/main" id="{A54254C8-AC84-0740-A97B-1673BD79874F}"/>
              </a:ext>
              <a:ext uri="{C183D7F6-B498-43B3-948B-1728B52AA6E4}">
                <adec:decorative xmlns:adec="http://schemas.microsoft.com/office/drawing/2017/decorative" val="1"/>
              </a:ext>
            </a:extLst>
          </p:cNvPr>
          <p:cNvSpPr/>
          <p:nvPr/>
        </p:nvSpPr>
        <p:spPr>
          <a:xfrm rot="5400000">
            <a:off x="6015058" y="941719"/>
            <a:ext cx="2077769" cy="2537925"/>
          </a:xfrm>
          <a:prstGeom prst="roundRect">
            <a:avLst/>
          </a:prstGeom>
          <a:noFill/>
          <a:ln>
            <a:solidFill>
              <a:schemeClr val="accent1">
                <a:lumMod val="60000"/>
                <a:lumOff val="4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1">
              <a:lumMod val="75000"/>
            </a:schemeClr>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2">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1">
              <a:lumMod val="75000"/>
            </a:schemeClr>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1">
              <a:lumMod val="75000"/>
            </a:schemeClr>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spTree>
    <p:extLst>
      <p:ext uri="{BB962C8B-B14F-4D97-AF65-F5344CB8AC3E}">
        <p14:creationId xmlns:p14="http://schemas.microsoft.com/office/powerpoint/2010/main" val="2176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0"/>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3BBFC1AA-EFA0-0A9B-7069-C384CEE5CF41}"/>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571383" y="5230112"/>
            <a:ext cx="2379117" cy="1369247"/>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2348044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2D380-DA5E-EE83-B60C-BFA188177A25}"/>
              </a:ext>
            </a:extLst>
          </p:cNvPr>
          <p:cNvSpPr>
            <a:spLocks noGrp="1"/>
          </p:cNvSpPr>
          <p:nvPr>
            <p:ph type="title"/>
          </p:nvPr>
        </p:nvSpPr>
        <p:spPr/>
        <p:txBody>
          <a:bodyPr/>
          <a:lstStyle/>
          <a:p>
            <a:r>
              <a:rPr lang="en-US"/>
              <a:t>Systematic Screening … Logistics</a:t>
            </a:r>
          </a:p>
        </p:txBody>
      </p:sp>
      <p:pic>
        <p:nvPicPr>
          <p:cNvPr id="14" name="Picture 1">
            <a:extLst>
              <a:ext uri="{FF2B5EF4-FFF2-40B4-BE49-F238E27FC236}">
                <a16:creationId xmlns:a16="http://schemas.microsoft.com/office/drawing/2014/main" id="{E4599AD1-6DBA-B110-9C75-45347F62C15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721711"/>
            <a:ext cx="5070764" cy="3344108"/>
          </a:xfrm>
          <a:prstGeom prst="rect">
            <a:avLst/>
          </a:prstGeom>
        </p:spPr>
      </p:pic>
      <p:sp>
        <p:nvSpPr>
          <p:cNvPr id="5" name="Triangle">
            <a:extLst>
              <a:ext uri="{FF2B5EF4-FFF2-40B4-BE49-F238E27FC236}">
                <a16:creationId xmlns:a16="http://schemas.microsoft.com/office/drawing/2014/main" id="{DDC21A45-5A31-BEEE-EEC3-98BB78E1D1CA}"/>
              </a:ext>
              <a:ext uri="{C183D7F6-B498-43B3-948B-1728B52AA6E4}">
                <adec:decorative xmlns:adec="http://schemas.microsoft.com/office/drawing/2017/decorative" val="1"/>
              </a:ext>
            </a:extLst>
          </p:cNvPr>
          <p:cNvSpPr/>
          <p:nvPr/>
        </p:nvSpPr>
        <p:spPr>
          <a:xfrm>
            <a:off x="5807420" y="1128425"/>
            <a:ext cx="6400800" cy="5695721"/>
          </a:xfrm>
          <a:prstGeom prst="triangl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1" descr="Diagram that displays a flow chart from fall to winter to spring">
            <a:extLst>
              <a:ext uri="{FF2B5EF4-FFF2-40B4-BE49-F238E27FC236}">
                <a16:creationId xmlns:a16="http://schemas.microsoft.com/office/drawing/2014/main" id="{CE8CC4A8-3BB8-7144-4537-A18BD33D4787}"/>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1795589053"/>
              </p:ext>
            </p:extLst>
          </p:nvPr>
        </p:nvGraphicFramePr>
        <p:xfrm>
          <a:off x="846310" y="667994"/>
          <a:ext cx="10515600" cy="40764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 2" descr="Diagram that displays a flow chart from selecting to installing to analyzing">
            <a:extLst>
              <a:ext uri="{FF2B5EF4-FFF2-40B4-BE49-F238E27FC236}">
                <a16:creationId xmlns:a16="http://schemas.microsoft.com/office/drawing/2014/main" id="{8E09CF52-1CC7-E6CF-A16B-2AB035AA12A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1250188"/>
              </p:ext>
            </p:extLst>
          </p:nvPr>
        </p:nvGraphicFramePr>
        <p:xfrm>
          <a:off x="5680955" y="3415367"/>
          <a:ext cx="5070764" cy="340877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560185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31E6-AFAA-AB40-858E-4ED93D73DA47}"/>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Elementary</a:t>
            </a:r>
            <a:endParaRPr lang="en-US"/>
          </a:p>
        </p:txBody>
      </p:sp>
      <p:pic>
        <p:nvPicPr>
          <p:cNvPr id="10" name="Picture" descr="Screenshot of elementary school version of Student Risk Screening Scale – Internalizing and Externalizing">
            <a:extLst>
              <a:ext uri="{FF2B5EF4-FFF2-40B4-BE49-F238E27FC236}">
                <a16:creationId xmlns:a16="http://schemas.microsoft.com/office/drawing/2014/main" id="{203C82A0-FF8C-F2AF-E45F-44E1965D3BF2}"/>
              </a:ext>
            </a:extLst>
          </p:cNvPr>
          <p:cNvPicPr>
            <a:picLocks noChangeAspect="1"/>
          </p:cNvPicPr>
          <p:nvPr/>
        </p:nvPicPr>
        <p:blipFill>
          <a:blip r:embed="rId3" cstate="email">
            <a:extLst>
              <a:ext uri="{28A0092B-C50C-407E-A947-70E740481C1C}">
                <a14:useLocalDpi xmlns:a14="http://schemas.microsoft.com/office/drawing/2010/main"/>
              </a:ext>
            </a:extLst>
          </a:blip>
          <a:srcRect l="2073" t="8358" r="25499" b="46866"/>
          <a:stretch>
            <a:fillRect/>
          </a:stretch>
        </p:blipFill>
        <p:spPr>
          <a:xfrm>
            <a:off x="1323833" y="2024885"/>
            <a:ext cx="9352994" cy="4467990"/>
          </a:xfrm>
          <a:prstGeom prst="rect">
            <a:avLst/>
          </a:prstGeom>
        </p:spPr>
      </p:pic>
      <p:sp>
        <p:nvSpPr>
          <p:cNvPr id="3" name="Oval 2">
            <a:extLst>
              <a:ext uri="{FF2B5EF4-FFF2-40B4-BE49-F238E27FC236}">
                <a16:creationId xmlns:a16="http://schemas.microsoft.com/office/drawing/2014/main" id="{3ED38323-1B82-81F1-D788-6A07C00EA354}"/>
              </a:ext>
            </a:extLst>
          </p:cNvPr>
          <p:cNvSpPr/>
          <p:nvPr/>
        </p:nvSpPr>
        <p:spPr>
          <a:xfrm>
            <a:off x="3912279" y="2332864"/>
            <a:ext cx="4525137" cy="4525136"/>
          </a:xfrm>
          <a:prstGeom prst="ellipse">
            <a:avLst/>
          </a:prstGeom>
          <a:solidFill>
            <a:srgbClr val="00B050">
              <a:alpha val="5000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lvl="0" algn="ctr" defTabSz="1733550">
              <a:lnSpc>
                <a:spcPct val="90000"/>
              </a:lnSpc>
              <a:spcBef>
                <a:spcPct val="0"/>
              </a:spcBef>
              <a:spcAft>
                <a:spcPct val="35000"/>
              </a:spcAft>
              <a:defRPr/>
            </a:pPr>
            <a:r>
              <a:rPr lang="en-US" sz="3900" kern="0">
                <a:solidFill>
                  <a:prstClr val="black"/>
                </a:solidFill>
              </a:rPr>
              <a:t>Internalizing</a:t>
            </a:r>
          </a:p>
        </p:txBody>
      </p:sp>
      <p:sp>
        <p:nvSpPr>
          <p:cNvPr id="4" name="Oval 3">
            <a:extLst>
              <a:ext uri="{FF2B5EF4-FFF2-40B4-BE49-F238E27FC236}">
                <a16:creationId xmlns:a16="http://schemas.microsoft.com/office/drawing/2014/main" id="{690C0DE0-C392-0C9D-1359-2E58340D5FCD}"/>
              </a:ext>
            </a:extLst>
          </p:cNvPr>
          <p:cNvSpPr/>
          <p:nvPr/>
        </p:nvSpPr>
        <p:spPr>
          <a:xfrm>
            <a:off x="7666863" y="2332864"/>
            <a:ext cx="4525137" cy="4525136"/>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lvl="0" algn="ctr" defTabSz="1733550">
              <a:lnSpc>
                <a:spcPct val="90000"/>
              </a:lnSpc>
              <a:spcBef>
                <a:spcPct val="0"/>
              </a:spcBef>
              <a:spcAft>
                <a:spcPct val="35000"/>
              </a:spcAft>
              <a:defRPr/>
            </a:pPr>
            <a:r>
              <a:rPr lang="en-US" sz="3900" kern="0">
                <a:solidFill>
                  <a:prstClr val="black"/>
                </a:solidFill>
              </a:rPr>
              <a:t>Externalizing</a:t>
            </a:r>
          </a:p>
        </p:txBody>
      </p:sp>
    </p:spTree>
    <p:extLst>
      <p:ext uri="{BB962C8B-B14F-4D97-AF65-F5344CB8AC3E}">
        <p14:creationId xmlns:p14="http://schemas.microsoft.com/office/powerpoint/2010/main" val="4463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CD8E9-D419-164C-A7F0-BF63F96CDADA}"/>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Secondary</a:t>
            </a:r>
            <a:endParaRPr lang="en-US"/>
          </a:p>
        </p:txBody>
      </p:sp>
      <p:pic>
        <p:nvPicPr>
          <p:cNvPr id="9" name="Picture" descr="Screenshot of secondary school version of Student Risk Screening Scale – Internalizing and Externalizing">
            <a:extLst>
              <a:ext uri="{FF2B5EF4-FFF2-40B4-BE49-F238E27FC236}">
                <a16:creationId xmlns:a16="http://schemas.microsoft.com/office/drawing/2014/main" id="{88EABF6C-2D39-041B-A7E6-7106BCD1A5D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323833" y="2024885"/>
            <a:ext cx="9352994" cy="4467990"/>
          </a:xfrm>
          <a:prstGeom prst="rect">
            <a:avLst/>
          </a:prstGeom>
        </p:spPr>
      </p:pic>
      <p:sp>
        <p:nvSpPr>
          <p:cNvPr id="3" name="Oval 2">
            <a:extLst>
              <a:ext uri="{FF2B5EF4-FFF2-40B4-BE49-F238E27FC236}">
                <a16:creationId xmlns:a16="http://schemas.microsoft.com/office/drawing/2014/main" id="{9FEF6345-EC52-E2CC-58AF-4BD304316054}"/>
              </a:ext>
            </a:extLst>
          </p:cNvPr>
          <p:cNvSpPr/>
          <p:nvPr/>
        </p:nvSpPr>
        <p:spPr>
          <a:xfrm>
            <a:off x="3974625" y="2332864"/>
            <a:ext cx="4525137" cy="4525136"/>
          </a:xfrm>
          <a:prstGeom prst="ellipse">
            <a:avLst/>
          </a:prstGeom>
          <a:solidFill>
            <a:srgbClr val="00B050">
              <a:alpha val="5000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lvl="0" algn="ctr" defTabSz="1733550">
              <a:lnSpc>
                <a:spcPct val="90000"/>
              </a:lnSpc>
              <a:spcBef>
                <a:spcPct val="0"/>
              </a:spcBef>
              <a:spcAft>
                <a:spcPct val="35000"/>
              </a:spcAft>
              <a:defRPr/>
            </a:pPr>
            <a:r>
              <a:rPr lang="en-US" sz="3900" kern="0">
                <a:solidFill>
                  <a:prstClr val="black"/>
                </a:solidFill>
              </a:rPr>
              <a:t>Internalizing</a:t>
            </a:r>
          </a:p>
        </p:txBody>
      </p:sp>
      <p:sp>
        <p:nvSpPr>
          <p:cNvPr id="4" name="Oval 3">
            <a:extLst>
              <a:ext uri="{FF2B5EF4-FFF2-40B4-BE49-F238E27FC236}">
                <a16:creationId xmlns:a16="http://schemas.microsoft.com/office/drawing/2014/main" id="{E5ACABBD-FFDF-5C36-E25D-5BC56C6E1587}"/>
              </a:ext>
            </a:extLst>
          </p:cNvPr>
          <p:cNvSpPr/>
          <p:nvPr/>
        </p:nvSpPr>
        <p:spPr>
          <a:xfrm>
            <a:off x="7666863" y="2332864"/>
            <a:ext cx="4525137" cy="4525136"/>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lvl="0" algn="ctr" defTabSz="1733550">
              <a:lnSpc>
                <a:spcPct val="90000"/>
              </a:lnSpc>
              <a:spcBef>
                <a:spcPct val="0"/>
              </a:spcBef>
              <a:spcAft>
                <a:spcPct val="35000"/>
              </a:spcAft>
              <a:defRPr/>
            </a:pPr>
            <a:r>
              <a:rPr lang="en-US" sz="3900" kern="0">
                <a:solidFill>
                  <a:prstClr val="black"/>
                </a:solidFill>
              </a:rPr>
              <a:t>Externalizing</a:t>
            </a:r>
          </a:p>
        </p:txBody>
      </p:sp>
    </p:spTree>
    <p:extLst>
      <p:ext uri="{BB962C8B-B14F-4D97-AF65-F5344CB8AC3E}">
        <p14:creationId xmlns:p14="http://schemas.microsoft.com/office/powerpoint/2010/main" val="215064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56885-42AA-48AB-AB7D-0BAE79DD1872}"/>
              </a:ext>
            </a:extLst>
          </p:cNvPr>
          <p:cNvSpPr>
            <a:spLocks noGrp="1"/>
          </p:cNvSpPr>
          <p:nvPr>
            <p:ph type="title"/>
          </p:nvPr>
        </p:nvSpPr>
        <p:spPr/>
        <p:txBody>
          <a:bodyPr/>
          <a:lstStyle/>
          <a:p>
            <a:r>
              <a:rPr lang="en-US"/>
              <a:t>SRSS-IE Scores Predict Student Outcomes</a:t>
            </a:r>
          </a:p>
        </p:txBody>
      </p:sp>
      <p:grpSp>
        <p:nvGrpSpPr>
          <p:cNvPr id="7" name="Group 6" descr="Screenshot of three articles written about the predictive validity of Student Risk Screening Scale - Internalizing an Externalizing (SRSS-IE) Scores">
            <a:extLst>
              <a:ext uri="{FF2B5EF4-FFF2-40B4-BE49-F238E27FC236}">
                <a16:creationId xmlns:a16="http://schemas.microsoft.com/office/drawing/2014/main" id="{F9F2A88B-62E6-26E5-705E-1A6B06ACB270}"/>
              </a:ext>
            </a:extLst>
          </p:cNvPr>
          <p:cNvGrpSpPr/>
          <p:nvPr/>
        </p:nvGrpSpPr>
        <p:grpSpPr>
          <a:xfrm>
            <a:off x="294501" y="1808251"/>
            <a:ext cx="11001914" cy="4805435"/>
            <a:chOff x="294501" y="1808251"/>
            <a:chExt cx="11001914" cy="4805435"/>
          </a:xfrm>
        </p:grpSpPr>
        <p:pic>
          <p:nvPicPr>
            <p:cNvPr id="3" name="Picture 2">
              <a:extLst>
                <a:ext uri="{FF2B5EF4-FFF2-40B4-BE49-F238E27FC236}">
                  <a16:creationId xmlns:a16="http://schemas.microsoft.com/office/drawing/2014/main" id="{BFD43A98-C59E-485A-A0F6-191AE9350A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4501" y="1808252"/>
              <a:ext cx="3574467" cy="476376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09B954C-3E12-47E8-993B-BD22ADE8B7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1806" y="1808251"/>
              <a:ext cx="3592251" cy="4732159"/>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F04F3B0C-9EE2-4D18-A653-522E87D2F9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9111" y="1808252"/>
              <a:ext cx="3667304" cy="4805434"/>
            </a:xfrm>
            <a:prstGeom prst="rect">
              <a:avLst/>
            </a:prstGeom>
            <a:ln>
              <a:noFill/>
            </a:ln>
            <a:effectLst>
              <a:outerShdw blurRad="292100" dist="139700" dir="2700000" algn="tl" rotWithShape="0">
                <a:srgbClr val="333333">
                  <a:alpha val="65000"/>
                </a:srgbClr>
              </a:outerShdw>
            </a:effectLst>
          </p:spPr>
        </p:pic>
      </p:grpSp>
      <p:graphicFrame>
        <p:nvGraphicFramePr>
          <p:cNvPr id="6" name="Content Placeholder 3" descr="Diagram that displays a flowchart from fall to winter to year end ODR suspensions, nurse visits, and course failures">
            <a:extLst>
              <a:ext uri="{FF2B5EF4-FFF2-40B4-BE49-F238E27FC236}">
                <a16:creationId xmlns:a16="http://schemas.microsoft.com/office/drawing/2014/main" id="{86E13DD7-2228-3C54-3E4C-249FC283A481}"/>
              </a:ext>
            </a:extLst>
          </p:cNvPr>
          <p:cNvGraphicFramePr>
            <a:graphicFrameLocks/>
          </p:cNvGraphicFramePr>
          <p:nvPr>
            <p:extLst>
              <p:ext uri="{D42A27DB-BD31-4B8C-83A1-F6EECF244321}">
                <p14:modId xmlns:p14="http://schemas.microsoft.com/office/powerpoint/2010/main" val="350702296"/>
              </p:ext>
            </p:extLst>
          </p:nvPr>
        </p:nvGraphicFramePr>
        <p:xfrm>
          <a:off x="-668316" y="2224339"/>
          <a:ext cx="11702761" cy="47637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694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6">
              <a:lumMod val="20000"/>
              <a:lumOff val="80000"/>
            </a:schemeClr>
          </a:solidFill>
          <a:effectLst>
            <a:softEdge rad="127000"/>
          </a:effectLst>
        </p:spPr>
        <p:txBody>
          <a:bodyPr>
            <a:normAutofit/>
          </a:bodyPr>
          <a:lstStyle/>
          <a:p>
            <a:pPr algn="ctr"/>
            <a:r>
              <a:rPr lang="en-US" sz="4000"/>
              <a:t>Spring 2023</a:t>
            </a:r>
            <a:br>
              <a:rPr lang="en-US" sz="4000"/>
            </a:br>
            <a:r>
              <a:rPr lang="en-US" sz="3200"/>
              <a:t>SRSS-</a:t>
            </a:r>
            <a:r>
              <a:rPr lang="en-US" sz="3200" u="sng"/>
              <a:t>Externalizing </a:t>
            </a:r>
            <a:r>
              <a:rPr lang="en-US" sz="3200"/>
              <a:t>Results – Elementary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8">
            <a:extLst>
              <a:ext uri="{FF2B5EF4-FFF2-40B4-BE49-F238E27FC236}">
                <a16:creationId xmlns:a16="http://schemas.microsoft.com/office/drawing/2014/main" id="{E892657E-CCBC-408A-8E5F-2C2526EDE7E4}"/>
              </a:ext>
            </a:extLst>
          </p:cNvPr>
          <p:cNvSpPr/>
          <p:nvPr/>
        </p:nvSpPr>
        <p:spPr>
          <a:xfrm>
            <a:off x="2903075" y="179258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70</a:t>
            </a:r>
          </a:p>
        </p:txBody>
      </p:sp>
      <p:sp>
        <p:nvSpPr>
          <p:cNvPr id="4" name="Rectangle 10">
            <a:extLst>
              <a:ext uri="{FF2B5EF4-FFF2-40B4-BE49-F238E27FC236}">
                <a16:creationId xmlns:a16="http://schemas.microsoft.com/office/drawing/2014/main" id="{0942685C-1802-4400-BD12-ABCEBF53064E}"/>
              </a:ext>
            </a:extLst>
          </p:cNvPr>
          <p:cNvSpPr/>
          <p:nvPr/>
        </p:nvSpPr>
        <p:spPr>
          <a:xfrm>
            <a:off x="2970737" y="3162215"/>
            <a:ext cx="483161"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129</a:t>
            </a:r>
          </a:p>
        </p:txBody>
      </p:sp>
      <p:sp>
        <p:nvSpPr>
          <p:cNvPr id="6" name="Rectangle 12">
            <a:extLst>
              <a:ext uri="{FF2B5EF4-FFF2-40B4-BE49-F238E27FC236}">
                <a16:creationId xmlns:a16="http://schemas.microsoft.com/office/drawing/2014/main" id="{715490AD-8730-4A1C-8ACB-C61DCC8489D9}"/>
              </a:ext>
            </a:extLst>
          </p:cNvPr>
          <p:cNvSpPr/>
          <p:nvPr/>
        </p:nvSpPr>
        <p:spPr>
          <a:xfrm>
            <a:off x="2988751" y="369089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241</a:t>
            </a:r>
          </a:p>
        </p:txBody>
      </p:sp>
      <p:sp>
        <p:nvSpPr>
          <p:cNvPr id="7" name="Rectangle 8">
            <a:extLst>
              <a:ext uri="{FF2B5EF4-FFF2-40B4-BE49-F238E27FC236}">
                <a16:creationId xmlns:a16="http://schemas.microsoft.com/office/drawing/2014/main" id="{DE6C4F40-F937-41C5-A42C-236EB6A8AA18}"/>
              </a:ext>
            </a:extLst>
          </p:cNvPr>
          <p:cNvSpPr/>
          <p:nvPr/>
        </p:nvSpPr>
        <p:spPr>
          <a:xfrm>
            <a:off x="3881814" y="179258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43</a:t>
            </a:r>
          </a:p>
        </p:txBody>
      </p:sp>
      <p:sp>
        <p:nvSpPr>
          <p:cNvPr id="17" name="Rectangle 10">
            <a:extLst>
              <a:ext uri="{FF2B5EF4-FFF2-40B4-BE49-F238E27FC236}">
                <a16:creationId xmlns:a16="http://schemas.microsoft.com/office/drawing/2014/main" id="{F4A93FE5-A064-4393-A3DB-6399A90ADDFA}"/>
              </a:ext>
            </a:extLst>
          </p:cNvPr>
          <p:cNvSpPr/>
          <p:nvPr/>
        </p:nvSpPr>
        <p:spPr>
          <a:xfrm>
            <a:off x="3943369" y="3162215"/>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123</a:t>
            </a:r>
          </a:p>
        </p:txBody>
      </p:sp>
      <p:sp>
        <p:nvSpPr>
          <p:cNvPr id="19" name="Rectangle 12">
            <a:extLst>
              <a:ext uri="{FF2B5EF4-FFF2-40B4-BE49-F238E27FC236}">
                <a16:creationId xmlns:a16="http://schemas.microsoft.com/office/drawing/2014/main" id="{16F55F0E-85F3-4917-9531-21522DE6D3F3}"/>
              </a:ext>
            </a:extLst>
          </p:cNvPr>
          <p:cNvSpPr/>
          <p:nvPr/>
        </p:nvSpPr>
        <p:spPr>
          <a:xfrm>
            <a:off x="3965178" y="369089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298</a:t>
            </a:r>
          </a:p>
        </p:txBody>
      </p:sp>
      <p:sp>
        <p:nvSpPr>
          <p:cNvPr id="21" name="Rectangle 8">
            <a:extLst>
              <a:ext uri="{FF2B5EF4-FFF2-40B4-BE49-F238E27FC236}">
                <a16:creationId xmlns:a16="http://schemas.microsoft.com/office/drawing/2014/main" id="{07D0EA41-FBEE-4013-8B32-9E9A06AEBE36}"/>
              </a:ext>
            </a:extLst>
          </p:cNvPr>
          <p:cNvSpPr/>
          <p:nvPr/>
        </p:nvSpPr>
        <p:spPr>
          <a:xfrm>
            <a:off x="4757882" y="1792584"/>
            <a:ext cx="465147"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45</a:t>
            </a:r>
          </a:p>
        </p:txBody>
      </p:sp>
      <p:sp>
        <p:nvSpPr>
          <p:cNvPr id="23" name="Rectangle 10">
            <a:extLst>
              <a:ext uri="{FF2B5EF4-FFF2-40B4-BE49-F238E27FC236}">
                <a16:creationId xmlns:a16="http://schemas.microsoft.com/office/drawing/2014/main" id="{1E3F7FC2-E063-4F4F-8D3B-B8BD9FCD5974}"/>
              </a:ext>
            </a:extLst>
          </p:cNvPr>
          <p:cNvSpPr/>
          <p:nvPr/>
        </p:nvSpPr>
        <p:spPr>
          <a:xfrm>
            <a:off x="4834318" y="3162215"/>
            <a:ext cx="52360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110</a:t>
            </a:r>
          </a:p>
        </p:txBody>
      </p:sp>
      <p:sp>
        <p:nvSpPr>
          <p:cNvPr id="25" name="Rectangle 12">
            <a:extLst>
              <a:ext uri="{FF2B5EF4-FFF2-40B4-BE49-F238E27FC236}">
                <a16:creationId xmlns:a16="http://schemas.microsoft.com/office/drawing/2014/main" id="{09EFA33D-3F5C-4F2C-A003-EB24E1024CFB}"/>
              </a:ext>
            </a:extLst>
          </p:cNvPr>
          <p:cNvSpPr/>
          <p:nvPr/>
        </p:nvSpPr>
        <p:spPr>
          <a:xfrm>
            <a:off x="4856124" y="369089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289</a:t>
            </a:r>
          </a:p>
        </p:txBody>
      </p:sp>
      <p:sp>
        <p:nvSpPr>
          <p:cNvPr id="27" name="Rectangle 8">
            <a:extLst>
              <a:ext uri="{FF2B5EF4-FFF2-40B4-BE49-F238E27FC236}">
                <a16:creationId xmlns:a16="http://schemas.microsoft.com/office/drawing/2014/main" id="{84629708-F06F-4D4E-8FA0-3F1C5478EEB4}"/>
              </a:ext>
            </a:extLst>
          </p:cNvPr>
          <p:cNvSpPr/>
          <p:nvPr/>
        </p:nvSpPr>
        <p:spPr>
          <a:xfrm>
            <a:off x="5811848" y="179258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5</a:t>
            </a:r>
          </a:p>
        </p:txBody>
      </p:sp>
      <p:sp>
        <p:nvSpPr>
          <p:cNvPr id="29" name="Rectangle 10">
            <a:extLst>
              <a:ext uri="{FF2B5EF4-FFF2-40B4-BE49-F238E27FC236}">
                <a16:creationId xmlns:a16="http://schemas.microsoft.com/office/drawing/2014/main" id="{BBF643E8-57DA-4013-A426-C9130709ACFD}"/>
              </a:ext>
            </a:extLst>
          </p:cNvPr>
          <p:cNvSpPr/>
          <p:nvPr/>
        </p:nvSpPr>
        <p:spPr>
          <a:xfrm>
            <a:off x="5930653" y="3131794"/>
            <a:ext cx="390784"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11</a:t>
            </a:r>
          </a:p>
        </p:txBody>
      </p:sp>
      <p:sp>
        <p:nvSpPr>
          <p:cNvPr id="31" name="Rectangle 12">
            <a:extLst>
              <a:ext uri="{FF2B5EF4-FFF2-40B4-BE49-F238E27FC236}">
                <a16:creationId xmlns:a16="http://schemas.microsoft.com/office/drawing/2014/main" id="{28FB69C5-36BF-451D-851F-4A434399A72B}"/>
              </a:ext>
            </a:extLst>
          </p:cNvPr>
          <p:cNvSpPr/>
          <p:nvPr/>
        </p:nvSpPr>
        <p:spPr>
          <a:xfrm>
            <a:off x="5898001" y="369089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31</a:t>
            </a:r>
          </a:p>
        </p:txBody>
      </p:sp>
      <p:sp>
        <p:nvSpPr>
          <p:cNvPr id="33" name="Rectangle 8">
            <a:extLst>
              <a:ext uri="{FF2B5EF4-FFF2-40B4-BE49-F238E27FC236}">
                <a16:creationId xmlns:a16="http://schemas.microsoft.com/office/drawing/2014/main" id="{B44DF5AB-C6EE-45B4-AC0D-0F6830FCF725}"/>
              </a:ext>
            </a:extLst>
          </p:cNvPr>
          <p:cNvSpPr/>
          <p:nvPr/>
        </p:nvSpPr>
        <p:spPr>
          <a:xfrm>
            <a:off x="6897220" y="179258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43</a:t>
            </a:r>
          </a:p>
        </p:txBody>
      </p:sp>
      <p:sp>
        <p:nvSpPr>
          <p:cNvPr id="35" name="Rectangle 10">
            <a:extLst>
              <a:ext uri="{FF2B5EF4-FFF2-40B4-BE49-F238E27FC236}">
                <a16:creationId xmlns:a16="http://schemas.microsoft.com/office/drawing/2014/main" id="{52B8BE50-D8EA-4DE7-AD2D-0B67F74E8B7C}"/>
              </a:ext>
            </a:extLst>
          </p:cNvPr>
          <p:cNvSpPr/>
          <p:nvPr/>
        </p:nvSpPr>
        <p:spPr>
          <a:xfrm>
            <a:off x="6924387" y="3140151"/>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103</a:t>
            </a:r>
          </a:p>
        </p:txBody>
      </p:sp>
      <p:sp>
        <p:nvSpPr>
          <p:cNvPr id="37" name="Rectangle 12">
            <a:extLst>
              <a:ext uri="{FF2B5EF4-FFF2-40B4-BE49-F238E27FC236}">
                <a16:creationId xmlns:a16="http://schemas.microsoft.com/office/drawing/2014/main" id="{2D27814E-0A8D-4AA8-B0BA-4BEA152EB767}"/>
              </a:ext>
            </a:extLst>
          </p:cNvPr>
          <p:cNvSpPr/>
          <p:nvPr/>
        </p:nvSpPr>
        <p:spPr>
          <a:xfrm>
            <a:off x="6983373" y="369089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288</a:t>
            </a:r>
          </a:p>
        </p:txBody>
      </p:sp>
      <p:sp>
        <p:nvSpPr>
          <p:cNvPr id="15" name="Rectangle 8">
            <a:extLst>
              <a:ext uri="{FF2B5EF4-FFF2-40B4-BE49-F238E27FC236}">
                <a16:creationId xmlns:a16="http://schemas.microsoft.com/office/drawing/2014/main" id="{8C29721F-FEFB-7D17-7BB2-FB1A6529E78B}"/>
              </a:ext>
            </a:extLst>
          </p:cNvPr>
          <p:cNvSpPr/>
          <p:nvPr/>
        </p:nvSpPr>
        <p:spPr>
          <a:xfrm>
            <a:off x="8763070" y="179258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7</a:t>
            </a:r>
          </a:p>
        </p:txBody>
      </p:sp>
      <p:sp>
        <p:nvSpPr>
          <p:cNvPr id="16" name="Rectangle 10">
            <a:extLst>
              <a:ext uri="{FF2B5EF4-FFF2-40B4-BE49-F238E27FC236}">
                <a16:creationId xmlns:a16="http://schemas.microsoft.com/office/drawing/2014/main" id="{165EB562-3191-863B-C231-D6EFA7DCB5F7}"/>
              </a:ext>
            </a:extLst>
          </p:cNvPr>
          <p:cNvSpPr/>
          <p:nvPr/>
        </p:nvSpPr>
        <p:spPr>
          <a:xfrm>
            <a:off x="8600634" y="2479925"/>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38</a:t>
            </a:r>
          </a:p>
        </p:txBody>
      </p:sp>
      <p:sp>
        <p:nvSpPr>
          <p:cNvPr id="18" name="Rectangle 12">
            <a:extLst>
              <a:ext uri="{FF2B5EF4-FFF2-40B4-BE49-F238E27FC236}">
                <a16:creationId xmlns:a16="http://schemas.microsoft.com/office/drawing/2014/main" id="{CD86C81F-6970-3C4D-5F8C-2EDF7DCA530B}"/>
              </a:ext>
            </a:extLst>
          </p:cNvPr>
          <p:cNvSpPr/>
          <p:nvPr/>
        </p:nvSpPr>
        <p:spPr>
          <a:xfrm>
            <a:off x="8733769" y="36952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297</a:t>
            </a:r>
          </a:p>
        </p:txBody>
      </p:sp>
      <p:sp>
        <p:nvSpPr>
          <p:cNvPr id="24" name="Rectangle 8">
            <a:extLst>
              <a:ext uri="{FF2B5EF4-FFF2-40B4-BE49-F238E27FC236}">
                <a16:creationId xmlns:a16="http://schemas.microsoft.com/office/drawing/2014/main" id="{2C163E5B-A13E-64F2-163D-D62B01FEB6CF}"/>
              </a:ext>
            </a:extLst>
          </p:cNvPr>
          <p:cNvSpPr/>
          <p:nvPr/>
        </p:nvSpPr>
        <p:spPr>
          <a:xfrm>
            <a:off x="10744392" y="1795141"/>
            <a:ext cx="402336" cy="299686"/>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a:t>
            </a:r>
            <a:r>
              <a:rPr lang="en-US" sz="900">
                <a:solidFill>
                  <a:prstClr val="white"/>
                </a:solidFill>
                <a:latin typeface="Arial" panose="020B0604020202020204"/>
              </a:rPr>
              <a:t>31</a:t>
            </a:r>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10">
            <a:extLst>
              <a:ext uri="{FF2B5EF4-FFF2-40B4-BE49-F238E27FC236}">
                <a16:creationId xmlns:a16="http://schemas.microsoft.com/office/drawing/2014/main" id="{FAA06062-5F67-B063-1840-96A62AFD25FF}"/>
              </a:ext>
            </a:extLst>
          </p:cNvPr>
          <p:cNvSpPr/>
          <p:nvPr/>
        </p:nvSpPr>
        <p:spPr>
          <a:xfrm>
            <a:off x="10716389" y="2862529"/>
            <a:ext cx="465147" cy="29968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95</a:t>
            </a:r>
          </a:p>
        </p:txBody>
      </p:sp>
      <p:sp>
        <p:nvSpPr>
          <p:cNvPr id="28" name="Rectangle 12">
            <a:extLst>
              <a:ext uri="{FF2B5EF4-FFF2-40B4-BE49-F238E27FC236}">
                <a16:creationId xmlns:a16="http://schemas.microsoft.com/office/drawing/2014/main" id="{2109425B-ED06-1B59-A9CA-53D08BECA2BE}"/>
              </a:ext>
            </a:extLst>
          </p:cNvPr>
          <p:cNvSpPr/>
          <p:nvPr/>
        </p:nvSpPr>
        <p:spPr>
          <a:xfrm>
            <a:off x="10775969" y="3753612"/>
            <a:ext cx="465147" cy="299686"/>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330</a:t>
            </a:r>
          </a:p>
        </p:txBody>
      </p:sp>
      <p:sp>
        <p:nvSpPr>
          <p:cNvPr id="32" name="Rectangle 8">
            <a:extLst>
              <a:ext uri="{FF2B5EF4-FFF2-40B4-BE49-F238E27FC236}">
                <a16:creationId xmlns:a16="http://schemas.microsoft.com/office/drawing/2014/main" id="{21C6311F-F495-040C-6039-F3F856106F02}"/>
              </a:ext>
            </a:extLst>
          </p:cNvPr>
          <p:cNvSpPr/>
          <p:nvPr/>
        </p:nvSpPr>
        <p:spPr>
          <a:xfrm>
            <a:off x="9769062" y="1795141"/>
            <a:ext cx="402336" cy="299686"/>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a:t>
            </a:r>
            <a:r>
              <a:rPr lang="en-US" sz="900">
                <a:solidFill>
                  <a:prstClr val="white"/>
                </a:solidFill>
                <a:latin typeface="Arial" panose="020B0604020202020204"/>
              </a:rPr>
              <a:t>25</a:t>
            </a:r>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10">
            <a:extLst>
              <a:ext uri="{FF2B5EF4-FFF2-40B4-BE49-F238E27FC236}">
                <a16:creationId xmlns:a16="http://schemas.microsoft.com/office/drawing/2014/main" id="{9253B322-342E-0B29-07B8-F2011E06F57B}"/>
              </a:ext>
            </a:extLst>
          </p:cNvPr>
          <p:cNvSpPr/>
          <p:nvPr/>
        </p:nvSpPr>
        <p:spPr>
          <a:xfrm>
            <a:off x="9618286" y="2823866"/>
            <a:ext cx="465147" cy="29968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87</a:t>
            </a:r>
          </a:p>
        </p:txBody>
      </p:sp>
      <p:sp>
        <p:nvSpPr>
          <p:cNvPr id="36" name="Rectangle 12">
            <a:extLst>
              <a:ext uri="{FF2B5EF4-FFF2-40B4-BE49-F238E27FC236}">
                <a16:creationId xmlns:a16="http://schemas.microsoft.com/office/drawing/2014/main" id="{F1116BD2-F8DE-97B8-0A98-711E6F653942}"/>
              </a:ext>
            </a:extLst>
          </p:cNvPr>
          <p:cNvSpPr/>
          <p:nvPr/>
        </p:nvSpPr>
        <p:spPr>
          <a:xfrm>
            <a:off x="9724600" y="3693447"/>
            <a:ext cx="465147" cy="299686"/>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314</a:t>
            </a:r>
          </a:p>
        </p:txBody>
      </p:sp>
    </p:spTree>
    <p:extLst>
      <p:ext uri="{BB962C8B-B14F-4D97-AF65-F5344CB8AC3E}">
        <p14:creationId xmlns:p14="http://schemas.microsoft.com/office/powerpoint/2010/main" val="818335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6">
              <a:lumMod val="20000"/>
              <a:lumOff val="80000"/>
            </a:schemeClr>
          </a:solidFill>
          <a:effectLst>
            <a:softEdge rad="127000"/>
          </a:effectLst>
        </p:spPr>
        <p:txBody>
          <a:bodyPr>
            <a:normAutofit/>
          </a:bodyPr>
          <a:lstStyle/>
          <a:p>
            <a:pPr algn="ctr"/>
            <a:r>
              <a:rPr lang="en-US" sz="4000"/>
              <a:t>Spring 2023</a:t>
            </a:r>
            <a:br>
              <a:rPr lang="en-US" sz="4000"/>
            </a:br>
            <a:r>
              <a:rPr lang="en-US" sz="3200"/>
              <a:t>SRSS-</a:t>
            </a:r>
            <a:r>
              <a:rPr lang="en-US" sz="3200" u="sng"/>
              <a:t>Internalizing </a:t>
            </a:r>
            <a:r>
              <a:rPr lang="en-US" sz="3200"/>
              <a:t>Results – Elementary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14119"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6186B22-5573-4831-AC1A-FC325585F712}"/>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sp>
        <p:nvSpPr>
          <p:cNvPr id="4" name="Rectangle 8">
            <a:extLst>
              <a:ext uri="{FF2B5EF4-FFF2-40B4-BE49-F238E27FC236}">
                <a16:creationId xmlns:a16="http://schemas.microsoft.com/office/drawing/2014/main" id="{A00F0DDD-0992-43BA-93B3-6A2131BF082A}"/>
              </a:ext>
            </a:extLst>
          </p:cNvPr>
          <p:cNvSpPr/>
          <p:nvPr/>
        </p:nvSpPr>
        <p:spPr>
          <a:xfrm>
            <a:off x="2911667" y="1784168"/>
            <a:ext cx="465147"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54</a:t>
            </a:r>
          </a:p>
        </p:txBody>
      </p:sp>
      <p:sp>
        <p:nvSpPr>
          <p:cNvPr id="6" name="Rectangle 10">
            <a:extLst>
              <a:ext uri="{FF2B5EF4-FFF2-40B4-BE49-F238E27FC236}">
                <a16:creationId xmlns:a16="http://schemas.microsoft.com/office/drawing/2014/main" id="{1ABD231E-612F-4718-B2C9-8DC7D0E2815B}"/>
              </a:ext>
            </a:extLst>
          </p:cNvPr>
          <p:cNvSpPr/>
          <p:nvPr/>
        </p:nvSpPr>
        <p:spPr>
          <a:xfrm>
            <a:off x="2948596" y="3026646"/>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103</a:t>
            </a:r>
          </a:p>
        </p:txBody>
      </p:sp>
      <p:sp>
        <p:nvSpPr>
          <p:cNvPr id="7" name="Rectangle 12">
            <a:extLst>
              <a:ext uri="{FF2B5EF4-FFF2-40B4-BE49-F238E27FC236}">
                <a16:creationId xmlns:a16="http://schemas.microsoft.com/office/drawing/2014/main" id="{BF5B32B8-7AEC-4834-A1DA-A5F7D4FCB959}"/>
              </a:ext>
            </a:extLst>
          </p:cNvPr>
          <p:cNvSpPr/>
          <p:nvPr/>
        </p:nvSpPr>
        <p:spPr>
          <a:xfrm>
            <a:off x="2960758" y="357732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283</a:t>
            </a:r>
          </a:p>
        </p:txBody>
      </p:sp>
      <p:sp>
        <p:nvSpPr>
          <p:cNvPr id="18" name="Rectangle 10">
            <a:extLst>
              <a:ext uri="{FF2B5EF4-FFF2-40B4-BE49-F238E27FC236}">
                <a16:creationId xmlns:a16="http://schemas.microsoft.com/office/drawing/2014/main" id="{9346656D-C1AA-4876-85F9-7CCE79509F45}"/>
              </a:ext>
            </a:extLst>
          </p:cNvPr>
          <p:cNvSpPr/>
          <p:nvPr/>
        </p:nvSpPr>
        <p:spPr>
          <a:xfrm>
            <a:off x="3920599" y="2975874"/>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70</a:t>
            </a:r>
          </a:p>
        </p:txBody>
      </p:sp>
      <p:sp>
        <p:nvSpPr>
          <p:cNvPr id="20" name="Rectangle 12">
            <a:extLst>
              <a:ext uri="{FF2B5EF4-FFF2-40B4-BE49-F238E27FC236}">
                <a16:creationId xmlns:a16="http://schemas.microsoft.com/office/drawing/2014/main" id="{B2493DC6-294A-4A8B-8493-A25577F49523}"/>
              </a:ext>
            </a:extLst>
          </p:cNvPr>
          <p:cNvSpPr/>
          <p:nvPr/>
        </p:nvSpPr>
        <p:spPr>
          <a:xfrm>
            <a:off x="3920599" y="357732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352</a:t>
            </a:r>
          </a:p>
        </p:txBody>
      </p:sp>
      <p:sp>
        <p:nvSpPr>
          <p:cNvPr id="22" name="Rectangle 8">
            <a:extLst>
              <a:ext uri="{FF2B5EF4-FFF2-40B4-BE49-F238E27FC236}">
                <a16:creationId xmlns:a16="http://schemas.microsoft.com/office/drawing/2014/main" id="{80F5B3FE-5730-4594-A6EE-E69B3A123EB6}"/>
              </a:ext>
            </a:extLst>
          </p:cNvPr>
          <p:cNvSpPr/>
          <p:nvPr/>
        </p:nvSpPr>
        <p:spPr>
          <a:xfrm>
            <a:off x="4874319" y="17841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24" name="Rectangle 10">
            <a:extLst>
              <a:ext uri="{FF2B5EF4-FFF2-40B4-BE49-F238E27FC236}">
                <a16:creationId xmlns:a16="http://schemas.microsoft.com/office/drawing/2014/main" id="{7A24E177-A06E-486B-A9BE-E3C538FCAAED}"/>
              </a:ext>
            </a:extLst>
          </p:cNvPr>
          <p:cNvSpPr/>
          <p:nvPr/>
        </p:nvSpPr>
        <p:spPr>
          <a:xfrm>
            <a:off x="4857458" y="2975874"/>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68</a:t>
            </a:r>
          </a:p>
        </p:txBody>
      </p:sp>
      <p:sp>
        <p:nvSpPr>
          <p:cNvPr id="26" name="Rectangle 12">
            <a:extLst>
              <a:ext uri="{FF2B5EF4-FFF2-40B4-BE49-F238E27FC236}">
                <a16:creationId xmlns:a16="http://schemas.microsoft.com/office/drawing/2014/main" id="{24794696-E8A3-4611-9778-7C033FA0F11C}"/>
              </a:ext>
            </a:extLst>
          </p:cNvPr>
          <p:cNvSpPr/>
          <p:nvPr/>
        </p:nvSpPr>
        <p:spPr>
          <a:xfrm>
            <a:off x="4874319" y="3587841"/>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340</a:t>
            </a:r>
          </a:p>
        </p:txBody>
      </p:sp>
      <p:sp>
        <p:nvSpPr>
          <p:cNvPr id="10" name="Rectangle 8">
            <a:extLst>
              <a:ext uri="{FF2B5EF4-FFF2-40B4-BE49-F238E27FC236}">
                <a16:creationId xmlns:a16="http://schemas.microsoft.com/office/drawing/2014/main" id="{D9C9EFEC-E672-5EC5-AE20-3177B04B8824}"/>
              </a:ext>
            </a:extLst>
          </p:cNvPr>
          <p:cNvSpPr/>
          <p:nvPr/>
        </p:nvSpPr>
        <p:spPr>
          <a:xfrm>
            <a:off x="3916916" y="1805199"/>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42</a:t>
            </a:r>
          </a:p>
        </p:txBody>
      </p:sp>
    </p:spTree>
    <p:extLst>
      <p:ext uri="{BB962C8B-B14F-4D97-AF65-F5344CB8AC3E}">
        <p14:creationId xmlns:p14="http://schemas.microsoft.com/office/powerpoint/2010/main" val="2289356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4"/>
          <p:cNvSpPr txBox="1">
            <a:spLocks noGrp="1"/>
          </p:cNvSpPr>
          <p:nvPr>
            <p:ph type="title"/>
          </p:nvPr>
        </p:nvSpPr>
        <p:spPr>
          <a:xfrm>
            <a:off x="838200" y="365125"/>
            <a:ext cx="10515600" cy="1325563"/>
          </a:xfrm>
          <a:prstGeom prst="rect">
            <a:avLst/>
          </a:prstGeom>
          <a:solidFill>
            <a:srgbClr val="CEE8D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Spring 2023</a:t>
            </a:r>
            <a:br>
              <a:rPr lang="en-US" sz="4000"/>
            </a:br>
            <a:r>
              <a:rPr lang="en-US" sz="3200"/>
              <a:t>SRSS-</a:t>
            </a:r>
            <a:r>
              <a:rPr lang="en-US" sz="3200" u="sng"/>
              <a:t>Internalizing </a:t>
            </a:r>
            <a:r>
              <a:rPr lang="en-US" sz="3200"/>
              <a:t>Results – Elementary Grade Level</a:t>
            </a:r>
            <a:endParaRPr sz="4000"/>
          </a:p>
        </p:txBody>
      </p:sp>
      <p:graphicFrame>
        <p:nvGraphicFramePr>
          <p:cNvPr id="348" name="Google Shape;348;p54"/>
          <p:cNvGraphicFramePr/>
          <p:nvPr/>
        </p:nvGraphicFramePr>
        <p:xfrm>
          <a:off x="609600" y="1801089"/>
          <a:ext cx="10972850" cy="4571775"/>
        </p:xfrm>
        <a:graphic>
          <a:graphicData uri="http://schemas.openxmlformats.org/drawingml/2006/table">
            <a:tbl>
              <a:tblPr firstRow="1" bandRow="1">
                <a:noFill/>
              </a:tblPr>
              <a:tblGrid>
                <a:gridCol w="1538250">
                  <a:extLst>
                    <a:ext uri="{9D8B030D-6E8A-4147-A177-3AD203B41FA5}">
                      <a16:colId xmlns:a16="http://schemas.microsoft.com/office/drawing/2014/main" val="20000"/>
                    </a:ext>
                  </a:extLst>
                </a:gridCol>
                <a:gridCol w="1743350">
                  <a:extLst>
                    <a:ext uri="{9D8B030D-6E8A-4147-A177-3AD203B41FA5}">
                      <a16:colId xmlns:a16="http://schemas.microsoft.com/office/drawing/2014/main" val="20001"/>
                    </a:ext>
                  </a:extLst>
                </a:gridCol>
                <a:gridCol w="2563750">
                  <a:extLst>
                    <a:ext uri="{9D8B030D-6E8A-4147-A177-3AD203B41FA5}">
                      <a16:colId xmlns:a16="http://schemas.microsoft.com/office/drawing/2014/main" val="20002"/>
                    </a:ext>
                  </a:extLst>
                </a:gridCol>
                <a:gridCol w="2666300">
                  <a:extLst>
                    <a:ext uri="{9D8B030D-6E8A-4147-A177-3AD203B41FA5}">
                      <a16:colId xmlns:a16="http://schemas.microsoft.com/office/drawing/2014/main" val="20003"/>
                    </a:ext>
                  </a:extLst>
                </a:gridCol>
                <a:gridCol w="2461200">
                  <a:extLst>
                    <a:ext uri="{9D8B030D-6E8A-4147-A177-3AD203B41FA5}">
                      <a16:colId xmlns:a16="http://schemas.microsoft.com/office/drawing/2014/main" val="20004"/>
                    </a:ext>
                  </a:extLst>
                </a:gridCol>
              </a:tblGrid>
              <a:tr h="762000">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1269925">
                <a:tc>
                  <a:txBody>
                    <a:bodyPr/>
                    <a:lstStyle/>
                    <a:p>
                      <a:pPr marL="0" marR="0" lvl="0" indent="0" algn="ctr" rtl="0">
                        <a:spcBef>
                          <a:spcPts val="0"/>
                        </a:spcBef>
                        <a:spcAft>
                          <a:spcPts val="0"/>
                        </a:spcAft>
                        <a:buNone/>
                      </a:pPr>
                      <a:r>
                        <a:rPr lang="en-US" sz="2400" u="none" strike="noStrike" cap="none"/>
                        <a:t>3</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62</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51</a:t>
                      </a:r>
                    </a:p>
                    <a:p>
                      <a:pPr marL="0" lvl="0" indent="0" algn="ctr" rtl="0">
                        <a:spcBef>
                          <a:spcPts val="0"/>
                        </a:spcBef>
                        <a:spcAft>
                          <a:spcPts val="0"/>
                        </a:spcAft>
                        <a:buNone/>
                      </a:pPr>
                      <a:r>
                        <a:rPr lang="en-US" sz="2400"/>
                        <a:t>(82.26%)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11</a:t>
                      </a:r>
                    </a:p>
                    <a:p>
                      <a:pPr marL="0" lvl="0" indent="0" algn="ctr" rtl="0">
                        <a:spcBef>
                          <a:spcPts val="0"/>
                        </a:spcBef>
                        <a:spcAft>
                          <a:spcPts val="0"/>
                        </a:spcAft>
                        <a:buNone/>
                      </a:pPr>
                      <a:r>
                        <a:rPr lang="en-US" sz="2400"/>
                        <a:t>(17.74%)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0</a:t>
                      </a:r>
                    </a:p>
                    <a:p>
                      <a:pPr marL="0" lvl="0" indent="0" algn="ctr" rtl="0">
                        <a:spcBef>
                          <a:spcPts val="0"/>
                        </a:spcBef>
                        <a:spcAft>
                          <a:spcPts val="0"/>
                        </a:spcAft>
                        <a:buNone/>
                      </a:pPr>
                      <a:r>
                        <a:rPr lang="en-US" sz="2400"/>
                        <a:t>(0.00%)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269925">
                <a:tc>
                  <a:txBody>
                    <a:bodyPr/>
                    <a:lstStyle/>
                    <a:p>
                      <a:pPr marL="0" marR="0" lvl="0" indent="0" algn="ctr" rtl="0">
                        <a:spcBef>
                          <a:spcPts val="0"/>
                        </a:spcBef>
                        <a:spcAft>
                          <a:spcPts val="0"/>
                        </a:spcAft>
                        <a:buNone/>
                      </a:pPr>
                      <a:r>
                        <a:rPr lang="en-US" sz="2400" u="none" strike="noStrike" cap="none"/>
                        <a:t>4</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81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62</a:t>
                      </a:r>
                    </a:p>
                    <a:p>
                      <a:pPr marL="0" lvl="0" indent="0" algn="ctr" rtl="0">
                        <a:spcBef>
                          <a:spcPts val="0"/>
                        </a:spcBef>
                        <a:spcAft>
                          <a:spcPts val="0"/>
                        </a:spcAft>
                        <a:buNone/>
                      </a:pPr>
                      <a:r>
                        <a:rPr lang="en-US" sz="2400"/>
                        <a:t>(76.54%)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13</a:t>
                      </a:r>
                    </a:p>
                    <a:p>
                      <a:pPr marL="0" lvl="0" indent="0" algn="ctr" rtl="0">
                        <a:spcBef>
                          <a:spcPts val="0"/>
                        </a:spcBef>
                        <a:spcAft>
                          <a:spcPts val="0"/>
                        </a:spcAft>
                        <a:buNone/>
                      </a:pPr>
                      <a:r>
                        <a:rPr lang="en-US" sz="2400"/>
                        <a:t>(16.05%)</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a:t>
                      </a:r>
                    </a:p>
                    <a:p>
                      <a:pPr marL="0" lvl="0" indent="0" algn="ctr" rtl="0">
                        <a:spcBef>
                          <a:spcPts val="0"/>
                        </a:spcBef>
                        <a:spcAft>
                          <a:spcPts val="0"/>
                        </a:spcAft>
                        <a:buNone/>
                      </a:pPr>
                      <a:r>
                        <a:rPr lang="en-US" sz="2400"/>
                        <a:t>(7.41%)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269925">
                <a:tc>
                  <a:txBody>
                    <a:bodyPr/>
                    <a:lstStyle/>
                    <a:p>
                      <a:pPr marL="0" marR="0" lvl="0" indent="0" algn="ctr" rtl="0">
                        <a:spcBef>
                          <a:spcPts val="0"/>
                        </a:spcBef>
                        <a:spcAft>
                          <a:spcPts val="0"/>
                        </a:spcAft>
                        <a:buNone/>
                      </a:pPr>
                      <a:r>
                        <a:rPr lang="en-US" sz="2400" u="none" strike="noStrike" cap="none"/>
                        <a:t>5</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90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64</a:t>
                      </a:r>
                    </a:p>
                    <a:p>
                      <a:pPr marL="0" lvl="0" indent="0" algn="ctr" rtl="0">
                        <a:spcBef>
                          <a:spcPts val="0"/>
                        </a:spcBef>
                        <a:spcAft>
                          <a:spcPts val="0"/>
                        </a:spcAft>
                        <a:buNone/>
                      </a:pPr>
                      <a:r>
                        <a:rPr lang="en-US" sz="2400"/>
                        <a:t>(71.11%)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13</a:t>
                      </a:r>
                    </a:p>
                    <a:p>
                      <a:pPr marL="0" lvl="0" indent="0" algn="ctr" rtl="0">
                        <a:spcBef>
                          <a:spcPts val="0"/>
                        </a:spcBef>
                        <a:spcAft>
                          <a:spcPts val="0"/>
                        </a:spcAft>
                        <a:buNone/>
                      </a:pPr>
                      <a:r>
                        <a:rPr lang="en-US" sz="2400"/>
                        <a:t>(14.44%)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13</a:t>
                      </a:r>
                    </a:p>
                    <a:p>
                      <a:pPr marL="0" lvl="0" indent="0" algn="ctr" rtl="0">
                        <a:spcBef>
                          <a:spcPts val="0"/>
                        </a:spcBef>
                        <a:spcAft>
                          <a:spcPts val="0"/>
                        </a:spcAft>
                        <a:buNone/>
                      </a:pPr>
                      <a:r>
                        <a:rPr lang="en-US" sz="2400"/>
                        <a:t>(14.44%)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6600"/>
              <a:buFont typeface="Candara"/>
              <a:buNone/>
            </a:pPr>
            <a:r>
              <a:rPr lang="en-US" sz="6600"/>
              <a:t>Learning Objectives</a:t>
            </a:r>
            <a:endParaRPr/>
          </a:p>
        </p:txBody>
      </p:sp>
      <p:sp>
        <p:nvSpPr>
          <p:cNvPr id="128" name="Google Shape;128;p6"/>
          <p:cNvSpPr txBox="1">
            <a:spLocks noGrp="1"/>
          </p:cNvSpPr>
          <p:nvPr>
            <p:ph type="body" idx="1"/>
          </p:nvPr>
        </p:nvSpPr>
        <p:spPr>
          <a:xfrm>
            <a:off x="838200" y="1825625"/>
            <a:ext cx="10515600" cy="3348259"/>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ts val="2400"/>
              <a:buFont typeface="Calibri"/>
              <a:buAutoNum type="arabicPeriod"/>
            </a:pPr>
            <a:r>
              <a:rPr lang="en-US" sz="2400" i="1"/>
              <a:t>Define screening, assessment, and triage</a:t>
            </a:r>
            <a:endParaRPr lang="en-US"/>
          </a:p>
          <a:p>
            <a:pPr marL="514350" lvl="0" indent="-514350" algn="l" rtl="0">
              <a:lnSpc>
                <a:spcPct val="90000"/>
              </a:lnSpc>
              <a:spcBef>
                <a:spcPts val="1000"/>
              </a:spcBef>
              <a:spcAft>
                <a:spcPts val="0"/>
              </a:spcAft>
              <a:buClr>
                <a:schemeClr val="dk1"/>
              </a:buClr>
              <a:buSzPts val="2400"/>
              <a:buFont typeface="Calibri"/>
              <a:buAutoNum type="arabicPeriod"/>
            </a:pPr>
            <a:r>
              <a:rPr lang="en-US" sz="2400" i="1"/>
              <a:t>Explain how to use systematic screening and triage efforts in the K-12 context</a:t>
            </a:r>
            <a:endParaRPr lang="en-US"/>
          </a:p>
          <a:p>
            <a:pPr marL="514350" lvl="0" indent="-514350" algn="l" rtl="0">
              <a:lnSpc>
                <a:spcPct val="90000"/>
              </a:lnSpc>
              <a:spcBef>
                <a:spcPts val="1000"/>
              </a:spcBef>
              <a:spcAft>
                <a:spcPts val="0"/>
              </a:spcAft>
              <a:buClr>
                <a:schemeClr val="dk1"/>
              </a:buClr>
              <a:buSzPts val="2400"/>
              <a:buFont typeface="Calibri"/>
              <a:buAutoNum type="arabicPeriod"/>
            </a:pPr>
            <a:r>
              <a:rPr lang="en-US" sz="2400" i="1"/>
              <a:t>Support recovery phase efforts</a:t>
            </a:r>
            <a:endParaRPr/>
          </a:p>
          <a:p>
            <a:pPr marL="514350" lvl="0" indent="-361950" algn="l" rtl="0">
              <a:lnSpc>
                <a:spcPct val="90000"/>
              </a:lnSpc>
              <a:spcBef>
                <a:spcPts val="1000"/>
              </a:spcBef>
              <a:spcAft>
                <a:spcPts val="0"/>
              </a:spcAft>
              <a:buClr>
                <a:schemeClr val="dk1"/>
              </a:buClr>
              <a:buSzPts val="2400"/>
              <a:buFont typeface="Calibri"/>
              <a:buNone/>
            </a:pPr>
            <a:endParaRPr sz="2400" i="1"/>
          </a:p>
          <a:p>
            <a:pPr marL="514350" lvl="0" indent="-361950" algn="l" rtl="0">
              <a:lnSpc>
                <a:spcPct val="90000"/>
              </a:lnSpc>
              <a:spcBef>
                <a:spcPts val="1000"/>
              </a:spcBef>
              <a:spcAft>
                <a:spcPts val="0"/>
              </a:spcAft>
              <a:buClr>
                <a:schemeClr val="dk1"/>
              </a:buClr>
              <a:buSzPts val="2400"/>
              <a:buFont typeface="Calibri"/>
              <a:buNone/>
            </a:pPr>
            <a:endParaRPr sz="2400" i="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E71E4-CB45-6DEA-BE7C-9EB125EF7F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80E03F-72C7-DA89-BC75-A95494BB32A1}"/>
              </a:ext>
            </a:extLst>
          </p:cNvPr>
          <p:cNvSpPr>
            <a:spLocks noGrp="1"/>
          </p:cNvSpPr>
          <p:nvPr>
            <p:ph type="title"/>
          </p:nvPr>
        </p:nvSpPr>
        <p:spPr>
          <a:xfrm>
            <a:off x="1894417" y="294715"/>
            <a:ext cx="8365066" cy="623888"/>
          </a:xfrm>
        </p:spPr>
        <p:txBody>
          <a:bodyPr>
            <a:normAutofit fontScale="90000"/>
          </a:bodyPr>
          <a:lstStyle/>
          <a:p>
            <a:r>
              <a:rPr lang="en-US"/>
              <a:t>Planning for Integrated Instruction</a:t>
            </a:r>
          </a:p>
        </p:txBody>
      </p:sp>
      <p:pic>
        <p:nvPicPr>
          <p:cNvPr id="6" name="Picture 5"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AADF2C63-C0F3-2A18-5A5A-9831E46DA46B}"/>
              </a:ext>
              <a:ext uri="{C183D7F6-B498-43B3-948B-1728B52AA6E4}">
                <adec:decorative xmlns:adec="http://schemas.microsoft.com/office/drawing/2017/decorative" val="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08285" y="999287"/>
            <a:ext cx="8954940" cy="3453973"/>
          </a:xfrm>
          <a:prstGeom prst="rect">
            <a:avLst/>
          </a:prstGeom>
          <a:ln>
            <a:noFill/>
          </a:ln>
          <a:effectLst>
            <a:outerShdw blurRad="190500" algn="tl" rotWithShape="0">
              <a:srgbClr val="000000">
                <a:alpha val="70000"/>
              </a:srgbClr>
            </a:outerShdw>
          </a:effectLst>
        </p:spPr>
      </p:pic>
      <p:pic>
        <p:nvPicPr>
          <p:cNvPr id="7" name="Picture 6" descr="Teacher Reflection form">
            <a:extLst>
              <a:ext uri="{FF2B5EF4-FFF2-40B4-BE49-F238E27FC236}">
                <a16:creationId xmlns:a16="http://schemas.microsoft.com/office/drawing/2014/main" id="{10B376B8-1BA0-9AEA-BD58-35AA8E7F9A7E}"/>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0675" y="4533943"/>
            <a:ext cx="8972550" cy="2238332"/>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7B1BD25F-2A14-C671-D063-A7B0DAFCC418}"/>
              </a:ext>
              <a:ext uri="{C183D7F6-B498-43B3-948B-1728B52AA6E4}">
                <adec:decorative xmlns:adec="http://schemas.microsoft.com/office/drawing/2017/decorative" val="1"/>
              </a:ext>
            </a:extLst>
          </p:cNvPr>
          <p:cNvSpPr/>
          <p:nvPr/>
        </p:nvSpPr>
        <p:spPr>
          <a:xfrm>
            <a:off x="1608286" y="2933700"/>
            <a:ext cx="1630215" cy="1600242"/>
          </a:xfrm>
          <a:prstGeom prst="rect">
            <a:avLst/>
          </a:prstGeom>
          <a:noFill/>
          <a:ln w="5715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8A0FFEE-81CA-940E-CB5F-428CB38185DC}"/>
              </a:ext>
              <a:ext uri="{C183D7F6-B498-43B3-948B-1728B52AA6E4}">
                <adec:decorative xmlns:adec="http://schemas.microsoft.com/office/drawing/2017/decorative" val="1"/>
              </a:ext>
            </a:extLst>
          </p:cNvPr>
          <p:cNvSpPr/>
          <p:nvPr/>
        </p:nvSpPr>
        <p:spPr>
          <a:xfrm>
            <a:off x="8190061" y="1126030"/>
            <a:ext cx="2373165" cy="1600242"/>
          </a:xfrm>
          <a:prstGeom prst="rect">
            <a:avLst/>
          </a:prstGeom>
          <a:noFill/>
          <a:ln w="5715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71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idx="4294967295"/>
          </p:nvPr>
        </p:nvSpPr>
        <p:spPr>
          <a:xfrm>
            <a:off x="1703614" y="68185"/>
            <a:ext cx="8686800" cy="9906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Examining Academic and Behavioral Data</a:t>
            </a:r>
          </a:p>
        </p:txBody>
      </p:sp>
      <p:pic>
        <p:nvPicPr>
          <p:cNvPr id="3" name="Picture 4" descr="Dashboard that displays academic and behavioral data">
            <a:extLst>
              <a:ext uri="{FF2B5EF4-FFF2-40B4-BE49-F238E27FC236}">
                <a16:creationId xmlns:a16="http://schemas.microsoft.com/office/drawing/2014/main" id="{90920DF2-C688-F2E9-54B9-AE3ECE3AC253}"/>
              </a:ext>
            </a:extLst>
          </p:cNvPr>
          <p:cNvPicPr>
            <a:picLocks noChangeAspect="1"/>
          </p:cNvPicPr>
          <p:nvPr/>
        </p:nvPicPr>
        <p:blipFill>
          <a:blip r:embed="rId3"/>
          <a:stretch>
            <a:fillRect/>
          </a:stretch>
        </p:blipFill>
        <p:spPr>
          <a:xfrm>
            <a:off x="2178819" y="1581997"/>
            <a:ext cx="7733881" cy="4439256"/>
          </a:xfrm>
          <a:prstGeom prst="rect">
            <a:avLst/>
          </a:prstGeom>
        </p:spPr>
      </p:pic>
      <p:sp>
        <p:nvSpPr>
          <p:cNvPr id="4" name="Down Arrow 3">
            <a:extLst>
              <a:ext uri="{C183D7F6-B498-43B3-948B-1728B52AA6E4}">
                <adec:decorative xmlns:adec="http://schemas.microsoft.com/office/drawing/2017/decorative" val="1"/>
              </a:ext>
            </a:extLst>
          </p:cNvPr>
          <p:cNvSpPr/>
          <p:nvPr/>
        </p:nvSpPr>
        <p:spPr>
          <a:xfrm>
            <a:off x="539627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wn Arrow 5">
            <a:extLst>
              <a:ext uri="{C183D7F6-B498-43B3-948B-1728B52AA6E4}">
                <adec:decorative xmlns:adec="http://schemas.microsoft.com/office/drawing/2017/decorative" val="1"/>
              </a:ext>
            </a:extLst>
          </p:cNvPr>
          <p:cNvSpPr/>
          <p:nvPr/>
        </p:nvSpPr>
        <p:spPr>
          <a:xfrm>
            <a:off x="6433457"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a:extLst>
              <a:ext uri="{C183D7F6-B498-43B3-948B-1728B52AA6E4}">
                <adec:decorative xmlns:adec="http://schemas.microsoft.com/office/drawing/2017/decorative" val="1"/>
              </a:ext>
            </a:extLst>
          </p:cNvPr>
          <p:cNvSpPr/>
          <p:nvPr/>
        </p:nvSpPr>
        <p:spPr>
          <a:xfrm>
            <a:off x="7390429"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12">
            <a:extLst>
              <a:ext uri="{C183D7F6-B498-43B3-948B-1728B52AA6E4}">
                <adec:decorative xmlns:adec="http://schemas.microsoft.com/office/drawing/2017/decorative" val="1"/>
              </a:ext>
            </a:extLst>
          </p:cNvPr>
          <p:cNvSpPr/>
          <p:nvPr/>
        </p:nvSpPr>
        <p:spPr>
          <a:xfrm>
            <a:off x="8372521"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Down Arrow 13">
            <a:extLst>
              <a:ext uri="{C183D7F6-B498-43B3-948B-1728B52AA6E4}">
                <adec:decorative xmlns:adec="http://schemas.microsoft.com/office/drawing/2017/decorative" val="1"/>
              </a:ext>
            </a:extLst>
          </p:cNvPr>
          <p:cNvSpPr/>
          <p:nvPr/>
        </p:nvSpPr>
        <p:spPr>
          <a:xfrm>
            <a:off x="445979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0">
            <a:extLst>
              <a:ext uri="{C183D7F6-B498-43B3-948B-1728B52AA6E4}">
                <adec:decorative xmlns:adec="http://schemas.microsoft.com/office/drawing/2017/decorative" val="1"/>
              </a:ext>
            </a:extLst>
          </p:cNvPr>
          <p:cNvSpPr/>
          <p:nvPr/>
        </p:nvSpPr>
        <p:spPr>
          <a:xfrm>
            <a:off x="9235825"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774551" y="6248401"/>
            <a:ext cx="9131449" cy="261610"/>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Guilford Press. </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endParaRPr>
          </a:p>
        </p:txBody>
      </p:sp>
    </p:spTree>
    <p:extLst>
      <p:ext uri="{BB962C8B-B14F-4D97-AF65-F5344CB8AC3E}">
        <p14:creationId xmlns:p14="http://schemas.microsoft.com/office/powerpoint/2010/main" val="138108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Building a Ci3T Tier Library</a:t>
            </a:r>
          </a:p>
        </p:txBody>
      </p:sp>
      <p:pic>
        <p:nvPicPr>
          <p:cNvPr id="5" name="Picture 1">
            <a:extLst>
              <a:ext uri="{C183D7F6-B498-43B3-948B-1728B52AA6E4}">
                <adec:decorative xmlns:adec="http://schemas.microsoft.com/office/drawing/2017/decorative" val="1"/>
              </a:ext>
            </a:extLst>
          </p:cNvPr>
          <p:cNvPicPr>
            <a:picLocks noGrp="1" noChangeAspect="1"/>
          </p:cNvPicPr>
          <p:nvPr>
            <p:ph idx="4294967295"/>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52235" y="2666232"/>
            <a:ext cx="7874000" cy="2073275"/>
          </a:xfrm>
        </p:spPr>
      </p:pic>
      <p:sp>
        <p:nvSpPr>
          <p:cNvPr id="6" name="TextBox 0"/>
          <p:cNvSpPr txBox="1"/>
          <p:nvPr/>
        </p:nvSpPr>
        <p:spPr>
          <a:xfrm>
            <a:off x="2144472" y="4308901"/>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Teacher Delivered Strategies</a:t>
            </a:r>
            <a:endParaRPr lang="en-US" sz="1400">
              <a:solidFill>
                <a:prstClr val="black"/>
              </a:solidFill>
              <a:latin typeface="Arial" panose="020B0604020202020204" pitchFamily="34" charset="0"/>
              <a:cs typeface="Arial" panose="020B0604020202020204" pitchFamily="34" charset="0"/>
            </a:endParaRPr>
          </a:p>
        </p:txBody>
      </p:sp>
      <p:sp>
        <p:nvSpPr>
          <p:cNvPr id="7" name="TextBox 1"/>
          <p:cNvSpPr txBox="1"/>
          <p:nvPr/>
        </p:nvSpPr>
        <p:spPr>
          <a:xfrm>
            <a:off x="420860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1</a:t>
            </a:r>
            <a:endParaRPr lang="en-US" sz="1400">
              <a:solidFill>
                <a:prstClr val="black"/>
              </a:solidFill>
              <a:latin typeface="Arial" panose="020B0604020202020204" pitchFamily="34" charset="0"/>
              <a:cs typeface="Arial" panose="020B0604020202020204" pitchFamily="34" charset="0"/>
            </a:endParaRPr>
          </a:p>
        </p:txBody>
      </p:sp>
      <p:sp>
        <p:nvSpPr>
          <p:cNvPr id="9" name="TextBox 2"/>
          <p:cNvSpPr txBox="1"/>
          <p:nvPr/>
        </p:nvSpPr>
        <p:spPr>
          <a:xfrm>
            <a:off x="646278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2</a:t>
            </a:r>
            <a:endParaRPr lang="en-US" sz="1400">
              <a:solidFill>
                <a:prstClr val="black"/>
              </a:solidFill>
              <a:latin typeface="Arial" panose="020B0604020202020204" pitchFamily="34" charset="0"/>
              <a:cs typeface="Arial" panose="020B0604020202020204" pitchFamily="34" charset="0"/>
            </a:endParaRPr>
          </a:p>
        </p:txBody>
      </p:sp>
      <p:sp>
        <p:nvSpPr>
          <p:cNvPr id="8" name="TextBox 3"/>
          <p:cNvSpPr txBox="1"/>
          <p:nvPr/>
        </p:nvSpPr>
        <p:spPr>
          <a:xfrm>
            <a:off x="8526910"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3</a:t>
            </a:r>
            <a:endParaRPr lang="en-US" sz="1400">
              <a:solidFill>
                <a:prstClr val="black"/>
              </a:solidFill>
              <a:latin typeface="Arial" panose="020B0604020202020204" pitchFamily="34" charset="0"/>
              <a:cs typeface="Arial" panose="020B0604020202020204" pitchFamily="34" charset="0"/>
            </a:endParaRP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7795" y="2573617"/>
            <a:ext cx="1581149" cy="1692107"/>
          </a:xfrm>
          <a:prstGeom prst="rect">
            <a:avLst/>
          </a:prstGeom>
        </p:spPr>
      </p:pic>
      <p:sp>
        <p:nvSpPr>
          <p:cNvPr id="4" name="Rectangle 3">
            <a:extLst>
              <a:ext uri="{FF2B5EF4-FFF2-40B4-BE49-F238E27FC236}">
                <a16:creationId xmlns:a16="http://schemas.microsoft.com/office/drawing/2014/main" id="{27D306E4-B568-99AB-5163-BA08E380FA72}"/>
              </a:ext>
              <a:ext uri="{C183D7F6-B498-43B3-948B-1728B52AA6E4}">
                <adec:decorative xmlns:adec="http://schemas.microsoft.com/office/drawing/2017/decorative" val="1"/>
              </a:ext>
            </a:extLst>
          </p:cNvPr>
          <p:cNvSpPr/>
          <p:nvPr/>
        </p:nvSpPr>
        <p:spPr>
          <a:xfrm>
            <a:off x="2070359" y="2420963"/>
            <a:ext cx="2055313" cy="2528109"/>
          </a:xfrm>
          <a:prstGeom prst="rect">
            <a:avLst/>
          </a:prstGeom>
          <a:noFill/>
          <a:ln w="76200" cap="flat" cmpd="sng" algn="ctr">
            <a:solidFill>
              <a:schemeClr val="accent5">
                <a:lumMod val="60000"/>
                <a:lumOff val="40000"/>
              </a:schemeClr>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1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D7138AC-442E-B438-C335-D8DD45BB03E9}"/>
              </a:ext>
            </a:extLst>
          </p:cNvPr>
          <p:cNvSpPr>
            <a:spLocks noGrp="1"/>
          </p:cNvSpPr>
          <p:nvPr>
            <p:ph type="title"/>
          </p:nvPr>
        </p:nvSpPr>
        <p:spPr>
          <a:xfrm>
            <a:off x="220216" y="134634"/>
            <a:ext cx="10295384" cy="911379"/>
          </a:xfrm>
        </p:spPr>
        <p:txBody>
          <a:bodyPr anchor="t">
            <a:noAutofit/>
          </a:bodyPr>
          <a:lstStyle/>
          <a:p>
            <a:r>
              <a:rPr lang="en-US"/>
              <a:t>Low-Intensity Strategies</a:t>
            </a:r>
            <a:endParaRPr lang="en-US" b="0"/>
          </a:p>
        </p:txBody>
      </p:sp>
      <p:pic>
        <p:nvPicPr>
          <p:cNvPr id="7" name="Picture 6" descr="Low-Intensity Strategies module covers (behavior-specific praise, instructional choice, active supervision, high-probability request sequences)">
            <a:extLst>
              <a:ext uri="{FF2B5EF4-FFF2-40B4-BE49-F238E27FC236}">
                <a16:creationId xmlns:a16="http://schemas.microsoft.com/office/drawing/2014/main" id="{57B512DF-5C63-376C-BC88-488A4B2779AA}"/>
              </a:ext>
            </a:extLst>
          </p:cNvPr>
          <p:cNvPicPr>
            <a:picLocks noChangeAspect="1"/>
          </p:cNvPicPr>
          <p:nvPr/>
        </p:nvPicPr>
        <p:blipFill>
          <a:blip r:embed="rId3" cstate="email">
            <a:clrChange>
              <a:clrFrom>
                <a:srgbClr val="F9F7F9"/>
              </a:clrFrom>
              <a:clrTo>
                <a:srgbClr val="F9F7F9">
                  <a:alpha val="0"/>
                </a:srgbClr>
              </a:clrTo>
            </a:clrChange>
            <a:extLst>
              <a:ext uri="{28A0092B-C50C-407E-A947-70E740481C1C}">
                <a14:useLocalDpi xmlns:a14="http://schemas.microsoft.com/office/drawing/2010/main"/>
              </a:ext>
            </a:extLst>
          </a:blip>
          <a:stretch>
            <a:fillRect/>
          </a:stretch>
        </p:blipFill>
        <p:spPr>
          <a:xfrm>
            <a:off x="2506216" y="855371"/>
            <a:ext cx="9618766" cy="3738856"/>
          </a:xfrm>
          <a:prstGeom prst="rect">
            <a:avLst/>
          </a:prstGeom>
        </p:spPr>
      </p:pic>
      <p:pic>
        <p:nvPicPr>
          <p:cNvPr id="10" name="Picture 9" descr="Low-Intensity Strategies module covers (instructional feedback, opportunities to respond, precorrection)">
            <a:extLst>
              <a:ext uri="{FF2B5EF4-FFF2-40B4-BE49-F238E27FC236}">
                <a16:creationId xmlns:a16="http://schemas.microsoft.com/office/drawing/2014/main" id="{84EDA13D-22CB-6A66-31A2-47B7381BEC1C}"/>
              </a:ext>
            </a:extLst>
          </p:cNvPr>
          <p:cNvPicPr>
            <a:picLocks noChangeAspect="1"/>
          </p:cNvPicPr>
          <p:nvPr/>
        </p:nvPicPr>
        <p:blipFill>
          <a:blip r:embed="rId4" cstate="email">
            <a:clrChange>
              <a:clrFrom>
                <a:srgbClr val="F9F7F9"/>
              </a:clrFrom>
              <a:clrTo>
                <a:srgbClr val="F9F7F9">
                  <a:alpha val="0"/>
                </a:srgbClr>
              </a:clrTo>
            </a:clrChange>
            <a:extLst>
              <a:ext uri="{28A0092B-C50C-407E-A947-70E740481C1C}">
                <a14:useLocalDpi xmlns:a14="http://schemas.microsoft.com/office/drawing/2010/main"/>
              </a:ext>
            </a:extLst>
          </a:blip>
          <a:stretch>
            <a:fillRect/>
          </a:stretch>
        </p:blipFill>
        <p:spPr>
          <a:xfrm>
            <a:off x="3935306" y="2798255"/>
            <a:ext cx="7581838" cy="3925111"/>
          </a:xfrm>
          <a:prstGeom prst="rect">
            <a:avLst/>
          </a:prstGeom>
        </p:spPr>
      </p:pic>
      <p:grpSp>
        <p:nvGrpSpPr>
          <p:cNvPr id="2" name="Group 1" descr="Computer screen with Ci3T modules displayed">
            <a:extLst>
              <a:ext uri="{FF2B5EF4-FFF2-40B4-BE49-F238E27FC236}">
                <a16:creationId xmlns:a16="http://schemas.microsoft.com/office/drawing/2014/main" id="{30D9AD7F-00C6-5D6B-619E-563A73F4DBD7}"/>
              </a:ext>
            </a:extLst>
          </p:cNvPr>
          <p:cNvGrpSpPr/>
          <p:nvPr/>
        </p:nvGrpSpPr>
        <p:grpSpPr>
          <a:xfrm>
            <a:off x="128619" y="2242056"/>
            <a:ext cx="3813503" cy="3869103"/>
            <a:chOff x="8188726" y="3207338"/>
            <a:chExt cx="3932788" cy="3557522"/>
          </a:xfrm>
        </p:grpSpPr>
        <p:pic>
          <p:nvPicPr>
            <p:cNvPr id="3" name="Computer">
              <a:extLst>
                <a:ext uri="{FF2B5EF4-FFF2-40B4-BE49-F238E27FC236}">
                  <a16:creationId xmlns:a16="http://schemas.microsoft.com/office/drawing/2014/main" id="{EA9CCC69-8021-9ED5-03BC-33A94C569F4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188726" y="3207338"/>
              <a:ext cx="3932788" cy="3557522"/>
            </a:xfrm>
            <a:prstGeom prst="rect">
              <a:avLst/>
            </a:prstGeom>
          </p:spPr>
        </p:pic>
        <p:pic>
          <p:nvPicPr>
            <p:cNvPr id="4" name="Modules">
              <a:extLst>
                <a:ext uri="{FF2B5EF4-FFF2-40B4-BE49-F238E27FC236}">
                  <a16:creationId xmlns:a16="http://schemas.microsoft.com/office/drawing/2014/main" id="{E381787B-C601-C862-AD6A-36F308A0025D}"/>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t="-1"/>
            <a:stretch/>
          </p:blipFill>
          <p:spPr>
            <a:xfrm>
              <a:off x="8337235" y="3356755"/>
              <a:ext cx="3658295" cy="2289001"/>
            </a:xfrm>
            <a:prstGeom prst="rect">
              <a:avLst/>
            </a:prstGeom>
          </p:spPr>
        </p:pic>
        <p:sp>
          <p:nvSpPr>
            <p:cNvPr id="23" name="Right Triangle 180">
              <a:extLst>
                <a:ext uri="{FF2B5EF4-FFF2-40B4-BE49-F238E27FC236}">
                  <a16:creationId xmlns:a16="http://schemas.microsoft.com/office/drawing/2014/main" id="{A62BEACB-A014-7789-7815-A2E62E430B07}"/>
                </a:ext>
              </a:extLst>
            </p:cNvPr>
            <p:cNvSpPr/>
            <p:nvPr userDrawn="1"/>
          </p:nvSpPr>
          <p:spPr>
            <a:xfrm flipH="1" flipV="1">
              <a:off x="8607387" y="3359664"/>
              <a:ext cx="3379506" cy="1843606"/>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6" name="TextBox 5">
            <a:extLst>
              <a:ext uri="{FF2B5EF4-FFF2-40B4-BE49-F238E27FC236}">
                <a16:creationId xmlns:a16="http://schemas.microsoft.com/office/drawing/2014/main" id="{68606F19-A0DD-DB63-AAD4-ABB7D134BABD}"/>
              </a:ext>
            </a:extLst>
          </p:cNvPr>
          <p:cNvSpPr txBox="1"/>
          <p:nvPr/>
        </p:nvSpPr>
        <p:spPr>
          <a:xfrm>
            <a:off x="251721" y="6048747"/>
            <a:ext cx="3212739" cy="584775"/>
          </a:xfrm>
          <a:prstGeom prst="rect">
            <a:avLst/>
          </a:prstGeom>
          <a:noFill/>
        </p:spPr>
        <p:txBody>
          <a:bodyPr wrap="none" rtlCol="0">
            <a:spAutoFit/>
          </a:bodyPr>
          <a:lstStyle/>
          <a:p>
            <a:r>
              <a:rPr lang="en-US" sz="3200">
                <a:solidFill>
                  <a:schemeClr val="accent4"/>
                </a:solidFill>
              </a:rPr>
              <a:t>ci3t.org/enhance</a:t>
            </a:r>
          </a:p>
        </p:txBody>
      </p:sp>
      <p:pic>
        <p:nvPicPr>
          <p:cNvPr id="25" name="Picture 24" descr="Managing Challenging Behaviors in Schools textbook">
            <a:extLst>
              <a:ext uri="{FF2B5EF4-FFF2-40B4-BE49-F238E27FC236}">
                <a16:creationId xmlns:a16="http://schemas.microsoft.com/office/drawing/2014/main" id="{21D805CF-7CED-9F4D-8F4C-C2C4FFD3CAC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902810" y="3100331"/>
            <a:ext cx="2286000" cy="3010828"/>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11" name="Rounded Rectangle 10">
            <a:extLst>
              <a:ext uri="{FF2B5EF4-FFF2-40B4-BE49-F238E27FC236}">
                <a16:creationId xmlns:a16="http://schemas.microsoft.com/office/drawing/2014/main" id="{24B6D731-58D4-FF4F-BC07-FC6E450CA2F0}"/>
              </a:ext>
            </a:extLst>
          </p:cNvPr>
          <p:cNvSpPr/>
          <p:nvPr/>
        </p:nvSpPr>
        <p:spPr bwMode="auto">
          <a:xfrm>
            <a:off x="12458836" y="2857835"/>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Proximity</a:t>
            </a:r>
          </a:p>
        </p:txBody>
      </p:sp>
      <p:sp>
        <p:nvSpPr>
          <p:cNvPr id="12" name="Rounded Rectangle 11">
            <a:extLst>
              <a:ext uri="{FF2B5EF4-FFF2-40B4-BE49-F238E27FC236}">
                <a16:creationId xmlns:a16="http://schemas.microsoft.com/office/drawing/2014/main" id="{61FE3EF5-EA9D-F442-867F-C5F1AB668F3B}"/>
              </a:ext>
            </a:extLst>
          </p:cNvPr>
          <p:cNvSpPr/>
          <p:nvPr/>
        </p:nvSpPr>
        <p:spPr bwMode="auto">
          <a:xfrm>
            <a:off x="12458836" y="3451606"/>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marL="0" marR="0" lvl="0" indent="0" algn="ctr" defTabSz="633413"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Overlappingness</a:t>
            </a:r>
          </a:p>
        </p:txBody>
      </p:sp>
      <p:sp>
        <p:nvSpPr>
          <p:cNvPr id="13" name="Rounded Rectangle 12">
            <a:extLst>
              <a:ext uri="{FF2B5EF4-FFF2-40B4-BE49-F238E27FC236}">
                <a16:creationId xmlns:a16="http://schemas.microsoft.com/office/drawing/2014/main" id="{9B460904-C972-EC4B-A2D2-F48EFA547A31}"/>
              </a:ext>
            </a:extLst>
          </p:cNvPr>
          <p:cNvSpPr/>
          <p:nvPr/>
        </p:nvSpPr>
        <p:spPr bwMode="auto">
          <a:xfrm>
            <a:off x="12458836" y="4045377"/>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With-it-ness</a:t>
            </a:r>
          </a:p>
        </p:txBody>
      </p:sp>
      <p:sp>
        <p:nvSpPr>
          <p:cNvPr id="14" name="Rounded Rectangle 13">
            <a:extLst>
              <a:ext uri="{FF2B5EF4-FFF2-40B4-BE49-F238E27FC236}">
                <a16:creationId xmlns:a16="http://schemas.microsoft.com/office/drawing/2014/main" id="{26424CF9-3CAE-1448-A8E5-755D6C363E6F}"/>
              </a:ext>
            </a:extLst>
          </p:cNvPr>
          <p:cNvSpPr/>
          <p:nvPr/>
        </p:nvSpPr>
        <p:spPr bwMode="auto">
          <a:xfrm>
            <a:off x="12458836" y="4639148"/>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marL="0" marR="0" lvl="0" indent="0" algn="ctr" defTabSz="633413"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Pacing</a:t>
            </a:r>
          </a:p>
        </p:txBody>
      </p:sp>
      <p:sp>
        <p:nvSpPr>
          <p:cNvPr id="8" name="Rounded Rectangle 7">
            <a:extLst>
              <a:ext uri="{FF2B5EF4-FFF2-40B4-BE49-F238E27FC236}">
                <a16:creationId xmlns:a16="http://schemas.microsoft.com/office/drawing/2014/main" id="{40FB8B29-0E89-EF4B-8FFF-CFE54C5929FB}"/>
              </a:ext>
            </a:extLst>
          </p:cNvPr>
          <p:cNvSpPr/>
          <p:nvPr/>
        </p:nvSpPr>
        <p:spPr bwMode="auto">
          <a:xfrm>
            <a:off x="12458836" y="5232919"/>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Self-Monitoring</a:t>
            </a:r>
          </a:p>
        </p:txBody>
      </p:sp>
      <p:sp>
        <p:nvSpPr>
          <p:cNvPr id="9" name="Rounded Rectangle 8">
            <a:extLst>
              <a:ext uri="{FF2B5EF4-FFF2-40B4-BE49-F238E27FC236}">
                <a16:creationId xmlns:a16="http://schemas.microsoft.com/office/drawing/2014/main" id="{14D4102F-6F1D-0042-A523-DB7E010F9221}"/>
              </a:ext>
            </a:extLst>
          </p:cNvPr>
          <p:cNvSpPr/>
          <p:nvPr/>
        </p:nvSpPr>
        <p:spPr bwMode="auto">
          <a:xfrm>
            <a:off x="12458836" y="5826692"/>
            <a:ext cx="2528996" cy="571165"/>
          </a:xfrm>
          <a:prstGeom prst="roundRect">
            <a:avLst/>
          </a:prstGeom>
          <a:solidFill>
            <a:srgbClr val="5A0B0E"/>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marL="0" marR="0" lvl="0" indent="0" algn="ctr" defTabSz="633413"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Behavior Contracts</a:t>
            </a:r>
          </a:p>
        </p:txBody>
      </p:sp>
    </p:spTree>
    <p:extLst>
      <p:ext uri="{BB962C8B-B14F-4D97-AF65-F5344CB8AC3E}">
        <p14:creationId xmlns:p14="http://schemas.microsoft.com/office/powerpoint/2010/main" val="59762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EF142-A01B-B6AD-6E20-D7A5F1AFECA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Low-Intensity Strategies 2</a:t>
            </a:r>
          </a:p>
        </p:txBody>
      </p:sp>
      <p:graphicFrame>
        <p:nvGraphicFramePr>
          <p:cNvPr id="3" name="Content Placeholder 2"/>
          <p:cNvGraphicFramePr>
            <a:graphicFrameLocks noGrp="1"/>
          </p:cNvGraphicFramePr>
          <p:nvPr>
            <p:ph/>
            <p:extLst>
              <p:ext uri="{D42A27DB-BD31-4B8C-83A1-F6EECF244321}">
                <p14:modId xmlns:p14="http://schemas.microsoft.com/office/powerpoint/2010/main" val="3162313320"/>
              </p:ext>
            </p:extLst>
          </p:nvPr>
        </p:nvGraphicFramePr>
        <p:xfrm>
          <a:off x="1323190" y="104510"/>
          <a:ext cx="9693998" cy="6298897"/>
        </p:xfrm>
        <a:graphic>
          <a:graphicData uri="http://schemas.openxmlformats.org/drawingml/2006/table">
            <a:tbl>
              <a:tblPr firstRow="1" bandRow="1">
                <a:tableStyleId>{5C22544A-7EE6-4342-B048-85BDC9FD1C3A}</a:tableStyleId>
              </a:tblPr>
              <a:tblGrid>
                <a:gridCol w="4846999">
                  <a:extLst>
                    <a:ext uri="{9D8B030D-6E8A-4147-A177-3AD203B41FA5}">
                      <a16:colId xmlns:a16="http://schemas.microsoft.com/office/drawing/2014/main" val="3475468031"/>
                    </a:ext>
                  </a:extLst>
                </a:gridCol>
                <a:gridCol w="4846999">
                  <a:extLst>
                    <a:ext uri="{9D8B030D-6E8A-4147-A177-3AD203B41FA5}">
                      <a16:colId xmlns:a16="http://schemas.microsoft.com/office/drawing/2014/main" val="3555776466"/>
                    </a:ext>
                  </a:extLst>
                </a:gridCol>
              </a:tblGrid>
              <a:tr h="356787">
                <a:tc>
                  <a:txBody>
                    <a:bodyPr/>
                    <a:lstStyle/>
                    <a:p>
                      <a:r>
                        <a:rPr lang="en-US" dirty="0"/>
                        <a:t>Low-Intensity Strategy</a:t>
                      </a:r>
                    </a:p>
                  </a:txBody>
                  <a:tcPr>
                    <a:solidFill>
                      <a:srgbClr val="5D9B4F"/>
                    </a:solidFill>
                  </a:tcPr>
                </a:tc>
                <a:tc>
                  <a:txBody>
                    <a:bodyPr/>
                    <a:lstStyle/>
                    <a:p>
                      <a:r>
                        <a:rPr lang="en-US" dirty="0"/>
                        <a:t>Franklin High School On-Site</a:t>
                      </a:r>
                      <a:r>
                        <a:rPr lang="en-US" baseline="0" dirty="0"/>
                        <a:t> Expert</a:t>
                      </a:r>
                      <a:endParaRPr lang="en-US" dirty="0"/>
                    </a:p>
                  </a:txBody>
                  <a:tcPr>
                    <a:solidFill>
                      <a:srgbClr val="5D9B4F"/>
                    </a:solidFill>
                  </a:tcPr>
                </a:tc>
                <a:extLst>
                  <a:ext uri="{0D108BD9-81ED-4DB2-BD59-A6C34878D82A}">
                    <a16:rowId xmlns:a16="http://schemas.microsoft.com/office/drawing/2014/main" val="545248379"/>
                  </a:ext>
                </a:extLst>
              </a:tr>
              <a:tr h="1671522">
                <a:tc>
                  <a:txBody>
                    <a:bodyPr/>
                    <a:lstStyle/>
                    <a:p>
                      <a:pPr marL="0" indent="0">
                        <a:buFont typeface="Courier New" panose="02070309020205020404" pitchFamily="49" charset="0"/>
                        <a:buNone/>
                      </a:pPr>
                      <a:r>
                        <a:rPr lang="en-US" sz="1600" b="1">
                          <a:solidFill>
                            <a:schemeClr val="accent5">
                              <a:lumMod val="50000"/>
                            </a:schemeClr>
                          </a:solidFill>
                        </a:rPr>
                        <a:t>Behavior-Specific</a:t>
                      </a:r>
                      <a:r>
                        <a:rPr lang="en-US" sz="1600" b="1" baseline="0">
                          <a:solidFill>
                            <a:schemeClr val="accent5">
                              <a:lumMod val="50000"/>
                            </a:schemeClr>
                          </a:solidFill>
                        </a:rPr>
                        <a:t> Praise</a:t>
                      </a:r>
                      <a:r>
                        <a:rPr lang="en-US" sz="1600" baseline="0"/>
                        <a:t>: Identifying the specific expectation the student met.</a:t>
                      </a:r>
                    </a:p>
                    <a:p>
                      <a:pPr marL="285750" indent="-285750">
                        <a:buFont typeface="Courier New" panose="02070309020205020404" pitchFamily="49" charset="0"/>
                        <a:buChar char="o"/>
                      </a:pPr>
                      <a:r>
                        <a:rPr lang="en-US" sz="1600" baseline="0"/>
                        <a:t>“Niama, I noticed you outlined your paper and used the graphic organizer to draft your essay. Well done!”</a:t>
                      </a:r>
                    </a:p>
                    <a:p>
                      <a:pPr marL="285750" indent="-285750">
                        <a:buFont typeface="Courier New" panose="02070309020205020404" pitchFamily="49" charset="0"/>
                        <a:buChar char="o"/>
                      </a:pPr>
                      <a:r>
                        <a:rPr lang="en-US" sz="1600" baseline="0"/>
                        <a:t>“Justice, thank you for pushing in your chair to keep the walkway safe.”</a:t>
                      </a:r>
                      <a:endParaRPr lang="en-US" sz="1600"/>
                    </a:p>
                  </a:txBody>
                  <a:tcPr/>
                </a:tc>
                <a:tc>
                  <a:txBody>
                    <a:bodyPr/>
                    <a:lstStyle/>
                    <a:p>
                      <a:pPr marL="285750" indent="-285750">
                        <a:buFont typeface="Arial" panose="020B0604020202020204" pitchFamily="34" charset="0"/>
                        <a:buChar char="•"/>
                      </a:pPr>
                      <a:r>
                        <a:rPr lang="en-US" sz="1600"/>
                        <a:t>Eric Common, Behavior Specialist</a:t>
                      </a:r>
                    </a:p>
                    <a:p>
                      <a:pPr marL="285750" indent="-285750">
                        <a:buFont typeface="Arial" panose="020B0604020202020204" pitchFamily="34" charset="0"/>
                        <a:buChar char="•"/>
                      </a:pPr>
                      <a:r>
                        <a:rPr lang="en-US" sz="1600"/>
                        <a:t>Mark Buckman, Special Education</a:t>
                      </a:r>
                    </a:p>
                    <a:p>
                      <a:pPr marL="285750" indent="-285750">
                        <a:buFont typeface="Arial" panose="020B0604020202020204" pitchFamily="34" charset="0"/>
                        <a:buChar char="•"/>
                      </a:pPr>
                      <a:r>
                        <a:rPr lang="en-US" sz="1600" baseline="0"/>
                        <a:t>Grant Allen, Parent Volunteer</a:t>
                      </a:r>
                    </a:p>
                    <a:p>
                      <a:pPr marL="285750" indent="-285750">
                        <a:buFont typeface="Arial" panose="020B0604020202020204" pitchFamily="34" charset="0"/>
                        <a:buChar char="•"/>
                      </a:pPr>
                      <a:r>
                        <a:rPr lang="en-US" sz="1600" baseline="0"/>
                        <a:t>Paloma Pérez-Clark, School Psychologist</a:t>
                      </a:r>
                      <a:endParaRPr lang="en-US" sz="1600"/>
                    </a:p>
                  </a:txBody>
                  <a:tcPr/>
                </a:tc>
                <a:extLst>
                  <a:ext uri="{0D108BD9-81ED-4DB2-BD59-A6C34878D82A}">
                    <a16:rowId xmlns:a16="http://schemas.microsoft.com/office/drawing/2014/main" val="3297779822"/>
                  </a:ext>
                </a:extLst>
              </a:tr>
              <a:tr h="2199371">
                <a:tc>
                  <a:txBody>
                    <a:bodyPr/>
                    <a:lstStyle/>
                    <a:p>
                      <a:pPr marL="0" indent="0">
                        <a:buFont typeface="Courier New" panose="02070309020205020404" pitchFamily="49" charset="0"/>
                        <a:buNone/>
                      </a:pPr>
                      <a:r>
                        <a:rPr lang="en-US" sz="1600" b="1">
                          <a:solidFill>
                            <a:schemeClr val="accent5">
                              <a:lumMod val="50000"/>
                            </a:schemeClr>
                          </a:solidFill>
                        </a:rPr>
                        <a:t>Opportunities to Respond</a:t>
                      </a:r>
                      <a:r>
                        <a:rPr lang="en-US" sz="1600" baseline="0"/>
                        <a:t>: Providing 4-6 opportunities per minute for students to respond individually, choral, verbal, written, gesture, or symbol.</a:t>
                      </a:r>
                    </a:p>
                    <a:p>
                      <a:pPr marL="285750" indent="-285750">
                        <a:buFont typeface="Courier New" panose="02070309020205020404" pitchFamily="49" charset="0"/>
                        <a:buChar char="o"/>
                      </a:pPr>
                      <a:r>
                        <a:rPr lang="en-US" sz="1600" baseline="0"/>
                        <a:t>“Show me thumbs or thumbs down if...”</a:t>
                      </a:r>
                    </a:p>
                    <a:p>
                      <a:pPr marL="285750" indent="-285750">
                        <a:buFont typeface="Courier New" panose="02070309020205020404" pitchFamily="49" charset="0"/>
                        <a:buChar char="o"/>
                      </a:pPr>
                      <a:r>
                        <a:rPr lang="en-US" sz="1600" baseline="0"/>
                        <a:t>“Show me on your white board what…”</a:t>
                      </a:r>
                    </a:p>
                    <a:p>
                      <a:pPr marL="285750" indent="-285750">
                        <a:buFont typeface="Courier New" panose="02070309020205020404" pitchFamily="49" charset="0"/>
                        <a:buChar char="o"/>
                      </a:pPr>
                      <a:r>
                        <a:rPr lang="en-US" sz="1600" baseline="0"/>
                        <a:t>“Turn to your elbow partner and say…”</a:t>
                      </a:r>
                    </a:p>
                    <a:p>
                      <a:pPr marL="285750" indent="-285750">
                        <a:buFont typeface="Courier New" panose="02070309020205020404" pitchFamily="49" charset="0"/>
                        <a:buChar char="o"/>
                      </a:pPr>
                      <a:r>
                        <a:rPr lang="en-US" sz="1600" baseline="0"/>
                        <a:t>“All together now, what is…”</a:t>
                      </a:r>
                      <a:endParaRPr lang="en-US" sz="1600"/>
                    </a:p>
                  </a:txBody>
                  <a:tcPr/>
                </a:tc>
                <a:tc>
                  <a:txBody>
                    <a:bodyPr/>
                    <a:lstStyle/>
                    <a:p>
                      <a:pPr marL="285750" indent="-285750">
                        <a:buFont typeface="Arial" panose="020B0604020202020204" pitchFamily="34" charset="0"/>
                        <a:buChar char="•"/>
                      </a:pPr>
                      <a:r>
                        <a:rPr lang="en-US" sz="1600"/>
                        <a:t>David Royer, Administration</a:t>
                      </a:r>
                    </a:p>
                    <a:p>
                      <a:pPr marL="285750" indent="-285750">
                        <a:buFont typeface="Arial" panose="020B0604020202020204" pitchFamily="34" charset="0"/>
                        <a:buChar char="•"/>
                      </a:pPr>
                      <a:r>
                        <a:rPr lang="en-US" sz="1600"/>
                        <a:t>Emily Cantwell,</a:t>
                      </a:r>
                      <a:r>
                        <a:rPr lang="en-US" sz="1600" baseline="0"/>
                        <a:t> 12</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rd</a:t>
                      </a:r>
                      <a:r>
                        <a:rPr lang="en-US" sz="1600" baseline="0"/>
                        <a:t> Grade</a:t>
                      </a:r>
                    </a:p>
                    <a:p>
                      <a:pPr marL="285750" indent="-285750">
                        <a:buFont typeface="Arial" panose="020B0604020202020204" pitchFamily="34" charset="0"/>
                        <a:buChar char="•"/>
                      </a:pPr>
                      <a:r>
                        <a:rPr lang="en-US" sz="1600" baseline="0"/>
                        <a:t>Mallory Messenger, Counselor</a:t>
                      </a:r>
                    </a:p>
                  </a:txBody>
                  <a:tcPr/>
                </a:tc>
                <a:extLst>
                  <a:ext uri="{0D108BD9-81ED-4DB2-BD59-A6C34878D82A}">
                    <a16:rowId xmlns:a16="http://schemas.microsoft.com/office/drawing/2014/main" val="2955642090"/>
                  </a:ext>
                </a:extLst>
              </a:tr>
              <a:tr h="1935446">
                <a:tc>
                  <a:txBody>
                    <a:bodyPr/>
                    <a:lstStyle/>
                    <a:p>
                      <a:pPr marL="0" indent="0">
                        <a:buFont typeface="Courier New" panose="02070309020205020404" pitchFamily="49" charset="0"/>
                        <a:buNone/>
                      </a:pPr>
                      <a:r>
                        <a:rPr lang="en-US" sz="1600" b="1">
                          <a:solidFill>
                            <a:schemeClr val="accent5">
                              <a:lumMod val="50000"/>
                            </a:schemeClr>
                          </a:solidFill>
                        </a:rPr>
                        <a:t>Instructional Choice</a:t>
                      </a:r>
                      <a:r>
                        <a:rPr lang="en-US" sz="1600" baseline="0"/>
                        <a:t>: Providing within-task or between task choices to increase academic engaged time and motivation.</a:t>
                      </a:r>
                    </a:p>
                    <a:p>
                      <a:pPr marL="285750" indent="-285750">
                        <a:buFont typeface="Courier New" panose="02070309020205020404" pitchFamily="49" charset="0"/>
                        <a:buChar char="o"/>
                      </a:pPr>
                      <a:r>
                        <a:rPr lang="en-US" sz="1600" baseline="0"/>
                        <a:t>“Ronaldo, our of our 3 learning objectives today, which would you like to work on first?”</a:t>
                      </a:r>
                    </a:p>
                    <a:p>
                      <a:pPr marL="285750" indent="-285750">
                        <a:buFont typeface="Courier New" panose="02070309020205020404" pitchFamily="49" charset="0"/>
                        <a:buChar char="o"/>
                      </a:pPr>
                      <a:r>
                        <a:rPr lang="en-US" sz="1600" baseline="0"/>
                        <a:t>“Suzy, do you want to work on the laptop, or handwrite your answers for this assignment?”</a:t>
                      </a:r>
                      <a:endParaRPr lang="en-US" sz="1600"/>
                    </a:p>
                  </a:txBody>
                  <a:tcPr/>
                </a:tc>
                <a:tc>
                  <a:txBody>
                    <a:bodyPr/>
                    <a:lstStyle/>
                    <a:p>
                      <a:pPr marL="285750" indent="-285750">
                        <a:buFont typeface="Arial" panose="020B0604020202020204" pitchFamily="34" charset="0"/>
                        <a:buChar char="•"/>
                      </a:pPr>
                      <a:r>
                        <a:rPr lang="en-US" sz="1600" dirty="0"/>
                        <a:t>Abbie Jenkins, 10</a:t>
                      </a:r>
                      <a:r>
                        <a:rPr lang="en-US" sz="1600" baseline="30000" dirty="0"/>
                        <a:t>th</a:t>
                      </a:r>
                      <a:r>
                        <a:rPr lang="en-US" sz="1600" dirty="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t>Scarlett Lane, 11</a:t>
                      </a:r>
                      <a:r>
                        <a:rPr lang="en-US" sz="1600" baseline="30000" dirty="0"/>
                        <a:t>th</a:t>
                      </a:r>
                      <a:r>
                        <a:rPr lang="en-US" sz="1600" baseline="0" dirty="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t>José Sousa,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t>Liane Johl, 9</a:t>
                      </a:r>
                      <a:r>
                        <a:rPr lang="en-US" sz="1600" baseline="30000" dirty="0"/>
                        <a:t>th</a:t>
                      </a:r>
                      <a:r>
                        <a:rPr lang="en-US" sz="1600" baseline="0" dirty="0"/>
                        <a:t> Grade</a:t>
                      </a:r>
                    </a:p>
                  </a:txBody>
                  <a:tcPr/>
                </a:tc>
                <a:extLst>
                  <a:ext uri="{0D108BD9-81ED-4DB2-BD59-A6C34878D82A}">
                    <a16:rowId xmlns:a16="http://schemas.microsoft.com/office/drawing/2014/main" val="2994125512"/>
                  </a:ext>
                </a:extLst>
              </a:tr>
            </a:tbl>
          </a:graphicData>
        </a:graphic>
      </p:graphicFrame>
    </p:spTree>
    <p:extLst>
      <p:ext uri="{BB962C8B-B14F-4D97-AF65-F5344CB8AC3E}">
        <p14:creationId xmlns:p14="http://schemas.microsoft.com/office/powerpoint/2010/main" val="24368555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3B44C-2E24-136B-D1EA-ADAB85D344A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Secondary (Tier 2) Intervention Grid for Middle and High School Students</a:t>
            </a:r>
          </a:p>
        </p:txBody>
      </p:sp>
      <p:pic>
        <p:nvPicPr>
          <p:cNvPr id="11" name="Picture 10" descr="Image of a Secondary (Tier 2) Intervention Grid for Middle and High School Students for the support self-monitoring">
            <a:extLst>
              <a:ext uri="{FF2B5EF4-FFF2-40B4-BE49-F238E27FC236}">
                <a16:creationId xmlns:a16="http://schemas.microsoft.com/office/drawing/2014/main" id="{6276E919-C64F-0D45-AF0A-F4BCA4FB0B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1283" y="232898"/>
            <a:ext cx="9004747" cy="6392203"/>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sp>
        <p:nvSpPr>
          <p:cNvPr id="12" name="Curved Up Arrow 11">
            <a:extLst>
              <a:ext uri="{FF2B5EF4-FFF2-40B4-BE49-F238E27FC236}">
                <a16:creationId xmlns:a16="http://schemas.microsoft.com/office/drawing/2014/main" id="{FEF112C9-1016-E249-86C0-B1EC2EC4BC0C}"/>
              </a:ext>
              <a:ext uri="{C183D7F6-B498-43B3-948B-1728B52AA6E4}">
                <adec:decorative xmlns:adec="http://schemas.microsoft.com/office/drawing/2017/decorative" val="1"/>
              </a:ext>
            </a:extLst>
          </p:cNvPr>
          <p:cNvSpPr/>
          <p:nvPr/>
        </p:nvSpPr>
        <p:spPr>
          <a:xfrm flipV="1">
            <a:off x="1973756" y="183952"/>
            <a:ext cx="1604098" cy="645146"/>
          </a:xfrm>
          <a:prstGeom prst="curvedUpArrow">
            <a:avLst/>
          </a:prstGeom>
          <a:solidFill>
            <a:srgbClr val="2E75B6"/>
          </a:solidFill>
          <a:ln>
            <a:noFill/>
          </a:ln>
          <a:effectLst>
            <a:outerShdw blurRad="57150" dist="19050" dir="5400000" algn="ctr" rotWithShape="0">
              <a:srgbClr val="000000">
                <a:alpha val="6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 name="Curved Up Arrow 12">
            <a:extLst>
              <a:ext uri="{FF2B5EF4-FFF2-40B4-BE49-F238E27FC236}">
                <a16:creationId xmlns:a16="http://schemas.microsoft.com/office/drawing/2014/main" id="{EF0685B2-2160-0848-91F2-F1F63AB2979E}"/>
              </a:ext>
              <a:ext uri="{C183D7F6-B498-43B3-948B-1728B52AA6E4}">
                <adec:decorative xmlns:adec="http://schemas.microsoft.com/office/drawing/2017/decorative" val="1"/>
              </a:ext>
            </a:extLst>
          </p:cNvPr>
          <p:cNvSpPr/>
          <p:nvPr/>
        </p:nvSpPr>
        <p:spPr>
          <a:xfrm flipV="1">
            <a:off x="3738008" y="183952"/>
            <a:ext cx="1604098" cy="645146"/>
          </a:xfrm>
          <a:prstGeom prst="curvedUpArrow">
            <a:avLst/>
          </a:prstGeom>
          <a:solidFill>
            <a:srgbClr val="2E75B6"/>
          </a:solidFill>
          <a:ln>
            <a:noFill/>
          </a:ln>
          <a:effectLst>
            <a:outerShdw blurRad="57150" dist="19050" dir="5400000" algn="ctr" rotWithShape="0">
              <a:srgbClr val="000000">
                <a:alpha val="6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 name="Curved Up Arrow 13">
            <a:extLst>
              <a:ext uri="{FF2B5EF4-FFF2-40B4-BE49-F238E27FC236}">
                <a16:creationId xmlns:a16="http://schemas.microsoft.com/office/drawing/2014/main" id="{8BCC70AB-F0CF-724E-B3BE-E41D292DE8D9}"/>
              </a:ext>
              <a:ext uri="{C183D7F6-B498-43B3-948B-1728B52AA6E4}">
                <adec:decorative xmlns:adec="http://schemas.microsoft.com/office/drawing/2017/decorative" val="1"/>
              </a:ext>
            </a:extLst>
          </p:cNvPr>
          <p:cNvSpPr/>
          <p:nvPr/>
        </p:nvSpPr>
        <p:spPr>
          <a:xfrm flipV="1">
            <a:off x="5716805" y="183952"/>
            <a:ext cx="1704471" cy="645146"/>
          </a:xfrm>
          <a:prstGeom prst="curvedUpArrow">
            <a:avLst/>
          </a:prstGeom>
          <a:solidFill>
            <a:srgbClr val="2E75B6"/>
          </a:solidFill>
          <a:ln>
            <a:noFill/>
          </a:ln>
          <a:effectLst>
            <a:outerShdw blurRad="57150" dist="19050" dir="5400000" algn="ctr" rotWithShape="0">
              <a:srgbClr val="000000">
                <a:alpha val="6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 name="Curved Up Arrow 14">
            <a:extLst>
              <a:ext uri="{FF2B5EF4-FFF2-40B4-BE49-F238E27FC236}">
                <a16:creationId xmlns:a16="http://schemas.microsoft.com/office/drawing/2014/main" id="{BE548904-3C04-3A46-AB1E-4F9ABA9801B2}"/>
              </a:ext>
              <a:ext uri="{C183D7F6-B498-43B3-948B-1728B52AA6E4}">
                <adec:decorative xmlns:adec="http://schemas.microsoft.com/office/drawing/2017/decorative" val="1"/>
              </a:ext>
            </a:extLst>
          </p:cNvPr>
          <p:cNvSpPr/>
          <p:nvPr/>
        </p:nvSpPr>
        <p:spPr>
          <a:xfrm flipV="1">
            <a:off x="7619484" y="183952"/>
            <a:ext cx="1604098" cy="645146"/>
          </a:xfrm>
          <a:prstGeom prst="curvedUpArrow">
            <a:avLst/>
          </a:prstGeom>
          <a:solidFill>
            <a:srgbClr val="2E75B6"/>
          </a:solidFill>
          <a:ln>
            <a:noFill/>
          </a:ln>
          <a:effectLst>
            <a:outerShdw blurRad="57150" dist="19050" dir="5400000" algn="ctr" rotWithShape="0">
              <a:srgbClr val="000000">
                <a:alpha val="6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A67B86F-A33A-EF4C-BD66-BC2CD0DA7857}"/>
              </a:ext>
              <a:ext uri="{C183D7F6-B498-43B3-948B-1728B52AA6E4}">
                <adec:decorative xmlns:adec="http://schemas.microsoft.com/office/drawing/2017/decorative" val="1"/>
              </a:ext>
            </a:extLst>
          </p:cNvPr>
          <p:cNvSpPr/>
          <p:nvPr/>
        </p:nvSpPr>
        <p:spPr>
          <a:xfrm>
            <a:off x="4275007" y="878044"/>
            <a:ext cx="2569239" cy="4613768"/>
          </a:xfrm>
          <a:prstGeom prst="rect">
            <a:avLst/>
          </a:prstGeom>
          <a:noFill/>
          <a:ln w="571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64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par>
                          <p:cTn id="23" fill="hold">
                            <p:stCondLst>
                              <p:cond delay="500"/>
                            </p:stCondLst>
                            <p:childTnLst>
                              <p:par>
                                <p:cTn id="24" presetID="9" presetClass="entr" presetSubtype="0" fill="hold" grpId="0" nodeType="afterEffect">
                                  <p:stCondLst>
                                    <p:cond delay="50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E02D246-A0E9-5342-AE2D-61B05F173F71}"/>
              </a:ext>
            </a:extLst>
          </p:cNvPr>
          <p:cNvSpPr txBox="1">
            <a:spLocks noGrp="1"/>
          </p:cNvSpPr>
          <p:nvPr>
            <p:ph type="title" idx="4294967295"/>
          </p:nvPr>
        </p:nvSpPr>
        <p:spPr>
          <a:xfrm>
            <a:off x="3266342" y="26159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Using multiple data sources</a:t>
            </a:r>
          </a:p>
        </p:txBody>
      </p:sp>
      <p:pic>
        <p:nvPicPr>
          <p:cNvPr id="3" name="Picture 2" descr="Data dashboard">
            <a:extLst>
              <a:ext uri="{FF2B5EF4-FFF2-40B4-BE49-F238E27FC236}">
                <a16:creationId xmlns:a16="http://schemas.microsoft.com/office/drawing/2014/main" id="{A3D54E48-DFF6-6241-B6CB-1843EA0CF4D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5299" y="2497016"/>
            <a:ext cx="7709754" cy="410307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8" name="Picture 7" descr="School-wide Data: Entry Criteria column excerpt from intervention grid">
            <a:extLst>
              <a:ext uri="{FF2B5EF4-FFF2-40B4-BE49-F238E27FC236}">
                <a16:creationId xmlns:a16="http://schemas.microsoft.com/office/drawing/2014/main" id="{4F6123E5-E0BE-D145-83E6-86D78323C65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56641" y="257907"/>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9" name="Rectangle 8" descr="Blue box outlining behavior entry criteria">
            <a:extLst>
              <a:ext uri="{FF2B5EF4-FFF2-40B4-BE49-F238E27FC236}">
                <a16:creationId xmlns:a16="http://schemas.microsoft.com/office/drawing/2014/main" id="{C396A03D-D8BC-D547-A5A1-C71C19F6C2ED}"/>
              </a:ext>
              <a:ext uri="{C183D7F6-B498-43B3-948B-1728B52AA6E4}">
                <adec:decorative xmlns:adec="http://schemas.microsoft.com/office/drawing/2017/decorative" val="0"/>
              </a:ext>
            </a:extLst>
          </p:cNvPr>
          <p:cNvSpPr/>
          <p:nvPr/>
        </p:nvSpPr>
        <p:spPr>
          <a:xfrm>
            <a:off x="1756641" y="554590"/>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urved Connector 11" descr="Blue arrow pointing from the behavior entry criteria to the SRSS-E7 column of the data dashboard">
            <a:extLst>
              <a:ext uri="{FF2B5EF4-FFF2-40B4-BE49-F238E27FC236}">
                <a16:creationId xmlns:a16="http://schemas.microsoft.com/office/drawing/2014/main" id="{ABBF141E-E022-124E-B0D6-9158EC9DB55D}"/>
              </a:ext>
              <a:ext uri="{C183D7F6-B498-43B3-948B-1728B52AA6E4}">
                <adec:decorative xmlns:adec="http://schemas.microsoft.com/office/drawing/2017/decorative" val="0"/>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Rectangle 9" descr="Blue box outlining academic entry criteria">
            <a:extLst>
              <a:ext uri="{FF2B5EF4-FFF2-40B4-BE49-F238E27FC236}">
                <a16:creationId xmlns:a16="http://schemas.microsoft.com/office/drawing/2014/main" id="{B2236DC3-F6CB-1D4A-B418-260803E489F0}"/>
              </a:ext>
              <a:ext uri="{C183D7F6-B498-43B3-948B-1728B52AA6E4}">
                <adec:decorative xmlns:adec="http://schemas.microsoft.com/office/drawing/2017/decorative" val="0"/>
              </a:ext>
            </a:extLst>
          </p:cNvPr>
          <p:cNvSpPr/>
          <p:nvPr/>
        </p:nvSpPr>
        <p:spPr>
          <a:xfrm>
            <a:off x="1756641" y="2332301"/>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urved Connector 10" descr="Blue arrow pointing from the academic entry criteria to the AIMSWeb Reading column of the data dashboard">
            <a:extLst>
              <a:ext uri="{FF2B5EF4-FFF2-40B4-BE49-F238E27FC236}">
                <a16:creationId xmlns:a16="http://schemas.microsoft.com/office/drawing/2014/main" id="{2E5E87AD-59F6-5646-B767-B0ABD1E31E9D}"/>
              </a:ext>
              <a:ext uri="{C183D7F6-B498-43B3-948B-1728B52AA6E4}">
                <adec:decorative xmlns:adec="http://schemas.microsoft.com/office/drawing/2017/decorative" val="0"/>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9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 (1)</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4"/>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77435" y="908543"/>
            <a:ext cx="2072454" cy="3236976"/>
          </a:xfrm>
          <a:prstGeom prst="rect">
            <a:avLst/>
          </a:prstGeom>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13BAC-68F6-BFAA-09A5-9E576AFA4DD8}"/>
              </a:ext>
            </a:extLst>
          </p:cNvPr>
          <p:cNvSpPr>
            <a:spLocks noGrp="1"/>
          </p:cNvSpPr>
          <p:nvPr>
            <p:ph type="title"/>
          </p:nvPr>
        </p:nvSpPr>
        <p:spPr/>
        <p:txBody>
          <a:bodyPr/>
          <a:lstStyle/>
          <a:p>
            <a:r>
              <a:rPr lang="en-US"/>
              <a:t>When a crisis occurs ….</a:t>
            </a:r>
          </a:p>
        </p:txBody>
      </p:sp>
      <p:sp>
        <p:nvSpPr>
          <p:cNvPr id="6" name="Text 1">
            <a:extLst>
              <a:ext uri="{FF2B5EF4-FFF2-40B4-BE49-F238E27FC236}">
                <a16:creationId xmlns:a16="http://schemas.microsoft.com/office/drawing/2014/main" id="{ACA40D13-83DE-A9F0-00B4-856318256D7C}"/>
              </a:ext>
            </a:extLst>
          </p:cNvPr>
          <p:cNvSpPr>
            <a:spLocks noGrp="1"/>
          </p:cNvSpPr>
          <p:nvPr>
            <p:ph sz="half" idx="2"/>
          </p:nvPr>
        </p:nvSpPr>
        <p:spPr>
          <a:xfrm>
            <a:off x="6832878" y="1855501"/>
            <a:ext cx="4749521" cy="4076411"/>
          </a:xfrm>
        </p:spPr>
        <p:txBody>
          <a:bodyPr/>
          <a:lstStyle/>
          <a:p>
            <a:r>
              <a:rPr lang="en-US"/>
              <a:t>Review screening data – if available – to determine which students might be particularly vulnerable</a:t>
            </a:r>
          </a:p>
          <a:p>
            <a:pPr lvl="1"/>
            <a:r>
              <a:rPr lang="en-US"/>
              <a:t>In the pandemic …</a:t>
            </a:r>
          </a:p>
          <a:p>
            <a:pPr lvl="1"/>
            <a:r>
              <a:rPr lang="en-US"/>
              <a:t>Following tragic events ..</a:t>
            </a:r>
          </a:p>
          <a:p>
            <a:r>
              <a:rPr lang="en-US"/>
              <a:t>Move forward with conducting triage activities</a:t>
            </a:r>
          </a:p>
          <a:p>
            <a:endParaRPr lang="en-US"/>
          </a:p>
        </p:txBody>
      </p:sp>
      <p:sp>
        <p:nvSpPr>
          <p:cNvPr id="3" name="Triangle">
            <a:extLst>
              <a:ext uri="{FF2B5EF4-FFF2-40B4-BE49-F238E27FC236}">
                <a16:creationId xmlns:a16="http://schemas.microsoft.com/office/drawing/2014/main" id="{58274303-AD85-80AB-F8EA-2F21D45D0D06}"/>
              </a:ext>
              <a:ext uri="{C183D7F6-B498-43B3-948B-1728B52AA6E4}">
                <adec:decorative xmlns:adec="http://schemas.microsoft.com/office/drawing/2017/decorative" val="1"/>
              </a:ext>
            </a:extLst>
          </p:cNvPr>
          <p:cNvSpPr/>
          <p:nvPr/>
        </p:nvSpPr>
        <p:spPr>
          <a:xfrm>
            <a:off x="0" y="1162279"/>
            <a:ext cx="6400800" cy="5695721"/>
          </a:xfrm>
          <a:prstGeom prst="triangl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Picture 1" descr="Flow chart of fall to winter to spring">
            <a:extLst>
              <a:ext uri="{FF2B5EF4-FFF2-40B4-BE49-F238E27FC236}">
                <a16:creationId xmlns:a16="http://schemas.microsoft.com/office/drawing/2014/main" id="{41F25CAC-27E7-3DD6-CAE2-55ADA5893018}"/>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83758015"/>
              </p:ext>
            </p:extLst>
          </p:nvPr>
        </p:nvGraphicFramePr>
        <p:xfrm>
          <a:off x="-1900038" y="3578743"/>
          <a:ext cx="10515600" cy="4076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descr="Image that displays the following information. Immediate Crisis Response connected to Ensure Safety. Initial Recovery connected to Learning Environment. Intermediate Recovery connected to Differentiate Based on Data. Enhanced Implementation connected to Promote Culture of Wellness">
            <a:extLst>
              <a:ext uri="{FF2B5EF4-FFF2-40B4-BE49-F238E27FC236}">
                <a16:creationId xmlns:a16="http://schemas.microsoft.com/office/drawing/2014/main" id="{8B001FDB-A2BB-72E9-219E-B2C5840EA5C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1706782"/>
            <a:ext cx="12357252" cy="2099452"/>
          </a:xfrm>
          <a:prstGeom prst="rect">
            <a:avLst/>
          </a:prstGeom>
        </p:spPr>
      </p:pic>
    </p:spTree>
    <p:extLst>
      <p:ext uri="{BB962C8B-B14F-4D97-AF65-F5344CB8AC3E}">
        <p14:creationId xmlns:p14="http://schemas.microsoft.com/office/powerpoint/2010/main" val="106583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8623-E281-457A-A9BB-3846A96C499A}"/>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9DC641B4-A69A-4435-8372-61C4912866FD}"/>
              </a:ext>
            </a:extLst>
          </p:cNvPr>
          <p:cNvSpPr>
            <a:spLocks noGrp="1"/>
          </p:cNvSpPr>
          <p:nvPr>
            <p:ph idx="1"/>
          </p:nvPr>
        </p:nvSpPr>
        <p:spPr/>
        <p:txBody>
          <a:bodyPr/>
          <a:lstStyle/>
          <a:p>
            <a:r>
              <a:rPr lang="en-US"/>
              <a:t>Welcome and Introductions </a:t>
            </a:r>
          </a:p>
          <a:p>
            <a:r>
              <a:rPr lang="en-US"/>
              <a:t>Systematic Screening in Tiered Systems</a:t>
            </a:r>
            <a:endParaRPr lang="en-US">
              <a:highlight>
                <a:srgbClr val="FFFF00"/>
              </a:highlight>
            </a:endParaRPr>
          </a:p>
          <a:p>
            <a:r>
              <a:rPr lang="en-US"/>
              <a:t>Triage &amp; Recovery Phase Efforts</a:t>
            </a:r>
          </a:p>
          <a:p>
            <a:r>
              <a:rPr lang="en-US"/>
              <a:t>Closing Out and Moving Forward</a:t>
            </a:r>
            <a:endParaRPr lang="en-US">
              <a:highlight>
                <a:srgbClr val="FFFF00"/>
              </a:highlight>
            </a:endParaRPr>
          </a:p>
        </p:txBody>
      </p:sp>
      <p:sp>
        <p:nvSpPr>
          <p:cNvPr id="4" name="TextBox 3">
            <a:extLst>
              <a:ext uri="{FF2B5EF4-FFF2-40B4-BE49-F238E27FC236}">
                <a16:creationId xmlns:a16="http://schemas.microsoft.com/office/drawing/2014/main" id="{E4B07F2F-0A47-BBBB-4EA0-4CA1B8B4AB24}"/>
              </a:ext>
            </a:extLst>
          </p:cNvPr>
          <p:cNvSpPr txBox="1"/>
          <p:nvPr/>
        </p:nvSpPr>
        <p:spPr>
          <a:xfrm>
            <a:off x="0" y="5988734"/>
            <a:ext cx="7376473" cy="646331"/>
          </a:xfrm>
          <a:prstGeom prst="rect">
            <a:avLst/>
          </a:prstGeom>
          <a:noFill/>
        </p:spPr>
        <p:txBody>
          <a:bodyPr wrap="square">
            <a:spAutoFit/>
          </a:bodyPr>
          <a:lstStyle/>
          <a:p>
            <a:pPr algn="ctr"/>
            <a:r>
              <a:rPr lang="en-US" sz="1800">
                <a:cs typeface="Arial"/>
              </a:rPr>
              <a:t>Institute of Education Sciences, U.S. Department of Education </a:t>
            </a:r>
          </a:p>
          <a:p>
            <a:pPr algn="ctr"/>
            <a:r>
              <a:rPr lang="en-US" sz="1800" b="0" i="0" u="none" strike="noStrike">
                <a:solidFill>
                  <a:srgbClr val="000000"/>
                </a:solidFill>
                <a:effectLst/>
                <a:latin typeface="Arial" panose="020B0604020202020204" pitchFamily="34" charset="0"/>
              </a:rPr>
              <a:t>R324N190002 </a:t>
            </a:r>
            <a:r>
              <a:rPr lang="en-US" sz="1800">
                <a:cs typeface="Arial"/>
              </a:rPr>
              <a:t>University of Kansas</a:t>
            </a:r>
          </a:p>
        </p:txBody>
      </p:sp>
    </p:spTree>
    <p:extLst>
      <p:ext uri="{BB962C8B-B14F-4D97-AF65-F5344CB8AC3E}">
        <p14:creationId xmlns:p14="http://schemas.microsoft.com/office/powerpoint/2010/main" val="707342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212785-5C9D-FDB0-611B-4CA67503C6D5}"/>
              </a:ext>
            </a:extLst>
          </p:cNvPr>
          <p:cNvSpPr>
            <a:spLocks noGrp="1"/>
          </p:cNvSpPr>
          <p:nvPr>
            <p:ph type="title"/>
          </p:nvPr>
        </p:nvSpPr>
        <p:spPr/>
        <p:txBody>
          <a:bodyPr/>
          <a:lstStyle/>
          <a:p>
            <a:r>
              <a:rPr lang="en-US"/>
              <a:t>Triage and Recovery </a:t>
            </a:r>
            <a:br>
              <a:rPr lang="en-US"/>
            </a:br>
            <a:r>
              <a:rPr lang="en-US"/>
              <a:t>Phase Efforts</a:t>
            </a:r>
          </a:p>
        </p:txBody>
      </p:sp>
      <p:sp>
        <p:nvSpPr>
          <p:cNvPr id="6" name="Text Placeholder 5">
            <a:extLst>
              <a:ext uri="{FF2B5EF4-FFF2-40B4-BE49-F238E27FC236}">
                <a16:creationId xmlns:a16="http://schemas.microsoft.com/office/drawing/2014/main" id="{45E3494C-0F13-D2C4-C707-64A366C1FDDF}"/>
              </a:ext>
            </a:extLst>
          </p:cNvPr>
          <p:cNvSpPr>
            <a:spLocks noGrp="1"/>
          </p:cNvSpPr>
          <p:nvPr>
            <p:ph type="body" idx="1"/>
          </p:nvPr>
        </p:nvSpPr>
        <p:spPr/>
        <p:txBody>
          <a:bodyPr/>
          <a:lstStyle/>
          <a:p>
            <a:r>
              <a:rPr lang="en-US"/>
              <a:t>Tona McGuire</a:t>
            </a:r>
          </a:p>
        </p:txBody>
      </p:sp>
      <p:pic>
        <p:nvPicPr>
          <p:cNvPr id="7" name="Picture 6">
            <a:extLst>
              <a:ext uri="{FF2B5EF4-FFF2-40B4-BE49-F238E27FC236}">
                <a16:creationId xmlns:a16="http://schemas.microsoft.com/office/drawing/2014/main" id="{2CB7DE44-F77D-3029-EF6B-89CACFDBA4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53011" y="3708400"/>
            <a:ext cx="1986539" cy="2660650"/>
          </a:xfrm>
          <a:prstGeom prst="rect">
            <a:avLst/>
          </a:prstGeom>
        </p:spPr>
      </p:pic>
    </p:spTree>
    <p:extLst>
      <p:ext uri="{BB962C8B-B14F-4D97-AF65-F5344CB8AC3E}">
        <p14:creationId xmlns:p14="http://schemas.microsoft.com/office/powerpoint/2010/main" val="580908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52F73-71A4-BDD4-FF6A-41148F3758EA}"/>
              </a:ext>
            </a:extLst>
          </p:cNvPr>
          <p:cNvSpPr>
            <a:spLocks noGrp="1"/>
          </p:cNvSpPr>
          <p:nvPr>
            <p:ph type="ctrTitle"/>
          </p:nvPr>
        </p:nvSpPr>
        <p:spPr/>
        <p:txBody>
          <a:bodyPr/>
          <a:lstStyle/>
          <a:p>
            <a:r>
              <a:rPr lang="en-US"/>
              <a:t>Integrating Psychological Triage into School Screening</a:t>
            </a:r>
          </a:p>
        </p:txBody>
      </p:sp>
      <p:sp>
        <p:nvSpPr>
          <p:cNvPr id="3" name="Subtitle 2">
            <a:extLst>
              <a:ext uri="{FF2B5EF4-FFF2-40B4-BE49-F238E27FC236}">
                <a16:creationId xmlns:a16="http://schemas.microsoft.com/office/drawing/2014/main" id="{CDFE110B-EBEA-130F-2DE7-926559B3C8E3}"/>
              </a:ext>
            </a:extLst>
          </p:cNvPr>
          <p:cNvSpPr>
            <a:spLocks noGrp="1"/>
          </p:cNvSpPr>
          <p:nvPr>
            <p:ph type="subTitle" idx="1"/>
          </p:nvPr>
        </p:nvSpPr>
        <p:spPr/>
        <p:txBody>
          <a:bodyPr/>
          <a:lstStyle/>
          <a:p>
            <a:r>
              <a:rPr lang="en-US"/>
              <a:t>Tona McGuire, Ph.D.</a:t>
            </a:r>
          </a:p>
          <a:p>
            <a:r>
              <a:rPr lang="en-US"/>
              <a:t>PBIS Leadership Conference Oct 2025</a:t>
            </a:r>
          </a:p>
        </p:txBody>
      </p:sp>
    </p:spTree>
    <p:extLst>
      <p:ext uri="{BB962C8B-B14F-4D97-AF65-F5344CB8AC3E}">
        <p14:creationId xmlns:p14="http://schemas.microsoft.com/office/powerpoint/2010/main" val="3286070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B7FAD-CC12-1F11-1E4B-992A99C589FA}"/>
              </a:ext>
            </a:extLst>
          </p:cNvPr>
          <p:cNvSpPr>
            <a:spLocks noGrp="1"/>
          </p:cNvSpPr>
          <p:nvPr>
            <p:ph type="title"/>
          </p:nvPr>
        </p:nvSpPr>
        <p:spPr>
          <a:xfrm>
            <a:off x="5187149" y="304603"/>
            <a:ext cx="6251110" cy="1783080"/>
          </a:xfrm>
        </p:spPr>
        <p:txBody>
          <a:bodyPr vert="horz" lIns="91440" tIns="45720" rIns="91440" bIns="45720" rtlCol="0" anchor="b">
            <a:normAutofit fontScale="90000"/>
          </a:bodyPr>
          <a:lstStyle/>
          <a:p>
            <a:pPr algn="ctr"/>
            <a:r>
              <a:rPr lang="en-US" sz="3400" b="1"/>
              <a:t>Problem (3): Even Pre-COVID There Were Not Enough Mental Health Providers to Address Youth Needs</a:t>
            </a:r>
            <a:endParaRPr lang="en-US"/>
          </a:p>
        </p:txBody>
      </p:sp>
      <p:pic>
        <p:nvPicPr>
          <p:cNvPr id="5122" name="Picture 2" descr="Schoolchildren looking for traffic while waiting to cross the road">
            <a:extLst>
              <a:ext uri="{FF2B5EF4-FFF2-40B4-BE49-F238E27FC236}">
                <a16:creationId xmlns:a16="http://schemas.microsoft.com/office/drawing/2014/main" id="{785B8E7B-6202-8910-0A19-AE40E00D4823}"/>
              </a:ext>
            </a:extLst>
          </p:cNvPr>
          <p:cNvPicPr>
            <a:picLocks noGrp="1" noChangeAspect="1" noChangeArrowheads="1"/>
          </p:cNvPicPr>
          <p:nvPr>
            <p:ph sz="half" idx="1"/>
          </p:nvPr>
        </p:nvPicPr>
        <p:blipFill rotWithShape="1">
          <a:blip r:embed="rId2" cstate="screen">
            <a:extLst>
              <a:ext uri="{28A0092B-C50C-407E-A947-70E740481C1C}">
                <a14:useLocalDpi xmlns:a14="http://schemas.microsoft.com/office/drawing/2010/main"/>
              </a:ext>
            </a:extLst>
          </a:blip>
          <a:srcRect/>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9E6A6E40-D792-CE4B-1735-785B04B02FF0}"/>
              </a:ext>
            </a:extLst>
          </p:cNvPr>
          <p:cNvSpPr>
            <a:spLocks noGrp="1"/>
          </p:cNvSpPr>
          <p:nvPr>
            <p:ph sz="half" idx="2"/>
          </p:nvPr>
        </p:nvSpPr>
        <p:spPr>
          <a:xfrm>
            <a:off x="5297762" y="2379980"/>
            <a:ext cx="6251110" cy="3810508"/>
          </a:xfrm>
        </p:spPr>
        <p:txBody>
          <a:bodyPr vert="horz" lIns="91440" tIns="45720" rIns="91440" bIns="45720" rtlCol="0">
            <a:normAutofit/>
          </a:bodyPr>
          <a:lstStyle/>
          <a:p>
            <a:r>
              <a:rPr lang="en-US" sz="2800">
                <a:latin typeface="Arial" panose="020B0604020202020204" pitchFamily="34" charset="0"/>
                <a:cs typeface="Arial" panose="020B0604020202020204" pitchFamily="34" charset="0"/>
              </a:rPr>
              <a:t>Disproportionate impact on children and youth of color and lower SES</a:t>
            </a:r>
          </a:p>
          <a:p>
            <a:r>
              <a:rPr lang="en-US" sz="2800">
                <a:latin typeface="Arial" panose="020B0604020202020204" pitchFamily="34" charset="0"/>
                <a:cs typeface="Arial" panose="020B0604020202020204" pitchFamily="34" charset="0"/>
              </a:rPr>
              <a:t>Lack of access due to location or time required to engage in in-person services</a:t>
            </a:r>
          </a:p>
          <a:p>
            <a:r>
              <a:rPr lang="en-US" sz="2800">
                <a:latin typeface="Arial" panose="020B0604020202020204" pitchFamily="34" charset="0"/>
                <a:cs typeface="Arial" panose="020B0604020202020204" pitchFamily="34" charset="0"/>
              </a:rPr>
              <a:t>Cost of care and limitation of care in both state and private insurance creates barriers</a:t>
            </a:r>
          </a:p>
        </p:txBody>
      </p:sp>
      <p:sp>
        <p:nvSpPr>
          <p:cNvPr id="3" name="Slide Number Placeholder 2">
            <a:extLst>
              <a:ext uri="{FF2B5EF4-FFF2-40B4-BE49-F238E27FC236}">
                <a16:creationId xmlns:a16="http://schemas.microsoft.com/office/drawing/2014/main" id="{86E68249-055C-1AD4-9311-7A24504000E5}"/>
              </a:ext>
            </a:extLst>
          </p:cNvPr>
          <p:cNvSpPr>
            <a:spLocks noGrp="1"/>
          </p:cNvSpPr>
          <p:nvPr>
            <p:ph type="sldNum" sz="quarter" idx="12"/>
          </p:nvPr>
        </p:nvSpPr>
        <p:spPr>
          <a:xfrm>
            <a:off x="10052978" y="6356350"/>
            <a:ext cx="1300821"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09F802D2-1449-A245-910C-432BCC5CBDEC}"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32</a:t>
            </a:fld>
            <a:endParaRPr kumimoji="0" lang="en-US" sz="1200" b="1"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6AA5255-DA41-5451-C724-1431572166D5}"/>
              </a:ext>
            </a:extLst>
          </p:cNvPr>
          <p:cNvSpPr txBox="1"/>
          <p:nvPr/>
        </p:nvSpPr>
        <p:spPr>
          <a:xfrm>
            <a:off x="4902200" y="596900"/>
            <a:ext cx="6646672"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Even at “Baseline” There Are Not Enough Mental Health Providers to Address Youth Needs</a:t>
            </a:r>
          </a:p>
        </p:txBody>
      </p:sp>
    </p:spTree>
    <p:extLst>
      <p:ext uri="{BB962C8B-B14F-4D97-AF65-F5344CB8AC3E}">
        <p14:creationId xmlns:p14="http://schemas.microsoft.com/office/powerpoint/2010/main" val="1779212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711C4-B5CB-0BAF-4848-278B6DDD5211}"/>
              </a:ext>
            </a:extLst>
          </p:cNvPr>
          <p:cNvSpPr>
            <a:spLocks noGrp="1"/>
          </p:cNvSpPr>
          <p:nvPr>
            <p:ph type="title"/>
          </p:nvPr>
        </p:nvSpPr>
        <p:spPr>
          <a:xfrm>
            <a:off x="3643312" y="1"/>
            <a:ext cx="7959991" cy="1905453"/>
          </a:xfrm>
        </p:spPr>
        <p:txBody>
          <a:bodyPr vert="horz" lIns="91440" tIns="45720" rIns="91440" bIns="45720" rtlCol="0" anchor="b">
            <a:noAutofit/>
          </a:bodyPr>
          <a:lstStyle/>
          <a:p>
            <a:pPr algn="ctr"/>
            <a:br>
              <a:rPr lang="en-US" sz="2700" b="1">
                <a:solidFill>
                  <a:schemeClr val="tx1"/>
                </a:solidFill>
              </a:rPr>
            </a:br>
            <a:r>
              <a:rPr lang="en-US" sz="2700" b="1">
                <a:solidFill>
                  <a:schemeClr val="tx1"/>
                </a:solidFill>
              </a:rPr>
              <a:t>Youth Enter Mental Health Care Via “Touchpoints” and Systems of Care: </a:t>
            </a:r>
            <a:br>
              <a:rPr lang="en-US" sz="2700" b="1"/>
            </a:br>
            <a:r>
              <a:rPr lang="en-US" sz="2700" b="1">
                <a:solidFill>
                  <a:schemeClr val="tx1"/>
                </a:solidFill>
              </a:rPr>
              <a:t>Schools are Primary to This With Broader Capacity to Observe and Identify At-Risk Youth</a:t>
            </a:r>
            <a:endParaRPr lang="en-US" sz="2700" b="1">
              <a:solidFill>
                <a:schemeClr val="tx1"/>
              </a:solidFill>
              <a:cs typeface="Calibri Light"/>
            </a:endParaRPr>
          </a:p>
        </p:txBody>
      </p:sp>
      <p:pic>
        <p:nvPicPr>
          <p:cNvPr id="1026" name="Picture 2" descr="Frustrated elementary teacher">
            <a:extLst>
              <a:ext uri="{FF2B5EF4-FFF2-40B4-BE49-F238E27FC236}">
                <a16:creationId xmlns:a16="http://schemas.microsoft.com/office/drawing/2014/main" id="{2EA71DF2-338C-7C01-E2CA-EDEC40D835E9}"/>
              </a:ext>
            </a:extLst>
          </p:cNvPr>
          <p:cNvPicPr>
            <a:picLocks noGrp="1" noChangeAspect="1" noChangeArrowheads="1"/>
          </p:cNvPicPr>
          <p:nvPr>
            <p:ph sz="half" idx="2"/>
          </p:nvPr>
        </p:nvPicPr>
        <p:blipFill rotWithShape="1">
          <a:blip r:embed="rId2" cstate="email">
            <a:extLst>
              <a:ext uri="{28A0092B-C50C-407E-A947-70E740481C1C}">
                <a14:useLocalDpi xmlns:a14="http://schemas.microsoft.com/office/drawing/2010/main"/>
              </a:ext>
            </a:extLst>
          </a:blip>
          <a:srcRect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36" name="Slide Number Placeholder 35">
            <a:extLst>
              <a:ext uri="{FF2B5EF4-FFF2-40B4-BE49-F238E27FC236}">
                <a16:creationId xmlns:a16="http://schemas.microsoft.com/office/drawing/2014/main" id="{738ADA9F-C655-3E95-B20A-CDCCF71B36C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09F802D2-1449-A245-910C-432BCC5CBDEC}"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33</a:t>
            </a:fld>
            <a:endParaRPr kumimoji="0" lang="en-US" sz="1200" b="1"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Content Placeholder 3">
            <a:extLst>
              <a:ext uri="{FF2B5EF4-FFF2-40B4-BE49-F238E27FC236}">
                <a16:creationId xmlns:a16="http://schemas.microsoft.com/office/drawing/2014/main" id="{731BD500-4B13-6FC1-ACF4-1920B6B4B21B}"/>
              </a:ext>
            </a:extLst>
          </p:cNvPr>
          <p:cNvGraphicFramePr>
            <a:graphicFrameLocks noGrp="1"/>
          </p:cNvGraphicFramePr>
          <p:nvPr>
            <p:ph sz="half" idx="1"/>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01" name="Arrow: Right 1200">
            <a:extLst>
              <a:ext uri="{FF2B5EF4-FFF2-40B4-BE49-F238E27FC236}">
                <a16:creationId xmlns:a16="http://schemas.microsoft.com/office/drawing/2014/main" id="{F330200F-8A4F-925C-1334-3F25F8B03D04}"/>
              </a:ext>
            </a:extLst>
          </p:cNvPr>
          <p:cNvSpPr/>
          <p:nvPr/>
        </p:nvSpPr>
        <p:spPr>
          <a:xfrm rot="3480000">
            <a:off x="971707" y="1938731"/>
            <a:ext cx="1130710" cy="639098"/>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060637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58969" y="84326"/>
            <a:ext cx="2873209" cy="5444233"/>
            <a:chOff x="0" y="-57150"/>
            <a:chExt cx="1135095" cy="2167397"/>
          </a:xfrm>
        </p:grpSpPr>
        <p:sp>
          <p:nvSpPr>
            <p:cNvPr id="3" name="Freeform 3"/>
            <p:cNvSpPr/>
            <p:nvPr/>
          </p:nvSpPr>
          <p:spPr>
            <a:xfrm>
              <a:off x="23950" y="-29030"/>
              <a:ext cx="1111145" cy="2110247"/>
            </a:xfrm>
            <a:custGeom>
              <a:avLst/>
              <a:gdLst/>
              <a:ahLst/>
              <a:cxnLst/>
              <a:rect l="l" t="t" r="r" b="b"/>
              <a:pathLst>
                <a:path w="1111145" h="2110247">
                  <a:moveTo>
                    <a:pt x="93588" y="0"/>
                  </a:moveTo>
                  <a:lnTo>
                    <a:pt x="1017557" y="0"/>
                  </a:lnTo>
                  <a:cubicBezTo>
                    <a:pt x="1042378" y="0"/>
                    <a:pt x="1066182" y="9860"/>
                    <a:pt x="1083734" y="27411"/>
                  </a:cubicBezTo>
                  <a:cubicBezTo>
                    <a:pt x="1101285" y="44963"/>
                    <a:pt x="1111145" y="68767"/>
                    <a:pt x="1111145" y="93588"/>
                  </a:cubicBezTo>
                  <a:lnTo>
                    <a:pt x="1111145" y="2016658"/>
                  </a:lnTo>
                  <a:cubicBezTo>
                    <a:pt x="1111145" y="2068346"/>
                    <a:pt x="1069244" y="2110247"/>
                    <a:pt x="1017557" y="2110247"/>
                  </a:cubicBezTo>
                  <a:lnTo>
                    <a:pt x="93588" y="2110247"/>
                  </a:lnTo>
                  <a:cubicBezTo>
                    <a:pt x="41901" y="2110247"/>
                    <a:pt x="0" y="2068346"/>
                    <a:pt x="0" y="2016658"/>
                  </a:cubicBezTo>
                  <a:lnTo>
                    <a:pt x="0" y="93588"/>
                  </a:lnTo>
                  <a:cubicBezTo>
                    <a:pt x="0" y="41901"/>
                    <a:pt x="41901" y="0"/>
                    <a:pt x="93588" y="0"/>
                  </a:cubicBezTo>
                  <a:close/>
                </a:path>
              </a:pathLst>
            </a:custGeom>
            <a:solidFill>
              <a:srgbClr val="E78819">
                <a:alpha val="40000"/>
              </a:srgbClr>
            </a:solidFill>
            <a:ln w="38100" cap="rnd">
              <a:solidFill>
                <a:srgbClr val="000000">
                  <a:alpha val="40000"/>
                </a:srgbClr>
              </a:solidFill>
              <a:prstDash val="solid"/>
              <a:rou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4" name="TextBox 4"/>
            <p:cNvSpPr txBox="1"/>
            <p:nvPr/>
          </p:nvSpPr>
          <p:spPr>
            <a:xfrm>
              <a:off x="0" y="-57150"/>
              <a:ext cx="1111145" cy="2167397"/>
            </a:xfrm>
            <a:prstGeom prst="rect">
              <a:avLst/>
            </a:prstGeom>
          </p:spPr>
          <p:txBody>
            <a:bodyPr lIns="33867" tIns="33867" rIns="33867" bIns="33867" rtlCol="0" anchor="ctr"/>
            <a:lstStyle/>
            <a:p>
              <a:pPr marL="0" marR="0" lvl="0" indent="0" algn="ctr" defTabSz="457200" rtl="0" eaLnBrk="1" fontAlgn="auto" latinLnBrk="0" hangingPunct="1">
                <a:lnSpc>
                  <a:spcPts val="2429"/>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Corbel" panose="020B0503020204020204"/>
                <a:ea typeface="+mn-ea"/>
                <a:cs typeface="+mn-cs"/>
              </a:endParaRPr>
            </a:p>
          </p:txBody>
        </p:sp>
      </p:grpSp>
      <p:grpSp>
        <p:nvGrpSpPr>
          <p:cNvPr id="5" name="Group 5"/>
          <p:cNvGrpSpPr/>
          <p:nvPr/>
        </p:nvGrpSpPr>
        <p:grpSpPr>
          <a:xfrm>
            <a:off x="6261110" y="40641"/>
            <a:ext cx="2752240" cy="5487919"/>
            <a:chOff x="0" y="0"/>
            <a:chExt cx="1087305" cy="2168067"/>
          </a:xfrm>
        </p:grpSpPr>
        <p:sp>
          <p:nvSpPr>
            <p:cNvPr id="6" name="Freeform 6"/>
            <p:cNvSpPr/>
            <p:nvPr/>
          </p:nvSpPr>
          <p:spPr>
            <a:xfrm>
              <a:off x="0" y="0"/>
              <a:ext cx="1087305" cy="2168067"/>
            </a:xfrm>
            <a:custGeom>
              <a:avLst/>
              <a:gdLst/>
              <a:ahLst/>
              <a:cxnLst/>
              <a:rect l="l" t="t" r="r" b="b"/>
              <a:pathLst>
                <a:path w="1087305" h="2168067">
                  <a:moveTo>
                    <a:pt x="95640" y="0"/>
                  </a:moveTo>
                  <a:lnTo>
                    <a:pt x="991664" y="0"/>
                  </a:lnTo>
                  <a:cubicBezTo>
                    <a:pt x="1017030" y="0"/>
                    <a:pt x="1041356" y="10076"/>
                    <a:pt x="1059292" y="28012"/>
                  </a:cubicBezTo>
                  <a:cubicBezTo>
                    <a:pt x="1077228" y="45948"/>
                    <a:pt x="1087305" y="70275"/>
                    <a:pt x="1087305" y="95640"/>
                  </a:cubicBezTo>
                  <a:lnTo>
                    <a:pt x="1087305" y="2072427"/>
                  </a:lnTo>
                  <a:cubicBezTo>
                    <a:pt x="1087305" y="2097792"/>
                    <a:pt x="1077228" y="2122119"/>
                    <a:pt x="1059292" y="2140055"/>
                  </a:cubicBezTo>
                  <a:cubicBezTo>
                    <a:pt x="1041356" y="2157991"/>
                    <a:pt x="1017030" y="2168067"/>
                    <a:pt x="991664" y="2168067"/>
                  </a:cubicBezTo>
                  <a:lnTo>
                    <a:pt x="95640" y="2168067"/>
                  </a:lnTo>
                  <a:cubicBezTo>
                    <a:pt x="70275" y="2168067"/>
                    <a:pt x="45948" y="2157991"/>
                    <a:pt x="28012" y="2140055"/>
                  </a:cubicBezTo>
                  <a:cubicBezTo>
                    <a:pt x="10076" y="2122119"/>
                    <a:pt x="0" y="2097792"/>
                    <a:pt x="0" y="2072427"/>
                  </a:cubicBezTo>
                  <a:lnTo>
                    <a:pt x="0" y="95640"/>
                  </a:lnTo>
                  <a:cubicBezTo>
                    <a:pt x="0" y="70275"/>
                    <a:pt x="10076" y="45948"/>
                    <a:pt x="28012" y="28012"/>
                  </a:cubicBezTo>
                  <a:cubicBezTo>
                    <a:pt x="45948" y="10076"/>
                    <a:pt x="70275" y="0"/>
                    <a:pt x="95640" y="0"/>
                  </a:cubicBezTo>
                  <a:close/>
                </a:path>
              </a:pathLst>
            </a:custGeom>
            <a:solidFill>
              <a:srgbClr val="E3E719">
                <a:alpha val="40000"/>
              </a:srgbClr>
            </a:solidFill>
            <a:ln w="38100" cap="rnd">
              <a:solidFill>
                <a:srgbClr val="000000">
                  <a:alpha val="40000"/>
                </a:srgbClr>
              </a:solidFill>
              <a:prstDash val="solid"/>
              <a:rou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7" name="TextBox 7"/>
            <p:cNvSpPr txBox="1"/>
            <p:nvPr/>
          </p:nvSpPr>
          <p:spPr>
            <a:xfrm>
              <a:off x="0" y="-57150"/>
              <a:ext cx="1087305" cy="2225217"/>
            </a:xfrm>
            <a:prstGeom prst="rect">
              <a:avLst/>
            </a:prstGeom>
          </p:spPr>
          <p:txBody>
            <a:bodyPr lIns="33867" tIns="33867" rIns="33867" bIns="33867" rtlCol="0" anchor="ctr"/>
            <a:lstStyle/>
            <a:p>
              <a:pPr marL="0" marR="0" lvl="0" indent="0" algn="ctr" defTabSz="457200" rtl="0" eaLnBrk="1" fontAlgn="auto" latinLnBrk="0" hangingPunct="1">
                <a:lnSpc>
                  <a:spcPts val="2429"/>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Corbel" panose="020B0503020204020204"/>
                <a:ea typeface="+mn-ea"/>
                <a:cs typeface="+mn-cs"/>
              </a:endParaRPr>
            </a:p>
          </p:txBody>
        </p:sp>
      </p:grpSp>
      <p:grpSp>
        <p:nvGrpSpPr>
          <p:cNvPr id="8" name="Group 8"/>
          <p:cNvGrpSpPr/>
          <p:nvPr/>
        </p:nvGrpSpPr>
        <p:grpSpPr>
          <a:xfrm>
            <a:off x="9178450" y="85715"/>
            <a:ext cx="2677633" cy="5362979"/>
            <a:chOff x="0" y="0"/>
            <a:chExt cx="1057830" cy="2118708"/>
          </a:xfrm>
        </p:grpSpPr>
        <p:sp>
          <p:nvSpPr>
            <p:cNvPr id="9" name="Freeform 9"/>
            <p:cNvSpPr/>
            <p:nvPr/>
          </p:nvSpPr>
          <p:spPr>
            <a:xfrm>
              <a:off x="0" y="0"/>
              <a:ext cx="1057830" cy="2118708"/>
            </a:xfrm>
            <a:custGeom>
              <a:avLst/>
              <a:gdLst/>
              <a:ahLst/>
              <a:cxnLst/>
              <a:rect l="l" t="t" r="r" b="b"/>
              <a:pathLst>
                <a:path w="1057830" h="2118708">
                  <a:moveTo>
                    <a:pt x="98305" y="0"/>
                  </a:moveTo>
                  <a:lnTo>
                    <a:pt x="959525" y="0"/>
                  </a:lnTo>
                  <a:cubicBezTo>
                    <a:pt x="1013817" y="0"/>
                    <a:pt x="1057830" y="44013"/>
                    <a:pt x="1057830" y="98305"/>
                  </a:cubicBezTo>
                  <a:lnTo>
                    <a:pt x="1057830" y="2020402"/>
                  </a:lnTo>
                  <a:cubicBezTo>
                    <a:pt x="1057830" y="2046475"/>
                    <a:pt x="1047473" y="2071479"/>
                    <a:pt x="1029037" y="2089915"/>
                  </a:cubicBezTo>
                  <a:cubicBezTo>
                    <a:pt x="1010601" y="2108351"/>
                    <a:pt x="985597" y="2118708"/>
                    <a:pt x="959525" y="2118708"/>
                  </a:cubicBezTo>
                  <a:lnTo>
                    <a:pt x="98305" y="2118708"/>
                  </a:lnTo>
                  <a:cubicBezTo>
                    <a:pt x="44013" y="2118708"/>
                    <a:pt x="0" y="2074695"/>
                    <a:pt x="0" y="2020402"/>
                  </a:cubicBezTo>
                  <a:lnTo>
                    <a:pt x="0" y="98305"/>
                  </a:lnTo>
                  <a:cubicBezTo>
                    <a:pt x="0" y="44013"/>
                    <a:pt x="44013" y="0"/>
                    <a:pt x="98305" y="0"/>
                  </a:cubicBezTo>
                  <a:close/>
                </a:path>
              </a:pathLst>
            </a:custGeom>
            <a:solidFill>
              <a:srgbClr val="5479F7">
                <a:alpha val="40000"/>
              </a:srgbClr>
            </a:solidFill>
            <a:ln w="38100" cap="rnd">
              <a:solidFill>
                <a:srgbClr val="000000">
                  <a:alpha val="40000"/>
                </a:srgbClr>
              </a:solidFill>
              <a:prstDash val="solid"/>
              <a:rou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10" name="TextBox 10"/>
            <p:cNvSpPr txBox="1"/>
            <p:nvPr/>
          </p:nvSpPr>
          <p:spPr>
            <a:xfrm>
              <a:off x="0" y="-57150"/>
              <a:ext cx="1057830" cy="2175858"/>
            </a:xfrm>
            <a:prstGeom prst="rect">
              <a:avLst/>
            </a:prstGeom>
          </p:spPr>
          <p:txBody>
            <a:bodyPr lIns="33867" tIns="33867" rIns="33867" bIns="33867" rtlCol="0" anchor="ctr"/>
            <a:lstStyle/>
            <a:p>
              <a:pPr marL="0" marR="0" lvl="0" indent="0" algn="ctr" defTabSz="457200" rtl="0" eaLnBrk="1" fontAlgn="auto" latinLnBrk="0" hangingPunct="1">
                <a:lnSpc>
                  <a:spcPts val="2429"/>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Corbel" panose="020B0503020204020204"/>
                <a:ea typeface="+mn-ea"/>
                <a:cs typeface="+mn-cs"/>
              </a:endParaRPr>
            </a:p>
          </p:txBody>
        </p:sp>
      </p:grpSp>
      <p:sp>
        <p:nvSpPr>
          <p:cNvPr id="11" name="TextBox 11"/>
          <p:cNvSpPr txBox="1"/>
          <p:nvPr/>
        </p:nvSpPr>
        <p:spPr>
          <a:xfrm>
            <a:off x="407413" y="5735347"/>
            <a:ext cx="2650204" cy="869084"/>
          </a:xfrm>
          <a:prstGeom prst="rect">
            <a:avLst/>
          </a:prstGeom>
          <a:solidFill>
            <a:srgbClr val="FFFF00"/>
          </a:solidFill>
        </p:spPr>
        <p:txBody>
          <a:bodyPr wrap="square" lIns="0" tIns="0" rIns="0" bIns="0" rtlCol="0" anchor="t">
            <a:spAutoFit/>
          </a:bodyPr>
          <a:lstStyle/>
          <a:p>
            <a:pPr marL="0" marR="0" lvl="0" indent="0" algn="ctr" defTabSz="457200" rtl="0" eaLnBrk="1" fontAlgn="auto" latinLnBrk="0" hangingPunct="1">
              <a:lnSpc>
                <a:spcPts val="2800"/>
              </a:lnSpc>
              <a:spcBef>
                <a:spcPts val="0"/>
              </a:spcBef>
              <a:spcAft>
                <a:spcPts val="0"/>
              </a:spcAft>
              <a:buClrTx/>
              <a:buSzTx/>
              <a:buFontTx/>
              <a:buNone/>
              <a:tabLst/>
              <a:defRPr/>
            </a:pPr>
            <a:r>
              <a:rPr kumimoji="0" lang="en-US" sz="2000" b="1" i="0" u="none" strike="noStrike" kern="1200" cap="none" spc="0" normalizeH="0" baseline="0" noProof="0">
                <a:ln>
                  <a:noFill/>
                </a:ln>
                <a:solidFill>
                  <a:srgbClr val="0A0A0A"/>
                </a:solidFill>
                <a:effectLst/>
                <a:uLnTx/>
                <a:uFillTx/>
                <a:latin typeface="Open Sans 1 Bold"/>
                <a:ea typeface="Open Sans 1 Bold"/>
                <a:cs typeface="Open Sans 1 Bold"/>
                <a:sym typeface="Open Sans 1 Bold"/>
              </a:rPr>
              <a:t>Stage 1: </a:t>
            </a:r>
          </a:p>
          <a:p>
            <a:pPr marL="0" marR="0" lvl="0" indent="0" algn="ctr" defTabSz="457200" rtl="0" eaLnBrk="1" fontAlgn="auto" latinLnBrk="0" hangingPunct="1">
              <a:lnSpc>
                <a:spcPts val="2243"/>
              </a:lnSpc>
              <a:spcBef>
                <a:spcPts val="0"/>
              </a:spcBef>
              <a:spcAft>
                <a:spcPts val="0"/>
              </a:spcAft>
              <a:buClrTx/>
              <a:buSzTx/>
              <a:buFontTx/>
              <a:buNone/>
              <a:tabLst/>
              <a:defRPr/>
            </a:pPr>
            <a:r>
              <a:rPr kumimoji="0" lang="en-US" sz="1602" b="1" i="0" u="none" strike="noStrike" kern="1200" cap="none" spc="0" normalizeH="0" baseline="0" noProof="0">
                <a:ln>
                  <a:noFill/>
                </a:ln>
                <a:solidFill>
                  <a:srgbClr val="0A0A0A"/>
                </a:solidFill>
                <a:effectLst/>
                <a:uLnTx/>
                <a:uFillTx/>
                <a:latin typeface="Open Sans 1 Bold"/>
                <a:ea typeface="Open Sans 1 Bold"/>
                <a:cs typeface="Open Sans 1 Bold"/>
                <a:sym typeface="Open Sans 1 Bold"/>
              </a:rPr>
              <a:t>Impact / Rescue </a:t>
            </a:r>
          </a:p>
          <a:p>
            <a:pPr marL="0" marR="0" lvl="0" indent="0" algn="ctr" defTabSz="457200" rtl="0" eaLnBrk="1" fontAlgn="auto" latinLnBrk="0" hangingPunct="1">
              <a:lnSpc>
                <a:spcPts val="1867"/>
              </a:lnSpc>
              <a:spcBef>
                <a:spcPct val="0"/>
              </a:spcBef>
              <a:spcAft>
                <a:spcPts val="0"/>
              </a:spcAft>
              <a:buClrTx/>
              <a:buSzTx/>
              <a:buFontTx/>
              <a:buNone/>
              <a:tabLst/>
              <a:defRPr/>
            </a:pPr>
            <a:r>
              <a:rPr kumimoji="0" lang="en-US" sz="1333" b="0" i="0" u="none" strike="noStrike" kern="1200" cap="none" spc="0" normalizeH="0" baseline="0" noProof="0">
                <a:ln>
                  <a:noFill/>
                </a:ln>
                <a:solidFill>
                  <a:srgbClr val="0A0A0A"/>
                </a:solidFill>
                <a:effectLst/>
                <a:uLnTx/>
                <a:uFillTx/>
                <a:latin typeface="Open Sans 1 Bold"/>
                <a:ea typeface="Open Sans 1 Bold"/>
                <a:cs typeface="Open Sans 1 Bold"/>
                <a:sym typeface="Open Sans 1 Bold"/>
              </a:rPr>
              <a:t>(hours to weeks post-impact)</a:t>
            </a:r>
          </a:p>
        </p:txBody>
      </p:sp>
      <p:sp>
        <p:nvSpPr>
          <p:cNvPr id="12" name="TextBox 12"/>
          <p:cNvSpPr txBox="1"/>
          <p:nvPr/>
        </p:nvSpPr>
        <p:spPr>
          <a:xfrm>
            <a:off x="3283425" y="5755693"/>
            <a:ext cx="2812575" cy="869084"/>
          </a:xfrm>
          <a:prstGeom prst="rect">
            <a:avLst/>
          </a:prstGeom>
          <a:solidFill>
            <a:srgbClr val="FFFF00"/>
          </a:solidFill>
        </p:spPr>
        <p:txBody>
          <a:bodyPr wrap="square" lIns="0" tIns="0" rIns="0" bIns="0" rtlCol="0" anchor="t">
            <a:spAutoFit/>
          </a:bodyPr>
          <a:lstStyle/>
          <a:p>
            <a:pPr marL="0" marR="0" lvl="0" indent="0" algn="ctr" defTabSz="457200" rtl="0" eaLnBrk="1" fontAlgn="auto" latinLnBrk="0" hangingPunct="1">
              <a:lnSpc>
                <a:spcPts val="2800"/>
              </a:lnSpc>
              <a:spcBef>
                <a:spcPts val="0"/>
              </a:spcBef>
              <a:spcAft>
                <a:spcPts val="0"/>
              </a:spcAft>
              <a:buClrTx/>
              <a:buSzTx/>
              <a:buFontTx/>
              <a:buNone/>
              <a:tabLst/>
              <a:defRPr/>
            </a:pPr>
            <a:r>
              <a:rPr kumimoji="0" lang="en-US" sz="2000" b="1" i="0" u="none" strike="noStrike" kern="1200" cap="none" spc="0" normalizeH="0" baseline="0" noProof="0">
                <a:ln>
                  <a:noFill/>
                </a:ln>
                <a:solidFill>
                  <a:srgbClr val="0A0A0A"/>
                </a:solidFill>
                <a:effectLst/>
                <a:uLnTx/>
                <a:uFillTx/>
                <a:latin typeface="Open Sans 1 Bold"/>
                <a:ea typeface="Open Sans 1 Bold"/>
                <a:cs typeface="Open Sans 1 Bold"/>
                <a:sym typeface="Open Sans 1 Bold"/>
              </a:rPr>
              <a:t>Stage 2: </a:t>
            </a:r>
          </a:p>
          <a:p>
            <a:pPr marL="0" marR="0" lvl="0" indent="0" algn="ctr" defTabSz="457200" rtl="0" eaLnBrk="1" fontAlgn="auto" latinLnBrk="0" hangingPunct="1">
              <a:lnSpc>
                <a:spcPts val="2243"/>
              </a:lnSpc>
              <a:spcBef>
                <a:spcPts val="0"/>
              </a:spcBef>
              <a:spcAft>
                <a:spcPts val="0"/>
              </a:spcAft>
              <a:buClrTx/>
              <a:buSzTx/>
              <a:buFontTx/>
              <a:buNone/>
              <a:tabLst/>
              <a:defRPr/>
            </a:pPr>
            <a:r>
              <a:rPr kumimoji="0" lang="en-US" sz="1602" b="1" i="0" u="none" strike="noStrike" kern="1200" cap="none" spc="0" normalizeH="0" baseline="0" noProof="0">
                <a:ln>
                  <a:noFill/>
                </a:ln>
                <a:solidFill>
                  <a:srgbClr val="0A0A0A"/>
                </a:solidFill>
                <a:effectLst/>
                <a:uLnTx/>
                <a:uFillTx/>
                <a:latin typeface="Open Sans 1 Bold"/>
                <a:ea typeface="Open Sans 1 Bold"/>
                <a:cs typeface="Open Sans 1 Bold"/>
                <a:sym typeface="Open Sans 1 Bold"/>
              </a:rPr>
              <a:t>Heroic / Cohesion</a:t>
            </a:r>
          </a:p>
          <a:p>
            <a:pPr marL="0" marR="0" lvl="0" indent="0" algn="ctr" defTabSz="457200" rtl="0" eaLnBrk="1" fontAlgn="auto" latinLnBrk="0" hangingPunct="1">
              <a:lnSpc>
                <a:spcPts val="1867"/>
              </a:lnSpc>
              <a:spcBef>
                <a:spcPct val="0"/>
              </a:spcBef>
              <a:spcAft>
                <a:spcPts val="0"/>
              </a:spcAft>
              <a:buClrTx/>
              <a:buSzTx/>
              <a:buFontTx/>
              <a:buNone/>
              <a:tabLst/>
              <a:defRPr/>
            </a:pPr>
            <a:r>
              <a:rPr kumimoji="0" lang="en-US" sz="1333" b="0" i="0" u="none" strike="noStrike" kern="1200" cap="none" spc="0" normalizeH="0" baseline="0" noProof="0">
                <a:ln>
                  <a:noFill/>
                </a:ln>
                <a:solidFill>
                  <a:srgbClr val="0A0A0A"/>
                </a:solidFill>
                <a:effectLst/>
                <a:uLnTx/>
                <a:uFillTx/>
                <a:latin typeface="Open Sans 1 Bold"/>
                <a:ea typeface="Open Sans 1 Bold"/>
                <a:cs typeface="Open Sans 1 Bold"/>
                <a:sym typeface="Open Sans 1 Bold"/>
              </a:rPr>
              <a:t>(weeks to months post-impact)</a:t>
            </a:r>
          </a:p>
        </p:txBody>
      </p:sp>
      <p:sp>
        <p:nvSpPr>
          <p:cNvPr id="13" name="TextBox 13"/>
          <p:cNvSpPr txBox="1"/>
          <p:nvPr/>
        </p:nvSpPr>
        <p:spPr>
          <a:xfrm>
            <a:off x="6360335" y="5765581"/>
            <a:ext cx="2563758" cy="869084"/>
          </a:xfrm>
          <a:prstGeom prst="rect">
            <a:avLst/>
          </a:prstGeom>
          <a:solidFill>
            <a:srgbClr val="FFFF00">
              <a:alpha val="99000"/>
            </a:srgbClr>
          </a:solidFill>
        </p:spPr>
        <p:txBody>
          <a:bodyPr lIns="0" tIns="0" rIns="0" bIns="0" rtlCol="0" anchor="t">
            <a:spAutoFit/>
          </a:bodyPr>
          <a:lstStyle/>
          <a:p>
            <a:pPr marL="0" marR="0" lvl="0" indent="0" algn="ctr" defTabSz="457200" rtl="0" eaLnBrk="1" fontAlgn="auto" latinLnBrk="0" hangingPunct="1">
              <a:lnSpc>
                <a:spcPts val="2800"/>
              </a:lnSpc>
              <a:spcBef>
                <a:spcPts val="0"/>
              </a:spcBef>
              <a:spcAft>
                <a:spcPts val="0"/>
              </a:spcAft>
              <a:buClrTx/>
              <a:buSzTx/>
              <a:buFontTx/>
              <a:buNone/>
              <a:tabLst/>
              <a:defRPr/>
            </a:pPr>
            <a:r>
              <a:rPr kumimoji="0" lang="en-US" sz="2000" b="1" i="0" u="none" strike="noStrike" kern="1200" cap="none" spc="0" normalizeH="0" baseline="0" noProof="0">
                <a:ln>
                  <a:noFill/>
                </a:ln>
                <a:solidFill>
                  <a:srgbClr val="0A0A0A"/>
                </a:solidFill>
                <a:effectLst/>
                <a:uLnTx/>
                <a:uFillTx/>
                <a:latin typeface="Open Sans 1 Bold"/>
                <a:ea typeface="Open Sans 1 Bold"/>
                <a:cs typeface="Open Sans 1 Bold"/>
                <a:sym typeface="Open Sans 1 Bold"/>
              </a:rPr>
              <a:t>Stage 3:  </a:t>
            </a:r>
          </a:p>
          <a:p>
            <a:pPr marL="0" marR="0" lvl="0" indent="0" algn="ctr" defTabSz="457200" rtl="0" eaLnBrk="1" fontAlgn="auto" latinLnBrk="0" hangingPunct="1">
              <a:lnSpc>
                <a:spcPts val="2243"/>
              </a:lnSpc>
              <a:spcBef>
                <a:spcPts val="0"/>
              </a:spcBef>
              <a:spcAft>
                <a:spcPts val="0"/>
              </a:spcAft>
              <a:buClrTx/>
              <a:buSzTx/>
              <a:buFontTx/>
              <a:buNone/>
              <a:tabLst/>
              <a:defRPr/>
            </a:pPr>
            <a:r>
              <a:rPr kumimoji="0" lang="en-US" sz="1602" b="1" i="0" u="none" strike="noStrike" kern="1200" cap="none" spc="0" normalizeH="0" baseline="0" noProof="0">
                <a:ln>
                  <a:noFill/>
                </a:ln>
                <a:solidFill>
                  <a:srgbClr val="0A0A0A"/>
                </a:solidFill>
                <a:effectLst/>
                <a:uLnTx/>
                <a:uFillTx/>
                <a:latin typeface="Open Sans 1 Bold"/>
                <a:ea typeface="Open Sans 1 Bold"/>
                <a:cs typeface="Open Sans 1 Bold"/>
                <a:sym typeface="Open Sans 1 Bold"/>
              </a:rPr>
              <a:t>Adversity / Surge</a:t>
            </a:r>
          </a:p>
          <a:p>
            <a:pPr marL="0" marR="0" lvl="0" indent="0" algn="ctr" defTabSz="457200" rtl="0" eaLnBrk="1" fontAlgn="auto" latinLnBrk="0" hangingPunct="1">
              <a:lnSpc>
                <a:spcPts val="1867"/>
              </a:lnSpc>
              <a:spcBef>
                <a:spcPct val="0"/>
              </a:spcBef>
              <a:spcAft>
                <a:spcPts val="0"/>
              </a:spcAft>
              <a:buClrTx/>
              <a:buSzTx/>
              <a:buFontTx/>
              <a:buNone/>
              <a:tabLst/>
              <a:defRPr/>
            </a:pPr>
            <a:r>
              <a:rPr kumimoji="0" lang="en-US" sz="1333" b="0" i="0" u="none" strike="noStrike" kern="1200" cap="none" spc="0" normalizeH="0" baseline="0" noProof="0">
                <a:ln>
                  <a:noFill/>
                </a:ln>
                <a:solidFill>
                  <a:srgbClr val="0A0A0A"/>
                </a:solidFill>
                <a:effectLst/>
                <a:uLnTx/>
                <a:uFillTx/>
                <a:latin typeface="Open Sans 1 Bold"/>
                <a:ea typeface="Open Sans 1 Bold"/>
                <a:cs typeface="Open Sans 1 Bold"/>
                <a:sym typeface="Open Sans 1 Bold"/>
              </a:rPr>
              <a:t>( months post-impact)</a:t>
            </a:r>
          </a:p>
        </p:txBody>
      </p:sp>
      <p:sp>
        <p:nvSpPr>
          <p:cNvPr id="14" name="TextBox 14"/>
          <p:cNvSpPr txBox="1"/>
          <p:nvPr/>
        </p:nvSpPr>
        <p:spPr>
          <a:xfrm>
            <a:off x="9313394" y="5755693"/>
            <a:ext cx="2576525" cy="869084"/>
          </a:xfrm>
          <a:prstGeom prst="rect">
            <a:avLst/>
          </a:prstGeom>
          <a:solidFill>
            <a:srgbClr val="FFFF00"/>
          </a:solidFill>
        </p:spPr>
        <p:txBody>
          <a:bodyPr wrap="square" lIns="0" tIns="0" rIns="0" bIns="0" rtlCol="0" anchor="t">
            <a:spAutoFit/>
          </a:bodyPr>
          <a:lstStyle/>
          <a:p>
            <a:pPr marL="0" marR="0" lvl="0" indent="0" algn="ctr" defTabSz="457200" rtl="0" eaLnBrk="1" fontAlgn="auto" latinLnBrk="0" hangingPunct="1">
              <a:lnSpc>
                <a:spcPts val="2800"/>
              </a:lnSpc>
              <a:spcBef>
                <a:spcPts val="0"/>
              </a:spcBef>
              <a:spcAft>
                <a:spcPts val="0"/>
              </a:spcAft>
              <a:buClrTx/>
              <a:buSzTx/>
              <a:buFontTx/>
              <a:buNone/>
              <a:tabLst/>
              <a:defRPr/>
            </a:pPr>
            <a:r>
              <a:rPr kumimoji="0" lang="en-US" sz="2000" b="1" i="0" u="none" strike="noStrike" kern="1200" cap="none" spc="0" normalizeH="0" baseline="0" noProof="0">
                <a:ln>
                  <a:noFill/>
                </a:ln>
                <a:solidFill>
                  <a:srgbClr val="0A0A0A"/>
                </a:solidFill>
                <a:effectLst/>
                <a:uLnTx/>
                <a:uFillTx/>
                <a:latin typeface="Open Sans 1 Bold"/>
                <a:ea typeface="Open Sans 1 Bold"/>
                <a:cs typeface="Open Sans 1 Bold"/>
                <a:sym typeface="Open Sans 1 Bold"/>
              </a:rPr>
              <a:t>Stage 4: </a:t>
            </a:r>
          </a:p>
          <a:p>
            <a:pPr marL="0" marR="0" lvl="0" indent="0" algn="ctr" defTabSz="457200" rtl="0" eaLnBrk="1" fontAlgn="auto" latinLnBrk="0" hangingPunct="1">
              <a:lnSpc>
                <a:spcPts val="2243"/>
              </a:lnSpc>
              <a:spcBef>
                <a:spcPts val="0"/>
              </a:spcBef>
              <a:spcAft>
                <a:spcPts val="0"/>
              </a:spcAft>
              <a:buClrTx/>
              <a:buSzTx/>
              <a:buFontTx/>
              <a:buNone/>
              <a:tabLst/>
              <a:defRPr/>
            </a:pPr>
            <a:r>
              <a:rPr kumimoji="0" lang="en-US" sz="1602" b="1" i="0" u="none" strike="noStrike" kern="1200" cap="none" spc="0" normalizeH="0" baseline="0" noProof="0">
                <a:ln>
                  <a:noFill/>
                </a:ln>
                <a:solidFill>
                  <a:srgbClr val="0A0A0A"/>
                </a:solidFill>
                <a:effectLst/>
                <a:uLnTx/>
                <a:uFillTx/>
                <a:latin typeface="Open Sans 1 Bold"/>
                <a:ea typeface="Open Sans 1 Bold"/>
                <a:cs typeface="Open Sans 1 Bold"/>
                <a:sym typeface="Open Sans 1 Bold"/>
              </a:rPr>
              <a:t>Rebuilding / Resilience</a:t>
            </a:r>
          </a:p>
          <a:p>
            <a:pPr marL="0" marR="0" lvl="0" indent="0" algn="ctr" defTabSz="457200" rtl="0" eaLnBrk="1" fontAlgn="auto" latinLnBrk="0" hangingPunct="1">
              <a:lnSpc>
                <a:spcPts val="1867"/>
              </a:lnSpc>
              <a:spcBef>
                <a:spcPct val="0"/>
              </a:spcBef>
              <a:spcAft>
                <a:spcPts val="0"/>
              </a:spcAft>
              <a:buClrTx/>
              <a:buSzTx/>
              <a:buFontTx/>
              <a:buNone/>
              <a:tabLst/>
              <a:defRPr/>
            </a:pPr>
            <a:r>
              <a:rPr kumimoji="0" lang="en-US" sz="1333" b="0" i="0" u="none" strike="noStrike" kern="1200" cap="none" spc="0" normalizeH="0" baseline="0" noProof="0">
                <a:ln>
                  <a:noFill/>
                </a:ln>
                <a:solidFill>
                  <a:srgbClr val="0A0A0A"/>
                </a:solidFill>
                <a:effectLst/>
                <a:uLnTx/>
                <a:uFillTx/>
                <a:latin typeface="Open Sans 1 Bold"/>
                <a:ea typeface="Open Sans 1 Bold"/>
                <a:cs typeface="Open Sans 1 Bold"/>
                <a:sym typeface="Open Sans 1 Bold"/>
              </a:rPr>
              <a:t>(months to years post-impact)</a:t>
            </a:r>
          </a:p>
        </p:txBody>
      </p:sp>
      <p:grpSp>
        <p:nvGrpSpPr>
          <p:cNvPr id="15" name="Group 15"/>
          <p:cNvGrpSpPr/>
          <p:nvPr/>
        </p:nvGrpSpPr>
        <p:grpSpPr>
          <a:xfrm>
            <a:off x="448602" y="273558"/>
            <a:ext cx="2763985" cy="5175136"/>
            <a:chOff x="0" y="0"/>
            <a:chExt cx="1091944" cy="1991232"/>
          </a:xfrm>
        </p:grpSpPr>
        <p:sp>
          <p:nvSpPr>
            <p:cNvPr id="16" name="Freeform 16"/>
            <p:cNvSpPr/>
            <p:nvPr/>
          </p:nvSpPr>
          <p:spPr>
            <a:xfrm>
              <a:off x="0" y="0"/>
              <a:ext cx="1091944" cy="1991232"/>
            </a:xfrm>
            <a:custGeom>
              <a:avLst/>
              <a:gdLst/>
              <a:ahLst/>
              <a:cxnLst/>
              <a:rect l="l" t="t" r="r" b="b"/>
              <a:pathLst>
                <a:path w="1091944" h="1991232">
                  <a:moveTo>
                    <a:pt x="95234" y="0"/>
                  </a:moveTo>
                  <a:lnTo>
                    <a:pt x="996710" y="0"/>
                  </a:lnTo>
                  <a:cubicBezTo>
                    <a:pt x="1021968" y="0"/>
                    <a:pt x="1046191" y="10034"/>
                    <a:pt x="1064051" y="27893"/>
                  </a:cubicBezTo>
                  <a:cubicBezTo>
                    <a:pt x="1081911" y="45753"/>
                    <a:pt x="1091944" y="69976"/>
                    <a:pt x="1091944" y="95234"/>
                  </a:cubicBezTo>
                  <a:lnTo>
                    <a:pt x="1091944" y="1895998"/>
                  </a:lnTo>
                  <a:cubicBezTo>
                    <a:pt x="1091944" y="1921256"/>
                    <a:pt x="1081911" y="1945479"/>
                    <a:pt x="1064051" y="1963339"/>
                  </a:cubicBezTo>
                  <a:cubicBezTo>
                    <a:pt x="1046191" y="1981199"/>
                    <a:pt x="1021968" y="1991232"/>
                    <a:pt x="996710" y="1991232"/>
                  </a:cubicBezTo>
                  <a:lnTo>
                    <a:pt x="95234" y="1991232"/>
                  </a:lnTo>
                  <a:cubicBezTo>
                    <a:pt x="69976" y="1991232"/>
                    <a:pt x="45753" y="1981199"/>
                    <a:pt x="27893" y="1963339"/>
                  </a:cubicBezTo>
                  <a:cubicBezTo>
                    <a:pt x="10034" y="1945479"/>
                    <a:pt x="0" y="1921256"/>
                    <a:pt x="0" y="1895998"/>
                  </a:cubicBezTo>
                  <a:lnTo>
                    <a:pt x="0" y="95234"/>
                  </a:lnTo>
                  <a:cubicBezTo>
                    <a:pt x="0" y="69976"/>
                    <a:pt x="10034" y="45753"/>
                    <a:pt x="27893" y="27893"/>
                  </a:cubicBezTo>
                  <a:cubicBezTo>
                    <a:pt x="45753" y="10034"/>
                    <a:pt x="69976" y="0"/>
                    <a:pt x="95234" y="0"/>
                  </a:cubicBezTo>
                  <a:close/>
                </a:path>
              </a:pathLst>
            </a:custGeom>
            <a:solidFill>
              <a:srgbClr val="E7191F">
                <a:alpha val="67843"/>
              </a:srgbClr>
            </a:solidFill>
            <a:ln w="38100" cap="rnd">
              <a:solidFill>
                <a:srgbClr val="000000">
                  <a:alpha val="67843"/>
                </a:srgbClr>
              </a:solidFill>
              <a:prstDash val="solid"/>
              <a:rou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17" name="TextBox 17"/>
            <p:cNvSpPr txBox="1"/>
            <p:nvPr/>
          </p:nvSpPr>
          <p:spPr>
            <a:xfrm>
              <a:off x="0" y="-57150"/>
              <a:ext cx="1091944" cy="2048382"/>
            </a:xfrm>
            <a:prstGeom prst="rect">
              <a:avLst/>
            </a:prstGeom>
          </p:spPr>
          <p:txBody>
            <a:bodyPr lIns="33867" tIns="33867" rIns="33867" bIns="33867" rtlCol="0" anchor="ctr"/>
            <a:lstStyle/>
            <a:p>
              <a:pPr marL="0" marR="0" lvl="0" indent="0" algn="l" defTabSz="457200" rtl="0" eaLnBrk="1" fontAlgn="auto" latinLnBrk="0" hangingPunct="1">
                <a:lnSpc>
                  <a:spcPts val="2429"/>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ts val="2429"/>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ts val="2429"/>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Corbel" panose="020B0503020204020204"/>
                <a:ea typeface="+mn-ea"/>
                <a:cs typeface="+mn-cs"/>
              </a:endParaRPr>
            </a:p>
            <a:p>
              <a:pPr marL="0" marR="0" lvl="0" indent="0" algn="ctr" defTabSz="457200" rtl="0" eaLnBrk="1" fontAlgn="auto" latinLnBrk="0" hangingPunct="1">
                <a:lnSpc>
                  <a:spcPts val="2429"/>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Corbel" panose="020B0503020204020204"/>
                <a:ea typeface="+mn-ea"/>
                <a:cs typeface="+mn-cs"/>
              </a:endParaRPr>
            </a:p>
            <a:p>
              <a:pPr marL="0" marR="0" lvl="0" indent="0" algn="ctr" defTabSz="457200" rtl="0" eaLnBrk="1" fontAlgn="auto" latinLnBrk="0" hangingPunct="1">
                <a:lnSpc>
                  <a:spcPts val="2429"/>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Corbel" panose="020B0503020204020204"/>
                <a:ea typeface="+mn-ea"/>
                <a:cs typeface="+mn-cs"/>
              </a:endParaRPr>
            </a:p>
          </p:txBody>
        </p:sp>
      </p:grpSp>
      <p:sp>
        <p:nvSpPr>
          <p:cNvPr id="18" name="AutoShape 18"/>
          <p:cNvSpPr/>
          <p:nvPr/>
        </p:nvSpPr>
        <p:spPr>
          <a:xfrm flipV="1">
            <a:off x="457534" y="5487920"/>
            <a:ext cx="11432385" cy="42833"/>
          </a:xfrm>
          <a:prstGeom prst="line">
            <a:avLst/>
          </a:prstGeom>
          <a:ln w="266700" cap="flat">
            <a:solidFill>
              <a:srgbClr val="000000"/>
            </a:solidFill>
            <a:prstDash val="solid"/>
            <a:headEnd type="none" w="sm" len="sm"/>
            <a:tailEnd type="arrow" w="med" len="sm"/>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19" name="TextBox 19"/>
          <p:cNvSpPr txBox="1"/>
          <p:nvPr/>
        </p:nvSpPr>
        <p:spPr>
          <a:xfrm>
            <a:off x="3458280" y="308073"/>
            <a:ext cx="2695825" cy="5088637"/>
          </a:xfrm>
          <a:prstGeom prst="rect">
            <a:avLst/>
          </a:prstGeom>
        </p:spPr>
        <p:txBody>
          <a:bodyPr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A0A0A"/>
                </a:solidFill>
                <a:effectLst/>
                <a:uLnTx/>
                <a:uFillTx/>
                <a:latin typeface="Nunito Bold"/>
                <a:ea typeface="Nunito Bold"/>
                <a:cs typeface="Nunito Bold"/>
                <a:sym typeface="Nunito Bold"/>
              </a:rPr>
              <a:t>GOALS: </a:t>
            </a:r>
            <a:r>
              <a:rPr kumimoji="0" lang="en-US" sz="2000" b="0" i="0" u="none" strike="noStrike" kern="1200" cap="none" spc="0" normalizeH="0" baseline="0" noProof="0">
                <a:ln>
                  <a:noFill/>
                </a:ln>
                <a:solidFill>
                  <a:srgbClr val="0A0A0A"/>
                </a:solidFill>
                <a:effectLst/>
                <a:uLnTx/>
                <a:uFillTx/>
                <a:latin typeface="Nunito"/>
                <a:ea typeface="Nunito"/>
                <a:cs typeface="Nunito"/>
                <a:sym typeface="Nunito"/>
              </a:rPr>
              <a:t>Establish BH supports &amp; strategies; use energy and attention to prepare for challenges.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A0A0A"/>
              </a:solidFill>
              <a:effectLst/>
              <a:uLnTx/>
              <a:uFillTx/>
              <a:latin typeface="Nunito"/>
              <a:ea typeface="Nunito"/>
              <a:cs typeface="Nunito"/>
              <a:sym typeface="Nunito"/>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A0A0A"/>
                </a:solidFill>
                <a:effectLst/>
                <a:uLnTx/>
                <a:uFillTx/>
                <a:latin typeface="Nunito Bold"/>
                <a:ea typeface="Nunito Bold"/>
                <a:cs typeface="Nunito Bold"/>
                <a:sym typeface="Nunito Bold"/>
              </a:rPr>
              <a:t>ISSUES: </a:t>
            </a:r>
            <a:r>
              <a:rPr kumimoji="0" lang="en-US" sz="2000" b="0" i="0" u="none" strike="noStrike" kern="1200" cap="none" spc="0" normalizeH="0" baseline="0" noProof="0">
                <a:ln>
                  <a:noFill/>
                </a:ln>
                <a:solidFill>
                  <a:srgbClr val="0A0A0A"/>
                </a:solidFill>
                <a:effectLst/>
                <a:uLnTx/>
                <a:uFillTx/>
                <a:latin typeface="Nunito"/>
                <a:ea typeface="Nunito"/>
                <a:cs typeface="Nunito"/>
                <a:sym typeface="Nunito"/>
              </a:rPr>
              <a:t>Denial of impact, Unrealistic perception of recovery, high bonding &amp; external support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0A0A0A"/>
              </a:solidFill>
              <a:effectLst/>
              <a:uLnTx/>
              <a:uFillTx/>
              <a:latin typeface="Nunito"/>
              <a:ea typeface="Nunito"/>
              <a:cs typeface="Nunito"/>
              <a:sym typeface="Nunito"/>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A0A0A"/>
                </a:solidFill>
                <a:effectLst/>
                <a:uLnTx/>
                <a:uFillTx/>
                <a:latin typeface="Nunito Bold"/>
                <a:ea typeface="Nunito Bold"/>
                <a:cs typeface="Nunito Bold"/>
                <a:sym typeface="Nunito Bold"/>
              </a:rPr>
              <a:t>FOCUS: </a:t>
            </a:r>
            <a:r>
              <a:rPr kumimoji="0" lang="en-US" sz="2000" b="0" i="0" u="none" strike="noStrike" kern="1200" cap="none" spc="0" normalizeH="0" baseline="0" noProof="0">
                <a:ln>
                  <a:noFill/>
                </a:ln>
                <a:solidFill>
                  <a:srgbClr val="0A0A0A"/>
                </a:solidFill>
                <a:effectLst/>
                <a:uLnTx/>
                <a:uFillTx/>
                <a:latin typeface="Nunito"/>
                <a:ea typeface="Nunito"/>
                <a:cs typeface="Nunito"/>
                <a:sym typeface="Nunito"/>
              </a:rPr>
              <a:t>Planning, Training, Prep for Surge, Communicate typical reactions / Reassure</a:t>
            </a:r>
          </a:p>
        </p:txBody>
      </p:sp>
      <p:sp>
        <p:nvSpPr>
          <p:cNvPr id="20" name="TextBox 20"/>
          <p:cNvSpPr txBox="1"/>
          <p:nvPr/>
        </p:nvSpPr>
        <p:spPr>
          <a:xfrm>
            <a:off x="580547" y="288650"/>
            <a:ext cx="2488867" cy="5468228"/>
          </a:xfrm>
          <a:prstGeom prst="rect">
            <a:avLst/>
          </a:prstGeom>
        </p:spPr>
        <p:txBody>
          <a:bodyPr wrap="square" lIns="0" tIns="0" rIns="0" bIns="0" rtlCol="0" anchor="t">
            <a:spAutoFit/>
          </a:bodyPr>
          <a:lstStyle/>
          <a:p>
            <a:pPr marL="0" marR="0" lvl="0" indent="0" algn="l" defTabSz="4572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0A0A0A"/>
                </a:solidFill>
                <a:effectLst/>
                <a:uLnTx/>
                <a:uFillTx/>
                <a:latin typeface="Nunito Bold"/>
                <a:ea typeface="Nunito Bold"/>
                <a:cs typeface="Nunito Bold"/>
                <a:sym typeface="Nunito Bold"/>
              </a:rPr>
              <a:t>GOALS: </a:t>
            </a:r>
            <a:r>
              <a:rPr kumimoji="0" lang="en-US" sz="2000" b="0" i="0" u="none" strike="noStrike" kern="1200" cap="none" spc="0" normalizeH="0" baseline="0" noProof="0">
                <a:ln>
                  <a:noFill/>
                </a:ln>
                <a:solidFill>
                  <a:srgbClr val="0A0A0A"/>
                </a:solidFill>
                <a:effectLst/>
                <a:uLnTx/>
                <a:uFillTx/>
                <a:latin typeface="Nunito"/>
                <a:ea typeface="Nunito"/>
                <a:cs typeface="Nunito"/>
                <a:sym typeface="Nunito"/>
              </a:rPr>
              <a:t>Adjust to safety and primary needs,  Triage, Initial impact assessment</a:t>
            </a:r>
          </a:p>
          <a:p>
            <a:pPr marL="0" marR="0" lvl="0" indent="0" algn="l" defTabSz="457200" rtl="0" eaLnBrk="1" fontAlgn="auto" latinLnBrk="0" hangingPunct="1">
              <a:lnSpc>
                <a:spcPts val="28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A0A0A"/>
              </a:solidFill>
              <a:effectLst/>
              <a:uLnTx/>
              <a:uFillTx/>
              <a:latin typeface="Nunito"/>
              <a:ea typeface="Nunito"/>
              <a:cs typeface="Nunito"/>
              <a:sym typeface="Nunito"/>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A0A0A"/>
                </a:solidFill>
                <a:effectLst/>
                <a:uLnTx/>
                <a:uFillTx/>
                <a:latin typeface="Nunito Bold"/>
                <a:ea typeface="Nunito Bold"/>
                <a:cs typeface="Nunito Bold"/>
                <a:sym typeface="Nunito Bold"/>
              </a:rPr>
              <a:t>ISSUES:</a:t>
            </a:r>
            <a:r>
              <a:rPr kumimoji="0" lang="en-US" sz="2000" b="0" i="0" u="none" strike="noStrike" kern="1200" cap="none" spc="0" normalizeH="0" baseline="0" noProof="0">
                <a:ln>
                  <a:noFill/>
                </a:ln>
                <a:solidFill>
                  <a:srgbClr val="0A0A0A"/>
                </a:solidFill>
                <a:effectLst/>
                <a:uLnTx/>
                <a:uFillTx/>
                <a:latin typeface="Nunito"/>
                <a:ea typeface="Nunito"/>
                <a:cs typeface="Nunito"/>
                <a:sym typeface="Nunito"/>
              </a:rPr>
              <a:t> Shock, Fear, Panic, Uncertainty, Direct loss and exposures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A0A0A"/>
              </a:solidFill>
              <a:effectLst/>
              <a:uLnTx/>
              <a:uFillTx/>
              <a:latin typeface="Nunito"/>
              <a:ea typeface="Nunito"/>
              <a:cs typeface="Nunito"/>
              <a:sym typeface="Nunito"/>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A0A0A"/>
                </a:solidFill>
                <a:effectLst/>
                <a:uLnTx/>
                <a:uFillTx/>
                <a:latin typeface="Nunito Bold"/>
                <a:ea typeface="Nunito Bold"/>
                <a:cs typeface="Nunito Bold"/>
                <a:sym typeface="Nunito Bold"/>
              </a:rPr>
              <a:t>FOCUS: </a:t>
            </a:r>
            <a:r>
              <a:rPr kumimoji="0" lang="en-US" sz="2000" b="0" i="0" u="none" strike="noStrike" kern="1200" cap="none" spc="0" normalizeH="0" baseline="0" noProof="0">
                <a:ln>
                  <a:noFill/>
                </a:ln>
                <a:solidFill>
                  <a:srgbClr val="0A0A0A"/>
                </a:solidFill>
                <a:effectLst/>
                <a:uLnTx/>
                <a:uFillTx/>
                <a:latin typeface="Nunito"/>
                <a:ea typeface="Nunito"/>
                <a:cs typeface="Nunito"/>
                <a:sym typeface="Nunito"/>
              </a:rPr>
              <a:t>Triage, Psychological First Aid, Safety, Assessment of ongoing or potential threat</a:t>
            </a:r>
            <a:br>
              <a:rPr kumimoji="0" lang="en-US" sz="2000" b="0" i="0" u="none" strike="noStrike" kern="1200" cap="none" spc="0" normalizeH="0" baseline="0" noProof="0">
                <a:ln>
                  <a:noFill/>
                </a:ln>
                <a:solidFill>
                  <a:srgbClr val="0A0A0A"/>
                </a:solidFill>
                <a:effectLst/>
                <a:uLnTx/>
                <a:uFillTx/>
                <a:latin typeface="Nunito"/>
                <a:ea typeface="Nunito"/>
                <a:cs typeface="Nunito"/>
                <a:sym typeface="Nunito"/>
              </a:rPr>
            </a:br>
            <a:endParaRPr kumimoji="0" lang="en-US" sz="2000" b="0" i="0" u="none" strike="noStrike" kern="1200" cap="none" spc="0" normalizeH="0" baseline="0" noProof="0">
              <a:ln>
                <a:noFill/>
              </a:ln>
              <a:solidFill>
                <a:srgbClr val="0A0A0A"/>
              </a:solidFill>
              <a:effectLst/>
              <a:uLnTx/>
              <a:uFillTx/>
              <a:latin typeface="Nunito"/>
              <a:ea typeface="Nunito"/>
              <a:cs typeface="Nunito"/>
              <a:sym typeface="Nunito"/>
            </a:endParaRPr>
          </a:p>
        </p:txBody>
      </p:sp>
      <p:sp>
        <p:nvSpPr>
          <p:cNvPr id="21" name="TextBox 21"/>
          <p:cNvSpPr txBox="1"/>
          <p:nvPr/>
        </p:nvSpPr>
        <p:spPr>
          <a:xfrm>
            <a:off x="6391019" y="102756"/>
            <a:ext cx="2533074" cy="5056705"/>
          </a:xfrm>
          <a:prstGeom prst="rect">
            <a:avLst/>
          </a:prstGeom>
        </p:spPr>
        <p:txBody>
          <a:bodyPr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33" b="0" i="0" u="none" strike="noStrike" kern="1200" cap="none" spc="0" normalizeH="0" baseline="0" noProof="0">
                <a:ln>
                  <a:noFill/>
                </a:ln>
                <a:solidFill>
                  <a:srgbClr val="0A0A0A"/>
                </a:solidFill>
                <a:effectLst/>
                <a:uLnTx/>
                <a:uFillTx/>
                <a:latin typeface="Nunito Bold"/>
                <a:ea typeface="Nunito Bold"/>
                <a:cs typeface="Nunito Bold"/>
                <a:sym typeface="Nunito Bold"/>
              </a:rPr>
              <a:t>GOALS: </a:t>
            </a:r>
            <a:r>
              <a:rPr kumimoji="0" lang="en-US" sz="1933" b="0" i="0" u="none" strike="noStrike" kern="1200" cap="none" spc="0" normalizeH="0" baseline="0" noProof="0">
                <a:ln>
                  <a:noFill/>
                </a:ln>
                <a:solidFill>
                  <a:srgbClr val="0A0A0A"/>
                </a:solidFill>
                <a:effectLst/>
                <a:uLnTx/>
                <a:uFillTx/>
                <a:latin typeface="Nunito"/>
                <a:ea typeface="Nunito"/>
                <a:cs typeface="Nunito"/>
                <a:sym typeface="Nunito"/>
              </a:rPr>
              <a:t>BH support at higher acuity levels and for more people (MH surge), screening &amp; assessment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933" b="0" i="0" u="none" strike="noStrike" kern="1200" cap="none" spc="0" normalizeH="0" baseline="0" noProof="0">
              <a:ln>
                <a:noFill/>
              </a:ln>
              <a:solidFill>
                <a:srgbClr val="0A0A0A"/>
              </a:solidFill>
              <a:effectLst/>
              <a:uLnTx/>
              <a:uFillTx/>
              <a:latin typeface="Nunito"/>
              <a:ea typeface="Nunito"/>
              <a:cs typeface="Nunito"/>
              <a:sym typeface="Nunito"/>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33" b="0" i="0" u="none" strike="noStrike" kern="1200" cap="none" spc="0" normalizeH="0" baseline="0" noProof="0">
                <a:ln>
                  <a:noFill/>
                </a:ln>
                <a:solidFill>
                  <a:srgbClr val="0A0A0A"/>
                </a:solidFill>
                <a:effectLst/>
                <a:uLnTx/>
                <a:uFillTx/>
                <a:latin typeface="Nunito Bold"/>
                <a:ea typeface="Nunito Bold"/>
                <a:cs typeface="Nunito Bold"/>
                <a:sym typeface="Nunito Bold"/>
              </a:rPr>
              <a:t>ISSUES</a:t>
            </a:r>
            <a:r>
              <a:rPr kumimoji="0" lang="en-US" sz="1933" b="0" i="0" u="none" strike="noStrike" kern="1200" cap="none" spc="0" normalizeH="0" baseline="0" noProof="0">
                <a:ln>
                  <a:noFill/>
                </a:ln>
                <a:solidFill>
                  <a:srgbClr val="0A0A0A"/>
                </a:solidFill>
                <a:effectLst/>
                <a:uLnTx/>
                <a:uFillTx/>
                <a:latin typeface="Nunito"/>
                <a:ea typeface="Nunito"/>
                <a:cs typeface="Nunito"/>
                <a:sym typeface="Nunito"/>
              </a:rPr>
              <a:t>: Grief, Loss, Hopelessness, Depression, Suicide, Exhaustion, Disaster cascade effects (economics &amp; limits of assistance).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933" b="0" i="0" u="none" strike="noStrike" kern="1200" cap="none" spc="0" normalizeH="0" baseline="0" noProof="0">
              <a:ln>
                <a:noFill/>
              </a:ln>
              <a:solidFill>
                <a:srgbClr val="0A0A0A"/>
              </a:solidFill>
              <a:effectLst/>
              <a:uLnTx/>
              <a:uFillTx/>
              <a:latin typeface="Nunito"/>
              <a:ea typeface="Nunito"/>
              <a:cs typeface="Nunito"/>
              <a:sym typeface="Nunito"/>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33" b="0" i="0" u="none" strike="noStrike" kern="1200" cap="none" spc="0" normalizeH="0" baseline="0" noProof="0">
                <a:ln>
                  <a:noFill/>
                </a:ln>
                <a:solidFill>
                  <a:srgbClr val="0A0A0A"/>
                </a:solidFill>
                <a:effectLst/>
                <a:uLnTx/>
                <a:uFillTx/>
                <a:latin typeface="Nunito Bold"/>
                <a:ea typeface="Nunito Bold"/>
                <a:cs typeface="Nunito Bold"/>
                <a:sym typeface="Nunito Bold"/>
              </a:rPr>
              <a:t>FOCUS:</a:t>
            </a:r>
            <a:r>
              <a:rPr kumimoji="0" lang="en-US" sz="1933" b="0" i="0" u="none" strike="noStrike" kern="1200" cap="none" spc="0" normalizeH="0" baseline="0" noProof="0">
                <a:ln>
                  <a:noFill/>
                </a:ln>
                <a:solidFill>
                  <a:srgbClr val="0A0A0A"/>
                </a:solidFill>
                <a:effectLst/>
                <a:uLnTx/>
                <a:uFillTx/>
                <a:latin typeface="Nunito"/>
                <a:ea typeface="Nunito"/>
                <a:cs typeface="Nunito"/>
                <a:sym typeface="Nunito"/>
              </a:rPr>
              <a:t> Tiered support, Referral sources, Plan for long-term recovery</a:t>
            </a:r>
          </a:p>
        </p:txBody>
      </p:sp>
      <p:sp>
        <p:nvSpPr>
          <p:cNvPr id="22" name="TextBox 22"/>
          <p:cNvSpPr txBox="1"/>
          <p:nvPr/>
        </p:nvSpPr>
        <p:spPr>
          <a:xfrm>
            <a:off x="9313382" y="177954"/>
            <a:ext cx="2542701" cy="5014193"/>
          </a:xfrm>
          <a:prstGeom prst="rect">
            <a:avLst/>
          </a:prstGeom>
        </p:spPr>
        <p:txBody>
          <a:bodyPr lIns="0" tIns="0" rIns="0" bIns="0" rtlCol="0" anchor="t">
            <a:spAutoFit/>
          </a:bodyPr>
          <a:lstStyle/>
          <a:p>
            <a:pPr marL="0" marR="0" lvl="0" indent="0" algn="l" defTabSz="4572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0A0A0A"/>
                </a:solidFill>
                <a:effectLst/>
                <a:uLnTx/>
                <a:uFillTx/>
                <a:latin typeface="Nunito Bold"/>
                <a:ea typeface="Nunito Bold"/>
                <a:cs typeface="Nunito Bold"/>
                <a:sym typeface="Nunito Bold"/>
              </a:rPr>
              <a:t>GOALS</a:t>
            </a:r>
            <a:r>
              <a:rPr kumimoji="0" lang="en-US" sz="2000" b="0" i="0" u="none" strike="noStrike" kern="1200" cap="none" spc="0" normalizeH="0" baseline="0" noProof="0">
                <a:ln>
                  <a:noFill/>
                </a:ln>
                <a:solidFill>
                  <a:srgbClr val="0A0A0A"/>
                </a:solidFill>
                <a:effectLst/>
                <a:uLnTx/>
                <a:uFillTx/>
                <a:latin typeface="Nunito"/>
                <a:ea typeface="Nunito"/>
                <a:cs typeface="Nunito"/>
                <a:sym typeface="Nunito"/>
              </a:rPr>
              <a:t>: Adjustment, Reconnection, Purpose, Hope</a:t>
            </a:r>
          </a:p>
          <a:p>
            <a:pPr marL="0" marR="0" lvl="0" indent="0" algn="l" defTabSz="457200" rtl="0" eaLnBrk="1" fontAlgn="auto" latinLnBrk="0" hangingPunct="1">
              <a:lnSpc>
                <a:spcPts val="28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A0A0A"/>
              </a:solidFill>
              <a:effectLst/>
              <a:uLnTx/>
              <a:uFillTx/>
              <a:latin typeface="Nunito"/>
              <a:ea typeface="Nunito"/>
              <a:cs typeface="Nunito"/>
              <a:sym typeface="Nunito"/>
            </a:endParaRPr>
          </a:p>
          <a:p>
            <a:pPr marL="0" marR="0" lvl="0" indent="0" algn="l" defTabSz="4572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0A0A0A"/>
                </a:solidFill>
                <a:effectLst/>
                <a:uLnTx/>
                <a:uFillTx/>
                <a:latin typeface="Nunito Bold"/>
                <a:ea typeface="Nunito Bold"/>
                <a:cs typeface="Nunito Bold"/>
                <a:sym typeface="Nunito Bold"/>
              </a:rPr>
              <a:t>ISSUES: </a:t>
            </a:r>
            <a:r>
              <a:rPr kumimoji="0" lang="en-US" sz="2000" b="0" i="0" u="none" strike="noStrike" kern="1200" cap="none" spc="0" normalizeH="0" baseline="0" noProof="0">
                <a:ln>
                  <a:noFill/>
                </a:ln>
                <a:solidFill>
                  <a:srgbClr val="0A0A0A"/>
                </a:solidFill>
                <a:effectLst/>
                <a:uLnTx/>
                <a:uFillTx/>
                <a:latin typeface="Nunito"/>
                <a:ea typeface="Nunito"/>
                <a:cs typeface="Nunito"/>
                <a:sym typeface="Nunito"/>
              </a:rPr>
              <a:t>Grief, Loss, Disaster cascade effects, Exhaustion, “new” focus</a:t>
            </a:r>
          </a:p>
          <a:p>
            <a:pPr marL="0" marR="0" lvl="0" indent="0" algn="l" defTabSz="457200" rtl="0" eaLnBrk="1" fontAlgn="auto" latinLnBrk="0" hangingPunct="1">
              <a:lnSpc>
                <a:spcPts val="28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A0A0A"/>
              </a:solidFill>
              <a:effectLst/>
              <a:uLnTx/>
              <a:uFillTx/>
              <a:latin typeface="Nunito"/>
              <a:ea typeface="Nunito"/>
              <a:cs typeface="Nunito"/>
              <a:sym typeface="Nunito"/>
            </a:endParaRPr>
          </a:p>
          <a:p>
            <a:pPr marL="0" marR="0" lvl="0" indent="0" algn="l" defTabSz="4572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0A0A0A"/>
                </a:solidFill>
                <a:effectLst/>
                <a:uLnTx/>
                <a:uFillTx/>
                <a:latin typeface="Nunito Bold"/>
                <a:ea typeface="Nunito Bold"/>
                <a:cs typeface="Nunito Bold"/>
                <a:sym typeface="Nunito Bold"/>
              </a:rPr>
              <a:t>FOCUS:</a:t>
            </a:r>
            <a:r>
              <a:rPr kumimoji="0" lang="en-US" sz="2000" b="0" i="0" u="none" strike="noStrike" kern="1200" cap="none" spc="0" normalizeH="0" baseline="0" noProof="0">
                <a:ln>
                  <a:noFill/>
                </a:ln>
                <a:solidFill>
                  <a:srgbClr val="0A0A0A"/>
                </a:solidFill>
                <a:effectLst/>
                <a:uLnTx/>
                <a:uFillTx/>
                <a:latin typeface="Nunito"/>
                <a:ea typeface="Nunito"/>
                <a:cs typeface="Nunito"/>
                <a:sym typeface="Nunito"/>
              </a:rPr>
              <a:t> Community Connections and Collaboration. Training, Lessons Learned / Readiness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BA77C-DE30-E9B1-57AA-20DD7CBA1317}"/>
              </a:ext>
            </a:extLst>
          </p:cNvPr>
          <p:cNvSpPr>
            <a:spLocks noGrp="1"/>
          </p:cNvSpPr>
          <p:nvPr>
            <p:ph type="title"/>
          </p:nvPr>
        </p:nvSpPr>
        <p:spPr>
          <a:xfrm>
            <a:off x="256031" y="1143000"/>
            <a:ext cx="2991801" cy="3214688"/>
          </a:xfrm>
        </p:spPr>
        <p:txBody>
          <a:bodyPr/>
          <a:lstStyle/>
          <a:p>
            <a:r>
              <a:rPr lang="en-US"/>
              <a:t>Risk and Resilience Post-Event</a:t>
            </a:r>
          </a:p>
        </p:txBody>
      </p:sp>
      <p:sp>
        <p:nvSpPr>
          <p:cNvPr id="4" name="Text Placeholder 3">
            <a:extLst>
              <a:ext uri="{FF2B5EF4-FFF2-40B4-BE49-F238E27FC236}">
                <a16:creationId xmlns:a16="http://schemas.microsoft.com/office/drawing/2014/main" id="{DCB70B3E-4106-B1EC-1337-5F3382FAA298}"/>
              </a:ext>
            </a:extLst>
          </p:cNvPr>
          <p:cNvSpPr>
            <a:spLocks noGrp="1"/>
          </p:cNvSpPr>
          <p:nvPr>
            <p:ph type="body" sz="half" idx="2"/>
          </p:nvPr>
        </p:nvSpPr>
        <p:spPr>
          <a:xfrm>
            <a:off x="256032" y="2071689"/>
            <a:ext cx="2834640" cy="3744478"/>
          </a:xfrm>
        </p:spPr>
        <p:txBody>
          <a:bodyPr>
            <a:normAutofit/>
          </a:bodyPr>
          <a:lstStyle/>
          <a:p>
            <a:endParaRPr lang="en-US" sz="2800">
              <a:latin typeface="Arial" panose="020B0604020202020204" pitchFamily="34" charset="0"/>
              <a:cs typeface="Arial" panose="020B0604020202020204" pitchFamily="34" charset="0"/>
            </a:endParaRPr>
          </a:p>
          <a:p>
            <a:endParaRPr lang="en-US" sz="2800">
              <a:latin typeface="Arial" panose="020B0604020202020204" pitchFamily="34" charset="0"/>
              <a:cs typeface="Arial" panose="020B0604020202020204" pitchFamily="34" charset="0"/>
            </a:endParaRPr>
          </a:p>
        </p:txBody>
      </p:sp>
      <p:pic>
        <p:nvPicPr>
          <p:cNvPr id="5" name="Content Placeholder 4" descr="A diagram of a path of risk&#10;&#10;Description automatically generated with medium confidence">
            <a:extLst>
              <a:ext uri="{FF2B5EF4-FFF2-40B4-BE49-F238E27FC236}">
                <a16:creationId xmlns:a16="http://schemas.microsoft.com/office/drawing/2014/main" id="{E46454D2-FE17-EC92-08AD-124EB3D9529C}"/>
              </a:ext>
            </a:extLst>
          </p:cNvPr>
          <p:cNvPicPr>
            <a:picLocks noGrp="1" noChangeAspect="1"/>
          </p:cNvPicPr>
          <p:nvPr>
            <p:ph idx="1"/>
          </p:nvPr>
        </p:nvPicPr>
        <p:blipFill>
          <a:blip r:embed="rId2"/>
          <a:stretch>
            <a:fillRect/>
          </a:stretch>
        </p:blipFill>
        <p:spPr>
          <a:xfrm>
            <a:off x="3857625" y="771525"/>
            <a:ext cx="7458075" cy="4900613"/>
          </a:xfrm>
          <a:prstGeom prst="rect">
            <a:avLst/>
          </a:prstGeom>
        </p:spPr>
      </p:pic>
      <p:sp>
        <p:nvSpPr>
          <p:cNvPr id="6" name="TextBox 5">
            <a:extLst>
              <a:ext uri="{FF2B5EF4-FFF2-40B4-BE49-F238E27FC236}">
                <a16:creationId xmlns:a16="http://schemas.microsoft.com/office/drawing/2014/main" id="{02744F57-279E-2CB3-32D6-BFFA7E6C1805}"/>
              </a:ext>
            </a:extLst>
          </p:cNvPr>
          <p:cNvSpPr txBox="1"/>
          <p:nvPr/>
        </p:nvSpPr>
        <p:spPr>
          <a:xfrm>
            <a:off x="3700464" y="5400675"/>
            <a:ext cx="7072312"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orbel" panose="020B0503020204020204"/>
                <a:ea typeface="+mn-ea"/>
                <a:cs typeface="+mn-cs"/>
              </a:rPr>
              <a:t>SDOH = Social Determinants of Health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orbel" panose="020B0503020204020204"/>
                <a:ea typeface="+mn-ea"/>
                <a:cs typeface="+mn-cs"/>
              </a:rPr>
              <a:t>SED = Serious Emotional Disturbance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orbel" panose="020B0503020204020204"/>
                <a:ea typeface="+mn-ea"/>
                <a:cs typeface="+mn-cs"/>
              </a:rPr>
              <a:t>ACES = Adverse Childhood Experiences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orbel" panose="020B0503020204020204"/>
                <a:ea typeface="+mn-ea"/>
                <a:cs typeface="+mn-cs"/>
              </a:rPr>
              <a:t>PTSD = Post Traumatic Stress Disorder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orbel" panose="020B0503020204020204"/>
                <a:ea typeface="+mn-ea"/>
                <a:cs typeface="+mn-cs"/>
              </a:rPr>
              <a:t>PGD = Prolonged Grief Disorder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823536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22A80-9F7C-8F7C-862B-BB99E0DB2F29}"/>
              </a:ext>
            </a:extLst>
          </p:cNvPr>
          <p:cNvSpPr>
            <a:spLocks noGrp="1"/>
          </p:cNvSpPr>
          <p:nvPr>
            <p:ph type="title"/>
          </p:nvPr>
        </p:nvSpPr>
        <p:spPr/>
        <p:txBody>
          <a:bodyPr/>
          <a:lstStyle/>
          <a:p>
            <a:r>
              <a:rPr lang="en-US"/>
              <a:t>Normative and Non-Clinical Reactions</a:t>
            </a:r>
          </a:p>
        </p:txBody>
      </p:sp>
      <p:sp>
        <p:nvSpPr>
          <p:cNvPr id="3" name="Content Placeholder 2">
            <a:extLst>
              <a:ext uri="{FF2B5EF4-FFF2-40B4-BE49-F238E27FC236}">
                <a16:creationId xmlns:a16="http://schemas.microsoft.com/office/drawing/2014/main" id="{85618EC0-7B08-E4CC-3DD0-50EB6B187CA0}"/>
              </a:ext>
            </a:extLst>
          </p:cNvPr>
          <p:cNvSpPr>
            <a:spLocks noGrp="1"/>
          </p:cNvSpPr>
          <p:nvPr>
            <p:ph sz="half" idx="1"/>
          </p:nvPr>
        </p:nvSpPr>
        <p:spPr>
          <a:xfrm>
            <a:off x="3472587" y="742951"/>
            <a:ext cx="3714750" cy="5800724"/>
          </a:xfrm>
        </p:spPr>
        <p:txBody>
          <a:bodyPr>
            <a:normAutofit fontScale="40000" lnSpcReduction="20000"/>
          </a:bodyPr>
          <a:lstStyle/>
          <a:p>
            <a:endParaRPr lang="en-US" sz="2500">
              <a:latin typeface="Arial" panose="020B0604020202020204" pitchFamily="34" charset="0"/>
              <a:cs typeface="Arial" panose="020B0604020202020204" pitchFamily="34" charset="0"/>
            </a:endParaRPr>
          </a:p>
          <a:p>
            <a:r>
              <a:rPr lang="en-US" sz="5500">
                <a:latin typeface="Arial" panose="020B0604020202020204" pitchFamily="34" charset="0"/>
                <a:cs typeface="Arial" panose="020B0604020202020204" pitchFamily="34" charset="0"/>
              </a:rPr>
              <a:t>Worries and fears (increase or new)</a:t>
            </a:r>
          </a:p>
          <a:p>
            <a:r>
              <a:rPr lang="en-US" sz="5500">
                <a:latin typeface="Arial" panose="020B0604020202020204" pitchFamily="34" charset="0"/>
                <a:cs typeface="Arial" panose="020B0604020202020204" pitchFamily="34" charset="0"/>
              </a:rPr>
              <a:t>Sadness</a:t>
            </a:r>
          </a:p>
          <a:p>
            <a:r>
              <a:rPr lang="en-US" sz="5500">
                <a:latin typeface="Arial" panose="020B0604020202020204" pitchFamily="34" charset="0"/>
                <a:cs typeface="Arial" panose="020B0604020202020204" pitchFamily="34" charset="0"/>
              </a:rPr>
              <a:t>Anger or irritability</a:t>
            </a:r>
          </a:p>
          <a:p>
            <a:r>
              <a:rPr lang="en-US" sz="5500">
                <a:latin typeface="Arial" panose="020B0604020202020204" pitchFamily="34" charset="0"/>
                <a:cs typeface="Arial" panose="020B0604020202020204" pitchFamily="34" charset="0"/>
              </a:rPr>
              <a:t>Separation anxiety (particularly in the young)</a:t>
            </a:r>
          </a:p>
          <a:p>
            <a:r>
              <a:rPr lang="en-US" sz="5500">
                <a:latin typeface="Arial" panose="020B0604020202020204" pitchFamily="34" charset="0"/>
                <a:cs typeface="Arial" panose="020B0604020202020204" pitchFamily="34" charset="0"/>
              </a:rPr>
              <a:t>Sleep disturbances &amp; nightmares</a:t>
            </a:r>
          </a:p>
          <a:p>
            <a:r>
              <a:rPr lang="en-US" sz="5500">
                <a:latin typeface="Arial" panose="020B0604020202020204" pitchFamily="34" charset="0"/>
                <a:cs typeface="Arial" panose="020B0604020202020204" pitchFamily="34" charset="0"/>
              </a:rPr>
              <a:t>Loss of interest in normal activities</a:t>
            </a:r>
          </a:p>
          <a:p>
            <a:r>
              <a:rPr lang="en-US" sz="5500">
                <a:latin typeface="Arial" panose="020B0604020202020204" pitchFamily="34" charset="0"/>
                <a:cs typeface="Arial" panose="020B0604020202020204" pitchFamily="34" charset="0"/>
              </a:rPr>
              <a:t>Reduced concentration</a:t>
            </a:r>
          </a:p>
          <a:p>
            <a:r>
              <a:rPr lang="en-US" sz="5500">
                <a:latin typeface="Arial" panose="020B0604020202020204" pitchFamily="34" charset="0"/>
                <a:cs typeface="Arial" panose="020B0604020202020204" pitchFamily="34" charset="0"/>
              </a:rPr>
              <a:t>Decline in school performance</a:t>
            </a:r>
          </a:p>
          <a:p>
            <a:r>
              <a:rPr lang="en-US" sz="5500">
                <a:latin typeface="Arial" panose="020B0604020202020204" pitchFamily="34" charset="0"/>
                <a:cs typeface="Arial" panose="020B0604020202020204" pitchFamily="34" charset="0"/>
              </a:rPr>
              <a:t>Somatic complaints</a:t>
            </a:r>
          </a:p>
          <a:p>
            <a:r>
              <a:rPr lang="en-US" sz="5500">
                <a:latin typeface="Arial" panose="020B0604020202020204" pitchFamily="34" charset="0"/>
                <a:cs typeface="Arial" panose="020B0604020202020204" pitchFamily="34" charset="0"/>
              </a:rPr>
              <a:t>Developmental changes or regressions</a:t>
            </a:r>
          </a:p>
          <a:p>
            <a:endParaRPr lang="en-US"/>
          </a:p>
          <a:p>
            <a:endParaRPr lang="en-US"/>
          </a:p>
        </p:txBody>
      </p:sp>
      <p:sp>
        <p:nvSpPr>
          <p:cNvPr id="4" name="Content Placeholder 3">
            <a:extLst>
              <a:ext uri="{FF2B5EF4-FFF2-40B4-BE49-F238E27FC236}">
                <a16:creationId xmlns:a16="http://schemas.microsoft.com/office/drawing/2014/main" id="{F62674DE-599F-5FB7-EDD0-A754E5380AB8}"/>
              </a:ext>
            </a:extLst>
          </p:cNvPr>
          <p:cNvSpPr>
            <a:spLocks noGrp="1"/>
          </p:cNvSpPr>
          <p:nvPr>
            <p:ph sz="half" idx="2"/>
          </p:nvPr>
        </p:nvSpPr>
        <p:spPr>
          <a:xfrm>
            <a:off x="7686674" y="4471988"/>
            <a:ext cx="4214088" cy="1643062"/>
          </a:xfrm>
        </p:spPr>
        <p:txBody>
          <a:bodyPr>
            <a:noAutofit/>
          </a:bodyPr>
          <a:lstStyle/>
          <a:p>
            <a:endParaRPr lang="en-US" sz="1800"/>
          </a:p>
          <a:p>
            <a:endParaRPr lang="en-US" sz="1800">
              <a:latin typeface="Arial" panose="020B0604020202020204" pitchFamily="34" charset="0"/>
              <a:cs typeface="Arial" panose="020B0604020202020204" pitchFamily="34" charset="0"/>
            </a:endParaRPr>
          </a:p>
          <a:p>
            <a:endParaRPr lang="en-US" sz="1800">
              <a:latin typeface="Arial" panose="020B0604020202020204" pitchFamily="34" charset="0"/>
              <a:cs typeface="Arial" panose="020B0604020202020204" pitchFamily="34" charset="0"/>
            </a:endParaRPr>
          </a:p>
          <a:p>
            <a:endParaRPr lang="en-US" sz="1800">
              <a:latin typeface="Arial" panose="020B0604020202020204" pitchFamily="34" charset="0"/>
              <a:cs typeface="Arial" panose="020B0604020202020204" pitchFamily="34" charset="0"/>
            </a:endParaRPr>
          </a:p>
          <a:p>
            <a:endParaRPr lang="en-US" sz="1800">
              <a:latin typeface="Arial" panose="020B0604020202020204" pitchFamily="34" charset="0"/>
              <a:cs typeface="Arial" panose="020B0604020202020204" pitchFamily="34" charset="0"/>
            </a:endParaRPr>
          </a:p>
          <a:p>
            <a:endParaRPr lang="en-US" sz="1800">
              <a:latin typeface="Arial" panose="020B0604020202020204" pitchFamily="34" charset="0"/>
              <a:cs typeface="Arial" panose="020B0604020202020204" pitchFamily="34" charset="0"/>
            </a:endParaRPr>
          </a:p>
          <a:p>
            <a:endParaRPr lang="en-US" sz="1800">
              <a:latin typeface="Arial" panose="020B0604020202020204" pitchFamily="34" charset="0"/>
              <a:cs typeface="Arial" panose="020B0604020202020204" pitchFamily="34" charset="0"/>
            </a:endParaRPr>
          </a:p>
          <a:p>
            <a:endParaRPr lang="en-US" sz="1800">
              <a:latin typeface="Arial" panose="020B0604020202020204" pitchFamily="34" charset="0"/>
              <a:cs typeface="Arial" panose="020B0604020202020204" pitchFamily="34" charset="0"/>
            </a:endParaRPr>
          </a:p>
          <a:p>
            <a:pPr marL="0" indent="0">
              <a:buNone/>
            </a:pPr>
            <a:endParaRPr lang="en-US" sz="1800">
              <a:latin typeface="Arial" panose="020B0604020202020204" pitchFamily="34" charset="0"/>
              <a:cs typeface="Arial" panose="020B0604020202020204" pitchFamily="34" charset="0"/>
            </a:endParaRPr>
          </a:p>
          <a:p>
            <a:pPr marL="0" indent="0">
              <a:buNone/>
            </a:pPr>
            <a:endParaRPr lang="en-US" sz="1800">
              <a:latin typeface="Arial" panose="020B0604020202020204" pitchFamily="34" charset="0"/>
              <a:cs typeface="Arial" panose="020B0604020202020204" pitchFamily="34" charset="0"/>
            </a:endParaRPr>
          </a:p>
          <a:p>
            <a:pPr marL="0" indent="0">
              <a:buNone/>
            </a:pPr>
            <a:endParaRPr lang="en-US" sz="1800">
              <a:latin typeface="Arial" panose="020B0604020202020204" pitchFamily="34" charset="0"/>
              <a:cs typeface="Arial" panose="020B0604020202020204" pitchFamily="34" charset="0"/>
            </a:endParaRPr>
          </a:p>
          <a:p>
            <a:pPr marL="0" indent="0">
              <a:buNone/>
            </a:pPr>
            <a:endParaRPr lang="en-US" sz="1800">
              <a:latin typeface="Arial" panose="020B0604020202020204" pitchFamily="34" charset="0"/>
              <a:cs typeface="Arial" panose="020B0604020202020204" pitchFamily="34" charset="0"/>
            </a:endParaRPr>
          </a:p>
          <a:p>
            <a:pPr marL="0" indent="0">
              <a:buNone/>
            </a:pPr>
            <a:endParaRPr lang="en-US" sz="1800">
              <a:latin typeface="Arial" panose="020B0604020202020204" pitchFamily="34" charset="0"/>
              <a:cs typeface="Arial" panose="020B0604020202020204" pitchFamily="34" charset="0"/>
            </a:endParaRPr>
          </a:p>
          <a:p>
            <a:pPr marL="0" indent="0">
              <a:buNone/>
            </a:pPr>
            <a:r>
              <a:rPr lang="en-US" sz="1800">
                <a:latin typeface="Arial" panose="020B0604020202020204" pitchFamily="34" charset="0"/>
                <a:cs typeface="Arial" panose="020B0604020202020204" pitchFamily="34" charset="0"/>
              </a:rPr>
              <a:t>All of these can also be present or at increased risk for Children and Youth with Special Healthcare Needs/ and Children with Neurodevelopmental and Cognitive conditions who experience disruption to routine (e.g., care, social, sensory).</a:t>
            </a:r>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p:txBody>
      </p:sp>
      <p:pic>
        <p:nvPicPr>
          <p:cNvPr id="1026" name="Picture 2">
            <a:extLst>
              <a:ext uri="{FF2B5EF4-FFF2-40B4-BE49-F238E27FC236}">
                <a16:creationId xmlns:a16="http://schemas.microsoft.com/office/drawing/2014/main" id="{7223A547-E6B3-31EF-1FC0-5A16C012E9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86674" y="542925"/>
            <a:ext cx="3714751" cy="3929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50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49F52-029C-8171-5F96-E9AF3F80A7EB}"/>
              </a:ext>
            </a:extLst>
          </p:cNvPr>
          <p:cNvSpPr>
            <a:spLocks noGrp="1"/>
          </p:cNvSpPr>
          <p:nvPr>
            <p:ph type="title"/>
          </p:nvPr>
        </p:nvSpPr>
        <p:spPr/>
        <p:txBody>
          <a:bodyPr/>
          <a:lstStyle/>
          <a:p>
            <a:r>
              <a:rPr lang="en-US"/>
              <a:t>Post-Traumatic Stress Disorder</a:t>
            </a:r>
          </a:p>
        </p:txBody>
      </p:sp>
      <p:sp>
        <p:nvSpPr>
          <p:cNvPr id="3" name="Content Placeholder 2">
            <a:extLst>
              <a:ext uri="{FF2B5EF4-FFF2-40B4-BE49-F238E27FC236}">
                <a16:creationId xmlns:a16="http://schemas.microsoft.com/office/drawing/2014/main" id="{379F74C8-C99A-76B2-F9A4-5A46452BE7FF}"/>
              </a:ext>
            </a:extLst>
          </p:cNvPr>
          <p:cNvSpPr>
            <a:spLocks noGrp="1"/>
          </p:cNvSpPr>
          <p:nvPr>
            <p:ph idx="1"/>
          </p:nvPr>
        </p:nvSpPr>
        <p:spPr/>
        <p:txBody>
          <a:bodyPr>
            <a:normAutofit lnSpcReduction="10000"/>
          </a:bodyPr>
          <a:lstStyle/>
          <a:p>
            <a:endParaRPr lang="en-US" sz="2300">
              <a:latin typeface="Arial" panose="020B0604020202020204" pitchFamily="34" charset="0"/>
              <a:cs typeface="Arial" panose="020B0604020202020204" pitchFamily="34" charset="0"/>
            </a:endParaRPr>
          </a:p>
          <a:p>
            <a:endParaRPr lang="en-US" sz="2300">
              <a:latin typeface="Arial" panose="020B0604020202020204" pitchFamily="34" charset="0"/>
              <a:cs typeface="Arial" panose="020B0604020202020204" pitchFamily="34" charset="0"/>
            </a:endParaRPr>
          </a:p>
          <a:p>
            <a:pPr marL="0" indent="0">
              <a:buNone/>
            </a:pPr>
            <a:r>
              <a:rPr lang="en-US" sz="2400" b="1">
                <a:latin typeface="Arial" panose="020B0604020202020204" pitchFamily="34" charset="0"/>
                <a:cs typeface="Arial" panose="020B0604020202020204" pitchFamily="34" charset="0"/>
              </a:rPr>
              <a:t>~20-40% with new incidence disorder(s) (e.g., PTSD) after disaster or other traumatic event</a:t>
            </a:r>
          </a:p>
          <a:p>
            <a:pPr marL="0" indent="0">
              <a:buNone/>
            </a:pPr>
            <a:r>
              <a:rPr lang="en-US" sz="2300">
                <a:latin typeface="Arial" panose="020B0604020202020204" pitchFamily="34" charset="0"/>
                <a:cs typeface="Arial" panose="020B0604020202020204" pitchFamily="34" charset="0"/>
              </a:rPr>
              <a:t>Once established, PTSD is frequently:</a:t>
            </a:r>
          </a:p>
          <a:p>
            <a:pPr>
              <a:buFont typeface="Arial" panose="020B0604020202020204" pitchFamily="34" charset="0"/>
              <a:buChar char="•"/>
            </a:pPr>
            <a:r>
              <a:rPr lang="en-US" sz="2300">
                <a:latin typeface="Arial" panose="020B0604020202020204" pitchFamily="34" charset="0"/>
                <a:cs typeface="Arial" panose="020B0604020202020204" pitchFamily="34" charset="0"/>
              </a:rPr>
              <a:t>More complex</a:t>
            </a:r>
          </a:p>
          <a:p>
            <a:pPr>
              <a:buFont typeface="Arial" panose="020B0604020202020204" pitchFamily="34" charset="0"/>
              <a:buChar char="•"/>
            </a:pPr>
            <a:r>
              <a:rPr lang="en-US" sz="2300">
                <a:latin typeface="Arial" panose="020B0604020202020204" pitchFamily="34" charset="0"/>
                <a:cs typeface="Arial" panose="020B0604020202020204" pitchFamily="34" charset="0"/>
              </a:rPr>
              <a:t>Interferes with school success and development</a:t>
            </a:r>
          </a:p>
          <a:p>
            <a:pPr>
              <a:buFont typeface="Arial" panose="020B0604020202020204" pitchFamily="34" charset="0"/>
              <a:buChar char="•"/>
            </a:pPr>
            <a:r>
              <a:rPr lang="en-US" sz="2300">
                <a:latin typeface="Arial" panose="020B0604020202020204" pitchFamily="34" charset="0"/>
                <a:cs typeface="Arial" panose="020B0604020202020204" pitchFamily="34" charset="0"/>
              </a:rPr>
              <a:t>Takes longer to treat </a:t>
            </a:r>
          </a:p>
          <a:p>
            <a:pPr>
              <a:buFont typeface="Arial" panose="020B0604020202020204" pitchFamily="34" charset="0"/>
              <a:buChar char="•"/>
            </a:pPr>
            <a:r>
              <a:rPr lang="en-US" sz="2300">
                <a:latin typeface="Arial" panose="020B0604020202020204" pitchFamily="34" charset="0"/>
                <a:cs typeface="Arial" panose="020B0604020202020204" pitchFamily="34" charset="0"/>
              </a:rPr>
              <a:t>An integrated - triage, screening, and intervention care model are important to reduce disaster/crisis event-related mental health risk</a:t>
            </a:r>
          </a:p>
          <a:p>
            <a:pPr>
              <a:buFont typeface="Arial" panose="020B0604020202020204" pitchFamily="34" charset="0"/>
              <a:buChar char="•"/>
            </a:pPr>
            <a:r>
              <a:rPr lang="en-US" sz="2300">
                <a:latin typeface="Arial" panose="020B0604020202020204" pitchFamily="34" charset="0"/>
                <a:cs typeface="Arial" panose="020B0604020202020204" pitchFamily="34" charset="0"/>
              </a:rPr>
              <a:t>“One size does not fit all”</a:t>
            </a:r>
          </a:p>
          <a:p>
            <a:endParaRPr lang="en-US" sz="2300">
              <a:latin typeface="Arial" panose="020B0604020202020204" pitchFamily="34" charset="0"/>
              <a:cs typeface="Arial" panose="020B0604020202020204" pitchFamily="34" charset="0"/>
            </a:endParaRPr>
          </a:p>
          <a:p>
            <a:endParaRPr lang="en-US"/>
          </a:p>
          <a:p>
            <a:endParaRPr lang="en-US"/>
          </a:p>
        </p:txBody>
      </p:sp>
    </p:spTree>
    <p:extLst>
      <p:ext uri="{BB962C8B-B14F-4D97-AF65-F5344CB8AC3E}">
        <p14:creationId xmlns:p14="http://schemas.microsoft.com/office/powerpoint/2010/main" val="18851561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B376B-B77F-302D-788C-226325AA8859}"/>
              </a:ext>
            </a:extLst>
          </p:cNvPr>
          <p:cNvSpPr>
            <a:spLocks noGrp="1"/>
          </p:cNvSpPr>
          <p:nvPr>
            <p:ph type="body" idx="1"/>
          </p:nvPr>
        </p:nvSpPr>
        <p:spPr>
          <a:xfrm>
            <a:off x="4653909" y="1443038"/>
            <a:ext cx="2633662" cy="1645850"/>
          </a:xfrm>
        </p:spPr>
        <p:txBody>
          <a:bodyPr>
            <a:normAutofit lnSpcReduction="10000"/>
          </a:bodyPr>
          <a:lstStyle/>
          <a:p>
            <a:endParaRPr lang="en-US">
              <a:solidFill>
                <a:schemeClr val="tx2"/>
              </a:solidFill>
              <a:latin typeface="Arial" charset="0"/>
              <a:ea typeface="Arial" charset="0"/>
            </a:endParaRPr>
          </a:p>
          <a:p>
            <a:r>
              <a:rPr lang="en-US">
                <a:solidFill>
                  <a:schemeClr val="tx2"/>
                </a:solidFill>
                <a:latin typeface="Arial" charset="0"/>
                <a:ea typeface="Arial" charset="0"/>
              </a:rPr>
              <a:t>Acute Stress Symptoms(&lt;40 day are NOT predictive of clinical PTSD or depression)</a:t>
            </a:r>
          </a:p>
          <a:p>
            <a:endParaRPr lang="en-US"/>
          </a:p>
        </p:txBody>
      </p:sp>
      <p:sp>
        <p:nvSpPr>
          <p:cNvPr id="5" name="Text Placeholder 4">
            <a:extLst>
              <a:ext uri="{FF2B5EF4-FFF2-40B4-BE49-F238E27FC236}">
                <a16:creationId xmlns:a16="http://schemas.microsoft.com/office/drawing/2014/main" id="{3F490B10-D026-3CA1-1997-162593B2A92B}"/>
              </a:ext>
            </a:extLst>
          </p:cNvPr>
          <p:cNvSpPr>
            <a:spLocks noGrp="1"/>
          </p:cNvSpPr>
          <p:nvPr>
            <p:ph type="body" sz="quarter" idx="3"/>
          </p:nvPr>
        </p:nvSpPr>
        <p:spPr>
          <a:xfrm>
            <a:off x="8130534" y="1137424"/>
            <a:ext cx="3224854" cy="1951464"/>
          </a:xfrm>
        </p:spPr>
        <p:txBody>
          <a:bodyPr>
            <a:normAutofit lnSpcReduction="10000"/>
          </a:bodyPr>
          <a:lstStyle/>
          <a:p>
            <a:endParaRPr lang="en-US">
              <a:solidFill>
                <a:schemeClr val="tx2"/>
              </a:solidFill>
              <a:latin typeface="Arial" charset="0"/>
              <a:ea typeface="Arial" charset="0"/>
            </a:endParaRPr>
          </a:p>
          <a:p>
            <a:endParaRPr lang="en-US">
              <a:solidFill>
                <a:schemeClr val="tx2"/>
              </a:solidFill>
              <a:latin typeface="Arial" charset="0"/>
              <a:ea typeface="Arial" charset="0"/>
            </a:endParaRPr>
          </a:p>
          <a:p>
            <a:r>
              <a:rPr lang="en-US">
                <a:solidFill>
                  <a:schemeClr val="tx2"/>
                </a:solidFill>
                <a:latin typeface="Arial" charset="0"/>
                <a:ea typeface="Arial" charset="0"/>
              </a:rPr>
              <a:t>How do you practically predict PTSD at the time of disasters and everyday traumatic events in touchpoints?</a:t>
            </a:r>
          </a:p>
          <a:p>
            <a:endParaRPr lang="en-US"/>
          </a:p>
        </p:txBody>
      </p:sp>
      <p:pic>
        <p:nvPicPr>
          <p:cNvPr id="7" name="Content Placeholder 6">
            <a:extLst>
              <a:ext uri="{FF2B5EF4-FFF2-40B4-BE49-F238E27FC236}">
                <a16:creationId xmlns:a16="http://schemas.microsoft.com/office/drawing/2014/main" id="{8DA22118-CD77-11D4-7966-56208D99DE77}"/>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4653909" y="3416687"/>
            <a:ext cx="2633662" cy="2181225"/>
          </a:xfrm>
          <a:prstGeom prst="rect">
            <a:avLst/>
          </a:prstGeom>
        </p:spPr>
      </p:pic>
      <p:pic>
        <p:nvPicPr>
          <p:cNvPr id="8" name="Content Placeholder 7">
            <a:extLst>
              <a:ext uri="{FF2B5EF4-FFF2-40B4-BE49-F238E27FC236}">
                <a16:creationId xmlns:a16="http://schemas.microsoft.com/office/drawing/2014/main" id="{F88C9BFC-E5CB-DEC4-7A53-A8F84AC127E9}"/>
              </a:ext>
            </a:extLst>
          </p:cNvPr>
          <p:cNvPicPr>
            <a:picLocks noGrp="1" noChangeAspect="1"/>
          </p:cNvPicPr>
          <p:nvPr>
            <p:ph sz="quarter" idx="4"/>
          </p:nvPr>
        </p:nvPicPr>
        <p:blipFill>
          <a:blip r:embed="rId3" cstate="email">
            <a:extLst>
              <a:ext uri="{28A0092B-C50C-407E-A947-70E740481C1C}">
                <a14:useLocalDpi xmlns:a14="http://schemas.microsoft.com/office/drawing/2010/main"/>
              </a:ext>
            </a:extLst>
          </a:blip>
          <a:stretch>
            <a:fillRect/>
          </a:stretch>
        </p:blipFill>
        <p:spPr>
          <a:xfrm>
            <a:off x="8401524" y="3466784"/>
            <a:ext cx="2742726" cy="2131127"/>
          </a:xfrm>
          <a:prstGeom prst="rect">
            <a:avLst/>
          </a:prstGeom>
        </p:spPr>
      </p:pic>
      <p:sp>
        <p:nvSpPr>
          <p:cNvPr id="9" name="Rectangle 8">
            <a:extLst>
              <a:ext uri="{FF2B5EF4-FFF2-40B4-BE49-F238E27FC236}">
                <a16:creationId xmlns:a16="http://schemas.microsoft.com/office/drawing/2014/main" id="{F281F9F3-CA4A-165B-4BB5-80DDD67DEA5B}"/>
              </a:ext>
            </a:extLst>
          </p:cNvPr>
          <p:cNvSpPr/>
          <p:nvPr/>
        </p:nvSpPr>
        <p:spPr>
          <a:xfrm>
            <a:off x="8130534" y="6023548"/>
            <a:ext cx="3429000" cy="184666"/>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Corbel" panose="020B0503020204020204"/>
                <a:ea typeface="+mn-ea"/>
                <a:cs typeface="+mn-cs"/>
              </a:rPr>
              <a:t>© Copyright 2021 Merritt Schreiber, PhD. All right reserved</a:t>
            </a:r>
          </a:p>
        </p:txBody>
      </p:sp>
      <p:sp>
        <p:nvSpPr>
          <p:cNvPr id="4" name="Slide Number Placeholder 3">
            <a:extLst>
              <a:ext uri="{FF2B5EF4-FFF2-40B4-BE49-F238E27FC236}">
                <a16:creationId xmlns:a16="http://schemas.microsoft.com/office/drawing/2014/main" id="{A83C483E-5E0E-3119-3AB2-10FBDC01F2C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F802D2-1449-A245-910C-432BCC5CBDEC}" type="slidenum">
              <a:rPr kumimoji="0" lang="en-US" sz="1200" b="1" i="0" u="none" strike="noStrike" kern="1200" cap="none" spc="0" normalizeH="0" baseline="0" noProof="0" smtClean="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1" i="0" u="none" strike="noStrike" kern="1200" cap="none" spc="0" normalizeH="0" baseline="0" noProof="0">
              <a:ln>
                <a:noFill/>
              </a:ln>
              <a:solidFill>
                <a:srgbClr val="40BAD2"/>
              </a:solidFill>
              <a:effectLst/>
              <a:uLnTx/>
              <a:uFillTx/>
              <a:latin typeface="Corbel" panose="020B0503020204020204"/>
              <a:ea typeface="+mn-ea"/>
              <a:cs typeface="+mn-cs"/>
            </a:endParaRPr>
          </a:p>
        </p:txBody>
      </p:sp>
      <p:sp>
        <p:nvSpPr>
          <p:cNvPr id="10" name="TextBox 9">
            <a:extLst>
              <a:ext uri="{FF2B5EF4-FFF2-40B4-BE49-F238E27FC236}">
                <a16:creationId xmlns:a16="http://schemas.microsoft.com/office/drawing/2014/main" id="{F9244307-81F1-6CF9-CE39-6F77F4C9333F}"/>
              </a:ext>
            </a:extLst>
          </p:cNvPr>
          <p:cNvSpPr txBox="1"/>
          <p:nvPr/>
        </p:nvSpPr>
        <p:spPr>
          <a:xfrm>
            <a:off x="264695" y="3244334"/>
            <a:ext cx="2863516" cy="206210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Rapid Triage of Experience vs. Distress Symptoms </a:t>
            </a:r>
          </a:p>
        </p:txBody>
      </p:sp>
    </p:spTree>
    <p:extLst>
      <p:ext uri="{BB962C8B-B14F-4D97-AF65-F5344CB8AC3E}">
        <p14:creationId xmlns:p14="http://schemas.microsoft.com/office/powerpoint/2010/main" val="174638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30"/>
          <p:cNvSpPr txBox="1"/>
          <p:nvPr/>
        </p:nvSpPr>
        <p:spPr>
          <a:xfrm>
            <a:off x="10151910" y="6673334"/>
            <a:ext cx="3429000" cy="184626"/>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
                <a:srgbClr val="000000"/>
              </a:buClr>
              <a:buSzPts val="600"/>
              <a:buFontTx/>
              <a:buNone/>
              <a:tabLst/>
              <a:defRPr/>
            </a:pPr>
            <a:r>
              <a:rPr kumimoji="0" lang="en-US" sz="600" b="0" i="0" u="none" strike="noStrike" kern="1200" cap="none" spc="0" normalizeH="0" baseline="0" noProof="0">
                <a:ln>
                  <a:noFill/>
                </a:ln>
                <a:solidFill>
                  <a:srgbClr val="000000"/>
                </a:solidFill>
                <a:effectLst/>
                <a:uLnTx/>
                <a:uFillTx/>
                <a:latin typeface="Arial"/>
                <a:ea typeface="Arial"/>
                <a:cs typeface="Arial"/>
                <a:sym typeface="Arial"/>
              </a:rPr>
              <a:t>© copyright m Schreiber, all rights reserved 2023</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6" name="Google Shape;506;p30"/>
          <p:cNvSpPr txBox="1"/>
          <p:nvPr/>
        </p:nvSpPr>
        <p:spPr>
          <a:xfrm>
            <a:off x="203201" y="745972"/>
            <a:ext cx="6926213" cy="1200288"/>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
                <a:srgbClr val="1A4171"/>
              </a:buClr>
              <a:buSzPts val="2400"/>
              <a:buFontTx/>
              <a:buNone/>
              <a:tabLst/>
              <a:defRPr/>
            </a:pPr>
            <a:r>
              <a:rPr kumimoji="0" lang="en-US" sz="2400" b="1" i="0" u="sng" strike="noStrike" kern="1200" cap="none" spc="0" normalizeH="0" baseline="0" noProof="0">
                <a:ln>
                  <a:noFill/>
                </a:ln>
                <a:solidFill>
                  <a:srgbClr val="1A4171"/>
                </a:solidFill>
                <a:effectLst/>
                <a:uLnTx/>
                <a:uFillTx/>
                <a:latin typeface="Calibri"/>
                <a:ea typeface="Calibri"/>
                <a:cs typeface="Calibri"/>
              </a:rPr>
              <a:t>Goal:</a:t>
            </a:r>
            <a:endParaRPr kumimoji="0" sz="1800" b="0" i="0" u="none" strike="noStrike" kern="1200" cap="none" spc="0" normalizeH="0" baseline="0" noProof="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
                <a:srgbClr val="1A4171"/>
              </a:buClr>
              <a:buSzPts val="2400"/>
              <a:buFontTx/>
              <a:buNone/>
              <a:tabLst/>
              <a:defRPr/>
            </a:pPr>
            <a:r>
              <a:rPr kumimoji="0" lang="en-US" sz="2400" b="0" i="0" u="none" strike="noStrike" kern="1200" cap="none" spc="0" normalizeH="0" baseline="0" noProof="0">
                <a:ln>
                  <a:noFill/>
                </a:ln>
                <a:solidFill>
                  <a:srgbClr val="1A4171"/>
                </a:solidFill>
                <a:effectLst/>
                <a:uLnTx/>
                <a:uFillTx/>
                <a:latin typeface="Calibri"/>
                <a:ea typeface="Calibri"/>
                <a:cs typeface="Calibri"/>
              </a:rPr>
              <a:t>Promote the right amount of support to the right children</a:t>
            </a: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507" name="Google Shape;507;p3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414988" y="1934656"/>
            <a:ext cx="2034562" cy="3157978"/>
          </a:xfrm>
          <a:prstGeom prst="rect">
            <a:avLst/>
          </a:prstGeom>
          <a:noFill/>
          <a:ln w="76200" cap="flat" cmpd="sng">
            <a:solidFill>
              <a:srgbClr val="8EB4E4"/>
            </a:solidFill>
            <a:prstDash val="solid"/>
            <a:round/>
            <a:headEnd type="none" w="sm" len="sm"/>
            <a:tailEnd type="none" w="sm" len="sm"/>
          </a:ln>
        </p:spPr>
      </p:pic>
      <p:cxnSp>
        <p:nvCxnSpPr>
          <p:cNvPr id="508" name="Google Shape;508;p30"/>
          <p:cNvCxnSpPr/>
          <p:nvPr/>
        </p:nvCxnSpPr>
        <p:spPr>
          <a:xfrm>
            <a:off x="5562308" y="3654708"/>
            <a:ext cx="849922" cy="0"/>
          </a:xfrm>
          <a:prstGeom prst="straightConnector1">
            <a:avLst/>
          </a:prstGeom>
          <a:noFill/>
          <a:ln w="73025" cap="flat" cmpd="sng">
            <a:solidFill>
              <a:srgbClr val="2AB2FB"/>
            </a:solidFill>
            <a:prstDash val="solid"/>
            <a:round/>
            <a:headEnd type="none" w="sm" len="sm"/>
            <a:tailEnd type="triangle" w="med" len="med"/>
          </a:ln>
        </p:spPr>
      </p:cxnSp>
      <p:sp>
        <p:nvSpPr>
          <p:cNvPr id="509" name="Google Shape;509;p30"/>
          <p:cNvSpPr/>
          <p:nvPr/>
        </p:nvSpPr>
        <p:spPr>
          <a:xfrm>
            <a:off x="6096000" y="1418411"/>
            <a:ext cx="4667250" cy="4644628"/>
          </a:xfrm>
          <a:prstGeom prst="triangle">
            <a:avLst>
              <a:gd name="adj" fmla="val 50000"/>
            </a:avLst>
          </a:prstGeom>
          <a:gradFill>
            <a:gsLst>
              <a:gs pos="0">
                <a:srgbClr val="7030A0"/>
              </a:gs>
              <a:gs pos="14999">
                <a:srgbClr val="FF0000"/>
              </a:gs>
              <a:gs pos="21001">
                <a:srgbClr val="FF0000"/>
              </a:gs>
              <a:gs pos="52000">
                <a:srgbClr val="FFFF00"/>
              </a:gs>
              <a:gs pos="64999">
                <a:srgbClr val="FFFF00"/>
              </a:gs>
              <a:gs pos="85001">
                <a:srgbClr val="00B050"/>
              </a:gs>
              <a:gs pos="100000">
                <a:srgbClr val="00B050"/>
              </a:gs>
            </a:gsLst>
            <a:lin ang="5400000" scaled="0"/>
          </a:gradFill>
          <a:ln w="31750"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FFFFFF"/>
              </a:solidFill>
              <a:effectLst/>
              <a:uLnTx/>
              <a:uFillTx/>
              <a:latin typeface="Calibri"/>
              <a:ea typeface="Calibri"/>
              <a:cs typeface="Calibri"/>
            </a:endParaRPr>
          </a:p>
        </p:txBody>
      </p:sp>
      <p:sp>
        <p:nvSpPr>
          <p:cNvPr id="510" name="Google Shape;510;p30"/>
          <p:cNvSpPr txBox="1"/>
          <p:nvPr/>
        </p:nvSpPr>
        <p:spPr>
          <a:xfrm>
            <a:off x="7505174" y="3257373"/>
            <a:ext cx="1813322" cy="1777379"/>
          </a:xfrm>
          <a:prstGeom prst="rect">
            <a:avLst/>
          </a:prstGeom>
          <a:noFill/>
          <a:ln>
            <a:noFill/>
          </a:ln>
        </p:spPr>
        <p:txBody>
          <a:bodyPr spcFirstLastPara="1" wrap="square" lIns="68550" tIns="34275" rIns="68550" bIns="34275" anchor="t" anchorCtr="0">
            <a:spAutoFit/>
          </a:bodyPr>
          <a:lstStyle/>
          <a:p>
            <a:pPr marL="0" marR="0" lvl="0" indent="0" algn="ctr" defTabSz="457200" rtl="0" eaLnBrk="1" fontAlgn="auto" latinLnBrk="0" hangingPunct="1">
              <a:lnSpc>
                <a:spcPct val="100000"/>
              </a:lnSpc>
              <a:spcBef>
                <a:spcPts val="0"/>
              </a:spcBef>
              <a:spcAft>
                <a:spcPts val="0"/>
              </a:spcAft>
              <a:buClr>
                <a:srgbClr val="000083"/>
              </a:buClr>
              <a:buSzPts val="1200"/>
              <a:buFontTx/>
              <a:buNone/>
              <a:tabLst/>
              <a:defRPr/>
            </a:pPr>
            <a:r>
              <a:rPr kumimoji="0" lang="en-US" sz="1350" b="1" i="0" u="none" strike="noStrike" kern="1200" cap="none" spc="0" normalizeH="0" baseline="0" noProof="0">
                <a:ln>
                  <a:noFill/>
                </a:ln>
                <a:solidFill>
                  <a:srgbClr val="000083"/>
                </a:solidFill>
                <a:effectLst/>
                <a:uLnTx/>
                <a:uFillTx/>
                <a:latin typeface="Calibri"/>
                <a:ea typeface="Calibri"/>
                <a:cs typeface="Calibri"/>
              </a:rPr>
              <a:t>Disaster Crisis </a:t>
            </a:r>
            <a:endParaRPr kumimoji="0" sz="1050" b="1"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000083"/>
              </a:buClr>
              <a:buSzPts val="1800"/>
              <a:buFontTx/>
              <a:buNone/>
              <a:tabLst/>
              <a:defRPr/>
            </a:pPr>
            <a:r>
              <a:rPr kumimoji="0" lang="en-US" sz="1350" b="1" i="0" u="none" strike="noStrike" kern="1200" cap="none" spc="0" normalizeH="0" baseline="0" noProof="0">
                <a:ln>
                  <a:noFill/>
                </a:ln>
                <a:solidFill>
                  <a:srgbClr val="000083"/>
                </a:solidFill>
                <a:effectLst/>
                <a:uLnTx/>
                <a:uFillTx/>
                <a:latin typeface="Calibri"/>
                <a:ea typeface="Calibri"/>
                <a:cs typeface="Calibri"/>
              </a:rPr>
              <a:t>Intervention</a:t>
            </a:r>
            <a:r>
              <a:rPr kumimoji="0" lang="en-US" sz="900" b="1" i="0" u="none" strike="noStrike" kern="1200" cap="none" spc="0" normalizeH="0" baseline="0" noProof="0">
                <a:ln>
                  <a:noFill/>
                </a:ln>
                <a:solidFill>
                  <a:srgbClr val="000083"/>
                </a:solidFill>
                <a:effectLst/>
                <a:uLnTx/>
                <a:uFillTx/>
                <a:latin typeface="Calibri"/>
                <a:ea typeface="Calibri"/>
                <a:cs typeface="Calibri"/>
              </a:rPr>
              <a:t>”</a:t>
            </a:r>
            <a:endParaRPr kumimoji="0" sz="1800" b="0" i="0" u="none" strike="noStrike" kern="1200" cap="none" spc="0" normalizeH="0" baseline="0" noProof="0">
              <a:ln>
                <a:noFill/>
              </a:ln>
              <a:solidFill>
                <a:srgbClr val="00000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
                <a:srgbClr val="000083"/>
              </a:buClr>
              <a:buSzPts val="1800"/>
              <a:buFontTx/>
              <a:buNone/>
              <a:tabLst/>
              <a:defRPr/>
            </a:pPr>
            <a:endParaRPr kumimoji="0" sz="900" b="0" i="0" u="none" strike="noStrike" kern="1200" cap="none" spc="0" normalizeH="0" baseline="0" noProof="0">
              <a:ln>
                <a:noFill/>
              </a:ln>
              <a:solidFill>
                <a:srgbClr val="000083"/>
              </a:solidFill>
              <a:effectLst/>
              <a:uLnTx/>
              <a:uFillTx/>
              <a:latin typeface="Calibri"/>
              <a:ea typeface="Calibri"/>
              <a:cs typeface="Calibri"/>
            </a:endParaRPr>
          </a:p>
          <a:p>
            <a:pPr marL="0" marR="0" lvl="0" indent="0" algn="ctr" defTabSz="457200" rtl="0" eaLnBrk="1" fontAlgn="auto" latinLnBrk="0" hangingPunct="1">
              <a:lnSpc>
                <a:spcPct val="100000"/>
              </a:lnSpc>
              <a:spcBef>
                <a:spcPts val="0"/>
              </a:spcBef>
              <a:spcAft>
                <a:spcPts val="0"/>
              </a:spcAft>
              <a:buClr>
                <a:srgbClr val="000083"/>
              </a:buClr>
              <a:buSzPts val="1800"/>
              <a:buFontTx/>
              <a:buNone/>
              <a:tabLst/>
              <a:defRPr/>
            </a:pPr>
            <a:r>
              <a:rPr kumimoji="0" lang="en-US" sz="1350" b="1" i="0" u="none" strike="noStrike" kern="1200" cap="none" spc="0" normalizeH="0" baseline="0" noProof="0">
                <a:ln>
                  <a:noFill/>
                </a:ln>
                <a:solidFill>
                  <a:srgbClr val="000083"/>
                </a:solidFill>
                <a:effectLst/>
                <a:uLnTx/>
                <a:uFillTx/>
                <a:latin typeface="Calibri"/>
                <a:ea typeface="Calibri"/>
                <a:cs typeface="Calibri"/>
              </a:rPr>
              <a:t>Digital/Internet (IBI) Secondary Screening</a:t>
            </a:r>
            <a:endParaRPr kumimoji="0" sz="1800" b="0" i="0" u="none" strike="noStrike" kern="1200" cap="none" spc="0" normalizeH="0" baseline="0" noProof="0">
              <a:ln>
                <a:noFill/>
              </a:ln>
              <a:solidFill>
                <a:srgbClr val="00000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
                <a:srgbClr val="000083"/>
              </a:buClr>
              <a:buSzPts val="1800"/>
              <a:buFontTx/>
              <a:buNone/>
              <a:tabLst/>
              <a:defRPr/>
            </a:pPr>
            <a:endParaRPr kumimoji="0" sz="1050" b="1"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000083"/>
              </a:buClr>
              <a:buSzPts val="1800"/>
              <a:buFontTx/>
              <a:buNone/>
              <a:tabLst/>
              <a:defRPr/>
            </a:pPr>
            <a:endParaRPr kumimoji="0" sz="1050" b="1"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000083"/>
              </a:buClr>
              <a:buSzPts val="1800"/>
              <a:buFontTx/>
              <a:buNone/>
              <a:tabLst/>
              <a:defRPr/>
            </a:pPr>
            <a:r>
              <a:rPr kumimoji="0" lang="en-US" sz="1350" b="1" i="0" u="none" strike="noStrike" kern="1200" cap="none" spc="0" normalizeH="0" baseline="0" noProof="0">
                <a:ln>
                  <a:noFill/>
                </a:ln>
                <a:solidFill>
                  <a:srgbClr val="000083"/>
                </a:solidFill>
                <a:effectLst/>
                <a:uLnTx/>
                <a:uFillTx/>
                <a:latin typeface="Calibri"/>
                <a:ea typeface="Calibri"/>
                <a:cs typeface="Calibri"/>
              </a:rPr>
              <a:t>HST (Health Support Team)</a:t>
            </a:r>
            <a:endParaRPr kumimoji="0" sz="1350" b="1" i="0" u="none" strike="noStrike" kern="1200" cap="none" spc="0" normalizeH="0" baseline="0" noProof="0">
              <a:ln>
                <a:noFill/>
              </a:ln>
              <a:solidFill>
                <a:srgbClr val="000083"/>
              </a:solidFill>
              <a:effectLst/>
              <a:uLnTx/>
              <a:uFillTx/>
              <a:latin typeface="Calibri"/>
              <a:ea typeface="Calibri"/>
              <a:cs typeface="Calibri"/>
            </a:endParaRPr>
          </a:p>
        </p:txBody>
      </p:sp>
      <p:sp>
        <p:nvSpPr>
          <p:cNvPr id="511" name="Google Shape;511;p30"/>
          <p:cNvSpPr txBox="1"/>
          <p:nvPr/>
        </p:nvSpPr>
        <p:spPr>
          <a:xfrm>
            <a:off x="7129414" y="5304636"/>
            <a:ext cx="2514600" cy="692467"/>
          </a:xfrm>
          <a:prstGeom prst="rect">
            <a:avLst/>
          </a:prstGeom>
          <a:noFill/>
          <a:ln>
            <a:noFill/>
          </a:ln>
        </p:spPr>
        <p:txBody>
          <a:bodyPr spcFirstLastPara="1" wrap="square" lIns="68550" tIns="34275" rIns="68550" bIns="34275" anchor="t" anchorCtr="0">
            <a:spAutoFit/>
          </a:bodyPr>
          <a:lstStyle/>
          <a:p>
            <a:pPr marL="0" marR="0" lvl="0" indent="0" algn="ctr" defTabSz="457200" rtl="0" eaLnBrk="1" fontAlgn="auto" latinLnBrk="0" hangingPunct="1">
              <a:lnSpc>
                <a:spcPct val="100000"/>
              </a:lnSpc>
              <a:spcBef>
                <a:spcPts val="0"/>
              </a:spcBef>
              <a:spcAft>
                <a:spcPts val="0"/>
              </a:spcAft>
              <a:buClr>
                <a:srgbClr val="000083"/>
              </a:buClr>
              <a:buSzPts val="1800"/>
              <a:buFontTx/>
              <a:buNone/>
              <a:tabLst/>
              <a:defRPr/>
            </a:pPr>
            <a:r>
              <a:rPr kumimoji="0" lang="en-US" sz="1350" b="1" i="0" u="none" strike="noStrike" kern="1200" cap="none" spc="0" normalizeH="0" baseline="0" noProof="0">
                <a:ln>
                  <a:noFill/>
                </a:ln>
                <a:solidFill>
                  <a:srgbClr val="000083"/>
                </a:solidFill>
                <a:effectLst/>
                <a:uLnTx/>
                <a:uFillTx/>
                <a:latin typeface="Calibri"/>
                <a:ea typeface="Calibri"/>
                <a:cs typeface="Calibri"/>
              </a:rPr>
              <a:t>“Listen, Protect and Connect”</a:t>
            </a:r>
            <a:endParaRPr kumimoji="0" sz="1350" b="1" i="0" u="none" strike="noStrike" kern="1200" cap="none" spc="0" normalizeH="0" baseline="0" noProof="0">
              <a:ln>
                <a:noFill/>
              </a:ln>
              <a:solidFill>
                <a:srgbClr val="000083"/>
              </a:solidFill>
              <a:effectLst/>
              <a:uLnTx/>
              <a:uFillTx/>
              <a:latin typeface="Calibri"/>
              <a:ea typeface="Calibri"/>
              <a:cs typeface="Calibri"/>
            </a:endParaRPr>
          </a:p>
          <a:p>
            <a:pPr marL="0" marR="0" lvl="0" indent="0" algn="ctr" defTabSz="457200" rtl="0" eaLnBrk="1" fontAlgn="auto" latinLnBrk="0" hangingPunct="1">
              <a:lnSpc>
                <a:spcPct val="100000"/>
              </a:lnSpc>
              <a:spcBef>
                <a:spcPts val="0"/>
              </a:spcBef>
              <a:spcAft>
                <a:spcPts val="0"/>
              </a:spcAft>
              <a:buClr>
                <a:srgbClr val="000083"/>
              </a:buClr>
              <a:buSzPts val="1800"/>
              <a:buFontTx/>
              <a:buNone/>
              <a:tabLst/>
              <a:defRPr/>
            </a:pPr>
            <a:r>
              <a:rPr kumimoji="0" lang="en-US" sz="1350" b="1" i="0" u="none" strike="noStrike" kern="1200" cap="none" spc="0" normalizeH="0" baseline="0" noProof="0">
                <a:ln>
                  <a:noFill/>
                </a:ln>
                <a:solidFill>
                  <a:srgbClr val="000083"/>
                </a:solidFill>
                <a:effectLst/>
                <a:uLnTx/>
                <a:uFillTx/>
                <a:latin typeface="Calibri"/>
                <a:ea typeface="Calibri"/>
                <a:cs typeface="Calibri"/>
              </a:rPr>
              <a:t>Neighbor to Neighbor</a:t>
            </a:r>
            <a:endParaRPr kumimoji="0" sz="1800" b="0" i="0" u="none" strike="noStrike" kern="1200" cap="none" spc="0" normalizeH="0" baseline="0" noProof="0">
              <a:ln>
                <a:noFill/>
              </a:ln>
              <a:solidFill>
                <a:srgbClr val="00000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
                <a:srgbClr val="000083"/>
              </a:buClr>
              <a:buSzPts val="1800"/>
              <a:buFontTx/>
              <a:buNone/>
              <a:tabLst/>
              <a:defRPr/>
            </a:pPr>
            <a:r>
              <a:rPr kumimoji="0" lang="en-US" sz="1350" b="1" i="0" u="none" strike="noStrike" kern="1200" cap="none" spc="0" normalizeH="0" baseline="0" noProof="0">
                <a:ln>
                  <a:noFill/>
                </a:ln>
                <a:solidFill>
                  <a:srgbClr val="000083"/>
                </a:solidFill>
                <a:effectLst/>
                <a:uLnTx/>
                <a:uFillTx/>
                <a:latin typeface="Calibri"/>
                <a:ea typeface="Calibri"/>
                <a:cs typeface="Calibri"/>
              </a:rPr>
              <a:t> (Psychological First Aid)</a:t>
            </a:r>
            <a:endParaRPr kumimoji="0" sz="105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2" name="Google Shape;512;p30"/>
          <p:cNvSpPr txBox="1"/>
          <p:nvPr/>
        </p:nvSpPr>
        <p:spPr>
          <a:xfrm>
            <a:off x="7929564" y="2001580"/>
            <a:ext cx="1000125" cy="376996"/>
          </a:xfrm>
          <a:prstGeom prst="rect">
            <a:avLst/>
          </a:prstGeom>
          <a:noFill/>
          <a:ln>
            <a:noFill/>
          </a:ln>
        </p:spPr>
        <p:txBody>
          <a:bodyPr spcFirstLastPara="1" wrap="square" lIns="68550" tIns="34275" rIns="68550" bIns="34275" anchor="t" anchorCtr="0">
            <a:spAutoFit/>
          </a:bodyPr>
          <a:lstStyle/>
          <a:p>
            <a:pPr marL="0" marR="0" lvl="0" indent="0" algn="ctr" defTabSz="457200" rtl="0" eaLnBrk="1" fontAlgn="auto" latinLnBrk="0" hangingPunct="1">
              <a:lnSpc>
                <a:spcPct val="100000"/>
              </a:lnSpc>
              <a:spcBef>
                <a:spcPts val="0"/>
              </a:spcBef>
              <a:spcAft>
                <a:spcPts val="0"/>
              </a:spcAft>
              <a:buClr>
                <a:srgbClr val="000083"/>
              </a:buClr>
              <a:buSzPts val="1400"/>
              <a:buFontTx/>
              <a:buNone/>
              <a:tabLst/>
              <a:defRPr/>
            </a:pPr>
            <a:r>
              <a:rPr kumimoji="0" lang="en-US" sz="1000" b="0" i="0" u="none" strike="noStrike" kern="1200" cap="none" spc="0" normalizeH="0" baseline="0" noProof="0">
                <a:ln>
                  <a:noFill/>
                </a:ln>
                <a:solidFill>
                  <a:srgbClr val="000083"/>
                </a:solidFill>
                <a:effectLst/>
                <a:uLnTx/>
                <a:uFillTx/>
                <a:latin typeface="Calibri"/>
                <a:ea typeface="Calibri"/>
                <a:cs typeface="Calibri"/>
              </a:rPr>
              <a:t> </a:t>
            </a:r>
            <a:r>
              <a:rPr kumimoji="0" lang="en-US" sz="1000" b="1" i="0" u="none" strike="noStrike" kern="1200" cap="none" spc="0" normalizeH="0" baseline="0" noProof="0">
                <a:ln>
                  <a:noFill/>
                </a:ln>
                <a:solidFill>
                  <a:srgbClr val="000083"/>
                </a:solidFill>
                <a:effectLst/>
                <a:uLnTx/>
                <a:uFillTx/>
                <a:latin typeface="Calibri"/>
                <a:ea typeface="Calibri"/>
                <a:cs typeface="Calibri"/>
              </a:rPr>
              <a:t>Emergency</a:t>
            </a:r>
            <a:endParaRPr kumimoji="0" sz="1000" b="1"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000083"/>
              </a:buClr>
              <a:buSzPts val="1800"/>
              <a:buFontTx/>
              <a:buNone/>
              <a:tabLst/>
              <a:defRPr/>
            </a:pPr>
            <a:r>
              <a:rPr kumimoji="0" lang="en-US" sz="1000" b="1" i="0" u="none" strike="noStrike" kern="1200" cap="none" spc="0" normalizeH="0" baseline="0" noProof="0">
                <a:ln>
                  <a:noFill/>
                </a:ln>
                <a:solidFill>
                  <a:srgbClr val="000083"/>
                </a:solidFill>
                <a:effectLst/>
                <a:uLnTx/>
                <a:uFillTx/>
                <a:latin typeface="Calibri"/>
                <a:ea typeface="Calibri"/>
                <a:cs typeface="Calibri"/>
              </a:rPr>
              <a:t>Care - Safety </a:t>
            </a:r>
            <a:r>
              <a:rPr kumimoji="0" lang="en-US" sz="675" b="1" i="0" u="none" strike="noStrike" kern="1200" cap="none" spc="0" normalizeH="0" baseline="0" noProof="0">
                <a:ln>
                  <a:noFill/>
                </a:ln>
                <a:solidFill>
                  <a:srgbClr val="000083"/>
                </a:solidFill>
                <a:effectLst/>
                <a:uLnTx/>
                <a:uFillTx/>
                <a:latin typeface="Calibri"/>
                <a:ea typeface="Calibri"/>
                <a:cs typeface="Calibri"/>
              </a:rPr>
              <a:t>A</a:t>
            </a:r>
            <a:endParaRPr kumimoji="0" sz="675"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3" name="Google Shape;513;p30"/>
          <p:cNvSpPr txBox="1"/>
          <p:nvPr/>
        </p:nvSpPr>
        <p:spPr>
          <a:xfrm>
            <a:off x="7705198" y="2582884"/>
            <a:ext cx="1413272" cy="646300"/>
          </a:xfrm>
          <a:prstGeom prst="rect">
            <a:avLst/>
          </a:prstGeom>
          <a:noFill/>
          <a:ln>
            <a:noFill/>
          </a:ln>
        </p:spPr>
        <p:txBody>
          <a:bodyPr spcFirstLastPara="1" wrap="square" lIns="68550" tIns="34275" rIns="68550" bIns="34275" anchor="t" anchorCtr="0">
            <a:spAutoFit/>
          </a:bodyPr>
          <a:lstStyle/>
          <a:p>
            <a:pPr marL="0" marR="0" lvl="0" indent="0" algn="ctr" defTabSz="457200" rtl="0" eaLnBrk="1" fontAlgn="auto" latinLnBrk="0" hangingPunct="1">
              <a:lnSpc>
                <a:spcPct val="100000"/>
              </a:lnSpc>
              <a:spcBef>
                <a:spcPts val="0"/>
              </a:spcBef>
              <a:spcAft>
                <a:spcPts val="0"/>
              </a:spcAft>
              <a:buClr>
                <a:srgbClr val="000083"/>
              </a:buClr>
              <a:buSzPts val="1200"/>
              <a:buFontTx/>
              <a:buNone/>
              <a:tabLst/>
              <a:defRPr/>
            </a:pPr>
            <a:r>
              <a:rPr kumimoji="0" lang="en-US" sz="1350" b="1" i="0" u="none" strike="noStrike" kern="1200" cap="none" spc="0" normalizeH="0" baseline="0" noProof="0">
                <a:ln>
                  <a:noFill/>
                </a:ln>
                <a:solidFill>
                  <a:srgbClr val="000083"/>
                </a:solidFill>
                <a:effectLst/>
                <a:uLnTx/>
                <a:uFillTx/>
                <a:latin typeface="Calibri"/>
                <a:ea typeface="Calibri"/>
                <a:cs typeface="Calibri"/>
              </a:rPr>
              <a:t>TF-CBT</a:t>
            </a:r>
            <a:endParaRPr kumimoji="0" sz="1800" b="0" i="0" u="none" strike="noStrike" kern="1200" cap="none" spc="0" normalizeH="0" baseline="0" noProof="0">
              <a:ln>
                <a:noFill/>
              </a:ln>
              <a:solidFill>
                <a:srgbClr val="00000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
                <a:srgbClr val="000083"/>
              </a:buClr>
              <a:buSzPts val="1200"/>
              <a:buFontTx/>
              <a:buNone/>
              <a:tabLst/>
              <a:defRPr/>
            </a:pPr>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457200" rtl="0" eaLnBrk="1" fontAlgn="auto" latinLnBrk="0" hangingPunct="1">
              <a:lnSpc>
                <a:spcPct val="100000"/>
              </a:lnSpc>
              <a:spcBef>
                <a:spcPts val="0"/>
              </a:spcBef>
              <a:spcAft>
                <a:spcPts val="0"/>
              </a:spcAft>
              <a:buClr>
                <a:srgbClr val="000083"/>
              </a:buClr>
              <a:buSzPts val="1600"/>
              <a:buFontTx/>
              <a:buNone/>
              <a:tabLst/>
              <a:defRPr/>
            </a:pPr>
            <a:r>
              <a:rPr kumimoji="0" lang="en-US" sz="1200" b="1" i="0" u="none" strike="noStrike" kern="1200" cap="none" spc="0" normalizeH="0" baseline="0" noProof="0">
                <a:ln>
                  <a:noFill/>
                </a:ln>
                <a:solidFill>
                  <a:srgbClr val="000083"/>
                </a:solidFill>
                <a:effectLst/>
                <a:uLnTx/>
                <a:uFillTx/>
                <a:latin typeface="Calibri"/>
                <a:ea typeface="Calibri"/>
                <a:cs typeface="Calibri"/>
              </a:rPr>
              <a:t>TF- CBT Acute</a:t>
            </a:r>
            <a:endParaRPr kumimoji="0" sz="1050" b="1"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514" name="Google Shape;514;p30"/>
          <p:cNvGrpSpPr/>
          <p:nvPr/>
        </p:nvGrpSpPr>
        <p:grpSpPr>
          <a:xfrm>
            <a:off x="5588986" y="1834588"/>
            <a:ext cx="5960636" cy="3705692"/>
            <a:chOff x="445" y="912"/>
            <a:chExt cx="6008" cy="3876"/>
          </a:xfrm>
        </p:grpSpPr>
        <p:sp>
          <p:nvSpPr>
            <p:cNvPr id="515" name="Google Shape;515;p30"/>
            <p:cNvSpPr/>
            <p:nvPr/>
          </p:nvSpPr>
          <p:spPr>
            <a:xfrm rot="3689366">
              <a:off x="3263" y="2581"/>
              <a:ext cx="3933" cy="649"/>
            </a:xfrm>
            <a:prstGeom prst="leftRightArrow">
              <a:avLst>
                <a:gd name="adj1" fmla="val 50000"/>
                <a:gd name="adj2" fmla="val 107886"/>
              </a:avLst>
            </a:prstGeom>
            <a:solidFill>
              <a:srgbClr val="FFFF99"/>
            </a:solidFill>
            <a:ln w="9525"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defTabSz="457200" rtl="0" eaLnBrk="1" fontAlgn="auto" latinLnBrk="0" hangingPunct="1">
                <a:lnSpc>
                  <a:spcPct val="100000"/>
                </a:lnSpc>
                <a:spcBef>
                  <a:spcPts val="0"/>
                </a:spcBef>
                <a:spcAft>
                  <a:spcPts val="0"/>
                </a:spcAft>
                <a:buClr>
                  <a:srgbClr val="000083"/>
                </a:buClr>
                <a:buSzPts val="2000"/>
                <a:buFontTx/>
                <a:buNone/>
                <a:tabLst/>
                <a:defRPr/>
              </a:pPr>
              <a:r>
                <a:rPr kumimoji="0" lang="en-US" sz="1500" b="0" i="0" u="none" strike="noStrike" kern="1200" cap="none" spc="0" normalizeH="0" baseline="0" noProof="0">
                  <a:ln>
                    <a:noFill/>
                  </a:ln>
                  <a:solidFill>
                    <a:srgbClr val="000083"/>
                  </a:solidFill>
                  <a:effectLst/>
                  <a:uLnTx/>
                  <a:uFillTx/>
                  <a:latin typeface="Arial"/>
                  <a:ea typeface="Arial"/>
                  <a:cs typeface="Arial"/>
                  <a:sym typeface="Arial"/>
                </a:rPr>
                <a:t>Risk---------------Resilience</a:t>
              </a:r>
              <a:endParaRPr kumimoji="0" sz="105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6" name="Google Shape;516;p30"/>
            <p:cNvSpPr/>
            <p:nvPr/>
          </p:nvSpPr>
          <p:spPr>
            <a:xfrm rot="-3677059">
              <a:off x="-356" y="2535"/>
              <a:ext cx="4034" cy="562"/>
            </a:xfrm>
            <a:prstGeom prst="leftRightArrow">
              <a:avLst>
                <a:gd name="adj1" fmla="val 50000"/>
                <a:gd name="adj2" fmla="val 100671"/>
              </a:avLst>
            </a:prstGeom>
            <a:solidFill>
              <a:srgbClr val="FFFF99"/>
            </a:solidFill>
            <a:ln w="9525" cap="flat" cmpd="sng">
              <a:solidFill>
                <a:srgbClr val="000000"/>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defTabSz="457200" rtl="0" eaLnBrk="1" fontAlgn="auto" latinLnBrk="0" hangingPunct="1">
                <a:lnSpc>
                  <a:spcPct val="100000"/>
                </a:lnSpc>
                <a:spcBef>
                  <a:spcPts val="0"/>
                </a:spcBef>
                <a:spcAft>
                  <a:spcPts val="0"/>
                </a:spcAft>
                <a:buClr>
                  <a:srgbClr val="191919"/>
                </a:buClr>
                <a:buSzPts val="2000"/>
                <a:buFontTx/>
                <a:buNone/>
                <a:tabLst/>
                <a:defRPr/>
              </a:pPr>
              <a:r>
                <a:rPr kumimoji="0" lang="en-US" sz="1500" b="0" i="0" u="none" strike="noStrike" kern="1200" cap="none" spc="0" normalizeH="0" baseline="0" noProof="0">
                  <a:ln>
                    <a:noFill/>
                  </a:ln>
                  <a:solidFill>
                    <a:srgbClr val="191919"/>
                  </a:solidFill>
                  <a:effectLst/>
                  <a:uLnTx/>
                  <a:uFillTx/>
                  <a:latin typeface="Arial"/>
                  <a:ea typeface="Arial"/>
                  <a:cs typeface="Arial"/>
                  <a:sym typeface="Arial"/>
                </a:rPr>
                <a:t>Intervention     Intensity</a:t>
              </a:r>
              <a:endParaRPr kumimoji="0" sz="105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517" name="Google Shape;517;p30"/>
          <p:cNvSpPr txBox="1"/>
          <p:nvPr/>
        </p:nvSpPr>
        <p:spPr>
          <a:xfrm>
            <a:off x="9176764" y="5846684"/>
            <a:ext cx="1586486" cy="215403"/>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Arial"/>
                <a:ea typeface="Arial"/>
                <a:cs typeface="Arial"/>
                <a:sym typeface="Arial"/>
              </a:rPr>
              <a:t>(c)copyright M Schreiber, 2023</a:t>
            </a:r>
            <a:endParaRPr kumimoji="0"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519" name="Google Shape;519;p30"/>
          <p:cNvSpPr txBox="1"/>
          <p:nvPr/>
        </p:nvSpPr>
        <p:spPr>
          <a:xfrm>
            <a:off x="2121431" y="158181"/>
            <a:ext cx="7949141" cy="714375"/>
          </a:xfrm>
          <a:prstGeom prst="rect">
            <a:avLst/>
          </a:prstGeom>
          <a:noFill/>
          <a:ln>
            <a:noFill/>
          </a:ln>
        </p:spPr>
        <p:txBody>
          <a:bodyPr spcFirstLastPara="1" wrap="square" lIns="60950" tIns="30450" rIns="60950" bIns="30450" anchor="ctr" anchorCtr="0">
            <a:normAutofit fontScale="77500" lnSpcReduction="20000"/>
          </a:bodyPr>
          <a:lstStyle/>
          <a:p>
            <a:pPr marL="0" marR="0" lvl="0" indent="0" algn="l" defTabSz="457200" rtl="0" eaLnBrk="1" fontAlgn="auto" latinLnBrk="0" hangingPunct="1">
              <a:lnSpc>
                <a:spcPct val="90000"/>
              </a:lnSpc>
              <a:spcBef>
                <a:spcPts val="0"/>
              </a:spcBef>
              <a:spcAft>
                <a:spcPts val="0"/>
              </a:spcAft>
              <a:buClr>
                <a:srgbClr val="182857"/>
              </a:buClr>
              <a:buSzPct val="61709"/>
              <a:buFontTx/>
              <a:buNone/>
              <a:tabLst/>
              <a:defRPr/>
            </a:pPr>
            <a:r>
              <a:rPr kumimoji="0" lang="en-US" sz="4668" b="0" i="0" u="none" strike="noStrike" kern="1200" cap="none" spc="0" normalizeH="0" baseline="0" noProof="0">
                <a:ln>
                  <a:noFill/>
                </a:ln>
                <a:solidFill>
                  <a:srgbClr val="545454"/>
                </a:solidFill>
                <a:effectLst/>
                <a:uLnTx/>
                <a:uFillTx/>
                <a:latin typeface="Arial"/>
                <a:ea typeface="+mn-ea"/>
                <a:cs typeface="Arial"/>
                <a:sym typeface="Arial"/>
              </a:rPr>
              <a:t>Matching Intervention to Level of Risk</a:t>
            </a:r>
            <a:endParaRPr kumimoji="0"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5913C-7517-E4E5-8053-C14165EBA31B}"/>
              </a:ext>
            </a:extLst>
          </p:cNvPr>
          <p:cNvSpPr>
            <a:spLocks noGrp="1"/>
          </p:cNvSpPr>
          <p:nvPr>
            <p:ph type="title"/>
          </p:nvPr>
        </p:nvSpPr>
        <p:spPr/>
        <p:txBody>
          <a:bodyPr/>
          <a:lstStyle/>
          <a:p>
            <a:r>
              <a:rPr lang="en-US"/>
              <a:t>Welcome and Introductions </a:t>
            </a:r>
          </a:p>
        </p:txBody>
      </p:sp>
    </p:spTree>
    <p:extLst>
      <p:ext uri="{BB962C8B-B14F-4D97-AF65-F5344CB8AC3E}">
        <p14:creationId xmlns:p14="http://schemas.microsoft.com/office/powerpoint/2010/main" val="4015291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6578C4-58D1-0D46-B18A-93FE63EDD3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6553" y="426858"/>
            <a:ext cx="6846479" cy="6348015"/>
          </a:xfrm>
          <a:prstGeom prst="rect">
            <a:avLst/>
          </a:prstGeom>
        </p:spPr>
      </p:pic>
      <p:sp>
        <p:nvSpPr>
          <p:cNvPr id="3" name="Slide Number Placeholder 2">
            <a:extLst>
              <a:ext uri="{FF2B5EF4-FFF2-40B4-BE49-F238E27FC236}">
                <a16:creationId xmlns:a16="http://schemas.microsoft.com/office/drawing/2014/main" id="{EDB4C949-FD18-854D-03AB-E97132B0801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F802D2-1449-A245-910C-432BCC5CBDEC}" type="slidenum">
              <a:rPr kumimoji="0" lang="en-US" sz="1200" b="1" i="0" u="none" strike="noStrike" kern="1200" cap="none" spc="0" normalizeH="0" baseline="0" noProof="0" smtClean="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1" i="0" u="none" strike="noStrike" kern="1200" cap="none" spc="0" normalizeH="0" baseline="0" noProof="0">
              <a:ln>
                <a:noFill/>
              </a:ln>
              <a:solidFill>
                <a:srgbClr val="40BAD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231921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6D77F-5D11-7B9A-2F4D-17F3DC54BE86}"/>
              </a:ext>
            </a:extLst>
          </p:cNvPr>
          <p:cNvSpPr>
            <a:spLocks noGrp="1"/>
          </p:cNvSpPr>
          <p:nvPr>
            <p:ph type="title"/>
          </p:nvPr>
        </p:nvSpPr>
        <p:spPr>
          <a:xfrm>
            <a:off x="256032" y="711201"/>
            <a:ext cx="2834640" cy="711199"/>
          </a:xfrm>
        </p:spPr>
        <p:txBody>
          <a:bodyPr>
            <a:normAutofit/>
          </a:bodyPr>
          <a:lstStyle/>
          <a:p>
            <a:r>
              <a:rPr lang="en-US" sz="3600" b="1">
                <a:latin typeface="Calibri" panose="020F0502020204030204" pitchFamily="34" charset="0"/>
                <a:cs typeface="Calibri" panose="020F0502020204030204" pitchFamily="34" charset="0"/>
              </a:rPr>
              <a:t>Bottom Line</a:t>
            </a:r>
          </a:p>
        </p:txBody>
      </p:sp>
      <p:sp>
        <p:nvSpPr>
          <p:cNvPr id="4" name="Text Placeholder 3">
            <a:extLst>
              <a:ext uri="{FF2B5EF4-FFF2-40B4-BE49-F238E27FC236}">
                <a16:creationId xmlns:a16="http://schemas.microsoft.com/office/drawing/2014/main" id="{77FEC2ED-EA88-462A-3C93-4F41BE0346C0}"/>
              </a:ext>
            </a:extLst>
          </p:cNvPr>
          <p:cNvSpPr>
            <a:spLocks noGrp="1"/>
          </p:cNvSpPr>
          <p:nvPr>
            <p:ph type="body" sz="half" idx="2"/>
          </p:nvPr>
        </p:nvSpPr>
        <p:spPr>
          <a:xfrm>
            <a:off x="101600" y="1536700"/>
            <a:ext cx="3200400" cy="4508500"/>
          </a:xfrm>
        </p:spPr>
        <p:txBody>
          <a:bodyPr>
            <a:noAutofit/>
          </a:bodyPr>
          <a:lstStyle/>
          <a:p>
            <a:r>
              <a:rPr lang="en-US" sz="2400">
                <a:latin typeface="Arial" panose="020B0604020202020204" pitchFamily="34" charset="0"/>
                <a:cs typeface="Arial" panose="020B0604020202020204" pitchFamily="34" charset="0"/>
              </a:rPr>
              <a:t>Following any disaster or other high impact event, mental health needs will vastly exceed the mental health resources.  How do we rationally and equitably provide the right amount of resources to the right child?</a:t>
            </a:r>
          </a:p>
        </p:txBody>
      </p:sp>
      <p:sp>
        <p:nvSpPr>
          <p:cNvPr id="5" name="Slide Number Placeholder 4">
            <a:extLst>
              <a:ext uri="{FF2B5EF4-FFF2-40B4-BE49-F238E27FC236}">
                <a16:creationId xmlns:a16="http://schemas.microsoft.com/office/drawing/2014/main" id="{92DB9DB4-6427-6C42-13F6-529DE9B48B8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F802D2-1449-A245-910C-432BCC5CBDEC}" type="slidenum">
              <a:rPr kumimoji="0" lang="en-US" sz="1200" b="1" i="0" u="none" strike="noStrike" kern="1200" cap="none" spc="0" normalizeH="0" baseline="0" noProof="0" smtClean="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1" i="0" u="none" strike="noStrike" kern="1200" cap="none" spc="0" normalizeH="0" baseline="0" noProof="0">
              <a:ln>
                <a:noFill/>
              </a:ln>
              <a:solidFill>
                <a:srgbClr val="40BAD2"/>
              </a:solidFill>
              <a:effectLst/>
              <a:uLnTx/>
              <a:uFillTx/>
              <a:latin typeface="Corbel" panose="020B0503020204020204"/>
              <a:ea typeface="+mn-ea"/>
              <a:cs typeface="+mn-cs"/>
            </a:endParaRPr>
          </a:p>
        </p:txBody>
      </p:sp>
      <p:pic>
        <p:nvPicPr>
          <p:cNvPr id="1026" name="Picture 2">
            <a:extLst>
              <a:ext uri="{FF2B5EF4-FFF2-40B4-BE49-F238E27FC236}">
                <a16:creationId xmlns:a16="http://schemas.microsoft.com/office/drawing/2014/main" id="{FCF575B3-5386-34B6-83EC-CFFBC18734A5}"/>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346048" y="987425"/>
            <a:ext cx="5846479" cy="48736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3BF55A5-63F1-C8E0-8DEB-8C59D22531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359613" cy="6858000"/>
          </a:xfrm>
          <a:prstGeom prst="rect">
            <a:avLst/>
          </a:prstGeom>
        </p:spPr>
      </p:pic>
    </p:spTree>
    <p:extLst>
      <p:ext uri="{BB962C8B-B14F-4D97-AF65-F5344CB8AC3E}">
        <p14:creationId xmlns:p14="http://schemas.microsoft.com/office/powerpoint/2010/main" val="35953751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8B063-01CB-824E-CD34-908F3CF5AC0B}"/>
              </a:ext>
            </a:extLst>
          </p:cNvPr>
          <p:cNvSpPr>
            <a:spLocks noGrp="1"/>
          </p:cNvSpPr>
          <p:nvPr>
            <p:ph type="title"/>
          </p:nvPr>
        </p:nvSpPr>
        <p:spPr/>
        <p:txBody>
          <a:bodyPr/>
          <a:lstStyle/>
          <a:p>
            <a:r>
              <a:rPr lang="en-US"/>
              <a:t> </a:t>
            </a:r>
            <a:r>
              <a:rPr lang="en-US" sz="4400"/>
              <a:t>Triage vs Screening</a:t>
            </a:r>
          </a:p>
        </p:txBody>
      </p:sp>
      <p:sp>
        <p:nvSpPr>
          <p:cNvPr id="3" name="Content Placeholder 2">
            <a:extLst>
              <a:ext uri="{FF2B5EF4-FFF2-40B4-BE49-F238E27FC236}">
                <a16:creationId xmlns:a16="http://schemas.microsoft.com/office/drawing/2014/main" id="{291BE0E7-D4DE-BA86-0EB6-E6040B51E1CE}"/>
              </a:ext>
            </a:extLst>
          </p:cNvPr>
          <p:cNvSpPr>
            <a:spLocks noGrp="1"/>
          </p:cNvSpPr>
          <p:nvPr>
            <p:ph sz="half" idx="1"/>
          </p:nvPr>
        </p:nvSpPr>
        <p:spPr>
          <a:xfrm>
            <a:off x="3867912" y="-191386"/>
            <a:ext cx="3474720" cy="6689167"/>
          </a:xfrm>
        </p:spPr>
        <p:txBody>
          <a:bodyPr>
            <a:normAutofit fontScale="25000" lnSpcReduction="20000"/>
          </a:bodyPr>
          <a:lstStyle/>
          <a:p>
            <a:pPr marL="0" indent="0" algn="ctr">
              <a:buNone/>
            </a:pPr>
            <a:endParaRPr lang="en-US" sz="8000" b="1">
              <a:latin typeface="Calibri" panose="020F0502020204030204" pitchFamily="34" charset="0"/>
              <a:cs typeface="Calibri" panose="020F0502020204030204" pitchFamily="34" charset="0"/>
            </a:endParaRPr>
          </a:p>
          <a:p>
            <a:pPr marL="0" indent="0" algn="ctr">
              <a:buNone/>
            </a:pPr>
            <a:r>
              <a:rPr lang="en-US" sz="8000" b="1">
                <a:latin typeface="Calibri" panose="020F0502020204030204" pitchFamily="34" charset="0"/>
                <a:cs typeface="Calibri" panose="020F0502020204030204" pitchFamily="34" charset="0"/>
              </a:rPr>
              <a:t>TRIAGE</a:t>
            </a:r>
          </a:p>
          <a:p>
            <a:pPr marL="0" indent="0" algn="ctr">
              <a:buNone/>
            </a:pPr>
            <a:endParaRPr lang="en-US" sz="8000">
              <a:latin typeface="Calibri" panose="020F0502020204030204" pitchFamily="34" charset="0"/>
              <a:cs typeface="Calibri" panose="020F0502020204030204" pitchFamily="34" charset="0"/>
            </a:endParaRPr>
          </a:p>
          <a:p>
            <a:r>
              <a:rPr lang="en-US" sz="8000" b="1">
                <a:latin typeface="Calibri" panose="020F0502020204030204" pitchFamily="34" charset="0"/>
                <a:cs typeface="Calibri" panose="020F0502020204030204" pitchFamily="34" charset="0"/>
              </a:rPr>
              <a:t>Done during acute event in emergency settings</a:t>
            </a:r>
          </a:p>
          <a:p>
            <a:r>
              <a:rPr lang="en-US" sz="8000" b="1">
                <a:latin typeface="Calibri" panose="020F0502020204030204" pitchFamily="34" charset="0"/>
                <a:cs typeface="Calibri" panose="020F0502020204030204" pitchFamily="34" charset="0"/>
              </a:rPr>
              <a:t>Used to ethically &amp; rationally allocate limited resources to children at high risk for a new mental health disorder</a:t>
            </a:r>
          </a:p>
          <a:p>
            <a:r>
              <a:rPr lang="en-US" sz="8000" b="1">
                <a:latin typeface="Calibri" panose="020F0502020204030204" pitchFamily="34" charset="0"/>
                <a:cs typeface="Calibri" panose="020F0502020204030204" pitchFamily="34" charset="0"/>
              </a:rPr>
              <a:t>Does not rely on transitory distress symptoms</a:t>
            </a:r>
          </a:p>
          <a:p>
            <a:r>
              <a:rPr lang="en-US" sz="8000" b="1">
                <a:latin typeface="Calibri" panose="020F0502020204030204" pitchFamily="34" charset="0"/>
                <a:cs typeface="Calibri" panose="020F0502020204030204" pitchFamily="34" charset="0"/>
              </a:rPr>
              <a:t>Does not rely on patient interview</a:t>
            </a:r>
          </a:p>
          <a:p>
            <a:r>
              <a:rPr lang="en-US" sz="8000" b="1">
                <a:latin typeface="Calibri" panose="020F0502020204030204" pitchFamily="34" charset="0"/>
                <a:cs typeface="Calibri" panose="020F0502020204030204" pitchFamily="34" charset="0"/>
              </a:rPr>
              <a:t>Requires minimal training </a:t>
            </a:r>
          </a:p>
          <a:p>
            <a:r>
              <a:rPr lang="en-US" sz="8000" b="1">
                <a:latin typeface="Calibri" panose="020F0502020204030204" pitchFamily="34" charset="0"/>
                <a:cs typeface="Calibri" panose="020F0502020204030204" pitchFamily="34" charset="0"/>
              </a:rPr>
              <a:t>Does not require administration by a mental health provider</a:t>
            </a:r>
          </a:p>
          <a:p>
            <a:r>
              <a:rPr lang="en-US" sz="8000" b="1">
                <a:latin typeface="Calibri" panose="020F0502020204030204" pitchFamily="34" charset="0"/>
                <a:cs typeface="Calibri" panose="020F0502020204030204" pitchFamily="34" charset="0"/>
              </a:rPr>
              <a:t>Same tool can be used in multi-frontline settings (ED, schools, MH, shelters)</a:t>
            </a:r>
          </a:p>
          <a:p>
            <a:endParaRPr lang="en-US"/>
          </a:p>
          <a:p>
            <a:endParaRPr lang="en-US"/>
          </a:p>
        </p:txBody>
      </p:sp>
      <p:sp>
        <p:nvSpPr>
          <p:cNvPr id="4" name="Content Placeholder 3">
            <a:extLst>
              <a:ext uri="{FF2B5EF4-FFF2-40B4-BE49-F238E27FC236}">
                <a16:creationId xmlns:a16="http://schemas.microsoft.com/office/drawing/2014/main" id="{C16BFC0F-C23E-5EC7-05F7-0EB0197C0EFB}"/>
              </a:ext>
            </a:extLst>
          </p:cNvPr>
          <p:cNvSpPr>
            <a:spLocks noGrp="1"/>
          </p:cNvSpPr>
          <p:nvPr>
            <p:ph sz="half" idx="2"/>
          </p:nvPr>
        </p:nvSpPr>
        <p:spPr>
          <a:xfrm>
            <a:off x="7729220" y="1123837"/>
            <a:ext cx="3474720" cy="4601183"/>
          </a:xfrm>
        </p:spPr>
        <p:txBody>
          <a:bodyPr>
            <a:normAutofit fontScale="25000" lnSpcReduction="20000"/>
          </a:bodyPr>
          <a:lstStyle/>
          <a:p>
            <a:pPr marL="0" indent="0" algn="ctr">
              <a:spcBef>
                <a:spcPts val="600"/>
              </a:spcBef>
              <a:buNone/>
            </a:pPr>
            <a:endParaRPr lang="en-US" sz="7200" b="1">
              <a:solidFill>
                <a:schemeClr val="dk1"/>
              </a:solidFill>
              <a:latin typeface="Arial" panose="020B0604020202020204" pitchFamily="34" charset="0"/>
              <a:ea typeface="Arial"/>
              <a:cs typeface="Arial" panose="020B0604020202020204" pitchFamily="34" charset="0"/>
              <a:sym typeface="Arial"/>
            </a:endParaRPr>
          </a:p>
          <a:p>
            <a:pPr marL="0" indent="0" algn="ctr">
              <a:spcBef>
                <a:spcPts val="600"/>
              </a:spcBef>
              <a:buNone/>
            </a:pPr>
            <a:endParaRPr lang="en-US" sz="7200" b="1">
              <a:solidFill>
                <a:schemeClr val="dk1"/>
              </a:solidFill>
              <a:latin typeface="Arial" panose="020B0604020202020204" pitchFamily="34" charset="0"/>
              <a:ea typeface="Arial"/>
              <a:cs typeface="Arial" panose="020B0604020202020204" pitchFamily="34" charset="0"/>
              <a:sym typeface="Arial"/>
            </a:endParaRPr>
          </a:p>
          <a:p>
            <a:pPr marL="0" indent="0" algn="ctr">
              <a:spcBef>
                <a:spcPts val="600"/>
              </a:spcBef>
              <a:buNone/>
            </a:pPr>
            <a:r>
              <a:rPr lang="en-US" sz="7200" b="1">
                <a:solidFill>
                  <a:schemeClr val="dk1"/>
                </a:solidFill>
                <a:latin typeface="Arial" panose="020B0604020202020204" pitchFamily="34" charset="0"/>
                <a:ea typeface="Arial"/>
                <a:cs typeface="Arial" panose="020B0604020202020204" pitchFamily="34" charset="0"/>
                <a:sym typeface="Arial"/>
              </a:rPr>
              <a:t>SCREENING</a:t>
            </a:r>
          </a:p>
          <a:p>
            <a:pPr marL="0" indent="0">
              <a:spcBef>
                <a:spcPts val="600"/>
              </a:spcBef>
              <a:buNone/>
            </a:pPr>
            <a:endParaRPr lang="en-US" sz="7200" b="1">
              <a:solidFill>
                <a:schemeClr val="dk1"/>
              </a:solidFill>
              <a:latin typeface="Arial" panose="020B0604020202020204" pitchFamily="34" charset="0"/>
              <a:ea typeface="Arial"/>
              <a:cs typeface="Arial" panose="020B0604020202020204" pitchFamily="34" charset="0"/>
              <a:sym typeface="Arial"/>
            </a:endParaRPr>
          </a:p>
          <a:p>
            <a:pPr marL="0" indent="0">
              <a:spcBef>
                <a:spcPts val="600"/>
              </a:spcBef>
              <a:buNone/>
            </a:pPr>
            <a:r>
              <a:rPr lang="en-US" sz="8000" b="1">
                <a:solidFill>
                  <a:schemeClr val="dk1"/>
                </a:solidFill>
                <a:latin typeface="Calibri" panose="020F0502020204030204" pitchFamily="34" charset="0"/>
                <a:ea typeface="Arial"/>
                <a:cs typeface="Calibri" panose="020F0502020204030204" pitchFamily="34" charset="0"/>
                <a:sym typeface="Arial"/>
              </a:rPr>
              <a:t>  Relies on symptoms of a      defined disorder</a:t>
            </a:r>
          </a:p>
          <a:p>
            <a:pPr marL="0" indent="0">
              <a:spcBef>
                <a:spcPts val="600"/>
              </a:spcBef>
              <a:buNone/>
            </a:pPr>
            <a:endParaRPr lang="en-US" sz="8000" b="1">
              <a:solidFill>
                <a:schemeClr val="dk1"/>
              </a:solidFill>
              <a:latin typeface="Calibri" panose="020F0502020204030204" pitchFamily="34" charset="0"/>
              <a:ea typeface="Arial"/>
              <a:cs typeface="Calibri" panose="020F0502020204030204" pitchFamily="34" charset="0"/>
              <a:sym typeface="Arial"/>
            </a:endParaRPr>
          </a:p>
          <a:p>
            <a:pPr>
              <a:spcBef>
                <a:spcPts val="600"/>
              </a:spcBef>
            </a:pPr>
            <a:r>
              <a:rPr lang="en-US" sz="8000" b="1">
                <a:solidFill>
                  <a:schemeClr val="dk1"/>
                </a:solidFill>
                <a:latin typeface="Calibri" panose="020F0502020204030204" pitchFamily="34" charset="0"/>
                <a:ea typeface="Arial"/>
                <a:cs typeface="Calibri" panose="020F0502020204030204" pitchFamily="34" charset="0"/>
                <a:sym typeface="Arial"/>
              </a:rPr>
              <a:t>Does not help with prioritization</a:t>
            </a:r>
          </a:p>
          <a:p>
            <a:pPr marL="0" indent="0">
              <a:spcBef>
                <a:spcPts val="600"/>
              </a:spcBef>
              <a:buNone/>
            </a:pPr>
            <a:endParaRPr lang="en-US" sz="8000" b="1">
              <a:solidFill>
                <a:schemeClr val="dk1"/>
              </a:solidFill>
              <a:latin typeface="Calibri" panose="020F0502020204030204" pitchFamily="34" charset="0"/>
              <a:ea typeface="Arial"/>
              <a:cs typeface="Calibri" panose="020F0502020204030204" pitchFamily="34" charset="0"/>
              <a:sym typeface="Arial"/>
            </a:endParaRPr>
          </a:p>
          <a:p>
            <a:pPr>
              <a:spcBef>
                <a:spcPts val="600"/>
              </a:spcBef>
            </a:pPr>
            <a:r>
              <a:rPr lang="en-US" sz="8000" b="1">
                <a:solidFill>
                  <a:schemeClr val="dk1"/>
                </a:solidFill>
                <a:latin typeface="Calibri" panose="020F0502020204030204" pitchFamily="34" charset="0"/>
                <a:ea typeface="Arial"/>
                <a:cs typeface="Calibri" panose="020F0502020204030204" pitchFamily="34" charset="0"/>
                <a:sym typeface="Arial"/>
              </a:rPr>
              <a:t>Requires longer training</a:t>
            </a:r>
          </a:p>
          <a:p>
            <a:pPr>
              <a:spcBef>
                <a:spcPts val="600"/>
              </a:spcBef>
            </a:pPr>
            <a:endParaRPr lang="en-US" sz="8000" b="1">
              <a:solidFill>
                <a:schemeClr val="dk1"/>
              </a:solidFill>
              <a:latin typeface="Calibri" panose="020F0502020204030204" pitchFamily="34" charset="0"/>
              <a:ea typeface="Arial"/>
              <a:cs typeface="Calibri" panose="020F0502020204030204" pitchFamily="34" charset="0"/>
              <a:sym typeface="Arial"/>
            </a:endParaRPr>
          </a:p>
          <a:p>
            <a:pPr>
              <a:spcBef>
                <a:spcPts val="600"/>
              </a:spcBef>
            </a:pPr>
            <a:r>
              <a:rPr lang="en-US" sz="8000" b="1">
                <a:solidFill>
                  <a:schemeClr val="dk1"/>
                </a:solidFill>
                <a:latin typeface="Calibri" panose="020F0502020204030204" pitchFamily="34" charset="0"/>
                <a:ea typeface="Arial"/>
                <a:cs typeface="Calibri" panose="020F0502020204030204" pitchFamily="34" charset="0"/>
                <a:sym typeface="Arial"/>
              </a:rPr>
              <a:t>Typically requires interview or self report by the child</a:t>
            </a:r>
          </a:p>
          <a:p>
            <a:pPr>
              <a:spcBef>
                <a:spcPts val="600"/>
              </a:spcBef>
            </a:pPr>
            <a:endParaRPr lang="en-US" sz="8000" b="1">
              <a:solidFill>
                <a:schemeClr val="dk1"/>
              </a:solidFill>
              <a:latin typeface="Calibri" panose="020F0502020204030204" pitchFamily="34" charset="0"/>
              <a:ea typeface="Arial"/>
              <a:cs typeface="Calibri" panose="020F0502020204030204" pitchFamily="34" charset="0"/>
              <a:sym typeface="Arial"/>
            </a:endParaRPr>
          </a:p>
          <a:p>
            <a:pPr>
              <a:spcBef>
                <a:spcPts val="600"/>
              </a:spcBef>
            </a:pPr>
            <a:r>
              <a:rPr lang="en-US" sz="8000" b="1">
                <a:solidFill>
                  <a:schemeClr val="dk1"/>
                </a:solidFill>
                <a:latin typeface="Calibri" panose="020F0502020204030204" pitchFamily="34" charset="0"/>
                <a:ea typeface="Arial"/>
                <a:cs typeface="Calibri" panose="020F0502020204030204" pitchFamily="34" charset="0"/>
                <a:sym typeface="Arial"/>
              </a:rPr>
              <a:t>When used acutely may confound transitory distress with a disorder</a:t>
            </a:r>
          </a:p>
          <a:p>
            <a:pPr>
              <a:spcBef>
                <a:spcPts val="600"/>
              </a:spcBef>
            </a:pPr>
            <a:endParaRPr lang="en-US" sz="8000" b="1">
              <a:solidFill>
                <a:schemeClr val="dk1"/>
              </a:solidFill>
              <a:latin typeface="Calibri" panose="020F0502020204030204" pitchFamily="34" charset="0"/>
              <a:ea typeface="Arial"/>
              <a:cs typeface="Calibri" panose="020F0502020204030204" pitchFamily="34" charset="0"/>
              <a:sym typeface="Arial"/>
            </a:endParaRPr>
          </a:p>
          <a:p>
            <a:pPr>
              <a:spcBef>
                <a:spcPts val="600"/>
              </a:spcBef>
            </a:pPr>
            <a:r>
              <a:rPr lang="en-US" sz="8000" b="1">
                <a:solidFill>
                  <a:schemeClr val="dk1"/>
                </a:solidFill>
                <a:latin typeface="Calibri" panose="020F0502020204030204" pitchFamily="34" charset="0"/>
                <a:ea typeface="Arial"/>
                <a:cs typeface="Calibri" panose="020F0502020204030204" pitchFamily="34" charset="0"/>
                <a:sym typeface="Arial"/>
              </a:rPr>
              <a:t>May over identify risk</a:t>
            </a:r>
          </a:p>
          <a:p>
            <a:pPr>
              <a:spcBef>
                <a:spcPts val="600"/>
              </a:spcBef>
            </a:pPr>
            <a:endParaRPr lang="en-US" sz="8000" b="1">
              <a:solidFill>
                <a:schemeClr val="dk1"/>
              </a:solidFill>
              <a:latin typeface="Calibri" panose="020F0502020204030204" pitchFamily="34" charset="0"/>
              <a:ea typeface="Arial"/>
              <a:cs typeface="Calibri" panose="020F0502020204030204" pitchFamily="34" charset="0"/>
              <a:sym typeface="Arial"/>
            </a:endParaRPr>
          </a:p>
          <a:p>
            <a:pPr>
              <a:spcBef>
                <a:spcPts val="600"/>
              </a:spcBef>
            </a:pPr>
            <a:r>
              <a:rPr lang="en-US" sz="8000" b="1">
                <a:solidFill>
                  <a:schemeClr val="dk1"/>
                </a:solidFill>
                <a:latin typeface="Calibri" panose="020F0502020204030204" pitchFamily="34" charset="0"/>
                <a:ea typeface="Arial"/>
                <a:cs typeface="Calibri" panose="020F0502020204030204" pitchFamily="34" charset="0"/>
                <a:sym typeface="Arial"/>
              </a:rPr>
              <a:t>Avoidant/numb children</a:t>
            </a:r>
            <a:r>
              <a:rPr lang="en-US" sz="8000" b="1">
                <a:solidFill>
                  <a:schemeClr val="dk1"/>
                </a:solidFill>
                <a:latin typeface="Calibri" panose="020F0502020204030204" pitchFamily="34" charset="0"/>
                <a:cs typeface="Calibri" panose="020F0502020204030204" pitchFamily="34" charset="0"/>
              </a:rPr>
              <a:t> likely will </a:t>
            </a:r>
            <a:r>
              <a:rPr lang="en-US" sz="8000" b="1">
                <a:solidFill>
                  <a:schemeClr val="dk1"/>
                </a:solidFill>
                <a:latin typeface="Calibri" panose="020F0502020204030204" pitchFamily="34" charset="0"/>
                <a:ea typeface="Arial"/>
                <a:cs typeface="Calibri" panose="020F0502020204030204" pitchFamily="34" charset="0"/>
                <a:sym typeface="Arial"/>
              </a:rPr>
              <a:t>not report symptoms and may appear not to require care when they do </a:t>
            </a:r>
            <a:endParaRPr lang="en-US" sz="8000" b="1">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24896289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DE16-9C0E-A3BC-35D6-F605EC6E595F}"/>
              </a:ext>
            </a:extLst>
          </p:cNvPr>
          <p:cNvSpPr>
            <a:spLocks noGrp="1"/>
          </p:cNvSpPr>
          <p:nvPr>
            <p:ph type="title"/>
          </p:nvPr>
        </p:nvSpPr>
        <p:spPr/>
        <p:txBody>
          <a:bodyPr/>
          <a:lstStyle/>
          <a:p>
            <a:r>
              <a:rPr lang="en-US"/>
              <a:t>Psychological Simple Triage and Rapid Treatment (</a:t>
            </a:r>
            <a:r>
              <a:rPr lang="en-US" err="1"/>
              <a:t>PsySTART</a:t>
            </a:r>
            <a:r>
              <a:rPr lang="en-US"/>
              <a:t>)©</a:t>
            </a:r>
            <a:br>
              <a:rPr lang="en-US"/>
            </a:br>
            <a:br>
              <a:rPr lang="en-US"/>
            </a:br>
            <a:endParaRPr lang="en-US"/>
          </a:p>
        </p:txBody>
      </p:sp>
      <p:sp>
        <p:nvSpPr>
          <p:cNvPr id="3" name="Content Placeholder 2">
            <a:extLst>
              <a:ext uri="{FF2B5EF4-FFF2-40B4-BE49-F238E27FC236}">
                <a16:creationId xmlns:a16="http://schemas.microsoft.com/office/drawing/2014/main" id="{3AB211F7-6A96-E4DE-6379-EF3FB17858E0}"/>
              </a:ext>
            </a:extLst>
          </p:cNvPr>
          <p:cNvSpPr>
            <a:spLocks noGrp="1"/>
          </p:cNvSpPr>
          <p:nvPr>
            <p:ph idx="1"/>
          </p:nvPr>
        </p:nvSpPr>
        <p:spPr>
          <a:xfrm>
            <a:off x="3726873" y="166255"/>
            <a:ext cx="7905146" cy="6435003"/>
          </a:xfrm>
        </p:spPr>
        <p:txBody>
          <a:bodyPr>
            <a:normAutofit fontScale="25000" lnSpcReduction="20000"/>
          </a:bodyPr>
          <a:lstStyle/>
          <a:p>
            <a:endParaRPr lang="en-US" sz="8000" b="1">
              <a:latin typeface="Arial" panose="020B0604020202020204" pitchFamily="34" charset="0"/>
              <a:cs typeface="Arial" panose="020B0604020202020204" pitchFamily="34" charset="0"/>
            </a:endParaRPr>
          </a:p>
          <a:p>
            <a:r>
              <a:rPr lang="en-US" sz="8000" b="1">
                <a:latin typeface="Arial" panose="020B0604020202020204" pitchFamily="34" charset="0"/>
                <a:cs typeface="Arial" panose="020B0604020202020204" pitchFamily="34" charset="0"/>
              </a:rPr>
              <a:t>Takes 2 minutes or less to complete</a:t>
            </a:r>
          </a:p>
          <a:p>
            <a:endParaRPr lang="en-US" sz="8000" b="1">
              <a:latin typeface="Arial" panose="020B0604020202020204" pitchFamily="34" charset="0"/>
              <a:cs typeface="Arial" panose="020B0604020202020204" pitchFamily="34" charset="0"/>
            </a:endParaRPr>
          </a:p>
          <a:p>
            <a:r>
              <a:rPr lang="en-US" sz="8000" b="1">
                <a:latin typeface="Arial" panose="020B0604020202020204" pitchFamily="34" charset="0"/>
                <a:cs typeface="Arial" panose="020B0604020202020204" pitchFamily="34" charset="0"/>
              </a:rPr>
              <a:t>Is not based on symptoms of distress, but on direct trauma exposures and losses</a:t>
            </a:r>
          </a:p>
          <a:p>
            <a:endParaRPr lang="en-US" sz="8000" b="1">
              <a:latin typeface="Arial" panose="020B0604020202020204" pitchFamily="34" charset="0"/>
              <a:cs typeface="Arial" panose="020B0604020202020204" pitchFamily="34" charset="0"/>
            </a:endParaRPr>
          </a:p>
          <a:p>
            <a:r>
              <a:rPr lang="en-US" sz="8000" b="1">
                <a:latin typeface="Arial" panose="020B0604020202020204" pitchFamily="34" charset="0"/>
                <a:cs typeface="Arial" panose="020B0604020202020204" pitchFamily="34" charset="0"/>
              </a:rPr>
              <a:t>Evidence–based reliably predicts risk of PTSD and co-occurring conditions such as depression</a:t>
            </a:r>
          </a:p>
          <a:p>
            <a:endParaRPr lang="en-US" sz="8000" b="1">
              <a:latin typeface="Arial" panose="020B0604020202020204" pitchFamily="34" charset="0"/>
              <a:cs typeface="Arial" panose="020B0604020202020204" pitchFamily="34" charset="0"/>
            </a:endParaRPr>
          </a:p>
          <a:p>
            <a:r>
              <a:rPr lang="en-US" sz="8000" b="1">
                <a:latin typeface="Arial" panose="020B0604020202020204" pitchFamily="34" charset="0"/>
                <a:cs typeface="Arial" panose="020B0604020202020204" pitchFamily="34" charset="0"/>
              </a:rPr>
              <a:t>Can identify those children at highest risk, allowing for equitable prioritization of scarce mental health resources</a:t>
            </a:r>
          </a:p>
          <a:p>
            <a:endParaRPr lang="en-US" sz="8000" b="1">
              <a:latin typeface="Arial" panose="020B0604020202020204" pitchFamily="34" charset="0"/>
              <a:cs typeface="Arial" panose="020B0604020202020204" pitchFamily="34" charset="0"/>
            </a:endParaRPr>
          </a:p>
          <a:p>
            <a:r>
              <a:rPr lang="en-US" sz="8000" b="1">
                <a:latin typeface="Arial" panose="020B0604020202020204" pitchFamily="34" charset="0"/>
                <a:cs typeface="Arial" panose="020B0604020202020204" pitchFamily="34" charset="0"/>
              </a:rPr>
              <a:t>Provides decision support to providers</a:t>
            </a:r>
          </a:p>
          <a:p>
            <a:endParaRPr lang="en-US" sz="8000" b="1">
              <a:latin typeface="Arial" panose="020B0604020202020204" pitchFamily="34" charset="0"/>
              <a:cs typeface="Arial" panose="020B0604020202020204" pitchFamily="34" charset="0"/>
            </a:endParaRPr>
          </a:p>
          <a:p>
            <a:r>
              <a:rPr lang="en-US" sz="8000" b="1">
                <a:latin typeface="Arial" panose="020B0604020202020204" pitchFamily="34" charset="0"/>
                <a:cs typeface="Arial" panose="020B0604020202020204" pitchFamily="34" charset="0"/>
              </a:rPr>
              <a:t>Has demonstrated feasibility in disasters, community violence events, pediatric trauma activations</a:t>
            </a:r>
          </a:p>
          <a:p>
            <a:endParaRPr lang="en-US" sz="8000" b="1">
              <a:latin typeface="Arial" panose="020B0604020202020204" pitchFamily="34" charset="0"/>
              <a:cs typeface="Arial" panose="020B0604020202020204" pitchFamily="34" charset="0"/>
            </a:endParaRPr>
          </a:p>
          <a:p>
            <a:r>
              <a:rPr lang="en-US" sz="8000" b="1">
                <a:latin typeface="Arial" panose="020B0604020202020204" pitchFamily="34" charset="0"/>
                <a:cs typeface="Arial" panose="020B0604020202020204" pitchFamily="34" charset="0"/>
              </a:rPr>
              <a:t>Can be used in paper form or electronic</a:t>
            </a:r>
          </a:p>
          <a:p>
            <a:endParaRPr lang="en-US" sz="6400">
              <a:latin typeface="Arial" panose="020B0604020202020204" pitchFamily="34" charset="0"/>
              <a:cs typeface="Arial" panose="020B0604020202020204" pitchFamily="34" charset="0"/>
            </a:endParaRPr>
          </a:p>
          <a:p>
            <a:endParaRPr lang="en-US"/>
          </a:p>
          <a:p>
            <a:endParaRPr lang="en-US"/>
          </a:p>
        </p:txBody>
      </p:sp>
    </p:spTree>
    <p:extLst>
      <p:ext uri="{BB962C8B-B14F-4D97-AF65-F5344CB8AC3E}">
        <p14:creationId xmlns:p14="http://schemas.microsoft.com/office/powerpoint/2010/main" val="7071987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DE16-9C0E-A3BC-35D6-F605EC6E595F}"/>
              </a:ext>
            </a:extLst>
          </p:cNvPr>
          <p:cNvSpPr>
            <a:spLocks noGrp="1"/>
          </p:cNvSpPr>
          <p:nvPr>
            <p:ph type="title"/>
          </p:nvPr>
        </p:nvSpPr>
        <p:spPr>
          <a:xfrm>
            <a:off x="191386" y="850604"/>
            <a:ext cx="3147237" cy="5188687"/>
          </a:xfrm>
        </p:spPr>
        <p:txBody>
          <a:bodyPr>
            <a:normAutofit/>
          </a:bodyPr>
          <a:lstStyle/>
          <a:p>
            <a:r>
              <a:rPr lang="en-US"/>
              <a:t>De-identified and Aggregated Data can provide situational awareness in large events</a:t>
            </a:r>
            <a:br>
              <a:rPr lang="en-US"/>
            </a:br>
            <a:br>
              <a:rPr lang="en-US"/>
            </a:br>
            <a:endParaRPr lang="en-US"/>
          </a:p>
        </p:txBody>
      </p:sp>
      <p:pic>
        <p:nvPicPr>
          <p:cNvPr id="6" name="Content Placeholder 5">
            <a:extLst>
              <a:ext uri="{FF2B5EF4-FFF2-40B4-BE49-F238E27FC236}">
                <a16:creationId xmlns:a16="http://schemas.microsoft.com/office/drawing/2014/main" id="{93BEAE0C-809E-35A9-841B-DDDCE03431E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657599" y="850605"/>
            <a:ext cx="8011591" cy="5188688"/>
          </a:xfrm>
          <a:prstGeom prst="rect">
            <a:avLst/>
          </a:prstGeom>
        </p:spPr>
      </p:pic>
    </p:spTree>
    <p:extLst>
      <p:ext uri="{BB962C8B-B14F-4D97-AF65-F5344CB8AC3E}">
        <p14:creationId xmlns:p14="http://schemas.microsoft.com/office/powerpoint/2010/main" val="4034537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Google Shape;1107;p39"/>
          <p:cNvSpPr/>
          <p:nvPr/>
        </p:nvSpPr>
        <p:spPr>
          <a:xfrm rot="-5400000">
            <a:off x="2100433" y="2582520"/>
            <a:ext cx="3333749" cy="2624327"/>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108" name="Google Shape;1108;p39"/>
          <p:cNvSpPr txBox="1"/>
          <p:nvPr/>
        </p:nvSpPr>
        <p:spPr>
          <a:xfrm>
            <a:off x="2514600" y="2374900"/>
            <a:ext cx="1943100" cy="2514600"/>
          </a:xfrm>
          <a:prstGeom prst="rect">
            <a:avLst/>
          </a:prstGeom>
          <a:noFill/>
          <a:ln>
            <a:noFill/>
          </a:ln>
        </p:spPr>
        <p:txBody>
          <a:bodyPr spcFirstLastPara="1" wrap="square" lIns="91425" tIns="45700" rIns="91425" bIns="45700" anchor="ctr" anchorCtr="0">
            <a:normAutofit lnSpcReduction="10000"/>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100" b="0" i="0" u="none" strike="noStrike" kern="1200" cap="none" spc="0" normalizeH="0" baseline="0" noProof="0">
                <a:ln>
                  <a:noFill/>
                </a:ln>
                <a:solidFill>
                  <a:srgbClr val="FFFFFF"/>
                </a:solidFill>
                <a:effectLst/>
                <a:uLnTx/>
                <a:uFillTx/>
                <a:latin typeface="Arial"/>
                <a:ea typeface="+mn-ea"/>
                <a:cs typeface="Arial"/>
                <a:sym typeface="Arial"/>
              </a:rPr>
              <a:t>Identify trauma exposure and traumatic loss</a:t>
            </a:r>
            <a:endParaRPr kumimoji="0"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11" name="Rectangle 10">
            <a:extLst>
              <a:ext uri="{FF2B5EF4-FFF2-40B4-BE49-F238E27FC236}">
                <a16:creationId xmlns:a16="http://schemas.microsoft.com/office/drawing/2014/main" id="{FA49D304-A1C7-FF2C-F7E6-56CDCD0802CC}"/>
              </a:ext>
            </a:extLst>
          </p:cNvPr>
          <p:cNvSpPr/>
          <p:nvPr/>
        </p:nvSpPr>
        <p:spPr>
          <a:xfrm>
            <a:off x="167269" y="211873"/>
            <a:ext cx="2147306" cy="353943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22225">
                  <a:solidFill>
                    <a:srgbClr val="FAB900"/>
                  </a:solidFill>
                  <a:prstDash val="solid"/>
                </a:ln>
                <a:solidFill>
                  <a:srgbClr val="EE7008"/>
                </a:solidFill>
                <a:effectLst/>
                <a:uLnTx/>
                <a:uFillTx/>
                <a:latin typeface="Corbel" panose="020B0503020204020204"/>
                <a:ea typeface="+mn-ea"/>
                <a:cs typeface="+mn-cs"/>
              </a:rPr>
              <a:t>In the immediate Impact of a Crisis Event or Disaster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22225">
                  <a:solidFill>
                    <a:srgbClr val="FAB900"/>
                  </a:solidFill>
                  <a:prstDash val="solid"/>
                </a:ln>
                <a:solidFill>
                  <a:srgbClr val="EE7008"/>
                </a:solidFill>
                <a:effectLst/>
                <a:uLnTx/>
                <a:uFillTx/>
                <a:latin typeface="Corbel" panose="020B0503020204020204"/>
                <a:ea typeface="+mn-ea"/>
                <a:cs typeface="+mn-cs"/>
              </a:rPr>
              <a:t>Start Here</a:t>
            </a:r>
          </a:p>
        </p:txBody>
      </p:sp>
      <p:pic>
        <p:nvPicPr>
          <p:cNvPr id="4" name="Picture 3">
            <a:extLst>
              <a:ext uri="{FF2B5EF4-FFF2-40B4-BE49-F238E27FC236}">
                <a16:creationId xmlns:a16="http://schemas.microsoft.com/office/drawing/2014/main" id="{F66C60A2-FA51-AE2E-28A6-032F33F5E65E}"/>
              </a:ext>
            </a:extLst>
          </p:cNvPr>
          <p:cNvPicPr>
            <a:picLocks noChangeAspect="1"/>
          </p:cNvPicPr>
          <p:nvPr/>
        </p:nvPicPr>
        <p:blipFill>
          <a:blip r:embed="rId3"/>
          <a:stretch>
            <a:fillRect/>
          </a:stretch>
        </p:blipFill>
        <p:spPr>
          <a:xfrm>
            <a:off x="5571460" y="211873"/>
            <a:ext cx="5443870" cy="6465374"/>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8B987-B917-1BAF-CA6B-B56A188681AF}"/>
              </a:ext>
            </a:extLst>
          </p:cNvPr>
          <p:cNvSpPr>
            <a:spLocks noGrp="1"/>
          </p:cNvSpPr>
          <p:nvPr>
            <p:ph type="ctrTitle"/>
          </p:nvPr>
        </p:nvSpPr>
        <p:spPr/>
        <p:txBody>
          <a:bodyPr/>
          <a:lstStyle/>
          <a:p>
            <a:r>
              <a:rPr lang="en-US"/>
              <a:t>What Happens After  Positive Triage?</a:t>
            </a:r>
          </a:p>
        </p:txBody>
      </p:sp>
      <p:sp>
        <p:nvSpPr>
          <p:cNvPr id="3" name="Subtitle 2">
            <a:extLst>
              <a:ext uri="{FF2B5EF4-FFF2-40B4-BE49-F238E27FC236}">
                <a16:creationId xmlns:a16="http://schemas.microsoft.com/office/drawing/2014/main" id="{2394996F-2202-F4B8-4795-3964F7629E3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045940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DA3159-BB7A-FBA0-6A05-CABE9C2E646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486774" y="100012"/>
            <a:ext cx="3705223" cy="6757987"/>
          </a:xfrm>
          <a:prstGeom prst="rect">
            <a:avLst/>
          </a:prstGeom>
        </p:spPr>
      </p:pic>
      <p:sp>
        <p:nvSpPr>
          <p:cNvPr id="2" name="Title 1">
            <a:extLst>
              <a:ext uri="{FF2B5EF4-FFF2-40B4-BE49-F238E27FC236}">
                <a16:creationId xmlns:a16="http://schemas.microsoft.com/office/drawing/2014/main" id="{8170F1A0-C674-32C3-9C97-F4CF45D4A8DE}"/>
              </a:ext>
            </a:extLst>
          </p:cNvPr>
          <p:cNvSpPr>
            <a:spLocks noGrp="1"/>
          </p:cNvSpPr>
          <p:nvPr>
            <p:ph type="title"/>
          </p:nvPr>
        </p:nvSpPr>
        <p:spPr>
          <a:xfrm>
            <a:off x="128588" y="869356"/>
            <a:ext cx="3228976" cy="1088126"/>
          </a:xfrm>
        </p:spPr>
        <p:txBody>
          <a:bodyPr vert="horz" lIns="91440" tIns="45720" rIns="91440" bIns="45720" rtlCol="0" anchor="ctr">
            <a:normAutofit fontScale="90000"/>
          </a:bodyPr>
          <a:lstStyle/>
          <a:p>
            <a:pPr algn="l">
              <a:spcBef>
                <a:spcPct val="0"/>
              </a:spcBef>
            </a:pPr>
            <a:r>
              <a:rPr lang="en-US" sz="4000" kern="1200">
                <a:solidFill>
                  <a:schemeClr val="bg1"/>
                </a:solidFill>
                <a:latin typeface="+mj-lt"/>
                <a:ea typeface="+mj-ea"/>
                <a:cs typeface="+mj-cs"/>
              </a:rPr>
              <a:t>For An Individual Child</a:t>
            </a:r>
          </a:p>
        </p:txBody>
      </p:sp>
      <p:sp>
        <p:nvSpPr>
          <p:cNvPr id="3" name="Text Placeholder 2">
            <a:extLst>
              <a:ext uri="{FF2B5EF4-FFF2-40B4-BE49-F238E27FC236}">
                <a16:creationId xmlns:a16="http://schemas.microsoft.com/office/drawing/2014/main" id="{875B3FA7-BD55-1A57-016E-B62A9B7A6092}"/>
              </a:ext>
            </a:extLst>
          </p:cNvPr>
          <p:cNvSpPr>
            <a:spLocks noGrp="1"/>
          </p:cNvSpPr>
          <p:nvPr>
            <p:ph type="body" idx="1"/>
          </p:nvPr>
        </p:nvSpPr>
        <p:spPr>
          <a:xfrm>
            <a:off x="3357563" y="869357"/>
            <a:ext cx="5129211" cy="5119288"/>
          </a:xfrm>
        </p:spPr>
        <p:txBody>
          <a:bodyPr vert="horz" lIns="91440" tIns="45720" rIns="91440" bIns="45720" rtlCol="0" anchor="ctr">
            <a:normAutofit/>
          </a:bodyPr>
          <a:lstStyle/>
          <a:p>
            <a:pPr indent="-228600">
              <a:buFont typeface="Arial" panose="020B0604020202020204" pitchFamily="34" charset="0"/>
              <a:buChar char="•"/>
            </a:pPr>
            <a:r>
              <a:rPr lang="en-US" sz="1800" kern="1200">
                <a:solidFill>
                  <a:schemeClr val="tx1"/>
                </a:solidFill>
                <a:latin typeface="Arial" panose="020B0604020202020204" pitchFamily="34" charset="0"/>
                <a:cs typeface="Arial" panose="020B0604020202020204" pitchFamily="34" charset="0"/>
              </a:rPr>
              <a:t>Using a “floating” algorithm, children who have 2 or 3 </a:t>
            </a:r>
            <a:r>
              <a:rPr lang="en-US" sz="1800" kern="1200" err="1">
                <a:solidFill>
                  <a:schemeClr val="tx1"/>
                </a:solidFill>
                <a:latin typeface="Arial" panose="020B0604020202020204" pitchFamily="34" charset="0"/>
                <a:cs typeface="Arial" panose="020B0604020202020204" pitchFamily="34" charset="0"/>
              </a:rPr>
              <a:t>PsySTART</a:t>
            </a:r>
            <a:r>
              <a:rPr lang="en-US" sz="1800" kern="1200">
                <a:solidFill>
                  <a:schemeClr val="tx1"/>
                </a:solidFill>
                <a:latin typeface="Arial" panose="020B0604020202020204" pitchFamily="34" charset="0"/>
                <a:cs typeface="Arial" panose="020B0604020202020204" pitchFamily="34" charset="0"/>
              </a:rPr>
              <a:t> Triage risk factors are referred for additional screening by a MH provider either within the triaging organization or by a community provider</a:t>
            </a:r>
          </a:p>
          <a:p>
            <a:pPr indent="-228600">
              <a:buFont typeface="Arial" panose="020B0604020202020204" pitchFamily="34" charset="0"/>
              <a:buChar char="•"/>
            </a:pPr>
            <a:endParaRPr lang="en-US" sz="1800" kern="1200">
              <a:solidFill>
                <a:schemeClr val="tx1"/>
              </a:solidFill>
              <a:latin typeface="Arial" panose="020B0604020202020204" pitchFamily="34" charset="0"/>
              <a:cs typeface="Arial" panose="020B0604020202020204" pitchFamily="34" charset="0"/>
            </a:endParaRPr>
          </a:p>
          <a:p>
            <a:pPr indent="-228600">
              <a:buFont typeface="Arial" panose="020B0604020202020204" pitchFamily="34" charset="0"/>
              <a:buChar char="•"/>
            </a:pPr>
            <a:r>
              <a:rPr lang="en-US" sz="1800" kern="1200">
                <a:solidFill>
                  <a:schemeClr val="tx1"/>
                </a:solidFill>
                <a:latin typeface="Arial" panose="020B0604020202020204" pitchFamily="34" charset="0"/>
                <a:cs typeface="Arial" panose="020B0604020202020204" pitchFamily="34" charset="0"/>
              </a:rPr>
              <a:t>If outside resources are available, children demonstrating high risk for potential PTSD would be referred to local community resources for outpatient care, preferably an evidence-based intervention such as TF-CBT</a:t>
            </a:r>
          </a:p>
        </p:txBody>
      </p:sp>
    </p:spTree>
    <p:extLst>
      <p:ext uri="{BB962C8B-B14F-4D97-AF65-F5344CB8AC3E}">
        <p14:creationId xmlns:p14="http://schemas.microsoft.com/office/powerpoint/2010/main" val="18531480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4D072-2EE4-DC0E-C44E-7C3CA3A26414}"/>
              </a:ext>
            </a:extLst>
          </p:cNvPr>
          <p:cNvSpPr>
            <a:spLocks noGrp="1"/>
          </p:cNvSpPr>
          <p:nvPr>
            <p:ph type="title"/>
          </p:nvPr>
        </p:nvSpPr>
        <p:spPr/>
        <p:txBody>
          <a:bodyPr/>
          <a:lstStyle/>
          <a:p>
            <a:r>
              <a:rPr lang="en-US"/>
              <a:t>Increasing Access when Mental Health Resources are Insufficient</a:t>
            </a:r>
          </a:p>
        </p:txBody>
      </p:sp>
      <p:sp>
        <p:nvSpPr>
          <p:cNvPr id="3" name="Content Placeholder 2">
            <a:extLst>
              <a:ext uri="{FF2B5EF4-FFF2-40B4-BE49-F238E27FC236}">
                <a16:creationId xmlns:a16="http://schemas.microsoft.com/office/drawing/2014/main" id="{45FA1087-C475-BAD5-B0FF-77984E01B570}"/>
              </a:ext>
            </a:extLst>
          </p:cNvPr>
          <p:cNvSpPr>
            <a:spLocks noGrp="1"/>
          </p:cNvSpPr>
          <p:nvPr>
            <p:ph idx="1"/>
          </p:nvPr>
        </p:nvSpPr>
        <p:spPr>
          <a:xfrm>
            <a:off x="3869268" y="600075"/>
            <a:ext cx="7315200" cy="5384673"/>
          </a:xfrm>
        </p:spPr>
        <p:txBody>
          <a:bodyPr/>
          <a:lstStyle/>
          <a:p>
            <a:endParaRPr lang="en-US" sz="2400">
              <a:latin typeface="Arial" panose="020B0604020202020204" pitchFamily="34" charset="0"/>
              <a:cs typeface="Arial" panose="020B0604020202020204" pitchFamily="34" charset="0"/>
            </a:endParaRPr>
          </a:p>
          <a:p>
            <a:r>
              <a:rPr lang="en-US" sz="2400" b="1">
                <a:latin typeface="Arial" panose="020B0604020202020204" pitchFamily="34" charset="0"/>
                <a:cs typeface="Arial" panose="020B0604020202020204" pitchFamily="34" charset="0"/>
              </a:rPr>
              <a:t>Stepped </a:t>
            </a:r>
            <a:r>
              <a:rPr lang="en-US" sz="2400">
                <a:latin typeface="Arial" panose="020B0604020202020204" pitchFamily="34" charset="0"/>
                <a:cs typeface="Arial" panose="020B0604020202020204" pitchFamily="34" charset="0"/>
              </a:rPr>
              <a:t>Triage to Trauma-Focused Cognitive Behavioral</a:t>
            </a:r>
          </a:p>
          <a:p>
            <a:endParaRPr lang="en-US" sz="2400">
              <a:latin typeface="Arial" panose="020B0604020202020204" pitchFamily="34" charset="0"/>
              <a:cs typeface="Arial" panose="020B0604020202020204" pitchFamily="34" charset="0"/>
            </a:endParaRPr>
          </a:p>
          <a:p>
            <a:r>
              <a:rPr lang="en-US" sz="2400">
                <a:latin typeface="Arial" panose="020B0604020202020204" pitchFamily="34" charset="0"/>
                <a:cs typeface="Arial" panose="020B0604020202020204" pitchFamily="34" charset="0"/>
              </a:rPr>
              <a:t>Positive </a:t>
            </a:r>
            <a:r>
              <a:rPr lang="en-US" sz="2400" err="1">
                <a:latin typeface="Arial" panose="020B0604020202020204" pitchFamily="34" charset="0"/>
                <a:cs typeface="Arial" panose="020B0604020202020204" pitchFamily="34" charset="0"/>
              </a:rPr>
              <a:t>PsySTART</a:t>
            </a:r>
            <a:r>
              <a:rPr lang="en-US" sz="2400">
                <a:latin typeface="Arial" panose="020B0604020202020204" pitchFamily="34" charset="0"/>
                <a:cs typeface="Arial" panose="020B0604020202020204" pitchFamily="34" charset="0"/>
              </a:rPr>
              <a:t> cases assigned to Stepped TF-CBT</a:t>
            </a:r>
          </a:p>
          <a:p>
            <a:pPr marL="0" indent="0">
              <a:buNone/>
            </a:pPr>
            <a:endParaRPr lang="en-US" sz="2400">
              <a:latin typeface="Arial" panose="020B0604020202020204" pitchFamily="34" charset="0"/>
              <a:cs typeface="Arial" panose="020B0604020202020204" pitchFamily="34" charset="0"/>
            </a:endParaRPr>
          </a:p>
          <a:p>
            <a:r>
              <a:rPr lang="en-US" sz="2400">
                <a:latin typeface="Arial" panose="020B0604020202020204" pitchFamily="34" charset="0"/>
                <a:cs typeface="Arial" panose="020B0604020202020204" pitchFamily="34" charset="0"/>
              </a:rPr>
              <a:t>Tele-Behavioral Health, in person, or hybrid</a:t>
            </a:r>
          </a:p>
          <a:p>
            <a:endParaRPr lang="en-US" sz="2400">
              <a:latin typeface="Arial" panose="020B0604020202020204" pitchFamily="34" charset="0"/>
              <a:cs typeface="Arial" panose="020B0604020202020204" pitchFamily="34" charset="0"/>
            </a:endParaRPr>
          </a:p>
          <a:p>
            <a:r>
              <a:rPr lang="en-US" sz="2400">
                <a:latin typeface="Arial" panose="020B0604020202020204" pitchFamily="34" charset="0"/>
                <a:cs typeface="Arial" panose="020B0604020202020204" pitchFamily="34" charset="0"/>
              </a:rPr>
              <a:t>”stepped model” increases individual provider efficiency by 60+%, allowing more children to be served</a:t>
            </a:r>
          </a:p>
          <a:p>
            <a:endParaRPr lang="en-US"/>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31512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1CD43-5EA6-6D69-7E6C-E1C618F84F39}"/>
              </a:ext>
            </a:extLst>
          </p:cNvPr>
          <p:cNvSpPr>
            <a:spLocks noGrp="1"/>
          </p:cNvSpPr>
          <p:nvPr>
            <p:ph type="title"/>
          </p:nvPr>
        </p:nvSpPr>
        <p:spPr>
          <a:xfrm>
            <a:off x="1" y="864108"/>
            <a:ext cx="3400450" cy="5120640"/>
          </a:xfrm>
        </p:spPr>
        <p:txBody>
          <a:bodyPr>
            <a:normAutofit/>
          </a:bodyPr>
          <a:lstStyle/>
          <a:p>
            <a:r>
              <a:rPr lang="en-US" sz="4000">
                <a:latin typeface="+mn-lt"/>
              </a:rPr>
              <a:t>How Does Stepped Triage to Care Work?</a:t>
            </a:r>
          </a:p>
        </p:txBody>
      </p:sp>
      <p:sp>
        <p:nvSpPr>
          <p:cNvPr id="3" name="Content Placeholder 2">
            <a:extLst>
              <a:ext uri="{FF2B5EF4-FFF2-40B4-BE49-F238E27FC236}">
                <a16:creationId xmlns:a16="http://schemas.microsoft.com/office/drawing/2014/main" id="{5D77E5D1-53FF-08DA-A41E-22B96B6B934E}"/>
              </a:ext>
            </a:extLst>
          </p:cNvPr>
          <p:cNvSpPr>
            <a:spLocks noGrp="1"/>
          </p:cNvSpPr>
          <p:nvPr>
            <p:ph idx="1"/>
          </p:nvPr>
        </p:nvSpPr>
        <p:spPr/>
        <p:txBody>
          <a:bodyPr>
            <a:normAutofit fontScale="40000" lnSpcReduction="20000"/>
          </a:bodyPr>
          <a:lstStyle/>
          <a:p>
            <a:r>
              <a:rPr lang="en-US"/>
              <a:t>Figure 1: Stepped Care Model </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 </a:t>
            </a:r>
          </a:p>
          <a:p>
            <a:endParaRPr lang="en-US"/>
          </a:p>
          <a:p>
            <a:endParaRPr lang="en-US"/>
          </a:p>
        </p:txBody>
      </p:sp>
      <p:sp>
        <p:nvSpPr>
          <p:cNvPr id="4" name="Slide Number Placeholder 3">
            <a:extLst>
              <a:ext uri="{FF2B5EF4-FFF2-40B4-BE49-F238E27FC236}">
                <a16:creationId xmlns:a16="http://schemas.microsoft.com/office/drawing/2014/main" id="{AFEEABC8-9A06-5A69-0946-6B3BC833501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F802D2-1449-A245-910C-432BCC5CBDEC}" type="slidenum">
              <a:rPr kumimoji="0" lang="en-US" sz="1200" b="1" i="0" u="none" strike="noStrike" kern="1200" cap="none" spc="0" normalizeH="0" baseline="0" noProof="0" smtClean="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1" i="0" u="none" strike="noStrike" kern="1200" cap="none" spc="0" normalizeH="0" baseline="0" noProof="0">
              <a:ln>
                <a:noFill/>
              </a:ln>
              <a:solidFill>
                <a:srgbClr val="40BAD2"/>
              </a:solidFill>
              <a:effectLst/>
              <a:uLnTx/>
              <a:uFillTx/>
              <a:latin typeface="Corbel" panose="020B0503020204020204"/>
              <a:ea typeface="+mn-ea"/>
              <a:cs typeface="+mn-cs"/>
            </a:endParaRPr>
          </a:p>
        </p:txBody>
      </p:sp>
      <p:graphicFrame>
        <p:nvGraphicFramePr>
          <p:cNvPr id="5" name="Object 4">
            <a:extLst>
              <a:ext uri="{FF2B5EF4-FFF2-40B4-BE49-F238E27FC236}">
                <a16:creationId xmlns:a16="http://schemas.microsoft.com/office/drawing/2014/main" id="{982CB415-CC6D-5469-8A51-CA7557934A8D}"/>
              </a:ext>
            </a:extLst>
          </p:cNvPr>
          <p:cNvGraphicFramePr>
            <a:graphicFrameLocks noChangeAspect="1"/>
          </p:cNvGraphicFramePr>
          <p:nvPr/>
        </p:nvGraphicFramePr>
        <p:xfrm>
          <a:off x="3678865" y="857474"/>
          <a:ext cx="7974420" cy="5839695"/>
        </p:xfrm>
        <a:graphic>
          <a:graphicData uri="http://schemas.openxmlformats.org/presentationml/2006/ole">
            <mc:AlternateContent xmlns:mc="http://schemas.openxmlformats.org/markup-compatibility/2006">
              <mc:Choice xmlns:v="urn:schemas-microsoft-com:vml" Requires="v">
                <p:oleObj name="Document" r:id="rId2" imgW="6553200" imgH="3975100" progId="Word.Document.12">
                  <p:embed/>
                </p:oleObj>
              </mc:Choice>
              <mc:Fallback>
                <p:oleObj name="Document" r:id="rId2" imgW="6553200" imgH="3975100" progId="Word.Document.12">
                  <p:embed/>
                  <p:pic>
                    <p:nvPicPr>
                      <p:cNvPr id="5" name="Object 4">
                        <a:extLst>
                          <a:ext uri="{FF2B5EF4-FFF2-40B4-BE49-F238E27FC236}">
                            <a16:creationId xmlns:a16="http://schemas.microsoft.com/office/drawing/2014/main" id="{982CB415-CC6D-5469-8A51-CA7557934A8D}"/>
                          </a:ext>
                        </a:extLst>
                      </p:cNvPr>
                      <p:cNvPicPr/>
                      <p:nvPr/>
                    </p:nvPicPr>
                    <p:blipFill>
                      <a:blip r:embed="rId3"/>
                      <a:stretch>
                        <a:fillRect/>
                      </a:stretch>
                    </p:blipFill>
                    <p:spPr>
                      <a:xfrm>
                        <a:off x="3678865" y="857474"/>
                        <a:ext cx="7974420" cy="5839695"/>
                      </a:xfrm>
                      <a:prstGeom prst="rect">
                        <a:avLst/>
                      </a:prstGeom>
                    </p:spPr>
                  </p:pic>
                </p:oleObj>
              </mc:Fallback>
            </mc:AlternateContent>
          </a:graphicData>
        </a:graphic>
      </p:graphicFrame>
    </p:spTree>
    <p:extLst>
      <p:ext uri="{BB962C8B-B14F-4D97-AF65-F5344CB8AC3E}">
        <p14:creationId xmlns:p14="http://schemas.microsoft.com/office/powerpoint/2010/main" val="2188063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83C15-339E-8413-DA9F-D428272DA611}"/>
              </a:ext>
            </a:extLst>
          </p:cNvPr>
          <p:cNvSpPr>
            <a:spLocks noGrp="1"/>
          </p:cNvSpPr>
          <p:nvPr>
            <p:ph type="title"/>
          </p:nvPr>
        </p:nvSpPr>
        <p:spPr/>
        <p:txBody>
          <a:bodyPr/>
          <a:lstStyle/>
          <a:p>
            <a:r>
              <a:rPr lang="en-US"/>
              <a:t>Meet our team!</a:t>
            </a:r>
          </a:p>
        </p:txBody>
      </p:sp>
      <p:sp>
        <p:nvSpPr>
          <p:cNvPr id="5" name="Text Placeholder 1">
            <a:extLst>
              <a:ext uri="{FF2B5EF4-FFF2-40B4-BE49-F238E27FC236}">
                <a16:creationId xmlns:a16="http://schemas.microsoft.com/office/drawing/2014/main" id="{BBE8601C-D55C-7921-1E6C-1DAA449CDDFF}"/>
              </a:ext>
            </a:extLst>
          </p:cNvPr>
          <p:cNvSpPr>
            <a:spLocks noGrp="1"/>
          </p:cNvSpPr>
          <p:nvPr>
            <p:ph type="body" sz="quarter" idx="3"/>
          </p:nvPr>
        </p:nvSpPr>
        <p:spPr>
          <a:xfrm>
            <a:off x="1589027" y="2094321"/>
            <a:ext cx="1986538" cy="393294"/>
          </a:xfrm>
        </p:spPr>
        <p:txBody>
          <a:bodyPr anchor="t">
            <a:normAutofit/>
          </a:bodyPr>
          <a:lstStyle/>
          <a:p>
            <a:pPr algn="ctr"/>
            <a:r>
              <a:rPr lang="en-US" sz="2000" dirty="0"/>
              <a:t>Tona McGuire</a:t>
            </a:r>
          </a:p>
        </p:txBody>
      </p:sp>
      <p:pic>
        <p:nvPicPr>
          <p:cNvPr id="4" name="Picture 1" descr="Portrait of Tona McGuire">
            <a:extLst>
              <a:ext uri="{FF2B5EF4-FFF2-40B4-BE49-F238E27FC236}">
                <a16:creationId xmlns:a16="http://schemas.microsoft.com/office/drawing/2014/main" id="{DE6BF536-5A0F-9631-6DC5-30C9733149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9026" y="2637975"/>
            <a:ext cx="1986539" cy="2405080"/>
          </a:xfrm>
          <a:prstGeom prst="rect">
            <a:avLst/>
          </a:prstGeom>
          <a:ln>
            <a:solidFill>
              <a:schemeClr val="tx1"/>
            </a:solidFill>
          </a:ln>
        </p:spPr>
      </p:pic>
      <p:sp>
        <p:nvSpPr>
          <p:cNvPr id="9" name="Text Placeholder 2">
            <a:extLst>
              <a:ext uri="{FF2B5EF4-FFF2-40B4-BE49-F238E27FC236}">
                <a16:creationId xmlns:a16="http://schemas.microsoft.com/office/drawing/2014/main" id="{233290ED-ECDA-06BC-A74F-9F29E838CD7E}"/>
              </a:ext>
            </a:extLst>
          </p:cNvPr>
          <p:cNvSpPr txBox="1">
            <a:spLocks/>
          </p:cNvSpPr>
          <p:nvPr/>
        </p:nvSpPr>
        <p:spPr>
          <a:xfrm>
            <a:off x="4673230" y="2094321"/>
            <a:ext cx="2231566" cy="39329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2"/>
                </a:solidFill>
                <a:latin typeface="+mj-lt"/>
                <a:ea typeface="+mn-ea"/>
                <a:cs typeface="+mn-cs"/>
              </a:defRPr>
            </a:lvl1pPr>
            <a:lvl2pPr marL="457200" indent="0" algn="l" defTabSz="914400" rtl="0" eaLnBrk="1" latinLnBrk="0" hangingPunct="1">
              <a:lnSpc>
                <a:spcPct val="90000"/>
              </a:lnSpc>
              <a:spcBef>
                <a:spcPts val="500"/>
              </a:spcBef>
              <a:buSzPct val="75000"/>
              <a:buFont typeface="Courier New" panose="02070309020205020404" pitchFamily="49" charset="0"/>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Wingdings" pitchFamily="2" charset="2"/>
              <a:buNone/>
              <a:defRPr sz="1800" b="1"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800" dirty="0"/>
              <a:t>Kelcey Schmitz</a:t>
            </a:r>
          </a:p>
        </p:txBody>
      </p:sp>
      <p:pic>
        <p:nvPicPr>
          <p:cNvPr id="8" name="Picture 2" descr="Portrait of Kelcey Schmitz">
            <a:extLst>
              <a:ext uri="{FF2B5EF4-FFF2-40B4-BE49-F238E27FC236}">
                <a16:creationId xmlns:a16="http://schemas.microsoft.com/office/drawing/2014/main" id="{4AD0B61F-C02C-F7F7-3E81-CFF7CE6E83F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3230" y="2637975"/>
            <a:ext cx="2231565" cy="23019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 Placeholder 3">
            <a:extLst>
              <a:ext uri="{FF2B5EF4-FFF2-40B4-BE49-F238E27FC236}">
                <a16:creationId xmlns:a16="http://schemas.microsoft.com/office/drawing/2014/main" id="{0A48E3A7-AB2C-57AF-F781-96FEB3A7F808}"/>
              </a:ext>
            </a:extLst>
          </p:cNvPr>
          <p:cNvSpPr txBox="1">
            <a:spLocks/>
          </p:cNvSpPr>
          <p:nvPr/>
        </p:nvSpPr>
        <p:spPr>
          <a:xfrm>
            <a:off x="8096001" y="2094321"/>
            <a:ext cx="2413431" cy="393294"/>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2"/>
                </a:solidFill>
                <a:latin typeface="+mj-lt"/>
                <a:ea typeface="+mn-ea"/>
                <a:cs typeface="+mn-cs"/>
              </a:defRPr>
            </a:lvl1pPr>
            <a:lvl2pPr marL="457200" indent="0" algn="l" defTabSz="914400" rtl="0" eaLnBrk="1" latinLnBrk="0" hangingPunct="1">
              <a:lnSpc>
                <a:spcPct val="90000"/>
              </a:lnSpc>
              <a:spcBef>
                <a:spcPts val="500"/>
              </a:spcBef>
              <a:buSzPct val="75000"/>
              <a:buFont typeface="Courier New" panose="02070309020205020404" pitchFamily="49" charset="0"/>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Wingdings" pitchFamily="2" charset="2"/>
              <a:buNone/>
              <a:defRPr sz="1800" b="1"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800" dirty="0"/>
              <a:t>Kathleen Lynne Lane</a:t>
            </a:r>
          </a:p>
        </p:txBody>
      </p:sp>
      <p:pic>
        <p:nvPicPr>
          <p:cNvPr id="6" name="Picture 3" descr="Portrait of Kathleen Lynne Lane">
            <a:extLst>
              <a:ext uri="{FF2B5EF4-FFF2-40B4-BE49-F238E27FC236}">
                <a16:creationId xmlns:a16="http://schemas.microsoft.com/office/drawing/2014/main" id="{F72AA594-FF0D-FCF7-1B10-684098E8175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89543" y="2637975"/>
            <a:ext cx="2226348" cy="2301901"/>
          </a:xfrm>
          <a:prstGeom prst="rect">
            <a:avLst/>
          </a:prstGeom>
          <a:ln>
            <a:solidFill>
              <a:schemeClr val="tx1"/>
            </a:solidFill>
          </a:ln>
        </p:spPr>
      </p:pic>
    </p:spTree>
    <p:extLst>
      <p:ext uri="{BB962C8B-B14F-4D97-AF65-F5344CB8AC3E}">
        <p14:creationId xmlns:p14="http://schemas.microsoft.com/office/powerpoint/2010/main" val="41036720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7F37-F303-71E9-C758-9A37E22C1F26}"/>
              </a:ext>
            </a:extLst>
          </p:cNvPr>
          <p:cNvSpPr>
            <a:spLocks noGrp="1"/>
          </p:cNvSpPr>
          <p:nvPr>
            <p:ph type="ctrTitle"/>
          </p:nvPr>
        </p:nvSpPr>
        <p:spPr>
          <a:xfrm>
            <a:off x="1069848" y="857250"/>
            <a:ext cx="7315200" cy="2171700"/>
          </a:xfrm>
        </p:spPr>
        <p:txBody>
          <a:bodyPr>
            <a:normAutofit fontScale="90000"/>
          </a:bodyPr>
          <a:lstStyle/>
          <a:p>
            <a:br>
              <a:rPr lang="en-US"/>
            </a:br>
            <a:br>
              <a:rPr lang="en-US"/>
            </a:br>
            <a:br>
              <a:rPr lang="en-US"/>
            </a:br>
            <a:br>
              <a:rPr lang="en-US"/>
            </a:br>
            <a:br>
              <a:rPr lang="en-US"/>
            </a:br>
            <a:r>
              <a:rPr lang="en-US"/>
              <a:t>Thank you!</a:t>
            </a:r>
            <a:br>
              <a:rPr lang="en-US"/>
            </a:br>
            <a:r>
              <a:rPr lang="en-US"/>
              <a:t>Questions?</a:t>
            </a:r>
            <a:br>
              <a:rPr lang="en-US"/>
            </a:br>
            <a:r>
              <a:rPr lang="en-US"/>
              <a:t>tlmcg01@gmail.com</a:t>
            </a:r>
          </a:p>
        </p:txBody>
      </p:sp>
      <p:sp>
        <p:nvSpPr>
          <p:cNvPr id="3" name="Subtitle 2">
            <a:extLst>
              <a:ext uri="{FF2B5EF4-FFF2-40B4-BE49-F238E27FC236}">
                <a16:creationId xmlns:a16="http://schemas.microsoft.com/office/drawing/2014/main" id="{78BF66B7-CFD3-BA49-1057-9AA309CC0F50}"/>
              </a:ext>
            </a:extLst>
          </p:cNvPr>
          <p:cNvSpPr>
            <a:spLocks noGrp="1"/>
          </p:cNvSpPr>
          <p:nvPr>
            <p:ph type="subTitle" idx="1"/>
          </p:nvPr>
        </p:nvSpPr>
        <p:spPr/>
        <p:txBody>
          <a:bodyPr>
            <a:normAutofit/>
          </a:bodyPr>
          <a:lstStyle/>
          <a:p>
            <a:r>
              <a:rPr lang="en-US" sz="2400">
                <a:solidFill>
                  <a:schemeClr val="bg1"/>
                </a:solidFill>
              </a:rPr>
              <a:t>For more information on </a:t>
            </a:r>
            <a:r>
              <a:rPr lang="en-US" sz="2400" err="1">
                <a:solidFill>
                  <a:schemeClr val="bg1"/>
                </a:solidFill>
              </a:rPr>
              <a:t>PsySTART</a:t>
            </a:r>
            <a:r>
              <a:rPr lang="en-US" sz="2400">
                <a:solidFill>
                  <a:schemeClr val="bg1"/>
                </a:solidFill>
              </a:rPr>
              <a:t>, please reach out to Dr. Merritt Schreiber </a:t>
            </a:r>
            <a:r>
              <a:rPr lang="en-US" sz="2400">
                <a:solidFill>
                  <a:schemeClr val="bg1"/>
                </a:solidFill>
                <a:hlinkClick r:id="rId2">
                  <a:extLst>
                    <a:ext uri="{A12FA001-AC4F-418D-AE19-62706E023703}">
                      <ahyp:hlinkClr xmlns:ahyp="http://schemas.microsoft.com/office/drawing/2018/hyperlinkcolor" val="tx"/>
                    </a:ext>
                  </a:extLst>
                </a:hlinkClick>
              </a:rPr>
              <a:t>m.schreiber@ucla.edu</a:t>
            </a:r>
            <a:r>
              <a:rPr lang="en-US" sz="2400">
                <a:solidFill>
                  <a:schemeClr val="bg1"/>
                </a:solidFill>
              </a:rPr>
              <a:t> </a:t>
            </a:r>
          </a:p>
        </p:txBody>
      </p:sp>
    </p:spTree>
    <p:extLst>
      <p:ext uri="{BB962C8B-B14F-4D97-AF65-F5344CB8AC3E}">
        <p14:creationId xmlns:p14="http://schemas.microsoft.com/office/powerpoint/2010/main" val="8819647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60322-7019-D2D3-8B16-123127AB8E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4AF067-6C58-4E74-E577-95B265805CFE}"/>
              </a:ext>
            </a:extLst>
          </p:cNvPr>
          <p:cNvSpPr>
            <a:spLocks noGrp="1"/>
          </p:cNvSpPr>
          <p:nvPr>
            <p:ph type="title"/>
          </p:nvPr>
        </p:nvSpPr>
        <p:spPr>
          <a:xfrm>
            <a:off x="613832" y="859991"/>
            <a:ext cx="9985743" cy="3522341"/>
          </a:xfrm>
        </p:spPr>
        <p:txBody>
          <a:bodyPr/>
          <a:lstStyle/>
          <a:p>
            <a:r>
              <a:rPr lang="en-US" sz="4800"/>
              <a:t>Universal Social, Emotional, Behavioral, and Mental Health Screening in Washington State </a:t>
            </a:r>
          </a:p>
        </p:txBody>
      </p:sp>
      <p:sp>
        <p:nvSpPr>
          <p:cNvPr id="3" name="TextBox 2">
            <a:extLst>
              <a:ext uri="{FF2B5EF4-FFF2-40B4-BE49-F238E27FC236}">
                <a16:creationId xmlns:a16="http://schemas.microsoft.com/office/drawing/2014/main" id="{7C3A1940-463B-BBB9-43A3-80DFF91BCE06}"/>
              </a:ext>
            </a:extLst>
          </p:cNvPr>
          <p:cNvSpPr txBox="1"/>
          <p:nvPr/>
        </p:nvSpPr>
        <p:spPr>
          <a:xfrm>
            <a:off x="613833" y="5075852"/>
            <a:ext cx="871677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B2E83"/>
                </a:solidFill>
                <a:effectLst/>
                <a:uLnTx/>
                <a:uFillTx/>
                <a:latin typeface="Calibri"/>
                <a:ea typeface="+mn-ea"/>
                <a:cs typeface="+mn-cs"/>
              </a:rPr>
              <a:t>Kelcey Schmitz, </a:t>
            </a:r>
            <a:r>
              <a:rPr kumimoji="0" lang="en-US" sz="1800" b="0" i="0" u="none" strike="noStrike" kern="1200" cap="none" spc="0" normalizeH="0" baseline="0" noProof="0" err="1">
                <a:ln>
                  <a:noFill/>
                </a:ln>
                <a:solidFill>
                  <a:srgbClr val="4B2E83"/>
                </a:solidFill>
                <a:effectLst/>
                <a:uLnTx/>
                <a:uFillTx/>
                <a:latin typeface="Calibri"/>
                <a:ea typeface="+mn-ea"/>
                <a:cs typeface="+mn-cs"/>
              </a:rPr>
              <a:t>MSEd</a:t>
            </a:r>
            <a:r>
              <a:rPr kumimoji="0" lang="en-US" sz="1800" b="0" i="0" u="none" strike="noStrike" kern="1200" cap="none" spc="0" normalizeH="0" baseline="0" noProof="0">
                <a:ln>
                  <a:noFill/>
                </a:ln>
                <a:solidFill>
                  <a:srgbClr val="4B2E83"/>
                </a:solidFill>
                <a:effectLst/>
                <a:uLnTx/>
                <a:uFillTx/>
                <a:latin typeface="Calibri"/>
                <a:ea typeface="+mn-ea"/>
                <a:cs typeface="+mn-cs"/>
              </a:rPr>
              <a:t>, Project Director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4B2E83"/>
                </a:solidFill>
                <a:effectLst/>
                <a:uLnTx/>
                <a:uFillTx/>
                <a:latin typeface="Calibri"/>
                <a:ea typeface="+mn-ea"/>
                <a:cs typeface="+mn-cs"/>
              </a:rPr>
              <a:t>UW Haring Center, College of Education &amp; UW SMART Center, School of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B2E83"/>
                </a:solidFill>
                <a:effectLst/>
                <a:uLnTx/>
                <a:uFillTx/>
                <a:latin typeface="Calibri"/>
                <a:ea typeface="+mn-ea"/>
                <a:cs typeface="+mn-cs"/>
                <a:hlinkClick r:id="rId2">
                  <a:extLst>
                    <a:ext uri="{A12FA001-AC4F-418D-AE19-62706E023703}">
                      <ahyp:hlinkClr xmlns:ahyp="http://schemas.microsoft.com/office/drawing/2018/hyperlinkcolor" val="tx"/>
                    </a:ext>
                  </a:extLst>
                </a:hlinkClick>
              </a:rPr>
              <a:t>kelcey1@uw.edu</a:t>
            </a:r>
            <a:r>
              <a:rPr kumimoji="0" lang="en-US" sz="1800" b="0" i="0" u="none" strike="noStrike" kern="1200" cap="none" spc="0" normalizeH="0" baseline="0" noProof="0">
                <a:ln>
                  <a:noFill/>
                </a:ln>
                <a:solidFill>
                  <a:srgbClr val="4B2E83"/>
                </a:solidFill>
                <a:effectLst/>
                <a:uLnTx/>
                <a:uFillTx/>
                <a:latin typeface="Calibri"/>
                <a:ea typeface="+mn-ea"/>
                <a:cs typeface="+mn-cs"/>
              </a:rPr>
              <a:t>  </a:t>
            </a:r>
          </a:p>
        </p:txBody>
      </p:sp>
      <p:sp>
        <p:nvSpPr>
          <p:cNvPr id="5" name="TextBox 4">
            <a:extLst>
              <a:ext uri="{FF2B5EF4-FFF2-40B4-BE49-F238E27FC236}">
                <a16:creationId xmlns:a16="http://schemas.microsoft.com/office/drawing/2014/main" id="{52F66CB3-3BFC-C128-A7B1-434585177479}"/>
              </a:ext>
            </a:extLst>
          </p:cNvPr>
          <p:cNvSpPr txBox="1"/>
          <p:nvPr/>
        </p:nvSpPr>
        <p:spPr>
          <a:xfrm>
            <a:off x="5094514" y="6211669"/>
            <a:ext cx="70974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B2E83"/>
                </a:solidFill>
                <a:effectLst/>
                <a:uLnTx/>
                <a:uFillTx/>
                <a:latin typeface="Calibri"/>
                <a:ea typeface="+mn-ea"/>
                <a:cs typeface="+mn-cs"/>
              </a:rPr>
              <a:t>Special Acknowledgement: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B2E83"/>
                </a:solidFill>
                <a:effectLst/>
                <a:uLnTx/>
                <a:uFillTx/>
                <a:latin typeface="Calibri"/>
                <a:ea typeface="+mn-ea"/>
                <a:cs typeface="+mn-cs"/>
              </a:rPr>
              <a:t>Rayann Silva, Mari Meador, Larissa Gaias, Casey </a:t>
            </a:r>
            <a:r>
              <a:rPr kumimoji="0" lang="en-US" sz="1800" b="0" i="0" u="none" strike="noStrike" kern="1200" cap="none" spc="0" normalizeH="0" baseline="0" noProof="0" err="1">
                <a:ln>
                  <a:noFill/>
                </a:ln>
                <a:solidFill>
                  <a:srgbClr val="4B2E83"/>
                </a:solidFill>
                <a:effectLst/>
                <a:uLnTx/>
                <a:uFillTx/>
                <a:latin typeface="Calibri"/>
                <a:ea typeface="+mn-ea"/>
                <a:cs typeface="+mn-cs"/>
              </a:rPr>
              <a:t>Edhe</a:t>
            </a:r>
            <a:r>
              <a:rPr kumimoji="0" lang="en-US" sz="1800" b="0" i="0" u="none" strike="noStrike" kern="1200" cap="none" spc="0" normalizeH="0" baseline="0" noProof="0">
                <a:ln>
                  <a:noFill/>
                </a:ln>
                <a:solidFill>
                  <a:srgbClr val="4B2E83"/>
                </a:solidFill>
                <a:effectLst/>
                <a:uLnTx/>
                <a:uFillTx/>
                <a:latin typeface="Calibri"/>
                <a:ea typeface="+mn-ea"/>
                <a:cs typeface="+mn-cs"/>
              </a:rPr>
              <a:t>, Bethlehem Kebede</a:t>
            </a:r>
          </a:p>
        </p:txBody>
      </p:sp>
      <p:pic>
        <p:nvPicPr>
          <p:cNvPr id="6" name="Google Shape;4559;p737">
            <a:extLst>
              <a:ext uri="{FF2B5EF4-FFF2-40B4-BE49-F238E27FC236}">
                <a16:creationId xmlns:a16="http://schemas.microsoft.com/office/drawing/2014/main" id="{C6AE73F9-C30F-B9CD-CB24-EC1EC1F2154B}"/>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55678" y="370505"/>
            <a:ext cx="4188680" cy="952449"/>
          </a:xfrm>
          <a:prstGeom prst="rect">
            <a:avLst/>
          </a:prstGeom>
          <a:noFill/>
          <a:ln>
            <a:noFill/>
          </a:ln>
        </p:spPr>
      </p:pic>
      <p:pic>
        <p:nvPicPr>
          <p:cNvPr id="7" name="Picture 6" descr="School Mental Health Assessment, Research, &amp; Training (SMART) Center –  Department of Psychiatry &amp; Behavioral Sciences">
            <a:extLst>
              <a:ext uri="{FF2B5EF4-FFF2-40B4-BE49-F238E27FC236}">
                <a16:creationId xmlns:a16="http://schemas.microsoft.com/office/drawing/2014/main" id="{3BF0BFF1-B227-FFFC-2890-913C686DBC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06254" y="182241"/>
            <a:ext cx="1200898" cy="1147183"/>
          </a:xfrm>
          <a:prstGeom prst="rect">
            <a:avLst/>
          </a:prstGeom>
        </p:spPr>
      </p:pic>
      <p:pic>
        <p:nvPicPr>
          <p:cNvPr id="3076" name="Picture 4" descr="A person smiling at camera&#10;&#10;Description automatically generated">
            <a:extLst>
              <a:ext uri="{FF2B5EF4-FFF2-40B4-BE49-F238E27FC236}">
                <a16:creationId xmlns:a16="http://schemas.microsoft.com/office/drawing/2014/main" id="{6B0F809F-AEC7-13EE-CBAF-61F1D3593F7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200567" y="2212594"/>
            <a:ext cx="2577970" cy="2659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2963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50"/>
        <p:cNvGrpSpPr/>
        <p:nvPr/>
      </p:nvGrpSpPr>
      <p:grpSpPr>
        <a:xfrm>
          <a:off x="0" y="0"/>
          <a:ext cx="0" cy="0"/>
          <a:chOff x="0" y="0"/>
          <a:chExt cx="0" cy="0"/>
        </a:xfrm>
      </p:grpSpPr>
      <p:sp>
        <p:nvSpPr>
          <p:cNvPr id="4551" name="Google Shape;4551;p737"/>
          <p:cNvSpPr/>
          <p:nvPr/>
        </p:nvSpPr>
        <p:spPr>
          <a:xfrm>
            <a:off x="6095900" y="0"/>
            <a:ext cx="6096000" cy="6858000"/>
          </a:xfrm>
          <a:prstGeom prst="rect">
            <a:avLst/>
          </a:prstGeom>
          <a:solidFill>
            <a:srgbClr val="F3F3F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900"/>
              <a:buFontTx/>
              <a:buNone/>
              <a:tabLst/>
              <a:defRPr/>
            </a:pPr>
            <a:endParaRPr kumimoji="0" sz="2533"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552" name="Google Shape;4552;p73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784224" y="5644787"/>
            <a:ext cx="992120" cy="1076325"/>
          </a:xfrm>
          <a:prstGeom prst="rect">
            <a:avLst/>
          </a:prstGeom>
          <a:noFill/>
          <a:ln>
            <a:noFill/>
          </a:ln>
        </p:spPr>
      </p:pic>
      <p:sp>
        <p:nvSpPr>
          <p:cNvPr id="4553" name="Google Shape;4553;p737"/>
          <p:cNvSpPr txBox="1"/>
          <p:nvPr/>
        </p:nvSpPr>
        <p:spPr>
          <a:xfrm>
            <a:off x="7776351" y="5470900"/>
            <a:ext cx="4248400" cy="1496651"/>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15000"/>
              </a:lnSpc>
              <a:spcBef>
                <a:spcPts val="0"/>
              </a:spcBef>
              <a:spcAft>
                <a:spcPts val="0"/>
              </a:spcAft>
              <a:buClr>
                <a:srgbClr val="000000"/>
              </a:buClr>
              <a:buSzPts val="1500"/>
              <a:buFontTx/>
              <a:buNone/>
              <a:tabLst/>
              <a:defRPr/>
            </a:pPr>
            <a:r>
              <a:rPr kumimoji="0" lang="en" sz="2000" b="0" i="0" u="none" strike="noStrike" kern="0" cap="none" spc="0" normalizeH="0" baseline="0" noProof="0">
                <a:ln>
                  <a:noFill/>
                </a:ln>
                <a:solidFill>
                  <a:srgbClr val="404040"/>
                </a:solidFill>
                <a:effectLst/>
                <a:uLnTx/>
                <a:uFillTx/>
                <a:latin typeface="Open Sans"/>
                <a:ea typeface="Open Sans"/>
                <a:cs typeface="Open Sans"/>
                <a:sym typeface="Open Sans"/>
              </a:rPr>
              <a:t>CONNECT WITH US</a:t>
            </a:r>
            <a:endParaRPr kumimoji="0" sz="2000" b="0" i="0" u="none" strike="noStrike" kern="0" cap="none" spc="0" normalizeH="0" baseline="0" noProof="0">
              <a:ln>
                <a:noFill/>
              </a:ln>
              <a:solidFill>
                <a:srgbClr val="404040"/>
              </a:solidFill>
              <a:effectLst/>
              <a:uLnTx/>
              <a:uFillTx/>
              <a:latin typeface="Open Sans"/>
              <a:ea typeface="Open Sans"/>
              <a:cs typeface="Open Sans"/>
              <a:sym typeface="Open Sans"/>
            </a:endParaRPr>
          </a:p>
          <a:p>
            <a:pPr marL="0" marR="0" lvl="0" indent="0" algn="l" defTabSz="1219170" rtl="0" eaLnBrk="1" fontAlgn="auto" latinLnBrk="0" hangingPunct="1">
              <a:lnSpc>
                <a:spcPct val="115000"/>
              </a:lnSpc>
              <a:spcBef>
                <a:spcPts val="0"/>
              </a:spcBef>
              <a:spcAft>
                <a:spcPts val="0"/>
              </a:spcAft>
              <a:buClr>
                <a:srgbClr val="000000"/>
              </a:buClr>
              <a:buSzPts val="1900"/>
              <a:buFontTx/>
              <a:buNone/>
              <a:tabLst/>
              <a:defRPr/>
            </a:pPr>
            <a:r>
              <a:rPr kumimoji="0" lang="en" sz="2533" b="1" i="0" u="none" strike="noStrike" kern="0" cap="none" spc="0" normalizeH="0" baseline="0" noProof="0">
                <a:ln>
                  <a:noFill/>
                </a:ln>
                <a:solidFill>
                  <a:srgbClr val="466BA3"/>
                </a:solidFill>
                <a:effectLst/>
                <a:uLnTx/>
                <a:uFillTx/>
                <a:latin typeface="Open Sans"/>
                <a:ea typeface="Open Sans"/>
                <a:cs typeface="Open Sans"/>
                <a:sym typeface="Open Sans"/>
              </a:rPr>
              <a:t>VIA OUR WEBSITE, EMAIL OR SOCIAL</a:t>
            </a:r>
            <a:r>
              <a:rPr kumimoji="0" lang="en" sz="2533" b="1" i="0" u="none" strike="noStrike" kern="0" cap="none" spc="0" normalizeH="0" baseline="0" noProof="0">
                <a:ln>
                  <a:noFill/>
                </a:ln>
                <a:solidFill>
                  <a:srgbClr val="466BA3"/>
                </a:solidFill>
                <a:effectLst/>
                <a:uLnTx/>
                <a:uFillTx/>
                <a:latin typeface="Arial"/>
                <a:ea typeface="Arial"/>
                <a:cs typeface="Arial"/>
                <a:sym typeface="Arial"/>
              </a:rPr>
              <a:t> </a:t>
            </a:r>
            <a:endParaRPr kumimoji="0" sz="2533" b="1" i="0" u="none" strike="noStrike" kern="0" cap="none" spc="0" normalizeH="0" baseline="0" noProof="0">
              <a:ln>
                <a:noFill/>
              </a:ln>
              <a:solidFill>
                <a:srgbClr val="466BA3"/>
              </a:solidFill>
              <a:effectLst/>
              <a:uLnTx/>
              <a:uFillTx/>
              <a:latin typeface="Arial"/>
              <a:ea typeface="Arial"/>
              <a:cs typeface="Arial"/>
              <a:sym typeface="Arial"/>
            </a:endParaRPr>
          </a:p>
        </p:txBody>
      </p:sp>
      <p:sp>
        <p:nvSpPr>
          <p:cNvPr id="4554" name="Google Shape;4554;p737"/>
          <p:cNvSpPr txBox="1"/>
          <p:nvPr/>
        </p:nvSpPr>
        <p:spPr>
          <a:xfrm>
            <a:off x="6833689" y="1539754"/>
            <a:ext cx="5201200" cy="3938730"/>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200000"/>
              </a:lnSpc>
              <a:spcBef>
                <a:spcPts val="0"/>
              </a:spcBef>
              <a:spcAft>
                <a:spcPts val="0"/>
              </a:spcAft>
              <a:buClr>
                <a:srgbClr val="000000"/>
              </a:buClr>
              <a:buSzTx/>
              <a:buFontTx/>
              <a:buNone/>
              <a:tabLst/>
              <a:defRPr/>
            </a:pPr>
            <a:r>
              <a:rPr kumimoji="0" lang="en" sz="1733" b="0" i="0" u="none" strike="noStrike" kern="0" cap="none" spc="0" normalizeH="0" baseline="0" noProof="0">
                <a:ln>
                  <a:noFill/>
                </a:ln>
                <a:solidFill>
                  <a:srgbClr val="434343"/>
                </a:solidFill>
                <a:effectLst/>
                <a:uLnTx/>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uwsmart@uw.edu</a:t>
            </a:r>
            <a:br>
              <a:rPr kumimoji="0" lang="en" sz="1733" b="0" i="0" u="none" strike="noStrike" kern="0" cap="none" spc="0" normalizeH="0" baseline="0" noProof="0">
                <a:ln>
                  <a:noFill/>
                </a:ln>
                <a:solidFill>
                  <a:srgbClr val="000000"/>
                </a:solidFill>
                <a:effectLst/>
                <a:uLnTx/>
                <a:uFillTx/>
                <a:latin typeface="Open Sans"/>
                <a:ea typeface="Open Sans"/>
                <a:cs typeface="Open Sans"/>
                <a:sym typeface="Open Sans"/>
              </a:rPr>
            </a:br>
            <a:r>
              <a:rPr kumimoji="0" lang="en" sz="1733" b="0" i="0" u="none" strike="noStrike" kern="0" cap="none" spc="0" normalizeH="0" baseline="0" noProof="0">
                <a:ln>
                  <a:noFill/>
                </a:ln>
                <a:solidFill>
                  <a:srgbClr val="434343"/>
                </a:solidFill>
                <a:effectLst/>
                <a:uLnTx/>
                <a:uFill>
                  <a:noFill/>
                </a:u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https://smartcenter.uw.edu/</a:t>
            </a:r>
            <a:br>
              <a:rPr kumimoji="0" lang="en" sz="1733" b="0" i="0" u="none" strike="noStrike" kern="0" cap="none" spc="0" normalizeH="0" baseline="0" noProof="0">
                <a:ln>
                  <a:noFill/>
                </a:ln>
                <a:solidFill>
                  <a:srgbClr val="000000"/>
                </a:solidFill>
                <a:effectLst/>
                <a:uLnTx/>
                <a:uFillTx/>
                <a:latin typeface="Open Sans"/>
                <a:ea typeface="Open Sans"/>
                <a:cs typeface="Open Sans"/>
                <a:sym typeface="Open Sans"/>
              </a:rPr>
            </a:br>
            <a:r>
              <a:rPr kumimoji="0" lang="en" sz="1733" b="0" i="0" u="none" strike="noStrike" kern="0" cap="none" spc="0" normalizeH="0" baseline="0" noProof="0">
                <a:ln>
                  <a:noFill/>
                </a:ln>
                <a:solidFill>
                  <a:srgbClr val="434343"/>
                </a:solidFill>
                <a:effectLst/>
                <a:uLnTx/>
                <a:uFillTx/>
                <a:latin typeface="Open Sans"/>
                <a:ea typeface="Open Sans"/>
                <a:cs typeface="Open Sans"/>
                <a:sym typeface="Open Sans"/>
              </a:rPr>
              <a:t>@SMARTCtr</a:t>
            </a:r>
            <a:br>
              <a:rPr kumimoji="0" lang="en" sz="1733" b="0" i="0" u="none" strike="noStrike" kern="0" cap="none" spc="0" normalizeH="0" baseline="0" noProof="0">
                <a:ln>
                  <a:noFill/>
                </a:ln>
                <a:solidFill>
                  <a:srgbClr val="000000"/>
                </a:solidFill>
                <a:effectLst/>
                <a:uLnTx/>
                <a:uFillTx/>
                <a:latin typeface="Open Sans"/>
                <a:ea typeface="Open Sans"/>
                <a:cs typeface="Open Sans"/>
                <a:sym typeface="Open Sans"/>
              </a:rPr>
            </a:br>
            <a:r>
              <a:rPr kumimoji="0" lang="en" sz="1733" b="0" i="0" u="none" strike="noStrike" kern="0" cap="none" spc="0" normalizeH="0" baseline="0" noProof="0">
                <a:ln>
                  <a:noFill/>
                </a:ln>
                <a:solidFill>
                  <a:srgbClr val="434343"/>
                </a:solidFill>
                <a:effectLst/>
                <a:uLnTx/>
                <a:uFill>
                  <a:noFill/>
                </a:u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facebook.com/UWSMARTcenter</a:t>
            </a:r>
            <a:r>
              <a:rPr kumimoji="0" lang="en" sz="1733" b="0" i="0" u="none" strike="noStrike" kern="0" cap="none" spc="0" normalizeH="0" baseline="0" noProof="0">
                <a:ln>
                  <a:noFill/>
                </a:ln>
                <a:solidFill>
                  <a:srgbClr val="434343"/>
                </a:solidFill>
                <a:effectLst/>
                <a:uLnTx/>
                <a:uFillTx/>
                <a:latin typeface="Open Sans"/>
                <a:ea typeface="Open Sans"/>
                <a:cs typeface="Open Sans"/>
                <a:sym typeface="Open Sans"/>
              </a:rPr>
              <a:t> </a:t>
            </a:r>
            <a:br>
              <a:rPr kumimoji="0" lang="en" sz="1733" b="0" i="0" u="none" strike="noStrike" kern="0" cap="none" spc="0" normalizeH="0" baseline="0" noProof="0">
                <a:ln>
                  <a:noFill/>
                </a:ln>
                <a:solidFill>
                  <a:srgbClr val="000000"/>
                </a:solidFill>
                <a:effectLst/>
                <a:uLnTx/>
                <a:uFillTx/>
                <a:latin typeface="Open Sans"/>
                <a:ea typeface="Open Sans"/>
                <a:cs typeface="Open Sans"/>
                <a:sym typeface="Open Sans"/>
              </a:rPr>
            </a:br>
            <a:r>
              <a:rPr kumimoji="0" lang="en" sz="1733" b="0" i="0" u="none" strike="noStrike" kern="0" cap="none" spc="0" normalizeH="0" baseline="0" noProof="0">
                <a:ln>
                  <a:noFill/>
                </a:ln>
                <a:solidFill>
                  <a:srgbClr val="434343"/>
                </a:solidFill>
                <a:effectLst/>
                <a:uLnTx/>
                <a:uFill>
                  <a:noFill/>
                </a:u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linkedin.com/company/uw-smart-center</a:t>
            </a:r>
            <a:r>
              <a:rPr kumimoji="0" lang="en" sz="1733" b="0" i="0" u="none" strike="noStrike" kern="0" cap="none" spc="0" normalizeH="0" baseline="0" noProof="0">
                <a:ln>
                  <a:noFill/>
                </a:ln>
                <a:solidFill>
                  <a:srgbClr val="434343"/>
                </a:solidFill>
                <a:effectLst/>
                <a:uLnTx/>
                <a:uFillTx/>
                <a:latin typeface="Open Sans"/>
                <a:ea typeface="Open Sans"/>
                <a:cs typeface="Open Sans"/>
                <a:sym typeface="Open Sans"/>
              </a:rPr>
              <a:t> </a:t>
            </a:r>
            <a:endParaRPr kumimoji="0" sz="1733" b="0" i="0" u="none" strike="noStrike" kern="0" cap="none" spc="0" normalizeH="0" baseline="0" noProof="0">
              <a:ln>
                <a:noFill/>
              </a:ln>
              <a:solidFill>
                <a:srgbClr val="404040"/>
              </a:solidFill>
              <a:effectLst/>
              <a:uLnTx/>
              <a:uFillTx/>
              <a:latin typeface="Open Sans"/>
              <a:ea typeface="Open Sans"/>
              <a:cs typeface="Open Sans"/>
              <a:sym typeface="Open Sans"/>
            </a:endParaRPr>
          </a:p>
          <a:p>
            <a:pPr marL="0" marR="0" lvl="0" indent="0" algn="l" defTabSz="1219170" rtl="0" eaLnBrk="1" fontAlgn="auto" latinLnBrk="0" hangingPunct="1">
              <a:lnSpc>
                <a:spcPct val="200000"/>
              </a:lnSpc>
              <a:spcBef>
                <a:spcPts val="0"/>
              </a:spcBef>
              <a:spcAft>
                <a:spcPts val="0"/>
              </a:spcAft>
              <a:buClr>
                <a:srgbClr val="000000"/>
              </a:buClr>
              <a:buSzPts val="1200"/>
              <a:buFontTx/>
              <a:buNone/>
              <a:tabLst/>
              <a:defRPr/>
            </a:pPr>
            <a:r>
              <a:rPr kumimoji="0" lang="en" sz="1600" b="0" i="0" u="none" strike="noStrike" kern="0" cap="none" spc="0" normalizeH="0" baseline="0" noProof="0">
                <a:ln>
                  <a:noFill/>
                </a:ln>
                <a:solidFill>
                  <a:srgbClr val="434343"/>
                </a:solidFill>
                <a:effectLst/>
                <a:uLnTx/>
                <a:uFillTx/>
                <a:latin typeface="Open Sans Light"/>
                <a:ea typeface="Open Sans Light"/>
                <a:cs typeface="Open Sans Light"/>
                <a:sym typeface="Open Sans Light"/>
              </a:rPr>
              <a:t>https://www.youtube.com/@OfficialUWSMARTCenter</a:t>
            </a:r>
            <a:endParaRPr kumimoji="0" sz="1600" b="0" i="0" u="none" strike="noStrike" kern="0" cap="none" spc="0" normalizeH="0" baseline="0" noProof="0">
              <a:ln>
                <a:noFill/>
              </a:ln>
              <a:solidFill>
                <a:srgbClr val="000000"/>
              </a:solidFill>
              <a:effectLst/>
              <a:uLnTx/>
              <a:uFillTx/>
              <a:latin typeface="Open Sans Light"/>
              <a:ea typeface="Open Sans Light"/>
              <a:cs typeface="Open Sans Light"/>
              <a:sym typeface="Open Sans Light"/>
            </a:endParaRPr>
          </a:p>
          <a:p>
            <a:pPr marL="0" marR="0" lvl="0" indent="0" algn="l" defTabSz="1219170" rtl="0" eaLnBrk="1" fontAlgn="auto" latinLnBrk="0" hangingPunct="1">
              <a:lnSpc>
                <a:spcPct val="200000"/>
              </a:lnSpc>
              <a:spcBef>
                <a:spcPts val="0"/>
              </a:spcBef>
              <a:spcAft>
                <a:spcPts val="0"/>
              </a:spcAft>
              <a:buClr>
                <a:srgbClr val="000000"/>
              </a:buClr>
              <a:buSzPts val="1300"/>
              <a:buFontTx/>
              <a:buNone/>
              <a:tabLst/>
              <a:defRPr/>
            </a:pPr>
            <a:r>
              <a:rPr kumimoji="0" lang="en" sz="1733" b="0" i="0" u="none" strike="noStrike" kern="0" cap="none" spc="0" normalizeH="0" baseline="0" noProof="0">
                <a:ln>
                  <a:noFill/>
                </a:ln>
                <a:solidFill>
                  <a:srgbClr val="434343"/>
                </a:solidFill>
                <a:effectLst/>
                <a:uLnTx/>
                <a:uFillTx/>
                <a:latin typeface="Open Sans"/>
                <a:ea typeface="Open Sans"/>
                <a:cs typeface="Open Sans"/>
                <a:sym typeface="Open Sans"/>
              </a:rPr>
              <a:t>subscribe: </a:t>
            </a:r>
            <a:r>
              <a:rPr kumimoji="0" lang="en" sz="1733" b="0" i="0" u="none" strike="noStrike" kern="0" cap="none" spc="0" normalizeH="0" baseline="0" noProof="0">
                <a:ln>
                  <a:noFill/>
                </a:ln>
                <a:solidFill>
                  <a:srgbClr val="404040"/>
                </a:solidFill>
                <a:effectLst/>
                <a:uLnTx/>
                <a:uFill>
                  <a:noFill/>
                </a:uFill>
                <a:latin typeface="Open Sans"/>
                <a:ea typeface="Open Sans"/>
                <a:cs typeface="Open Sans"/>
                <a:sym typeface="Open Sans"/>
                <a:hlinkClick r:id="rId8">
                  <a:extLst>
                    <a:ext uri="{A12FA001-AC4F-418D-AE19-62706E023703}">
                      <ahyp:hlinkClr xmlns:ahyp="http://schemas.microsoft.com/office/drawing/2018/hyperlinkcolor" val="tx"/>
                    </a:ext>
                  </a:extLst>
                </a:hlinkClick>
              </a:rPr>
              <a:t>https://bit.ly/3TVauRI</a:t>
            </a:r>
            <a:endParaRPr kumimoji="0" sz="1733" b="0" i="0" u="none" strike="noStrike" kern="0" cap="none" spc="0" normalizeH="0" baseline="0" noProof="0">
              <a:ln>
                <a:noFill/>
              </a:ln>
              <a:solidFill>
                <a:srgbClr val="404040"/>
              </a:solidFill>
              <a:effectLst/>
              <a:uLnTx/>
              <a:uFillTx/>
              <a:latin typeface="Open Sans"/>
              <a:ea typeface="Open Sans"/>
              <a:cs typeface="Open Sans"/>
              <a:sym typeface="Open Sans"/>
            </a:endParaRPr>
          </a:p>
        </p:txBody>
      </p:sp>
      <p:pic>
        <p:nvPicPr>
          <p:cNvPr id="4555" name="Google Shape;4555;p737"/>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6236685" y="1802409"/>
            <a:ext cx="586575" cy="2539504"/>
          </a:xfrm>
          <a:prstGeom prst="rect">
            <a:avLst/>
          </a:prstGeom>
          <a:noFill/>
          <a:ln>
            <a:noFill/>
          </a:ln>
        </p:spPr>
      </p:pic>
      <p:pic>
        <p:nvPicPr>
          <p:cNvPr id="4556" name="Google Shape;4556;p737"/>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6421207" y="4942691"/>
            <a:ext cx="402867" cy="485631"/>
          </a:xfrm>
          <a:prstGeom prst="rect">
            <a:avLst/>
          </a:prstGeom>
          <a:noFill/>
          <a:ln>
            <a:noFill/>
          </a:ln>
        </p:spPr>
      </p:pic>
      <p:pic>
        <p:nvPicPr>
          <p:cNvPr id="4557" name="Google Shape;4557;p737"/>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6422331" y="4521080"/>
            <a:ext cx="402867" cy="281433"/>
          </a:xfrm>
          <a:prstGeom prst="rect">
            <a:avLst/>
          </a:prstGeom>
          <a:solidFill>
            <a:srgbClr val="F3F3F3"/>
          </a:solidFill>
          <a:ln>
            <a:noFill/>
          </a:ln>
        </p:spPr>
      </p:pic>
      <p:pic>
        <p:nvPicPr>
          <p:cNvPr id="4559" name="Google Shape;4559;p737"/>
          <p:cNvPicPr preferRelativeResize="0"/>
          <p:nvPr/>
        </p:nvPicPr>
        <p:blipFill>
          <a:blip r:embed="rId12" cstate="email">
            <a:alphaModFix/>
            <a:extLst>
              <a:ext uri="{28A0092B-C50C-407E-A947-70E740481C1C}">
                <a14:useLocalDpi xmlns:a14="http://schemas.microsoft.com/office/drawing/2010/main"/>
              </a:ext>
            </a:extLst>
          </a:blip>
          <a:stretch>
            <a:fillRect/>
          </a:stretch>
        </p:blipFill>
        <p:spPr>
          <a:xfrm>
            <a:off x="958241" y="762617"/>
            <a:ext cx="4188680" cy="952449"/>
          </a:xfrm>
          <a:prstGeom prst="rect">
            <a:avLst/>
          </a:prstGeom>
          <a:noFill/>
          <a:ln>
            <a:noFill/>
          </a:ln>
        </p:spPr>
      </p:pic>
      <p:sp>
        <p:nvSpPr>
          <p:cNvPr id="4560" name="Google Shape;4560;p737"/>
          <p:cNvSpPr txBox="1"/>
          <p:nvPr/>
        </p:nvSpPr>
        <p:spPr>
          <a:xfrm>
            <a:off x="354189" y="2474234"/>
            <a:ext cx="5402000" cy="2038364"/>
          </a:xfrm>
          <a:prstGeom prst="rect">
            <a:avLst/>
          </a:prstGeom>
          <a:noFill/>
          <a:ln>
            <a:noFill/>
          </a:ln>
        </p:spPr>
        <p:txBody>
          <a:bodyPr spcFirstLastPara="1" wrap="square" lIns="91433" tIns="91433" rIns="91433" bIns="914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533" b="0" i="0" u="sng" strike="noStrike" kern="0" cap="none" spc="0" normalizeH="0" baseline="0" noProof="0">
                <a:ln>
                  <a:noFill/>
                </a:ln>
                <a:solidFill>
                  <a:srgbClr val="4B2E83"/>
                </a:solidFill>
                <a:effectLst/>
                <a:uLnTx/>
                <a:uFillTx/>
                <a:latin typeface="Open Sans Light"/>
                <a:ea typeface="Open Sans Light"/>
                <a:cs typeface="Open Sans Light"/>
                <a:sym typeface="Open Sans Light"/>
                <a:hlinkClick r:id="rId13">
                  <a:extLst>
                    <a:ext uri="{A12FA001-AC4F-418D-AE19-62706E023703}">
                      <ahyp:hlinkClr xmlns:ahyp="http://schemas.microsoft.com/office/drawing/2018/hyperlinkcolor" val="tx"/>
                    </a:ext>
                  </a:extLst>
                </a:hlinkClick>
              </a:rPr>
              <a:t>https://haringcenter.org/</a:t>
            </a:r>
            <a:endParaRPr kumimoji="0" sz="2533" b="0" i="0" u="none" strike="noStrike" kern="0" cap="none" spc="0" normalizeH="0" baseline="0" noProof="0">
              <a:ln>
                <a:noFill/>
              </a:ln>
              <a:solidFill>
                <a:srgbClr val="4B2E83"/>
              </a:solidFill>
              <a:effectLst/>
              <a:uLnTx/>
              <a:uFillTx/>
              <a:latin typeface="Open Sans Light"/>
              <a:ea typeface="Open Sans Light"/>
              <a:cs typeface="Open Sans Light"/>
              <a:sym typeface="Open Sans Light"/>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533" b="0" i="0" u="none" strike="noStrike" kern="0" cap="none" spc="0" normalizeH="0" baseline="0" noProof="0">
              <a:ln>
                <a:noFill/>
              </a:ln>
              <a:solidFill>
                <a:srgbClr val="4B2E83"/>
              </a:solidFill>
              <a:effectLst/>
              <a:uLnTx/>
              <a:uFillTx/>
              <a:latin typeface="Open Sans Light"/>
              <a:ea typeface="Open Sans Light"/>
              <a:cs typeface="Open Sans Light"/>
              <a:sym typeface="Open Sans Light"/>
            </a:endParaRPr>
          </a:p>
          <a:p>
            <a:pPr marL="0" marR="0" lvl="0" indent="0" algn="ctr" defTabSz="1219170" rtl="0" eaLnBrk="1" fontAlgn="auto" latinLnBrk="0" hangingPunct="1">
              <a:lnSpc>
                <a:spcPct val="115000"/>
              </a:lnSpc>
              <a:spcBef>
                <a:spcPts val="0"/>
              </a:spcBef>
              <a:spcAft>
                <a:spcPts val="0"/>
              </a:spcAft>
              <a:buClr>
                <a:srgbClr val="000000"/>
              </a:buClr>
              <a:buSzTx/>
              <a:buFontTx/>
              <a:buNone/>
              <a:tabLst/>
              <a:defRPr/>
            </a:pPr>
            <a:r>
              <a:rPr kumimoji="0" lang="en" sz="2000" b="0" i="0" u="none" strike="noStrike" kern="0" cap="none" spc="0" normalizeH="0" baseline="0" noProof="0">
                <a:ln>
                  <a:noFill/>
                </a:ln>
                <a:solidFill>
                  <a:srgbClr val="4B2E83"/>
                </a:solidFill>
                <a:effectLst/>
                <a:uLnTx/>
                <a:uFillTx/>
                <a:latin typeface="Open Sans Light"/>
                <a:ea typeface="Open Sans Light"/>
                <a:cs typeface="Open Sans Light"/>
                <a:sym typeface="Open Sans Light"/>
              </a:rPr>
              <a:t>Inclusionary Practices Resources​</a:t>
            </a:r>
            <a:endParaRPr kumimoji="0" sz="2000" b="0" i="0" u="none" strike="noStrike" kern="0" cap="none" spc="0" normalizeH="0" baseline="0" noProof="0">
              <a:ln>
                <a:noFill/>
              </a:ln>
              <a:solidFill>
                <a:srgbClr val="4B2E83"/>
              </a:solidFill>
              <a:effectLst/>
              <a:uLnTx/>
              <a:uFillTx/>
              <a:latin typeface="Open Sans Light"/>
              <a:ea typeface="Open Sans Light"/>
              <a:cs typeface="Open Sans Light"/>
              <a:sym typeface="Open Sans Light"/>
            </a:endParaRPr>
          </a:p>
          <a:p>
            <a:pPr marL="33866" marR="0" lvl="0" indent="0" algn="ctr" defTabSz="1219170" rtl="0" eaLnBrk="1" fontAlgn="auto" latinLnBrk="0" hangingPunct="1">
              <a:lnSpc>
                <a:spcPct val="115000"/>
              </a:lnSpc>
              <a:spcBef>
                <a:spcPts val="0"/>
              </a:spcBef>
              <a:spcAft>
                <a:spcPts val="0"/>
              </a:spcAft>
              <a:buClr>
                <a:srgbClr val="000000"/>
              </a:buClr>
              <a:buSzPts val="800"/>
              <a:buFontTx/>
              <a:buNone/>
              <a:tabLst/>
              <a:defRPr/>
            </a:pPr>
            <a:r>
              <a:rPr kumimoji="0" lang="en" sz="1867" b="0" i="0" u="sng" strike="noStrike" kern="0" cap="none" spc="0" normalizeH="0" baseline="0" noProof="0">
                <a:ln>
                  <a:noFill/>
                </a:ln>
                <a:solidFill>
                  <a:srgbClr val="4B2E83"/>
                </a:solidFill>
                <a:effectLst/>
                <a:uLnTx/>
                <a:uFillTx/>
                <a:latin typeface="Open Sans Light"/>
                <a:ea typeface="Open Sans Light"/>
                <a:cs typeface="Open Sans Light"/>
                <a:sym typeface="Open Sans Light"/>
                <a:hlinkClick r:id="rId14">
                  <a:extLst>
                    <a:ext uri="{A12FA001-AC4F-418D-AE19-62706E023703}">
                      <ahyp:hlinkClr xmlns:ahyp="http://schemas.microsoft.com/office/drawing/2018/hyperlinkcolor" val="tx"/>
                    </a:ext>
                  </a:extLst>
                </a:hlinkClick>
              </a:rPr>
              <a:t>https://ippdemosites.org/resources-artifacts/</a:t>
            </a:r>
            <a:endParaRPr kumimoji="0" sz="1867" b="0" i="0" u="sng" strike="noStrike" kern="0" cap="none" spc="0" normalizeH="0" baseline="0" noProof="0">
              <a:ln>
                <a:noFill/>
              </a:ln>
              <a:solidFill>
                <a:srgbClr val="4B2E83"/>
              </a:solidFill>
              <a:effectLst/>
              <a:uLnTx/>
              <a:uFillTx/>
              <a:latin typeface="Open Sans Light"/>
              <a:ea typeface="Open Sans Light"/>
              <a:cs typeface="Open Sans Light"/>
              <a:sym typeface="Open Sans Light"/>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533"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561" name="Google Shape;4561;p737"/>
          <p:cNvPicPr preferRelativeResize="0"/>
          <p:nvPr/>
        </p:nvPicPr>
        <p:blipFill>
          <a:blip r:embed="rId15" cstate="email">
            <a:alphaModFix/>
            <a:extLst>
              <a:ext uri="{28A0092B-C50C-407E-A947-70E740481C1C}">
                <a14:useLocalDpi xmlns:a14="http://schemas.microsoft.com/office/drawing/2010/main"/>
              </a:ext>
            </a:extLst>
          </a:blip>
          <a:stretch>
            <a:fillRect/>
          </a:stretch>
        </p:blipFill>
        <p:spPr>
          <a:xfrm>
            <a:off x="2273331" y="4341898"/>
            <a:ext cx="1895005" cy="1851633"/>
          </a:xfrm>
          <a:prstGeom prst="rect">
            <a:avLst/>
          </a:prstGeom>
          <a:noFill/>
          <a:ln>
            <a:noFill/>
          </a:ln>
        </p:spPr>
      </p:pic>
      <p:pic>
        <p:nvPicPr>
          <p:cNvPr id="3" name="Picture 2" descr="School Mental Health Assessment, Research, &amp; Training (SMART) Center –  Department of Psychiatry &amp; Behavioral Sciences">
            <a:extLst>
              <a:ext uri="{FF2B5EF4-FFF2-40B4-BE49-F238E27FC236}">
                <a16:creationId xmlns:a16="http://schemas.microsoft.com/office/drawing/2014/main" id="{984BFAD0-65CA-8EA4-60CC-C5BE8A4C2A5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541084" y="393932"/>
            <a:ext cx="1200898" cy="1147183"/>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0083" y="102863"/>
            <a:ext cx="11426600" cy="1106585"/>
          </a:xfrm>
          <a:prstGeom prst="rect">
            <a:avLst/>
          </a:prstGeom>
        </p:spPr>
        <p:txBody>
          <a:bodyPr lIns="0" tIns="0" rIns="0" bIns="0" rtlCol="0" anchor="t">
            <a:spAutoFit/>
          </a:bodyPr>
          <a:lstStyle/>
          <a:p>
            <a:pPr marL="0" marR="0" lvl="0" indent="0" algn="l" defTabSz="609630" rtl="0" eaLnBrk="1" fontAlgn="auto" latinLnBrk="0" hangingPunct="1">
              <a:lnSpc>
                <a:spcPts val="4428"/>
              </a:lnSpc>
              <a:spcBef>
                <a:spcPts val="0"/>
              </a:spcBef>
              <a:spcAft>
                <a:spcPts val="0"/>
              </a:spcAft>
              <a:buClrTx/>
              <a:buSzTx/>
              <a:buFontTx/>
              <a:buNone/>
              <a:tabLst/>
              <a:defRPr/>
            </a:pPr>
            <a:r>
              <a:rPr kumimoji="0" lang="en-US" sz="3600" b="0" i="0" u="none" strike="noStrike" kern="1200" cap="all" spc="0" normalizeH="0" baseline="0" noProof="0">
                <a:ln>
                  <a:noFill/>
                </a:ln>
                <a:solidFill>
                  <a:srgbClr val="3A3A3C"/>
                </a:solidFill>
                <a:effectLst/>
                <a:uLnTx/>
                <a:uFillTx/>
                <a:latin typeface="Open Sans Extrabold"/>
                <a:ea typeface="+mn-ea"/>
                <a:cs typeface="+mn-cs"/>
              </a:rPr>
              <a:t>Social, Emotional, Behavioral, and Mental Health SCREENING in Washington State</a:t>
            </a:r>
          </a:p>
        </p:txBody>
      </p:sp>
      <p:grpSp>
        <p:nvGrpSpPr>
          <p:cNvPr id="21" name="Group 20">
            <a:extLst>
              <a:ext uri="{FF2B5EF4-FFF2-40B4-BE49-F238E27FC236}">
                <a16:creationId xmlns:a16="http://schemas.microsoft.com/office/drawing/2014/main" id="{CDBD7F16-C5DB-8CE3-2BD3-82A7F589C268}"/>
              </a:ext>
            </a:extLst>
          </p:cNvPr>
          <p:cNvGrpSpPr/>
          <p:nvPr/>
        </p:nvGrpSpPr>
        <p:grpSpPr>
          <a:xfrm>
            <a:off x="34120" y="2045849"/>
            <a:ext cx="3525798" cy="3337201"/>
            <a:chOff x="34119" y="2045848"/>
            <a:chExt cx="3525798" cy="3337201"/>
          </a:xfrm>
        </p:grpSpPr>
        <p:sp>
          <p:nvSpPr>
            <p:cNvPr id="4" name="Freeform 4"/>
            <p:cNvSpPr/>
            <p:nvPr/>
          </p:nvSpPr>
          <p:spPr>
            <a:xfrm>
              <a:off x="34119" y="2045848"/>
              <a:ext cx="3525798" cy="3337179"/>
            </a:xfrm>
            <a:custGeom>
              <a:avLst/>
              <a:gdLst/>
              <a:ahLst/>
              <a:cxnLst/>
              <a:rect l="l" t="t" r="r" b="b"/>
              <a:pathLst>
                <a:path w="6851396" h="6674358">
                  <a:moveTo>
                    <a:pt x="0" y="0"/>
                  </a:moveTo>
                  <a:lnTo>
                    <a:pt x="3514217" y="0"/>
                  </a:lnTo>
                  <a:lnTo>
                    <a:pt x="6851396" y="3337179"/>
                  </a:lnTo>
                  <a:lnTo>
                    <a:pt x="3514217" y="6674358"/>
                  </a:lnTo>
                  <a:lnTo>
                    <a:pt x="0" y="6674358"/>
                  </a:lnTo>
                  <a:close/>
                </a:path>
              </a:pathLst>
            </a:custGeom>
            <a:solidFill>
              <a:schemeClr val="accent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A3C"/>
                </a:solidFill>
                <a:effectLst/>
                <a:uLnTx/>
                <a:uFillTx/>
                <a:latin typeface="Open Sans"/>
                <a:ea typeface="+mn-ea"/>
                <a:cs typeface="+mn-cs"/>
              </a:endParaRPr>
            </a:p>
          </p:txBody>
        </p:sp>
        <p:sp>
          <p:nvSpPr>
            <p:cNvPr id="5" name="TextBox 5"/>
            <p:cNvSpPr txBox="1"/>
            <p:nvPr/>
          </p:nvSpPr>
          <p:spPr>
            <a:xfrm>
              <a:off x="34119" y="2050611"/>
              <a:ext cx="3168485" cy="3332438"/>
            </a:xfrm>
            <a:prstGeom prst="rect">
              <a:avLst/>
            </a:prstGeom>
          </p:spPr>
          <p:txBody>
            <a:bodyPr lIns="33867" tIns="33867" rIns="33867" bIns="33867" rtlCol="0" anchor="ctr"/>
            <a:lstStyle/>
            <a:p>
              <a:pPr marL="0" marR="0" lvl="0" indent="0" algn="l" defTabSz="609630" rtl="0" eaLnBrk="1" fontAlgn="auto" latinLnBrk="0" hangingPunct="1">
                <a:lnSpc>
                  <a:spcPts val="2376"/>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Open Sans"/>
                  <a:cs typeface="Open Sans"/>
                </a:rPr>
                <a:t>   Authorizing State </a:t>
              </a:r>
              <a:br>
                <a:rPr kumimoji="0" lang="en-US" sz="1600" b="0" i="0" u="none" strike="noStrike" kern="1200" cap="none" spc="0" normalizeH="0" baseline="0" noProof="0">
                  <a:ln>
                    <a:noFill/>
                  </a:ln>
                  <a:solidFill>
                    <a:srgbClr val="3A3A3C"/>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600" b="0" i="0" u="none" strike="noStrike" kern="1200" cap="none" spc="0" normalizeH="0" baseline="0" noProof="0">
                  <a:ln>
                    <a:noFill/>
                  </a:ln>
                  <a:solidFill>
                    <a:srgbClr val="FFFFFF"/>
                  </a:solidFill>
                  <a:effectLst/>
                  <a:uLnTx/>
                  <a:uFillTx/>
                  <a:latin typeface="Open Sans"/>
                  <a:ea typeface="Open Sans"/>
                  <a:cs typeface="Open Sans"/>
                </a:rPr>
                <a:t>   Legislation for recognition,    </a:t>
              </a:r>
              <a:endPar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09630" rtl="0" eaLnBrk="1" fontAlgn="auto" latinLnBrk="0" hangingPunct="1">
                <a:lnSpc>
                  <a:spcPts val="2376"/>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Open Sans"/>
                  <a:cs typeface="Open Sans"/>
                </a:rPr>
                <a:t>   screening and response to </a:t>
              </a:r>
              <a:endPar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09630" rtl="0" eaLnBrk="1" fontAlgn="auto" latinLnBrk="0" hangingPunct="1">
                <a:lnSpc>
                  <a:spcPts val="2376"/>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Open Sans"/>
                  <a:cs typeface="Open Sans"/>
                </a:rPr>
                <a:t>   emotional or behavioral </a:t>
              </a:r>
              <a:endPar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09630" rtl="0" eaLnBrk="1" fontAlgn="auto" latinLnBrk="0" hangingPunct="1">
                <a:lnSpc>
                  <a:spcPts val="2376"/>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Open Sans"/>
                  <a:cs typeface="Open Sans"/>
                </a:rPr>
                <a:t>   distress</a:t>
              </a:r>
              <a:endPar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7"/>
            <p:cNvSpPr txBox="1"/>
            <p:nvPr/>
          </p:nvSpPr>
          <p:spPr>
            <a:xfrm>
              <a:off x="268417" y="2220097"/>
              <a:ext cx="1357100" cy="333425"/>
            </a:xfrm>
            <a:prstGeom prst="rect">
              <a:avLst/>
            </a:prstGeom>
          </p:spPr>
          <p:txBody>
            <a:bodyPr lIns="0" tIns="0" rIns="0" bIns="0" rtlCol="0" anchor="t">
              <a:spAutoFit/>
            </a:bodyPr>
            <a:lstStyle/>
            <a:p>
              <a:pPr marL="0" marR="0" lvl="0" indent="0" algn="ctr" defTabSz="609630" rtl="0" eaLnBrk="1" fontAlgn="auto" latinLnBrk="0" hangingPunct="1">
                <a:lnSpc>
                  <a:spcPts val="264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Open Sans Extrabold"/>
                  <a:ea typeface="Open Sans Extrabold"/>
                  <a:cs typeface="Open Sans Extrabold"/>
                </a:rPr>
                <a:t>2014</a:t>
              </a:r>
            </a:p>
          </p:txBody>
        </p:sp>
      </p:grpSp>
      <p:grpSp>
        <p:nvGrpSpPr>
          <p:cNvPr id="22" name="Group 21">
            <a:extLst>
              <a:ext uri="{FF2B5EF4-FFF2-40B4-BE49-F238E27FC236}">
                <a16:creationId xmlns:a16="http://schemas.microsoft.com/office/drawing/2014/main" id="{E956D265-EB58-BA5E-6ED3-3BD75C495C65}"/>
              </a:ext>
            </a:extLst>
          </p:cNvPr>
          <p:cNvGrpSpPr/>
          <p:nvPr/>
        </p:nvGrpSpPr>
        <p:grpSpPr>
          <a:xfrm>
            <a:off x="2015279" y="2045849"/>
            <a:ext cx="4128008" cy="3346703"/>
            <a:chOff x="2015279" y="2045848"/>
            <a:chExt cx="4128008" cy="3346703"/>
          </a:xfrm>
        </p:grpSpPr>
        <p:sp>
          <p:nvSpPr>
            <p:cNvPr id="10" name="Freeform 10"/>
            <p:cNvSpPr/>
            <p:nvPr/>
          </p:nvSpPr>
          <p:spPr>
            <a:xfrm>
              <a:off x="2015279" y="2045848"/>
              <a:ext cx="4128008" cy="3337179"/>
            </a:xfrm>
            <a:custGeom>
              <a:avLst/>
              <a:gdLst/>
              <a:ahLst/>
              <a:cxnLst/>
              <a:rect l="l" t="t" r="r" b="b"/>
              <a:pathLst>
                <a:path w="8256016" h="6674358">
                  <a:moveTo>
                    <a:pt x="0" y="0"/>
                  </a:moveTo>
                  <a:lnTo>
                    <a:pt x="4918837" y="0"/>
                  </a:lnTo>
                  <a:lnTo>
                    <a:pt x="8256016" y="3337179"/>
                  </a:lnTo>
                  <a:lnTo>
                    <a:pt x="4918837" y="6674358"/>
                  </a:lnTo>
                  <a:lnTo>
                    <a:pt x="0" y="6674358"/>
                  </a:lnTo>
                  <a:lnTo>
                    <a:pt x="3337179" y="3337179"/>
                  </a:lnTo>
                  <a:close/>
                </a:path>
              </a:pathLst>
            </a:custGeom>
            <a:solidFill>
              <a:schemeClr val="accent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A3C"/>
                </a:solidFill>
                <a:effectLst/>
                <a:uLnTx/>
                <a:uFillTx/>
                <a:latin typeface="Open Sans"/>
                <a:ea typeface="+mn-ea"/>
                <a:cs typeface="+mn-cs"/>
              </a:endParaRPr>
            </a:p>
          </p:txBody>
        </p:sp>
        <p:sp>
          <p:nvSpPr>
            <p:cNvPr id="11" name="TextBox 11"/>
            <p:cNvSpPr txBox="1"/>
            <p:nvPr/>
          </p:nvSpPr>
          <p:spPr>
            <a:xfrm>
              <a:off x="3493502" y="2064876"/>
              <a:ext cx="2411103" cy="3327675"/>
            </a:xfrm>
            <a:prstGeom prst="rect">
              <a:avLst/>
            </a:prstGeom>
          </p:spPr>
          <p:txBody>
            <a:bodyPr lIns="33867" tIns="33867" rIns="33867" bIns="33867" rtlCol="0" anchor="ctr"/>
            <a:lstStyle/>
            <a:p>
              <a:pPr marL="0" marR="0" lvl="0" indent="0" algn="l" defTabSz="609630" rtl="0" eaLnBrk="1" fontAlgn="auto" latinLnBrk="0" hangingPunct="1">
                <a:lnSpc>
                  <a:spcPts val="216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Open Sans"/>
                  <a:cs typeface="Open Sans"/>
                </a:rPr>
                <a:t>    State Legislation for    </a:t>
              </a:r>
              <a:endPar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09630" rtl="0" eaLnBrk="1" fontAlgn="auto" latinLnBrk="0" hangingPunct="1">
                <a:lnSpc>
                  <a:spcPts val="216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Open Sans"/>
                  <a:cs typeface="Open Sans"/>
                </a:rPr>
                <a:t>    Model District Plan</a:t>
              </a:r>
              <a:endParaRPr kumimoji="0" lang="en-US" sz="16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a:p>
              <a:pPr marL="0" marR="0" lvl="0" indent="0" algn="l" defTabSz="609630" rtl="0" eaLnBrk="1" fontAlgn="auto" latinLnBrk="0" hangingPunct="1">
                <a:lnSpc>
                  <a:spcPts val="216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Semibold"/>
                  <a:ea typeface="Open Sans Semibold"/>
                  <a:cs typeface="Open Sans Semibold"/>
                </a:rPr>
                <a:t>    RCW 28A.320.1271 </a:t>
              </a:r>
              <a:endParaRPr kumimoji="0" lang="en-US" sz="16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9" name="TextBox 19"/>
            <p:cNvSpPr txBox="1"/>
            <p:nvPr/>
          </p:nvSpPr>
          <p:spPr>
            <a:xfrm>
              <a:off x="2884156" y="2220654"/>
              <a:ext cx="1357100" cy="333425"/>
            </a:xfrm>
            <a:prstGeom prst="rect">
              <a:avLst/>
            </a:prstGeom>
          </p:spPr>
          <p:txBody>
            <a:bodyPr lIns="0" tIns="0" rIns="0" bIns="0" rtlCol="0" anchor="t">
              <a:spAutoFit/>
            </a:bodyPr>
            <a:lstStyle/>
            <a:p>
              <a:pPr marL="0" marR="0" lvl="0" indent="0" algn="ctr" defTabSz="609630" rtl="0" eaLnBrk="1" fontAlgn="auto" latinLnBrk="0" hangingPunct="1">
                <a:lnSpc>
                  <a:spcPts val="264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Open Sans Extrabold"/>
                  <a:ea typeface="Open Sans Extrabold"/>
                  <a:cs typeface="Open Sans Extrabold"/>
                </a:rPr>
                <a:t>2014</a:t>
              </a:r>
            </a:p>
          </p:txBody>
        </p:sp>
      </p:grpSp>
      <p:sp>
        <p:nvSpPr>
          <p:cNvPr id="12" name="TextBox 3">
            <a:extLst>
              <a:ext uri="{FF2B5EF4-FFF2-40B4-BE49-F238E27FC236}">
                <a16:creationId xmlns:a16="http://schemas.microsoft.com/office/drawing/2014/main" id="{FA609DB7-DF19-E43D-E819-5CA2B9529662}"/>
              </a:ext>
            </a:extLst>
          </p:cNvPr>
          <p:cNvSpPr txBox="1"/>
          <p:nvPr/>
        </p:nvSpPr>
        <p:spPr>
          <a:xfrm>
            <a:off x="6143287" y="1359866"/>
            <a:ext cx="5918630" cy="4708981"/>
          </a:xfrm>
          <a:prstGeom prst="rect">
            <a:avLst/>
          </a:prstGeom>
        </p:spPr>
        <p:txBody>
          <a:bodyPr wrap="square" lIns="0" tIns="0" rIns="0" bIns="0" rtlCol="0" anchor="ctr">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A3A3C"/>
                </a:solidFill>
                <a:effectLst/>
                <a:uLnTx/>
                <a:uFillTx/>
                <a:latin typeface="Open Sans"/>
                <a:ea typeface="Open Sans"/>
                <a:cs typeface="Open Sans"/>
              </a:rPr>
              <a:t>The office of the superintendent of public instruction's school safety center, established in </a:t>
            </a:r>
            <a:r>
              <a:rPr kumimoji="0" lang="en-US" sz="1800" b="0" i="0" u="sng" strike="noStrike" kern="1200" cap="none" spc="0" normalizeH="0" baseline="0" noProof="0">
                <a:ln>
                  <a:noFill/>
                </a:ln>
                <a:solidFill>
                  <a:srgbClr val="3A3A3C"/>
                </a:solidFill>
                <a:effectLst/>
                <a:uLnTx/>
                <a:uFillTx/>
                <a:latin typeface="Open Sans"/>
                <a:ea typeface="Open Sans"/>
                <a:cs typeface="Open Sans"/>
              </a:rPr>
              <a:t>RCW </a:t>
            </a:r>
            <a:r>
              <a:rPr kumimoji="0" lang="en-US" sz="1800" b="0" i="0" u="sng" strike="noStrike" kern="1200" cap="none" spc="0" normalizeH="0" baseline="0" noProof="0">
                <a:ln>
                  <a:noFill/>
                </a:ln>
                <a:solidFill>
                  <a:srgbClr val="3A3A3C"/>
                </a:solidFill>
                <a:effectLst/>
                <a:uLnTx/>
                <a:uFillTx/>
                <a:latin typeface="Open Sans"/>
                <a:ea typeface="Open Sans"/>
                <a:cs typeface="Open Sans"/>
                <a:hlinkClick r:id="rId3" tooltip="http://app.leg.wa.gov/RCW/default.aspx?cite=28A.300.630">
                  <a:extLst>
                    <a:ext uri="{A12FA001-AC4F-418D-AE19-62706E023703}">
                      <ahyp:hlinkClr xmlns:ahyp="http://schemas.microsoft.com/office/drawing/2018/hyperlinkcolor" val="tx"/>
                    </a:ext>
                  </a:extLst>
                </a:hlinkClick>
              </a:rPr>
              <a:t>28A.300.630</a:t>
            </a:r>
            <a:r>
              <a:rPr kumimoji="0" lang="en-US" sz="1800" b="0" i="0" u="none" strike="noStrike" kern="1200" cap="none" spc="0" normalizeH="0" baseline="0" noProof="0">
                <a:ln>
                  <a:noFill/>
                </a:ln>
                <a:solidFill>
                  <a:srgbClr val="3A3A3C"/>
                </a:solidFill>
                <a:effectLst/>
                <a:uLnTx/>
                <a:uFillTx/>
                <a:latin typeface="Open Sans"/>
                <a:ea typeface="Open Sans"/>
                <a:cs typeface="Open Sans"/>
              </a:rPr>
              <a:t>, </a:t>
            </a:r>
            <a:r>
              <a:rPr kumimoji="0" lang="en-US" sz="1800" b="1" i="0" u="none" strike="noStrike" kern="1200" cap="none" spc="0" normalizeH="0" baseline="0" noProof="0">
                <a:ln>
                  <a:noFill/>
                </a:ln>
                <a:solidFill>
                  <a:srgbClr val="3A3A3C"/>
                </a:solidFill>
                <a:effectLst/>
                <a:uLnTx/>
                <a:uFillTx/>
                <a:latin typeface="Open Sans"/>
                <a:ea typeface="Open Sans"/>
                <a:cs typeface="Open Sans"/>
              </a:rPr>
              <a:t>shall develop a model school district plan for </a:t>
            </a:r>
            <a:r>
              <a:rPr kumimoji="0" lang="en-US" sz="1800" b="1" i="0" u="none" strike="noStrike" kern="1200" cap="none" spc="0" normalizeH="0" baseline="0" noProof="0">
                <a:ln>
                  <a:noFill/>
                </a:ln>
                <a:solidFill>
                  <a:srgbClr val="4C2F83"/>
                </a:solidFill>
                <a:effectLst/>
                <a:uLnTx/>
                <a:uFillTx/>
                <a:latin typeface="Open Sans"/>
                <a:ea typeface="Open Sans"/>
                <a:cs typeface="Open Sans"/>
              </a:rPr>
              <a:t>recognition, initial screening, and response to emotional or behavioral distress in students, including but not limited to indicators of possible substance abuse, violence, and youth suicide. </a:t>
            </a:r>
            <a:endParaRPr kumimoji="0" lang="en-US" sz="1800" b="0" i="0" u="none" strike="noStrike" kern="1200" cap="none" spc="0" normalizeH="0" baseline="0" noProof="0">
              <a:ln>
                <a:noFill/>
              </a:ln>
              <a:solidFill>
                <a:srgbClr val="4C2F83"/>
              </a:solidFill>
              <a:effectLst/>
              <a:uLnTx/>
              <a:uFillTx/>
              <a:latin typeface="Open Sans"/>
              <a:ea typeface="Open Sans"/>
              <a:cs typeface="Open Sans"/>
            </a:endParaRP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3A3A3C"/>
              </a:solidFill>
              <a:effectLst/>
              <a:uLnTx/>
              <a:uFillTx/>
              <a:latin typeface="Open Sans"/>
              <a:ea typeface="Open Sans"/>
              <a:cs typeface="Open Sans"/>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A3A3C"/>
                </a:solidFill>
                <a:effectLst/>
                <a:uLnTx/>
                <a:uFillTx/>
                <a:latin typeface="Open Sans"/>
                <a:ea typeface="Open Sans"/>
                <a:cs typeface="Open Sans"/>
              </a:rPr>
              <a:t>The model plan must incorporate </a:t>
            </a:r>
            <a:r>
              <a:rPr kumimoji="0" lang="en-US" sz="1800" b="1" i="0" u="sng" strike="noStrike" kern="1200" cap="none" spc="0" normalizeH="0" baseline="0" noProof="0">
                <a:ln>
                  <a:noFill/>
                </a:ln>
                <a:solidFill>
                  <a:srgbClr val="3A3A3C"/>
                </a:solidFill>
                <a:effectLst/>
                <a:uLnTx/>
                <a:uFillTx/>
                <a:latin typeface="Open Sans"/>
                <a:ea typeface="Open Sans"/>
                <a:cs typeface="Open Sans"/>
              </a:rPr>
              <a:t>research-based best practices, including practices and protocols used in schools and school districts in other states</a:t>
            </a:r>
            <a:r>
              <a:rPr kumimoji="0" lang="en-US" sz="1800" b="1" i="0" u="none" strike="noStrike" kern="1200" cap="none" spc="0" normalizeH="0" baseline="0" noProof="0">
                <a:ln>
                  <a:noFill/>
                </a:ln>
                <a:solidFill>
                  <a:srgbClr val="3A3A3C"/>
                </a:solidFill>
                <a:effectLst/>
                <a:uLnTx/>
                <a:uFillTx/>
                <a:latin typeface="Open Sans"/>
                <a:ea typeface="Open Sans"/>
                <a:cs typeface="Open Sans"/>
              </a:rPr>
              <a:t>. </a:t>
            </a:r>
          </a:p>
          <a:p>
            <a:pPr marL="0" marR="0" lvl="0" indent="0" algn="l" defTabSz="609630" rtl="0" eaLnBrk="1" fontAlgn="auto" latinLnBrk="0" hangingPunct="1">
              <a:lnSpc>
                <a:spcPct val="100000"/>
              </a:lnSpc>
              <a:spcBef>
                <a:spcPts val="0"/>
              </a:spcBef>
              <a:spcAft>
                <a:spcPts val="0"/>
              </a:spcAft>
              <a:buClrTx/>
              <a:buSzTx/>
              <a:buFontTx/>
              <a:buNone/>
              <a:tabLst/>
              <a:defRPr/>
            </a:pPr>
            <a:br>
              <a:rPr kumimoji="0" lang="en-US" sz="1800" b="1" i="0" u="none" strike="noStrike" kern="1200" cap="none" spc="0" normalizeH="0" baseline="0" noProof="0">
                <a:ln>
                  <a:noFill/>
                </a:ln>
                <a:solidFill>
                  <a:srgbClr val="3A3A3C"/>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800" b="0" i="0" u="none" strike="noStrike" kern="1200" cap="none" spc="0" normalizeH="0" baseline="0" noProof="0">
                <a:ln>
                  <a:noFill/>
                </a:ln>
                <a:solidFill>
                  <a:srgbClr val="3A3A3C"/>
                </a:solidFill>
                <a:effectLst/>
                <a:uLnTx/>
                <a:uFillTx/>
                <a:latin typeface="Open Sans"/>
                <a:ea typeface="Open Sans"/>
                <a:cs typeface="Open Sans"/>
              </a:rPr>
              <a:t>The model plan must be posted by </a:t>
            </a:r>
            <a:r>
              <a:rPr kumimoji="0" lang="en-US" sz="1800" b="1" i="0" u="none" strike="noStrike" kern="1200" cap="none" spc="0" normalizeH="0" baseline="0" noProof="0">
                <a:ln>
                  <a:noFill/>
                </a:ln>
                <a:solidFill>
                  <a:srgbClr val="3A3A3C"/>
                </a:solidFill>
                <a:effectLst/>
                <a:uLnTx/>
                <a:uFillTx/>
                <a:latin typeface="Open Sans"/>
                <a:ea typeface="Open Sans"/>
                <a:cs typeface="Open Sans"/>
              </a:rPr>
              <a:t>February 1, 2014, </a:t>
            </a:r>
            <a:r>
              <a:rPr kumimoji="0" lang="en-US" sz="1800" b="0" i="0" u="none" strike="noStrike" kern="1200" cap="none" spc="0" normalizeH="0" baseline="0" noProof="0">
                <a:ln>
                  <a:noFill/>
                </a:ln>
                <a:solidFill>
                  <a:srgbClr val="3A3A3C"/>
                </a:solidFill>
                <a:effectLst/>
                <a:uLnTx/>
                <a:uFillTx/>
                <a:latin typeface="Open Sans"/>
                <a:ea typeface="Open Sans"/>
                <a:cs typeface="Open Sans"/>
              </a:rPr>
              <a:t>on the school safety center website, along with relevant resources and information to support school districts in developing and implementing the plan required under </a:t>
            </a:r>
            <a:r>
              <a:rPr kumimoji="0" lang="en-US" sz="1800" b="0" i="0" u="sng" strike="noStrike" kern="1200" cap="none" spc="0" normalizeH="0" baseline="0" noProof="0">
                <a:ln>
                  <a:noFill/>
                </a:ln>
                <a:solidFill>
                  <a:srgbClr val="3A3A3C"/>
                </a:solidFill>
                <a:effectLst/>
                <a:uLnTx/>
                <a:uFillTx/>
                <a:latin typeface="Open Sans"/>
                <a:ea typeface="Open Sans"/>
                <a:cs typeface="Open Sans"/>
              </a:rPr>
              <a:t>RCW </a:t>
            </a:r>
            <a:r>
              <a:rPr kumimoji="0" lang="en-US" sz="1800" b="0" i="0" u="sng" strike="noStrike" kern="1200" cap="none" spc="0" normalizeH="0" baseline="0" noProof="0">
                <a:ln>
                  <a:noFill/>
                </a:ln>
                <a:solidFill>
                  <a:srgbClr val="3A3A3C"/>
                </a:solidFill>
                <a:effectLst/>
                <a:uLnTx/>
                <a:uFillTx/>
                <a:latin typeface="Open Sans"/>
                <a:ea typeface="Open Sans"/>
                <a:cs typeface="Open Sans"/>
                <a:hlinkClick r:id="rId4" tooltip="http://app.leg.wa.gov/RCW/default.aspx?cite=28A.320.127">
                  <a:extLst>
                    <a:ext uri="{A12FA001-AC4F-418D-AE19-62706E023703}">
                      <ahyp:hlinkClr xmlns:ahyp="http://schemas.microsoft.com/office/drawing/2018/hyperlinkcolor" val="tx"/>
                    </a:ext>
                  </a:extLst>
                </a:hlinkClick>
              </a:rPr>
              <a:t>28A.320.127</a:t>
            </a:r>
            <a:r>
              <a:rPr kumimoji="0" lang="en-US" sz="1800" b="0" i="0" u="none" strike="noStrike" kern="1200" cap="none" spc="0" normalizeH="0" baseline="0" noProof="0">
                <a:ln>
                  <a:noFill/>
                </a:ln>
                <a:solidFill>
                  <a:srgbClr val="3A3A3C"/>
                </a:solidFill>
                <a:effectLst/>
                <a:uLnTx/>
                <a:uFillTx/>
                <a:latin typeface="Open Sans"/>
                <a:ea typeface="Open Sans"/>
                <a:cs typeface="Open Sans"/>
              </a:rPr>
              <a:t>.</a:t>
            </a:r>
            <a:endParaRPr kumimoji="0" lang="en-US" sz="1800" b="0" i="0" u="none" strike="noStrike" kern="1200" cap="none" spc="0" normalizeH="0" baseline="0" noProof="0">
              <a:ln>
                <a:noFill/>
              </a:ln>
              <a:solidFill>
                <a:srgbClr val="3A3A3C"/>
              </a:solidFill>
              <a:effectLst/>
              <a:uLnTx/>
              <a:uFillTx/>
              <a:latin typeface="Open Sans"/>
              <a:ea typeface="+mn-ea"/>
              <a:cs typeface="+mn-cs"/>
            </a:endParaRPr>
          </a:p>
        </p:txBody>
      </p:sp>
    </p:spTree>
    <p:extLst>
      <p:ext uri="{BB962C8B-B14F-4D97-AF65-F5344CB8AC3E}">
        <p14:creationId xmlns:p14="http://schemas.microsoft.com/office/powerpoint/2010/main" val="229018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0B7DB-D04C-37A7-397C-72EE112E706D}"/>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2C7EF8F2-064B-7BB5-F9C7-F8DF39EA1B0C}"/>
              </a:ext>
            </a:extLst>
          </p:cNvPr>
          <p:cNvGrpSpPr/>
          <p:nvPr/>
        </p:nvGrpSpPr>
        <p:grpSpPr>
          <a:xfrm>
            <a:off x="19592" y="2563742"/>
            <a:ext cx="3004914" cy="3337201"/>
            <a:chOff x="34119" y="2045848"/>
            <a:chExt cx="3525798" cy="3337201"/>
          </a:xfrm>
        </p:grpSpPr>
        <p:sp>
          <p:nvSpPr>
            <p:cNvPr id="4" name="Freeform 4">
              <a:extLst>
                <a:ext uri="{FF2B5EF4-FFF2-40B4-BE49-F238E27FC236}">
                  <a16:creationId xmlns:a16="http://schemas.microsoft.com/office/drawing/2014/main" id="{B724EFFD-EEFE-95AF-1009-D9408A293A12}"/>
                </a:ext>
              </a:extLst>
            </p:cNvPr>
            <p:cNvSpPr/>
            <p:nvPr/>
          </p:nvSpPr>
          <p:spPr>
            <a:xfrm>
              <a:off x="34119" y="2045848"/>
              <a:ext cx="3525798" cy="3337179"/>
            </a:xfrm>
            <a:custGeom>
              <a:avLst/>
              <a:gdLst/>
              <a:ahLst/>
              <a:cxnLst/>
              <a:rect l="l" t="t" r="r" b="b"/>
              <a:pathLst>
                <a:path w="6851396" h="6674358">
                  <a:moveTo>
                    <a:pt x="0" y="0"/>
                  </a:moveTo>
                  <a:lnTo>
                    <a:pt x="3514217" y="0"/>
                  </a:lnTo>
                  <a:lnTo>
                    <a:pt x="6851396" y="3337179"/>
                  </a:lnTo>
                  <a:lnTo>
                    <a:pt x="3514217" y="6674358"/>
                  </a:lnTo>
                  <a:lnTo>
                    <a:pt x="0" y="6674358"/>
                  </a:lnTo>
                  <a:close/>
                </a:path>
              </a:pathLst>
            </a:custGeom>
            <a:solidFill>
              <a:schemeClr val="accent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A3C"/>
                </a:solidFill>
                <a:effectLst/>
                <a:uLnTx/>
                <a:uFillTx/>
                <a:latin typeface="Open Sans"/>
                <a:ea typeface="+mn-ea"/>
                <a:cs typeface="+mn-cs"/>
              </a:endParaRPr>
            </a:p>
          </p:txBody>
        </p:sp>
        <p:sp>
          <p:nvSpPr>
            <p:cNvPr id="5" name="TextBox 5">
              <a:extLst>
                <a:ext uri="{FF2B5EF4-FFF2-40B4-BE49-F238E27FC236}">
                  <a16:creationId xmlns:a16="http://schemas.microsoft.com/office/drawing/2014/main" id="{2D8748E4-1418-8DC6-2DF5-256428A93A8B}"/>
                </a:ext>
              </a:extLst>
            </p:cNvPr>
            <p:cNvSpPr txBox="1"/>
            <p:nvPr/>
          </p:nvSpPr>
          <p:spPr>
            <a:xfrm>
              <a:off x="34120" y="2050611"/>
              <a:ext cx="3151792" cy="3332438"/>
            </a:xfrm>
            <a:prstGeom prst="rect">
              <a:avLst/>
            </a:prstGeom>
          </p:spPr>
          <p:txBody>
            <a:bodyPr lIns="33867" tIns="33867" rIns="33867" bIns="33867" rtlCol="0" anchor="ctr"/>
            <a:lstStyle/>
            <a:p>
              <a:pPr marL="0" marR="0" lvl="0" indent="0" algn="l" defTabSz="609630" rtl="0" eaLnBrk="1" fontAlgn="auto" latinLnBrk="0" hangingPunct="1">
                <a:lnSpc>
                  <a:spcPts val="2376"/>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a:ea typeface="Open Sans"/>
                  <a:cs typeface="Open Sans"/>
                </a:rPr>
                <a:t>   Authorizing State </a:t>
              </a:r>
              <a:br>
                <a:rPr kumimoji="0" lang="en-US" sz="1400" b="0" i="0" u="none" strike="noStrike" kern="1200" cap="none" spc="0" normalizeH="0" baseline="0" noProof="0">
                  <a:ln>
                    <a:noFill/>
                  </a:ln>
                  <a:solidFill>
                    <a:srgbClr val="3A3A3C"/>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b="0" i="0" u="none" strike="noStrike" kern="1200" cap="none" spc="0" normalizeH="0" baseline="0" noProof="0">
                  <a:ln>
                    <a:noFill/>
                  </a:ln>
                  <a:solidFill>
                    <a:srgbClr val="FFFFFF"/>
                  </a:solidFill>
                  <a:effectLst/>
                  <a:uLnTx/>
                  <a:uFillTx/>
                  <a:latin typeface="Open Sans"/>
                  <a:ea typeface="Open Sans"/>
                  <a:cs typeface="Open Sans"/>
                </a:rPr>
                <a:t>   Legislation for recognition,    </a:t>
              </a:r>
              <a:endPar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09630" rtl="0" eaLnBrk="1" fontAlgn="auto" latinLnBrk="0" hangingPunct="1">
                <a:lnSpc>
                  <a:spcPts val="2376"/>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a:ea typeface="Open Sans"/>
                  <a:cs typeface="Open Sans"/>
                </a:rPr>
                <a:t>   screening and response to </a:t>
              </a:r>
              <a:endPar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09630" rtl="0" eaLnBrk="1" fontAlgn="auto" latinLnBrk="0" hangingPunct="1">
                <a:lnSpc>
                  <a:spcPts val="2376"/>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a:ea typeface="Open Sans"/>
                  <a:cs typeface="Open Sans"/>
                </a:rPr>
                <a:t>   emotional or behavioral </a:t>
              </a:r>
              <a:endPar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09630" rtl="0" eaLnBrk="1" fontAlgn="auto" latinLnBrk="0" hangingPunct="1">
                <a:lnSpc>
                  <a:spcPts val="2376"/>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a:ea typeface="Open Sans"/>
                  <a:cs typeface="Open Sans"/>
                </a:rPr>
                <a:t>   distress</a:t>
              </a:r>
              <a:endPar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09630" rtl="0" eaLnBrk="1" fontAlgn="auto" latinLnBrk="0" hangingPunct="1">
                <a:lnSpc>
                  <a:spcPts val="2376"/>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a:ea typeface="Open Sans"/>
                  <a:cs typeface="Open Sans"/>
                </a:rPr>
                <a:t>   (</a:t>
              </a:r>
              <a:r>
                <a:rPr kumimoji="0" lang="en-US" sz="1400" b="1" i="0" u="none" strike="noStrike" kern="1200" cap="none" spc="0" normalizeH="0" baseline="0" noProof="0">
                  <a:ln>
                    <a:noFill/>
                  </a:ln>
                  <a:solidFill>
                    <a:srgbClr val="FFFFFF"/>
                  </a:solidFill>
                  <a:effectLst/>
                  <a:uLnTx/>
                  <a:uFillTx/>
                  <a:latin typeface="Open Sans Semibold"/>
                  <a:ea typeface="Open Sans Semibold"/>
                  <a:cs typeface="Open Sans Semibold"/>
                </a:rPr>
                <a:t>RCW 28A.320.127)</a:t>
              </a:r>
              <a:endPar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7">
              <a:extLst>
                <a:ext uri="{FF2B5EF4-FFF2-40B4-BE49-F238E27FC236}">
                  <a16:creationId xmlns:a16="http://schemas.microsoft.com/office/drawing/2014/main" id="{28D20490-1798-C418-D77D-E42A40C6BDBF}"/>
                </a:ext>
              </a:extLst>
            </p:cNvPr>
            <p:cNvSpPr txBox="1"/>
            <p:nvPr/>
          </p:nvSpPr>
          <p:spPr>
            <a:xfrm>
              <a:off x="268417" y="2220097"/>
              <a:ext cx="1357100" cy="333425"/>
            </a:xfrm>
            <a:prstGeom prst="rect">
              <a:avLst/>
            </a:prstGeom>
          </p:spPr>
          <p:txBody>
            <a:bodyPr lIns="0" tIns="0" rIns="0" bIns="0" rtlCol="0" anchor="t">
              <a:spAutoFit/>
            </a:bodyPr>
            <a:lstStyle/>
            <a:p>
              <a:pPr marL="0" marR="0" lvl="0" indent="0" algn="ctr" defTabSz="609630" rtl="0" eaLnBrk="1" fontAlgn="auto" latinLnBrk="0" hangingPunct="1">
                <a:lnSpc>
                  <a:spcPts val="264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Open Sans Extrabold"/>
                  <a:ea typeface="Open Sans Extrabold"/>
                  <a:cs typeface="Open Sans Extrabold"/>
                </a:rPr>
                <a:t>2014</a:t>
              </a:r>
            </a:p>
          </p:txBody>
        </p:sp>
      </p:grpSp>
      <p:grpSp>
        <p:nvGrpSpPr>
          <p:cNvPr id="9" name="Group 8">
            <a:extLst>
              <a:ext uri="{FF2B5EF4-FFF2-40B4-BE49-F238E27FC236}">
                <a16:creationId xmlns:a16="http://schemas.microsoft.com/office/drawing/2014/main" id="{9E2C136B-3F88-27BA-885D-EED36709A799}"/>
              </a:ext>
            </a:extLst>
          </p:cNvPr>
          <p:cNvGrpSpPr/>
          <p:nvPr/>
        </p:nvGrpSpPr>
        <p:grpSpPr>
          <a:xfrm>
            <a:off x="3982556" y="2519432"/>
            <a:ext cx="3570103" cy="3371952"/>
            <a:chOff x="4650969" y="2011075"/>
            <a:chExt cx="4291775" cy="3371952"/>
          </a:xfrm>
        </p:grpSpPr>
        <p:sp>
          <p:nvSpPr>
            <p:cNvPr id="7" name="Freeform 7">
              <a:extLst>
                <a:ext uri="{FF2B5EF4-FFF2-40B4-BE49-F238E27FC236}">
                  <a16:creationId xmlns:a16="http://schemas.microsoft.com/office/drawing/2014/main" id="{85D1385D-49B5-18B9-E1EA-9A8DEC0B56DF}"/>
                </a:ext>
              </a:extLst>
            </p:cNvPr>
            <p:cNvSpPr/>
            <p:nvPr/>
          </p:nvSpPr>
          <p:spPr>
            <a:xfrm>
              <a:off x="4650969" y="2045848"/>
              <a:ext cx="4291775" cy="3337179"/>
            </a:xfrm>
            <a:custGeom>
              <a:avLst/>
              <a:gdLst/>
              <a:ahLst/>
              <a:cxnLst/>
              <a:rect l="l" t="t" r="r" b="b"/>
              <a:pathLst>
                <a:path w="8583549" h="6674358">
                  <a:moveTo>
                    <a:pt x="0" y="0"/>
                  </a:moveTo>
                  <a:lnTo>
                    <a:pt x="5246370" y="0"/>
                  </a:lnTo>
                  <a:lnTo>
                    <a:pt x="8583549" y="3337179"/>
                  </a:lnTo>
                  <a:lnTo>
                    <a:pt x="5246370" y="6674358"/>
                  </a:lnTo>
                  <a:lnTo>
                    <a:pt x="0" y="6674358"/>
                  </a:lnTo>
                  <a:lnTo>
                    <a:pt x="3337179" y="3337179"/>
                  </a:lnTo>
                  <a:close/>
                </a:path>
              </a:pathLst>
            </a:custGeom>
            <a:solidFill>
              <a:schemeClr val="accent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A3C"/>
                </a:solidFill>
                <a:effectLst/>
                <a:uLnTx/>
                <a:uFillTx/>
                <a:latin typeface="Open Sans"/>
                <a:ea typeface="+mn-ea"/>
                <a:cs typeface="+mn-cs"/>
              </a:endParaRPr>
            </a:p>
          </p:txBody>
        </p:sp>
        <p:sp>
          <p:nvSpPr>
            <p:cNvPr id="8" name="TextBox 8">
              <a:extLst>
                <a:ext uri="{FF2B5EF4-FFF2-40B4-BE49-F238E27FC236}">
                  <a16:creationId xmlns:a16="http://schemas.microsoft.com/office/drawing/2014/main" id="{A927C747-1F23-31DB-B26B-39CC98B3FE65}"/>
                </a:ext>
              </a:extLst>
            </p:cNvPr>
            <p:cNvSpPr txBox="1"/>
            <p:nvPr/>
          </p:nvSpPr>
          <p:spPr>
            <a:xfrm>
              <a:off x="6315886" y="2011075"/>
              <a:ext cx="2143195" cy="3327675"/>
            </a:xfrm>
            <a:prstGeom prst="rect">
              <a:avLst/>
            </a:prstGeom>
          </p:spPr>
          <p:txBody>
            <a:bodyPr lIns="33867" tIns="33867" rIns="33867" bIns="33867" rtlCol="0" anchor="ctr"/>
            <a:lstStyle/>
            <a:p>
              <a:pPr marL="0" marR="0" lvl="0" indent="0" algn="l" defTabSz="609630" rtl="0" eaLnBrk="1" fontAlgn="auto" latinLnBrk="0" hangingPunct="1">
                <a:lnSpc>
                  <a:spcPts val="216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K-12 Behavioral Health Audit &amp; Findings and Recs for SEBMH Screening</a:t>
              </a:r>
            </a:p>
          </p:txBody>
        </p:sp>
        <p:sp>
          <p:nvSpPr>
            <p:cNvPr id="18" name="TextBox 18">
              <a:extLst>
                <a:ext uri="{FF2B5EF4-FFF2-40B4-BE49-F238E27FC236}">
                  <a16:creationId xmlns:a16="http://schemas.microsoft.com/office/drawing/2014/main" id="{5677F994-EF58-98B5-EE46-115B29FA5558}"/>
                </a:ext>
              </a:extLst>
            </p:cNvPr>
            <p:cNvSpPr txBox="1"/>
            <p:nvPr/>
          </p:nvSpPr>
          <p:spPr>
            <a:xfrm>
              <a:off x="5708845" y="2221649"/>
              <a:ext cx="1357100" cy="333425"/>
            </a:xfrm>
            <a:prstGeom prst="rect">
              <a:avLst/>
            </a:prstGeom>
          </p:spPr>
          <p:txBody>
            <a:bodyPr lIns="0" tIns="0" rIns="0" bIns="0" rtlCol="0" anchor="t">
              <a:spAutoFit/>
            </a:bodyPr>
            <a:lstStyle/>
            <a:p>
              <a:pPr marL="0" marR="0" lvl="0" indent="0" algn="ctr" defTabSz="609630" rtl="0" eaLnBrk="1" fontAlgn="auto" latinLnBrk="0" hangingPunct="1">
                <a:lnSpc>
                  <a:spcPts val="264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2021</a:t>
              </a:r>
            </a:p>
          </p:txBody>
        </p:sp>
      </p:grpSp>
      <p:grpSp>
        <p:nvGrpSpPr>
          <p:cNvPr id="6" name="Group 5">
            <a:extLst>
              <a:ext uri="{FF2B5EF4-FFF2-40B4-BE49-F238E27FC236}">
                <a16:creationId xmlns:a16="http://schemas.microsoft.com/office/drawing/2014/main" id="{2B15787E-3C76-3518-B11A-9BA19770A3AD}"/>
              </a:ext>
            </a:extLst>
          </p:cNvPr>
          <p:cNvGrpSpPr/>
          <p:nvPr/>
        </p:nvGrpSpPr>
        <p:grpSpPr>
          <a:xfrm>
            <a:off x="1692890" y="2554218"/>
            <a:ext cx="3570103" cy="3346703"/>
            <a:chOff x="2015279" y="2045848"/>
            <a:chExt cx="4128008" cy="3346703"/>
          </a:xfrm>
        </p:grpSpPr>
        <p:sp>
          <p:nvSpPr>
            <p:cNvPr id="10" name="Freeform 10">
              <a:extLst>
                <a:ext uri="{FF2B5EF4-FFF2-40B4-BE49-F238E27FC236}">
                  <a16:creationId xmlns:a16="http://schemas.microsoft.com/office/drawing/2014/main" id="{B4537336-260F-0A54-DFA8-93764D4FAA68}"/>
                </a:ext>
              </a:extLst>
            </p:cNvPr>
            <p:cNvSpPr/>
            <p:nvPr/>
          </p:nvSpPr>
          <p:spPr>
            <a:xfrm>
              <a:off x="2015279" y="2045848"/>
              <a:ext cx="4128008" cy="3337179"/>
            </a:xfrm>
            <a:custGeom>
              <a:avLst/>
              <a:gdLst/>
              <a:ahLst/>
              <a:cxnLst/>
              <a:rect l="l" t="t" r="r" b="b"/>
              <a:pathLst>
                <a:path w="8256016" h="6674358">
                  <a:moveTo>
                    <a:pt x="0" y="0"/>
                  </a:moveTo>
                  <a:lnTo>
                    <a:pt x="4918837" y="0"/>
                  </a:lnTo>
                  <a:lnTo>
                    <a:pt x="8256016" y="3337179"/>
                  </a:lnTo>
                  <a:lnTo>
                    <a:pt x="4918837" y="6674358"/>
                  </a:lnTo>
                  <a:lnTo>
                    <a:pt x="0" y="6674358"/>
                  </a:lnTo>
                  <a:lnTo>
                    <a:pt x="3337179" y="3337179"/>
                  </a:lnTo>
                  <a:close/>
                </a:path>
              </a:pathLst>
            </a:custGeom>
            <a:solidFill>
              <a:schemeClr val="accent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A3C"/>
                </a:solidFill>
                <a:effectLst/>
                <a:uLnTx/>
                <a:uFillTx/>
                <a:latin typeface="Open Sans"/>
                <a:ea typeface="+mn-ea"/>
                <a:cs typeface="+mn-cs"/>
              </a:endParaRPr>
            </a:p>
          </p:txBody>
        </p:sp>
        <p:sp>
          <p:nvSpPr>
            <p:cNvPr id="11" name="TextBox 11">
              <a:extLst>
                <a:ext uri="{FF2B5EF4-FFF2-40B4-BE49-F238E27FC236}">
                  <a16:creationId xmlns:a16="http://schemas.microsoft.com/office/drawing/2014/main" id="{02DE7BBB-4C58-22B3-14F3-267F2B028E3A}"/>
                </a:ext>
              </a:extLst>
            </p:cNvPr>
            <p:cNvSpPr txBox="1"/>
            <p:nvPr/>
          </p:nvSpPr>
          <p:spPr>
            <a:xfrm>
              <a:off x="3552971" y="2064876"/>
              <a:ext cx="2230519" cy="3327675"/>
            </a:xfrm>
            <a:prstGeom prst="rect">
              <a:avLst/>
            </a:prstGeom>
          </p:spPr>
          <p:txBody>
            <a:bodyPr lIns="33867" tIns="33867" rIns="33867" bIns="33867" rtlCol="0" anchor="ctr"/>
            <a:lstStyle/>
            <a:p>
              <a:pPr marL="0" marR="0" lvl="0" indent="0" algn="l" defTabSz="609630" rtl="0" eaLnBrk="1" fontAlgn="auto" latinLnBrk="0" hangingPunct="1">
                <a:lnSpc>
                  <a:spcPts val="216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Open Sans"/>
                  <a:cs typeface="Open Sans"/>
                </a:rPr>
                <a:t>State Legislation for    </a:t>
              </a:r>
              <a:endPar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09630" rtl="0" eaLnBrk="1" fontAlgn="auto" latinLnBrk="0" hangingPunct="1">
                <a:lnSpc>
                  <a:spcPts val="216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a:ea typeface="Open Sans"/>
                  <a:cs typeface="Open Sans"/>
                </a:rPr>
                <a:t> Model District Plan</a:t>
              </a:r>
              <a:endParaRPr kumimoji="0" lang="en-US" sz="16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a:p>
              <a:pPr marL="0" marR="0" lvl="0" indent="0" algn="l" defTabSz="609630" rtl="0" eaLnBrk="1" fontAlgn="auto" latinLnBrk="0" hangingPunct="1">
                <a:lnSpc>
                  <a:spcPts val="216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Semibold"/>
                  <a:ea typeface="Open Sans Semibold"/>
                  <a:cs typeface="Open Sans Semibold"/>
                </a:rPr>
                <a:t> RCW 28A.320.1271 </a:t>
              </a:r>
              <a:endParaRPr kumimoji="0" lang="en-US" sz="16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9" name="TextBox 19">
              <a:extLst>
                <a:ext uri="{FF2B5EF4-FFF2-40B4-BE49-F238E27FC236}">
                  <a16:creationId xmlns:a16="http://schemas.microsoft.com/office/drawing/2014/main" id="{8D22FEB8-3F72-3FF0-533D-BA755EACA3ED}"/>
                </a:ext>
              </a:extLst>
            </p:cNvPr>
            <p:cNvSpPr txBox="1"/>
            <p:nvPr/>
          </p:nvSpPr>
          <p:spPr>
            <a:xfrm>
              <a:off x="2884156" y="2220654"/>
              <a:ext cx="1357100" cy="333425"/>
            </a:xfrm>
            <a:prstGeom prst="rect">
              <a:avLst/>
            </a:prstGeom>
          </p:spPr>
          <p:txBody>
            <a:bodyPr lIns="0" tIns="0" rIns="0" bIns="0" rtlCol="0" anchor="t">
              <a:spAutoFit/>
            </a:bodyPr>
            <a:lstStyle/>
            <a:p>
              <a:pPr marL="0" marR="0" lvl="0" indent="0" algn="ctr" defTabSz="609630" rtl="0" eaLnBrk="1" fontAlgn="auto" latinLnBrk="0" hangingPunct="1">
                <a:lnSpc>
                  <a:spcPts val="264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Open Sans Extrabold"/>
                  <a:ea typeface="Open Sans Extrabold"/>
                  <a:cs typeface="Open Sans Extrabold"/>
                </a:rPr>
                <a:t>2014</a:t>
              </a:r>
            </a:p>
          </p:txBody>
        </p:sp>
      </p:grpSp>
      <p:grpSp>
        <p:nvGrpSpPr>
          <p:cNvPr id="12" name="Group 11">
            <a:extLst>
              <a:ext uri="{FF2B5EF4-FFF2-40B4-BE49-F238E27FC236}">
                <a16:creationId xmlns:a16="http://schemas.microsoft.com/office/drawing/2014/main" id="{FE38D918-6AC6-4B60-CFDB-43A91CA006D7}"/>
              </a:ext>
            </a:extLst>
          </p:cNvPr>
          <p:cNvGrpSpPr/>
          <p:nvPr/>
        </p:nvGrpSpPr>
        <p:grpSpPr>
          <a:xfrm>
            <a:off x="6410011" y="2492376"/>
            <a:ext cx="3570103" cy="3388286"/>
            <a:chOff x="7496464" y="2018300"/>
            <a:chExt cx="4666591" cy="3375239"/>
          </a:xfrm>
        </p:grpSpPr>
        <p:sp>
          <p:nvSpPr>
            <p:cNvPr id="13" name="Freeform 13">
              <a:extLst>
                <a:ext uri="{FF2B5EF4-FFF2-40B4-BE49-F238E27FC236}">
                  <a16:creationId xmlns:a16="http://schemas.microsoft.com/office/drawing/2014/main" id="{2B7563FF-C407-18BE-3898-85FA1AD8BAD3}"/>
                </a:ext>
              </a:extLst>
            </p:cNvPr>
            <p:cNvSpPr/>
            <p:nvPr/>
          </p:nvSpPr>
          <p:spPr>
            <a:xfrm>
              <a:off x="7496464" y="2036325"/>
              <a:ext cx="4666591" cy="3357214"/>
            </a:xfrm>
            <a:custGeom>
              <a:avLst/>
              <a:gdLst/>
              <a:ahLst/>
              <a:cxnLst/>
              <a:rect l="l" t="t" r="r" b="b"/>
              <a:pathLst>
                <a:path w="9706229" h="6674358">
                  <a:moveTo>
                    <a:pt x="0" y="0"/>
                  </a:moveTo>
                  <a:lnTo>
                    <a:pt x="6366002" y="0"/>
                  </a:lnTo>
                  <a:lnTo>
                    <a:pt x="9706229" y="3337179"/>
                  </a:lnTo>
                  <a:lnTo>
                    <a:pt x="6366002" y="6674358"/>
                  </a:lnTo>
                  <a:lnTo>
                    <a:pt x="0" y="6674358"/>
                  </a:lnTo>
                  <a:lnTo>
                    <a:pt x="3340227" y="3337179"/>
                  </a:lnTo>
                  <a:close/>
                </a:path>
              </a:pathLst>
            </a:custGeom>
            <a:solidFill>
              <a:schemeClr val="accent3"/>
            </a:solidFill>
            <a:ln>
              <a:solidFill>
                <a:schemeClr val="bg1">
                  <a:lumMod val="85000"/>
                </a:schemeClr>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A3C"/>
                </a:solidFill>
                <a:effectLst/>
                <a:uLnTx/>
                <a:uFillTx/>
                <a:latin typeface="Open Sans"/>
                <a:ea typeface="+mn-ea"/>
                <a:cs typeface="+mn-cs"/>
              </a:endParaRPr>
            </a:p>
          </p:txBody>
        </p:sp>
        <p:sp>
          <p:nvSpPr>
            <p:cNvPr id="15" name="TextBox 15">
              <a:extLst>
                <a:ext uri="{FF2B5EF4-FFF2-40B4-BE49-F238E27FC236}">
                  <a16:creationId xmlns:a16="http://schemas.microsoft.com/office/drawing/2014/main" id="{E62D5E54-054C-DEEB-D2C4-1AC4451D159F}"/>
                </a:ext>
              </a:extLst>
            </p:cNvPr>
            <p:cNvSpPr txBox="1"/>
            <p:nvPr/>
          </p:nvSpPr>
          <p:spPr>
            <a:xfrm>
              <a:off x="9188364" y="2018300"/>
              <a:ext cx="2444963" cy="3337200"/>
            </a:xfrm>
            <a:prstGeom prst="rect">
              <a:avLst/>
            </a:prstGeom>
          </p:spPr>
          <p:txBody>
            <a:bodyPr lIns="33867" tIns="33867" rIns="33867" bIns="33867" rtlCol="0" anchor="ctr"/>
            <a:lstStyle/>
            <a:p>
              <a:pPr marL="0" marR="0" lvl="0" indent="0" algn="l" defTabSz="609630" rtl="0" eaLnBrk="1" fontAlgn="auto" latinLnBrk="0" hangingPunct="1">
                <a:lnSpc>
                  <a:spcPts val="216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Open Sans"/>
                  <a:ea typeface="Open Sans"/>
                  <a:cs typeface="Open Sans"/>
                </a:rPr>
                <a:t>OSPI Model District Template for Installing Universal SEBMH </a:t>
              </a:r>
              <a:endParaRPr kumimoji="0" lang="en-US"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09630" rtl="0" eaLnBrk="1" fontAlgn="auto" latinLnBrk="0" hangingPunct="1">
                <a:lnSpc>
                  <a:spcPts val="216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Open Sans"/>
                  <a:ea typeface="Open Sans"/>
                  <a:cs typeface="Open Sans"/>
                </a:rPr>
                <a:t>Screening</a:t>
              </a:r>
            </a:p>
          </p:txBody>
        </p:sp>
        <p:sp>
          <p:nvSpPr>
            <p:cNvPr id="20" name="TextBox 20">
              <a:extLst>
                <a:ext uri="{FF2B5EF4-FFF2-40B4-BE49-F238E27FC236}">
                  <a16:creationId xmlns:a16="http://schemas.microsoft.com/office/drawing/2014/main" id="{33594A54-7DFC-9F2F-B442-26E8F42F0969}"/>
                </a:ext>
              </a:extLst>
            </p:cNvPr>
            <p:cNvSpPr txBox="1"/>
            <p:nvPr/>
          </p:nvSpPr>
          <p:spPr>
            <a:xfrm>
              <a:off x="9147834" y="2225884"/>
              <a:ext cx="1357100" cy="333425"/>
            </a:xfrm>
            <a:prstGeom prst="rect">
              <a:avLst/>
            </a:prstGeom>
          </p:spPr>
          <p:txBody>
            <a:bodyPr lIns="0" tIns="0" rIns="0" bIns="0" rtlCol="0" anchor="t">
              <a:spAutoFit/>
            </a:bodyPr>
            <a:lstStyle/>
            <a:p>
              <a:pPr marL="0" marR="0" lvl="0" indent="0" algn="ctr" defTabSz="609630" rtl="0" eaLnBrk="1" fontAlgn="auto" latinLnBrk="0" hangingPunct="1">
                <a:lnSpc>
                  <a:spcPts val="264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Open Sans Extrabold"/>
                  <a:ea typeface="Open Sans Extrabold"/>
                  <a:cs typeface="Open Sans Extrabold"/>
                </a:rPr>
                <a:t>2022</a:t>
              </a:r>
            </a:p>
          </p:txBody>
        </p:sp>
      </p:grpSp>
      <p:sp>
        <p:nvSpPr>
          <p:cNvPr id="14" name="Freeform 13">
            <a:extLst>
              <a:ext uri="{FF2B5EF4-FFF2-40B4-BE49-F238E27FC236}">
                <a16:creationId xmlns:a16="http://schemas.microsoft.com/office/drawing/2014/main" id="{305C8024-8F10-026D-290D-6749E11AA5E0}"/>
              </a:ext>
            </a:extLst>
          </p:cNvPr>
          <p:cNvSpPr/>
          <p:nvPr/>
        </p:nvSpPr>
        <p:spPr>
          <a:xfrm>
            <a:off x="8932410" y="2507842"/>
            <a:ext cx="3166136" cy="3375446"/>
          </a:xfrm>
          <a:custGeom>
            <a:avLst/>
            <a:gdLst/>
            <a:ahLst/>
            <a:cxnLst/>
            <a:rect l="l" t="t" r="r" b="b"/>
            <a:pathLst>
              <a:path w="9706229" h="6674358">
                <a:moveTo>
                  <a:pt x="0" y="0"/>
                </a:moveTo>
                <a:lnTo>
                  <a:pt x="6366002" y="0"/>
                </a:lnTo>
                <a:lnTo>
                  <a:pt x="9706229" y="3337179"/>
                </a:lnTo>
                <a:lnTo>
                  <a:pt x="6366002" y="6674358"/>
                </a:lnTo>
                <a:lnTo>
                  <a:pt x="0" y="6674358"/>
                </a:lnTo>
                <a:lnTo>
                  <a:pt x="3340227" y="3337179"/>
                </a:lnTo>
                <a:close/>
              </a:path>
            </a:pathLst>
          </a:custGeom>
          <a:solidFill>
            <a:schemeClr val="accent6"/>
          </a:solidFill>
          <a:ln>
            <a:solidFill>
              <a:schemeClr val="bg1">
                <a:lumMod val="85000"/>
              </a:schemeClr>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A3C"/>
              </a:solidFill>
              <a:effectLst/>
              <a:uLnTx/>
              <a:uFillTx/>
              <a:latin typeface="Open Sans"/>
              <a:ea typeface="+mn-ea"/>
              <a:cs typeface="+mn-cs"/>
            </a:endParaRPr>
          </a:p>
        </p:txBody>
      </p:sp>
      <p:sp>
        <p:nvSpPr>
          <p:cNvPr id="22" name="TextBox 20">
            <a:extLst>
              <a:ext uri="{FF2B5EF4-FFF2-40B4-BE49-F238E27FC236}">
                <a16:creationId xmlns:a16="http://schemas.microsoft.com/office/drawing/2014/main" id="{2A4003AD-B5EE-AEEF-AE0E-FD75E34652BF}"/>
              </a:ext>
            </a:extLst>
          </p:cNvPr>
          <p:cNvSpPr txBox="1"/>
          <p:nvPr/>
        </p:nvSpPr>
        <p:spPr>
          <a:xfrm>
            <a:off x="9842325" y="2737991"/>
            <a:ext cx="1038228" cy="333425"/>
          </a:xfrm>
          <a:prstGeom prst="rect">
            <a:avLst/>
          </a:prstGeom>
        </p:spPr>
        <p:txBody>
          <a:bodyPr lIns="0" tIns="0" rIns="0" bIns="0" rtlCol="0" anchor="t">
            <a:spAutoFit/>
          </a:bodyPr>
          <a:lstStyle/>
          <a:p>
            <a:pPr marL="0" marR="0" lvl="0" indent="0" algn="ctr" defTabSz="609630" rtl="0" eaLnBrk="1" fontAlgn="auto" latinLnBrk="0" hangingPunct="1">
              <a:lnSpc>
                <a:spcPts val="264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Open Sans Extrabold"/>
                <a:ea typeface="Open Sans Extrabold"/>
                <a:cs typeface="Open Sans Extrabold"/>
              </a:rPr>
              <a:t>2025</a:t>
            </a:r>
          </a:p>
        </p:txBody>
      </p:sp>
      <p:sp>
        <p:nvSpPr>
          <p:cNvPr id="23" name="TextBox 8">
            <a:extLst>
              <a:ext uri="{FF2B5EF4-FFF2-40B4-BE49-F238E27FC236}">
                <a16:creationId xmlns:a16="http://schemas.microsoft.com/office/drawing/2014/main" id="{E26E66FC-1754-C766-80CE-7BBE88ABDDD9}"/>
              </a:ext>
            </a:extLst>
          </p:cNvPr>
          <p:cNvSpPr txBox="1"/>
          <p:nvPr/>
        </p:nvSpPr>
        <p:spPr>
          <a:xfrm>
            <a:off x="10121713" y="2531727"/>
            <a:ext cx="1929306" cy="3327675"/>
          </a:xfrm>
          <a:prstGeom prst="rect">
            <a:avLst/>
          </a:prstGeom>
        </p:spPr>
        <p:txBody>
          <a:bodyPr lIns="33867" tIns="33867" rIns="33867" bIns="33867" rtlCol="0" anchor="ctr"/>
          <a:lstStyle/>
          <a:p>
            <a:pPr marL="0" marR="0" lvl="0" indent="0" algn="l" defTabSz="609630" rtl="0" eaLnBrk="1" fontAlgn="auto" latinLnBrk="0" hangingPunct="1">
              <a:lnSpc>
                <a:spcPts val="216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WA Legislative Landscape Analysis of Universal Screening </a:t>
            </a:r>
          </a:p>
        </p:txBody>
      </p:sp>
      <p:pic>
        <p:nvPicPr>
          <p:cNvPr id="25" name="Picture 24">
            <a:extLst>
              <a:ext uri="{FF2B5EF4-FFF2-40B4-BE49-F238E27FC236}">
                <a16:creationId xmlns:a16="http://schemas.microsoft.com/office/drawing/2014/main" id="{3920E066-7431-E7DF-1324-22DEA550EF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4091" y="381363"/>
            <a:ext cx="2295464" cy="1964208"/>
          </a:xfrm>
          <a:prstGeom prst="rect">
            <a:avLst/>
          </a:prstGeom>
          <a:ln>
            <a:solidFill>
              <a:schemeClr val="tx1"/>
            </a:solidFill>
          </a:ln>
        </p:spPr>
      </p:pic>
      <p:pic>
        <p:nvPicPr>
          <p:cNvPr id="31" name="Picture 30" descr="A qr code with dots&#10;&#10;Description automatically generated">
            <a:extLst>
              <a:ext uri="{FF2B5EF4-FFF2-40B4-BE49-F238E27FC236}">
                <a16:creationId xmlns:a16="http://schemas.microsoft.com/office/drawing/2014/main" id="{68E2893B-3169-21EE-A02C-240965586A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16817" y="5036982"/>
            <a:ext cx="819146" cy="810125"/>
          </a:xfrm>
          <a:prstGeom prst="rect">
            <a:avLst/>
          </a:prstGeom>
        </p:spPr>
      </p:pic>
      <p:pic>
        <p:nvPicPr>
          <p:cNvPr id="32" name="Picture 31" descr="A qr code on a white background&#10;&#10;Description automatically generated">
            <a:extLst>
              <a:ext uri="{FF2B5EF4-FFF2-40B4-BE49-F238E27FC236}">
                <a16:creationId xmlns:a16="http://schemas.microsoft.com/office/drawing/2014/main" id="{FD89E37A-BDA5-8DB7-C09D-80A5B14C43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94258" y="4989557"/>
            <a:ext cx="894071" cy="855094"/>
          </a:xfrm>
          <a:prstGeom prst="rect">
            <a:avLst/>
          </a:prstGeom>
        </p:spPr>
      </p:pic>
      <p:sp>
        <p:nvSpPr>
          <p:cNvPr id="33" name="Freeform 3">
            <a:extLst>
              <a:ext uri="{FF2B5EF4-FFF2-40B4-BE49-F238E27FC236}">
                <a16:creationId xmlns:a16="http://schemas.microsoft.com/office/drawing/2014/main" id="{BD9B2D0D-8510-A481-FCE5-631A439D56AF}"/>
              </a:ext>
            </a:extLst>
          </p:cNvPr>
          <p:cNvSpPr/>
          <p:nvPr/>
        </p:nvSpPr>
        <p:spPr>
          <a:xfrm>
            <a:off x="6508549" y="137815"/>
            <a:ext cx="2079780" cy="2207756"/>
          </a:xfrm>
          <a:custGeom>
            <a:avLst/>
            <a:gdLst/>
            <a:ahLst/>
            <a:cxnLst/>
            <a:rect l="l" t="t" r="r" b="b"/>
            <a:pathLst>
              <a:path w="5394261" h="6140025">
                <a:moveTo>
                  <a:pt x="0" y="0"/>
                </a:moveTo>
                <a:lnTo>
                  <a:pt x="5394261" y="0"/>
                </a:lnTo>
                <a:lnTo>
                  <a:pt x="5394261" y="6140025"/>
                </a:lnTo>
                <a:lnTo>
                  <a:pt x="0" y="6140025"/>
                </a:lnTo>
                <a:lnTo>
                  <a:pt x="0" y="0"/>
                </a:lnTo>
                <a:close/>
              </a:path>
            </a:pathLst>
          </a:custGeom>
          <a:blipFill>
            <a:blip r:embed="rId6" cstate="email">
              <a:extLst>
                <a:ext uri="{28A0092B-C50C-407E-A947-70E740481C1C}">
                  <a14:useLocalDpi xmlns:a14="http://schemas.microsoft.com/office/drawing/2010/main"/>
                </a:ext>
              </a:extLst>
            </a:blip>
            <a:stretch>
              <a:fillRect/>
            </a:stretch>
          </a:blipFill>
          <a:ln>
            <a:solidFill>
              <a:schemeClr val="tx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A3A3C"/>
              </a:solidFill>
              <a:effectLst/>
              <a:uLnTx/>
              <a:uFillTx/>
              <a:latin typeface="Open Sans"/>
              <a:ea typeface="+mn-ea"/>
              <a:cs typeface="+mn-cs"/>
            </a:endParaRPr>
          </a:p>
        </p:txBody>
      </p:sp>
      <p:pic>
        <p:nvPicPr>
          <p:cNvPr id="34" name="Google Shape;5085;p795">
            <a:extLst>
              <a:ext uri="{FF2B5EF4-FFF2-40B4-BE49-F238E27FC236}">
                <a16:creationId xmlns:a16="http://schemas.microsoft.com/office/drawing/2014/main" id="{48562C7C-2EB5-BD2D-926D-450523C28A69}"/>
              </a:ext>
            </a:extLst>
          </p:cNvPr>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8979065" y="42503"/>
            <a:ext cx="1960414" cy="2411687"/>
          </a:xfrm>
          <a:prstGeom prst="rect">
            <a:avLst/>
          </a:prstGeom>
          <a:noFill/>
          <a:ln w="952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51691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grpSp>
        <p:nvGrpSpPr>
          <p:cNvPr id="4121" name="Google Shape;4121;g34d03905792_5_178"/>
          <p:cNvGrpSpPr/>
          <p:nvPr/>
        </p:nvGrpSpPr>
        <p:grpSpPr>
          <a:xfrm>
            <a:off x="173950" y="1276312"/>
            <a:ext cx="11911408" cy="5394515"/>
            <a:chOff x="3801" y="706674"/>
            <a:chExt cx="7896019" cy="2873295"/>
          </a:xfrm>
        </p:grpSpPr>
        <p:sp>
          <p:nvSpPr>
            <p:cNvPr id="4122" name="Google Shape;4122;g34d03905792_5_178"/>
            <p:cNvSpPr/>
            <p:nvPr/>
          </p:nvSpPr>
          <p:spPr>
            <a:xfrm rot="5400000">
              <a:off x="292701" y="2001642"/>
              <a:ext cx="870000" cy="1447800"/>
            </a:xfrm>
            <a:prstGeom prst="corner">
              <a:avLst>
                <a:gd name="adj1" fmla="val 16120"/>
                <a:gd name="adj2" fmla="val 16110"/>
              </a:avLst>
            </a:prstGeom>
            <a:solidFill>
              <a:srgbClr val="D3B051"/>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3" name="Google Shape;4123;g34d03905792_5_178"/>
            <p:cNvSpPr/>
            <p:nvPr/>
          </p:nvSpPr>
          <p:spPr>
            <a:xfrm>
              <a:off x="147372" y="2434269"/>
              <a:ext cx="1307100" cy="1145700"/>
            </a:xfrm>
            <a:prstGeom prst="rect">
              <a:avLst/>
            </a:prstGeom>
            <a:no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4" name="Google Shape;4124;g34d03905792_5_178"/>
            <p:cNvSpPr txBox="1"/>
            <p:nvPr/>
          </p:nvSpPr>
          <p:spPr>
            <a:xfrm>
              <a:off x="150341" y="2406330"/>
              <a:ext cx="1364861" cy="1145700"/>
            </a:xfrm>
            <a:prstGeom prst="rect">
              <a:avLst/>
            </a:prstGeom>
            <a:noFill/>
            <a:ln>
              <a:noFill/>
            </a:ln>
          </p:spPr>
          <p:txBody>
            <a:bodyPr spcFirstLastPara="1" wrap="square" lIns="71100" tIns="71100" rIns="71100" bIns="71100" anchor="t" anchorCtr="0">
              <a:noAutofit/>
            </a:bodyPr>
            <a:lstStyle/>
            <a:p>
              <a:pPr marL="0" marR="0" lvl="0" indent="0" algn="l" defTabSz="609630" rtl="0" eaLnBrk="1" fontAlgn="auto" latinLnBrk="0" hangingPunct="1">
                <a:lnSpc>
                  <a:spcPct val="90000"/>
                </a:lnSpc>
                <a:spcBef>
                  <a:spcPts val="0"/>
                </a:spcBef>
                <a:spcAft>
                  <a:spcPts val="0"/>
                </a:spcAft>
                <a:buClr>
                  <a:srgbClr val="000000"/>
                </a:buClr>
                <a:buSzPts val="2800"/>
                <a:buFontTx/>
                <a:buNone/>
                <a:tabLst/>
                <a:defRPr/>
              </a:pPr>
              <a:r>
                <a:rPr kumimoji="0" lang="en-US" sz="2000" b="1" i="0" u="none" strike="noStrike" kern="0" cap="none" spc="0" normalizeH="0" baseline="0" noProof="0">
                  <a:ln>
                    <a:noFill/>
                  </a:ln>
                  <a:solidFill>
                    <a:srgbClr val="D3B051"/>
                  </a:solidFill>
                  <a:effectLst/>
                  <a:uLnTx/>
                  <a:uFillTx/>
                  <a:latin typeface="Open Sans SemiBold"/>
                  <a:ea typeface="Open Sans SemiBold"/>
                  <a:cs typeface="Open Sans SemiBold"/>
                  <a:sym typeface="Open Sans SemiBold"/>
                </a:rPr>
                <a:t>AIM 1</a:t>
              </a:r>
              <a:endParaRPr kumimoji="0" sz="1600" b="1" i="0" u="none" strike="noStrike" kern="0" cap="none" spc="0" normalizeH="0" baseline="0" noProof="0">
                <a:ln>
                  <a:noFill/>
                </a:ln>
                <a:solidFill>
                  <a:srgbClr val="000000"/>
                </a:solidFill>
                <a:effectLst/>
                <a:uLnTx/>
                <a:uFillTx/>
                <a:latin typeface="Open Sans SemiBold"/>
                <a:ea typeface="Open Sans SemiBold"/>
                <a:cs typeface="Open Sans SemiBold"/>
                <a:sym typeface="Open Sans SemiBold"/>
              </a:endParaRPr>
            </a:p>
            <a:p>
              <a:pPr marL="0" marR="0" lvl="0" indent="0" algn="l" defTabSz="609630" rtl="0" eaLnBrk="1" fontAlgn="auto" latinLnBrk="0" hangingPunct="1">
                <a:lnSpc>
                  <a:spcPct val="90000"/>
                </a:lnSpc>
                <a:spcBef>
                  <a:spcPts val="667"/>
                </a:spcBef>
                <a:spcAft>
                  <a:spcPts val="0"/>
                </a:spcAft>
                <a:buClr>
                  <a:srgbClr val="000000"/>
                </a:buClr>
                <a:buSzPts val="2000"/>
                <a:buFontTx/>
                <a:buNone/>
                <a:tabLst/>
                <a:defRPr/>
              </a:pPr>
              <a:r>
                <a:rPr kumimoji="0" lang="en-US" sz="1467"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Light"/>
                </a:rPr>
                <a:t>Analysis of </a:t>
              </a:r>
              <a:r>
                <a:rPr kumimoji="0" lang="en-US" sz="1467" b="1"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alignment of current Washington statutes and guidance </a:t>
              </a:r>
              <a:r>
                <a:rPr kumimoji="0" lang="en-US" sz="1467"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Light"/>
                </a:rPr>
                <a:t>with national best practices on universal SEBMH screening</a:t>
              </a:r>
              <a:r>
                <a:rPr kumimoji="0" lang="en-US" sz="1333"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Light"/>
                </a:rPr>
                <a:t>. </a:t>
              </a:r>
              <a:r>
                <a:rPr kumimoji="0" lang="en-US" sz="1333" b="0" i="0" u="none" strike="noStrike" kern="0" cap="none" spc="0" normalizeH="0" baseline="0" noProof="0">
                  <a:ln>
                    <a:noFill/>
                  </a:ln>
                  <a:solidFill>
                    <a:srgbClr val="000000"/>
                  </a:solidFill>
                  <a:effectLst/>
                  <a:uLnTx/>
                  <a:uFillTx/>
                  <a:latin typeface="Open Sans Light"/>
                  <a:ea typeface="Open Sans Light"/>
                  <a:cs typeface="Open Sans Light"/>
                  <a:sym typeface="Open Sans Light"/>
                </a:rPr>
                <a:t> </a:t>
              </a: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5" name="Google Shape;4125;g34d03905792_5_178"/>
            <p:cNvSpPr/>
            <p:nvPr/>
          </p:nvSpPr>
          <p:spPr>
            <a:xfrm>
              <a:off x="1207874" y="1895080"/>
              <a:ext cx="246600" cy="246600"/>
            </a:xfrm>
            <a:prstGeom prst="triangle">
              <a:avLst>
                <a:gd name="adj" fmla="val 100000"/>
              </a:avLst>
            </a:prstGeom>
            <a:solidFill>
              <a:srgbClr val="D3B051"/>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6" name="Google Shape;4126;g34d03905792_5_178"/>
            <p:cNvSpPr/>
            <p:nvPr/>
          </p:nvSpPr>
          <p:spPr>
            <a:xfrm rot="5400000">
              <a:off x="1892884" y="1605675"/>
              <a:ext cx="870000" cy="1447800"/>
            </a:xfrm>
            <a:prstGeom prst="corner">
              <a:avLst>
                <a:gd name="adj1" fmla="val 16120"/>
                <a:gd name="adj2" fmla="val 16110"/>
              </a:avLst>
            </a:prstGeom>
            <a:solidFill>
              <a:srgbClr val="4C2F83"/>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7" name="Google Shape;4127;g34d03905792_5_178"/>
            <p:cNvSpPr/>
            <p:nvPr/>
          </p:nvSpPr>
          <p:spPr>
            <a:xfrm>
              <a:off x="1747555" y="2038302"/>
              <a:ext cx="1307100" cy="1145700"/>
            </a:xfrm>
            <a:prstGeom prst="rect">
              <a:avLst/>
            </a:prstGeom>
            <a:no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8" name="Google Shape;4128;g34d03905792_5_178"/>
            <p:cNvSpPr txBox="1"/>
            <p:nvPr/>
          </p:nvSpPr>
          <p:spPr>
            <a:xfrm>
              <a:off x="1747555" y="2038302"/>
              <a:ext cx="1307100" cy="1145700"/>
            </a:xfrm>
            <a:prstGeom prst="rect">
              <a:avLst/>
            </a:prstGeom>
            <a:noFill/>
            <a:ln>
              <a:noFill/>
            </a:ln>
          </p:spPr>
          <p:txBody>
            <a:bodyPr spcFirstLastPara="1" wrap="square" lIns="76200" tIns="76200" rIns="76200" bIns="76200" anchor="t" anchorCtr="0">
              <a:noAutofit/>
            </a:bodyPr>
            <a:lstStyle/>
            <a:p>
              <a:pPr marL="0" marR="0" lvl="0" indent="0" algn="l" defTabSz="609630" rtl="0" eaLnBrk="1" fontAlgn="auto" latinLnBrk="0" hangingPunct="1">
                <a:lnSpc>
                  <a:spcPct val="90000"/>
                </a:lnSpc>
                <a:spcBef>
                  <a:spcPts val="0"/>
                </a:spcBef>
                <a:spcAft>
                  <a:spcPts val="0"/>
                </a:spcAft>
                <a:buClr>
                  <a:srgbClr val="000000"/>
                </a:buClr>
                <a:buSzPts val="3000"/>
                <a:buFontTx/>
                <a:buNone/>
                <a:tabLst/>
                <a:defRPr/>
              </a:pPr>
              <a:r>
                <a:rPr kumimoji="0" lang="en-US" sz="2133" b="1" i="0" u="none" strike="noStrike" kern="0" cap="none" spc="0" normalizeH="0" baseline="0" noProof="0">
                  <a:ln>
                    <a:noFill/>
                  </a:ln>
                  <a:solidFill>
                    <a:srgbClr val="4C2F83"/>
                  </a:solidFill>
                  <a:effectLst/>
                  <a:uLnTx/>
                  <a:uFillTx/>
                  <a:latin typeface="Open Sans SemiBold"/>
                  <a:ea typeface="Open Sans SemiBold"/>
                  <a:cs typeface="Open Sans SemiBold"/>
                  <a:sym typeface="Open Sans SemiBold"/>
                </a:rPr>
                <a:t>AIM 2</a:t>
              </a:r>
              <a:endParaRPr kumimoji="0" sz="2133" b="1" i="0" u="none" strike="noStrike" kern="0" cap="none" spc="0" normalizeH="0" baseline="0" noProof="0">
                <a:ln>
                  <a:noFill/>
                </a:ln>
                <a:solidFill>
                  <a:srgbClr val="000000"/>
                </a:solidFill>
                <a:effectLst/>
                <a:uLnTx/>
                <a:uFillTx/>
                <a:latin typeface="Open Sans SemiBold"/>
                <a:ea typeface="Open Sans SemiBold"/>
                <a:cs typeface="Open Sans SemiBold"/>
                <a:sym typeface="Open Sans SemiBold"/>
              </a:endParaRPr>
            </a:p>
            <a:p>
              <a:pPr marL="0" marR="0" lvl="0" indent="0" algn="l" defTabSz="609630" rtl="0" eaLnBrk="1" fontAlgn="auto" latinLnBrk="0" hangingPunct="1">
                <a:lnSpc>
                  <a:spcPct val="90000"/>
                </a:lnSpc>
                <a:spcBef>
                  <a:spcPts val="733"/>
                </a:spcBef>
                <a:spcAft>
                  <a:spcPts val="0"/>
                </a:spcAft>
                <a:buClr>
                  <a:srgbClr val="000000"/>
                </a:buClr>
                <a:buSzPts val="2000"/>
                <a:buFontTx/>
                <a:buNone/>
                <a:tabLst/>
                <a:defRPr/>
              </a:pPr>
              <a:r>
                <a:rPr kumimoji="0" lang="en-US" sz="1467" b="0" i="0" u="none" strike="noStrike" kern="0" cap="none" spc="0" normalizeH="0" baseline="0" noProof="0">
                  <a:ln>
                    <a:noFill/>
                  </a:ln>
                  <a:solidFill>
                    <a:srgbClr val="3A3A3C"/>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Light"/>
                </a:rPr>
                <a:t>Identification of </a:t>
              </a:r>
              <a:r>
                <a:rPr kumimoji="0" lang="en-US" sz="1467" b="1" i="0" u="none" strike="noStrike" kern="0" cap="none" spc="0" normalizeH="0" baseline="0" noProof="0">
                  <a:ln>
                    <a:noFill/>
                  </a:ln>
                  <a:solidFill>
                    <a:srgbClr val="3A3A3C"/>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facilitators and barriers</a:t>
              </a:r>
              <a:r>
                <a:rPr kumimoji="0" lang="en-US" sz="1467" b="1" i="0" u="none" strike="noStrike" kern="0" cap="none" spc="0" normalizeH="0" baseline="0" noProof="0">
                  <a:ln>
                    <a:noFill/>
                  </a:ln>
                  <a:solidFill>
                    <a:srgbClr val="3A3A3C"/>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Light"/>
                </a:rPr>
                <a:t> </a:t>
              </a:r>
              <a:r>
                <a:rPr kumimoji="0" lang="en-US" sz="1467" b="0" i="0" u="none" strike="noStrike" kern="0" cap="none" spc="0" normalizeH="0" baseline="0" noProof="0">
                  <a:ln>
                    <a:noFill/>
                  </a:ln>
                  <a:solidFill>
                    <a:srgbClr val="3A3A3C"/>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Light"/>
                </a:rPr>
                <a:t>to selection and effective use of research-based, culturally relevant universal SEBMH screening tools in Washington schools</a:t>
              </a:r>
              <a:r>
                <a:rPr kumimoji="0" lang="en-US" sz="1333" b="0" i="0" u="none" strike="noStrike" kern="0" cap="none" spc="0" normalizeH="0" baseline="0" noProof="0">
                  <a:ln>
                    <a:noFill/>
                  </a:ln>
                  <a:solidFill>
                    <a:srgbClr val="3A3A3C"/>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Light"/>
                </a:rPr>
                <a:t>.</a:t>
              </a:r>
              <a:endParaRPr kumimoji="0" sz="20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129" name="Google Shape;4129;g34d03905792_5_178"/>
            <p:cNvSpPr/>
            <p:nvPr/>
          </p:nvSpPr>
          <p:spPr>
            <a:xfrm>
              <a:off x="2808058" y="1499113"/>
              <a:ext cx="246600" cy="246600"/>
            </a:xfrm>
            <a:prstGeom prst="triangle">
              <a:avLst>
                <a:gd name="adj" fmla="val 100000"/>
              </a:avLst>
            </a:prstGeom>
            <a:solidFill>
              <a:srgbClr val="4C2F83"/>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0" name="Google Shape;4130;g34d03905792_5_178"/>
            <p:cNvSpPr/>
            <p:nvPr/>
          </p:nvSpPr>
          <p:spPr>
            <a:xfrm rot="5400000">
              <a:off x="3493068" y="1209708"/>
              <a:ext cx="870000" cy="1447800"/>
            </a:xfrm>
            <a:prstGeom prst="corner">
              <a:avLst>
                <a:gd name="adj1" fmla="val 16120"/>
                <a:gd name="adj2" fmla="val 16110"/>
              </a:avLst>
            </a:prstGeom>
            <a:solidFill>
              <a:srgbClr val="466BA3"/>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1" name="Google Shape;4131;g34d03905792_5_178"/>
            <p:cNvSpPr/>
            <p:nvPr/>
          </p:nvSpPr>
          <p:spPr>
            <a:xfrm>
              <a:off x="3347739" y="1642335"/>
              <a:ext cx="1307100" cy="1145700"/>
            </a:xfrm>
            <a:prstGeom prst="rect">
              <a:avLst/>
            </a:prstGeom>
            <a:no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2" name="Google Shape;4132;g34d03905792_5_178"/>
            <p:cNvSpPr txBox="1"/>
            <p:nvPr/>
          </p:nvSpPr>
          <p:spPr>
            <a:xfrm>
              <a:off x="3347739" y="1642335"/>
              <a:ext cx="1307100" cy="1145700"/>
            </a:xfrm>
            <a:prstGeom prst="rect">
              <a:avLst/>
            </a:prstGeom>
            <a:noFill/>
            <a:ln>
              <a:noFill/>
            </a:ln>
          </p:spPr>
          <p:txBody>
            <a:bodyPr spcFirstLastPara="1" wrap="square" lIns="76200" tIns="76200" rIns="76200" bIns="76200" anchor="t" anchorCtr="0">
              <a:noAutofit/>
            </a:bodyPr>
            <a:lstStyle/>
            <a:p>
              <a:pPr marL="0" marR="0" lvl="0" indent="0" algn="l" defTabSz="609630" rtl="0" eaLnBrk="1" fontAlgn="auto" latinLnBrk="0" hangingPunct="1">
                <a:lnSpc>
                  <a:spcPct val="90000"/>
                </a:lnSpc>
                <a:spcBef>
                  <a:spcPts val="0"/>
                </a:spcBef>
                <a:spcAft>
                  <a:spcPts val="0"/>
                </a:spcAft>
                <a:buClr>
                  <a:srgbClr val="000000"/>
                </a:buClr>
                <a:buSzPts val="3000"/>
                <a:buFontTx/>
                <a:buNone/>
                <a:tabLst/>
                <a:defRPr/>
              </a:pPr>
              <a:r>
                <a:rPr kumimoji="0" lang="en-US" sz="2133" b="1" i="0" u="none" strike="noStrike" kern="0" cap="none" spc="0" normalizeH="0" baseline="0" noProof="0">
                  <a:ln>
                    <a:noFill/>
                  </a:ln>
                  <a:solidFill>
                    <a:srgbClr val="466BA3"/>
                  </a:solidFill>
                  <a:effectLst/>
                  <a:uLnTx/>
                  <a:uFillTx/>
                  <a:latin typeface="Open Sans SemiBold"/>
                  <a:ea typeface="Open Sans SemiBold"/>
                  <a:cs typeface="Open Sans SemiBold"/>
                  <a:sym typeface="Open Sans SemiBold"/>
                </a:rPr>
                <a:t>AIM 3</a:t>
              </a:r>
              <a:endParaRPr kumimoji="0" sz="2133" b="1" i="0" u="none" strike="noStrike" kern="0" cap="none" spc="0" normalizeH="0" baseline="0" noProof="0">
                <a:ln>
                  <a:noFill/>
                </a:ln>
                <a:solidFill>
                  <a:srgbClr val="000000"/>
                </a:solidFill>
                <a:effectLst/>
                <a:uLnTx/>
                <a:uFillTx/>
                <a:latin typeface="Open Sans SemiBold"/>
                <a:ea typeface="Open Sans SemiBold"/>
                <a:cs typeface="Open Sans SemiBold"/>
                <a:sym typeface="Open Sans SemiBold"/>
              </a:endParaRPr>
            </a:p>
            <a:p>
              <a:pPr marL="0" marR="0" lvl="0" indent="0" algn="l" defTabSz="609630" rtl="0" eaLnBrk="1" fontAlgn="auto" latinLnBrk="0" hangingPunct="1">
                <a:lnSpc>
                  <a:spcPct val="90000"/>
                </a:lnSpc>
                <a:spcBef>
                  <a:spcPts val="733"/>
                </a:spcBef>
                <a:spcAft>
                  <a:spcPts val="0"/>
                </a:spcAft>
                <a:buClr>
                  <a:srgbClr val="000000"/>
                </a:buClr>
                <a:buSzPts val="2000"/>
                <a:buFontTx/>
                <a:buNone/>
                <a:tabLst/>
                <a:defRPr/>
              </a:pPr>
              <a:r>
                <a:rPr kumimoji="0" lang="en-US" sz="1467" b="0" i="0" u="none" strike="noStrike" kern="0" cap="none" spc="0" normalizeH="0" baseline="0" noProof="0">
                  <a:ln>
                    <a:noFill/>
                  </a:ln>
                  <a:solidFill>
                    <a:srgbClr val="3A3A3C"/>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Light"/>
                </a:rPr>
                <a:t>Analysis of schools' </a:t>
              </a:r>
              <a:r>
                <a:rPr kumimoji="0" lang="en-US" sz="1467" b="1" i="0" u="none" strike="noStrike" kern="0" cap="none" spc="0" normalizeH="0" baseline="0" noProof="0">
                  <a:ln>
                    <a:noFill/>
                  </a:ln>
                  <a:solidFill>
                    <a:srgbClr val="3A3A3C"/>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current application of existing Washington statute </a:t>
              </a:r>
              <a:r>
                <a:rPr kumimoji="0" lang="en-US" sz="1467" b="0" i="0" u="none" strike="noStrike" kern="0" cap="none" spc="0" normalizeH="0" baseline="0" noProof="0">
                  <a:ln>
                    <a:noFill/>
                  </a:ln>
                  <a:solidFill>
                    <a:srgbClr val="3A3A3C"/>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Light"/>
                </a:rPr>
                <a:t>relevant to SEBMH screening requirements.</a:t>
              </a:r>
              <a:endParaRPr kumimoji="0" sz="20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133" name="Google Shape;4133;g34d03905792_5_178"/>
            <p:cNvSpPr/>
            <p:nvPr/>
          </p:nvSpPr>
          <p:spPr>
            <a:xfrm>
              <a:off x="4408241" y="1103146"/>
              <a:ext cx="246600" cy="246600"/>
            </a:xfrm>
            <a:prstGeom prst="triangle">
              <a:avLst>
                <a:gd name="adj" fmla="val 100000"/>
              </a:avLst>
            </a:prstGeom>
            <a:solidFill>
              <a:srgbClr val="86AA4A"/>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4" name="Google Shape;4134;g34d03905792_5_178"/>
            <p:cNvSpPr/>
            <p:nvPr/>
          </p:nvSpPr>
          <p:spPr>
            <a:xfrm rot="5400000">
              <a:off x="5093252" y="813741"/>
              <a:ext cx="870000" cy="1447800"/>
            </a:xfrm>
            <a:prstGeom prst="corner">
              <a:avLst>
                <a:gd name="adj1" fmla="val 16120"/>
                <a:gd name="adj2" fmla="val 16110"/>
              </a:avLst>
            </a:prstGeom>
            <a:solidFill>
              <a:srgbClr val="86AA4A"/>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5" name="Google Shape;4135;g34d03905792_5_178"/>
            <p:cNvSpPr/>
            <p:nvPr/>
          </p:nvSpPr>
          <p:spPr>
            <a:xfrm>
              <a:off x="4947923" y="1246368"/>
              <a:ext cx="1307100" cy="1145700"/>
            </a:xfrm>
            <a:prstGeom prst="rect">
              <a:avLst/>
            </a:prstGeom>
            <a:no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6" name="Google Shape;4136;g34d03905792_5_178"/>
            <p:cNvSpPr txBox="1"/>
            <p:nvPr/>
          </p:nvSpPr>
          <p:spPr>
            <a:xfrm>
              <a:off x="4947923" y="1246368"/>
              <a:ext cx="1307100" cy="1145700"/>
            </a:xfrm>
            <a:prstGeom prst="rect">
              <a:avLst/>
            </a:prstGeom>
            <a:noFill/>
            <a:ln>
              <a:noFill/>
            </a:ln>
          </p:spPr>
          <p:txBody>
            <a:bodyPr spcFirstLastPara="1" wrap="square" lIns="81267" tIns="81267" rIns="81267" bIns="81267" anchor="t" anchorCtr="0">
              <a:noAutofit/>
            </a:bodyPr>
            <a:lstStyle/>
            <a:p>
              <a:pPr marL="0" marR="0" lvl="0" indent="0" algn="l" defTabSz="609630" rtl="0" eaLnBrk="1" fontAlgn="auto" latinLnBrk="0" hangingPunct="1">
                <a:lnSpc>
                  <a:spcPct val="90000"/>
                </a:lnSpc>
                <a:spcBef>
                  <a:spcPts val="0"/>
                </a:spcBef>
                <a:spcAft>
                  <a:spcPts val="0"/>
                </a:spcAft>
                <a:buClr>
                  <a:srgbClr val="000000"/>
                </a:buClr>
                <a:buSzPts val="3200"/>
                <a:buFontTx/>
                <a:buNone/>
                <a:tabLst/>
                <a:defRPr/>
              </a:pPr>
              <a:r>
                <a:rPr kumimoji="0" lang="en-US" sz="2267" b="1" i="0" u="none" strike="noStrike" kern="0" cap="none" spc="0" normalizeH="0" baseline="0" noProof="0">
                  <a:ln>
                    <a:noFill/>
                  </a:ln>
                  <a:solidFill>
                    <a:srgbClr val="86AA4A"/>
                  </a:solidFill>
                  <a:effectLst/>
                  <a:uLnTx/>
                  <a:uFillTx/>
                  <a:latin typeface="Open Sans SemiBold"/>
                  <a:ea typeface="Open Sans SemiBold"/>
                  <a:cs typeface="Open Sans SemiBold"/>
                  <a:sym typeface="Open Sans SemiBold"/>
                </a:rPr>
                <a:t>AIM 4</a:t>
              </a: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609630" rtl="0" eaLnBrk="1" fontAlgn="auto" latinLnBrk="0" hangingPunct="1">
                <a:lnSpc>
                  <a:spcPct val="90000"/>
                </a:lnSpc>
                <a:spcBef>
                  <a:spcPts val="733"/>
                </a:spcBef>
                <a:spcAft>
                  <a:spcPts val="0"/>
                </a:spcAft>
                <a:buClr>
                  <a:srgbClr val="000000"/>
                </a:buClr>
                <a:buSzPts val="2000"/>
                <a:buFontTx/>
                <a:buNone/>
                <a:tabLst/>
                <a:defRPr/>
              </a:pPr>
              <a:r>
                <a:rPr kumimoji="0" lang="en-US" sz="1467" b="1" i="0" u="none" strike="noStrike" kern="0" cap="none" spc="0" normalizeH="0" baseline="0" noProof="0">
                  <a:ln>
                    <a:noFill/>
                  </a:ln>
                  <a:solidFill>
                    <a:srgbClr val="3A3A3C"/>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Light"/>
                </a:rPr>
                <a:t>Recommendations on </a:t>
              </a:r>
              <a:r>
                <a:rPr kumimoji="0" lang="en-US" sz="1467" b="1" i="0" u="none" strike="noStrike" kern="0" cap="none" spc="0" normalizeH="0" baseline="0" noProof="0">
                  <a:ln>
                    <a:noFill/>
                  </a:ln>
                  <a:solidFill>
                    <a:srgbClr val="3A3A3C"/>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statutory changes </a:t>
              </a:r>
              <a:r>
                <a:rPr kumimoji="0" lang="en-US" sz="1467" b="0" i="0" u="none" strike="noStrike" kern="0" cap="none" spc="0" normalizeH="0" baseline="0" noProof="0">
                  <a:ln>
                    <a:noFill/>
                  </a:ln>
                  <a:solidFill>
                    <a:srgbClr val="3A3A3C"/>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Light"/>
                </a:rPr>
                <a:t>to increase implementation and effectiveness of systematic SEBMH screening of students in schools.</a:t>
              </a:r>
              <a:endParaRPr kumimoji="0" sz="20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137" name="Google Shape;4137;g34d03905792_5_178"/>
            <p:cNvSpPr/>
            <p:nvPr/>
          </p:nvSpPr>
          <p:spPr>
            <a:xfrm>
              <a:off x="6008425" y="707179"/>
              <a:ext cx="246600" cy="246600"/>
            </a:xfrm>
            <a:prstGeom prst="triangle">
              <a:avLst>
                <a:gd name="adj" fmla="val 100000"/>
              </a:avLst>
            </a:prstGeom>
            <a:solidFill>
              <a:schemeClr val="dk2"/>
            </a:solidFill>
            <a:ln w="254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8" name="Google Shape;4138;g34d03905792_5_178"/>
            <p:cNvSpPr/>
            <p:nvPr/>
          </p:nvSpPr>
          <p:spPr>
            <a:xfrm rot="5400000">
              <a:off x="6693435" y="417774"/>
              <a:ext cx="870000" cy="1447800"/>
            </a:xfrm>
            <a:prstGeom prst="corner">
              <a:avLst>
                <a:gd name="adj1" fmla="val 16120"/>
                <a:gd name="adj2" fmla="val 16110"/>
              </a:avLst>
            </a:prstGeom>
            <a:solidFill>
              <a:schemeClr val="dk2"/>
            </a:solidFill>
            <a:ln w="254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9" name="Google Shape;4139;g34d03905792_5_178"/>
            <p:cNvSpPr/>
            <p:nvPr/>
          </p:nvSpPr>
          <p:spPr>
            <a:xfrm>
              <a:off x="6548106" y="850401"/>
              <a:ext cx="1307100" cy="1145700"/>
            </a:xfrm>
            <a:prstGeom prst="rect">
              <a:avLst/>
            </a:prstGeom>
            <a:no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0" name="Google Shape;4140;g34d03905792_5_178"/>
            <p:cNvSpPr txBox="1"/>
            <p:nvPr/>
          </p:nvSpPr>
          <p:spPr>
            <a:xfrm>
              <a:off x="6592720" y="850401"/>
              <a:ext cx="1307100" cy="1145700"/>
            </a:xfrm>
            <a:prstGeom prst="rect">
              <a:avLst/>
            </a:prstGeom>
            <a:noFill/>
            <a:ln>
              <a:noFill/>
            </a:ln>
          </p:spPr>
          <p:txBody>
            <a:bodyPr spcFirstLastPara="1" wrap="square" lIns="76200" tIns="76200" rIns="76200" bIns="76200" anchor="t" anchorCtr="0">
              <a:noAutofit/>
            </a:bodyPr>
            <a:lstStyle/>
            <a:p>
              <a:pPr marL="0" marR="0" lvl="0" indent="0" algn="l" defTabSz="609630" rtl="0" eaLnBrk="1" fontAlgn="auto" latinLnBrk="0" hangingPunct="1">
                <a:lnSpc>
                  <a:spcPct val="90000"/>
                </a:lnSpc>
                <a:spcBef>
                  <a:spcPts val="0"/>
                </a:spcBef>
                <a:spcAft>
                  <a:spcPts val="0"/>
                </a:spcAft>
                <a:buClr>
                  <a:srgbClr val="000000"/>
                </a:buClr>
                <a:buSzPts val="3000"/>
                <a:buFontTx/>
                <a:buNone/>
                <a:tabLst/>
                <a:defRPr/>
              </a:pPr>
              <a:r>
                <a:rPr kumimoji="0" lang="en-US" sz="2133" b="1" i="0" u="none" strike="noStrike" kern="0" cap="none" spc="0" normalizeH="0" baseline="0" noProof="0">
                  <a:ln>
                    <a:noFill/>
                  </a:ln>
                  <a:solidFill>
                    <a:srgbClr val="3A3A3C"/>
                  </a:solidFill>
                  <a:effectLst/>
                  <a:uLnTx/>
                  <a:uFillTx/>
                  <a:latin typeface="Open Sans SemiBold"/>
                  <a:ea typeface="Open Sans SemiBold"/>
                  <a:cs typeface="Open Sans SemiBold"/>
                  <a:sym typeface="Open Sans SemiBold"/>
                </a:rPr>
                <a:t>AIM 5</a:t>
              </a: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609630" rtl="0" eaLnBrk="1" fontAlgn="auto" latinLnBrk="0" hangingPunct="1">
                <a:lnSpc>
                  <a:spcPct val="90000"/>
                </a:lnSpc>
                <a:spcBef>
                  <a:spcPts val="733"/>
                </a:spcBef>
                <a:spcAft>
                  <a:spcPts val="0"/>
                </a:spcAft>
                <a:buClr>
                  <a:srgbClr val="000000"/>
                </a:buClr>
                <a:buSzPts val="2000"/>
                <a:buFontTx/>
                <a:buNone/>
                <a:tabLst/>
                <a:defRPr/>
              </a:pPr>
              <a:r>
                <a:rPr kumimoji="0" lang="en-US" sz="1467" b="0" i="0" u="none" strike="noStrike" kern="0" cap="none" spc="0" normalizeH="0" baseline="0" noProof="0">
                  <a:ln>
                    <a:noFill/>
                  </a:ln>
                  <a:solidFill>
                    <a:srgbClr val="3A3A3C"/>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Light"/>
                </a:rPr>
                <a:t>An </a:t>
              </a:r>
              <a:r>
                <a:rPr kumimoji="0" lang="en-US" sz="1467" b="1" i="0" u="none" strike="noStrike" kern="0" cap="none" spc="0" normalizeH="0" baseline="0" noProof="0">
                  <a:ln>
                    <a:noFill/>
                  </a:ln>
                  <a:solidFill>
                    <a:srgbClr val="3A3A3C"/>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implementation plan</a:t>
              </a:r>
              <a:r>
                <a:rPr kumimoji="0" lang="en-US" sz="1467" b="1" i="0" u="none" strike="noStrike" kern="0" cap="none" spc="0" normalizeH="0" baseline="0" noProof="0">
                  <a:ln>
                    <a:noFill/>
                  </a:ln>
                  <a:solidFill>
                    <a:srgbClr val="3A3A3C"/>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Light"/>
                </a:rPr>
                <a:t> </a:t>
              </a:r>
              <a:r>
                <a:rPr kumimoji="0" lang="en-US" sz="1467" b="0" i="0" u="none" strike="noStrike" kern="0" cap="none" spc="0" normalizeH="0" baseline="0" noProof="0">
                  <a:ln>
                    <a:noFill/>
                  </a:ln>
                  <a:solidFill>
                    <a:srgbClr val="3A3A3C"/>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Light"/>
                </a:rPr>
                <a:t>for SEBMH screening demonstration sites </a:t>
              </a:r>
              <a:br>
                <a:rPr kumimoji="0" lang="en-US" sz="1467" b="0" i="0" u="none" strike="noStrike" kern="0" cap="none" spc="0" normalizeH="0" baseline="0" noProof="0">
                  <a:ln>
                    <a:noFill/>
                  </a:ln>
                  <a:solidFill>
                    <a:srgbClr val="3A3A3C"/>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Light"/>
                </a:rPr>
              </a:br>
              <a:r>
                <a:rPr kumimoji="0" lang="en-US" sz="1467" b="0" i="0" u="none" strike="noStrike" kern="0" cap="none" spc="0" normalizeH="0" baseline="0" noProof="0">
                  <a:ln>
                    <a:noFill/>
                  </a:ln>
                  <a:solidFill>
                    <a:srgbClr val="3A3A3C"/>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Light"/>
                </a:rPr>
                <a:t>to determine the feasibility, acceptability, and effectiveness of</a:t>
              </a:r>
              <a:br>
                <a:rPr kumimoji="0" lang="en-US" sz="1467" b="0" i="0" u="none" strike="noStrike" kern="0" cap="none" spc="0" normalizeH="0" baseline="0" noProof="0">
                  <a:ln>
                    <a:noFill/>
                  </a:ln>
                  <a:solidFill>
                    <a:srgbClr val="3A3A3C"/>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Light"/>
                </a:rPr>
              </a:br>
              <a:r>
                <a:rPr kumimoji="0" lang="en-US" sz="1467" b="1" i="0" u="none" strike="noStrike" kern="0" cap="none" spc="0" normalizeH="0" baseline="0" noProof="0">
                  <a:ln>
                    <a:noFill/>
                  </a:ln>
                  <a:solidFill>
                    <a:srgbClr val="3A3A3C"/>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Light"/>
                </a:rPr>
                <a:t>a best practices guide </a:t>
              </a:r>
              <a:br>
                <a:rPr kumimoji="0" lang="en-US" sz="1467" b="1" i="0" u="none" strike="noStrike" kern="0" cap="none" spc="0" normalizeH="0" baseline="0" noProof="0">
                  <a:ln>
                    <a:noFill/>
                  </a:ln>
                  <a:solidFill>
                    <a:srgbClr val="3A3A3C"/>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Light"/>
                </a:rPr>
              </a:br>
              <a:r>
                <a:rPr kumimoji="0" lang="en-US" sz="1467" b="1" i="0" u="none" strike="noStrike" kern="0" cap="none" spc="0" normalizeH="0" baseline="0" noProof="0">
                  <a:ln>
                    <a:noFill/>
                  </a:ln>
                  <a:solidFill>
                    <a:srgbClr val="3A3A3C"/>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Light"/>
                </a:rPr>
                <a:t>or resource </a:t>
              </a:r>
              <a:r>
                <a:rPr kumimoji="0" lang="en-US" sz="1467" b="0" i="0" u="none" strike="noStrike" kern="0" cap="none" spc="0" normalizeH="0" baseline="0" noProof="0">
                  <a:ln>
                    <a:noFill/>
                  </a:ln>
                  <a:solidFill>
                    <a:srgbClr val="3A3A3C"/>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Light"/>
                </a:rPr>
                <a:t>on universal student SEBMH screening </a:t>
              </a:r>
              <a:br>
                <a:rPr kumimoji="0" lang="en-US" sz="1467" b="0" i="0" u="none" strike="noStrike" kern="0" cap="none" spc="0" normalizeH="0" baseline="0" noProof="0">
                  <a:ln>
                    <a:noFill/>
                  </a:ln>
                  <a:solidFill>
                    <a:srgbClr val="3A3A3C"/>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Light"/>
                </a:rPr>
              </a:br>
              <a:r>
                <a:rPr kumimoji="0" lang="en-US" sz="1467" b="0" i="0" u="none" strike="noStrike" kern="0" cap="none" spc="0" normalizeH="0" baseline="0" noProof="0">
                  <a:ln>
                    <a:noFill/>
                  </a:ln>
                  <a:solidFill>
                    <a:srgbClr val="3A3A3C"/>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Light"/>
                </a:rPr>
                <a:t>in Washington.</a:t>
              </a:r>
              <a:endParaRPr kumimoji="0" sz="20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grpSp>
      <p:cxnSp>
        <p:nvCxnSpPr>
          <p:cNvPr id="4141" name="Google Shape;4141;g34d03905792_5_178"/>
          <p:cNvCxnSpPr/>
          <p:nvPr/>
        </p:nvCxnSpPr>
        <p:spPr>
          <a:xfrm>
            <a:off x="916763" y="0"/>
            <a:ext cx="0" cy="2712400"/>
          </a:xfrm>
          <a:prstGeom prst="straightConnector1">
            <a:avLst/>
          </a:prstGeom>
          <a:noFill/>
          <a:ln w="9525" cap="flat" cmpd="sng">
            <a:solidFill>
              <a:srgbClr val="D3B051"/>
            </a:solidFill>
            <a:prstDash val="solid"/>
            <a:round/>
            <a:headEnd type="none" w="sm" len="sm"/>
            <a:tailEnd type="none" w="sm" len="sm"/>
          </a:ln>
        </p:spPr>
      </p:cxnSp>
      <p:cxnSp>
        <p:nvCxnSpPr>
          <p:cNvPr id="4142" name="Google Shape;4142;g34d03905792_5_178"/>
          <p:cNvCxnSpPr/>
          <p:nvPr/>
        </p:nvCxnSpPr>
        <p:spPr>
          <a:xfrm>
            <a:off x="916763" y="1200297"/>
            <a:ext cx="0" cy="1082400"/>
          </a:xfrm>
          <a:prstGeom prst="straightConnector1">
            <a:avLst/>
          </a:prstGeom>
          <a:noFill/>
          <a:ln w="57150" cap="flat" cmpd="sng">
            <a:solidFill>
              <a:srgbClr val="D3B051"/>
            </a:solidFill>
            <a:prstDash val="solid"/>
            <a:round/>
            <a:headEnd type="none" w="sm" len="sm"/>
            <a:tailEnd type="none" w="sm" len="sm"/>
          </a:ln>
        </p:spPr>
      </p:cxnSp>
      <p:sp>
        <p:nvSpPr>
          <p:cNvPr id="4143" name="Google Shape;4143;g34d03905792_5_178"/>
          <p:cNvSpPr txBox="1"/>
          <p:nvPr/>
        </p:nvSpPr>
        <p:spPr>
          <a:xfrm>
            <a:off x="804480" y="106296"/>
            <a:ext cx="10247135" cy="1559475"/>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334" b="1" i="0" u="none" strike="noStrike" kern="0" cap="none" spc="0" normalizeH="0" baseline="0" noProof="0">
                <a:ln>
                  <a:noFill/>
                </a:ln>
                <a:solidFill>
                  <a:srgbClr val="3A3A3C"/>
                </a:solidFill>
                <a:effectLst/>
                <a:uLnTx/>
                <a:uFillTx/>
                <a:latin typeface="Open Sans"/>
                <a:ea typeface="Open Sans"/>
                <a:cs typeface="Open Sans"/>
                <a:sym typeface="Open Sans"/>
              </a:rPr>
              <a:t>LANDSCAPE ANALYSIS</a:t>
            </a:r>
            <a:endParaRPr kumimoji="0" lang="en-US" sz="5334" b="1" i="0" u="none" strike="noStrike" kern="0" cap="none" spc="0" normalizeH="0" baseline="0" noProof="0">
              <a:ln>
                <a:noFill/>
              </a:ln>
              <a:solidFill>
                <a:srgbClr val="3A3A3C"/>
              </a:solidFill>
              <a:effectLst/>
              <a:uLnTx/>
              <a:uFillTx/>
              <a:latin typeface="Open Sans ExtraBold"/>
              <a:ea typeface="Open Sans ExtraBold"/>
              <a:cs typeface="Open Sans ExtraBold"/>
              <a:sym typeface="Open Sans"/>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4000" b="0" i="0" u="none" strike="noStrike" kern="0" cap="none" spc="0" normalizeH="0" baseline="0" noProof="0">
              <a:ln>
                <a:noFill/>
              </a:ln>
              <a:solidFill>
                <a:srgbClr val="3A3A3C"/>
              </a:solidFill>
              <a:effectLst/>
              <a:uLnTx/>
              <a:uFillTx/>
              <a:latin typeface="Open Sans"/>
              <a:ea typeface="Open Sans"/>
              <a:cs typeface="Open Sans"/>
            </a:endParaRPr>
          </a:p>
        </p:txBody>
      </p:sp>
      <p:sp>
        <p:nvSpPr>
          <p:cNvPr id="2" name="TextBox 1">
            <a:extLst>
              <a:ext uri="{FF2B5EF4-FFF2-40B4-BE49-F238E27FC236}">
                <a16:creationId xmlns:a16="http://schemas.microsoft.com/office/drawing/2014/main" id="{6FA57C5B-661A-FD5A-BEA8-F7566191E47F}"/>
              </a:ext>
            </a:extLst>
          </p:cNvPr>
          <p:cNvSpPr txBox="1"/>
          <p:nvPr/>
        </p:nvSpPr>
        <p:spPr>
          <a:xfrm>
            <a:off x="1133346" y="1017646"/>
            <a:ext cx="3188082" cy="677108"/>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3A3A3C"/>
                </a:solidFill>
                <a:effectLst/>
                <a:uLnTx/>
                <a:uFillTx/>
                <a:latin typeface="Arial"/>
                <a:ea typeface="+mn-ea"/>
                <a:cs typeface="Arial"/>
              </a:rPr>
              <a:t>2024-2025</a:t>
            </a:r>
          </a:p>
        </p:txBody>
      </p:sp>
      <p:pic>
        <p:nvPicPr>
          <p:cNvPr id="5" name="Picture 4">
            <a:extLst>
              <a:ext uri="{FF2B5EF4-FFF2-40B4-BE49-F238E27FC236}">
                <a16:creationId xmlns:a16="http://schemas.microsoft.com/office/drawing/2014/main" id="{7E383879-1E21-6B85-EE74-D7CE9F57EC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18127" y="77475"/>
            <a:ext cx="2667231" cy="86113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137"/>
          <p:cNvSpPr txBox="1">
            <a:spLocks noGrp="1"/>
          </p:cNvSpPr>
          <p:nvPr>
            <p:ph type="title"/>
          </p:nvPr>
        </p:nvSpPr>
        <p:spPr>
          <a:xfrm>
            <a:off x="415600" y="298100"/>
            <a:ext cx="11360800" cy="763600"/>
          </a:xfrm>
          <a:prstGeom prst="rect">
            <a:avLst/>
          </a:prstGeom>
        </p:spPr>
        <p:txBody>
          <a:bodyPr spcFirstLastPara="1" wrap="square" lIns="91433" tIns="45700" rIns="91433" bIns="45700" anchor="ctr" anchorCtr="0">
            <a:normAutofit/>
          </a:bodyPr>
          <a:lstStyle/>
          <a:p>
            <a:r>
              <a:rPr lang="en">
                <a:latin typeface="Open Sans"/>
                <a:ea typeface="Open Sans"/>
                <a:cs typeface="Open Sans"/>
                <a:sym typeface="Open Sans"/>
              </a:rPr>
              <a:t>Methods &amp; Participants</a:t>
            </a:r>
            <a:endParaRPr>
              <a:latin typeface="Open Sans"/>
              <a:ea typeface="Open Sans"/>
              <a:cs typeface="Open Sans"/>
              <a:sym typeface="Open Sans"/>
            </a:endParaRPr>
          </a:p>
        </p:txBody>
      </p:sp>
      <p:graphicFrame>
        <p:nvGraphicFramePr>
          <p:cNvPr id="2" name="Diagram 1">
            <a:extLst>
              <a:ext uri="{FF2B5EF4-FFF2-40B4-BE49-F238E27FC236}">
                <a16:creationId xmlns:a16="http://schemas.microsoft.com/office/drawing/2014/main" id="{6406E13C-1534-458C-5A36-D849E6C22A3D}"/>
              </a:ext>
            </a:extLst>
          </p:cNvPr>
          <p:cNvGraphicFramePr/>
          <p:nvPr/>
        </p:nvGraphicFramePr>
        <p:xfrm>
          <a:off x="-932109" y="1257299"/>
          <a:ext cx="7237659" cy="4588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map of the state of washington&#10;&#10;AI-generated content may be incorrect.">
            <a:extLst>
              <a:ext uri="{FF2B5EF4-FFF2-40B4-BE49-F238E27FC236}">
                <a16:creationId xmlns:a16="http://schemas.microsoft.com/office/drawing/2014/main" id="{C70841E3-5059-3E66-38BF-566395DB3EC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51119" y="1354443"/>
            <a:ext cx="7111604" cy="4001328"/>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140"/>
          <p:cNvSpPr/>
          <p:nvPr/>
        </p:nvSpPr>
        <p:spPr>
          <a:xfrm>
            <a:off x="0" y="0"/>
            <a:ext cx="12192000" cy="6858000"/>
          </a:xfrm>
          <a:prstGeom prst="rect">
            <a:avLst/>
          </a:prstGeom>
          <a:solidFill>
            <a:schemeClr val="lt2"/>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81" name="Google Shape;981;p140"/>
          <p:cNvSpPr txBox="1"/>
          <p:nvPr/>
        </p:nvSpPr>
        <p:spPr>
          <a:xfrm>
            <a:off x="526557" y="1114298"/>
            <a:ext cx="4104000" cy="3386079"/>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267" b="1" i="0" u="none" strike="noStrike" kern="0" cap="none" spc="0" normalizeH="0" baseline="0" noProof="0">
                <a:ln>
                  <a:noFill/>
                </a:ln>
                <a:solidFill>
                  <a:srgbClr val="3F3F3F"/>
                </a:solidFill>
                <a:effectLst/>
                <a:uLnTx/>
                <a:uFillTx/>
                <a:latin typeface="Open Sans"/>
                <a:ea typeface="Open Sans"/>
                <a:cs typeface="Open Sans"/>
                <a:sym typeface="Open Sans"/>
              </a:rPr>
              <a:t>Literature Review: </a:t>
            </a:r>
            <a:endParaRPr kumimoji="0" sz="2267" b="1" i="0" u="none" strike="noStrike" kern="0" cap="none" spc="0" normalizeH="0" baseline="0" noProof="0">
              <a:ln>
                <a:noFill/>
              </a:ln>
              <a:solidFill>
                <a:srgbClr val="3F3F3F"/>
              </a:solidFill>
              <a:effectLst/>
              <a:uLnTx/>
              <a:uFillTx/>
              <a:latin typeface="Open Sans"/>
              <a:ea typeface="Open Sans"/>
              <a:cs typeface="Open Sans"/>
              <a:sym typeface="Open Sans"/>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267" b="0" i="0" u="none" strike="noStrike" kern="0" cap="none" spc="0" normalizeH="0" baseline="0" noProof="0">
                <a:ln>
                  <a:noFill/>
                </a:ln>
                <a:solidFill>
                  <a:srgbClr val="3F3F3F"/>
                </a:solidFill>
                <a:effectLst/>
                <a:uLnTx/>
                <a:uFillTx/>
                <a:latin typeface="Open Sans Light"/>
                <a:ea typeface="Open Sans Light"/>
                <a:cs typeface="Open Sans Light"/>
                <a:sym typeface="Open Sans Light"/>
              </a:rPr>
              <a:t>~100 publications (journal articles &amp; reports) reviewed to identify “best practices” aligned with 11 themes</a:t>
            </a:r>
            <a:endParaRPr kumimoji="0" sz="2267" b="0" i="0" u="none" strike="noStrike" kern="0" cap="none" spc="0" normalizeH="0" baseline="0" noProof="0">
              <a:ln>
                <a:noFill/>
              </a:ln>
              <a:solidFill>
                <a:srgbClr val="3F3F3F"/>
              </a:solidFill>
              <a:effectLst/>
              <a:uLnTx/>
              <a:uFillTx/>
              <a:latin typeface="Open Sans Light"/>
              <a:ea typeface="Open Sans Light"/>
              <a:cs typeface="Open Sans Light"/>
              <a:sym typeface="Open Sans Light"/>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267" b="0" i="0" u="none" strike="noStrike" kern="0" cap="none" spc="0" normalizeH="0" baseline="0" noProof="0">
              <a:ln>
                <a:noFill/>
              </a:ln>
              <a:solidFill>
                <a:srgbClr val="3F3F3F"/>
              </a:solidFill>
              <a:effectLst/>
              <a:uLnTx/>
              <a:uFillTx/>
              <a:latin typeface="Open Sans Light"/>
              <a:ea typeface="Open Sans Light"/>
              <a:cs typeface="Open Sans Light"/>
              <a:sym typeface="Open Sans Light"/>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267" b="0" i="0" u="none" strike="noStrike" kern="0" cap="none" spc="0" normalizeH="0" baseline="0" noProof="0">
                <a:ln>
                  <a:noFill/>
                </a:ln>
                <a:solidFill>
                  <a:srgbClr val="3F3F3F"/>
                </a:solidFill>
                <a:effectLst/>
                <a:uLnTx/>
                <a:uFillTx/>
                <a:latin typeface="Open Sans Light"/>
                <a:ea typeface="Open Sans Light"/>
                <a:cs typeface="Open Sans Light"/>
                <a:sym typeface="Open Sans Light"/>
              </a:rPr>
              <a:t>Best practices crosswalked with policy &amp; statewide guidance documents</a:t>
            </a:r>
            <a:endParaRPr kumimoji="0" sz="2267" b="0" i="0" u="none" strike="noStrike" kern="0" cap="none" spc="0" normalizeH="0" baseline="0" noProof="0">
              <a:ln>
                <a:noFill/>
              </a:ln>
              <a:solidFill>
                <a:srgbClr val="3F3F3F"/>
              </a:solidFill>
              <a:effectLst/>
              <a:uLnTx/>
              <a:uFillTx/>
              <a:latin typeface="Open Sans Light"/>
              <a:ea typeface="Open Sans Light"/>
              <a:cs typeface="Open Sans Light"/>
              <a:sym typeface="Open Sans Light"/>
            </a:endParaRPr>
          </a:p>
        </p:txBody>
      </p:sp>
      <p:sp>
        <p:nvSpPr>
          <p:cNvPr id="982" name="Google Shape;982;p140"/>
          <p:cNvSpPr/>
          <p:nvPr/>
        </p:nvSpPr>
        <p:spPr>
          <a:xfrm>
            <a:off x="0" y="3033612"/>
            <a:ext cx="453600" cy="396000"/>
          </a:xfrm>
          <a:prstGeom prst="rect">
            <a:avLst/>
          </a:prstGeom>
          <a:solidFill>
            <a:srgbClr val="466BA3"/>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983" name="Google Shape;983;p140"/>
          <p:cNvGrpSpPr/>
          <p:nvPr/>
        </p:nvGrpSpPr>
        <p:grpSpPr>
          <a:xfrm>
            <a:off x="4703515" y="681205"/>
            <a:ext cx="6803621" cy="5740601"/>
            <a:chOff x="225636" y="1094"/>
            <a:chExt cx="5102716" cy="4305451"/>
          </a:xfrm>
        </p:grpSpPr>
        <p:sp>
          <p:nvSpPr>
            <p:cNvPr id="984" name="Google Shape;984;p140"/>
            <p:cNvSpPr/>
            <p:nvPr/>
          </p:nvSpPr>
          <p:spPr>
            <a:xfrm>
              <a:off x="225636" y="1094"/>
              <a:ext cx="1594500" cy="956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40"/>
            <p:cNvSpPr txBox="1"/>
            <p:nvPr/>
          </p:nvSpPr>
          <p:spPr>
            <a:xfrm>
              <a:off x="225636" y="1094"/>
              <a:ext cx="1594500" cy="956700"/>
            </a:xfrm>
            <a:prstGeom prst="rect">
              <a:avLst/>
            </a:prstGeom>
            <a:noFill/>
            <a:ln>
              <a:noFill/>
            </a:ln>
          </p:spPr>
          <p:txBody>
            <a:bodyPr spcFirstLastPara="1" wrap="square" lIns="60933" tIns="60933" rIns="60933" bIns="60933"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0" i="0" u="none" strike="noStrike" kern="0" cap="none" spc="0" normalizeH="0" baseline="0" noProof="0">
                  <a:ln>
                    <a:noFill/>
                  </a:ln>
                  <a:solidFill>
                    <a:srgbClr val="466BA3"/>
                  </a:solidFill>
                  <a:effectLst/>
                  <a:uLnTx/>
                  <a:uFillTx/>
                  <a:latin typeface="Open Sans"/>
                  <a:ea typeface="Open Sans"/>
                  <a:cs typeface="Open Sans"/>
                  <a:sym typeface="Open Sans"/>
                </a:rPr>
                <a:t>Screening Measures and Considerations</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40"/>
            <p:cNvSpPr/>
            <p:nvPr/>
          </p:nvSpPr>
          <p:spPr>
            <a:xfrm>
              <a:off x="1979744" y="1094"/>
              <a:ext cx="1594500" cy="956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40"/>
            <p:cNvSpPr txBox="1"/>
            <p:nvPr/>
          </p:nvSpPr>
          <p:spPr>
            <a:xfrm>
              <a:off x="1979744" y="1094"/>
              <a:ext cx="1594500" cy="956700"/>
            </a:xfrm>
            <a:prstGeom prst="rect">
              <a:avLst/>
            </a:prstGeom>
            <a:noFill/>
            <a:ln>
              <a:noFill/>
            </a:ln>
          </p:spPr>
          <p:txBody>
            <a:bodyPr spcFirstLastPara="1" wrap="square" lIns="60933" tIns="60933" rIns="60933" bIns="60933"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0" i="0" u="none" strike="noStrike" kern="0" cap="none" spc="0" normalizeH="0" baseline="0" noProof="0">
                  <a:ln>
                    <a:noFill/>
                  </a:ln>
                  <a:solidFill>
                    <a:srgbClr val="466BA3"/>
                  </a:solidFill>
                  <a:effectLst/>
                  <a:uLnTx/>
                  <a:uFillTx/>
                  <a:latin typeface="Open Sans"/>
                  <a:ea typeface="Open Sans"/>
                  <a:cs typeface="Open Sans"/>
                  <a:sym typeface="Open Sans"/>
                </a:rPr>
                <a:t>Logistics and Implementation</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88;p140"/>
            <p:cNvSpPr/>
            <p:nvPr/>
          </p:nvSpPr>
          <p:spPr>
            <a:xfrm>
              <a:off x="3733852" y="1094"/>
              <a:ext cx="1594500" cy="956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89;p140"/>
            <p:cNvSpPr txBox="1"/>
            <p:nvPr/>
          </p:nvSpPr>
          <p:spPr>
            <a:xfrm>
              <a:off x="3733852" y="1094"/>
              <a:ext cx="1594500" cy="956700"/>
            </a:xfrm>
            <a:prstGeom prst="rect">
              <a:avLst/>
            </a:prstGeom>
            <a:noFill/>
            <a:ln>
              <a:noFill/>
            </a:ln>
          </p:spPr>
          <p:txBody>
            <a:bodyPr spcFirstLastPara="1" wrap="square" lIns="60933" tIns="60933" rIns="60933" bIns="60933"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0" i="0" u="none" strike="noStrike" kern="0" cap="none" spc="0" normalizeH="0" baseline="0" noProof="0">
                  <a:ln>
                    <a:noFill/>
                  </a:ln>
                  <a:solidFill>
                    <a:srgbClr val="466BA3"/>
                  </a:solidFill>
                  <a:effectLst/>
                  <a:uLnTx/>
                  <a:uFillTx/>
                  <a:latin typeface="Open Sans"/>
                  <a:ea typeface="Open Sans"/>
                  <a:cs typeface="Open Sans"/>
                  <a:sym typeface="Open Sans"/>
                </a:rPr>
                <a:t>Assuring </a:t>
              </a:r>
              <a:br>
                <a:rPr kumimoji="0" lang="en" sz="1600" b="0" i="0" u="none" strike="noStrike" kern="0" cap="none" spc="0" normalizeH="0" baseline="0" noProof="0">
                  <a:ln>
                    <a:noFill/>
                  </a:ln>
                  <a:solidFill>
                    <a:srgbClr val="466BA3"/>
                  </a:solidFill>
                  <a:effectLst/>
                  <a:uLnTx/>
                  <a:uFillTx/>
                  <a:latin typeface="Open Sans"/>
                  <a:ea typeface="Open Sans"/>
                  <a:cs typeface="Open Sans"/>
                  <a:sym typeface="Open Sans"/>
                </a:rPr>
              </a:br>
              <a:r>
                <a:rPr kumimoji="0" lang="en" sz="1600" b="0" i="0" u="none" strike="noStrike" kern="0" cap="none" spc="0" normalizeH="0" baseline="0" noProof="0">
                  <a:ln>
                    <a:noFill/>
                  </a:ln>
                  <a:solidFill>
                    <a:srgbClr val="466BA3"/>
                  </a:solidFill>
                  <a:effectLst/>
                  <a:uLnTx/>
                  <a:uFillTx/>
                  <a:latin typeface="Open Sans"/>
                  <a:ea typeface="Open Sans"/>
                  <a:cs typeface="Open Sans"/>
                  <a:sym typeface="Open Sans"/>
                </a:rPr>
                <a:t>Adequate and Equitable Availability </a:t>
              </a:r>
              <a:br>
                <a:rPr kumimoji="0" lang="en" sz="1600" b="0" i="0" u="none" strike="noStrike" kern="0" cap="none" spc="0" normalizeH="0" baseline="0" noProof="0">
                  <a:ln>
                    <a:noFill/>
                  </a:ln>
                  <a:solidFill>
                    <a:srgbClr val="466BA3"/>
                  </a:solidFill>
                  <a:effectLst/>
                  <a:uLnTx/>
                  <a:uFillTx/>
                  <a:latin typeface="Open Sans"/>
                  <a:ea typeface="Open Sans"/>
                  <a:cs typeface="Open Sans"/>
                  <a:sym typeface="Open Sans"/>
                </a:rPr>
              </a:br>
              <a:r>
                <a:rPr kumimoji="0" lang="en" sz="1600" b="0" i="0" u="none" strike="noStrike" kern="0" cap="none" spc="0" normalizeH="0" baseline="0" noProof="0">
                  <a:ln>
                    <a:noFill/>
                  </a:ln>
                  <a:solidFill>
                    <a:srgbClr val="466BA3"/>
                  </a:solidFill>
                  <a:effectLst/>
                  <a:uLnTx/>
                  <a:uFillTx/>
                  <a:latin typeface="Open Sans"/>
                  <a:ea typeface="Open Sans"/>
                  <a:cs typeface="Open Sans"/>
                  <a:sym typeface="Open Sans"/>
                </a:rPr>
                <a:t>of Services </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140"/>
            <p:cNvSpPr/>
            <p:nvPr/>
          </p:nvSpPr>
          <p:spPr>
            <a:xfrm>
              <a:off x="225636" y="1117344"/>
              <a:ext cx="1594500" cy="956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140"/>
            <p:cNvSpPr txBox="1"/>
            <p:nvPr/>
          </p:nvSpPr>
          <p:spPr>
            <a:xfrm>
              <a:off x="225636" y="1117344"/>
              <a:ext cx="1594500" cy="956700"/>
            </a:xfrm>
            <a:prstGeom prst="rect">
              <a:avLst/>
            </a:prstGeom>
            <a:noFill/>
            <a:ln>
              <a:noFill/>
            </a:ln>
          </p:spPr>
          <p:txBody>
            <a:bodyPr spcFirstLastPara="1" wrap="square" lIns="60933" tIns="60933" rIns="60933" bIns="60933"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0" i="0" u="none" strike="noStrike" kern="0" cap="none" spc="0" normalizeH="0" baseline="0" noProof="0">
                  <a:ln>
                    <a:noFill/>
                  </a:ln>
                  <a:solidFill>
                    <a:srgbClr val="466BA3"/>
                  </a:solidFill>
                  <a:effectLst/>
                  <a:uLnTx/>
                  <a:uFillTx/>
                  <a:latin typeface="Open Sans"/>
                  <a:ea typeface="Open Sans"/>
                  <a:cs typeface="Open Sans"/>
                  <a:sym typeface="Open Sans"/>
                </a:rPr>
                <a:t>Informing Tier 1 Universal Strategies and Practices</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92;p140"/>
            <p:cNvSpPr/>
            <p:nvPr/>
          </p:nvSpPr>
          <p:spPr>
            <a:xfrm>
              <a:off x="1979744" y="1117344"/>
              <a:ext cx="1594500" cy="956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140"/>
            <p:cNvSpPr txBox="1"/>
            <p:nvPr/>
          </p:nvSpPr>
          <p:spPr>
            <a:xfrm>
              <a:off x="1979744" y="1117344"/>
              <a:ext cx="1594500" cy="956700"/>
            </a:xfrm>
            <a:prstGeom prst="rect">
              <a:avLst/>
            </a:prstGeom>
            <a:noFill/>
            <a:ln>
              <a:noFill/>
            </a:ln>
          </p:spPr>
          <p:txBody>
            <a:bodyPr spcFirstLastPara="1" wrap="square" lIns="60933" tIns="60933" rIns="60933" bIns="60933"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0" i="0" u="none" strike="noStrike" kern="0" cap="none" spc="0" normalizeH="0" baseline="0" noProof="0">
                  <a:ln>
                    <a:noFill/>
                  </a:ln>
                  <a:solidFill>
                    <a:srgbClr val="466BA3"/>
                  </a:solidFill>
                  <a:effectLst/>
                  <a:uLnTx/>
                  <a:uFillTx/>
                  <a:latin typeface="Open Sans"/>
                  <a:ea typeface="Open Sans"/>
                  <a:cs typeface="Open Sans"/>
                  <a:sym typeface="Open Sans"/>
                </a:rPr>
                <a:t>Assuring Equity </a:t>
              </a:r>
              <a:br>
                <a:rPr kumimoji="0" lang="en" sz="1600" b="0" i="0" u="none" strike="noStrike" kern="0" cap="none" spc="0" normalizeH="0" baseline="0" noProof="0">
                  <a:ln>
                    <a:noFill/>
                  </a:ln>
                  <a:solidFill>
                    <a:srgbClr val="466BA3"/>
                  </a:solidFill>
                  <a:effectLst/>
                  <a:uLnTx/>
                  <a:uFillTx/>
                  <a:latin typeface="Open Sans"/>
                  <a:ea typeface="Open Sans"/>
                  <a:cs typeface="Open Sans"/>
                  <a:sym typeface="Open Sans"/>
                </a:rPr>
              </a:br>
              <a:r>
                <a:rPr kumimoji="0" lang="en" sz="1600" b="0" i="0" u="none" strike="noStrike" kern="0" cap="none" spc="0" normalizeH="0" baseline="0" noProof="0">
                  <a:ln>
                    <a:noFill/>
                  </a:ln>
                  <a:solidFill>
                    <a:srgbClr val="466BA3"/>
                  </a:solidFill>
                  <a:effectLst/>
                  <a:uLnTx/>
                  <a:uFillTx/>
                  <a:latin typeface="Open Sans"/>
                  <a:ea typeface="Open Sans"/>
                  <a:cs typeface="Open Sans"/>
                  <a:sym typeface="Open Sans"/>
                </a:rPr>
                <a:t>and Cultural Responsiveness in Screening Practices </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4" name="Google Shape;994;p140"/>
            <p:cNvSpPr/>
            <p:nvPr/>
          </p:nvSpPr>
          <p:spPr>
            <a:xfrm>
              <a:off x="3733852" y="1117344"/>
              <a:ext cx="1594500" cy="956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5" name="Google Shape;995;p140"/>
            <p:cNvSpPr txBox="1"/>
            <p:nvPr/>
          </p:nvSpPr>
          <p:spPr>
            <a:xfrm>
              <a:off x="3733852" y="1117344"/>
              <a:ext cx="1594500" cy="956700"/>
            </a:xfrm>
            <a:prstGeom prst="rect">
              <a:avLst/>
            </a:prstGeom>
            <a:noFill/>
            <a:ln>
              <a:noFill/>
            </a:ln>
          </p:spPr>
          <p:txBody>
            <a:bodyPr spcFirstLastPara="1" wrap="square" lIns="60933" tIns="60933" rIns="60933" bIns="60933"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0" i="0" u="none" strike="noStrike" kern="0" cap="none" spc="0" normalizeH="0" baseline="0" noProof="0">
                  <a:ln>
                    <a:noFill/>
                  </a:ln>
                  <a:solidFill>
                    <a:srgbClr val="466BA3"/>
                  </a:solidFill>
                  <a:effectLst/>
                  <a:uLnTx/>
                  <a:uFillTx/>
                  <a:latin typeface="Open Sans"/>
                  <a:ea typeface="Open Sans"/>
                  <a:cs typeface="Open Sans"/>
                  <a:sym typeface="Open Sans"/>
                </a:rPr>
                <a:t>Supporting Students with Disabilities</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140"/>
            <p:cNvSpPr/>
            <p:nvPr/>
          </p:nvSpPr>
          <p:spPr>
            <a:xfrm>
              <a:off x="225636" y="2233595"/>
              <a:ext cx="1594500" cy="956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140"/>
            <p:cNvSpPr txBox="1"/>
            <p:nvPr/>
          </p:nvSpPr>
          <p:spPr>
            <a:xfrm>
              <a:off x="225636" y="2233595"/>
              <a:ext cx="1594500" cy="956700"/>
            </a:xfrm>
            <a:prstGeom prst="rect">
              <a:avLst/>
            </a:prstGeom>
            <a:noFill/>
            <a:ln>
              <a:noFill/>
            </a:ln>
          </p:spPr>
          <p:txBody>
            <a:bodyPr spcFirstLastPara="1" wrap="square" lIns="60933" tIns="60933" rIns="60933" bIns="60933"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0" i="0" u="none" strike="noStrike" kern="0" cap="none" spc="0" normalizeH="0" baseline="0" noProof="0">
                  <a:ln>
                    <a:noFill/>
                  </a:ln>
                  <a:solidFill>
                    <a:srgbClr val="466BA3"/>
                  </a:solidFill>
                  <a:effectLst/>
                  <a:uLnTx/>
                  <a:uFillTx/>
                  <a:latin typeface="Open Sans"/>
                  <a:ea typeface="Open Sans"/>
                  <a:cs typeface="Open Sans"/>
                  <a:sym typeface="Open Sans"/>
                </a:rPr>
                <a:t>Engaging with Families, Students, and Other Partners</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140"/>
            <p:cNvSpPr/>
            <p:nvPr/>
          </p:nvSpPr>
          <p:spPr>
            <a:xfrm>
              <a:off x="1979744" y="2233595"/>
              <a:ext cx="1594500" cy="956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140"/>
            <p:cNvSpPr txBox="1"/>
            <p:nvPr/>
          </p:nvSpPr>
          <p:spPr>
            <a:xfrm>
              <a:off x="1979744" y="2233595"/>
              <a:ext cx="1594500" cy="956700"/>
            </a:xfrm>
            <a:prstGeom prst="rect">
              <a:avLst/>
            </a:prstGeom>
            <a:noFill/>
            <a:ln>
              <a:noFill/>
            </a:ln>
          </p:spPr>
          <p:txBody>
            <a:bodyPr spcFirstLastPara="1" wrap="square" lIns="60933" tIns="60933" rIns="60933" bIns="60933"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0" i="0" u="none" strike="noStrike" kern="0" cap="none" spc="0" normalizeH="0" baseline="0" noProof="0">
                  <a:ln>
                    <a:noFill/>
                  </a:ln>
                  <a:solidFill>
                    <a:srgbClr val="466BA3"/>
                  </a:solidFill>
                  <a:effectLst/>
                  <a:uLnTx/>
                  <a:uFillTx/>
                  <a:latin typeface="Open Sans"/>
                  <a:ea typeface="Open Sans"/>
                  <a:cs typeface="Open Sans"/>
                  <a:sym typeface="Open Sans"/>
                </a:rPr>
                <a:t>Partnering with Community Based Organizations</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140"/>
            <p:cNvSpPr/>
            <p:nvPr/>
          </p:nvSpPr>
          <p:spPr>
            <a:xfrm>
              <a:off x="3733852" y="2233595"/>
              <a:ext cx="1594500" cy="956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1" name="Google Shape;1001;p140"/>
            <p:cNvSpPr txBox="1"/>
            <p:nvPr/>
          </p:nvSpPr>
          <p:spPr>
            <a:xfrm>
              <a:off x="3733852" y="2233595"/>
              <a:ext cx="1594500" cy="956700"/>
            </a:xfrm>
            <a:prstGeom prst="rect">
              <a:avLst/>
            </a:prstGeom>
            <a:noFill/>
            <a:ln>
              <a:noFill/>
            </a:ln>
          </p:spPr>
          <p:txBody>
            <a:bodyPr spcFirstLastPara="1" wrap="square" lIns="60933" tIns="60933" rIns="60933" bIns="60933"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0" i="0" u="none" strike="noStrike" kern="0" cap="none" spc="0" normalizeH="0" baseline="0" noProof="0">
                  <a:ln>
                    <a:noFill/>
                  </a:ln>
                  <a:solidFill>
                    <a:srgbClr val="466BA3"/>
                  </a:solidFill>
                  <a:effectLst/>
                  <a:uLnTx/>
                  <a:uFillTx/>
                  <a:latin typeface="Open Sans"/>
                  <a:ea typeface="Open Sans"/>
                  <a:cs typeface="Open Sans"/>
                  <a:sym typeface="Open Sans"/>
                </a:rPr>
                <a:t>Complying </a:t>
              </a:r>
              <a:br>
                <a:rPr kumimoji="0" lang="en" sz="1600" b="0" i="0" u="none" strike="noStrike" kern="0" cap="none" spc="0" normalizeH="0" baseline="0" noProof="0">
                  <a:ln>
                    <a:noFill/>
                  </a:ln>
                  <a:solidFill>
                    <a:srgbClr val="466BA3"/>
                  </a:solidFill>
                  <a:effectLst/>
                  <a:uLnTx/>
                  <a:uFillTx/>
                  <a:latin typeface="Open Sans"/>
                  <a:ea typeface="Open Sans"/>
                  <a:cs typeface="Open Sans"/>
                  <a:sym typeface="Open Sans"/>
                </a:rPr>
              </a:br>
              <a:r>
                <a:rPr kumimoji="0" lang="en" sz="1600" b="0" i="0" u="none" strike="noStrike" kern="0" cap="none" spc="0" normalizeH="0" baseline="0" noProof="0">
                  <a:ln>
                    <a:noFill/>
                  </a:ln>
                  <a:solidFill>
                    <a:srgbClr val="466BA3"/>
                  </a:solidFill>
                  <a:effectLst/>
                  <a:uLnTx/>
                  <a:uFillTx/>
                  <a:latin typeface="Open Sans"/>
                  <a:ea typeface="Open Sans"/>
                  <a:cs typeface="Open Sans"/>
                  <a:sym typeface="Open Sans"/>
                </a:rPr>
                <a:t>with Privacy and Confidentiality Laws</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2" name="Google Shape;1002;p140"/>
            <p:cNvSpPr/>
            <p:nvPr/>
          </p:nvSpPr>
          <p:spPr>
            <a:xfrm>
              <a:off x="1102690" y="3349845"/>
              <a:ext cx="1594500" cy="956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3" name="Google Shape;1003;p140"/>
            <p:cNvSpPr txBox="1"/>
            <p:nvPr/>
          </p:nvSpPr>
          <p:spPr>
            <a:xfrm>
              <a:off x="1102690" y="3349845"/>
              <a:ext cx="1594500" cy="956700"/>
            </a:xfrm>
            <a:prstGeom prst="rect">
              <a:avLst/>
            </a:prstGeom>
            <a:noFill/>
            <a:ln>
              <a:noFill/>
            </a:ln>
          </p:spPr>
          <p:txBody>
            <a:bodyPr spcFirstLastPara="1" wrap="square" lIns="60933" tIns="60933" rIns="60933" bIns="60933"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0" i="0" u="none" strike="noStrike" kern="0" cap="none" spc="0" normalizeH="0" baseline="0" noProof="0">
                  <a:ln>
                    <a:noFill/>
                  </a:ln>
                  <a:solidFill>
                    <a:srgbClr val="466BA3"/>
                  </a:solidFill>
                  <a:effectLst/>
                  <a:uLnTx/>
                  <a:uFillTx/>
                  <a:latin typeface="Open Sans"/>
                  <a:ea typeface="Open Sans"/>
                  <a:cs typeface="Open Sans"/>
                  <a:sym typeface="Open Sans"/>
                </a:rPr>
                <a:t>Social Determinants of Health </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140"/>
            <p:cNvSpPr/>
            <p:nvPr/>
          </p:nvSpPr>
          <p:spPr>
            <a:xfrm>
              <a:off x="2856798" y="3349845"/>
              <a:ext cx="1594500" cy="956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5" name="Google Shape;1005;p140"/>
            <p:cNvSpPr txBox="1"/>
            <p:nvPr/>
          </p:nvSpPr>
          <p:spPr>
            <a:xfrm>
              <a:off x="2856798" y="3349845"/>
              <a:ext cx="1594500" cy="956700"/>
            </a:xfrm>
            <a:prstGeom prst="rect">
              <a:avLst/>
            </a:prstGeom>
            <a:noFill/>
            <a:ln>
              <a:noFill/>
            </a:ln>
          </p:spPr>
          <p:txBody>
            <a:bodyPr spcFirstLastPara="1" wrap="square" lIns="60933" tIns="60933" rIns="60933" bIns="60933"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0" i="0" u="none" strike="noStrike" kern="0" cap="none" spc="0" normalizeH="0" baseline="0" noProof="0">
                  <a:ln>
                    <a:noFill/>
                  </a:ln>
                  <a:solidFill>
                    <a:srgbClr val="466BA3"/>
                  </a:solidFill>
                  <a:effectLst/>
                  <a:uLnTx/>
                  <a:uFillTx/>
                  <a:latin typeface="Open Sans"/>
                  <a:ea typeface="Open Sans"/>
                  <a:cs typeface="Open Sans"/>
                  <a:sym typeface="Open Sans"/>
                </a:rPr>
                <a:t>Training </a:t>
              </a:r>
              <a:br>
                <a:rPr kumimoji="0" lang="en" sz="1600" b="0" i="0" u="none" strike="noStrike" kern="0" cap="none" spc="0" normalizeH="0" baseline="0" noProof="0">
                  <a:ln>
                    <a:noFill/>
                  </a:ln>
                  <a:solidFill>
                    <a:srgbClr val="466BA3"/>
                  </a:solidFill>
                  <a:effectLst/>
                  <a:uLnTx/>
                  <a:uFillTx/>
                  <a:latin typeface="Open Sans"/>
                  <a:ea typeface="Open Sans"/>
                  <a:cs typeface="Open Sans"/>
                  <a:sym typeface="Open Sans"/>
                </a:rPr>
              </a:br>
              <a:r>
                <a:rPr kumimoji="0" lang="en" sz="1600" b="0" i="0" u="none" strike="noStrike" kern="0" cap="none" spc="0" normalizeH="0" baseline="0" noProof="0">
                  <a:ln>
                    <a:noFill/>
                  </a:ln>
                  <a:solidFill>
                    <a:srgbClr val="466BA3"/>
                  </a:solidFill>
                  <a:effectLst/>
                  <a:uLnTx/>
                  <a:uFillTx/>
                  <a:latin typeface="Open Sans"/>
                  <a:ea typeface="Open Sans"/>
                  <a:cs typeface="Open Sans"/>
                  <a:sym typeface="Open Sans"/>
                </a:rPr>
                <a:t>and Professional Development </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006" name="Google Shape;1006;p14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9138" y="5529574"/>
            <a:ext cx="691921" cy="72795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141"/>
          <p:cNvSpPr/>
          <p:nvPr/>
        </p:nvSpPr>
        <p:spPr>
          <a:xfrm>
            <a:off x="0" y="652124"/>
            <a:ext cx="12192000" cy="6205875"/>
          </a:xfrm>
          <a:prstGeom prst="rect">
            <a:avLst/>
          </a:prstGeom>
          <a:solidFill>
            <a:schemeClr val="lt2"/>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12" name="Google Shape;1012;p141"/>
          <p:cNvSpPr/>
          <p:nvPr/>
        </p:nvSpPr>
        <p:spPr>
          <a:xfrm>
            <a:off x="-3" y="1315952"/>
            <a:ext cx="453600" cy="396000"/>
          </a:xfrm>
          <a:prstGeom prst="rect">
            <a:avLst/>
          </a:prstGeom>
          <a:solidFill>
            <a:srgbClr val="D3B05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13" name="Google Shape;1013;p141"/>
          <p:cNvSpPr/>
          <p:nvPr/>
        </p:nvSpPr>
        <p:spPr>
          <a:xfrm>
            <a:off x="6671732" y="964007"/>
            <a:ext cx="5520400" cy="964400"/>
          </a:xfrm>
          <a:prstGeom prst="rect">
            <a:avLst/>
          </a:prstGeom>
          <a:solidFill>
            <a:srgbClr val="466BA3"/>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14" name="Google Shape;1014;p141"/>
          <p:cNvSpPr txBox="1"/>
          <p:nvPr/>
        </p:nvSpPr>
        <p:spPr>
          <a:xfrm>
            <a:off x="750204" y="1151201"/>
            <a:ext cx="5668000" cy="943936"/>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267" b="0" i="0" u="none" strike="noStrike" kern="0" cap="none" spc="0" normalizeH="0" baseline="0" noProof="0">
                <a:ln>
                  <a:noFill/>
                </a:ln>
                <a:solidFill>
                  <a:srgbClr val="3F3F3F"/>
                </a:solidFill>
                <a:effectLst/>
                <a:uLnTx/>
                <a:uFillTx/>
                <a:latin typeface="Open Sans SemiBold"/>
                <a:ea typeface="Open Sans SemiBold"/>
                <a:cs typeface="Open Sans SemiBold"/>
                <a:sym typeface="Open Sans SemiBold"/>
              </a:rPr>
              <a:t>WASHINGTON STATE EDUCATION DOCUMENTS REVIEWED</a:t>
            </a:r>
            <a:r>
              <a:rPr kumimoji="0" lang="en" sz="2267" b="1" i="0" u="none" strike="noStrike" kern="0" cap="none" spc="0" normalizeH="0" baseline="0" noProof="0">
                <a:ln>
                  <a:noFill/>
                </a:ln>
                <a:solidFill>
                  <a:srgbClr val="3F3F3F"/>
                </a:solidFill>
                <a:effectLst/>
                <a:uLnTx/>
                <a:uFillTx/>
                <a:latin typeface="Open Sans ExtraBold"/>
                <a:ea typeface="Open Sans ExtraBold"/>
                <a:cs typeface="Open Sans ExtraBold"/>
                <a:sym typeface="Open Sans ExtraBold"/>
              </a:rPr>
              <a:t> </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aphicFrame>
        <p:nvGraphicFramePr>
          <p:cNvPr id="1015" name="Google Shape;1015;p141"/>
          <p:cNvGraphicFramePr/>
          <p:nvPr/>
        </p:nvGraphicFramePr>
        <p:xfrm>
          <a:off x="651008" y="2285999"/>
          <a:ext cx="11120800" cy="2791066"/>
        </p:xfrm>
        <a:graphic>
          <a:graphicData uri="http://schemas.openxmlformats.org/drawingml/2006/table">
            <a:tbl>
              <a:tblPr>
                <a:noFill/>
              </a:tblPr>
              <a:tblGrid>
                <a:gridCol w="2780200">
                  <a:extLst>
                    <a:ext uri="{9D8B030D-6E8A-4147-A177-3AD203B41FA5}">
                      <a16:colId xmlns:a16="http://schemas.microsoft.com/office/drawing/2014/main" val="20000"/>
                    </a:ext>
                  </a:extLst>
                </a:gridCol>
                <a:gridCol w="2780200">
                  <a:extLst>
                    <a:ext uri="{9D8B030D-6E8A-4147-A177-3AD203B41FA5}">
                      <a16:colId xmlns:a16="http://schemas.microsoft.com/office/drawing/2014/main" val="20001"/>
                    </a:ext>
                  </a:extLst>
                </a:gridCol>
                <a:gridCol w="2780200">
                  <a:extLst>
                    <a:ext uri="{9D8B030D-6E8A-4147-A177-3AD203B41FA5}">
                      <a16:colId xmlns:a16="http://schemas.microsoft.com/office/drawing/2014/main" val="20002"/>
                    </a:ext>
                  </a:extLst>
                </a:gridCol>
                <a:gridCol w="2780200">
                  <a:extLst>
                    <a:ext uri="{9D8B030D-6E8A-4147-A177-3AD203B41FA5}">
                      <a16:colId xmlns:a16="http://schemas.microsoft.com/office/drawing/2014/main" val="20003"/>
                    </a:ext>
                  </a:extLst>
                </a:gridCol>
              </a:tblGrid>
              <a:tr h="1395533">
                <a:tc>
                  <a:txBody>
                    <a:bodyPr/>
                    <a:lstStyle/>
                    <a:p>
                      <a:pPr marL="0" marR="0" lvl="0" indent="0" algn="ctr" rtl="0">
                        <a:lnSpc>
                          <a:spcPct val="100000"/>
                        </a:lnSpc>
                        <a:spcBef>
                          <a:spcPts val="0"/>
                        </a:spcBef>
                        <a:spcAft>
                          <a:spcPts val="0"/>
                        </a:spcAft>
                        <a:buClr>
                          <a:srgbClr val="000000"/>
                        </a:buClr>
                        <a:buSzPts val="1200"/>
                        <a:buFont typeface="Arial"/>
                        <a:buNone/>
                      </a:pPr>
                      <a:r>
                        <a:rPr lang="en" sz="2000" b="1">
                          <a:solidFill>
                            <a:srgbClr val="496CA6"/>
                          </a:solidFill>
                          <a:latin typeface="Open Sans"/>
                          <a:ea typeface="Open Sans"/>
                          <a:cs typeface="Open Sans"/>
                          <a:sym typeface="Open Sans"/>
                        </a:rPr>
                        <a:t>7 Guidance documents, program guides, &amp; frameworks </a:t>
                      </a:r>
                      <a:endParaRPr sz="2000" b="1" i="0" u="none" strike="noStrike" cap="none">
                        <a:solidFill>
                          <a:srgbClr val="496CA6"/>
                        </a:solidFill>
                        <a:latin typeface="Open Sans"/>
                        <a:ea typeface="Open Sans"/>
                        <a:cs typeface="Open Sans"/>
                        <a:sym typeface="Open Sans"/>
                      </a:endParaRPr>
                    </a:p>
                  </a:txBody>
                  <a:tcPr marL="121933" marR="121933" marT="60967" marB="609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8D3A2"/>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600" b="0" i="0" u="sng" strike="noStrike" cap="none">
                          <a:solidFill>
                            <a:srgbClr val="496CA6"/>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ESA Behavioral Health Providers' Roles Specific to Social and Emotional Wellness</a:t>
                      </a:r>
                      <a:endParaRPr sz="1600" b="0" i="0" u="none" strike="noStrike" cap="none">
                        <a:solidFill>
                          <a:srgbClr val="496CA6"/>
                        </a:solidFill>
                        <a:latin typeface="Open Sans"/>
                        <a:ea typeface="Open Sans"/>
                        <a:cs typeface="Open Sans"/>
                        <a:sym typeface="Open Sans"/>
                      </a:endParaRPr>
                    </a:p>
                  </a:txBody>
                  <a:tcPr marL="121933" marR="121933" marT="60967" marB="609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600" b="0" i="0" u="sng" strike="noStrike" cap="none">
                          <a:solidFill>
                            <a:srgbClr val="496CA6"/>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Washington MTSS Framework</a:t>
                      </a:r>
                      <a:endParaRPr sz="1600" b="0" u="none" strike="noStrike" cap="none">
                        <a:solidFill>
                          <a:srgbClr val="496CA6"/>
                        </a:solidFill>
                      </a:endParaRPr>
                    </a:p>
                  </a:txBody>
                  <a:tcPr marL="121933" marR="121933" marT="60967" marB="609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600" b="0" i="0" u="sng" strike="noStrike" cap="none">
                          <a:solidFill>
                            <a:srgbClr val="496CA6"/>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Learning Assistance Program Guide</a:t>
                      </a:r>
                      <a:endParaRPr sz="1600" u="none" strike="noStrike" cap="none">
                        <a:solidFill>
                          <a:srgbClr val="496CA6"/>
                        </a:solidFill>
                      </a:endParaRPr>
                    </a:p>
                  </a:txBody>
                  <a:tcPr marL="121933" marR="121933" marT="60967" marB="609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395533">
                <a:tc>
                  <a:txBody>
                    <a:bodyPr/>
                    <a:lstStyle/>
                    <a:p>
                      <a:pPr marL="0" marR="0" lvl="0" indent="0" algn="ctr" rtl="0">
                        <a:lnSpc>
                          <a:spcPct val="100000"/>
                        </a:lnSpc>
                        <a:spcBef>
                          <a:spcPts val="0"/>
                        </a:spcBef>
                        <a:spcAft>
                          <a:spcPts val="0"/>
                        </a:spcAft>
                        <a:buClr>
                          <a:srgbClr val="000000"/>
                        </a:buClr>
                        <a:buSzPts val="1200"/>
                        <a:buFont typeface="Arial"/>
                        <a:buNone/>
                      </a:pPr>
                      <a:r>
                        <a:rPr lang="en" sz="1600" b="0" i="0" u="sng" strike="noStrike" cap="none">
                          <a:solidFill>
                            <a:srgbClr val="496CA6"/>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Model District Template: Student Social, Emotional, Behavioral, and Mental Health Recognition, Screening, and Response</a:t>
                      </a:r>
                      <a:endParaRPr sz="1600" b="0" i="0" u="none" strike="noStrike" cap="none">
                        <a:solidFill>
                          <a:srgbClr val="496CA6"/>
                        </a:solidFill>
                        <a:latin typeface="Open Sans"/>
                        <a:ea typeface="Open Sans"/>
                        <a:cs typeface="Open Sans"/>
                        <a:sym typeface="Open Sans"/>
                      </a:endParaRPr>
                    </a:p>
                  </a:txBody>
                  <a:tcPr marL="121933" marR="121933" marT="60967" marB="609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600" b="0" i="0" u="sng" strike="noStrike" cap="none">
                          <a:solidFill>
                            <a:srgbClr val="496CA6"/>
                          </a:solid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Child Find Public Awareness Requirements (IDEA)</a:t>
                      </a:r>
                      <a:endParaRPr sz="1600" b="0" i="0" u="none" strike="noStrike" cap="none">
                        <a:solidFill>
                          <a:srgbClr val="496CA6"/>
                        </a:solidFill>
                        <a:latin typeface="Open Sans"/>
                        <a:ea typeface="Open Sans"/>
                        <a:cs typeface="Open Sans"/>
                        <a:sym typeface="Open Sans"/>
                      </a:endParaRPr>
                    </a:p>
                  </a:txBody>
                  <a:tcPr marL="121933" marR="121933" marT="60967" marB="609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600" b="0" i="0" u="sng" strike="noStrike" cap="none">
                          <a:solidFill>
                            <a:srgbClr val="496CA6"/>
                          </a:solidFill>
                          <a:latin typeface="Open Sans"/>
                          <a:ea typeface="Open Sans"/>
                          <a:cs typeface="Open Sans"/>
                          <a:sym typeface="Open Sans"/>
                          <a:hlinkClick r:id="rId8">
                            <a:extLst>
                              <a:ext uri="{A12FA001-AC4F-418D-AE19-62706E023703}">
                                <ahyp:hlinkClr xmlns:ahyp="http://schemas.microsoft.com/office/drawing/2018/hyperlinkcolor" val="tx"/>
                              </a:ext>
                            </a:extLst>
                          </a:hlinkClick>
                        </a:rPr>
                        <a:t>A Guide to Assessment in Early Childhood</a:t>
                      </a:r>
                      <a:endParaRPr sz="1600" u="none" strike="noStrike" cap="none">
                        <a:solidFill>
                          <a:srgbClr val="496CA6"/>
                        </a:solidFill>
                      </a:endParaRPr>
                    </a:p>
                  </a:txBody>
                  <a:tcPr marL="121933" marR="121933" marT="60967" marB="609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200"/>
                        <a:buFont typeface="Arial"/>
                        <a:buNone/>
                      </a:pPr>
                      <a:r>
                        <a:rPr lang="en" sz="1600" u="sng" dirty="0">
                          <a:solidFill>
                            <a:srgbClr val="496CA6"/>
                          </a:solidFill>
                          <a:latin typeface="Open Sans"/>
                          <a:ea typeface="Open Sans"/>
                          <a:cs typeface="Open Sans"/>
                          <a:sym typeface="Open Sans"/>
                          <a:hlinkClick r:id="rId9">
                            <a:extLst>
                              <a:ext uri="{A12FA001-AC4F-418D-AE19-62706E023703}">
                                <ahyp:hlinkClr xmlns:ahyp="http://schemas.microsoft.com/office/drawing/2018/hyperlinkcolor" val="tx"/>
                              </a:ext>
                            </a:extLst>
                          </a:hlinkClick>
                        </a:rPr>
                        <a:t>Washington Integrated Student Support Protocol</a:t>
                      </a:r>
                      <a:endParaRPr sz="1600" b="0" i="0" u="none" strike="noStrike" cap="none" dirty="0">
                        <a:solidFill>
                          <a:srgbClr val="496CA6"/>
                        </a:solidFill>
                        <a:latin typeface="Open Sans"/>
                        <a:ea typeface="Open Sans"/>
                        <a:cs typeface="Open Sans"/>
                        <a:sym typeface="Open Sans"/>
                      </a:endParaRPr>
                    </a:p>
                  </a:txBody>
                  <a:tcPr marL="121933" marR="121933" marT="60967" marB="609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1016" name="Google Shape;1016;p141"/>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1081546" y="5167066"/>
            <a:ext cx="1377767" cy="1601000"/>
          </a:xfrm>
          <a:prstGeom prst="rect">
            <a:avLst/>
          </a:prstGeom>
          <a:noFill/>
          <a:ln w="9525" cap="flat" cmpd="sng">
            <a:solidFill>
              <a:schemeClr val="dk2"/>
            </a:solidFill>
            <a:prstDash val="solid"/>
            <a:round/>
            <a:headEnd type="none" w="sm" len="sm"/>
            <a:tailEnd type="none" w="sm" len="sm"/>
          </a:ln>
        </p:spPr>
      </p:pic>
      <p:pic>
        <p:nvPicPr>
          <p:cNvPr id="1017" name="Google Shape;1017;p141"/>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a:off x="4390737" y="5181409"/>
            <a:ext cx="3214353" cy="1551100"/>
          </a:xfrm>
          <a:prstGeom prst="rect">
            <a:avLst/>
          </a:prstGeom>
          <a:noFill/>
          <a:ln w="9525" cap="flat" cmpd="sng">
            <a:solidFill>
              <a:schemeClr val="dk2"/>
            </a:solidFill>
            <a:prstDash val="solid"/>
            <a:round/>
            <a:headEnd type="none" w="sm" len="sm"/>
            <a:tailEnd type="none" w="sm" len="sm"/>
          </a:ln>
        </p:spPr>
      </p:pic>
      <p:pic>
        <p:nvPicPr>
          <p:cNvPr id="1018" name="Google Shape;1018;p141"/>
          <p:cNvPicPr preferRelativeResize="0"/>
          <p:nvPr/>
        </p:nvPicPr>
        <p:blipFill>
          <a:blip r:embed="rId12" cstate="email">
            <a:alphaModFix/>
            <a:extLst>
              <a:ext uri="{28A0092B-C50C-407E-A947-70E740481C1C}">
                <a14:useLocalDpi xmlns:a14="http://schemas.microsoft.com/office/drawing/2010/main"/>
              </a:ext>
            </a:extLst>
          </a:blip>
          <a:stretch>
            <a:fillRect/>
          </a:stretch>
        </p:blipFill>
        <p:spPr>
          <a:xfrm>
            <a:off x="2695264" y="5156200"/>
            <a:ext cx="1192965" cy="1581400"/>
          </a:xfrm>
          <a:prstGeom prst="rect">
            <a:avLst/>
          </a:prstGeom>
          <a:noFill/>
          <a:ln w="9525" cap="flat" cmpd="sng">
            <a:solidFill>
              <a:schemeClr val="dk2"/>
            </a:solidFill>
            <a:prstDash val="solid"/>
            <a:round/>
            <a:headEnd type="none" w="sm" len="sm"/>
            <a:tailEnd type="none" w="sm" len="sm"/>
          </a:ln>
        </p:spPr>
      </p:pic>
      <p:pic>
        <p:nvPicPr>
          <p:cNvPr id="1019" name="Google Shape;1019;p141"/>
          <p:cNvPicPr preferRelativeResize="0"/>
          <p:nvPr/>
        </p:nvPicPr>
        <p:blipFill>
          <a:blip r:embed="rId13" cstate="email">
            <a:alphaModFix/>
            <a:extLst>
              <a:ext uri="{28A0092B-C50C-407E-A947-70E740481C1C}">
                <a14:useLocalDpi xmlns:a14="http://schemas.microsoft.com/office/drawing/2010/main"/>
              </a:ext>
            </a:extLst>
          </a:blip>
          <a:stretch>
            <a:fillRect/>
          </a:stretch>
        </p:blipFill>
        <p:spPr>
          <a:xfrm>
            <a:off x="8212175" y="5165295"/>
            <a:ext cx="1214168" cy="1551103"/>
          </a:xfrm>
          <a:prstGeom prst="rect">
            <a:avLst/>
          </a:prstGeom>
          <a:noFill/>
          <a:ln w="9525" cap="flat" cmpd="sng">
            <a:solidFill>
              <a:schemeClr val="dk2"/>
            </a:solidFill>
            <a:prstDash val="solid"/>
            <a:round/>
            <a:headEnd type="none" w="sm" len="sm"/>
            <a:tailEnd type="none" w="sm" len="sm"/>
          </a:ln>
        </p:spPr>
      </p:pic>
      <p:pic>
        <p:nvPicPr>
          <p:cNvPr id="1020" name="Google Shape;1020;p141"/>
          <p:cNvPicPr preferRelativeResize="0"/>
          <p:nvPr/>
        </p:nvPicPr>
        <p:blipFill>
          <a:blip r:embed="rId14" cstate="email">
            <a:alphaModFix/>
            <a:extLst>
              <a:ext uri="{28A0092B-C50C-407E-A947-70E740481C1C}">
                <a14:useLocalDpi xmlns:a14="http://schemas.microsoft.com/office/drawing/2010/main"/>
              </a:ext>
            </a:extLst>
          </a:blip>
          <a:stretch>
            <a:fillRect/>
          </a:stretch>
        </p:blipFill>
        <p:spPr>
          <a:xfrm rot="-3">
            <a:off x="10033429" y="5161333"/>
            <a:ext cx="1254639" cy="157117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F997A-75A3-A1F2-CEF9-85E0BFF7B15E}"/>
              </a:ext>
            </a:extLst>
          </p:cNvPr>
          <p:cNvSpPr>
            <a:spLocks noGrp="1"/>
          </p:cNvSpPr>
          <p:nvPr>
            <p:ph type="title"/>
          </p:nvPr>
        </p:nvSpPr>
        <p:spPr>
          <a:xfrm>
            <a:off x="762914" y="605800"/>
            <a:ext cx="4667502" cy="835200"/>
          </a:xfrm>
        </p:spPr>
        <p:txBody>
          <a:bodyPr/>
          <a:lstStyle/>
          <a:p>
            <a:r>
              <a:rPr lang="en-US" sz="2400">
                <a:latin typeface="Open Sans" panose="020B0606030504020204" pitchFamily="34" charset="0"/>
                <a:ea typeface="Open Sans" panose="020B0606030504020204" pitchFamily="34" charset="0"/>
                <a:cs typeface="Open Sans" panose="020B0606030504020204" pitchFamily="34" charset="0"/>
              </a:rPr>
              <a:t>21 Unique Laws &amp; Codes Relevant to Universal Screening Reviewed</a:t>
            </a:r>
          </a:p>
        </p:txBody>
      </p:sp>
      <p:pic>
        <p:nvPicPr>
          <p:cNvPr id="4" name="Picture 3">
            <a:extLst>
              <a:ext uri="{FF2B5EF4-FFF2-40B4-BE49-F238E27FC236}">
                <a16:creationId xmlns:a16="http://schemas.microsoft.com/office/drawing/2014/main" id="{EE2E545E-12CA-A195-1989-CD1C6C7B4F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2549" y="1552967"/>
            <a:ext cx="6713802" cy="5265876"/>
          </a:xfrm>
          <a:prstGeom prst="rect">
            <a:avLst/>
          </a:prstGeom>
        </p:spPr>
      </p:pic>
      <p:pic>
        <p:nvPicPr>
          <p:cNvPr id="6" name="Picture 5">
            <a:extLst>
              <a:ext uri="{FF2B5EF4-FFF2-40B4-BE49-F238E27FC236}">
                <a16:creationId xmlns:a16="http://schemas.microsoft.com/office/drawing/2014/main" id="{649AA435-BDF7-DB07-62CD-4F900012225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966351" y="1552967"/>
            <a:ext cx="5004825" cy="1036410"/>
          </a:xfrm>
          <a:prstGeom prst="rect">
            <a:avLst/>
          </a:prstGeom>
        </p:spPr>
      </p:pic>
    </p:spTree>
    <p:extLst>
      <p:ext uri="{BB962C8B-B14F-4D97-AF65-F5344CB8AC3E}">
        <p14:creationId xmlns:p14="http://schemas.microsoft.com/office/powerpoint/2010/main" val="3436897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5913C-7517-E4E5-8053-C14165EBA31B}"/>
              </a:ext>
            </a:extLst>
          </p:cNvPr>
          <p:cNvSpPr>
            <a:spLocks noGrp="1"/>
          </p:cNvSpPr>
          <p:nvPr>
            <p:ph type="title"/>
          </p:nvPr>
        </p:nvSpPr>
        <p:spPr/>
        <p:txBody>
          <a:bodyPr/>
          <a:lstStyle/>
          <a:p>
            <a:r>
              <a:rPr lang="en-US"/>
              <a:t>Systematic Screening in Tiered Systems</a:t>
            </a:r>
          </a:p>
        </p:txBody>
      </p:sp>
      <p:sp>
        <p:nvSpPr>
          <p:cNvPr id="3" name="Text Placeholder 2">
            <a:extLst>
              <a:ext uri="{FF2B5EF4-FFF2-40B4-BE49-F238E27FC236}">
                <a16:creationId xmlns:a16="http://schemas.microsoft.com/office/drawing/2014/main" id="{5F99E76F-266A-3CCE-A395-D0BA09C44E7D}"/>
              </a:ext>
            </a:extLst>
          </p:cNvPr>
          <p:cNvSpPr>
            <a:spLocks noGrp="1"/>
          </p:cNvSpPr>
          <p:nvPr>
            <p:ph type="body" idx="1"/>
          </p:nvPr>
        </p:nvSpPr>
        <p:spPr/>
        <p:txBody>
          <a:bodyPr/>
          <a:lstStyle/>
          <a:p>
            <a:r>
              <a:rPr lang="en-US"/>
              <a:t>Kathleen Lynne Lane</a:t>
            </a:r>
          </a:p>
        </p:txBody>
      </p:sp>
      <p:pic>
        <p:nvPicPr>
          <p:cNvPr id="4" name="Picture 3" descr="Portrait of Kathleen Lynne Lane">
            <a:extLst>
              <a:ext uri="{FF2B5EF4-FFF2-40B4-BE49-F238E27FC236}">
                <a16:creationId xmlns:a16="http://schemas.microsoft.com/office/drawing/2014/main" id="{817E1D24-B95D-25AB-D9B1-483286934CA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133802" y="3787749"/>
            <a:ext cx="2226348" cy="2301901"/>
          </a:xfrm>
          <a:prstGeom prst="rect">
            <a:avLst/>
          </a:prstGeom>
          <a:ln>
            <a:solidFill>
              <a:schemeClr val="tx1"/>
            </a:solidFill>
          </a:ln>
        </p:spPr>
      </p:pic>
    </p:spTree>
    <p:extLst>
      <p:ext uri="{BB962C8B-B14F-4D97-AF65-F5344CB8AC3E}">
        <p14:creationId xmlns:p14="http://schemas.microsoft.com/office/powerpoint/2010/main" val="40080915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1033" name="Google Shape;1033;p143" descr="A person in a white shirt with a person in glasses sitting at a table with other peopl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247219" y="3155894"/>
            <a:ext cx="5944781" cy="3702106"/>
          </a:xfrm>
          <a:prstGeom prst="rect">
            <a:avLst/>
          </a:prstGeom>
          <a:noFill/>
          <a:ln>
            <a:noFill/>
          </a:ln>
        </p:spPr>
      </p:pic>
      <p:sp>
        <p:nvSpPr>
          <p:cNvPr id="1034" name="Google Shape;1034;p143"/>
          <p:cNvSpPr/>
          <p:nvPr/>
        </p:nvSpPr>
        <p:spPr>
          <a:xfrm>
            <a:off x="0" y="0"/>
            <a:ext cx="6247200" cy="6858000"/>
          </a:xfrm>
          <a:prstGeom prst="rect">
            <a:avLst/>
          </a:prstGeom>
          <a:solidFill>
            <a:srgbClr val="466BA3"/>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35" name="Google Shape;1035;p143"/>
          <p:cNvSpPr/>
          <p:nvPr/>
        </p:nvSpPr>
        <p:spPr>
          <a:xfrm>
            <a:off x="789172" y="792240"/>
            <a:ext cx="554000" cy="812800"/>
          </a:xfrm>
          <a:prstGeom prst="roundRect">
            <a:avLst>
              <a:gd name="adj" fmla="val 16667"/>
            </a:avLst>
          </a:prstGeom>
          <a:solidFill>
            <a:srgbClr val="D3B05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36" name="Google Shape;1036;p143"/>
          <p:cNvSpPr/>
          <p:nvPr/>
        </p:nvSpPr>
        <p:spPr>
          <a:xfrm>
            <a:off x="789172" y="1914588"/>
            <a:ext cx="554000" cy="812800"/>
          </a:xfrm>
          <a:prstGeom prst="roundRect">
            <a:avLst>
              <a:gd name="adj" fmla="val 16667"/>
            </a:avLst>
          </a:prstGeom>
          <a:solidFill>
            <a:srgbClr val="D3B05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37" name="Google Shape;1037;p143"/>
          <p:cNvSpPr/>
          <p:nvPr/>
        </p:nvSpPr>
        <p:spPr>
          <a:xfrm>
            <a:off x="784447" y="3043004"/>
            <a:ext cx="554000" cy="812800"/>
          </a:xfrm>
          <a:prstGeom prst="roundRect">
            <a:avLst>
              <a:gd name="adj" fmla="val 16667"/>
            </a:avLst>
          </a:prstGeom>
          <a:solidFill>
            <a:srgbClr val="D3B05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38" name="Google Shape;1038;p143"/>
          <p:cNvSpPr txBox="1"/>
          <p:nvPr/>
        </p:nvSpPr>
        <p:spPr>
          <a:xfrm>
            <a:off x="789172" y="943456"/>
            <a:ext cx="554000" cy="533489"/>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667" b="1" i="0" u="none" strike="noStrike" kern="0" cap="none" spc="0" normalizeH="0" baseline="0" noProof="0">
                <a:ln>
                  <a:noFill/>
                </a:ln>
                <a:solidFill>
                  <a:srgbClr val="FFFFFF"/>
                </a:solidFill>
                <a:effectLst/>
                <a:uLnTx/>
                <a:uFillTx/>
                <a:latin typeface="Open Sans SemiBold"/>
                <a:ea typeface="Open Sans SemiBold"/>
                <a:cs typeface="Open Sans SemiBold"/>
                <a:sym typeface="Open Sans SemiBold"/>
              </a:rPr>
              <a:t>1</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143"/>
          <p:cNvSpPr txBox="1"/>
          <p:nvPr/>
        </p:nvSpPr>
        <p:spPr>
          <a:xfrm>
            <a:off x="789172" y="2054248"/>
            <a:ext cx="554000" cy="533489"/>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667" b="1" i="0" u="none" strike="noStrike" kern="0" cap="none" spc="0" normalizeH="0" baseline="0" noProof="0">
                <a:ln>
                  <a:noFill/>
                </a:ln>
                <a:solidFill>
                  <a:srgbClr val="FFFFFF"/>
                </a:solidFill>
                <a:effectLst/>
                <a:uLnTx/>
                <a:uFillTx/>
                <a:latin typeface="Open Sans SemiBold"/>
                <a:ea typeface="Open Sans SemiBold"/>
                <a:cs typeface="Open Sans SemiBold"/>
                <a:sym typeface="Open Sans SemiBold"/>
              </a:rPr>
              <a:t>2</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143"/>
          <p:cNvSpPr txBox="1"/>
          <p:nvPr/>
        </p:nvSpPr>
        <p:spPr>
          <a:xfrm>
            <a:off x="784447" y="3182664"/>
            <a:ext cx="554000" cy="533489"/>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667" b="1" i="0" u="none" strike="noStrike" kern="0" cap="none" spc="0" normalizeH="0" baseline="0" noProof="0">
                <a:ln>
                  <a:noFill/>
                </a:ln>
                <a:solidFill>
                  <a:srgbClr val="FFFFFF"/>
                </a:solidFill>
                <a:effectLst/>
                <a:uLnTx/>
                <a:uFillTx/>
                <a:latin typeface="Open Sans SemiBold"/>
                <a:ea typeface="Open Sans SemiBold"/>
                <a:cs typeface="Open Sans SemiBold"/>
                <a:sym typeface="Open Sans SemiBold"/>
              </a:rPr>
              <a:t>3</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1" name="Google Shape;1041;p143"/>
          <p:cNvSpPr txBox="1"/>
          <p:nvPr/>
        </p:nvSpPr>
        <p:spPr>
          <a:xfrm>
            <a:off x="6247219" y="1180004"/>
            <a:ext cx="5944800" cy="492388"/>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0" i="0" u="none" strike="noStrike" kern="0" cap="none" spc="0" normalizeH="0" baseline="0" noProof="0">
                <a:ln>
                  <a:noFill/>
                </a:ln>
                <a:solidFill>
                  <a:srgbClr val="3A3A3C"/>
                </a:solidFill>
                <a:effectLst/>
                <a:uLnTx/>
                <a:uFillTx/>
                <a:latin typeface="Open Sans SemiBold"/>
                <a:ea typeface="Open Sans SemiBold"/>
                <a:cs typeface="Open Sans SemiBold"/>
                <a:sym typeface="Open Sans SemiBold"/>
              </a:rPr>
              <a:t>FINDINGS</a:t>
            </a:r>
            <a:endParaRPr kumimoji="0" sz="1867" b="0" i="0" u="none" strike="noStrike" kern="0" cap="none" spc="0" normalizeH="0" baseline="0" noProof="0">
              <a:ln>
                <a:noFill/>
              </a:ln>
              <a:solidFill>
                <a:srgbClr val="000000"/>
              </a:solidFill>
              <a:effectLst/>
              <a:uLnTx/>
              <a:uFillTx/>
              <a:latin typeface="Open Sans SemiBold"/>
              <a:ea typeface="Open Sans SemiBold"/>
              <a:cs typeface="Open Sans SemiBold"/>
              <a:sym typeface="Open Sans SemiBold"/>
            </a:endParaRPr>
          </a:p>
        </p:txBody>
      </p:sp>
      <p:sp>
        <p:nvSpPr>
          <p:cNvPr id="1042" name="Google Shape;1042;p143"/>
          <p:cNvSpPr/>
          <p:nvPr/>
        </p:nvSpPr>
        <p:spPr>
          <a:xfrm>
            <a:off x="8610009" y="2079217"/>
            <a:ext cx="1219200" cy="60800"/>
          </a:xfrm>
          <a:prstGeom prst="rect">
            <a:avLst/>
          </a:prstGeom>
          <a:solidFill>
            <a:srgbClr val="D3B05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43" name="Google Shape;1043;p143"/>
          <p:cNvSpPr txBox="1"/>
          <p:nvPr/>
        </p:nvSpPr>
        <p:spPr>
          <a:xfrm>
            <a:off x="1507460" y="837390"/>
            <a:ext cx="3950400" cy="779518"/>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133" b="0" i="0" u="none" strike="noStrike" kern="0" cap="none" spc="0" normalizeH="0" baseline="0" noProof="0">
                <a:ln>
                  <a:noFill/>
                </a:ln>
                <a:solidFill>
                  <a:srgbClr val="FFFFFF"/>
                </a:solidFill>
                <a:effectLst/>
                <a:uLnTx/>
                <a:uFillTx/>
                <a:latin typeface="Open Sans Light"/>
                <a:ea typeface="Open Sans Light"/>
                <a:cs typeface="Open Sans Light"/>
                <a:sym typeface="Open Sans Light"/>
              </a:rPr>
              <a:t>Substantial support for universal SEBMH screening</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4" name="Google Shape;1044;p143"/>
          <p:cNvSpPr txBox="1"/>
          <p:nvPr/>
        </p:nvSpPr>
        <p:spPr>
          <a:xfrm>
            <a:off x="1507460" y="1949735"/>
            <a:ext cx="3950400" cy="779518"/>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133" b="0" i="0" u="none" strike="noStrike" kern="0" cap="none" spc="0" normalizeH="0" baseline="0" noProof="0">
                <a:ln>
                  <a:noFill/>
                </a:ln>
                <a:solidFill>
                  <a:srgbClr val="FFFFFF"/>
                </a:solidFill>
                <a:effectLst/>
                <a:uLnTx/>
                <a:uFillTx/>
                <a:latin typeface="Open Sans Light"/>
                <a:ea typeface="Open Sans Light"/>
                <a:cs typeface="Open Sans Light"/>
                <a:sym typeface="Open Sans Light"/>
              </a:rPr>
              <a:t>Lack of clear definition and shared understanding</a:t>
            </a: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045" name="Google Shape;1045;p143"/>
          <p:cNvSpPr txBox="1"/>
          <p:nvPr/>
        </p:nvSpPr>
        <p:spPr>
          <a:xfrm>
            <a:off x="1502735" y="3199132"/>
            <a:ext cx="3950400" cy="451287"/>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133" b="0" i="0" u="none" strike="noStrike" kern="0" cap="none" spc="0" normalizeH="0" baseline="0" noProof="0">
                <a:ln>
                  <a:noFill/>
                </a:ln>
                <a:solidFill>
                  <a:srgbClr val="FFFFFF"/>
                </a:solidFill>
                <a:effectLst/>
                <a:uLnTx/>
                <a:uFillTx/>
                <a:latin typeface="Open Sans Light"/>
                <a:ea typeface="Open Sans Light"/>
                <a:cs typeface="Open Sans Light"/>
                <a:sym typeface="Open Sans Light"/>
              </a:rPr>
              <a:t>Inconsistent implementation </a:t>
            </a: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046" name="Google Shape;1046;p143"/>
          <p:cNvSpPr/>
          <p:nvPr/>
        </p:nvSpPr>
        <p:spPr>
          <a:xfrm>
            <a:off x="784447" y="4197157"/>
            <a:ext cx="554000" cy="812800"/>
          </a:xfrm>
          <a:prstGeom prst="roundRect">
            <a:avLst>
              <a:gd name="adj" fmla="val 16667"/>
            </a:avLst>
          </a:prstGeom>
          <a:solidFill>
            <a:srgbClr val="D3B05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47" name="Google Shape;1047;p143"/>
          <p:cNvSpPr txBox="1"/>
          <p:nvPr/>
        </p:nvSpPr>
        <p:spPr>
          <a:xfrm>
            <a:off x="784447" y="4336818"/>
            <a:ext cx="554000" cy="533489"/>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667" b="1" i="0" u="none" strike="noStrike" kern="0" cap="none" spc="0" normalizeH="0" baseline="0" noProof="0">
                <a:ln>
                  <a:noFill/>
                </a:ln>
                <a:solidFill>
                  <a:srgbClr val="FFFFFF"/>
                </a:solidFill>
                <a:effectLst/>
                <a:uLnTx/>
                <a:uFillTx/>
                <a:latin typeface="Open Sans SemiBold"/>
                <a:ea typeface="Open Sans SemiBold"/>
                <a:cs typeface="Open Sans SemiBold"/>
                <a:sym typeface="Open Sans SemiBold"/>
              </a:rPr>
              <a:t>4</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8" name="Google Shape;1048;p143"/>
          <p:cNvSpPr txBox="1"/>
          <p:nvPr/>
        </p:nvSpPr>
        <p:spPr>
          <a:xfrm>
            <a:off x="1338447" y="4380364"/>
            <a:ext cx="3950400" cy="451287"/>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133" b="0" i="0" u="none" strike="noStrike" kern="0" cap="none" spc="0" normalizeH="0" baseline="0" noProof="0">
                <a:ln>
                  <a:noFill/>
                </a:ln>
                <a:solidFill>
                  <a:srgbClr val="FFFFFF"/>
                </a:solidFill>
                <a:effectLst/>
                <a:uLnTx/>
                <a:uFillTx/>
                <a:latin typeface="Open Sans Light"/>
                <a:ea typeface="Open Sans Light"/>
                <a:cs typeface="Open Sans Light"/>
                <a:sym typeface="Open Sans Light"/>
              </a:rPr>
              <a:t> Structural barriers </a:t>
            </a: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049" name="Google Shape;1049;p143"/>
          <p:cNvSpPr txBox="1"/>
          <p:nvPr/>
        </p:nvSpPr>
        <p:spPr>
          <a:xfrm>
            <a:off x="1502735" y="5351312"/>
            <a:ext cx="3950400" cy="410379"/>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78909C"/>
              </a:solidFill>
              <a:effectLst/>
              <a:uLnTx/>
              <a:uFillTx/>
              <a:latin typeface="Arial"/>
              <a:ea typeface="+mn-ea"/>
              <a:cs typeface="Arial"/>
              <a:sym typeface="Arial"/>
            </a:endParaRPr>
          </a:p>
        </p:txBody>
      </p:sp>
      <p:pic>
        <p:nvPicPr>
          <p:cNvPr id="1050" name="Google Shape;1050;p14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393644" y="5695249"/>
            <a:ext cx="691921" cy="72795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260"/>
        <p:cNvGrpSpPr/>
        <p:nvPr/>
      </p:nvGrpSpPr>
      <p:grpSpPr>
        <a:xfrm>
          <a:off x="0" y="0"/>
          <a:ext cx="0" cy="0"/>
          <a:chOff x="0" y="0"/>
          <a:chExt cx="0" cy="0"/>
        </a:xfrm>
      </p:grpSpPr>
      <p:sp>
        <p:nvSpPr>
          <p:cNvPr id="4261" name="Google Shape;4261;g34d03905792_3_349"/>
          <p:cNvSpPr/>
          <p:nvPr/>
        </p:nvSpPr>
        <p:spPr>
          <a:xfrm>
            <a:off x="0" y="652125"/>
            <a:ext cx="12192000" cy="5551200"/>
          </a:xfrm>
          <a:prstGeom prst="rect">
            <a:avLst/>
          </a:prstGeom>
          <a:solidFill>
            <a:schemeClr val="lt2"/>
          </a:solidFill>
          <a:ln>
            <a:noFill/>
          </a:ln>
        </p:spPr>
        <p:txBody>
          <a:bodyPr spcFirstLastPara="1" wrap="square" lIns="121900" tIns="60933" rIns="121900" bIns="60933"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262" name="Google Shape;4262;g34d03905792_3_349"/>
          <p:cNvSpPr/>
          <p:nvPr/>
        </p:nvSpPr>
        <p:spPr>
          <a:xfrm>
            <a:off x="6671733" y="957021"/>
            <a:ext cx="5520400" cy="964400"/>
          </a:xfrm>
          <a:prstGeom prst="rect">
            <a:avLst/>
          </a:prstGeom>
          <a:solidFill>
            <a:srgbClr val="466BA3"/>
          </a:solidFill>
          <a:ln>
            <a:noFill/>
          </a:ln>
        </p:spPr>
        <p:txBody>
          <a:bodyPr spcFirstLastPara="1" wrap="square" lIns="121900" tIns="60933" rIns="121900" bIns="60933"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263" name="Google Shape;4263;g34d03905792_3_349"/>
          <p:cNvSpPr txBox="1"/>
          <p:nvPr/>
        </p:nvSpPr>
        <p:spPr>
          <a:xfrm>
            <a:off x="511200" y="1141634"/>
            <a:ext cx="5904000" cy="574412"/>
          </a:xfrm>
          <a:prstGeom prst="rect">
            <a:avLst/>
          </a:prstGeom>
          <a:noFill/>
          <a:ln>
            <a:noFill/>
          </a:ln>
        </p:spPr>
        <p:txBody>
          <a:bodyPr spcFirstLastPara="1" wrap="square" lIns="121900" tIns="121900" rIns="121900" bIns="121900"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595959"/>
                </a:solidFill>
                <a:effectLst/>
                <a:uLnTx/>
                <a:uFillTx/>
                <a:latin typeface="Open Sans"/>
                <a:ea typeface="Open Sans"/>
                <a:cs typeface="Open Sans"/>
                <a:sym typeface="Open Sans"/>
              </a:rPr>
              <a:t>Substantial Support for Screening</a:t>
            </a:r>
            <a:endParaRPr kumimoji="0" sz="1867" b="1"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4264" name="Google Shape;4264;g34d03905792_3_349"/>
          <p:cNvSpPr txBox="1"/>
          <p:nvPr/>
        </p:nvSpPr>
        <p:spPr>
          <a:xfrm>
            <a:off x="882633" y="2300588"/>
            <a:ext cx="10312000" cy="861592"/>
          </a:xfrm>
          <a:prstGeom prst="rect">
            <a:avLst/>
          </a:prstGeom>
          <a:noFill/>
          <a:ln>
            <a:noFill/>
          </a:ln>
        </p:spPr>
        <p:txBody>
          <a:bodyPr spcFirstLastPara="1" wrap="square" lIns="121900" tIns="60933" rIns="121900" bIns="60933" anchor="t" anchorCtr="0">
            <a:spAutoFit/>
          </a:bodyPr>
          <a:lstStyle/>
          <a:p>
            <a:pPr marL="0" marR="0" lvl="0" indent="0" algn="l" defTabSz="609630" rtl="0" eaLnBrk="1" fontAlgn="auto" latinLnBrk="0" hangingPunct="1">
              <a:lnSpc>
                <a:spcPct val="100000"/>
              </a:lnSpc>
              <a:spcBef>
                <a:spcPts val="1600"/>
              </a:spcBef>
              <a:spcAft>
                <a:spcPts val="0"/>
              </a:spcAft>
              <a:buClr>
                <a:srgbClr val="000000"/>
              </a:buClr>
              <a:buSzTx/>
              <a:buFontTx/>
              <a:buNone/>
              <a:tabLst/>
              <a:defRPr/>
            </a:pPr>
            <a:endParaRPr kumimoji="0" sz="1733" b="0" i="0" u="none" strike="noStrike" kern="0" cap="none" spc="0" normalizeH="0" baseline="0" noProof="0">
              <a:ln>
                <a:noFill/>
              </a:ln>
              <a:solidFill>
                <a:srgbClr val="595959"/>
              </a:solidFill>
              <a:effectLst/>
              <a:uLnTx/>
              <a:uFillTx/>
              <a:latin typeface="Open Sans"/>
              <a:ea typeface="Open Sans"/>
              <a:cs typeface="Open Sans"/>
              <a:sym typeface="Open Sans"/>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7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5" name="Google Shape;4265;g34d03905792_3_349"/>
          <p:cNvSpPr/>
          <p:nvPr/>
        </p:nvSpPr>
        <p:spPr>
          <a:xfrm>
            <a:off x="-3" y="1315952"/>
            <a:ext cx="453600" cy="396000"/>
          </a:xfrm>
          <a:prstGeom prst="rect">
            <a:avLst/>
          </a:prstGeom>
          <a:solidFill>
            <a:srgbClr val="D3B051"/>
          </a:solidFill>
          <a:ln>
            <a:noFill/>
          </a:ln>
        </p:spPr>
        <p:txBody>
          <a:bodyPr spcFirstLastPara="1" wrap="square" lIns="121900" tIns="60933" rIns="121900" bIns="60933"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266" name="Google Shape;4266;g34d03905792_3_349"/>
          <p:cNvSpPr txBox="1"/>
          <p:nvPr/>
        </p:nvSpPr>
        <p:spPr>
          <a:xfrm>
            <a:off x="882633" y="2300588"/>
            <a:ext cx="10312000" cy="4328374"/>
          </a:xfrm>
          <a:prstGeom prst="rect">
            <a:avLst/>
          </a:prstGeom>
          <a:noFill/>
          <a:ln>
            <a:noFill/>
          </a:ln>
        </p:spPr>
        <p:txBody>
          <a:bodyPr spcFirstLastPara="1" wrap="square" lIns="121900" tIns="60933" rIns="121900" bIns="60933" anchor="t" anchorCtr="0">
            <a:spAutoFit/>
          </a:bodyPr>
          <a:lstStyle/>
          <a:p>
            <a:pPr marL="228611" marR="0" lvl="0" indent="-220144" algn="ctr" defTabSz="609630" rtl="0" eaLnBrk="1" fontAlgn="auto" latinLnBrk="0" hangingPunct="1">
              <a:lnSpc>
                <a:spcPct val="100000"/>
              </a:lnSpc>
              <a:spcBef>
                <a:spcPts val="1600"/>
              </a:spcBef>
              <a:spcAft>
                <a:spcPts val="0"/>
              </a:spcAft>
              <a:buClr>
                <a:srgbClr val="4285F4"/>
              </a:buClr>
              <a:buSzPts val="2600"/>
              <a:buFont typeface="Arial"/>
              <a:buChar char="•"/>
              <a:tabLst/>
              <a:defRPr/>
            </a:pPr>
            <a:r>
              <a:rPr kumimoji="0" lang="en-US" sz="1733" b="0" i="0" u="none" strike="noStrike" kern="0" cap="none" spc="0" normalizeH="0" baseline="0" noProof="0">
                <a:ln>
                  <a:noFill/>
                </a:ln>
                <a:solidFill>
                  <a:srgbClr val="4285F4"/>
                </a:solidFill>
                <a:effectLst/>
                <a:uLnTx/>
                <a:uFillTx/>
                <a:latin typeface="Open Sans"/>
                <a:ea typeface="Open Sans"/>
                <a:cs typeface="Open Sans"/>
                <a:sym typeface="Open Sans"/>
              </a:rPr>
              <a:t>“Anything that can be brought forward that puts us in a proactive mode versus a reactive mode for the health and well-being of our students and our children and our families is a plus”</a:t>
            </a:r>
            <a:endParaRPr kumimoji="0" sz="1733" b="0" i="0" u="none" strike="noStrike" kern="0" cap="none" spc="0" normalizeH="0" baseline="0" noProof="0">
              <a:ln>
                <a:noFill/>
              </a:ln>
              <a:solidFill>
                <a:srgbClr val="4285F4"/>
              </a:solidFill>
              <a:effectLst/>
              <a:uLnTx/>
              <a:uFillTx/>
              <a:latin typeface="Open Sans"/>
              <a:ea typeface="Open Sans"/>
              <a:cs typeface="Open Sans"/>
              <a:sym typeface="Open Sans"/>
            </a:endParaRPr>
          </a:p>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1733" b="0" i="1" u="none" strike="noStrike" kern="0" cap="none" spc="0" normalizeH="0" baseline="0" noProof="0">
                <a:ln>
                  <a:noFill/>
                </a:ln>
                <a:solidFill>
                  <a:srgbClr val="4285F4"/>
                </a:solidFill>
                <a:effectLst/>
                <a:uLnTx/>
                <a:uFillTx/>
                <a:latin typeface="Open Sans"/>
                <a:ea typeface="Open Sans"/>
                <a:cs typeface="Open Sans"/>
                <a:sym typeface="Open Sans"/>
              </a:rPr>
              <a:t>-Family Listening Session Participant</a:t>
            </a:r>
            <a:endParaRPr kumimoji="0" sz="1733" b="0" i="0" u="none" strike="noStrike" kern="0" cap="none" spc="0" normalizeH="0" baseline="0" noProof="0">
              <a:ln>
                <a:noFill/>
              </a:ln>
              <a:solidFill>
                <a:srgbClr val="4285F4"/>
              </a:solidFill>
              <a:effectLst/>
              <a:uLnTx/>
              <a:uFillTx/>
              <a:latin typeface="Open Sans"/>
              <a:ea typeface="Open Sans"/>
              <a:cs typeface="Open Sans"/>
              <a:sym typeface="Open Sans"/>
            </a:endParaRPr>
          </a:p>
          <a:p>
            <a:pPr marL="60963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733" b="0" i="0" u="none" strike="noStrike" kern="0" cap="none" spc="0" normalizeH="0" baseline="0" noProof="0">
              <a:ln>
                <a:noFill/>
              </a:ln>
              <a:solidFill>
                <a:srgbClr val="595959"/>
              </a:solidFill>
              <a:effectLst/>
              <a:uLnTx/>
              <a:uFillTx/>
              <a:latin typeface="Open Sans"/>
              <a:ea typeface="Open Sans"/>
              <a:cs typeface="Open Sans"/>
              <a:sym typeface="Open Sans"/>
            </a:endParaRPr>
          </a:p>
          <a:p>
            <a:pPr marL="228611" marR="0" lvl="0" indent="-220144" algn="ctr" defTabSz="609630" rtl="0" eaLnBrk="1" fontAlgn="auto" latinLnBrk="0" hangingPunct="1">
              <a:lnSpc>
                <a:spcPct val="100000"/>
              </a:lnSpc>
              <a:spcBef>
                <a:spcPts val="0"/>
              </a:spcBef>
              <a:spcAft>
                <a:spcPts val="0"/>
              </a:spcAft>
              <a:buClr>
                <a:srgbClr val="4285F4"/>
              </a:buClr>
              <a:buSzPts val="2600"/>
              <a:buFont typeface="Open Sans"/>
              <a:buChar char="•"/>
              <a:tabLst/>
              <a:defRPr/>
            </a:pPr>
            <a:r>
              <a:rPr kumimoji="0" lang="en-US" sz="1733" b="0" i="0" u="none" strike="noStrike" kern="0" cap="none" spc="0" normalizeH="0" baseline="0" noProof="0">
                <a:ln>
                  <a:noFill/>
                </a:ln>
                <a:solidFill>
                  <a:srgbClr val="4285F4"/>
                </a:solidFill>
                <a:effectLst/>
                <a:uLnTx/>
                <a:uFillTx/>
                <a:latin typeface="Open Sans"/>
                <a:ea typeface="Open Sans"/>
                <a:cs typeface="Open Sans"/>
                <a:sym typeface="Open Sans"/>
              </a:rPr>
              <a:t>“I think when it’s feasible and we’re able to utilize universal screening tools, there can be huge impacts on equity and access” </a:t>
            </a:r>
            <a:endParaRPr kumimoji="0" sz="1733" b="0" i="0" u="none" strike="noStrike" kern="0" cap="none" spc="0" normalizeH="0" baseline="0" noProof="0">
              <a:ln>
                <a:noFill/>
              </a:ln>
              <a:solidFill>
                <a:srgbClr val="4285F4"/>
              </a:solidFill>
              <a:effectLst/>
              <a:uLnTx/>
              <a:uFillTx/>
              <a:latin typeface="Open Sans"/>
              <a:ea typeface="Open Sans"/>
              <a:cs typeface="Open Sans"/>
              <a:sym typeface="Open Sans"/>
            </a:endParaRPr>
          </a:p>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1733" b="0" i="1" u="none" strike="noStrike" kern="0" cap="none" spc="0" normalizeH="0" baseline="0" noProof="0">
                <a:ln>
                  <a:noFill/>
                </a:ln>
                <a:solidFill>
                  <a:srgbClr val="4285F4"/>
                </a:solidFill>
                <a:effectLst/>
                <a:uLnTx/>
                <a:uFillTx/>
                <a:latin typeface="Open Sans"/>
                <a:ea typeface="Open Sans"/>
                <a:cs typeface="Open Sans"/>
                <a:sym typeface="Open Sans"/>
              </a:rPr>
              <a:t>-District Administrators Listening Session Participant</a:t>
            </a:r>
            <a:endParaRPr kumimoji="0" sz="1733" b="0" i="0" u="none" strike="noStrike" kern="0" cap="none" spc="0" normalizeH="0" baseline="0" noProof="0">
              <a:ln>
                <a:noFill/>
              </a:ln>
              <a:solidFill>
                <a:srgbClr val="4285F4"/>
              </a:solidFill>
              <a:effectLst/>
              <a:uLnTx/>
              <a:uFillTx/>
              <a:latin typeface="Open Sans"/>
              <a:ea typeface="Open Sans"/>
              <a:cs typeface="Open Sans"/>
              <a:sym typeface="Open Sans"/>
            </a:endParaRPr>
          </a:p>
          <a:p>
            <a:pPr marL="60963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733" b="0" i="0" u="none" strike="noStrike" kern="0" cap="none" spc="0" normalizeH="0" baseline="0" noProof="0">
              <a:ln>
                <a:noFill/>
              </a:ln>
              <a:solidFill>
                <a:srgbClr val="595959"/>
              </a:solidFill>
              <a:effectLst/>
              <a:uLnTx/>
              <a:uFillTx/>
              <a:latin typeface="Open Sans"/>
              <a:ea typeface="Open Sans"/>
              <a:cs typeface="Open Sans"/>
              <a:sym typeface="Open Sans"/>
            </a:endParaRPr>
          </a:p>
          <a:p>
            <a:pPr marL="228611" marR="0" lvl="0" indent="-220144" algn="ctr" defTabSz="609630" rtl="0" eaLnBrk="1" fontAlgn="auto" latinLnBrk="0" hangingPunct="1">
              <a:lnSpc>
                <a:spcPct val="100000"/>
              </a:lnSpc>
              <a:spcBef>
                <a:spcPts val="0"/>
              </a:spcBef>
              <a:spcAft>
                <a:spcPts val="0"/>
              </a:spcAft>
              <a:buClr>
                <a:srgbClr val="4285F4"/>
              </a:buClr>
              <a:buSzPts val="2600"/>
              <a:buFont typeface="Open Sans"/>
              <a:buChar char="•"/>
              <a:tabLst/>
              <a:defRPr/>
            </a:pPr>
            <a:r>
              <a:rPr kumimoji="0" lang="en-US" sz="1733" b="0" i="0" u="none" strike="noStrike" kern="0" cap="none" spc="0" normalizeH="0" baseline="0" noProof="0">
                <a:ln>
                  <a:noFill/>
                </a:ln>
                <a:solidFill>
                  <a:srgbClr val="4285F4"/>
                </a:solidFill>
                <a:effectLst/>
                <a:uLnTx/>
                <a:uFillTx/>
                <a:latin typeface="Open Sans"/>
                <a:ea typeface="Open Sans"/>
                <a:cs typeface="Open Sans"/>
                <a:sym typeface="Open Sans"/>
              </a:rPr>
              <a:t>“It is incredibly valuable to screen as many students as we possibly can. We are a small district, and know our students very well, so often the screening tool matches with what we know/see. However, there are times it does not and by having the screening data available when we meet with students, we are able to have deeper conversations with some students who were not sure who to go to or how to share what has been on their minds. Very effective tool.” </a:t>
            </a:r>
            <a:endParaRPr kumimoji="0" sz="1733" b="0" i="0" u="none" strike="noStrike" kern="0" cap="none" spc="0" normalizeH="0" baseline="0" noProof="0">
              <a:ln>
                <a:noFill/>
              </a:ln>
              <a:solidFill>
                <a:srgbClr val="4285F4"/>
              </a:solidFill>
              <a:effectLst/>
              <a:uLnTx/>
              <a:uFillTx/>
              <a:latin typeface="Open Sans"/>
              <a:ea typeface="Open Sans"/>
              <a:cs typeface="Open Sans"/>
              <a:sym typeface="Open Sans"/>
            </a:endParaRPr>
          </a:p>
          <a:p>
            <a:pPr marL="60963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1733" b="0" i="1" u="none" strike="noStrike" kern="0" cap="none" spc="0" normalizeH="0" baseline="0" noProof="0">
                <a:ln>
                  <a:noFill/>
                </a:ln>
                <a:solidFill>
                  <a:srgbClr val="4285F4"/>
                </a:solidFill>
                <a:effectLst/>
                <a:uLnTx/>
                <a:uFillTx/>
                <a:latin typeface="Open Sans"/>
                <a:ea typeface="Open Sans"/>
                <a:cs typeface="Open Sans"/>
                <a:sym typeface="Open Sans"/>
              </a:rPr>
              <a:t>-District Leader Survey Respondent</a:t>
            </a:r>
            <a:endParaRPr kumimoji="0" sz="1733" b="0" i="1" u="none" strike="noStrike" kern="0" cap="none" spc="0" normalizeH="0" baseline="0" noProof="0">
              <a:ln>
                <a:noFill/>
              </a:ln>
              <a:solidFill>
                <a:srgbClr val="4285F4"/>
              </a:solidFill>
              <a:effectLst/>
              <a:uLnTx/>
              <a:uFillTx/>
              <a:latin typeface="Open Sans"/>
              <a:ea typeface="Open Sans"/>
              <a:cs typeface="Open Sans"/>
              <a:sym typeface="Open Sans"/>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733"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267" name="Google Shape;4267;g34d03905792_3_34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414098" y="5333994"/>
            <a:ext cx="691921" cy="72795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Google Shape;1087;p146"/>
          <p:cNvSpPr/>
          <p:nvPr/>
        </p:nvSpPr>
        <p:spPr>
          <a:xfrm>
            <a:off x="0" y="652125"/>
            <a:ext cx="12192000" cy="5551200"/>
          </a:xfrm>
          <a:prstGeom prst="rect">
            <a:avLst/>
          </a:prstGeom>
          <a:solidFill>
            <a:schemeClr val="lt2"/>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88" name="Google Shape;1088;p146"/>
          <p:cNvSpPr/>
          <p:nvPr/>
        </p:nvSpPr>
        <p:spPr>
          <a:xfrm>
            <a:off x="6671733" y="957021"/>
            <a:ext cx="5520400" cy="964400"/>
          </a:xfrm>
          <a:prstGeom prst="rect">
            <a:avLst/>
          </a:prstGeom>
          <a:solidFill>
            <a:srgbClr val="466BA3"/>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89" name="Google Shape;1089;p146"/>
          <p:cNvSpPr txBox="1"/>
          <p:nvPr/>
        </p:nvSpPr>
        <p:spPr>
          <a:xfrm>
            <a:off x="511200" y="1141634"/>
            <a:ext cx="5904000" cy="90264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133" b="1" i="0" u="none" strike="noStrike" kern="0" cap="none" spc="0" normalizeH="0" baseline="0" noProof="0">
                <a:ln>
                  <a:noFill/>
                </a:ln>
                <a:solidFill>
                  <a:srgbClr val="595959"/>
                </a:solidFill>
                <a:effectLst/>
                <a:uLnTx/>
                <a:uFillTx/>
                <a:latin typeface="Open Sans"/>
                <a:ea typeface="Open Sans"/>
                <a:cs typeface="Open Sans"/>
                <a:sym typeface="Open Sans"/>
              </a:rPr>
              <a:t>Lack of clear definition and shared understanding</a:t>
            </a:r>
            <a:endParaRPr kumimoji="0" sz="1867" b="1"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1090" name="Google Shape;1090;p146"/>
          <p:cNvSpPr txBox="1"/>
          <p:nvPr/>
        </p:nvSpPr>
        <p:spPr>
          <a:xfrm>
            <a:off x="527882" y="1921421"/>
            <a:ext cx="10839749" cy="4082410"/>
          </a:xfrm>
          <a:prstGeom prst="rect">
            <a:avLst/>
          </a:prstGeom>
          <a:noFill/>
          <a:ln>
            <a:noFill/>
          </a:ln>
        </p:spPr>
        <p:txBody>
          <a:bodyPr spcFirstLastPara="1" wrap="square" lIns="121900" tIns="60933" rIns="121900" bIns="60933" anchor="t" anchorCtr="0">
            <a:spAutoFit/>
          </a:bodyPr>
          <a:lstStyle/>
          <a:p>
            <a:pPr marL="228594" marR="0" lvl="0" indent="-220128" algn="l" defTabSz="1219170" rtl="0" eaLnBrk="1" fontAlgn="auto" latinLnBrk="0" hangingPunct="1">
              <a:lnSpc>
                <a:spcPct val="100000"/>
              </a:lnSpc>
              <a:spcBef>
                <a:spcPts val="1600"/>
              </a:spcBef>
              <a:spcAft>
                <a:spcPts val="0"/>
              </a:spcAft>
              <a:buClr>
                <a:srgbClr val="3A3A3C"/>
              </a:buClr>
              <a:buSzPts val="1300"/>
              <a:buFont typeface="Arial"/>
              <a:buChar char="•"/>
              <a:tabLst/>
              <a:defRPr/>
            </a:pPr>
            <a:r>
              <a:rPr kumimoji="0" lang="en" sz="1733" b="1" i="0" u="none" strike="noStrike" kern="0" cap="none" spc="0" normalizeH="0" baseline="0" noProof="0">
                <a:ln>
                  <a:noFill/>
                </a:ln>
                <a:solidFill>
                  <a:srgbClr val="595959"/>
                </a:solidFill>
                <a:effectLst/>
                <a:uLnTx/>
                <a:uFillTx/>
                <a:latin typeface="Open Sans"/>
                <a:ea typeface="Open Sans"/>
                <a:cs typeface="Open Sans"/>
                <a:sym typeface="Open Sans"/>
              </a:rPr>
              <a:t>21 unique laws and codes</a:t>
            </a:r>
            <a:r>
              <a:rPr kumimoji="0" lang="en" sz="1733" b="0" i="0" u="none" strike="noStrike" kern="0" cap="none" spc="0" normalizeH="0" baseline="0" noProof="0">
                <a:ln>
                  <a:noFill/>
                </a:ln>
                <a:solidFill>
                  <a:srgbClr val="595959"/>
                </a:solidFill>
                <a:effectLst/>
                <a:uLnTx/>
                <a:uFillTx/>
                <a:latin typeface="Open Sans"/>
                <a:ea typeface="Open Sans"/>
                <a:cs typeface="Open Sans"/>
                <a:sym typeface="Open Sans"/>
              </a:rPr>
              <a:t> relevant to universal screening in schools - none included all elements of best practice. </a:t>
            </a:r>
            <a:br>
              <a:rPr kumimoji="0" lang="en" sz="1733" b="0" i="0" u="none" strike="noStrike" kern="0" cap="none" spc="0" normalizeH="0" baseline="0" noProof="0">
                <a:ln>
                  <a:noFill/>
                </a:ln>
                <a:solidFill>
                  <a:srgbClr val="595959"/>
                </a:solidFill>
                <a:effectLst/>
                <a:uLnTx/>
                <a:uFillTx/>
                <a:latin typeface="Open Sans"/>
                <a:ea typeface="Open Sans"/>
                <a:cs typeface="Open Sans"/>
                <a:sym typeface="Open Sans"/>
              </a:rPr>
            </a:br>
            <a:r>
              <a:rPr kumimoji="0" lang="en" sz="1733" b="0" i="0" u="none" strike="noStrike" kern="0" cap="none" spc="0" normalizeH="0" baseline="0" noProof="0">
                <a:ln>
                  <a:noFill/>
                </a:ln>
                <a:solidFill>
                  <a:srgbClr val="595959"/>
                </a:solidFill>
                <a:effectLst/>
                <a:uLnTx/>
                <a:uFillTx/>
                <a:latin typeface="Open Sans"/>
                <a:ea typeface="Open Sans"/>
                <a:cs typeface="Open Sans"/>
                <a:sym typeface="Open Sans"/>
              </a:rPr>
              <a:t>	- RCW 28A.300.139 </a:t>
            </a:r>
            <a:r>
              <a:rPr kumimoji="0" lang="en" sz="1733" b="0" i="1" u="none" strike="noStrike" kern="0" cap="none" spc="0" normalizeH="0" baseline="0" noProof="0">
                <a:ln>
                  <a:noFill/>
                </a:ln>
                <a:solidFill>
                  <a:srgbClr val="595959"/>
                </a:solidFill>
                <a:effectLst/>
                <a:uLnTx/>
                <a:uFillTx/>
                <a:latin typeface="Open Sans"/>
                <a:ea typeface="Open Sans"/>
                <a:cs typeface="Open Sans"/>
                <a:sym typeface="Open Sans"/>
              </a:rPr>
              <a:t>Washington Integrated Student Support Protocol</a:t>
            </a:r>
            <a:r>
              <a:rPr kumimoji="0" lang="en" sz="1733" b="0" i="0" u="none" strike="noStrike" kern="0" cap="none" spc="0" normalizeH="0" baseline="0" noProof="0">
                <a:ln>
                  <a:noFill/>
                </a:ln>
                <a:solidFill>
                  <a:srgbClr val="595959"/>
                </a:solidFill>
                <a:effectLst/>
                <a:uLnTx/>
                <a:uFillTx/>
                <a:latin typeface="Open Sans"/>
                <a:ea typeface="Open Sans"/>
                <a:cs typeface="Open Sans"/>
                <a:sym typeface="Open Sans"/>
              </a:rPr>
              <a:t> - majority referenced</a:t>
            </a:r>
            <a:endParaRPr kumimoji="0" sz="1733" b="0" i="0" u="none" strike="noStrike" kern="0" cap="none" spc="0" normalizeH="0" baseline="0" noProof="0">
              <a:ln>
                <a:noFill/>
              </a:ln>
              <a:solidFill>
                <a:srgbClr val="595959"/>
              </a:solidFill>
              <a:effectLst/>
              <a:uLnTx/>
              <a:uFillTx/>
              <a:latin typeface="Open Sans"/>
              <a:ea typeface="Open Sans"/>
              <a:cs typeface="Open Sans"/>
              <a:sym typeface="Open Sans"/>
            </a:endParaRPr>
          </a:p>
          <a:p>
            <a:pPr marL="228594" marR="0" lvl="0" indent="-220128" algn="l" defTabSz="1219170" rtl="0" eaLnBrk="1" fontAlgn="auto" latinLnBrk="0" hangingPunct="1">
              <a:lnSpc>
                <a:spcPct val="100000"/>
              </a:lnSpc>
              <a:spcBef>
                <a:spcPts val="1600"/>
              </a:spcBef>
              <a:spcAft>
                <a:spcPts val="0"/>
              </a:spcAft>
              <a:buClr>
                <a:srgbClr val="3A3A3C"/>
              </a:buClr>
              <a:buSzPts val="1300"/>
              <a:buFont typeface="Arial"/>
              <a:buChar char="•"/>
              <a:tabLst/>
              <a:defRPr/>
            </a:pPr>
            <a:r>
              <a:rPr kumimoji="0" lang="en" sz="1733" b="1" i="0" u="none" strike="noStrike" kern="0" cap="none" spc="0" normalizeH="0" baseline="0" noProof="0">
                <a:ln>
                  <a:noFill/>
                </a:ln>
                <a:solidFill>
                  <a:srgbClr val="595959"/>
                </a:solidFill>
                <a:effectLst/>
                <a:uLnTx/>
                <a:uFillTx/>
                <a:latin typeface="Open Sans"/>
                <a:ea typeface="Open Sans"/>
                <a:cs typeface="Open Sans"/>
                <a:sym typeface="Open Sans"/>
              </a:rPr>
              <a:t>7 relevant Washington guidance documents, program guides, and frameworks</a:t>
            </a:r>
            <a:r>
              <a:rPr kumimoji="0" lang="en" sz="1733" b="0" i="0" u="none" strike="noStrike" kern="0" cap="none" spc="0" normalizeH="0" baseline="0" noProof="0">
                <a:ln>
                  <a:noFill/>
                </a:ln>
                <a:solidFill>
                  <a:srgbClr val="595959"/>
                </a:solidFill>
                <a:effectLst/>
                <a:uLnTx/>
                <a:uFillTx/>
                <a:latin typeface="Open Sans"/>
                <a:ea typeface="Open Sans"/>
                <a:cs typeface="Open Sans"/>
                <a:sym typeface="Open Sans"/>
              </a:rPr>
              <a:t> found limited coverage of universal screening best practices</a:t>
            </a:r>
            <a:endParaRPr kumimoji="0" sz="1733" b="0" i="0" u="none" strike="noStrike" kern="0" cap="none" spc="0" normalizeH="0" baseline="0" noProof="0">
              <a:ln>
                <a:noFill/>
              </a:ln>
              <a:solidFill>
                <a:srgbClr val="595959"/>
              </a:solidFill>
              <a:effectLst/>
              <a:uLnTx/>
              <a:uFillTx/>
              <a:latin typeface="Open Sans"/>
              <a:ea typeface="Open Sans"/>
              <a:cs typeface="Open Sans"/>
              <a:sym typeface="Open Sans"/>
            </a:endParaRPr>
          </a:p>
          <a:p>
            <a:pPr marL="228594" marR="0" lvl="0" indent="-220128" algn="l" defTabSz="1219170" rtl="0" eaLnBrk="1" fontAlgn="auto" latinLnBrk="0" hangingPunct="1">
              <a:lnSpc>
                <a:spcPct val="100000"/>
              </a:lnSpc>
              <a:spcBef>
                <a:spcPts val="1600"/>
              </a:spcBef>
              <a:spcAft>
                <a:spcPts val="0"/>
              </a:spcAft>
              <a:buClr>
                <a:srgbClr val="3A3A3C"/>
              </a:buClr>
              <a:buSzPts val="1300"/>
              <a:buFont typeface="Arial"/>
              <a:buChar char="•"/>
              <a:tabLst/>
              <a:defRPr/>
            </a:pPr>
            <a:r>
              <a:rPr kumimoji="0" lang="en" sz="1733" b="0" i="0" u="none" strike="noStrike" kern="0" cap="none" spc="0" normalizeH="0" baseline="0" noProof="0">
                <a:ln>
                  <a:noFill/>
                </a:ln>
                <a:solidFill>
                  <a:srgbClr val="595959"/>
                </a:solidFill>
                <a:effectLst/>
                <a:uLnTx/>
                <a:uFillTx/>
                <a:latin typeface="Open Sans"/>
                <a:ea typeface="Open Sans"/>
                <a:cs typeface="Open Sans"/>
                <a:sym typeface="Open Sans"/>
              </a:rPr>
              <a:t>No consistent definition of screening across policy or guidance documents</a:t>
            </a:r>
            <a:endParaRPr kumimoji="0" sz="1733" b="0" i="0" u="none" strike="noStrike" kern="0" cap="none" spc="0" normalizeH="0" baseline="0" noProof="0">
              <a:ln>
                <a:noFill/>
              </a:ln>
              <a:solidFill>
                <a:srgbClr val="595959"/>
              </a:solidFill>
              <a:effectLst/>
              <a:uLnTx/>
              <a:uFillTx/>
              <a:latin typeface="Open Sans"/>
              <a:ea typeface="Open Sans"/>
              <a:cs typeface="Open Sans"/>
              <a:sym typeface="Open Sans"/>
            </a:endParaRPr>
          </a:p>
          <a:p>
            <a:pPr marL="228594" marR="0" lvl="0" indent="-220128" algn="l" defTabSz="1219170" rtl="0" eaLnBrk="1" fontAlgn="auto" latinLnBrk="0" hangingPunct="1">
              <a:lnSpc>
                <a:spcPct val="100000"/>
              </a:lnSpc>
              <a:spcBef>
                <a:spcPts val="1600"/>
              </a:spcBef>
              <a:spcAft>
                <a:spcPts val="0"/>
              </a:spcAft>
              <a:buClr>
                <a:srgbClr val="3A3A3C"/>
              </a:buClr>
              <a:buSzPts val="1300"/>
              <a:buFont typeface="Arial"/>
              <a:buChar char="•"/>
              <a:tabLst/>
              <a:defRPr/>
            </a:pPr>
            <a:r>
              <a:rPr kumimoji="0" lang="en" sz="1733" b="0" i="0" u="none" strike="noStrike" kern="0" cap="none" spc="0" normalizeH="0" baseline="0" noProof="0">
                <a:ln>
                  <a:noFill/>
                </a:ln>
                <a:solidFill>
                  <a:srgbClr val="595959"/>
                </a:solidFill>
                <a:effectLst/>
                <a:uLnTx/>
                <a:uFillTx/>
                <a:latin typeface="Open Sans"/>
                <a:ea typeface="Open Sans"/>
                <a:cs typeface="Open Sans"/>
                <a:sym typeface="Open Sans"/>
              </a:rPr>
              <a:t>Contributed to a lot of misunderstanding in listening sessions and surveys about what screening is and how to implement</a:t>
            </a:r>
            <a:endParaRPr kumimoji="0" sz="1733" b="0" i="0" u="none" strike="noStrike" kern="0" cap="none" spc="0" normalizeH="0" baseline="0" noProof="0">
              <a:ln>
                <a:noFill/>
              </a:ln>
              <a:solidFill>
                <a:srgbClr val="595959"/>
              </a:solidFill>
              <a:effectLst/>
              <a:uLnTx/>
              <a:uFillTx/>
              <a:latin typeface="Open Sans"/>
              <a:ea typeface="Open Sans"/>
              <a:cs typeface="Open Sans"/>
              <a:sym typeface="Open Sans"/>
            </a:endParaRPr>
          </a:p>
          <a:p>
            <a:pPr marL="0" marR="0" lvl="0" indent="0" algn="ctr" defTabSz="1219170" rtl="0" eaLnBrk="1" fontAlgn="auto" latinLnBrk="0" hangingPunct="1">
              <a:lnSpc>
                <a:spcPct val="100000"/>
              </a:lnSpc>
              <a:spcBef>
                <a:spcPts val="1600"/>
              </a:spcBef>
              <a:spcAft>
                <a:spcPts val="0"/>
              </a:spcAft>
              <a:buClr>
                <a:srgbClr val="000000"/>
              </a:buClr>
              <a:buSzTx/>
              <a:buFontTx/>
              <a:buNone/>
              <a:tabLst/>
              <a:defRPr/>
            </a:pPr>
            <a:r>
              <a:rPr kumimoji="0" lang="en" sz="1733" b="0" i="0" u="none" strike="noStrike" kern="0" cap="none" spc="0" normalizeH="0" baseline="0" noProof="0">
                <a:ln>
                  <a:noFill/>
                </a:ln>
                <a:solidFill>
                  <a:srgbClr val="4285F4"/>
                </a:solidFill>
                <a:effectLst/>
                <a:uLnTx/>
                <a:uFillTx/>
                <a:latin typeface="Open Sans"/>
                <a:ea typeface="Open Sans"/>
                <a:cs typeface="Open Sans"/>
                <a:sym typeface="Open Sans"/>
              </a:rPr>
              <a:t>“My AHA moment as we're having this discussion is: I think we all have different definitions of universal screening, even from the one stated.” </a:t>
            </a:r>
            <a:endParaRPr kumimoji="0" sz="1733" b="0" i="0" u="none" strike="noStrike" kern="0" cap="none" spc="0" normalizeH="0" baseline="0" noProof="0">
              <a:ln>
                <a:noFill/>
              </a:ln>
              <a:solidFill>
                <a:srgbClr val="4285F4"/>
              </a:solidFill>
              <a:effectLst/>
              <a:uLnTx/>
              <a:uFillTx/>
              <a:latin typeface="Open Sans"/>
              <a:ea typeface="Open Sans"/>
              <a:cs typeface="Open Sans"/>
              <a:sym typeface="Open Sans"/>
            </a:endParaRPr>
          </a:p>
          <a:p>
            <a:pPr marL="609585" marR="0" lvl="0" indent="-414856" algn="ctr" defTabSz="1219170" rtl="0" eaLnBrk="1" fontAlgn="auto" latinLnBrk="0" hangingPunct="1">
              <a:lnSpc>
                <a:spcPct val="100000"/>
              </a:lnSpc>
              <a:spcBef>
                <a:spcPts val="0"/>
              </a:spcBef>
              <a:spcAft>
                <a:spcPts val="0"/>
              </a:spcAft>
              <a:buClr>
                <a:srgbClr val="4285F4"/>
              </a:buClr>
              <a:buSzPts val="1300"/>
              <a:buFont typeface="Open Sans"/>
              <a:buChar char="-"/>
              <a:tabLst/>
              <a:defRPr/>
            </a:pPr>
            <a:r>
              <a:rPr kumimoji="0" lang="en" sz="1733" b="0" i="1" u="none" strike="noStrike" kern="0" cap="none" spc="0" normalizeH="0" baseline="0" noProof="0">
                <a:ln>
                  <a:noFill/>
                </a:ln>
                <a:solidFill>
                  <a:srgbClr val="4285F4"/>
                </a:solidFill>
                <a:effectLst/>
                <a:uLnTx/>
                <a:uFillTx/>
                <a:latin typeface="Open Sans"/>
                <a:ea typeface="Open Sans"/>
                <a:cs typeface="Open Sans"/>
                <a:sym typeface="Open Sans"/>
              </a:rPr>
              <a:t>Listening Session Participant</a:t>
            </a:r>
            <a:endParaRPr kumimoji="0" sz="1733" b="0" i="1" u="none" strike="noStrike" kern="0" cap="none" spc="0" normalizeH="0" baseline="0" noProof="0">
              <a:ln>
                <a:noFill/>
              </a:ln>
              <a:solidFill>
                <a:srgbClr val="4285F4"/>
              </a:solidFill>
              <a:effectLst/>
              <a:uLnTx/>
              <a:uFillTx/>
              <a:latin typeface="Open Sans"/>
              <a:ea typeface="Open Sans"/>
              <a:cs typeface="Open Sans"/>
              <a:sym typeface="Open Sans"/>
            </a:endParaRPr>
          </a:p>
        </p:txBody>
      </p:sp>
      <p:sp>
        <p:nvSpPr>
          <p:cNvPr id="1091" name="Google Shape;1091;p146"/>
          <p:cNvSpPr/>
          <p:nvPr/>
        </p:nvSpPr>
        <p:spPr>
          <a:xfrm>
            <a:off x="-3" y="1315952"/>
            <a:ext cx="453600" cy="396000"/>
          </a:xfrm>
          <a:prstGeom prst="rect">
            <a:avLst/>
          </a:prstGeom>
          <a:solidFill>
            <a:srgbClr val="D3B05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092" name="Google Shape;1092;p14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67765" y="5475361"/>
            <a:ext cx="691921" cy="72795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148"/>
          <p:cNvSpPr/>
          <p:nvPr/>
        </p:nvSpPr>
        <p:spPr>
          <a:xfrm>
            <a:off x="0" y="10125"/>
            <a:ext cx="12192000" cy="6853200"/>
          </a:xfrm>
          <a:prstGeom prst="rect">
            <a:avLst/>
          </a:prstGeom>
          <a:solidFill>
            <a:schemeClr val="lt2"/>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19" name="Google Shape;1119;p148"/>
          <p:cNvSpPr/>
          <p:nvPr/>
        </p:nvSpPr>
        <p:spPr>
          <a:xfrm>
            <a:off x="6671733" y="183021"/>
            <a:ext cx="5520400" cy="964400"/>
          </a:xfrm>
          <a:prstGeom prst="rect">
            <a:avLst/>
          </a:prstGeom>
          <a:solidFill>
            <a:srgbClr val="466BA3"/>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20" name="Google Shape;1120;p148"/>
          <p:cNvSpPr txBox="1"/>
          <p:nvPr/>
        </p:nvSpPr>
        <p:spPr>
          <a:xfrm>
            <a:off x="457200" y="373634"/>
            <a:ext cx="5927200" cy="574412"/>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133" b="1" i="0" u="none" strike="noStrike" kern="0" cap="none" spc="0" normalizeH="0" baseline="0" noProof="0">
                <a:ln>
                  <a:noFill/>
                </a:ln>
                <a:solidFill>
                  <a:srgbClr val="595959"/>
                </a:solidFill>
                <a:effectLst/>
                <a:uLnTx/>
                <a:uFillTx/>
                <a:latin typeface="Open Sans"/>
                <a:ea typeface="Open Sans"/>
                <a:cs typeface="Open Sans"/>
                <a:sym typeface="Open Sans"/>
              </a:rPr>
              <a:t>Inconsistent implementation </a:t>
            </a:r>
            <a:endParaRPr kumimoji="0" sz="2133" b="1" i="0" u="none" strike="noStrike" kern="0" cap="none" spc="0" normalizeH="0" baseline="0" noProof="0">
              <a:ln>
                <a:noFill/>
              </a:ln>
              <a:solidFill>
                <a:srgbClr val="595959"/>
              </a:solidFill>
              <a:effectLst/>
              <a:uLnTx/>
              <a:uFillTx/>
              <a:latin typeface="Open Sans"/>
              <a:ea typeface="Open Sans"/>
              <a:cs typeface="Open Sans"/>
              <a:sym typeface="Open Sans"/>
            </a:endParaRPr>
          </a:p>
        </p:txBody>
      </p:sp>
      <p:sp>
        <p:nvSpPr>
          <p:cNvPr id="1121" name="Google Shape;1121;p148"/>
          <p:cNvSpPr txBox="1"/>
          <p:nvPr/>
        </p:nvSpPr>
        <p:spPr>
          <a:xfrm>
            <a:off x="226797" y="1755379"/>
            <a:ext cx="7617600" cy="4349085"/>
          </a:xfrm>
          <a:prstGeom prst="rect">
            <a:avLst/>
          </a:prstGeom>
          <a:noFill/>
          <a:ln>
            <a:noFill/>
          </a:ln>
        </p:spPr>
        <p:txBody>
          <a:bodyPr spcFirstLastPara="1" wrap="square" lIns="121900" tIns="60933" rIns="121900" bIns="60933" anchor="t" anchorCtr="0">
            <a:spAutoFit/>
          </a:bodyPr>
          <a:lstStyle/>
          <a:p>
            <a:pPr marL="228594" marR="0" lvl="0" indent="-220128" algn="l" defTabSz="1219170" rtl="0" eaLnBrk="1" fontAlgn="auto" latinLnBrk="0" hangingPunct="1">
              <a:lnSpc>
                <a:spcPct val="100000"/>
              </a:lnSpc>
              <a:spcBef>
                <a:spcPts val="1600"/>
              </a:spcBef>
              <a:spcAft>
                <a:spcPts val="0"/>
              </a:spcAft>
              <a:buClr>
                <a:srgbClr val="3A3A3C"/>
              </a:buClr>
              <a:buSzPts val="1300"/>
              <a:buFont typeface="Arial"/>
              <a:buChar char="•"/>
              <a:tabLst/>
              <a:defRPr/>
            </a:pPr>
            <a:r>
              <a:rPr kumimoji="0" lang="en" sz="1733" b="0" i="0" u="none" strike="noStrike" kern="0" cap="none" spc="0" normalizeH="0" baseline="0" noProof="0">
                <a:ln>
                  <a:noFill/>
                </a:ln>
                <a:solidFill>
                  <a:srgbClr val="595959"/>
                </a:solidFill>
                <a:effectLst/>
                <a:uLnTx/>
                <a:uFillTx/>
                <a:latin typeface="Open Sans"/>
                <a:ea typeface="Open Sans"/>
                <a:cs typeface="Open Sans"/>
                <a:sym typeface="Open Sans"/>
              </a:rPr>
              <a:t>About half of schools and districts reported conducting screening </a:t>
            </a:r>
            <a:r>
              <a:rPr kumimoji="0" lang="en" sz="1733" b="1" i="0" u="none" strike="noStrike" kern="0" cap="none" spc="0" normalizeH="0" baseline="0" noProof="0">
                <a:ln>
                  <a:noFill/>
                </a:ln>
                <a:solidFill>
                  <a:srgbClr val="595959"/>
                </a:solidFill>
                <a:effectLst/>
                <a:uLnTx/>
                <a:uFillTx/>
                <a:latin typeface="Open Sans"/>
                <a:ea typeface="Open Sans"/>
                <a:cs typeface="Open Sans"/>
                <a:sym typeface="Open Sans"/>
              </a:rPr>
              <a:t> </a:t>
            </a:r>
            <a:endParaRPr kumimoji="0" sz="1733" b="0" i="0" u="none" strike="noStrike" kern="0" cap="none" spc="0" normalizeH="0" baseline="0" noProof="0">
              <a:ln>
                <a:noFill/>
              </a:ln>
              <a:solidFill>
                <a:srgbClr val="595959"/>
              </a:solidFill>
              <a:effectLst/>
              <a:uLnTx/>
              <a:uFillTx/>
              <a:latin typeface="Open Sans"/>
              <a:ea typeface="Open Sans"/>
              <a:cs typeface="Open Sans"/>
              <a:sym typeface="Open Sans"/>
            </a:endParaRPr>
          </a:p>
          <a:p>
            <a:pPr marL="228594" marR="0" lvl="0" indent="-220128" algn="l" defTabSz="1219170" rtl="0" eaLnBrk="1" fontAlgn="auto" latinLnBrk="0" hangingPunct="1">
              <a:lnSpc>
                <a:spcPct val="100000"/>
              </a:lnSpc>
              <a:spcBef>
                <a:spcPts val="1600"/>
              </a:spcBef>
              <a:spcAft>
                <a:spcPts val="0"/>
              </a:spcAft>
              <a:buClr>
                <a:srgbClr val="595959"/>
              </a:buClr>
              <a:buSzPts val="1300"/>
              <a:buFont typeface="Open Sans"/>
              <a:buChar char="•"/>
              <a:tabLst/>
              <a:defRPr/>
            </a:pPr>
            <a:r>
              <a:rPr kumimoji="0" lang="en" sz="1733" b="0" i="0" u="none" strike="noStrike" kern="0" cap="none" spc="0" normalizeH="0" baseline="0" noProof="0">
                <a:ln>
                  <a:noFill/>
                </a:ln>
                <a:solidFill>
                  <a:srgbClr val="595959"/>
                </a:solidFill>
                <a:effectLst/>
                <a:uLnTx/>
                <a:uFillTx/>
                <a:latin typeface="Open Sans"/>
                <a:ea typeface="Open Sans"/>
                <a:cs typeface="Open Sans"/>
                <a:sym typeface="Open Sans"/>
              </a:rPr>
              <a:t>Amongst those screening, </a:t>
            </a:r>
            <a:r>
              <a:rPr kumimoji="0" lang="en" sz="1733" b="1" i="0" u="none" strike="noStrike" kern="0" cap="none" spc="0" normalizeH="0" baseline="0" noProof="0">
                <a:ln>
                  <a:noFill/>
                </a:ln>
                <a:solidFill>
                  <a:srgbClr val="595959"/>
                </a:solidFill>
                <a:effectLst/>
                <a:uLnTx/>
                <a:uFillTx/>
                <a:latin typeface="Open Sans"/>
                <a:ea typeface="Open Sans"/>
                <a:cs typeface="Open Sans"/>
                <a:sym typeface="Open Sans"/>
              </a:rPr>
              <a:t>high variation</a:t>
            </a:r>
            <a:r>
              <a:rPr kumimoji="0" lang="en" sz="1733" b="0" i="0" u="none" strike="noStrike" kern="0" cap="none" spc="0" normalizeH="0" baseline="0" noProof="0">
                <a:ln>
                  <a:noFill/>
                </a:ln>
                <a:solidFill>
                  <a:srgbClr val="595959"/>
                </a:solidFill>
                <a:effectLst/>
                <a:uLnTx/>
                <a:uFillTx/>
                <a:latin typeface="Open Sans"/>
                <a:ea typeface="Open Sans"/>
                <a:cs typeface="Open Sans"/>
                <a:sym typeface="Open Sans"/>
              </a:rPr>
              <a:t> in:</a:t>
            </a:r>
            <a:endParaRPr kumimoji="0" sz="1733" b="0" i="0" u="none" strike="noStrike" kern="0" cap="none" spc="0" normalizeH="0" baseline="0" noProof="0">
              <a:ln>
                <a:noFill/>
              </a:ln>
              <a:solidFill>
                <a:srgbClr val="595959"/>
              </a:solidFill>
              <a:effectLst/>
              <a:uLnTx/>
              <a:uFillTx/>
              <a:latin typeface="Open Sans"/>
              <a:ea typeface="Open Sans"/>
              <a:cs typeface="Open Sans"/>
              <a:sym typeface="Open Sans"/>
            </a:endParaRPr>
          </a:p>
          <a:p>
            <a:pPr marL="685783" marR="0" lvl="1" indent="-262460" algn="l" defTabSz="1219170" rtl="0" eaLnBrk="1" fontAlgn="auto" latinLnBrk="0" hangingPunct="1">
              <a:lnSpc>
                <a:spcPct val="100000"/>
              </a:lnSpc>
              <a:spcBef>
                <a:spcPts val="800"/>
              </a:spcBef>
              <a:spcAft>
                <a:spcPts val="0"/>
              </a:spcAft>
              <a:buClr>
                <a:srgbClr val="595959"/>
              </a:buClr>
              <a:buSzPts val="1300"/>
              <a:buFont typeface="Open Sans"/>
              <a:buChar char="○"/>
              <a:tabLst/>
              <a:defRPr/>
            </a:pPr>
            <a:r>
              <a:rPr kumimoji="0" lang="en" sz="1733" b="0" i="0" u="none" strike="noStrike" kern="0" cap="none" spc="0" normalizeH="0" baseline="0" noProof="0">
                <a:ln>
                  <a:noFill/>
                </a:ln>
                <a:solidFill>
                  <a:srgbClr val="595959"/>
                </a:solidFill>
                <a:effectLst/>
                <a:uLnTx/>
                <a:uFillTx/>
                <a:latin typeface="Open Sans"/>
                <a:ea typeface="Open Sans"/>
                <a:cs typeface="Open Sans"/>
                <a:sym typeface="Open Sans"/>
              </a:rPr>
              <a:t>What </a:t>
            </a:r>
            <a:r>
              <a:rPr kumimoji="0" lang="en" sz="1733" b="1" i="0" u="none" strike="noStrike" kern="0" cap="none" spc="0" normalizeH="0" baseline="0" noProof="0">
                <a:ln>
                  <a:noFill/>
                </a:ln>
                <a:solidFill>
                  <a:srgbClr val="595959"/>
                </a:solidFill>
                <a:effectLst/>
                <a:uLnTx/>
                <a:uFillTx/>
                <a:latin typeface="Open Sans"/>
                <a:ea typeface="Open Sans"/>
                <a:cs typeface="Open Sans"/>
                <a:sym typeface="Open Sans"/>
              </a:rPr>
              <a:t>tools </a:t>
            </a:r>
            <a:r>
              <a:rPr kumimoji="0" lang="en" sz="1733" b="0" i="0" u="none" strike="noStrike" kern="0" cap="none" spc="0" normalizeH="0" baseline="0" noProof="0">
                <a:ln>
                  <a:noFill/>
                </a:ln>
                <a:solidFill>
                  <a:srgbClr val="595959"/>
                </a:solidFill>
                <a:effectLst/>
                <a:uLnTx/>
                <a:uFillTx/>
                <a:latin typeface="Open Sans"/>
                <a:ea typeface="Open Sans"/>
                <a:cs typeface="Open Sans"/>
                <a:sym typeface="Open Sans"/>
              </a:rPr>
              <a:t>are being used (and whether a validated tool designed for screening is being used)</a:t>
            </a:r>
            <a:endParaRPr kumimoji="0" sz="1733" b="0" i="0" u="none" strike="noStrike" kern="0" cap="none" spc="0" normalizeH="0" baseline="0" noProof="0">
              <a:ln>
                <a:noFill/>
              </a:ln>
              <a:solidFill>
                <a:srgbClr val="595959"/>
              </a:solidFill>
              <a:effectLst/>
              <a:uLnTx/>
              <a:uFillTx/>
              <a:latin typeface="Open Sans"/>
              <a:ea typeface="Open Sans"/>
              <a:cs typeface="Open Sans"/>
              <a:sym typeface="Open Sans"/>
            </a:endParaRPr>
          </a:p>
          <a:p>
            <a:pPr marL="685783" marR="0" lvl="1" indent="-262460" algn="l" defTabSz="1219170" rtl="0" eaLnBrk="1" fontAlgn="auto" latinLnBrk="0" hangingPunct="1">
              <a:lnSpc>
                <a:spcPct val="100000"/>
              </a:lnSpc>
              <a:spcBef>
                <a:spcPts val="800"/>
              </a:spcBef>
              <a:spcAft>
                <a:spcPts val="0"/>
              </a:spcAft>
              <a:buClr>
                <a:srgbClr val="595959"/>
              </a:buClr>
              <a:buSzPts val="1300"/>
              <a:buFont typeface="Open Sans"/>
              <a:buChar char="○"/>
              <a:tabLst/>
              <a:defRPr/>
            </a:pPr>
            <a:r>
              <a:rPr kumimoji="0" lang="en" sz="1733" b="1" i="0" u="none" strike="noStrike" kern="0" cap="none" spc="0" normalizeH="0" baseline="0" noProof="0">
                <a:ln>
                  <a:noFill/>
                </a:ln>
                <a:solidFill>
                  <a:srgbClr val="595959"/>
                </a:solidFill>
                <a:effectLst/>
                <a:uLnTx/>
                <a:uFillTx/>
                <a:latin typeface="Open Sans"/>
                <a:ea typeface="Open Sans"/>
                <a:cs typeface="Open Sans"/>
                <a:sym typeface="Open Sans"/>
              </a:rPr>
              <a:t>How often</a:t>
            </a:r>
            <a:r>
              <a:rPr kumimoji="0" lang="en" sz="1733" b="0" i="0" u="none" strike="noStrike" kern="0" cap="none" spc="0" normalizeH="0" baseline="0" noProof="0">
                <a:ln>
                  <a:noFill/>
                </a:ln>
                <a:solidFill>
                  <a:srgbClr val="595959"/>
                </a:solidFill>
                <a:effectLst/>
                <a:uLnTx/>
                <a:uFillTx/>
                <a:latin typeface="Open Sans"/>
                <a:ea typeface="Open Sans"/>
                <a:cs typeface="Open Sans"/>
                <a:sym typeface="Open Sans"/>
              </a:rPr>
              <a:t> screening is occurring </a:t>
            </a:r>
            <a:endParaRPr kumimoji="0" sz="1733" b="0" i="0" u="none" strike="noStrike" kern="0" cap="none" spc="0" normalizeH="0" baseline="0" noProof="0">
              <a:ln>
                <a:noFill/>
              </a:ln>
              <a:solidFill>
                <a:srgbClr val="595959"/>
              </a:solidFill>
              <a:effectLst/>
              <a:uLnTx/>
              <a:uFillTx/>
              <a:latin typeface="Open Sans"/>
              <a:ea typeface="Open Sans"/>
              <a:cs typeface="Open Sans"/>
              <a:sym typeface="Open Sans"/>
            </a:endParaRPr>
          </a:p>
          <a:p>
            <a:pPr marL="685783" marR="0" lvl="1" indent="-262460" algn="l" defTabSz="1219170" rtl="0" eaLnBrk="1" fontAlgn="auto" latinLnBrk="0" hangingPunct="1">
              <a:lnSpc>
                <a:spcPct val="100000"/>
              </a:lnSpc>
              <a:spcBef>
                <a:spcPts val="800"/>
              </a:spcBef>
              <a:spcAft>
                <a:spcPts val="0"/>
              </a:spcAft>
              <a:buClr>
                <a:srgbClr val="595959"/>
              </a:buClr>
              <a:buSzPts val="1300"/>
              <a:buFont typeface="Open Sans"/>
              <a:buChar char="○"/>
              <a:tabLst/>
              <a:defRPr/>
            </a:pPr>
            <a:r>
              <a:rPr kumimoji="0" lang="en" sz="1733" b="0" i="0" u="none" strike="noStrike" kern="0" cap="none" spc="0" normalizeH="0" baseline="0" noProof="0">
                <a:ln>
                  <a:noFill/>
                </a:ln>
                <a:solidFill>
                  <a:srgbClr val="595959"/>
                </a:solidFill>
                <a:effectLst/>
                <a:uLnTx/>
                <a:uFillTx/>
                <a:latin typeface="Open Sans"/>
                <a:ea typeface="Open Sans"/>
                <a:cs typeface="Open Sans"/>
                <a:sym typeface="Open Sans"/>
              </a:rPr>
              <a:t>What </a:t>
            </a:r>
            <a:r>
              <a:rPr kumimoji="0" lang="en" sz="1733" b="1" i="0" u="none" strike="noStrike" kern="0" cap="none" spc="0" normalizeH="0" baseline="0" noProof="0">
                <a:ln>
                  <a:noFill/>
                </a:ln>
                <a:solidFill>
                  <a:srgbClr val="595959"/>
                </a:solidFill>
                <a:effectLst/>
                <a:uLnTx/>
                <a:uFillTx/>
                <a:latin typeface="Open Sans"/>
                <a:ea typeface="Open Sans"/>
                <a:cs typeface="Open Sans"/>
                <a:sym typeface="Open Sans"/>
              </a:rPr>
              <a:t>training</a:t>
            </a:r>
            <a:r>
              <a:rPr kumimoji="0" lang="en" sz="1733" b="0" i="0" u="none" strike="noStrike" kern="0" cap="none" spc="0" normalizeH="0" baseline="0" noProof="0">
                <a:ln>
                  <a:noFill/>
                </a:ln>
                <a:solidFill>
                  <a:srgbClr val="595959"/>
                </a:solidFill>
                <a:effectLst/>
                <a:uLnTx/>
                <a:uFillTx/>
                <a:latin typeface="Open Sans"/>
                <a:ea typeface="Open Sans"/>
                <a:cs typeface="Open Sans"/>
                <a:sym typeface="Open Sans"/>
              </a:rPr>
              <a:t> is provided for school staff regarding screening processes</a:t>
            </a:r>
            <a:endParaRPr kumimoji="0" sz="1733" b="0" i="0" u="none" strike="noStrike" kern="0" cap="none" spc="0" normalizeH="0" baseline="0" noProof="0">
              <a:ln>
                <a:noFill/>
              </a:ln>
              <a:solidFill>
                <a:srgbClr val="595959"/>
              </a:solidFill>
              <a:effectLst/>
              <a:uLnTx/>
              <a:uFillTx/>
              <a:latin typeface="Open Sans"/>
              <a:ea typeface="Open Sans"/>
              <a:cs typeface="Open Sans"/>
              <a:sym typeface="Open Sans"/>
            </a:endParaRPr>
          </a:p>
          <a:p>
            <a:pPr marL="685783" marR="0" lvl="1" indent="-262460" algn="l" defTabSz="1219170" rtl="0" eaLnBrk="1" fontAlgn="auto" latinLnBrk="0" hangingPunct="1">
              <a:lnSpc>
                <a:spcPct val="100000"/>
              </a:lnSpc>
              <a:spcBef>
                <a:spcPts val="800"/>
              </a:spcBef>
              <a:spcAft>
                <a:spcPts val="0"/>
              </a:spcAft>
              <a:buClr>
                <a:srgbClr val="595959"/>
              </a:buClr>
              <a:buSzPts val="1300"/>
              <a:buFont typeface="Open Sans"/>
              <a:buChar char="○"/>
              <a:tabLst/>
              <a:defRPr/>
            </a:pPr>
            <a:r>
              <a:rPr kumimoji="0" lang="en" sz="1733" b="0" i="0" u="none" strike="noStrike" kern="0" cap="none" spc="0" normalizeH="0" baseline="0" noProof="0">
                <a:ln>
                  <a:noFill/>
                </a:ln>
                <a:solidFill>
                  <a:srgbClr val="595959"/>
                </a:solidFill>
                <a:effectLst/>
                <a:uLnTx/>
                <a:uFillTx/>
                <a:latin typeface="Open Sans"/>
                <a:ea typeface="Open Sans"/>
                <a:cs typeface="Open Sans"/>
                <a:sym typeface="Open Sans"/>
              </a:rPr>
              <a:t>What i</a:t>
            </a:r>
            <a:r>
              <a:rPr kumimoji="0" lang="en" sz="1733" b="1" i="0" u="none" strike="noStrike" kern="0" cap="none" spc="0" normalizeH="0" baseline="0" noProof="0">
                <a:ln>
                  <a:noFill/>
                </a:ln>
                <a:solidFill>
                  <a:srgbClr val="595959"/>
                </a:solidFill>
                <a:effectLst/>
                <a:uLnTx/>
                <a:uFillTx/>
                <a:latin typeface="Open Sans"/>
                <a:ea typeface="Open Sans"/>
                <a:cs typeface="Open Sans"/>
                <a:sym typeface="Open Sans"/>
              </a:rPr>
              <a:t>nformation is communicated</a:t>
            </a:r>
            <a:r>
              <a:rPr kumimoji="0" lang="en" sz="1733" b="0" i="0" u="none" strike="noStrike" kern="0" cap="none" spc="0" normalizeH="0" baseline="0" noProof="0">
                <a:ln>
                  <a:noFill/>
                </a:ln>
                <a:solidFill>
                  <a:srgbClr val="595959"/>
                </a:solidFill>
                <a:effectLst/>
                <a:uLnTx/>
                <a:uFillTx/>
                <a:latin typeface="Open Sans"/>
                <a:ea typeface="Open Sans"/>
                <a:cs typeface="Open Sans"/>
                <a:sym typeface="Open Sans"/>
              </a:rPr>
              <a:t> to students, parents, and other community members</a:t>
            </a:r>
            <a:endParaRPr kumimoji="0" sz="1733" b="0" i="0" u="none" strike="noStrike" kern="0" cap="none" spc="0" normalizeH="0" baseline="0" noProof="0">
              <a:ln>
                <a:noFill/>
              </a:ln>
              <a:solidFill>
                <a:srgbClr val="595959"/>
              </a:solidFill>
              <a:effectLst/>
              <a:uLnTx/>
              <a:uFillTx/>
              <a:latin typeface="Open Sans"/>
              <a:ea typeface="Open Sans"/>
              <a:cs typeface="Open Sans"/>
              <a:sym typeface="Open Sans"/>
            </a:endParaRPr>
          </a:p>
          <a:p>
            <a:pPr marL="685783" marR="0" lvl="1" indent="-262460" algn="l" defTabSz="1219170" rtl="0" eaLnBrk="1" fontAlgn="auto" latinLnBrk="0" hangingPunct="1">
              <a:lnSpc>
                <a:spcPct val="100000"/>
              </a:lnSpc>
              <a:spcBef>
                <a:spcPts val="800"/>
              </a:spcBef>
              <a:spcAft>
                <a:spcPts val="0"/>
              </a:spcAft>
              <a:buClr>
                <a:srgbClr val="595959"/>
              </a:buClr>
              <a:buSzPts val="1300"/>
              <a:buFont typeface="Open Sans"/>
              <a:buChar char="○"/>
              <a:tabLst/>
              <a:defRPr/>
            </a:pPr>
            <a:r>
              <a:rPr kumimoji="0" lang="en" sz="1733" b="0" i="0" u="none" strike="noStrike" kern="0" cap="none" spc="0" normalizeH="0" baseline="0" noProof="0">
                <a:ln>
                  <a:noFill/>
                </a:ln>
                <a:solidFill>
                  <a:srgbClr val="595959"/>
                </a:solidFill>
                <a:effectLst/>
                <a:uLnTx/>
                <a:uFillTx/>
                <a:latin typeface="Open Sans"/>
                <a:ea typeface="Open Sans"/>
                <a:cs typeface="Open Sans"/>
                <a:sym typeface="Open Sans"/>
              </a:rPr>
              <a:t>Who is </a:t>
            </a:r>
            <a:r>
              <a:rPr kumimoji="0" lang="en" sz="1733" b="1" i="0" u="none" strike="noStrike" kern="0" cap="none" spc="0" normalizeH="0" baseline="0" noProof="0">
                <a:ln>
                  <a:noFill/>
                </a:ln>
                <a:solidFill>
                  <a:srgbClr val="595959"/>
                </a:solidFill>
                <a:effectLst/>
                <a:uLnTx/>
                <a:uFillTx/>
                <a:latin typeface="Open Sans"/>
                <a:ea typeface="Open Sans"/>
                <a:cs typeface="Open Sans"/>
                <a:sym typeface="Open Sans"/>
              </a:rPr>
              <a:t>reviewing </a:t>
            </a:r>
            <a:r>
              <a:rPr kumimoji="0" lang="en" sz="1733" b="0" i="0" u="none" strike="noStrike" kern="0" cap="none" spc="0" normalizeH="0" baseline="0" noProof="0">
                <a:ln>
                  <a:noFill/>
                </a:ln>
                <a:solidFill>
                  <a:srgbClr val="595959"/>
                </a:solidFill>
                <a:effectLst/>
                <a:uLnTx/>
                <a:uFillTx/>
                <a:latin typeface="Open Sans"/>
                <a:ea typeface="Open Sans"/>
                <a:cs typeface="Open Sans"/>
                <a:sym typeface="Open Sans"/>
              </a:rPr>
              <a:t>screening data and how frequently</a:t>
            </a:r>
            <a:endParaRPr kumimoji="0" sz="1733" b="0" i="0" u="none" strike="noStrike" kern="0" cap="none" spc="0" normalizeH="0" baseline="0" noProof="0">
              <a:ln>
                <a:noFill/>
              </a:ln>
              <a:solidFill>
                <a:srgbClr val="595959"/>
              </a:solidFill>
              <a:effectLst/>
              <a:uLnTx/>
              <a:uFillTx/>
              <a:latin typeface="Open Sans"/>
              <a:ea typeface="Open Sans"/>
              <a:cs typeface="Open Sans"/>
              <a:sym typeface="Open Sans"/>
            </a:endParaRPr>
          </a:p>
          <a:p>
            <a:pPr marL="685783" marR="0" lvl="1" indent="-262460" algn="l" defTabSz="1219170" rtl="0" eaLnBrk="1" fontAlgn="auto" latinLnBrk="0" hangingPunct="1">
              <a:lnSpc>
                <a:spcPct val="100000"/>
              </a:lnSpc>
              <a:spcBef>
                <a:spcPts val="800"/>
              </a:spcBef>
              <a:spcAft>
                <a:spcPts val="0"/>
              </a:spcAft>
              <a:buClr>
                <a:srgbClr val="595959"/>
              </a:buClr>
              <a:buSzPts val="1300"/>
              <a:buFont typeface="Open Sans"/>
              <a:buChar char="○"/>
              <a:tabLst/>
              <a:defRPr/>
            </a:pPr>
            <a:r>
              <a:rPr kumimoji="0" lang="en" sz="1733" b="0" i="0" u="none" strike="noStrike" kern="0" cap="none" spc="0" normalizeH="0" baseline="0" noProof="0">
                <a:ln>
                  <a:noFill/>
                </a:ln>
                <a:solidFill>
                  <a:srgbClr val="595959"/>
                </a:solidFill>
                <a:effectLst/>
                <a:uLnTx/>
                <a:uFillTx/>
                <a:latin typeface="Open Sans"/>
                <a:ea typeface="Open Sans"/>
                <a:cs typeface="Open Sans"/>
                <a:sym typeface="Open Sans"/>
              </a:rPr>
              <a:t>How decisions are being made to </a:t>
            </a:r>
            <a:r>
              <a:rPr kumimoji="0" lang="en" sz="1733" b="1" i="0" u="none" strike="noStrike" kern="0" cap="none" spc="0" normalizeH="0" baseline="0" noProof="0">
                <a:ln>
                  <a:noFill/>
                </a:ln>
                <a:solidFill>
                  <a:srgbClr val="595959"/>
                </a:solidFill>
                <a:effectLst/>
                <a:uLnTx/>
                <a:uFillTx/>
                <a:latin typeface="Open Sans"/>
                <a:ea typeface="Open Sans"/>
                <a:cs typeface="Open Sans"/>
                <a:sym typeface="Open Sans"/>
              </a:rPr>
              <a:t>link students to follow-up supports</a:t>
            </a:r>
            <a:endParaRPr kumimoji="0" sz="1733" b="1" i="0" u="none" strike="noStrike" kern="0" cap="none" spc="0" normalizeH="0" baseline="0" noProof="0">
              <a:ln>
                <a:noFill/>
              </a:ln>
              <a:solidFill>
                <a:srgbClr val="595959"/>
              </a:solidFill>
              <a:effectLst/>
              <a:uLnTx/>
              <a:uFillTx/>
              <a:latin typeface="Open Sans"/>
              <a:ea typeface="Open Sans"/>
              <a:cs typeface="Open Sans"/>
              <a:sym typeface="Open Sans"/>
            </a:endParaRPr>
          </a:p>
        </p:txBody>
      </p:sp>
      <p:sp>
        <p:nvSpPr>
          <p:cNvPr id="1122" name="Google Shape;1122;p148"/>
          <p:cNvSpPr/>
          <p:nvPr/>
        </p:nvSpPr>
        <p:spPr>
          <a:xfrm>
            <a:off x="-3" y="463952"/>
            <a:ext cx="453600" cy="396000"/>
          </a:xfrm>
          <a:prstGeom prst="rect">
            <a:avLst/>
          </a:prstGeom>
          <a:solidFill>
            <a:srgbClr val="D3B05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123" name="Google Shape;1123;p14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495966" y="3805134"/>
            <a:ext cx="2653528" cy="2488865"/>
          </a:xfrm>
          <a:prstGeom prst="rect">
            <a:avLst/>
          </a:prstGeom>
          <a:noFill/>
          <a:ln>
            <a:noFill/>
          </a:ln>
        </p:spPr>
      </p:pic>
      <p:pic>
        <p:nvPicPr>
          <p:cNvPr id="1124" name="Google Shape;1124;p14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561866" y="1147421"/>
            <a:ext cx="2653529" cy="265771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150"/>
          <p:cNvSpPr/>
          <p:nvPr/>
        </p:nvSpPr>
        <p:spPr>
          <a:xfrm>
            <a:off x="-74645" y="0"/>
            <a:ext cx="12409714" cy="6865200"/>
          </a:xfrm>
          <a:prstGeom prst="rect">
            <a:avLst/>
          </a:prstGeom>
          <a:solidFill>
            <a:schemeClr val="lt2"/>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51" name="Google Shape;1151;p150"/>
          <p:cNvSpPr/>
          <p:nvPr/>
        </p:nvSpPr>
        <p:spPr>
          <a:xfrm>
            <a:off x="6671733" y="273021"/>
            <a:ext cx="5520400" cy="964400"/>
          </a:xfrm>
          <a:prstGeom prst="rect">
            <a:avLst/>
          </a:prstGeom>
          <a:solidFill>
            <a:srgbClr val="466BA3"/>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52" name="Google Shape;1152;p150"/>
          <p:cNvSpPr txBox="1"/>
          <p:nvPr/>
        </p:nvSpPr>
        <p:spPr>
          <a:xfrm>
            <a:off x="457200" y="463634"/>
            <a:ext cx="5927200" cy="574412"/>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133" b="1" i="0" u="none" strike="noStrike" kern="0" cap="none" spc="0" normalizeH="0" baseline="0" noProof="0">
                <a:ln>
                  <a:noFill/>
                </a:ln>
                <a:solidFill>
                  <a:srgbClr val="595959"/>
                </a:solidFill>
                <a:effectLst/>
                <a:uLnTx/>
                <a:uFillTx/>
                <a:latin typeface="Open Sans"/>
                <a:ea typeface="Open Sans"/>
                <a:cs typeface="Open Sans"/>
                <a:sym typeface="Open Sans"/>
              </a:rPr>
              <a:t>Structural Barriers</a:t>
            </a:r>
            <a:endParaRPr kumimoji="0" sz="2133" b="1" i="0" u="none" strike="noStrike" kern="0" cap="none" spc="0" normalizeH="0" baseline="0" noProof="0">
              <a:ln>
                <a:noFill/>
              </a:ln>
              <a:solidFill>
                <a:srgbClr val="595959"/>
              </a:solidFill>
              <a:effectLst/>
              <a:uLnTx/>
              <a:uFillTx/>
              <a:latin typeface="Open Sans"/>
              <a:ea typeface="Open Sans"/>
              <a:cs typeface="Open Sans"/>
              <a:sym typeface="Open Sans"/>
            </a:endParaRPr>
          </a:p>
        </p:txBody>
      </p:sp>
      <p:sp>
        <p:nvSpPr>
          <p:cNvPr id="1153" name="Google Shape;1153;p150"/>
          <p:cNvSpPr/>
          <p:nvPr/>
        </p:nvSpPr>
        <p:spPr>
          <a:xfrm>
            <a:off x="-3" y="553952"/>
            <a:ext cx="453600" cy="396000"/>
          </a:xfrm>
          <a:prstGeom prst="rect">
            <a:avLst/>
          </a:prstGeom>
          <a:solidFill>
            <a:srgbClr val="D3B05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54" name="Google Shape;1154;p150"/>
          <p:cNvSpPr txBox="1"/>
          <p:nvPr/>
        </p:nvSpPr>
        <p:spPr>
          <a:xfrm>
            <a:off x="6565643" y="1433366"/>
            <a:ext cx="5483011" cy="4390891"/>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1600"/>
              </a:spcBef>
              <a:spcAft>
                <a:spcPts val="0"/>
              </a:spcAft>
              <a:buClr>
                <a:srgbClr val="000000"/>
              </a:buClr>
              <a:buSzTx/>
              <a:buFontTx/>
              <a:buNone/>
              <a:tabLst/>
              <a:defRPr/>
            </a:pPr>
            <a:r>
              <a:rPr kumimoji="0" lang="en" sz="2400" b="0" i="0" u="none" strike="noStrike" kern="0" cap="none" spc="0" normalizeH="0" baseline="0" noProof="0">
                <a:ln>
                  <a:noFill/>
                </a:ln>
                <a:solidFill>
                  <a:srgbClr val="4285F4"/>
                </a:solidFill>
                <a:effectLst/>
                <a:uLnTx/>
                <a:uFillTx/>
                <a:latin typeface="Open Sans"/>
                <a:ea typeface="Open Sans"/>
                <a:cs typeface="Open Sans"/>
                <a:sym typeface="Open Sans"/>
              </a:rPr>
              <a:t>“I would state that most of our district agrees with this work and knows the value and importance of it. There are two areas we need support from our state. </a:t>
            </a:r>
            <a:r>
              <a:rPr kumimoji="0" lang="en" sz="2400" b="0" i="0" u="sng" strike="noStrike" kern="0" cap="none" spc="0" normalizeH="0" baseline="0" noProof="0">
                <a:ln>
                  <a:noFill/>
                </a:ln>
                <a:solidFill>
                  <a:srgbClr val="4285F4"/>
                </a:solidFill>
                <a:effectLst/>
                <a:uLnTx/>
                <a:uFillTx/>
                <a:latin typeface="Open Sans"/>
                <a:ea typeface="Open Sans"/>
                <a:cs typeface="Open Sans"/>
                <a:sym typeface="Open Sans"/>
              </a:rPr>
              <a:t>We need money and we need implementation support. The disagreements often come with the who, when, and where… not the why.</a:t>
            </a:r>
            <a:r>
              <a:rPr kumimoji="0" lang="en" sz="2400" b="0" i="0" u="none" strike="noStrike" kern="0" cap="none" spc="0" normalizeH="0" baseline="0" noProof="0">
                <a:ln>
                  <a:noFill/>
                </a:ln>
                <a:solidFill>
                  <a:srgbClr val="4285F4"/>
                </a:solidFill>
                <a:effectLst/>
                <a:uLnTx/>
                <a:uFillTx/>
                <a:latin typeface="Open Sans"/>
                <a:ea typeface="Open Sans"/>
                <a:cs typeface="Open Sans"/>
                <a:sym typeface="Open Sans"/>
              </a:rPr>
              <a:t>” </a:t>
            </a:r>
            <a:endParaRPr kumimoji="0" sz="2400" b="0" i="0" u="none" strike="noStrike" kern="0" cap="none" spc="0" normalizeH="0" baseline="0" noProof="0">
              <a:ln>
                <a:noFill/>
              </a:ln>
              <a:solidFill>
                <a:srgbClr val="4285F4"/>
              </a:solidFill>
              <a:effectLst/>
              <a:uLnTx/>
              <a:uFillTx/>
              <a:latin typeface="Open Sans"/>
              <a:ea typeface="Open Sans"/>
              <a:cs typeface="Open Sans"/>
              <a:sym typeface="Open Sans"/>
            </a:endParaRPr>
          </a:p>
          <a:p>
            <a:pPr marL="609585" marR="0" lvl="0" indent="-414856" algn="l" defTabSz="1219170" rtl="0" eaLnBrk="1" fontAlgn="auto" latinLnBrk="0" hangingPunct="1">
              <a:lnSpc>
                <a:spcPct val="100000"/>
              </a:lnSpc>
              <a:spcBef>
                <a:spcPts val="0"/>
              </a:spcBef>
              <a:spcAft>
                <a:spcPts val="0"/>
              </a:spcAft>
              <a:buClr>
                <a:srgbClr val="4285F4"/>
              </a:buClr>
              <a:buSzPts val="1300"/>
              <a:buFont typeface="Open Sans"/>
              <a:buChar char="-"/>
              <a:tabLst/>
              <a:defRPr/>
            </a:pPr>
            <a:r>
              <a:rPr kumimoji="0" lang="en" sz="2400" b="0" i="1" u="none" strike="noStrike" kern="0" cap="none" spc="0" normalizeH="0" baseline="0" noProof="0">
                <a:ln>
                  <a:noFill/>
                </a:ln>
                <a:solidFill>
                  <a:srgbClr val="4285F4"/>
                </a:solidFill>
                <a:effectLst/>
                <a:uLnTx/>
                <a:uFillTx/>
                <a:latin typeface="Open Sans"/>
                <a:ea typeface="Open Sans"/>
                <a:cs typeface="Open Sans"/>
                <a:sym typeface="Open Sans"/>
              </a:rPr>
              <a:t>District Leader Survey Respondent</a:t>
            </a:r>
            <a:endParaRPr kumimoji="0" sz="2400" b="0" i="1" u="none" strike="noStrike" kern="0" cap="none" spc="0" normalizeH="0" baseline="0" noProof="0">
              <a:ln>
                <a:noFill/>
              </a:ln>
              <a:solidFill>
                <a:srgbClr val="4285F4"/>
              </a:solidFill>
              <a:effectLst/>
              <a:uLnTx/>
              <a:uFillTx/>
              <a:latin typeface="Open Sans"/>
              <a:ea typeface="Open Sans"/>
              <a:cs typeface="Open Sans"/>
              <a:sym typeface="Open Sans"/>
            </a:endParaRPr>
          </a:p>
        </p:txBody>
      </p:sp>
      <p:graphicFrame>
        <p:nvGraphicFramePr>
          <p:cNvPr id="2" name="Table 1">
            <a:extLst>
              <a:ext uri="{FF2B5EF4-FFF2-40B4-BE49-F238E27FC236}">
                <a16:creationId xmlns:a16="http://schemas.microsoft.com/office/drawing/2014/main" id="{CEB5847D-5C30-018F-D9AF-D3C57AA00DF7}"/>
              </a:ext>
            </a:extLst>
          </p:cNvPr>
          <p:cNvGraphicFramePr>
            <a:graphicFrameLocks noGrp="1"/>
          </p:cNvGraphicFramePr>
          <p:nvPr/>
        </p:nvGraphicFramePr>
        <p:xfrm>
          <a:off x="74645" y="1501680"/>
          <a:ext cx="5551714" cy="4313795"/>
        </p:xfrm>
        <a:graphic>
          <a:graphicData uri="http://schemas.openxmlformats.org/drawingml/2006/table">
            <a:tbl>
              <a:tblPr firstRow="1" bandRow="1">
                <a:tableStyleId>{8A107856-5554-42FB-B03E-39F5DBC370BA}</a:tableStyleId>
              </a:tblPr>
              <a:tblGrid>
                <a:gridCol w="5551714">
                  <a:extLst>
                    <a:ext uri="{9D8B030D-6E8A-4147-A177-3AD203B41FA5}">
                      <a16:colId xmlns:a16="http://schemas.microsoft.com/office/drawing/2014/main" val="1592856174"/>
                    </a:ext>
                  </a:extLst>
                </a:gridCol>
              </a:tblGrid>
              <a:tr h="477867">
                <a:tc>
                  <a:txBody>
                    <a:bodyPr/>
                    <a:lstStyle/>
                    <a:p>
                      <a:r>
                        <a:rPr lang="en-US"/>
                        <a:t>Top Challenges Identified by Districts </a:t>
                      </a:r>
                    </a:p>
                  </a:txBody>
                  <a:tcPr/>
                </a:tc>
                <a:extLst>
                  <a:ext uri="{0D108BD9-81ED-4DB2-BD59-A6C34878D82A}">
                    <a16:rowId xmlns:a16="http://schemas.microsoft.com/office/drawing/2014/main" val="3115149041"/>
                  </a:ext>
                </a:extLst>
              </a:tr>
              <a:tr h="839515">
                <a:tc>
                  <a:txBody>
                    <a:bodyPr/>
                    <a:lstStyle/>
                    <a:p>
                      <a:r>
                        <a:rPr lang="en-US"/>
                        <a:t>Lack of internal (school) resources to refer students requiring follow up</a:t>
                      </a:r>
                    </a:p>
                  </a:txBody>
                  <a:tcPr/>
                </a:tc>
                <a:extLst>
                  <a:ext uri="{0D108BD9-81ED-4DB2-BD59-A6C34878D82A}">
                    <a16:rowId xmlns:a16="http://schemas.microsoft.com/office/drawing/2014/main" val="3762788071"/>
                  </a:ext>
                </a:extLst>
              </a:tr>
              <a:tr h="839515">
                <a:tc>
                  <a:txBody>
                    <a:bodyPr/>
                    <a:lstStyle/>
                    <a:p>
                      <a:r>
                        <a:rPr lang="en-US"/>
                        <a:t>Lack of external (community) resources to refer students requiring follow- up </a:t>
                      </a:r>
                    </a:p>
                  </a:txBody>
                  <a:tcPr/>
                </a:tc>
                <a:extLst>
                  <a:ext uri="{0D108BD9-81ED-4DB2-BD59-A6C34878D82A}">
                    <a16:rowId xmlns:a16="http://schemas.microsoft.com/office/drawing/2014/main" val="2384246123"/>
                  </a:ext>
                </a:extLst>
              </a:tr>
              <a:tr h="477867">
                <a:tc>
                  <a:txBody>
                    <a:bodyPr/>
                    <a:lstStyle/>
                    <a:p>
                      <a:r>
                        <a:rPr lang="en-US"/>
                        <a:t>Cost to conduct screening </a:t>
                      </a:r>
                    </a:p>
                  </a:txBody>
                  <a:tcPr/>
                </a:tc>
                <a:extLst>
                  <a:ext uri="{0D108BD9-81ED-4DB2-BD59-A6C34878D82A}">
                    <a16:rowId xmlns:a16="http://schemas.microsoft.com/office/drawing/2014/main" val="1713564447"/>
                  </a:ext>
                </a:extLst>
              </a:tr>
              <a:tr h="477867">
                <a:tc>
                  <a:txBody>
                    <a:bodyPr/>
                    <a:lstStyle/>
                    <a:p>
                      <a:r>
                        <a:rPr lang="en-US"/>
                        <a:t>Survey/assessment fatigue </a:t>
                      </a:r>
                    </a:p>
                  </a:txBody>
                  <a:tcPr/>
                </a:tc>
                <a:extLst>
                  <a:ext uri="{0D108BD9-81ED-4DB2-BD59-A6C34878D82A}">
                    <a16:rowId xmlns:a16="http://schemas.microsoft.com/office/drawing/2014/main" val="68682638"/>
                  </a:ext>
                </a:extLst>
              </a:tr>
              <a:tr h="1201164">
                <a:tc>
                  <a:txBody>
                    <a:bodyPr/>
                    <a:lstStyle/>
                    <a:p>
                      <a:r>
                        <a:rPr lang="en-US"/>
                        <a:t>Lack of knowing about how to implement (e.g., which tools to use, resources needed, </a:t>
                      </a:r>
                      <a:r>
                        <a:rPr lang="en-US" err="1"/>
                        <a:t>etc</a:t>
                      </a:r>
                      <a:r>
                        <a:rPr lang="en-US"/>
                        <a:t>,)</a:t>
                      </a:r>
                    </a:p>
                  </a:txBody>
                  <a:tcPr/>
                </a:tc>
                <a:extLst>
                  <a:ext uri="{0D108BD9-81ED-4DB2-BD59-A6C34878D82A}">
                    <a16:rowId xmlns:a16="http://schemas.microsoft.com/office/drawing/2014/main" val="170674541"/>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C30F0-3A23-A60B-DDD5-043ED0BA7D12}"/>
              </a:ext>
            </a:extLst>
          </p:cNvPr>
          <p:cNvSpPr>
            <a:spLocks noGrp="1"/>
          </p:cNvSpPr>
          <p:nvPr>
            <p:ph type="title"/>
          </p:nvPr>
        </p:nvSpPr>
        <p:spPr>
          <a:xfrm>
            <a:off x="602877" y="96185"/>
            <a:ext cx="10515600" cy="1325563"/>
          </a:xfrm>
        </p:spPr>
        <p:txBody>
          <a:bodyPr/>
          <a:lstStyle/>
          <a:p>
            <a:r>
              <a:rPr lang="en-US"/>
              <a:t>recommendations</a:t>
            </a:r>
          </a:p>
        </p:txBody>
      </p:sp>
      <p:sp>
        <p:nvSpPr>
          <p:cNvPr id="3" name="Content Placeholder 2">
            <a:extLst>
              <a:ext uri="{FF2B5EF4-FFF2-40B4-BE49-F238E27FC236}">
                <a16:creationId xmlns:a16="http://schemas.microsoft.com/office/drawing/2014/main" id="{A7280BCF-C126-20AA-70D2-1B174FD511C9}"/>
              </a:ext>
            </a:extLst>
          </p:cNvPr>
          <p:cNvSpPr>
            <a:spLocks noGrp="1"/>
          </p:cNvSpPr>
          <p:nvPr>
            <p:ph idx="1"/>
          </p:nvPr>
        </p:nvSpPr>
        <p:spPr>
          <a:xfrm>
            <a:off x="602877" y="1196507"/>
            <a:ext cx="10515600" cy="4351338"/>
          </a:xfrm>
        </p:spPr>
        <p:txBody>
          <a:bodyPr vert="horz" lIns="60960" tIns="30480" rIns="60960" bIns="30480" rtlCol="0" anchor="t">
            <a:normAutofit fontScale="92500" lnSpcReduction="10000"/>
          </a:bodyPr>
          <a:lstStyle/>
          <a:p>
            <a:r>
              <a:rPr lang="en-US" sz="2133"/>
              <a:t>Develop a </a:t>
            </a:r>
            <a:r>
              <a:rPr lang="en-US" sz="2133" b="1"/>
              <a:t>clear definition of universal SEBMH screening</a:t>
            </a:r>
          </a:p>
          <a:p>
            <a:r>
              <a:rPr lang="en-US" sz="2133" b="1"/>
              <a:t>Update state laws and policies </a:t>
            </a:r>
            <a:r>
              <a:rPr lang="en-US" sz="2133"/>
              <a:t>to reflect current realities, needs, and best practices for universal SEBMH screening</a:t>
            </a:r>
            <a:endParaRPr lang="en-US" sz="2133">
              <a:ea typeface="Open Sans"/>
              <a:cs typeface="Open Sans"/>
            </a:endParaRPr>
          </a:p>
          <a:p>
            <a:r>
              <a:rPr lang="en-US" sz="2133"/>
              <a:t>Develop </a:t>
            </a:r>
            <a:r>
              <a:rPr lang="en-US" sz="2133" b="1"/>
              <a:t>statewide guidance, standards, and procedures</a:t>
            </a:r>
            <a:endParaRPr lang="en-US" sz="2133"/>
          </a:p>
          <a:p>
            <a:r>
              <a:rPr lang="en-US" sz="2133" b="1"/>
              <a:t>Strengthen alignment, integration, and coordination </a:t>
            </a:r>
            <a:r>
              <a:rPr lang="en-US" sz="2133"/>
              <a:t>of agencies, partners, initiatives, and frameworks relevant to developing, resourcing, and implementing a comprehensive, accessible, and equitable K-12 mental health system</a:t>
            </a:r>
            <a:endParaRPr lang="en-US" sz="2133">
              <a:ea typeface="Open Sans"/>
              <a:cs typeface="Open Sans"/>
            </a:endParaRPr>
          </a:p>
          <a:p>
            <a:r>
              <a:rPr lang="en-US" sz="2133"/>
              <a:t>Provide </a:t>
            </a:r>
            <a:r>
              <a:rPr lang="en-US" sz="2133" b="1"/>
              <a:t>implementation funding and resources</a:t>
            </a:r>
            <a:endParaRPr lang="en-US" sz="2133" b="1">
              <a:ea typeface="Open Sans"/>
              <a:cs typeface="Open Sans"/>
            </a:endParaRPr>
          </a:p>
          <a:p>
            <a:r>
              <a:rPr lang="en-US" sz="2133"/>
              <a:t>Enhance </a:t>
            </a:r>
            <a:r>
              <a:rPr lang="en-US" sz="2133" b="1"/>
              <a:t>family and student and engagement</a:t>
            </a:r>
            <a:endParaRPr lang="en-US" sz="2133" b="1">
              <a:ea typeface="Open Sans"/>
              <a:cs typeface="Open Sans"/>
            </a:endParaRPr>
          </a:p>
          <a:p>
            <a:r>
              <a:rPr lang="en-US" sz="2133"/>
              <a:t>Provide comprehensive </a:t>
            </a:r>
            <a:r>
              <a:rPr lang="en-US" sz="2133" b="1"/>
              <a:t>implementation supports</a:t>
            </a:r>
            <a:endParaRPr lang="en-US" sz="2133" b="1">
              <a:ea typeface="Open Sans"/>
              <a:cs typeface="Open Sans"/>
            </a:endParaRPr>
          </a:p>
          <a:p>
            <a:r>
              <a:rPr lang="en-US" sz="2133"/>
              <a:t>Ensure screening processes and policies </a:t>
            </a:r>
            <a:r>
              <a:rPr lang="en-US" sz="2133" b="1"/>
              <a:t>counteract inequities</a:t>
            </a:r>
            <a:endParaRPr lang="en-US" sz="2133">
              <a:ea typeface="Open Sans"/>
              <a:cs typeface="Open Sans"/>
            </a:endParaRPr>
          </a:p>
          <a:p>
            <a:r>
              <a:rPr lang="en-US" sz="2133"/>
              <a:t>Establish </a:t>
            </a:r>
            <a:r>
              <a:rPr lang="en-US" sz="2133" b="1"/>
              <a:t>indicators of success </a:t>
            </a:r>
            <a:r>
              <a:rPr lang="en-US" sz="2133"/>
              <a:t>for conducting evaluation, monitoring, and data-informed continuous quality improvement</a:t>
            </a:r>
            <a:endParaRPr lang="en-US" sz="800"/>
          </a:p>
        </p:txBody>
      </p:sp>
      <p:sp>
        <p:nvSpPr>
          <p:cNvPr id="4" name="TextBox 3">
            <a:extLst>
              <a:ext uri="{FF2B5EF4-FFF2-40B4-BE49-F238E27FC236}">
                <a16:creationId xmlns:a16="http://schemas.microsoft.com/office/drawing/2014/main" id="{30872D3D-9352-4866-ECD5-5746AD13E43D}"/>
              </a:ext>
            </a:extLst>
          </p:cNvPr>
          <p:cNvSpPr txBox="1"/>
          <p:nvPr/>
        </p:nvSpPr>
        <p:spPr>
          <a:xfrm>
            <a:off x="730990" y="5547845"/>
            <a:ext cx="11308975" cy="676917"/>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7F7F7F"/>
                </a:solidFill>
                <a:effectLst/>
                <a:uLnTx/>
                <a:uFillTx/>
                <a:latin typeface="Arial"/>
                <a:ea typeface="+mn-ea"/>
                <a:cs typeface="+mn-cs"/>
              </a:rPr>
              <a:t>School Mental Health Assessment, Research, and Training (SMART) Center. (2025). </a:t>
            </a:r>
            <a:r>
              <a:rPr kumimoji="0" lang="en-US" sz="1333" b="0" i="1" u="none" strike="noStrike" kern="1200" cap="none" spc="0" normalizeH="0" baseline="0" noProof="0">
                <a:ln>
                  <a:noFill/>
                </a:ln>
                <a:solidFill>
                  <a:srgbClr val="7F7F7F"/>
                </a:solidFill>
                <a:effectLst/>
                <a:uLnTx/>
                <a:uFillTx/>
                <a:latin typeface="Arial"/>
                <a:ea typeface="+mn-ea"/>
                <a:cs typeface="+mn-cs"/>
              </a:rPr>
              <a:t>A Landscape Analysis of Universal Social, Emotional, Behavioral and Mental Health (SEBMH) Screening in Washington State Schools and Districts Final Report</a:t>
            </a:r>
            <a:r>
              <a:rPr kumimoji="0" lang="en-US" sz="1333" b="0" i="0" u="none" strike="noStrike" kern="1200" cap="none" spc="0" normalizeH="0" baseline="0" noProof="0">
                <a:ln>
                  <a:noFill/>
                </a:ln>
                <a:solidFill>
                  <a:srgbClr val="7F7F7F"/>
                </a:solidFill>
                <a:effectLst/>
                <a:uLnTx/>
                <a:uFillTx/>
                <a:latin typeface="Arial"/>
                <a:ea typeface="+mn-ea"/>
                <a:cs typeface="+mn-cs"/>
              </a:rPr>
              <a:t> [Report to WA State Legislature as directed by ESSB 5950 (2023-24)]. University of Washington.</a:t>
            </a:r>
            <a:endParaRPr kumimoji="0" lang="en-US" sz="1200" b="0" i="0" u="none" strike="noStrike" kern="1200" cap="none" spc="0" normalizeH="0" baseline="0" noProof="0">
              <a:ln>
                <a:noFill/>
              </a:ln>
              <a:solidFill>
                <a:srgbClr val="7F7F7F"/>
              </a:solidFill>
              <a:effectLst/>
              <a:uLnTx/>
              <a:uFillTx/>
              <a:latin typeface="Open Sans"/>
              <a:ea typeface="+mn-ea"/>
              <a:cs typeface="+mn-cs"/>
            </a:endParaRPr>
          </a:p>
        </p:txBody>
      </p:sp>
    </p:spTree>
    <p:extLst>
      <p:ext uri="{BB962C8B-B14F-4D97-AF65-F5344CB8AC3E}">
        <p14:creationId xmlns:p14="http://schemas.microsoft.com/office/powerpoint/2010/main" val="24037233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083"/>
        <p:cNvGrpSpPr/>
        <p:nvPr/>
      </p:nvGrpSpPr>
      <p:grpSpPr>
        <a:xfrm>
          <a:off x="0" y="0"/>
          <a:ext cx="0" cy="0"/>
          <a:chOff x="0" y="0"/>
          <a:chExt cx="0" cy="0"/>
        </a:xfrm>
      </p:grpSpPr>
      <p:sp>
        <p:nvSpPr>
          <p:cNvPr id="5084" name="Google Shape;5084;p795"/>
          <p:cNvSpPr/>
          <p:nvPr/>
        </p:nvSpPr>
        <p:spPr>
          <a:xfrm>
            <a:off x="-6207" y="6149507"/>
            <a:ext cx="12198240" cy="70856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1200" cap="none" spc="0" normalizeH="0" baseline="0" noProof="0">
              <a:ln>
                <a:noFill/>
              </a:ln>
              <a:solidFill>
                <a:srgbClr val="000000"/>
              </a:solidFill>
              <a:effectLst/>
              <a:uLnTx/>
              <a:uFillTx/>
              <a:latin typeface="Arial"/>
              <a:cs typeface="Arial"/>
              <a:sym typeface="Arial"/>
            </a:endParaRPr>
          </a:p>
        </p:txBody>
      </p:sp>
      <p:pic>
        <p:nvPicPr>
          <p:cNvPr id="5085" name="Google Shape;5085;p79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816168" y="297300"/>
            <a:ext cx="4185899" cy="5589699"/>
          </a:xfrm>
          <a:prstGeom prst="rect">
            <a:avLst/>
          </a:prstGeom>
          <a:noFill/>
          <a:ln w="9525" cap="flat" cmpd="sng">
            <a:solidFill>
              <a:schemeClr val="dk2"/>
            </a:solidFill>
            <a:prstDash val="solid"/>
            <a:round/>
            <a:headEnd type="none" w="sm" len="sm"/>
            <a:tailEnd type="none" w="sm" len="sm"/>
          </a:ln>
        </p:spPr>
      </p:pic>
      <p:pic>
        <p:nvPicPr>
          <p:cNvPr id="5086" name="Google Shape;5086;p795"/>
          <p:cNvPicPr preferRelativeResize="0"/>
          <p:nvPr/>
        </p:nvPicPr>
        <p:blipFill>
          <a:blip r:embed="rId4">
            <a:alphaModFix/>
          </a:blip>
          <a:stretch>
            <a:fillRect/>
          </a:stretch>
        </p:blipFill>
        <p:spPr>
          <a:xfrm>
            <a:off x="7183367" y="297301"/>
            <a:ext cx="4475533" cy="5589700"/>
          </a:xfrm>
          <a:prstGeom prst="rect">
            <a:avLst/>
          </a:prstGeom>
          <a:noFill/>
          <a:ln w="9525" cap="flat" cmpd="sng">
            <a:solidFill>
              <a:schemeClr val="dk2"/>
            </a:solidFill>
            <a:prstDash val="solid"/>
            <a:round/>
            <a:headEnd type="none" w="sm" len="sm"/>
            <a:tailEnd type="none" w="sm" len="sm"/>
          </a:ln>
        </p:spPr>
      </p:pic>
      <p:sp>
        <p:nvSpPr>
          <p:cNvPr id="5087" name="Google Shape;5087;p795"/>
          <p:cNvSpPr txBox="1"/>
          <p:nvPr/>
        </p:nvSpPr>
        <p:spPr>
          <a:xfrm>
            <a:off x="3190907" y="6282707"/>
            <a:ext cx="7312000" cy="432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0" i="0" u="sng" strike="noStrike" kern="1200" cap="none" spc="0" normalizeH="0" baseline="0" noProof="0">
                <a:ln>
                  <a:noFill/>
                </a:ln>
                <a:solidFill>
                  <a:srgbClr val="466BA3"/>
                </a:solidFill>
                <a:effectLst/>
                <a:uLnTx/>
                <a:uFillTx/>
                <a:latin typeface="Arial"/>
                <a:cs typeface="Arial"/>
                <a:sym typeface="Arial"/>
                <a:hlinkClick r:id="rId5"/>
              </a:rPr>
              <a:t>LINK TO REPORT</a:t>
            </a:r>
            <a:r>
              <a:rPr kumimoji="0" lang="en" sz="2400" b="0" i="0" u="none" strike="noStrike" kern="1200" cap="none" spc="0" normalizeH="0" baseline="0" noProof="0">
                <a:ln>
                  <a:noFill/>
                </a:ln>
                <a:solidFill>
                  <a:srgbClr val="466BA3"/>
                </a:solidFill>
                <a:effectLst/>
                <a:uLnTx/>
                <a:uFillTx/>
                <a:latin typeface="Arial"/>
                <a:cs typeface="Arial"/>
                <a:sym typeface="Arial"/>
              </a:rPr>
              <a:t> </a:t>
            </a:r>
            <a:endParaRPr kumimoji="0" sz="2400" b="0" i="0" u="none" strike="noStrike" kern="1200" cap="none" spc="0" normalizeH="0" baseline="0" noProof="0">
              <a:ln>
                <a:noFill/>
              </a:ln>
              <a:solidFill>
                <a:srgbClr val="466BA3"/>
              </a:solidFill>
              <a:effectLst/>
              <a:uLnTx/>
              <a:uFillTx/>
              <a:latin typeface="Arial"/>
              <a:cs typeface="Arial"/>
              <a:sym typeface="Arial"/>
            </a:endParaRPr>
          </a:p>
        </p:txBody>
      </p:sp>
      <p:sp>
        <p:nvSpPr>
          <p:cNvPr id="5088" name="Google Shape;5088;p795"/>
          <p:cNvSpPr txBox="1"/>
          <p:nvPr/>
        </p:nvSpPr>
        <p:spPr>
          <a:xfrm>
            <a:off x="253667" y="397700"/>
            <a:ext cx="2459200" cy="3031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a:ln>
                  <a:noFill/>
                </a:ln>
                <a:solidFill>
                  <a:srgbClr val="466BA3"/>
                </a:solidFill>
                <a:effectLst/>
                <a:uLnTx/>
                <a:uFillTx/>
                <a:latin typeface="Arial"/>
                <a:cs typeface="Arial"/>
                <a:sym typeface="Arial"/>
              </a:rPr>
              <a:t>Learning about Universal Mental Health Screening Implementation in Washington</a:t>
            </a:r>
            <a:endParaRPr kumimoji="0" sz="2400" b="0" i="0" u="none" strike="noStrike" kern="1200" cap="none" spc="0" normalizeH="0" baseline="0" noProof="0">
              <a:ln>
                <a:noFill/>
              </a:ln>
              <a:solidFill>
                <a:srgbClr val="466BA3"/>
              </a:solidFill>
              <a:effectLst/>
              <a:uLnTx/>
              <a:uFillTx/>
              <a:latin typeface="Arial"/>
              <a:cs typeface="Arial"/>
              <a:sym typeface="Arial"/>
            </a:endParaRPr>
          </a:p>
        </p:txBody>
      </p:sp>
      <p:pic>
        <p:nvPicPr>
          <p:cNvPr id="5090" name="Google Shape;5090;p79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rot="21246227">
            <a:off x="8467267" y="4199435"/>
            <a:ext cx="2036267" cy="2544299"/>
          </a:xfrm>
          <a:prstGeom prst="rect">
            <a:avLst/>
          </a:prstGeom>
          <a:noFill/>
          <a:ln w="9525" cap="flat" cmpd="sng">
            <a:solidFill>
              <a:schemeClr val="dk2"/>
            </a:solidFill>
            <a:prstDash val="solid"/>
            <a:round/>
            <a:headEnd type="none" w="sm" len="sm"/>
            <a:tailEnd type="none" w="sm" len="sm"/>
          </a:ln>
        </p:spPr>
      </p:pic>
      <p:pic>
        <p:nvPicPr>
          <p:cNvPr id="5091" name="Google Shape;5091;p795"/>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10024367" y="4182534"/>
            <a:ext cx="2026533" cy="2578100"/>
          </a:xfrm>
          <a:prstGeom prst="rect">
            <a:avLst/>
          </a:prstGeom>
          <a:noFill/>
          <a:ln w="9525" cap="flat" cmpd="sng">
            <a:solidFill>
              <a:schemeClr val="dk2"/>
            </a:solidFill>
            <a:prstDash val="solid"/>
            <a:round/>
            <a:headEnd type="none" w="sm" len="sm"/>
            <a:tailEnd type="none" w="sm" len="sm"/>
          </a:ln>
        </p:spPr>
      </p:pic>
      <p:sp>
        <p:nvSpPr>
          <p:cNvPr id="5092" name="Google Shape;5092;p795"/>
          <p:cNvSpPr/>
          <p:nvPr/>
        </p:nvSpPr>
        <p:spPr>
          <a:xfrm>
            <a:off x="9386833" y="5468367"/>
            <a:ext cx="1242000" cy="1086400"/>
          </a:xfrm>
          <a:prstGeom prst="ellipse">
            <a:avLst/>
          </a:prstGeom>
          <a:solidFill>
            <a:srgbClr val="D3B051">
              <a:alpha val="78040"/>
            </a:srgb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89" b="0" i="0" u="none" strike="noStrike" kern="1200" cap="none" spc="0" normalizeH="0" baseline="0" noProof="0">
                <a:ln>
                  <a:noFill/>
                </a:ln>
                <a:solidFill>
                  <a:srgbClr val="000000"/>
                </a:solidFill>
                <a:effectLst/>
                <a:uLnTx/>
                <a:uFillTx/>
                <a:latin typeface="Arial"/>
                <a:cs typeface="Arial"/>
                <a:sym typeface="Arial"/>
              </a:rPr>
              <a:t>5</a:t>
            </a:r>
            <a:r>
              <a:rPr kumimoji="0" lang="en" sz="1333" b="0" i="0" u="none" strike="noStrike" kern="1200" cap="none" spc="0" normalizeH="0" baseline="0" noProof="0">
                <a:ln>
                  <a:noFill/>
                </a:ln>
                <a:solidFill>
                  <a:srgbClr val="000000"/>
                </a:solidFill>
                <a:effectLst/>
                <a:uLnTx/>
                <a:uFillTx/>
                <a:latin typeface="Arial"/>
                <a:cs typeface="Arial"/>
                <a:sym typeface="Arial"/>
              </a:rPr>
              <a:t> Best Practice Guides included</a:t>
            </a:r>
            <a:endParaRPr kumimoji="0" sz="1333" b="0" i="0" u="none" strike="noStrike" kern="1200" cap="none" spc="0" normalizeH="0" baseline="0" noProof="0">
              <a:ln>
                <a:noFill/>
              </a:ln>
              <a:solidFill>
                <a:srgbClr val="000000"/>
              </a:solidFill>
              <a:effectLst/>
              <a:uLnTx/>
              <a:uFillTx/>
              <a:latin typeface="Arial"/>
              <a:cs typeface="Arial"/>
              <a:sym typeface="Arial"/>
            </a:endParaRPr>
          </a:p>
        </p:txBody>
      </p:sp>
      <p:pic>
        <p:nvPicPr>
          <p:cNvPr id="2" name="Picture 1" descr="A qr code with a yellow background&#10;&#10;AI-generated content may be incorrect.">
            <a:extLst>
              <a:ext uri="{FF2B5EF4-FFF2-40B4-BE49-F238E27FC236}">
                <a16:creationId xmlns:a16="http://schemas.microsoft.com/office/drawing/2014/main" id="{66760142-216D-47E6-0BBD-799C860C9ADC}"/>
              </a:ext>
            </a:extLst>
          </p:cNvPr>
          <p:cNvPicPr>
            <a:picLocks noChangeAspect="1"/>
          </p:cNvPicPr>
          <p:nvPr/>
        </p:nvPicPr>
        <p:blipFill>
          <a:blip r:embed="rId8" cstate="email">
            <a:extLst>
              <a:ext uri="{28A0092B-C50C-407E-A947-70E740481C1C}">
                <a14:useLocalDpi xmlns:a14="http://schemas.microsoft.com/office/drawing/2010/main"/>
              </a:ext>
            </a:extLst>
          </a:blip>
          <a:srcRect r="-480"/>
          <a:stretch>
            <a:fillRect/>
          </a:stretch>
        </p:blipFill>
        <p:spPr>
          <a:xfrm>
            <a:off x="253262" y="3086998"/>
            <a:ext cx="2129579" cy="202425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C08FCEE-0088-84B8-FA89-BE9D13955E8D}"/>
              </a:ext>
            </a:extLst>
          </p:cNvPr>
          <p:cNvSpPr/>
          <p:nvPr/>
        </p:nvSpPr>
        <p:spPr>
          <a:xfrm>
            <a:off x="-156575" y="6263013"/>
            <a:ext cx="12557342" cy="730684"/>
          </a:xfrm>
          <a:prstGeom prst="rect">
            <a:avLst/>
          </a:prstGeom>
          <a:solidFill>
            <a:schemeClr val="tx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descr="A person standing in front of a classroom with students raising their hands&#10;&#10;AI-generated content may be incorrect.">
            <a:extLst>
              <a:ext uri="{FF2B5EF4-FFF2-40B4-BE49-F238E27FC236}">
                <a16:creationId xmlns:a16="http://schemas.microsoft.com/office/drawing/2014/main" id="{C26B87EB-9C4C-992F-0A0D-BCF3147CFA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300000">
            <a:off x="448255" y="161083"/>
            <a:ext cx="3842027" cy="5444297"/>
          </a:xfrm>
          <a:prstGeom prst="rect">
            <a:avLst/>
          </a:prstGeom>
          <a:ln>
            <a:solidFill>
              <a:schemeClr val="tx1"/>
            </a:solidFill>
          </a:ln>
        </p:spPr>
      </p:pic>
      <p:pic>
        <p:nvPicPr>
          <p:cNvPr id="6" name="Picture 5" descr="A screenshot of a document&#10;&#10;AI-generated content may be incorrect.">
            <a:extLst>
              <a:ext uri="{FF2B5EF4-FFF2-40B4-BE49-F238E27FC236}">
                <a16:creationId xmlns:a16="http://schemas.microsoft.com/office/drawing/2014/main" id="{15AA26E3-29CC-9EEF-2B5D-348F8419AC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69588" y="74709"/>
            <a:ext cx="3641781" cy="4786575"/>
          </a:xfrm>
          <a:prstGeom prst="rect">
            <a:avLst/>
          </a:prstGeom>
          <a:ln>
            <a:solidFill>
              <a:schemeClr val="tx1"/>
            </a:solidFill>
          </a:ln>
        </p:spPr>
      </p:pic>
      <p:pic>
        <p:nvPicPr>
          <p:cNvPr id="7" name="Picture 6">
            <a:extLst>
              <a:ext uri="{FF2B5EF4-FFF2-40B4-BE49-F238E27FC236}">
                <a16:creationId xmlns:a16="http://schemas.microsoft.com/office/drawing/2014/main" id="{532B1FEE-E92B-B19B-C94F-CEBD09A854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34990" y="886543"/>
            <a:ext cx="3514587" cy="4513746"/>
          </a:xfrm>
          <a:prstGeom prst="rect">
            <a:avLst/>
          </a:prstGeom>
          <a:ln>
            <a:solidFill>
              <a:schemeClr val="tx1"/>
            </a:solidFill>
          </a:ln>
        </p:spPr>
      </p:pic>
      <p:pic>
        <p:nvPicPr>
          <p:cNvPr id="8" name="Picture 7" descr="A group of people sitting at a table&#10;&#10;AI-generated content may be incorrect.">
            <a:extLst>
              <a:ext uri="{FF2B5EF4-FFF2-40B4-BE49-F238E27FC236}">
                <a16:creationId xmlns:a16="http://schemas.microsoft.com/office/drawing/2014/main" id="{4E15052C-9C30-8466-B5C9-D7EDC2D343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17992" y="1634254"/>
            <a:ext cx="3651251" cy="4796321"/>
          </a:xfrm>
          <a:prstGeom prst="rect">
            <a:avLst/>
          </a:prstGeom>
          <a:ln>
            <a:solidFill>
              <a:schemeClr val="tx1"/>
            </a:solidFill>
          </a:ln>
        </p:spPr>
      </p:pic>
      <p:pic>
        <p:nvPicPr>
          <p:cNvPr id="9" name="Picture 8" descr="A child on a swing&#10;&#10;AI-generated content may be incorrect.">
            <a:extLst>
              <a:ext uri="{FF2B5EF4-FFF2-40B4-BE49-F238E27FC236}">
                <a16:creationId xmlns:a16="http://schemas.microsoft.com/office/drawing/2014/main" id="{97505D58-045D-D7C6-492E-602CE736AD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03138" y="2398408"/>
            <a:ext cx="3320360" cy="4392682"/>
          </a:xfrm>
          <a:prstGeom prst="rect">
            <a:avLst/>
          </a:prstGeom>
          <a:ln>
            <a:solidFill>
              <a:schemeClr val="tx1"/>
            </a:solidFill>
          </a:ln>
        </p:spPr>
      </p:pic>
      <p:pic>
        <p:nvPicPr>
          <p:cNvPr id="10" name="Picture 9" descr="A person speaking to a group of people&#10;&#10;AI-generated content may be incorrect.">
            <a:extLst>
              <a:ext uri="{FF2B5EF4-FFF2-40B4-BE49-F238E27FC236}">
                <a16:creationId xmlns:a16="http://schemas.microsoft.com/office/drawing/2014/main" id="{58657B6B-7A33-2B49-1468-6C440F1E521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86070" y="3009058"/>
            <a:ext cx="3124201" cy="4090643"/>
          </a:xfrm>
          <a:prstGeom prst="rect">
            <a:avLst/>
          </a:prstGeom>
          <a:ln>
            <a:solidFill>
              <a:schemeClr val="tx1"/>
            </a:solidFill>
          </a:ln>
        </p:spPr>
      </p:pic>
      <p:sp>
        <p:nvSpPr>
          <p:cNvPr id="12" name="TextBox 11">
            <a:extLst>
              <a:ext uri="{FF2B5EF4-FFF2-40B4-BE49-F238E27FC236}">
                <a16:creationId xmlns:a16="http://schemas.microsoft.com/office/drawing/2014/main" id="{3A251E3B-714D-19C7-E57E-EC11D1B4B5FE}"/>
              </a:ext>
            </a:extLst>
          </p:cNvPr>
          <p:cNvSpPr txBox="1"/>
          <p:nvPr/>
        </p:nvSpPr>
        <p:spPr>
          <a:xfrm>
            <a:off x="2173414" y="6432771"/>
            <a:ext cx="47486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Arial"/>
                <a:ea typeface="+mn-ea"/>
                <a:cs typeface="Arial"/>
                <a:hlinkClick r:id="rId8">
                  <a:extLst>
                    <a:ext uri="{A12FA001-AC4F-418D-AE19-62706E023703}">
                      <ahyp:hlinkClr xmlns:ahyp="http://schemas.microsoft.com/office/drawing/2018/hyperlinkcolor" val="tx"/>
                    </a:ext>
                  </a:extLst>
                </a:hlinkClick>
              </a:rPr>
              <a:t>Download the Best Practices Guide Here</a:t>
            </a:r>
            <a:r>
              <a:rPr kumimoji="0" lang="en-US" sz="1800" b="0" i="0" u="none" strike="noStrike" kern="1200" cap="none" spc="0" normalizeH="0" baseline="0" noProof="0">
                <a:ln>
                  <a:noFill/>
                </a:ln>
                <a:solidFill>
                  <a:srgbClr val="000000"/>
                </a:solidFill>
                <a:effectLst/>
                <a:uLnTx/>
                <a:uFillTx/>
                <a:latin typeface="Arial"/>
                <a:ea typeface="+mn-ea"/>
                <a:cs typeface="Arial"/>
              </a:rPr>
              <a:t> </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2" name="Picture 1" descr="A qr code with green leaves&#10;&#10;AI-generated content may be incorrect.">
            <a:extLst>
              <a:ext uri="{FF2B5EF4-FFF2-40B4-BE49-F238E27FC236}">
                <a16:creationId xmlns:a16="http://schemas.microsoft.com/office/drawing/2014/main" id="{EB773891-7E3F-140C-39DD-1F96D10A24D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123" y="5213835"/>
            <a:ext cx="1897478" cy="1779862"/>
          </a:xfrm>
          <a:prstGeom prst="rect">
            <a:avLst/>
          </a:prstGeom>
        </p:spPr>
      </p:pic>
    </p:spTree>
    <p:extLst>
      <p:ext uri="{BB962C8B-B14F-4D97-AF65-F5344CB8AC3E}">
        <p14:creationId xmlns:p14="http://schemas.microsoft.com/office/powerpoint/2010/main" val="37139205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009F3-CF95-4302-0A18-CA010F3974C6}"/>
              </a:ext>
            </a:extLst>
          </p:cNvPr>
          <p:cNvSpPr>
            <a:spLocks noGrp="1"/>
          </p:cNvSpPr>
          <p:nvPr>
            <p:ph type="title"/>
          </p:nvPr>
        </p:nvSpPr>
        <p:spPr>
          <a:xfrm>
            <a:off x="597230" y="147771"/>
            <a:ext cx="10929485" cy="1325033"/>
          </a:xfrm>
        </p:spPr>
        <p:txBody>
          <a:bodyPr/>
          <a:lstStyle/>
          <a:p>
            <a:r>
              <a:rPr lang="en-US"/>
              <a:t>Scaling Up Universal Screening: Training and Technical Assistance</a:t>
            </a:r>
          </a:p>
        </p:txBody>
      </p:sp>
      <p:sp>
        <p:nvSpPr>
          <p:cNvPr id="3" name="Text Placeholder 2">
            <a:extLst>
              <a:ext uri="{FF2B5EF4-FFF2-40B4-BE49-F238E27FC236}">
                <a16:creationId xmlns:a16="http://schemas.microsoft.com/office/drawing/2014/main" id="{8CD89DA3-7958-1D75-DBCB-5437711DE7F3}"/>
              </a:ext>
            </a:extLst>
          </p:cNvPr>
          <p:cNvSpPr>
            <a:spLocks noGrp="1"/>
          </p:cNvSpPr>
          <p:nvPr>
            <p:ph type="body" sz="quarter" idx="11"/>
          </p:nvPr>
        </p:nvSpPr>
        <p:spPr>
          <a:xfrm>
            <a:off x="597230" y="2111614"/>
            <a:ext cx="11084698" cy="3673366"/>
          </a:xfrm>
        </p:spPr>
        <p:txBody>
          <a:bodyPr/>
          <a:lstStyle/>
          <a:p>
            <a:r>
              <a:rPr lang="en-US" sz="2400"/>
              <a:t>Donor-funded Regional Capacity Building</a:t>
            </a:r>
          </a:p>
          <a:p>
            <a:pPr lvl="1"/>
            <a:r>
              <a:rPr lang="en-US" sz="1867"/>
              <a:t> Prevent, Detect, Connect: Initial Cohort includes 3 Regional Educational Service Districts (ESDs) &amp; 10 districts </a:t>
            </a:r>
          </a:p>
          <a:p>
            <a:r>
              <a:rPr lang="en-US" sz="2400"/>
              <a:t>Federal and State Inclusionary Practices Funding</a:t>
            </a:r>
          </a:p>
          <a:p>
            <a:pPr lvl="1"/>
            <a:r>
              <a:rPr lang="en-US" sz="1867"/>
              <a:t>Inclusionary and Integrated Mental Health Education and Supports through the Washington Office of Superintendent of Public Instruction (OSPI)  Inclusionary Practices Technical Assistance Network (IPTN)</a:t>
            </a:r>
          </a:p>
          <a:p>
            <a:pPr marL="0" indent="0">
              <a:buNone/>
            </a:pPr>
            <a:endParaRPr lang="en-US"/>
          </a:p>
        </p:txBody>
      </p:sp>
      <p:pic>
        <p:nvPicPr>
          <p:cNvPr id="4" name="Google Shape;4559;p737">
            <a:extLst>
              <a:ext uri="{FF2B5EF4-FFF2-40B4-BE49-F238E27FC236}">
                <a16:creationId xmlns:a16="http://schemas.microsoft.com/office/drawing/2014/main" id="{DD3AA19E-7D19-DC05-AC84-7A103C1C4488}"/>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494012" y="5130747"/>
            <a:ext cx="3413889" cy="691191"/>
          </a:xfrm>
          <a:prstGeom prst="rect">
            <a:avLst/>
          </a:prstGeom>
          <a:noFill/>
          <a:ln>
            <a:noFill/>
          </a:ln>
        </p:spPr>
      </p:pic>
      <p:pic>
        <p:nvPicPr>
          <p:cNvPr id="1026" name="Picture 2" descr="Inclusionary Practices Technical Assistance Network (IPTN) - SETC">
            <a:extLst>
              <a:ext uri="{FF2B5EF4-FFF2-40B4-BE49-F238E27FC236}">
                <a16:creationId xmlns:a16="http://schemas.microsoft.com/office/drawing/2014/main" id="{9022B858-FFD9-501B-F756-FD4CB443F3C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53209" y="4904972"/>
            <a:ext cx="1191110" cy="11427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ntact Us – School Mental Health Assessment, Research, &amp; Training Center">
            <a:extLst>
              <a:ext uri="{FF2B5EF4-FFF2-40B4-BE49-F238E27FC236}">
                <a16:creationId xmlns:a16="http://schemas.microsoft.com/office/drawing/2014/main" id="{AF4025E5-0FE9-7488-0214-A36B7037529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89627" y="4721291"/>
            <a:ext cx="1510102" cy="1510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797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D9A78-0F69-35CE-B2FB-25DAFBB7CC61}"/>
              </a:ext>
            </a:extLst>
          </p:cNvPr>
          <p:cNvSpPr>
            <a:spLocks noGrp="1"/>
          </p:cNvSpPr>
          <p:nvPr>
            <p:ph type="title"/>
          </p:nvPr>
        </p:nvSpPr>
        <p:spPr/>
        <p:txBody>
          <a:bodyPr/>
          <a:lstStyle/>
          <a:p>
            <a:r>
              <a:rPr lang="en-US"/>
              <a:t>Closing Out and Moving Forward</a:t>
            </a:r>
          </a:p>
        </p:txBody>
      </p:sp>
    </p:spTree>
    <p:extLst>
      <p:ext uri="{BB962C8B-B14F-4D97-AF65-F5344CB8AC3E}">
        <p14:creationId xmlns:p14="http://schemas.microsoft.com/office/powerpoint/2010/main" val="672004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D57BB5E7-AA39-1AD7-58EE-6D8D94F038F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Comprehensive, Integrated, Three-Tiered Model of Prevention 1</a:t>
            </a:r>
            <a:endParaRPr lang="en-US"/>
          </a:p>
        </p:txBody>
      </p:sp>
      <p:pic>
        <p:nvPicPr>
          <p:cNvPr id="3" name="Picture"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69CE9-90C3-69E1-C74C-EF541C984435}"/>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C2E2C486-FDB4-9BB5-86F9-B70A107F271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Comprehensive, Integrated, Three-Tiered Model of Prevention 3</a:t>
            </a:r>
            <a:endParaRPr lang="en-US"/>
          </a:p>
        </p:txBody>
      </p:sp>
      <p:pic>
        <p:nvPicPr>
          <p:cNvPr id="3" name="Picture"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AD742702-AFE8-DD86-1647-03028BF56010}"/>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31401929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AC39C-233E-F1F2-A10F-316B056CF1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D28690-473D-D5B7-798B-556388F1671F}"/>
              </a:ext>
            </a:extLst>
          </p:cNvPr>
          <p:cNvSpPr>
            <a:spLocks noGrp="1"/>
          </p:cNvSpPr>
          <p:nvPr>
            <p:ph type="title"/>
          </p:nvPr>
        </p:nvSpPr>
        <p:spPr/>
        <p:txBody>
          <a:bodyPr/>
          <a:lstStyle/>
          <a:p>
            <a:r>
              <a:rPr lang="en-US"/>
              <a:t>When a crisis occurs ….</a:t>
            </a:r>
          </a:p>
        </p:txBody>
      </p:sp>
      <p:sp>
        <p:nvSpPr>
          <p:cNvPr id="6" name="Text 1">
            <a:extLst>
              <a:ext uri="{FF2B5EF4-FFF2-40B4-BE49-F238E27FC236}">
                <a16:creationId xmlns:a16="http://schemas.microsoft.com/office/drawing/2014/main" id="{A86DA3B0-ABC1-F41A-1C52-125CADD147CE}"/>
              </a:ext>
            </a:extLst>
          </p:cNvPr>
          <p:cNvSpPr>
            <a:spLocks noGrp="1"/>
          </p:cNvSpPr>
          <p:nvPr>
            <p:ph sz="half" idx="2"/>
          </p:nvPr>
        </p:nvSpPr>
        <p:spPr>
          <a:xfrm>
            <a:off x="6832878" y="1855501"/>
            <a:ext cx="4749521" cy="4076411"/>
          </a:xfrm>
        </p:spPr>
        <p:txBody>
          <a:bodyPr/>
          <a:lstStyle/>
          <a:p>
            <a:r>
              <a:rPr lang="en-US"/>
              <a:t>Review screening data – if available – to determine which students might be particularly vulnerable</a:t>
            </a:r>
          </a:p>
          <a:p>
            <a:pPr lvl="1"/>
            <a:r>
              <a:rPr lang="en-US"/>
              <a:t>In the pandemic …</a:t>
            </a:r>
          </a:p>
          <a:p>
            <a:pPr lvl="1"/>
            <a:r>
              <a:rPr lang="en-US"/>
              <a:t>Following tragic events ..</a:t>
            </a:r>
          </a:p>
          <a:p>
            <a:r>
              <a:rPr lang="en-US"/>
              <a:t>Move forward with conducting triage activities</a:t>
            </a:r>
          </a:p>
          <a:p>
            <a:endParaRPr lang="en-US"/>
          </a:p>
        </p:txBody>
      </p:sp>
      <p:sp>
        <p:nvSpPr>
          <p:cNvPr id="3" name="Triangle">
            <a:extLst>
              <a:ext uri="{FF2B5EF4-FFF2-40B4-BE49-F238E27FC236}">
                <a16:creationId xmlns:a16="http://schemas.microsoft.com/office/drawing/2014/main" id="{95C7C633-AD17-EBB5-BACD-80F8D82B1F0D}"/>
              </a:ext>
              <a:ext uri="{C183D7F6-B498-43B3-948B-1728B52AA6E4}">
                <adec:decorative xmlns:adec="http://schemas.microsoft.com/office/drawing/2017/decorative" val="1"/>
              </a:ext>
            </a:extLst>
          </p:cNvPr>
          <p:cNvSpPr/>
          <p:nvPr/>
        </p:nvSpPr>
        <p:spPr>
          <a:xfrm>
            <a:off x="0" y="1162279"/>
            <a:ext cx="6400800" cy="5695721"/>
          </a:xfrm>
          <a:prstGeom prst="triangl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aphicFrame>
        <p:nvGraphicFramePr>
          <p:cNvPr id="4" name="Picture 1" descr="Flow chart of fall to winter to spring">
            <a:extLst>
              <a:ext uri="{FF2B5EF4-FFF2-40B4-BE49-F238E27FC236}">
                <a16:creationId xmlns:a16="http://schemas.microsoft.com/office/drawing/2014/main" id="{8A6CB118-2E6B-4CAD-8937-FAE6763CBBA3}"/>
              </a:ext>
              <a:ext uri="{C183D7F6-B498-43B3-948B-1728B52AA6E4}">
                <adec:decorative xmlns:adec="http://schemas.microsoft.com/office/drawing/2017/decorative" val="0"/>
              </a:ext>
            </a:extLst>
          </p:cNvPr>
          <p:cNvGraphicFramePr>
            <a:graphicFrameLocks/>
          </p:cNvGraphicFramePr>
          <p:nvPr/>
        </p:nvGraphicFramePr>
        <p:xfrm>
          <a:off x="-1900038" y="3578743"/>
          <a:ext cx="10515600" cy="4076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descr="Image that displays the following information. Immediate Crisis Response connected to Ensure Safety. Initial Recovery connected to Learning Environment. Intermediate Recovery connected to Differentiate Based on Data. Enhanced Implementation connected to Promote Culture of Wellness">
            <a:extLst>
              <a:ext uri="{FF2B5EF4-FFF2-40B4-BE49-F238E27FC236}">
                <a16:creationId xmlns:a16="http://schemas.microsoft.com/office/drawing/2014/main" id="{02F607FF-4ECF-AC30-03FF-98E2A2298C9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1706782"/>
            <a:ext cx="12357252" cy="2099452"/>
          </a:xfrm>
          <a:prstGeom prst="rect">
            <a:avLst/>
          </a:prstGeom>
        </p:spPr>
      </p:pic>
    </p:spTree>
    <p:extLst>
      <p:ext uri="{BB962C8B-B14F-4D97-AF65-F5344CB8AC3E}">
        <p14:creationId xmlns:p14="http://schemas.microsoft.com/office/powerpoint/2010/main" val="366970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Title"/>
          <p:cNvSpPr txBox="1">
            <a:spLocks noGrp="1"/>
          </p:cNvSpPr>
          <p:nvPr>
            <p:ph type="title"/>
          </p:nvPr>
        </p:nvSpPr>
        <p:spPr>
          <a:xfrm>
            <a:off x="415600" y="186967"/>
            <a:ext cx="11360800" cy="763600"/>
          </a:xfrm>
          <a:prstGeom prst="rect">
            <a:avLst/>
          </a:prstGeom>
        </p:spPr>
        <p:txBody>
          <a:bodyPr spcFirstLastPara="1" vert="horz" wrap="square" lIns="121900" tIns="121900" rIns="121900" bIns="121900" rtlCol="0" anchor="t" anchorCtr="0">
            <a:normAutofit fontScale="90000"/>
          </a:bodyPr>
          <a:lstStyle/>
          <a:p>
            <a:r>
              <a:rPr lang="en">
                <a:latin typeface="+mn-lt"/>
              </a:rPr>
              <a:t>What about Academics? </a:t>
            </a:r>
            <a:endParaRPr>
              <a:latin typeface="+mn-lt"/>
            </a:endParaRPr>
          </a:p>
        </p:txBody>
      </p:sp>
      <p:sp>
        <p:nvSpPr>
          <p:cNvPr id="294" name="Blue 1"/>
          <p:cNvSpPr/>
          <p:nvPr/>
        </p:nvSpPr>
        <p:spPr>
          <a:xfrm>
            <a:off x="1147223" y="1051354"/>
            <a:ext cx="2174800" cy="944319"/>
          </a:xfrm>
          <a:prstGeom prst="roundRect">
            <a:avLst>
              <a:gd name="adj" fmla="val 16667"/>
            </a:avLst>
          </a:prstGeom>
          <a:solidFill>
            <a:srgbClr val="1E4E79"/>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500"/>
            </a:pPr>
            <a:r>
              <a:rPr lang="en" sz="2000" b="1">
                <a:solidFill>
                  <a:srgbClr val="FFFFFF"/>
                </a:solidFill>
                <a:ea typeface="Calibri"/>
                <a:cs typeface="Calibri"/>
                <a:sym typeface="Calibri"/>
              </a:rPr>
              <a:t>Immediate </a:t>
            </a:r>
            <a:endParaRPr sz="1467">
              <a:solidFill>
                <a:srgbClr val="000000"/>
              </a:solidFill>
              <a:ea typeface="Arial"/>
              <a:cs typeface="Arial"/>
              <a:sym typeface="Arial"/>
            </a:endParaRPr>
          </a:p>
          <a:p>
            <a:pPr algn="ctr">
              <a:buClr>
                <a:srgbClr val="000000"/>
              </a:buClr>
              <a:buSzPts val="1500"/>
            </a:pPr>
            <a:r>
              <a:rPr lang="en" sz="2000" b="1">
                <a:solidFill>
                  <a:srgbClr val="FFFFFF"/>
                </a:solidFill>
                <a:ea typeface="Calibri"/>
                <a:cs typeface="Calibri"/>
                <a:sym typeface="Calibri"/>
              </a:rPr>
              <a:t>Crisis Response</a:t>
            </a:r>
            <a:endParaRPr sz="1467">
              <a:solidFill>
                <a:srgbClr val="000000"/>
              </a:solidFill>
              <a:ea typeface="Arial"/>
              <a:cs typeface="Arial"/>
              <a:sym typeface="Arial"/>
            </a:endParaRPr>
          </a:p>
        </p:txBody>
      </p:sp>
      <p:sp>
        <p:nvSpPr>
          <p:cNvPr id="290" name="White 1"/>
          <p:cNvSpPr/>
          <p:nvPr/>
        </p:nvSpPr>
        <p:spPr>
          <a:xfrm>
            <a:off x="1001621" y="1051380"/>
            <a:ext cx="2422000" cy="1726000"/>
          </a:xfrm>
          <a:prstGeom prst="roundRect">
            <a:avLst>
              <a:gd name="adj" fmla="val 16667"/>
            </a:avLst>
          </a:prstGeom>
          <a:noFill/>
          <a:ln w="76200" cap="flat" cmpd="sng">
            <a:solidFill>
              <a:srgbClr val="1E4E79"/>
            </a:solidFill>
            <a:prstDash val="solid"/>
            <a:miter lim="800000"/>
            <a:headEnd type="none" w="sm" len="sm"/>
            <a:tailEnd type="none" w="sm" len="sm"/>
          </a:ln>
        </p:spPr>
        <p:txBody>
          <a:bodyPr spcFirstLastPara="1" wrap="square" lIns="91433" tIns="45700" rIns="91433" bIns="45700" anchor="b" anchorCtr="0">
            <a:noAutofit/>
          </a:bodyPr>
          <a:lstStyle/>
          <a:p>
            <a:pPr algn="ctr">
              <a:buClr>
                <a:srgbClr val="000000"/>
              </a:buClr>
              <a:buSzPts val="1500"/>
            </a:pPr>
            <a:r>
              <a:rPr lang="en" sz="2000" b="1">
                <a:solidFill>
                  <a:srgbClr val="1E4E79"/>
                </a:solidFill>
                <a:ea typeface="Calibri"/>
                <a:cs typeface="Calibri"/>
                <a:sym typeface="Calibri"/>
              </a:rPr>
              <a:t>Ensure Safety </a:t>
            </a:r>
            <a:endParaRPr sz="1467">
              <a:solidFill>
                <a:srgbClr val="000000"/>
              </a:solidFill>
              <a:ea typeface="Arial"/>
              <a:cs typeface="Arial"/>
              <a:sym typeface="Arial"/>
            </a:endParaRPr>
          </a:p>
          <a:p>
            <a:pPr algn="ctr">
              <a:buClr>
                <a:srgbClr val="000000"/>
              </a:buClr>
              <a:buSzPts val="1500"/>
            </a:pPr>
            <a:endParaRPr sz="2000" b="1">
              <a:solidFill>
                <a:srgbClr val="1E4E79"/>
              </a:solidFill>
              <a:ea typeface="Calibri"/>
              <a:cs typeface="Calibri"/>
              <a:sym typeface="Calibri"/>
            </a:endParaRPr>
          </a:p>
        </p:txBody>
      </p:sp>
      <p:sp>
        <p:nvSpPr>
          <p:cNvPr id="298" name="Gray 1"/>
          <p:cNvSpPr/>
          <p:nvPr/>
        </p:nvSpPr>
        <p:spPr>
          <a:xfrm>
            <a:off x="1111833" y="2878200"/>
            <a:ext cx="2245600" cy="3910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a:t>Physical and emotional safety are the priority here</a:t>
            </a:r>
            <a:endParaRPr sz="2400"/>
          </a:p>
        </p:txBody>
      </p:sp>
      <p:sp>
        <p:nvSpPr>
          <p:cNvPr id="295" name="Blue 2"/>
          <p:cNvSpPr/>
          <p:nvPr/>
        </p:nvSpPr>
        <p:spPr>
          <a:xfrm>
            <a:off x="3820400" y="1051354"/>
            <a:ext cx="2174800" cy="944319"/>
          </a:xfrm>
          <a:prstGeom prst="roundRect">
            <a:avLst>
              <a:gd name="adj" fmla="val 16667"/>
            </a:avLst>
          </a:prstGeom>
          <a:solidFill>
            <a:srgbClr val="1E4E79"/>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500"/>
            </a:pPr>
            <a:r>
              <a:rPr lang="en" sz="2000" b="1">
                <a:solidFill>
                  <a:srgbClr val="FFFFFF"/>
                </a:solidFill>
                <a:ea typeface="Calibri"/>
                <a:cs typeface="Calibri"/>
                <a:sym typeface="Calibri"/>
              </a:rPr>
              <a:t>Initial </a:t>
            </a:r>
            <a:endParaRPr sz="1467">
              <a:solidFill>
                <a:srgbClr val="000000"/>
              </a:solidFill>
              <a:ea typeface="Arial"/>
              <a:cs typeface="Arial"/>
              <a:sym typeface="Arial"/>
            </a:endParaRPr>
          </a:p>
          <a:p>
            <a:pPr algn="ctr">
              <a:buClr>
                <a:srgbClr val="000000"/>
              </a:buClr>
              <a:buSzPts val="1500"/>
            </a:pPr>
            <a:r>
              <a:rPr lang="en" sz="2000" b="1">
                <a:solidFill>
                  <a:srgbClr val="FFFFFF"/>
                </a:solidFill>
                <a:ea typeface="Calibri"/>
                <a:cs typeface="Calibri"/>
                <a:sym typeface="Calibri"/>
              </a:rPr>
              <a:t>Recovery</a:t>
            </a:r>
            <a:endParaRPr sz="1467">
              <a:solidFill>
                <a:srgbClr val="000000"/>
              </a:solidFill>
              <a:ea typeface="Arial"/>
              <a:cs typeface="Arial"/>
              <a:sym typeface="Arial"/>
            </a:endParaRPr>
          </a:p>
        </p:txBody>
      </p:sp>
      <p:sp>
        <p:nvSpPr>
          <p:cNvPr id="291" name="White 2"/>
          <p:cNvSpPr/>
          <p:nvPr/>
        </p:nvSpPr>
        <p:spPr>
          <a:xfrm>
            <a:off x="3674799" y="1051380"/>
            <a:ext cx="2422000" cy="1726000"/>
          </a:xfrm>
          <a:prstGeom prst="roundRect">
            <a:avLst>
              <a:gd name="adj" fmla="val 16667"/>
            </a:avLst>
          </a:prstGeom>
          <a:noFill/>
          <a:ln w="76200" cap="flat" cmpd="sng">
            <a:solidFill>
              <a:srgbClr val="1E4E79"/>
            </a:solidFill>
            <a:prstDash val="solid"/>
            <a:miter lim="800000"/>
            <a:headEnd type="none" w="sm" len="sm"/>
            <a:tailEnd type="none" w="sm" len="sm"/>
          </a:ln>
        </p:spPr>
        <p:txBody>
          <a:bodyPr spcFirstLastPara="1" wrap="square" lIns="91433" tIns="45700" rIns="91433" bIns="45700" anchor="b" anchorCtr="0">
            <a:noAutofit/>
          </a:bodyPr>
          <a:lstStyle/>
          <a:p>
            <a:pPr algn="ctr">
              <a:buClr>
                <a:srgbClr val="000000"/>
              </a:buClr>
              <a:buSzPts val="1500"/>
            </a:pPr>
            <a:r>
              <a:rPr lang="en" sz="2000" b="1">
                <a:solidFill>
                  <a:srgbClr val="1E4E79"/>
                </a:solidFill>
                <a:ea typeface="Calibri"/>
                <a:cs typeface="Calibri"/>
                <a:sym typeface="Calibri"/>
              </a:rPr>
              <a:t>Stabilize Learning Environment</a:t>
            </a:r>
            <a:endParaRPr sz="1467">
              <a:solidFill>
                <a:srgbClr val="000000"/>
              </a:solidFill>
              <a:ea typeface="Arial"/>
              <a:cs typeface="Arial"/>
              <a:sym typeface="Arial"/>
            </a:endParaRPr>
          </a:p>
        </p:txBody>
      </p:sp>
      <p:sp>
        <p:nvSpPr>
          <p:cNvPr id="299" name="Gray 2"/>
          <p:cNvSpPr/>
          <p:nvPr/>
        </p:nvSpPr>
        <p:spPr>
          <a:xfrm>
            <a:off x="3763000" y="2878200"/>
            <a:ext cx="2245600" cy="3910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a:t>Reintroduce academic routines and procedures at an independent instructional level </a:t>
            </a:r>
            <a:endParaRPr sz="2400"/>
          </a:p>
        </p:txBody>
      </p:sp>
      <p:sp>
        <p:nvSpPr>
          <p:cNvPr id="296" name="Blue 3"/>
          <p:cNvSpPr/>
          <p:nvPr/>
        </p:nvSpPr>
        <p:spPr>
          <a:xfrm>
            <a:off x="6498000" y="1051354"/>
            <a:ext cx="2174800" cy="944319"/>
          </a:xfrm>
          <a:prstGeom prst="roundRect">
            <a:avLst>
              <a:gd name="adj" fmla="val 16667"/>
            </a:avLst>
          </a:prstGeom>
          <a:solidFill>
            <a:srgbClr val="1E4E79"/>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500"/>
            </a:pPr>
            <a:r>
              <a:rPr lang="en" sz="2000" b="1">
                <a:solidFill>
                  <a:srgbClr val="FFFFFF"/>
                </a:solidFill>
                <a:ea typeface="Calibri"/>
                <a:cs typeface="Calibri"/>
                <a:sym typeface="Calibri"/>
              </a:rPr>
              <a:t>Intermediate </a:t>
            </a:r>
            <a:endParaRPr sz="1467">
              <a:solidFill>
                <a:srgbClr val="000000"/>
              </a:solidFill>
              <a:ea typeface="Arial"/>
              <a:cs typeface="Arial"/>
              <a:sym typeface="Arial"/>
            </a:endParaRPr>
          </a:p>
          <a:p>
            <a:pPr algn="ctr">
              <a:buClr>
                <a:srgbClr val="000000"/>
              </a:buClr>
              <a:buSzPts val="1500"/>
            </a:pPr>
            <a:r>
              <a:rPr lang="en" sz="2000" b="1">
                <a:solidFill>
                  <a:srgbClr val="FFFFFF"/>
                </a:solidFill>
                <a:ea typeface="Calibri"/>
                <a:cs typeface="Calibri"/>
                <a:sym typeface="Calibri"/>
              </a:rPr>
              <a:t>Recovery</a:t>
            </a:r>
            <a:endParaRPr sz="1467">
              <a:solidFill>
                <a:srgbClr val="000000"/>
              </a:solidFill>
              <a:ea typeface="Arial"/>
              <a:cs typeface="Arial"/>
              <a:sym typeface="Arial"/>
            </a:endParaRPr>
          </a:p>
        </p:txBody>
      </p:sp>
      <p:sp>
        <p:nvSpPr>
          <p:cNvPr id="292" name="White 3"/>
          <p:cNvSpPr/>
          <p:nvPr/>
        </p:nvSpPr>
        <p:spPr>
          <a:xfrm>
            <a:off x="6347975" y="1051380"/>
            <a:ext cx="2422000" cy="1726000"/>
          </a:xfrm>
          <a:prstGeom prst="roundRect">
            <a:avLst>
              <a:gd name="adj" fmla="val 16667"/>
            </a:avLst>
          </a:prstGeom>
          <a:noFill/>
          <a:ln w="76200" cap="flat" cmpd="sng">
            <a:solidFill>
              <a:srgbClr val="1E4E79"/>
            </a:solidFill>
            <a:prstDash val="solid"/>
            <a:miter lim="800000"/>
            <a:headEnd type="none" w="sm" len="sm"/>
            <a:tailEnd type="none" w="sm" len="sm"/>
          </a:ln>
        </p:spPr>
        <p:txBody>
          <a:bodyPr spcFirstLastPara="1" wrap="square" lIns="91433" tIns="45700" rIns="91433" bIns="45700" anchor="b" anchorCtr="0">
            <a:noAutofit/>
          </a:bodyPr>
          <a:lstStyle/>
          <a:p>
            <a:pPr algn="ctr">
              <a:buClr>
                <a:srgbClr val="000000"/>
              </a:buClr>
              <a:buSzPts val="1500"/>
            </a:pPr>
            <a:r>
              <a:rPr lang="en" sz="2000" b="1">
                <a:solidFill>
                  <a:srgbClr val="1E4E79"/>
                </a:solidFill>
                <a:ea typeface="Calibri"/>
                <a:cs typeface="Calibri"/>
                <a:sym typeface="Calibri"/>
              </a:rPr>
              <a:t>Differentiate </a:t>
            </a:r>
            <a:endParaRPr sz="1467">
              <a:solidFill>
                <a:srgbClr val="000000"/>
              </a:solidFill>
              <a:ea typeface="Arial"/>
              <a:cs typeface="Arial"/>
              <a:sym typeface="Arial"/>
            </a:endParaRPr>
          </a:p>
          <a:p>
            <a:pPr algn="ctr">
              <a:buClr>
                <a:srgbClr val="000000"/>
              </a:buClr>
              <a:buSzPts val="1500"/>
            </a:pPr>
            <a:r>
              <a:rPr lang="en" sz="2000" b="1">
                <a:solidFill>
                  <a:srgbClr val="1E4E79"/>
                </a:solidFill>
                <a:ea typeface="Calibri"/>
                <a:cs typeface="Calibri"/>
                <a:sym typeface="Calibri"/>
              </a:rPr>
              <a:t>Based on Data</a:t>
            </a:r>
            <a:endParaRPr sz="1467">
              <a:solidFill>
                <a:srgbClr val="000000"/>
              </a:solidFill>
              <a:ea typeface="Arial"/>
              <a:cs typeface="Arial"/>
              <a:sym typeface="Arial"/>
            </a:endParaRPr>
          </a:p>
        </p:txBody>
      </p:sp>
      <p:sp>
        <p:nvSpPr>
          <p:cNvPr id="300" name="Gray 3"/>
          <p:cNvSpPr/>
          <p:nvPr/>
        </p:nvSpPr>
        <p:spPr>
          <a:xfrm>
            <a:off x="6498000" y="2878167"/>
            <a:ext cx="2245600" cy="3910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1600"/>
              <a:t>Slowly increase academic content and challenge level</a:t>
            </a:r>
            <a:endParaRPr sz="1600"/>
          </a:p>
          <a:p>
            <a:endParaRPr sz="1600"/>
          </a:p>
          <a:p>
            <a:r>
              <a:rPr lang="en" sz="1600"/>
              <a:t>Monitor student response and either increase emotional supports or decrease academic rigor or rate as needed to maintain recovery progress</a:t>
            </a:r>
            <a:endParaRPr sz="1600"/>
          </a:p>
        </p:txBody>
      </p:sp>
      <p:sp>
        <p:nvSpPr>
          <p:cNvPr id="297" name="Blue 4"/>
          <p:cNvSpPr/>
          <p:nvPr/>
        </p:nvSpPr>
        <p:spPr>
          <a:xfrm>
            <a:off x="9166753" y="1051354"/>
            <a:ext cx="2174800" cy="944319"/>
          </a:xfrm>
          <a:prstGeom prst="roundRect">
            <a:avLst>
              <a:gd name="adj" fmla="val 16667"/>
            </a:avLst>
          </a:prstGeom>
          <a:solidFill>
            <a:srgbClr val="1E4E79"/>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500"/>
            </a:pPr>
            <a:r>
              <a:rPr lang="en" sz="2000" b="1">
                <a:solidFill>
                  <a:srgbClr val="FFFFFF"/>
                </a:solidFill>
                <a:ea typeface="Calibri"/>
                <a:cs typeface="Calibri"/>
                <a:sym typeface="Calibri"/>
              </a:rPr>
              <a:t>Enhanced Implementation</a:t>
            </a:r>
            <a:endParaRPr sz="2000" b="1">
              <a:solidFill>
                <a:srgbClr val="FFFFFF"/>
              </a:solidFill>
              <a:ea typeface="Calibri"/>
              <a:cs typeface="Calibri"/>
              <a:sym typeface="Calibri"/>
            </a:endParaRPr>
          </a:p>
        </p:txBody>
      </p:sp>
      <p:sp>
        <p:nvSpPr>
          <p:cNvPr id="293" name="White 4"/>
          <p:cNvSpPr/>
          <p:nvPr/>
        </p:nvSpPr>
        <p:spPr>
          <a:xfrm>
            <a:off x="9021152" y="1051380"/>
            <a:ext cx="2422000" cy="1726000"/>
          </a:xfrm>
          <a:prstGeom prst="roundRect">
            <a:avLst>
              <a:gd name="adj" fmla="val 16667"/>
            </a:avLst>
          </a:prstGeom>
          <a:noFill/>
          <a:ln w="76200" cap="flat" cmpd="sng">
            <a:solidFill>
              <a:srgbClr val="1E4E79"/>
            </a:solidFill>
            <a:prstDash val="solid"/>
            <a:miter lim="800000"/>
            <a:headEnd type="none" w="sm" len="sm"/>
            <a:tailEnd type="none" w="sm" len="sm"/>
          </a:ln>
        </p:spPr>
        <p:txBody>
          <a:bodyPr spcFirstLastPara="1" wrap="square" lIns="91433" tIns="45700" rIns="91433" bIns="45700" anchor="b" anchorCtr="0">
            <a:noAutofit/>
          </a:bodyPr>
          <a:lstStyle/>
          <a:p>
            <a:pPr algn="ctr">
              <a:buClr>
                <a:srgbClr val="000000"/>
              </a:buClr>
              <a:buSzPts val="1500"/>
            </a:pPr>
            <a:r>
              <a:rPr lang="en" sz="2000" b="1">
                <a:solidFill>
                  <a:srgbClr val="1E4E79"/>
                </a:solidFill>
                <a:ea typeface="Calibri"/>
                <a:cs typeface="Calibri"/>
                <a:sym typeface="Calibri"/>
              </a:rPr>
              <a:t>Promote Culture </a:t>
            </a:r>
            <a:endParaRPr sz="1467">
              <a:solidFill>
                <a:srgbClr val="000000"/>
              </a:solidFill>
              <a:ea typeface="Arial"/>
              <a:cs typeface="Arial"/>
              <a:sym typeface="Arial"/>
            </a:endParaRPr>
          </a:p>
          <a:p>
            <a:pPr algn="ctr">
              <a:buClr>
                <a:srgbClr val="000000"/>
              </a:buClr>
              <a:buSzPts val="1500"/>
            </a:pPr>
            <a:r>
              <a:rPr lang="en" sz="2000" b="1">
                <a:solidFill>
                  <a:srgbClr val="1E4E79"/>
                </a:solidFill>
                <a:ea typeface="Calibri"/>
                <a:cs typeface="Calibri"/>
                <a:sym typeface="Calibri"/>
              </a:rPr>
              <a:t>of Wellness</a:t>
            </a:r>
            <a:endParaRPr sz="1467">
              <a:solidFill>
                <a:srgbClr val="000000"/>
              </a:solidFill>
              <a:ea typeface="Arial"/>
              <a:cs typeface="Arial"/>
              <a:sym typeface="Arial"/>
            </a:endParaRPr>
          </a:p>
        </p:txBody>
      </p:sp>
      <p:sp>
        <p:nvSpPr>
          <p:cNvPr id="301" name="Gray 4"/>
          <p:cNvSpPr/>
          <p:nvPr/>
        </p:nvSpPr>
        <p:spPr>
          <a:xfrm>
            <a:off x="9131367" y="2878167"/>
            <a:ext cx="2245600" cy="3910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1600"/>
              <a:t>Use multiple types of data to identify groups of students needing more support </a:t>
            </a:r>
            <a:endParaRPr sz="1600"/>
          </a:p>
          <a:p>
            <a:endParaRPr sz="1600"/>
          </a:p>
          <a:p>
            <a:r>
              <a:rPr lang="en" sz="1600"/>
              <a:t>Provide a full continuum of integrated academic and emotional supports to address full range of student needs</a:t>
            </a:r>
            <a:endParaRPr sz="16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55819-DB6B-E7C6-D8D2-1638559AE0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46B1AB-A4F1-CEB1-D816-EFCA53B009FF}"/>
              </a:ext>
            </a:extLst>
          </p:cNvPr>
          <p:cNvSpPr>
            <a:spLocks noGrp="1"/>
          </p:cNvSpPr>
          <p:nvPr>
            <p:ph type="title"/>
          </p:nvPr>
        </p:nvSpPr>
        <p:spPr>
          <a:xfrm>
            <a:off x="1894417" y="294715"/>
            <a:ext cx="8365066" cy="623888"/>
          </a:xfrm>
        </p:spPr>
        <p:txBody>
          <a:bodyPr>
            <a:normAutofit fontScale="90000"/>
          </a:bodyPr>
          <a:lstStyle/>
          <a:p>
            <a:r>
              <a:rPr lang="en-US"/>
              <a:t>Planning for Integrated Instruction</a:t>
            </a:r>
          </a:p>
        </p:txBody>
      </p:sp>
      <p:pic>
        <p:nvPicPr>
          <p:cNvPr id="6" name="Picture 5"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B35E588B-77C4-8548-F7B5-0413F847E600}"/>
              </a:ext>
              <a:ext uri="{C183D7F6-B498-43B3-948B-1728B52AA6E4}">
                <adec:decorative xmlns:adec="http://schemas.microsoft.com/office/drawing/2017/decorative" val="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08285" y="999287"/>
            <a:ext cx="8954940" cy="3453973"/>
          </a:xfrm>
          <a:prstGeom prst="rect">
            <a:avLst/>
          </a:prstGeom>
          <a:ln>
            <a:noFill/>
          </a:ln>
          <a:effectLst>
            <a:outerShdw blurRad="190500" algn="tl" rotWithShape="0">
              <a:srgbClr val="000000">
                <a:alpha val="70000"/>
              </a:srgbClr>
            </a:outerShdw>
          </a:effectLst>
        </p:spPr>
      </p:pic>
      <p:pic>
        <p:nvPicPr>
          <p:cNvPr id="7" name="Picture 6" descr="Teacher Reflection form">
            <a:extLst>
              <a:ext uri="{FF2B5EF4-FFF2-40B4-BE49-F238E27FC236}">
                <a16:creationId xmlns:a16="http://schemas.microsoft.com/office/drawing/2014/main" id="{C4C51ACD-CB11-989E-9E5A-F2E1663966F3}"/>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0675" y="4533943"/>
            <a:ext cx="8972550" cy="2238332"/>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1BE1A292-7123-76DF-77DD-6D2DFF4980CE}"/>
              </a:ext>
              <a:ext uri="{C183D7F6-B498-43B3-948B-1728B52AA6E4}">
                <adec:decorative xmlns:adec="http://schemas.microsoft.com/office/drawing/2017/decorative" val="1"/>
              </a:ext>
            </a:extLst>
          </p:cNvPr>
          <p:cNvSpPr/>
          <p:nvPr/>
        </p:nvSpPr>
        <p:spPr>
          <a:xfrm>
            <a:off x="1608286" y="2933700"/>
            <a:ext cx="1630215" cy="1600242"/>
          </a:xfrm>
          <a:prstGeom prst="rect">
            <a:avLst/>
          </a:prstGeom>
          <a:noFill/>
          <a:ln w="5715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D82E67A-9AEE-4439-B49C-521979DE605C}"/>
              </a:ext>
              <a:ext uri="{C183D7F6-B498-43B3-948B-1728B52AA6E4}">
                <adec:decorative xmlns:adec="http://schemas.microsoft.com/office/drawing/2017/decorative" val="1"/>
              </a:ext>
            </a:extLst>
          </p:cNvPr>
          <p:cNvSpPr/>
          <p:nvPr/>
        </p:nvSpPr>
        <p:spPr>
          <a:xfrm>
            <a:off x="8190061" y="1126030"/>
            <a:ext cx="2373165" cy="1600242"/>
          </a:xfrm>
          <a:prstGeom prst="rect">
            <a:avLst/>
          </a:prstGeom>
          <a:noFill/>
          <a:ln w="5715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66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8" name="Image 1" descr="Computer screen with Ci3T modules displayed">
            <a:extLst>
              <a:ext uri="{FF2B5EF4-FFF2-40B4-BE49-F238E27FC236}">
                <a16:creationId xmlns:a16="http://schemas.microsoft.com/office/drawing/2014/main" id="{C26B1B7B-C08A-358E-717A-79AECDAFC55D}"/>
              </a:ext>
            </a:extLst>
          </p:cNvPr>
          <p:cNvGrpSpPr/>
          <p:nvPr/>
        </p:nvGrpSpPr>
        <p:grpSpPr>
          <a:xfrm>
            <a:off x="2189211" y="1690688"/>
            <a:ext cx="5807526" cy="5231889"/>
            <a:chOff x="770428" y="1626441"/>
            <a:chExt cx="5807526" cy="5231889"/>
          </a:xfrm>
        </p:grpSpPr>
        <p:pic>
          <p:nvPicPr>
            <p:cNvPr id="9" name="Computer">
              <a:extLst>
                <a:ext uri="{FF2B5EF4-FFF2-40B4-BE49-F238E27FC236}">
                  <a16:creationId xmlns:a16="http://schemas.microsoft.com/office/drawing/2014/main" id="{2F986243-E9B4-40EC-1EF1-2FC7BDB9424D}"/>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0" name="Modules">
              <a:extLst>
                <a:ext uri="{FF2B5EF4-FFF2-40B4-BE49-F238E27FC236}">
                  <a16:creationId xmlns:a16="http://schemas.microsoft.com/office/drawing/2014/main" id="{815B0B58-F639-2B2A-7B8F-AFFDBCC697C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11" name="Glare">
              <a:extLst>
                <a:ext uri="{FF2B5EF4-FFF2-40B4-BE49-F238E27FC236}">
                  <a16:creationId xmlns:a16="http://schemas.microsoft.com/office/drawing/2014/main" id="{2D708047-39A2-D3A6-998A-258F01553E5C}"/>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a:extLst>
              <a:ext uri="{FF2B5EF4-FFF2-40B4-BE49-F238E27FC236}">
                <a16:creationId xmlns:a16="http://schemas.microsoft.com/office/drawing/2014/main" id="{1C2E37FF-3EDF-2CC8-2E93-FD0384EC4E7A}"/>
              </a:ext>
            </a:extLst>
          </p:cNvPr>
          <p:cNvSpPr>
            <a:spLocks noGrp="1"/>
          </p:cNvSpPr>
          <p:nvPr>
            <p:ph idx="1"/>
          </p:nvPr>
        </p:nvSpPr>
        <p:spPr>
          <a:xfrm>
            <a:off x="3462060" y="5443771"/>
            <a:ext cx="3103179" cy="633796"/>
          </a:xfrm>
        </p:spPr>
        <p:txBody>
          <a:bodyPr anchor="ctr">
            <a:normAutofit/>
          </a:bodyPr>
          <a:lstStyle/>
          <a:p>
            <a:pPr marL="0" indent="0" algn="ctr">
              <a:buNone/>
            </a:pPr>
            <a:r>
              <a:rPr lang="en-US" sz="2400">
                <a:solidFill>
                  <a:schemeClr val="accent4"/>
                </a:solidFill>
              </a:rPr>
              <a:t>ci3t.org/enhance</a:t>
            </a:r>
          </a:p>
        </p:txBody>
      </p:sp>
    </p:spTree>
    <p:extLst>
      <p:ext uri="{BB962C8B-B14F-4D97-AF65-F5344CB8AC3E}">
        <p14:creationId xmlns:p14="http://schemas.microsoft.com/office/powerpoint/2010/main" val="11388826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118692-B5E1-80E8-D64A-FB803111F4B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Ci3T Website - modules</a:t>
            </a:r>
          </a:p>
        </p:txBody>
      </p:sp>
      <p:pic>
        <p:nvPicPr>
          <p:cNvPr id="8" name="Picture 1" descr="Screenshot of the Ci3T website with the Enhancing Ci3T Modules tab highlighted">
            <a:extLst>
              <a:ext uri="{FF2B5EF4-FFF2-40B4-BE49-F238E27FC236}">
                <a16:creationId xmlns:a16="http://schemas.microsoft.com/office/drawing/2014/main" id="{68CF9757-A8FE-62D5-D13F-AAD0161332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08" y="0"/>
            <a:ext cx="12192000" cy="2346641"/>
          </a:xfrm>
          <a:prstGeom prst="rect">
            <a:avLst/>
          </a:prstGeom>
        </p:spPr>
      </p:pic>
      <p:sp>
        <p:nvSpPr>
          <p:cNvPr id="9" name="Rectangle 1">
            <a:extLst>
              <a:ext uri="{FF2B5EF4-FFF2-40B4-BE49-F238E27FC236}">
                <a16:creationId xmlns:a16="http://schemas.microsoft.com/office/drawing/2014/main" id="{37E86C98-C9C9-42EF-B19D-6BC119A62008}"/>
              </a:ext>
              <a:ext uri="{C183D7F6-B498-43B3-948B-1728B52AA6E4}">
                <adec:decorative xmlns:adec="http://schemas.microsoft.com/office/drawing/2017/decorative" val="1"/>
              </a:ext>
            </a:extLst>
          </p:cNvPr>
          <p:cNvSpPr/>
          <p:nvPr/>
        </p:nvSpPr>
        <p:spPr>
          <a:xfrm>
            <a:off x="8737334" y="515962"/>
            <a:ext cx="2225306" cy="446330"/>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descr="Image of Ci3T Screening Coordinator Training Manual">
            <a:extLst>
              <a:ext uri="{FF2B5EF4-FFF2-40B4-BE49-F238E27FC236}">
                <a16:creationId xmlns:a16="http://schemas.microsoft.com/office/drawing/2014/main" id="{C394264E-8364-3618-1B72-9AE26920DB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450" y="2473224"/>
            <a:ext cx="3289670" cy="4257218"/>
          </a:xfrm>
          <a:prstGeom prst="rect">
            <a:avLst/>
          </a:prstGeom>
          <a:ln>
            <a:noFill/>
          </a:ln>
          <a:effectLst>
            <a:outerShdw blurRad="292100" dist="139700" dir="2700000" algn="tl" rotWithShape="0">
              <a:srgbClr val="333333">
                <a:alpha val="65000"/>
              </a:srgbClr>
            </a:outerShdw>
          </a:effectLst>
        </p:spPr>
      </p:pic>
      <p:pic>
        <p:nvPicPr>
          <p:cNvPr id="2" name="Picture 3" descr="Infographic: Systematic Screening in the Covid-19 era"/>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50389" y="3529118"/>
            <a:ext cx="2441156" cy="3201324"/>
          </a:xfrm>
          <a:prstGeom prst="rect">
            <a:avLst/>
          </a:prstGeom>
          <a:ln>
            <a:noFill/>
          </a:ln>
          <a:effectLst>
            <a:outerShdw blurRad="292100" dist="139700" dir="2700000" algn="tl" rotWithShape="0">
              <a:srgbClr val="333333">
                <a:alpha val="65000"/>
              </a:srgbClr>
            </a:outerShdw>
          </a:effectLst>
        </p:spPr>
      </p:pic>
      <p:pic>
        <p:nvPicPr>
          <p:cNvPr id="6" name="Picture 4" descr="Image of Ci3T Screening tools"/>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78619" y="4393892"/>
            <a:ext cx="2269503" cy="2422285"/>
          </a:xfrm>
          <a:prstGeom prst="rect">
            <a:avLst/>
          </a:prstGeom>
          <a:ln>
            <a:noFill/>
          </a:ln>
          <a:effectLst>
            <a:outerShdw blurRad="292100" dist="139700" dir="2700000" algn="tl" rotWithShape="0">
              <a:srgbClr val="333333">
                <a:alpha val="65000"/>
              </a:srgbClr>
            </a:outerShdw>
          </a:effectLst>
        </p:spPr>
      </p:pic>
      <p:pic>
        <p:nvPicPr>
          <p:cNvPr id="1026" name="Picture 5" descr="Module 1.2 Supports and Structures for Behavior Screening">
            <a:extLst>
              <a:ext uri="{FF2B5EF4-FFF2-40B4-BE49-F238E27FC236}">
                <a16:creationId xmlns:a16="http://schemas.microsoft.com/office/drawing/2014/main" id="{6EBE76E0-4623-196B-90C6-96CACC7259A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24666" y="2346640"/>
            <a:ext cx="2881406" cy="45018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6" descr="Module 1.3 Student Risk Screening Scale-Internalizing and Externalizing (SRSS-IE)">
            <a:extLst>
              <a:ext uri="{FF2B5EF4-FFF2-40B4-BE49-F238E27FC236}">
                <a16:creationId xmlns:a16="http://schemas.microsoft.com/office/drawing/2014/main" id="{35E9C4F4-3D20-062D-34FE-49EB660F591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276213" y="2346641"/>
            <a:ext cx="2881406" cy="45018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793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364C9F-A0FF-4899-A41F-DF8DEBEF41D5}"/>
              </a:ext>
            </a:extLst>
          </p:cNvPr>
          <p:cNvSpPr>
            <a:spLocks noGrp="1"/>
          </p:cNvSpPr>
          <p:nvPr>
            <p:ph type="title" idx="4294967295"/>
          </p:nvPr>
        </p:nvSpPr>
        <p:spPr>
          <a:xfrm>
            <a:off x="770225" y="27890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Resources for screening: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PBIS.org…</a:t>
            </a:r>
          </a:p>
        </p:txBody>
      </p:sp>
      <p:pic>
        <p:nvPicPr>
          <p:cNvPr id="7" name="Picture 6" descr="Screenshot of the PBIS website with the Data-based Decision Making tab selected">
            <a:extLst>
              <a:ext uri="{FF2B5EF4-FFF2-40B4-BE49-F238E27FC236}">
                <a16:creationId xmlns:a16="http://schemas.microsoft.com/office/drawing/2014/main" id="{BC791F54-D5A3-19D6-4904-B5514EBA52B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0996" y="2042229"/>
            <a:ext cx="7911221" cy="429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nfographic: Resources to Support Systematic Screening in K-12 Schools">
            <a:extLst>
              <a:ext uri="{FF2B5EF4-FFF2-40B4-BE49-F238E27FC236}">
                <a16:creationId xmlns:a16="http://schemas.microsoft.com/office/drawing/2014/main" id="{A343141F-DE8F-0802-3D57-7EC40A496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46976" y="0"/>
            <a:ext cx="2745024" cy="6858000"/>
          </a:xfrm>
          <a:prstGeom prst="rect">
            <a:avLst/>
          </a:prstGeom>
        </p:spPr>
      </p:pic>
    </p:spTree>
    <p:extLst>
      <p:ext uri="{BB962C8B-B14F-4D97-AF65-F5344CB8AC3E}">
        <p14:creationId xmlns:p14="http://schemas.microsoft.com/office/powerpoint/2010/main" val="23148912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4B1C2D-A0C4-C14D-B1E0-E54B1F530E35}"/>
              </a:ext>
            </a:extLst>
          </p:cNvPr>
          <p:cNvSpPr>
            <a:spLocks noGrp="1"/>
          </p:cNvSpPr>
          <p:nvPr>
            <p:ph type="title" idx="4294967295"/>
          </p:nvPr>
        </p:nvSpPr>
        <p:spPr>
          <a:xfrm>
            <a:off x="763072" y="513235"/>
            <a:ext cx="723053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Tips for Communicating with Your Community about Systematic Screening</a:t>
            </a:r>
          </a:p>
        </p:txBody>
      </p:sp>
      <p:pic>
        <p:nvPicPr>
          <p:cNvPr id="5" name="Picture 4" descr="Screenshot from the PBIS website of the download button for the resource: Tips for Communicating with Your Community about Systematic Screening: What does your district and school leadership team need to know?">
            <a:hlinkClick r:id="rId2"/>
            <a:extLst>
              <a:ext uri="{FF2B5EF4-FFF2-40B4-BE49-F238E27FC236}">
                <a16:creationId xmlns:a16="http://schemas.microsoft.com/office/drawing/2014/main" id="{19EB1182-BEE4-B844-9CD9-61DBFF2B04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7663" y="2558594"/>
            <a:ext cx="7230533" cy="1663021"/>
          </a:xfrm>
          <a:prstGeom prst="rect">
            <a:avLst/>
          </a:prstGeom>
          <a:effectLst>
            <a:glow>
              <a:schemeClr val="accent1">
                <a:alpha val="40000"/>
              </a:schemeClr>
            </a:glow>
          </a:effectLst>
        </p:spPr>
      </p:pic>
      <p:pic>
        <p:nvPicPr>
          <p:cNvPr id="6" name="Picture 5" descr="Handout: Tips for Communicating with Your Community about Systematic Screening: What does your district and school leadership team need to know?">
            <a:extLst>
              <a:ext uri="{FF2B5EF4-FFF2-40B4-BE49-F238E27FC236}">
                <a16:creationId xmlns:a16="http://schemas.microsoft.com/office/drawing/2014/main" id="{FABC64AC-C31F-E54C-80A1-4F1DBAD63A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68196" y="1233031"/>
            <a:ext cx="4086141" cy="5289505"/>
          </a:xfrm>
          <a:prstGeom prst="rect">
            <a:avLst/>
          </a:prstGeom>
          <a:effectLst>
            <a:glow rad="444500">
              <a:srgbClr val="92D050">
                <a:alpha val="40000"/>
              </a:srgbClr>
            </a:glow>
          </a:effectLst>
        </p:spPr>
      </p:pic>
      <p:sp>
        <p:nvSpPr>
          <p:cNvPr id="7" name="Left Arrow 11">
            <a:extLst>
              <a:ext uri="{FF2B5EF4-FFF2-40B4-BE49-F238E27FC236}">
                <a16:creationId xmlns:a16="http://schemas.microsoft.com/office/drawing/2014/main" id="{C191E7C2-49CC-6245-BCDC-780C5BFD26A9}"/>
              </a:ext>
              <a:ext uri="{C183D7F6-B498-43B3-948B-1728B52AA6E4}">
                <adec:decorative xmlns:adec="http://schemas.microsoft.com/office/drawing/2017/decorative" val="1"/>
              </a:ext>
            </a:extLst>
          </p:cNvPr>
          <p:cNvSpPr/>
          <p:nvPr/>
        </p:nvSpPr>
        <p:spPr>
          <a:xfrm rot="18757218">
            <a:off x="7172004" y="2643552"/>
            <a:ext cx="707366" cy="379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419234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4B1C2D-A0C4-C14D-B1E0-E54B1F530E35}"/>
              </a:ext>
            </a:extLst>
          </p:cNvPr>
          <p:cNvSpPr>
            <a:spLocks noGrp="1"/>
          </p:cNvSpPr>
          <p:nvPr>
            <p:ph type="title" idx="4294967295"/>
          </p:nvPr>
        </p:nvSpPr>
        <p:spPr>
          <a:xfrm>
            <a:off x="763072" y="513235"/>
            <a:ext cx="723053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The Whys and </a:t>
            </a:r>
            <a:r>
              <a:rPr kumimoji="0" lang="en-US" sz="4400" b="1" i="0" u="none" strike="noStrike" kern="1200" cap="none" spc="-150" normalizeH="0" baseline="0" noProof="0" dirty="0" err="1">
                <a:ln>
                  <a:noFill/>
                </a:ln>
                <a:solidFill>
                  <a:schemeClr val="tx1"/>
                </a:solidFill>
                <a:effectLst/>
                <a:uLnTx/>
                <a:uFillTx/>
                <a:latin typeface="+mj-lt"/>
                <a:ea typeface="+mj-ea"/>
                <a:cs typeface="+mj-cs"/>
              </a:rPr>
              <a:t>Hows</a:t>
            </a:r>
            <a:r>
              <a:rPr kumimoji="0" lang="en-US" sz="4400" b="1" i="0" u="none" strike="noStrike" kern="1200" cap="none" spc="-150" normalizeH="0" baseline="0" noProof="0" dirty="0">
                <a:ln>
                  <a:noFill/>
                </a:ln>
                <a:solidFill>
                  <a:schemeClr val="tx1"/>
                </a:solidFill>
                <a:effectLst/>
                <a:uLnTx/>
                <a:uFillTx/>
                <a:latin typeface="+mj-lt"/>
                <a:ea typeface="+mj-ea"/>
                <a:cs typeface="+mj-cs"/>
              </a:rPr>
              <a:t> of Screening: Frequently Asked Questions for Families</a:t>
            </a:r>
          </a:p>
        </p:txBody>
      </p:sp>
      <p:pic>
        <p:nvPicPr>
          <p:cNvPr id="3" name="Picture 2" descr="Screenshot from the PBIS website of the download button for the resource: The Whys and Hows of Screening: Frequently Asked Questions for Families">
            <a:extLst>
              <a:ext uri="{FF2B5EF4-FFF2-40B4-BE49-F238E27FC236}">
                <a16:creationId xmlns:a16="http://schemas.microsoft.com/office/drawing/2014/main" id="{69C0F70E-5D91-2B0B-EA2A-896A044584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5901" y="2574232"/>
            <a:ext cx="6550642" cy="2507271"/>
          </a:xfrm>
          <a:prstGeom prst="rect">
            <a:avLst/>
          </a:prstGeom>
          <a:ln>
            <a:noFill/>
          </a:ln>
          <a:effectLst>
            <a:outerShdw blurRad="292100" dist="139700" dir="2700000" algn="tl" rotWithShape="0">
              <a:srgbClr val="333333">
                <a:alpha val="65000"/>
              </a:srgbClr>
            </a:outerShdw>
          </a:effectLst>
        </p:spPr>
      </p:pic>
      <p:pic>
        <p:nvPicPr>
          <p:cNvPr id="9" name="Picture 8" descr="Handout: The Whys and Hows of Screening: Frequently Asked Questions for Families">
            <a:extLst>
              <a:ext uri="{FF2B5EF4-FFF2-40B4-BE49-F238E27FC236}">
                <a16:creationId xmlns:a16="http://schemas.microsoft.com/office/drawing/2014/main" id="{3993A594-138C-E036-A2CB-E289BAAC53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09958" y="1176016"/>
            <a:ext cx="4086141" cy="5285461"/>
          </a:xfrm>
          <a:prstGeom prst="rect">
            <a:avLst/>
          </a:prstGeom>
          <a:effectLst>
            <a:glow rad="444500">
              <a:srgbClr val="92D050">
                <a:alpha val="40000"/>
              </a:srgbClr>
            </a:glow>
          </a:effectLst>
        </p:spPr>
      </p:pic>
      <p:sp>
        <p:nvSpPr>
          <p:cNvPr id="7" name="Left Arrow 11">
            <a:extLst>
              <a:ext uri="{FF2B5EF4-FFF2-40B4-BE49-F238E27FC236}">
                <a16:creationId xmlns:a16="http://schemas.microsoft.com/office/drawing/2014/main" id="{C191E7C2-49CC-6245-BCDC-780C5BFD26A9}"/>
              </a:ext>
              <a:ext uri="{C183D7F6-B498-43B3-948B-1728B52AA6E4}">
                <adec:decorative xmlns:adec="http://schemas.microsoft.com/office/drawing/2017/decorative" val="1"/>
              </a:ext>
            </a:extLst>
          </p:cNvPr>
          <p:cNvSpPr/>
          <p:nvPr/>
        </p:nvSpPr>
        <p:spPr>
          <a:xfrm rot="18757218">
            <a:off x="6935369" y="2547758"/>
            <a:ext cx="707366" cy="379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1456152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3"/>
          <p:cNvSpPr/>
          <p:nvPr/>
        </p:nvSpPr>
        <p:spPr>
          <a:xfrm>
            <a:off x="8277244" y="5361255"/>
            <a:ext cx="3046700"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0" i="1" u="none" strike="noStrike" cap="none">
                <a:solidFill>
                  <a:srgbClr val="C00000"/>
                </a:solidFill>
                <a:latin typeface="Calibri"/>
                <a:ea typeface="Calibri"/>
                <a:cs typeface="Calibri"/>
                <a:sym typeface="Calibri"/>
              </a:rPr>
              <a:t>Evaluations are </a:t>
            </a:r>
            <a:r>
              <a:rPr lang="en-US" sz="1400" b="1" i="1" u="none" strike="noStrike" cap="none">
                <a:solidFill>
                  <a:srgbClr val="C00000"/>
                </a:solidFill>
                <a:latin typeface="Calibri"/>
                <a:ea typeface="Calibri"/>
                <a:cs typeface="Calibri"/>
                <a:sym typeface="Calibri"/>
              </a:rPr>
              <a:t>anonymous</a:t>
            </a:r>
            <a:r>
              <a:rPr lang="en-US" sz="1400" b="0" i="1" u="none" strike="noStrike" cap="none">
                <a:solidFill>
                  <a:srgbClr val="C00000"/>
                </a:solidFill>
                <a:latin typeface="Calibri"/>
                <a:ea typeface="Calibri"/>
                <a:cs typeface="Calibri"/>
                <a:sym typeface="Calibri"/>
              </a:rPr>
              <a:t>! We send reminder emails to all participants.</a:t>
            </a:r>
            <a:br>
              <a:rPr lang="en-US" sz="1400" b="0" i="0" u="none" strike="noStrike" cap="none">
                <a:solidFill>
                  <a:srgbClr val="C00000"/>
                </a:solidFill>
                <a:latin typeface="Calibri"/>
                <a:ea typeface="Calibri"/>
                <a:cs typeface="Calibri"/>
                <a:sym typeface="Calibri"/>
              </a:rPr>
            </a:br>
            <a:endParaRPr sz="1400">
              <a:solidFill>
                <a:srgbClr val="C00000"/>
              </a:solidFill>
              <a:latin typeface="Calibri"/>
              <a:ea typeface="Calibri"/>
              <a:cs typeface="Calibri"/>
              <a:sym typeface="Calibri"/>
            </a:endParaRPr>
          </a:p>
        </p:txBody>
      </p:sp>
      <p:sp>
        <p:nvSpPr>
          <p:cNvPr id="96" name="Google Shape;96;p13"/>
          <p:cNvSpPr/>
          <p:nvPr/>
        </p:nvSpPr>
        <p:spPr>
          <a:xfrm>
            <a:off x="1381760" y="5579430"/>
            <a:ext cx="593344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rgbClr val="0070C0"/>
                </a:solidFill>
                <a:latin typeface="Calibri"/>
                <a:ea typeface="Calibri"/>
                <a:cs typeface="Calibri"/>
                <a:sym typeface="Calibri"/>
              </a:rPr>
              <a:t>After you submit each session evaluation, click the link to enter the </a:t>
            </a:r>
            <a:r>
              <a:rPr lang="en-US" sz="2200" b="1">
                <a:solidFill>
                  <a:srgbClr val="0070C0"/>
                </a:solidFill>
                <a:latin typeface="Calibri"/>
                <a:ea typeface="Calibri"/>
                <a:cs typeface="Calibri"/>
                <a:sym typeface="Calibri"/>
              </a:rPr>
              <a:t>gift card raffle</a:t>
            </a:r>
            <a:r>
              <a:rPr lang="en-US" sz="2200">
                <a:solidFill>
                  <a:srgbClr val="0070C0"/>
                </a:solidFill>
                <a:latin typeface="Calibri"/>
                <a:ea typeface="Calibri"/>
                <a:cs typeface="Calibri"/>
                <a:sym typeface="Calibri"/>
              </a:rPr>
              <a:t>!</a:t>
            </a:r>
            <a:endParaRPr/>
          </a:p>
        </p:txBody>
      </p:sp>
      <p:pic>
        <p:nvPicPr>
          <p:cNvPr id="97" name="Google Shape;97;p13">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81940" y="5460365"/>
            <a:ext cx="937260" cy="937260"/>
          </a:xfrm>
          <a:prstGeom prst="rect">
            <a:avLst/>
          </a:prstGeom>
          <a:noFill/>
          <a:ln>
            <a:noFill/>
          </a:ln>
        </p:spPr>
      </p:pic>
      <p:sp>
        <p:nvSpPr>
          <p:cNvPr id="98" name="Google Shape;98;p13"/>
          <p:cNvSpPr txBox="1"/>
          <p:nvPr/>
        </p:nvSpPr>
        <p:spPr>
          <a:xfrm>
            <a:off x="9526024" y="2791893"/>
            <a:ext cx="2519780" cy="2161022"/>
          </a:xfrm>
          <a:prstGeom prst="rect">
            <a:avLst/>
          </a:prstGeom>
          <a:noFill/>
          <a:ln>
            <a:noFill/>
          </a:ln>
        </p:spPr>
        <p:txBody>
          <a:bodyPr spcFirstLastPara="1" wrap="square" lIns="91425" tIns="45700" rIns="91425" bIns="45700" anchor="t" anchorCtr="0">
            <a:normAutofit fontScale="92500" lnSpcReduction="20000"/>
          </a:bodyPr>
          <a:lstStyle/>
          <a:p>
            <a:pPr marL="11113" marR="0" lvl="0" indent="-11113" algn="l" rtl="0">
              <a:lnSpc>
                <a:spcPct val="110000"/>
              </a:lnSpc>
              <a:spcBef>
                <a:spcPts val="0"/>
              </a:spcBef>
              <a:spcAft>
                <a:spcPts val="0"/>
              </a:spcAft>
              <a:buClr>
                <a:srgbClr val="0070C0"/>
              </a:buClr>
              <a:buSzPct val="100000"/>
              <a:buFont typeface="Arial"/>
              <a:buNone/>
            </a:pPr>
            <a:r>
              <a:rPr lang="en-US" sz="2800" b="1" u="none">
                <a:solidFill>
                  <a:srgbClr val="0070C0"/>
                </a:solidFill>
                <a:latin typeface="Calibri"/>
                <a:ea typeface="Calibri"/>
                <a:cs typeface="Calibri"/>
                <a:sym typeface="Calibri"/>
              </a:rPr>
              <a:t>4. Direct Link</a:t>
            </a:r>
            <a:r>
              <a:rPr lang="en-US" sz="2800" b="0" u="none">
                <a:solidFill>
                  <a:srgbClr val="0070C0"/>
                </a:solidFill>
                <a:latin typeface="Calibri"/>
                <a:ea typeface="Calibri"/>
                <a:cs typeface="Calibri"/>
                <a:sym typeface="Calibri"/>
              </a:rPr>
              <a:t> </a:t>
            </a:r>
            <a:br>
              <a:rPr lang="en-US" sz="2800" b="0" u="none">
                <a:solidFill>
                  <a:schemeClr val="dk1"/>
                </a:solidFill>
                <a:latin typeface="Calibri"/>
                <a:ea typeface="Calibri"/>
                <a:cs typeface="Calibri"/>
                <a:sym typeface="Calibri"/>
              </a:rPr>
            </a:br>
            <a:r>
              <a:rPr lang="en-US" sz="2400" b="0" u="none">
                <a:solidFill>
                  <a:schemeClr val="dk1"/>
                </a:solidFill>
                <a:latin typeface="Calibri"/>
                <a:ea typeface="Calibri"/>
                <a:cs typeface="Calibri"/>
                <a:sym typeface="Calibri"/>
              </a:rPr>
              <a:t>Click the link provided in the email reminder you receive after your session ends.</a:t>
            </a:r>
            <a:endParaRPr/>
          </a:p>
        </p:txBody>
      </p:sp>
      <p:sp>
        <p:nvSpPr>
          <p:cNvPr id="99" name="Google Shape;99;p13"/>
          <p:cNvSpPr txBox="1"/>
          <p:nvPr/>
        </p:nvSpPr>
        <p:spPr>
          <a:xfrm>
            <a:off x="6885450" y="2788376"/>
            <a:ext cx="2471251" cy="1806702"/>
          </a:xfrm>
          <a:prstGeom prst="rect">
            <a:avLst/>
          </a:prstGeom>
          <a:noFill/>
          <a:ln>
            <a:noFill/>
          </a:ln>
        </p:spPr>
        <p:txBody>
          <a:bodyPr spcFirstLastPara="1" wrap="square" lIns="91425" tIns="45700" rIns="91425" bIns="45700" anchor="t" anchorCtr="0">
            <a:noAutofit/>
          </a:bodyPr>
          <a:lstStyle/>
          <a:p>
            <a:pPr marL="11113" marR="0" lvl="0" indent="-11113" algn="l" rtl="0">
              <a:lnSpc>
                <a:spcPct val="100000"/>
              </a:lnSpc>
              <a:spcBef>
                <a:spcPts val="0"/>
              </a:spcBef>
              <a:spcAft>
                <a:spcPts val="0"/>
              </a:spcAft>
              <a:buClr>
                <a:srgbClr val="0070C0"/>
              </a:buClr>
              <a:buSzPts val="2400"/>
              <a:buFont typeface="Arial"/>
              <a:buNone/>
            </a:pPr>
            <a:r>
              <a:rPr lang="en-US" sz="2400" b="1" u="none">
                <a:solidFill>
                  <a:srgbClr val="0070C0"/>
                </a:solidFill>
                <a:latin typeface="Calibri"/>
                <a:ea typeface="Calibri"/>
                <a:cs typeface="Calibri"/>
                <a:sym typeface="Calibri"/>
              </a:rPr>
              <a:t>3. Online</a:t>
            </a:r>
            <a:br>
              <a:rPr lang="en-US" sz="2000" b="0" u="none">
                <a:solidFill>
                  <a:schemeClr val="dk1"/>
                </a:solidFill>
                <a:latin typeface="Calibri"/>
                <a:ea typeface="Calibri"/>
                <a:cs typeface="Calibri"/>
                <a:sym typeface="Calibri"/>
              </a:rPr>
            </a:br>
            <a:r>
              <a:rPr lang="en-US" sz="1800" b="0" u="none">
                <a:solidFill>
                  <a:schemeClr val="dk1"/>
                </a:solidFill>
                <a:latin typeface="Calibri"/>
                <a:ea typeface="Calibri"/>
                <a:cs typeface="Calibri"/>
                <a:sym typeface="Calibri"/>
              </a:rPr>
              <a:t>Click on the link located next to the downloadable session materials posted online at:</a:t>
            </a:r>
            <a:endParaRPr/>
          </a:p>
          <a:p>
            <a:pPr marL="11113" marR="0" lvl="0" indent="-11113" algn="l" rtl="0">
              <a:lnSpc>
                <a:spcPct val="100000"/>
              </a:lnSpc>
              <a:spcBef>
                <a:spcPts val="1000"/>
              </a:spcBef>
              <a:spcAft>
                <a:spcPts val="0"/>
              </a:spcAft>
              <a:buClr>
                <a:schemeClr val="dk1"/>
              </a:buClr>
              <a:buSzPts val="1200"/>
              <a:buFont typeface="Arial"/>
              <a:buNone/>
            </a:pPr>
            <a:r>
              <a:rPr lang="en-US" sz="1200" b="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www.pbis.org/conference-and-presentations/pbis-leadership-forum</a:t>
            </a:r>
            <a:endParaRPr sz="1200" b="0" u="none">
              <a:solidFill>
                <a:schemeClr val="dk1"/>
              </a:solidFill>
              <a:latin typeface="Calibri"/>
              <a:ea typeface="Calibri"/>
              <a:cs typeface="Calibri"/>
              <a:sym typeface="Calibri"/>
            </a:endParaRPr>
          </a:p>
        </p:txBody>
      </p:sp>
      <p:sp>
        <p:nvSpPr>
          <p:cNvPr id="100" name="Google Shape;100;p13"/>
          <p:cNvSpPr/>
          <p:nvPr/>
        </p:nvSpPr>
        <p:spPr>
          <a:xfrm rot="-1932769">
            <a:off x="4788190" y="3308538"/>
            <a:ext cx="1997175"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cap="none">
                <a:solidFill>
                  <a:srgbClr val="FF0000"/>
                </a:solidFill>
                <a:latin typeface="Calibri"/>
                <a:ea typeface="Calibri"/>
                <a:cs typeface="Calibri"/>
                <a:sym typeface="Calibri"/>
              </a:rPr>
              <a:t>SAMPLE</a:t>
            </a:r>
            <a:endParaRPr/>
          </a:p>
        </p:txBody>
      </p:sp>
      <p:pic>
        <p:nvPicPr>
          <p:cNvPr id="101" name="Google Shape;101;p13">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834276" y="2788376"/>
            <a:ext cx="1905000" cy="1905000"/>
          </a:xfrm>
          <a:prstGeom prst="rect">
            <a:avLst/>
          </a:prstGeom>
          <a:noFill/>
          <a:ln>
            <a:noFill/>
          </a:ln>
        </p:spPr>
      </p:pic>
      <p:sp>
        <p:nvSpPr>
          <p:cNvPr id="102" name="Google Shape;102;p13">
            <a:extLst>
              <a:ext uri="{C183D7F6-B498-43B3-948B-1728B52AA6E4}">
                <adec:decorative xmlns:adec="http://schemas.microsoft.com/office/drawing/2017/decorative" val="1"/>
              </a:ext>
            </a:extLst>
          </p:cNvPr>
          <p:cNvSpPr/>
          <p:nvPr/>
        </p:nvSpPr>
        <p:spPr>
          <a:xfrm>
            <a:off x="3452411" y="4065035"/>
            <a:ext cx="1261106" cy="690681"/>
          </a:xfrm>
          <a:prstGeom prst="rightArrow">
            <a:avLst>
              <a:gd name="adj1" fmla="val 50000"/>
              <a:gd name="adj2" fmla="val 50000"/>
            </a:avLst>
          </a:prstGeom>
          <a:solidFill>
            <a:srgbClr val="FFD96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 name="Google Shape;103;p13"/>
          <p:cNvSpPr txBox="1">
            <a:spLocks noGrp="1"/>
          </p:cNvSpPr>
          <p:nvPr>
            <p:ph type="body" idx="1"/>
          </p:nvPr>
        </p:nvSpPr>
        <p:spPr>
          <a:xfrm>
            <a:off x="2882544" y="2861351"/>
            <a:ext cx="2152443" cy="180670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70C0"/>
              </a:buClr>
              <a:buSzPts val="2400"/>
              <a:buNone/>
            </a:pPr>
            <a:r>
              <a:rPr lang="en-US" sz="2400" b="1">
                <a:solidFill>
                  <a:srgbClr val="0070C0"/>
                </a:solidFill>
              </a:rPr>
              <a:t>2. QR Code</a:t>
            </a:r>
            <a:r>
              <a:rPr lang="en-US" sz="2400">
                <a:solidFill>
                  <a:srgbClr val="0070C0"/>
                </a:solidFill>
              </a:rPr>
              <a:t> </a:t>
            </a:r>
            <a:r>
              <a:rPr lang="en-US" sz="2400"/>
              <a:t>Scan the code on this slide.</a:t>
            </a:r>
            <a:endParaRPr/>
          </a:p>
        </p:txBody>
      </p:sp>
      <p:sp>
        <p:nvSpPr>
          <p:cNvPr id="104" name="Google Shape;104;p13"/>
          <p:cNvSpPr txBox="1"/>
          <p:nvPr/>
        </p:nvSpPr>
        <p:spPr>
          <a:xfrm>
            <a:off x="232451" y="2859278"/>
            <a:ext cx="2345126" cy="1806702"/>
          </a:xfrm>
          <a:prstGeom prst="rect">
            <a:avLst/>
          </a:prstGeom>
          <a:noFill/>
          <a:ln>
            <a:noFill/>
          </a:ln>
        </p:spPr>
        <p:txBody>
          <a:bodyPr spcFirstLastPara="1" wrap="square" lIns="91425" tIns="45700" rIns="91425" bIns="45700" anchor="t" anchorCtr="0">
            <a:normAutofit/>
          </a:bodyPr>
          <a:lstStyle/>
          <a:p>
            <a:pPr marL="57150" marR="0" lvl="0" indent="-57150" algn="l" rtl="0">
              <a:lnSpc>
                <a:spcPct val="90000"/>
              </a:lnSpc>
              <a:spcBef>
                <a:spcPts val="0"/>
              </a:spcBef>
              <a:spcAft>
                <a:spcPts val="0"/>
              </a:spcAft>
              <a:buClr>
                <a:srgbClr val="0070C0"/>
              </a:buClr>
              <a:buSzPts val="2400"/>
              <a:buFont typeface="Arial"/>
              <a:buNone/>
            </a:pPr>
            <a:r>
              <a:rPr lang="en-US" sz="2400" b="1" u="none">
                <a:solidFill>
                  <a:srgbClr val="0070C0"/>
                </a:solidFill>
                <a:latin typeface="Calibri"/>
                <a:ea typeface="Calibri"/>
                <a:cs typeface="Calibri"/>
                <a:sym typeface="Calibri"/>
              </a:rPr>
              <a:t>1. Mobile App</a:t>
            </a:r>
            <a:r>
              <a:rPr lang="en-US" sz="2400" b="0" u="none">
                <a:solidFill>
                  <a:srgbClr val="0070C0"/>
                </a:solidFill>
                <a:latin typeface="Calibri"/>
                <a:ea typeface="Calibri"/>
                <a:cs typeface="Calibri"/>
                <a:sym typeface="Calibri"/>
              </a:rPr>
              <a:t> </a:t>
            </a:r>
            <a:br>
              <a:rPr lang="en-US" sz="2400" b="0" u="none">
                <a:solidFill>
                  <a:schemeClr val="dk1"/>
                </a:solidFill>
                <a:latin typeface="Calibri"/>
                <a:ea typeface="Calibri"/>
                <a:cs typeface="Calibri"/>
                <a:sym typeface="Calibri"/>
              </a:rPr>
            </a:br>
            <a:r>
              <a:rPr lang="en-US" sz="2400" b="0" u="none">
                <a:solidFill>
                  <a:schemeClr val="dk1"/>
                </a:solidFill>
                <a:latin typeface="Calibri"/>
                <a:ea typeface="Calibri"/>
                <a:cs typeface="Calibri"/>
                <a:sym typeface="Calibri"/>
              </a:rPr>
              <a:t>Click “Take Survey" under the session description.</a:t>
            </a:r>
            <a:endParaRPr/>
          </a:p>
        </p:txBody>
      </p:sp>
      <p:sp>
        <p:nvSpPr>
          <p:cNvPr id="105" name="Google Shape;105;p13"/>
          <p:cNvSpPr txBox="1"/>
          <p:nvPr/>
        </p:nvSpPr>
        <p:spPr>
          <a:xfrm>
            <a:off x="278961" y="2218291"/>
            <a:ext cx="4902200" cy="79520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accent6"/>
              </a:buClr>
              <a:buSzPts val="3500"/>
              <a:buFont typeface="Arial"/>
              <a:buNone/>
            </a:pPr>
            <a:r>
              <a:rPr lang="en-US" sz="3500" b="1" u="none">
                <a:solidFill>
                  <a:schemeClr val="accent6"/>
                </a:solidFill>
                <a:latin typeface="Candara"/>
                <a:ea typeface="Candara"/>
                <a:cs typeface="Candara"/>
                <a:sym typeface="Candara"/>
              </a:rPr>
              <a:t>Four options, pick one!</a:t>
            </a:r>
            <a:endParaRPr sz="2400" b="0" u="none">
              <a:solidFill>
                <a:schemeClr val="accent6"/>
              </a:solidFill>
              <a:latin typeface="Calibri"/>
              <a:ea typeface="Calibri"/>
              <a:cs typeface="Calibri"/>
              <a:sym typeface="Calibri"/>
            </a:endParaRPr>
          </a:p>
        </p:txBody>
      </p:sp>
      <p:sp>
        <p:nvSpPr>
          <p:cNvPr id="106" name="Google Shape;106;p13"/>
          <p:cNvSpPr/>
          <p:nvPr/>
        </p:nvSpPr>
        <p:spPr>
          <a:xfrm>
            <a:off x="407700" y="1496745"/>
            <a:ext cx="11376600"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i="1">
                <a:solidFill>
                  <a:schemeClr val="dk1"/>
                </a:solidFill>
                <a:latin typeface="Calibri"/>
                <a:ea typeface="Calibri"/>
                <a:cs typeface="Calibri"/>
                <a:sym typeface="Calibri"/>
              </a:rPr>
              <a:t>10/22</a:t>
            </a:r>
            <a:endParaRPr/>
          </a:p>
          <a:p>
            <a:pPr marL="0" marR="0" lvl="0" indent="0" algn="ctr" rtl="0">
              <a:spcBef>
                <a:spcPts val="0"/>
              </a:spcBef>
              <a:spcAft>
                <a:spcPts val="0"/>
              </a:spcAft>
              <a:buNone/>
            </a:pPr>
            <a:r>
              <a:rPr lang="en-US" sz="2000" b="1" i="1">
                <a:solidFill>
                  <a:schemeClr val="dk1"/>
                </a:solidFill>
                <a:latin typeface="Calibri"/>
                <a:ea typeface="Calibri"/>
                <a:cs typeface="Calibri"/>
                <a:sym typeface="Calibri"/>
              </a:rPr>
              <a:t>1G – </a:t>
            </a:r>
            <a:r>
              <a:rPr lang="en-US" sz="1800">
                <a:solidFill>
                  <a:schemeClr val="dk1"/>
                </a:solidFill>
                <a:latin typeface="Calibri"/>
                <a:ea typeface="Calibri"/>
                <a:cs typeface="Calibri"/>
                <a:sym typeface="Calibri"/>
              </a:rPr>
              <a:t>Screening, Triage, &amp; Assessment: Data-informed Approaches to Meeting Students' Multiple Needs</a:t>
            </a: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endParaRPr sz="2000" b="1" i="1">
              <a:solidFill>
                <a:schemeClr val="dk1"/>
              </a:solidFill>
              <a:latin typeface="Calibri"/>
              <a:ea typeface="Calibri"/>
              <a:cs typeface="Calibri"/>
              <a:sym typeface="Calibri"/>
            </a:endParaRPr>
          </a:p>
        </p:txBody>
      </p:sp>
      <p:sp>
        <p:nvSpPr>
          <p:cNvPr id="107" name="Google Shape;107;p13"/>
          <p:cNvSpPr txBox="1">
            <a:spLocks noGrp="1"/>
          </p:cNvSpPr>
          <p:nvPr>
            <p:ph type="title"/>
          </p:nvPr>
        </p:nvSpPr>
        <p:spPr>
          <a:xfrm>
            <a:off x="407700" y="365126"/>
            <a:ext cx="11376600" cy="109990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4400"/>
              <a:buFont typeface="Candara"/>
              <a:buNone/>
            </a:pPr>
            <a:r>
              <a:rPr lang="en-US"/>
              <a:t>Please Complete this Session’s Evaluation</a:t>
            </a:r>
            <a:endParaRPr/>
          </a:p>
        </p:txBody>
      </p:sp>
      <p:pic>
        <p:nvPicPr>
          <p:cNvPr id="108" name="Google Shape;108;p13">
            <a:extLst>
              <a:ext uri="{C183D7F6-B498-43B3-948B-1728B52AA6E4}">
                <adec:decorative xmlns:adec="http://schemas.microsoft.com/office/drawing/2017/decorative" val="1"/>
              </a:ext>
            </a:extLst>
          </p:cNvPr>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0" y="0"/>
            <a:ext cx="12192000" cy="683418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068B8C2-77F7-0078-5279-C2E5A1F63202}"/>
              </a:ext>
            </a:extLst>
          </p:cNvPr>
          <p:cNvSpPr>
            <a:spLocks noGrp="1"/>
          </p:cNvSpPr>
          <p:nvPr>
            <p:ph type="title"/>
          </p:nvPr>
        </p:nvSpPr>
        <p:spPr/>
        <p:txBody>
          <a:bodyPr/>
          <a:lstStyle/>
          <a:p>
            <a:r>
              <a:rPr lang="en-US">
                <a:cs typeface="Arial"/>
              </a:rPr>
              <a:t>Ci3T Implementation Professional Learning Series</a:t>
            </a:r>
            <a:endParaRPr lang="en-US"/>
          </a:p>
        </p:txBody>
      </p:sp>
      <p:pic>
        <p:nvPicPr>
          <p:cNvPr id="4" name="Content" descr="A screenshot of the Ci3T Implementation Professional Learning Series">
            <a:extLst>
              <a:ext uri="{FF2B5EF4-FFF2-40B4-BE49-F238E27FC236}">
                <a16:creationId xmlns:a16="http://schemas.microsoft.com/office/drawing/2014/main" id="{6AF6E88D-BCE3-D537-50D5-F0EB34749760}"/>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r="-118"/>
          <a:stretch>
            <a:fillRect/>
          </a:stretch>
        </p:blipFill>
        <p:spPr>
          <a:xfrm>
            <a:off x="1013347" y="1835271"/>
            <a:ext cx="10165317" cy="4476534"/>
          </a:xfrm>
          <a:prstGeom prst="rect">
            <a:avLst/>
          </a:prstGeom>
        </p:spPr>
      </p:pic>
    </p:spTree>
    <p:extLst>
      <p:ext uri="{BB962C8B-B14F-4D97-AF65-F5344CB8AC3E}">
        <p14:creationId xmlns:p14="http://schemas.microsoft.com/office/powerpoint/2010/main" val="2334413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ACC0015-4871-E660-24C8-14CA5A1F0934}"/>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Comprehensive, Integrated, Three-Tiered Model of Prevention 2</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solidFill>
            <a:schemeClr val="bg2"/>
          </a:solidFill>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cs typeface="+mn-cs"/>
                <a:sym typeface="Arial"/>
              </a:rPr>
              <a:t>District &amp; State Standards Quality Instruction</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cs typeface="+mn-cs"/>
              <a:sym typeface="Arial"/>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solidFill>
            <a:schemeClr val="bg2"/>
          </a:solidFill>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cs typeface="+mn-cs"/>
                <a:sym typeface="Arial"/>
              </a:rPr>
              <a:t>Positive Behavioral Interventions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solidFill>
            <a:schemeClr val="bg2"/>
          </a:solidFill>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cs typeface="+mn-cs"/>
                <a:sym typeface="Arial"/>
              </a:rPr>
              <a:t>Validated Curricula and Resources</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cs typeface="+mn-cs"/>
              <a:sym typeface="Arial"/>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8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SMART">
      <a:dk1>
        <a:srgbClr val="3A3A3C"/>
      </a:dk1>
      <a:lt1>
        <a:sysClr val="window" lastClr="FFFFFF"/>
      </a:lt1>
      <a:dk2>
        <a:srgbClr val="466BA3"/>
      </a:dk2>
      <a:lt2>
        <a:srgbClr val="E7E6E6"/>
      </a:lt2>
      <a:accent1>
        <a:srgbClr val="D3B051"/>
      </a:accent1>
      <a:accent2>
        <a:srgbClr val="86AA4A"/>
      </a:accent2>
      <a:accent3>
        <a:srgbClr val="466BA3"/>
      </a:accent3>
      <a:accent4>
        <a:srgbClr val="4C2F83"/>
      </a:accent4>
      <a:accent5>
        <a:srgbClr val="3A3A3C"/>
      </a:accent5>
      <a:accent6>
        <a:srgbClr val="7F7F7F"/>
      </a:accent6>
      <a:hlink>
        <a:srgbClr val="A5A5A5"/>
      </a:hlink>
      <a:folHlink>
        <a:srgbClr val="000000"/>
      </a:folHlink>
    </a:clrScheme>
    <a:fontScheme name="SMART">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4.xml><?xml version="1.0" encoding="utf-8"?>
<a:theme xmlns:a="http://schemas.openxmlformats.org/drawingml/2006/main" name="3_Office Theme">
  <a:themeElements>
    <a:clrScheme name="Custom 4">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SMART">
      <a:dk1>
        <a:srgbClr val="3A3A3C"/>
      </a:dk1>
      <a:lt1>
        <a:sysClr val="window" lastClr="FFFFFF"/>
      </a:lt1>
      <a:dk2>
        <a:srgbClr val="466BA3"/>
      </a:dk2>
      <a:lt2>
        <a:srgbClr val="E7E6E6"/>
      </a:lt2>
      <a:accent1>
        <a:srgbClr val="D3B051"/>
      </a:accent1>
      <a:accent2>
        <a:srgbClr val="86AA4A"/>
      </a:accent2>
      <a:accent3>
        <a:srgbClr val="466BA3"/>
      </a:accent3>
      <a:accent4>
        <a:srgbClr val="4C2F83"/>
      </a:accent4>
      <a:accent5>
        <a:srgbClr val="3A3A3C"/>
      </a:accent5>
      <a:accent6>
        <a:srgbClr val="7F7F7F"/>
      </a:accent6>
      <a:hlink>
        <a:srgbClr val="A5A5A5"/>
      </a:hlink>
      <a:folHlink>
        <a:srgbClr val="000000"/>
      </a:folHlink>
    </a:clrScheme>
    <a:fontScheme name="SMART">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Custom 1">
      <a:dk1>
        <a:srgbClr val="3A3A3C"/>
      </a:dk1>
      <a:lt1>
        <a:srgbClr val="FFFFFF"/>
      </a:lt1>
      <a:dk2>
        <a:srgbClr val="466BA3"/>
      </a:dk2>
      <a:lt2>
        <a:srgbClr val="E7E6E6"/>
      </a:lt2>
      <a:accent1>
        <a:srgbClr val="D3B051"/>
      </a:accent1>
      <a:accent2>
        <a:srgbClr val="86AA4A"/>
      </a:accent2>
      <a:accent3>
        <a:srgbClr val="466BA3"/>
      </a:accent3>
      <a:accent4>
        <a:srgbClr val="4C2F83"/>
      </a:accent4>
      <a:accent5>
        <a:srgbClr val="3A3A3C"/>
      </a:accent5>
      <a:accent6>
        <a:srgbClr val="7F7F7F"/>
      </a:accent6>
      <a:hlink>
        <a:srgbClr val="466BA3"/>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SMART">
      <a:dk1>
        <a:srgbClr val="3A3A3C"/>
      </a:dk1>
      <a:lt1>
        <a:srgbClr val="FFFFFF"/>
      </a:lt1>
      <a:dk2>
        <a:srgbClr val="466BA3"/>
      </a:dk2>
      <a:lt2>
        <a:srgbClr val="E7E6E6"/>
      </a:lt2>
      <a:accent1>
        <a:srgbClr val="D3B051"/>
      </a:accent1>
      <a:accent2>
        <a:srgbClr val="86AA4A"/>
      </a:accent2>
      <a:accent3>
        <a:srgbClr val="466BA3"/>
      </a:accent3>
      <a:accent4>
        <a:srgbClr val="4C2F83"/>
      </a:accent4>
      <a:accent5>
        <a:srgbClr val="3A3A3C"/>
      </a:accent5>
      <a:accent6>
        <a:srgbClr val="7F7F7F"/>
      </a:accent6>
      <a:hlink>
        <a:srgbClr val="A5A5A5"/>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318368a-e051-4120-b782-b8f83150f24c">
      <Terms xmlns="http://schemas.microsoft.com/office/infopath/2007/PartnerControls"/>
    </lcf76f155ced4ddcb4097134ff3c332f>
    <TaxCatchAll xmlns="f9e924d8-64f0-44e1-941a-d1c0bfcaccf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17" ma:contentTypeDescription="Create a new document." ma:contentTypeScope="" ma:versionID="a2c715ee8c95f1ef97ddb7f87969dcea">
  <xsd:schema xmlns:xsd="http://www.w3.org/2001/XMLSchema" xmlns:xs="http://www.w3.org/2001/XMLSchema" xmlns:p="http://schemas.microsoft.com/office/2006/metadata/properties" xmlns:ns2="4318368a-e051-4120-b782-b8f83150f24c" xmlns:ns3="f9e924d8-64f0-44e1-941a-d1c0bfcaccf4" targetNamespace="http://schemas.microsoft.com/office/2006/metadata/properties" ma:root="true" ma:fieldsID="9eac74c94ea1c247ac9521ee581bf4ea" ns2:_="" ns3:_="">
    <xsd:import namespace="4318368a-e051-4120-b782-b8f83150f24c"/>
    <xsd:import namespace="f9e924d8-64f0-44e1-941a-d1c0bfcacc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e924d8-64f0-44e1-941a-d1c0bfcaccf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de3c441-0ace-4f90-ba1a-4990169dc477}" ma:internalName="TaxCatchAll" ma:showField="CatchAllData" ma:web="f9e924d8-64f0-44e1-941a-d1c0bfcacc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F777F3-6079-4545-82A1-8899C1BF4B17}">
  <ds:schemaRefs>
    <ds:schemaRef ds:uri="http://schemas.openxmlformats.org/package/2006/metadata/core-properties"/>
    <ds:schemaRef ds:uri="http://schemas.microsoft.com/office/2006/documentManagement/types"/>
    <ds:schemaRef ds:uri="http://schemas.microsoft.com/office/infopath/2007/PartnerControls"/>
    <ds:schemaRef ds:uri="4318368a-e051-4120-b782-b8f83150f24c"/>
    <ds:schemaRef ds:uri="http://purl.org/dc/dcmitype/"/>
    <ds:schemaRef ds:uri="http://purl.org/dc/elements/1.1/"/>
    <ds:schemaRef ds:uri="f9e924d8-64f0-44e1-941a-d1c0bfcaccf4"/>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9BA9C213-DF6F-49C8-8604-5EDAB652BD07}">
  <ds:schemaRefs>
    <ds:schemaRef ds:uri="4318368a-e051-4120-b782-b8f83150f24c"/>
    <ds:schemaRef ds:uri="f9e924d8-64f0-44e1-941a-d1c0bfcacc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5</TotalTime>
  <Words>4903</Words>
  <Application>Microsoft Office PowerPoint</Application>
  <PresentationFormat>Widescreen</PresentationFormat>
  <Paragraphs>690</Paragraphs>
  <Slides>79</Slides>
  <Notes>38</Notes>
  <HiddenSlides>0</HiddenSlides>
  <MMClips>0</MMClips>
  <ScaleCrop>false</ScaleCrop>
  <HeadingPairs>
    <vt:vector size="8" baseType="variant">
      <vt:variant>
        <vt:lpstr>Fonts Used</vt:lpstr>
      </vt:variant>
      <vt:variant>
        <vt:i4>35</vt:i4>
      </vt:variant>
      <vt:variant>
        <vt:lpstr>Theme</vt:lpstr>
      </vt:variant>
      <vt:variant>
        <vt:i4>13</vt:i4>
      </vt:variant>
      <vt:variant>
        <vt:lpstr>Embedded OLE Servers</vt:lpstr>
      </vt:variant>
      <vt:variant>
        <vt:i4>1</vt:i4>
      </vt:variant>
      <vt:variant>
        <vt:lpstr>Slide Titles</vt:lpstr>
      </vt:variant>
      <vt:variant>
        <vt:i4>79</vt:i4>
      </vt:variant>
    </vt:vector>
  </HeadingPairs>
  <TitlesOfParts>
    <vt:vector size="128" baseType="lpstr">
      <vt:lpstr>Adobe Hebrew</vt:lpstr>
      <vt:lpstr>Arial</vt:lpstr>
      <vt:lpstr>Aubrey</vt:lpstr>
      <vt:lpstr>Calibri</vt:lpstr>
      <vt:lpstr>Calibri Light</vt:lpstr>
      <vt:lpstr>Candara</vt:lpstr>
      <vt:lpstr>Century Gothic</vt:lpstr>
      <vt:lpstr>Corbel</vt:lpstr>
      <vt:lpstr>Courier New</vt:lpstr>
      <vt:lpstr>Encode Sans Black</vt:lpstr>
      <vt:lpstr>Encode Sans Normal Black</vt:lpstr>
      <vt:lpstr>Gill Sans</vt:lpstr>
      <vt:lpstr>Lato</vt:lpstr>
      <vt:lpstr>Lucida Grande</vt:lpstr>
      <vt:lpstr>Merriweather</vt:lpstr>
      <vt:lpstr>Merriweather Sans</vt:lpstr>
      <vt:lpstr>Noto Sans Symbols</vt:lpstr>
      <vt:lpstr>Nunito</vt:lpstr>
      <vt:lpstr>Nunito Bold</vt:lpstr>
      <vt:lpstr>Open Sans</vt:lpstr>
      <vt:lpstr>Open Sans 1 Bold</vt:lpstr>
      <vt:lpstr>Open Sans Condensed Light</vt:lpstr>
      <vt:lpstr>Open Sans Extrabold</vt:lpstr>
      <vt:lpstr>Open Sans Extrabold</vt:lpstr>
      <vt:lpstr>Open Sans Light</vt:lpstr>
      <vt:lpstr>Open Sans Semibold</vt:lpstr>
      <vt:lpstr>Open Sans Semibold</vt:lpstr>
      <vt:lpstr>Play</vt:lpstr>
      <vt:lpstr>Quattrocento Sans</vt:lpstr>
      <vt:lpstr>System Font Regular</vt:lpstr>
      <vt:lpstr>Times New Roman</vt:lpstr>
      <vt:lpstr>Uni Sans Regular</vt:lpstr>
      <vt:lpstr>Verdana</vt:lpstr>
      <vt:lpstr>Wingdings</vt:lpstr>
      <vt:lpstr>Wingdings 2</vt:lpstr>
      <vt:lpstr>Ci3T</vt:lpstr>
      <vt:lpstr>1_Office Theme</vt:lpstr>
      <vt:lpstr>Frame</vt:lpstr>
      <vt:lpstr>3_Office Theme</vt:lpstr>
      <vt:lpstr>Simple Light</vt:lpstr>
      <vt:lpstr>4_Office Theme</vt:lpstr>
      <vt:lpstr>5_Office Theme</vt:lpstr>
      <vt:lpstr>6_Office Theme</vt:lpstr>
      <vt:lpstr>3_Simple Light</vt:lpstr>
      <vt:lpstr>2_Simple Light</vt:lpstr>
      <vt:lpstr>7_Office Theme</vt:lpstr>
      <vt:lpstr>1_Simple Light</vt:lpstr>
      <vt:lpstr>Office Theme</vt:lpstr>
      <vt:lpstr>Document</vt:lpstr>
      <vt:lpstr>1G Screening, Triage, &amp; Assessment: Data-Informed Approaches to Meeting Students’ Multiple Needs</vt:lpstr>
      <vt:lpstr>Learning Objectives</vt:lpstr>
      <vt:lpstr>Agenda</vt:lpstr>
      <vt:lpstr>Welcome and Introductions </vt:lpstr>
      <vt:lpstr>Meet our team!</vt:lpstr>
      <vt:lpstr>Systematic Screening in Tiered Systems</vt:lpstr>
      <vt:lpstr>Comprehensive, Integrated, Three-Tiered Model of Prevention 1</vt:lpstr>
      <vt:lpstr>Ci3T Implementation Professional Learning Series</vt:lpstr>
      <vt:lpstr>Comprehensive, Integrated, Three-Tiered Model of Prevention 2</vt:lpstr>
      <vt:lpstr>Primary Prevention (Tier 1)</vt:lpstr>
      <vt:lpstr>Implementation Report Example</vt:lpstr>
      <vt:lpstr>Essential Components of Primary (Tier 1) Prevention Efforts</vt:lpstr>
      <vt:lpstr>Systematic Screening … Logistics</vt:lpstr>
      <vt:lpstr>Student Risk Screening Scale – Internalizing and Externalizing (SRSS-IE; Drummond, 1994; Lane &amp; Menzies, 2009) Elementary</vt:lpstr>
      <vt:lpstr>Student Risk Screening Scale – Internalizing and Externalizing (SRSS-IE; Drummond, 1994; Lane &amp; Menzies, 2009) Secondary</vt:lpstr>
      <vt:lpstr>SRSS-IE Scores Predict Student Outcomes</vt:lpstr>
      <vt:lpstr>Spring 2023 SRSS-Externalizing Results – Elementary School level</vt:lpstr>
      <vt:lpstr>Spring 2023 SRSS-Internalizing Results – Elementary School Level</vt:lpstr>
      <vt:lpstr>Spring 2023 SRSS-Internalizing Results – Elementary Grade Level</vt:lpstr>
      <vt:lpstr>Planning for Integrated Instruction</vt:lpstr>
      <vt:lpstr>Examining Academic and Behavioral Data</vt:lpstr>
      <vt:lpstr>Building a Ci3T Tier Library</vt:lpstr>
      <vt:lpstr>Low-Intensity Strategies</vt:lpstr>
      <vt:lpstr>Low-Intensity Strategies 2</vt:lpstr>
      <vt:lpstr>Secondary (Tier 2) Intervention Grid for Middle and High School Students</vt:lpstr>
      <vt:lpstr>Using multiple data sources</vt:lpstr>
      <vt:lpstr>Secondary (Tier 2) Intervention Grid (1)</vt:lpstr>
      <vt:lpstr>Tertiary (Tier 3) Intervention Grid</vt:lpstr>
      <vt:lpstr>When a crisis occurs ….</vt:lpstr>
      <vt:lpstr>Triage and Recovery  Phase Efforts</vt:lpstr>
      <vt:lpstr>Integrating Psychological Triage into School Screening</vt:lpstr>
      <vt:lpstr>Problem (3): Even Pre-COVID There Were Not Enough Mental Health Providers to Address Youth Needs</vt:lpstr>
      <vt:lpstr> Youth Enter Mental Health Care Via “Touchpoints” and Systems of Care:  Schools are Primary to This With Broader Capacity to Observe and Identify At-Risk Youth</vt:lpstr>
      <vt:lpstr>PowerPoint Presentation</vt:lpstr>
      <vt:lpstr>Risk and Resilience Post-Event</vt:lpstr>
      <vt:lpstr>Normative and Non-Clinical Reactions</vt:lpstr>
      <vt:lpstr>Post-Traumatic Stress Disorder</vt:lpstr>
      <vt:lpstr>PowerPoint Presentation</vt:lpstr>
      <vt:lpstr>PowerPoint Presentation</vt:lpstr>
      <vt:lpstr>PowerPoint Presentation</vt:lpstr>
      <vt:lpstr>Bottom Line</vt:lpstr>
      <vt:lpstr> Triage vs Screening</vt:lpstr>
      <vt:lpstr>Psychological Simple Triage and Rapid Treatment (PsySTART)©  </vt:lpstr>
      <vt:lpstr>De-identified and Aggregated Data can provide situational awareness in large events  </vt:lpstr>
      <vt:lpstr>PowerPoint Presentation</vt:lpstr>
      <vt:lpstr>What Happens After  Positive Triage?</vt:lpstr>
      <vt:lpstr>For An Individual Child</vt:lpstr>
      <vt:lpstr>Increasing Access when Mental Health Resources are Insufficient</vt:lpstr>
      <vt:lpstr>How Does Stepped Triage to Care Work?</vt:lpstr>
      <vt:lpstr>     Thank you! Questions? tlmcg01@gmail.com</vt:lpstr>
      <vt:lpstr>Universal Social, Emotional, Behavioral, and Mental Health Screening in Washington State </vt:lpstr>
      <vt:lpstr>PowerPoint Presentation</vt:lpstr>
      <vt:lpstr>PowerPoint Presentation</vt:lpstr>
      <vt:lpstr>PowerPoint Presentation</vt:lpstr>
      <vt:lpstr>PowerPoint Presentation</vt:lpstr>
      <vt:lpstr>Methods &amp; Participants</vt:lpstr>
      <vt:lpstr>PowerPoint Presentation</vt:lpstr>
      <vt:lpstr>PowerPoint Presentation</vt:lpstr>
      <vt:lpstr>21 Unique Laws &amp; Codes Relevant to Universal Screening Reviewed</vt:lpstr>
      <vt:lpstr>PowerPoint Presentation</vt:lpstr>
      <vt:lpstr>PowerPoint Presentation</vt:lpstr>
      <vt:lpstr>PowerPoint Presentation</vt:lpstr>
      <vt:lpstr>PowerPoint Presentation</vt:lpstr>
      <vt:lpstr>PowerPoint Presentation</vt:lpstr>
      <vt:lpstr>recommendations</vt:lpstr>
      <vt:lpstr>PowerPoint Presentation</vt:lpstr>
      <vt:lpstr>PowerPoint Presentation</vt:lpstr>
      <vt:lpstr>Scaling Up Universal Screening: Training and Technical Assistance</vt:lpstr>
      <vt:lpstr>Closing Out and Moving Forward</vt:lpstr>
      <vt:lpstr>Comprehensive, Integrated, Three-Tiered Model of Prevention 3</vt:lpstr>
      <vt:lpstr>When a crisis occurs ….</vt:lpstr>
      <vt:lpstr>What about Academics? </vt:lpstr>
      <vt:lpstr>Planning for Integrated Instruction</vt:lpstr>
      <vt:lpstr>Enhancing Ci3T Modules</vt:lpstr>
      <vt:lpstr>Ci3T Website - modules</vt:lpstr>
      <vt:lpstr>Resources for screening:  PBIS.org…</vt:lpstr>
      <vt:lpstr>Tips for Communicating with Your Community about Systematic Screening</vt:lpstr>
      <vt:lpstr>The Whys and Hows of Screening: Frequently Asked Questions for Families</vt:lpstr>
      <vt:lpstr>Please Complete this Session’s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Buckman, Mark</cp:lastModifiedBy>
  <cp:revision>1</cp:revision>
  <dcterms:created xsi:type="dcterms:W3CDTF">2020-08-09T02:04:37Z</dcterms:created>
  <dcterms:modified xsi:type="dcterms:W3CDTF">2025-10-08T15:49:36Z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y fmtid="{D5CDD505-2E9C-101B-9397-08002B2CF9AE}" pid="3" name="MediaServiceImageTags">
    <vt:lpwstr/>
  </property>
</Properties>
</file>