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8" r:id="rId6"/>
  </p:sldMasterIdLst>
  <p:notesMasterIdLst>
    <p:notesMasterId r:id="rId133"/>
  </p:notesMasterIdLst>
  <p:handoutMasterIdLst>
    <p:handoutMasterId r:id="rId134"/>
  </p:handoutMasterIdLst>
  <p:sldIdLst>
    <p:sldId id="256" r:id="rId7"/>
    <p:sldId id="2394" r:id="rId8"/>
    <p:sldId id="2366" r:id="rId9"/>
    <p:sldId id="2392" r:id="rId10"/>
    <p:sldId id="2304" r:id="rId11"/>
    <p:sldId id="1952" r:id="rId12"/>
    <p:sldId id="1953" r:id="rId13"/>
    <p:sldId id="2312" r:id="rId14"/>
    <p:sldId id="2369" r:id="rId15"/>
    <p:sldId id="2299" r:id="rId16"/>
    <p:sldId id="1962" r:id="rId17"/>
    <p:sldId id="2307" r:id="rId18"/>
    <p:sldId id="1969" r:id="rId19"/>
    <p:sldId id="1970" r:id="rId20"/>
    <p:sldId id="1524" r:id="rId21"/>
    <p:sldId id="2133" r:id="rId22"/>
    <p:sldId id="2135" r:id="rId23"/>
    <p:sldId id="2030" r:id="rId24"/>
    <p:sldId id="2056" r:id="rId25"/>
    <p:sldId id="2189" r:id="rId26"/>
    <p:sldId id="2190" r:id="rId27"/>
    <p:sldId id="2036" r:id="rId28"/>
    <p:sldId id="2356" r:id="rId29"/>
    <p:sldId id="2362" r:id="rId30"/>
    <p:sldId id="342" r:id="rId31"/>
    <p:sldId id="2370" r:id="rId32"/>
    <p:sldId id="2022" r:id="rId33"/>
    <p:sldId id="2192" r:id="rId34"/>
    <p:sldId id="2193" r:id="rId35"/>
    <p:sldId id="2194" r:id="rId36"/>
    <p:sldId id="2122" r:id="rId37"/>
    <p:sldId id="2195" r:id="rId38"/>
    <p:sldId id="2196" r:id="rId39"/>
    <p:sldId id="2367" r:id="rId40"/>
    <p:sldId id="2374" r:id="rId41"/>
    <p:sldId id="2373" r:id="rId42"/>
    <p:sldId id="2191" r:id="rId43"/>
    <p:sldId id="2375" r:id="rId44"/>
    <p:sldId id="2240" r:id="rId45"/>
    <p:sldId id="2244" r:id="rId46"/>
    <p:sldId id="2197" r:id="rId47"/>
    <p:sldId id="2204" r:id="rId48"/>
    <p:sldId id="2245" r:id="rId49"/>
    <p:sldId id="2246" r:id="rId50"/>
    <p:sldId id="2198" r:id="rId51"/>
    <p:sldId id="2376" r:id="rId52"/>
    <p:sldId id="2368" r:id="rId53"/>
    <p:sldId id="2377" r:id="rId54"/>
    <p:sldId id="2378" r:id="rId55"/>
    <p:sldId id="2249" r:id="rId56"/>
    <p:sldId id="2251" r:id="rId57"/>
    <p:sldId id="2252" r:id="rId58"/>
    <p:sldId id="2261" r:id="rId59"/>
    <p:sldId id="2253" r:id="rId60"/>
    <p:sldId id="2254" r:id="rId61"/>
    <p:sldId id="2256" r:id="rId62"/>
    <p:sldId id="2259" r:id="rId63"/>
    <p:sldId id="2257" r:id="rId64"/>
    <p:sldId id="2262" r:id="rId65"/>
    <p:sldId id="2255" r:id="rId66"/>
    <p:sldId id="2263" r:id="rId67"/>
    <p:sldId id="2183" r:id="rId68"/>
    <p:sldId id="2380" r:id="rId69"/>
    <p:sldId id="2379" r:id="rId70"/>
    <p:sldId id="2264" r:id="rId71"/>
    <p:sldId id="2265" r:id="rId72"/>
    <p:sldId id="2266" r:id="rId73"/>
    <p:sldId id="2267" r:id="rId74"/>
    <p:sldId id="2228" r:id="rId75"/>
    <p:sldId id="2230" r:id="rId76"/>
    <p:sldId id="2381" r:id="rId77"/>
    <p:sldId id="2283" r:id="rId78"/>
    <p:sldId id="2269" r:id="rId79"/>
    <p:sldId id="2281" r:id="rId80"/>
    <p:sldId id="2382" r:id="rId81"/>
    <p:sldId id="2273" r:id="rId82"/>
    <p:sldId id="2274" r:id="rId83"/>
    <p:sldId id="2275" r:id="rId84"/>
    <p:sldId id="2276" r:id="rId85"/>
    <p:sldId id="2277" r:id="rId86"/>
    <p:sldId id="2233" r:id="rId87"/>
    <p:sldId id="2278" r:id="rId88"/>
    <p:sldId id="2279" r:id="rId89"/>
    <p:sldId id="2297" r:id="rId90"/>
    <p:sldId id="2287" r:id="rId91"/>
    <p:sldId id="2288" r:id="rId92"/>
    <p:sldId id="2289" r:id="rId93"/>
    <p:sldId id="2290" r:id="rId94"/>
    <p:sldId id="2291" r:id="rId95"/>
    <p:sldId id="2292" r:id="rId96"/>
    <p:sldId id="2293" r:id="rId97"/>
    <p:sldId id="413" r:id="rId98"/>
    <p:sldId id="2298" r:id="rId99"/>
    <p:sldId id="2294" r:id="rId100"/>
    <p:sldId id="2295" r:id="rId101"/>
    <p:sldId id="2236" r:id="rId102"/>
    <p:sldId id="2237" r:id="rId103"/>
    <p:sldId id="558" r:id="rId104"/>
    <p:sldId id="559" r:id="rId105"/>
    <p:sldId id="560" r:id="rId106"/>
    <p:sldId id="561" r:id="rId107"/>
    <p:sldId id="562" r:id="rId108"/>
    <p:sldId id="2357" r:id="rId109"/>
    <p:sldId id="427" r:id="rId110"/>
    <p:sldId id="2185" r:id="rId111"/>
    <p:sldId id="434" r:id="rId112"/>
    <p:sldId id="2285" r:id="rId113"/>
    <p:sldId id="2286" r:id="rId114"/>
    <p:sldId id="2383" r:id="rId115"/>
    <p:sldId id="2280" r:id="rId116"/>
    <p:sldId id="2202" r:id="rId117"/>
    <p:sldId id="2284" r:id="rId118"/>
    <p:sldId id="2282" r:id="rId119"/>
    <p:sldId id="2386" r:id="rId120"/>
    <p:sldId id="2387" r:id="rId121"/>
    <p:sldId id="2371" r:id="rId122"/>
    <p:sldId id="2385" r:id="rId123"/>
    <p:sldId id="339" r:id="rId124"/>
    <p:sldId id="2395" r:id="rId125"/>
    <p:sldId id="2388" r:id="rId126"/>
    <p:sldId id="2391" r:id="rId127"/>
    <p:sldId id="2241" r:id="rId128"/>
    <p:sldId id="2328" r:id="rId129"/>
    <p:sldId id="2317" r:id="rId130"/>
    <p:sldId id="2372" r:id="rId131"/>
    <p:sldId id="272" r:id="rId132"/>
  </p:sldIdLst>
  <p:sldSz cx="12192000" cy="6858000"/>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6"/>
            <p14:sldId id="2394"/>
            <p14:sldId id="2366"/>
            <p14:sldId id="2392"/>
            <p14:sldId id="2304"/>
            <p14:sldId id="1952"/>
            <p14:sldId id="1953"/>
          </p14:sldIdLst>
        </p14:section>
        <p14:section name="Situating Tertiary (Tier 3) Interventions in Ci3T Models" id="{75086F08-2AE5-4E45-99BE-978631DC664B}">
          <p14:sldIdLst>
            <p14:sldId id="2312"/>
            <p14:sldId id="2369"/>
            <p14:sldId id="2299"/>
            <p14:sldId id="1962"/>
            <p14:sldId id="2307"/>
            <p14:sldId id="1969"/>
            <p14:sldId id="1970"/>
            <p14:sldId id="1524"/>
            <p14:sldId id="2133"/>
            <p14:sldId id="2135"/>
            <p14:sldId id="2030"/>
            <p14:sldId id="2056"/>
            <p14:sldId id="2189"/>
            <p14:sldId id="2190"/>
            <p14:sldId id="2036"/>
            <p14:sldId id="2356"/>
            <p14:sldId id="2362"/>
          </p14:sldIdLst>
        </p14:section>
        <p14:section name="FABI Overview" id="{409EC56E-FE7F-4FD9-A5FF-7FB46D39DC46}">
          <p14:sldIdLst>
            <p14:sldId id="342"/>
            <p14:sldId id="2370"/>
            <p14:sldId id="2022"/>
            <p14:sldId id="2192"/>
            <p14:sldId id="2193"/>
            <p14:sldId id="2194"/>
            <p14:sldId id="2122"/>
            <p14:sldId id="2195"/>
            <p14:sldId id="2196"/>
            <p14:sldId id="2367"/>
            <p14:sldId id="2374"/>
            <p14:sldId id="2373"/>
          </p14:sldIdLst>
        </p14:section>
        <p14:section name="A 5-Step Process to Implement FABI" id="{55BD1977-3141-40B3-9CF3-48D37D6E88A5}">
          <p14:sldIdLst>
            <p14:sldId id="2191"/>
            <p14:sldId id="2375"/>
            <p14:sldId id="2240"/>
          </p14:sldIdLst>
        </p14:section>
        <p14:section name="Step 1" id="{80854B76-A24F-4DBA-9842-448C4E301DAB}">
          <p14:sldIdLst>
            <p14:sldId id="2244"/>
            <p14:sldId id="2197"/>
            <p14:sldId id="2204"/>
            <p14:sldId id="2245"/>
          </p14:sldIdLst>
        </p14:section>
        <p14:section name="Step 2" id="{32403B6C-E66B-4C7B-AD1B-1D051F5A75E6}">
          <p14:sldIdLst>
            <p14:sldId id="2246"/>
            <p14:sldId id="2198"/>
            <p14:sldId id="2376"/>
            <p14:sldId id="2368"/>
            <p14:sldId id="2377"/>
            <p14:sldId id="2378"/>
            <p14:sldId id="2249"/>
            <p14:sldId id="2251"/>
            <p14:sldId id="2252"/>
            <p14:sldId id="2261"/>
            <p14:sldId id="2253"/>
            <p14:sldId id="2254"/>
            <p14:sldId id="2256"/>
            <p14:sldId id="2259"/>
            <p14:sldId id="2257"/>
            <p14:sldId id="2262"/>
            <p14:sldId id="2255"/>
            <p14:sldId id="2263"/>
            <p14:sldId id="2183"/>
            <p14:sldId id="2380"/>
            <p14:sldId id="2379"/>
          </p14:sldIdLst>
        </p14:section>
        <p14:section name="Step 3" id="{FCF3C53B-8A95-4BD5-AFB1-6C38AEA66BEB}">
          <p14:sldIdLst>
            <p14:sldId id="2264"/>
            <p14:sldId id="2265"/>
            <p14:sldId id="2266"/>
            <p14:sldId id="2267"/>
            <p14:sldId id="2228"/>
            <p14:sldId id="2230"/>
            <p14:sldId id="2381"/>
            <p14:sldId id="2283"/>
            <p14:sldId id="2269"/>
            <p14:sldId id="2281"/>
            <p14:sldId id="2382"/>
          </p14:sldIdLst>
        </p14:section>
        <p14:section name="Step 4" id="{6D5187B0-5DBC-4708-B507-16EBFF15199A}">
          <p14:sldIdLst>
            <p14:sldId id="2273"/>
            <p14:sldId id="2274"/>
            <p14:sldId id="2275"/>
            <p14:sldId id="2276"/>
            <p14:sldId id="2277"/>
            <p14:sldId id="2233"/>
            <p14:sldId id="2278"/>
            <p14:sldId id="2279"/>
            <p14:sldId id="2297"/>
            <p14:sldId id="2287"/>
            <p14:sldId id="2288"/>
            <p14:sldId id="2289"/>
            <p14:sldId id="2290"/>
            <p14:sldId id="2291"/>
            <p14:sldId id="2292"/>
            <p14:sldId id="2293"/>
            <p14:sldId id="413"/>
            <p14:sldId id="2298"/>
            <p14:sldId id="2294"/>
            <p14:sldId id="2295"/>
            <p14:sldId id="2236"/>
            <p14:sldId id="2237"/>
          </p14:sldIdLst>
        </p14:section>
        <p14:section name="Illustration #2" id="{F1A5AB30-1BC8-47BC-A3A5-DFCFEFF08110}">
          <p14:sldIdLst>
            <p14:sldId id="558"/>
            <p14:sldId id="559"/>
            <p14:sldId id="560"/>
            <p14:sldId id="561"/>
            <p14:sldId id="562"/>
            <p14:sldId id="2357"/>
            <p14:sldId id="427"/>
            <p14:sldId id="2185"/>
            <p14:sldId id="434"/>
            <p14:sldId id="2285"/>
            <p14:sldId id="2286"/>
            <p14:sldId id="2383"/>
          </p14:sldIdLst>
        </p14:section>
        <p14:section name="Step 5" id="{4A6E7A06-96FD-4001-9477-CF3A566E9EAD}">
          <p14:sldIdLst>
            <p14:sldId id="2280"/>
            <p14:sldId id="2202"/>
            <p14:sldId id="2284"/>
            <p14:sldId id="2282"/>
            <p14:sldId id="2386"/>
          </p14:sldIdLst>
        </p14:section>
        <p14:section name="Work Time: Identifying Students Who Might Benefit from a Functional Assessment-Based Intervention" id="{F8F6EF3D-44E2-416F-953A-00F4E4733F37}">
          <p14:sldIdLst>
            <p14:sldId id="2387"/>
            <p14:sldId id="2371"/>
            <p14:sldId id="2385"/>
          </p14:sldIdLst>
        </p14:section>
        <p14:section name="Wrapping Up and Moving Forward" id="{7130FBA7-46AD-43F7-B9DF-4BEB30D31A85}">
          <p14:sldIdLst>
            <p14:sldId id="339"/>
            <p14:sldId id="2395"/>
            <p14:sldId id="2388"/>
            <p14:sldId id="2391"/>
            <p14:sldId id="2241"/>
            <p14:sldId id="2328"/>
            <p14:sldId id="2317"/>
            <p14:sldId id="2372"/>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CCC"/>
    <a:srgbClr val="F15159"/>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44FD4-6C5E-3747-A6D7-E6EF084A7E68}" v="2" dt="2025-10-10T12:02:02.338"/>
    <p1510:client id="{83E6AE97-361C-40B0-B6DC-7E24CC75726B}" v="2203" dt="2025-10-09T20:33:43.329"/>
    <p1510:client id="{D28B6A87-18C4-1A4D-A857-BD68EBB2AD66}" v="40" dt="2025-10-10T02:56:33.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4687"/>
  </p:normalViewPr>
  <p:slideViewPr>
    <p:cSldViewPr snapToGrid="0">
      <p:cViewPr varScale="1">
        <p:scale>
          <a:sx n="100" d="100"/>
          <a:sy n="100" d="100"/>
        </p:scale>
        <p:origin x="100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handoutMaster" Target="handoutMasters/handoutMaster1.xml"/><Relationship Id="rId139" Type="http://schemas.microsoft.com/office/2016/11/relationships/changesInfo" Target="changesInfos/changesInfo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Carrie" userId="S::c308b005@home.ku.edu::4a9c8037-3004-4cc3-ae42-b1690530f345" providerId="AD" clId="Web-{A4F0D63F-9325-BCE9-52F6-A24D5EB0F2C6}"/>
    <pc:docChg chg="modSld">
      <pc:chgData name="Brandon, Carrie" userId="S::c308b005@home.ku.edu::4a9c8037-3004-4cc3-ae42-b1690530f345" providerId="AD" clId="Web-{A4F0D63F-9325-BCE9-52F6-A24D5EB0F2C6}" dt="2025-09-30T23:16:04.095" v="55" actId="20577"/>
      <pc:docMkLst>
        <pc:docMk/>
      </pc:docMkLst>
      <pc:sldChg chg="addSp delSp modSp">
        <pc:chgData name="Brandon, Carrie" userId="S::c308b005@home.ku.edu::4a9c8037-3004-4cc3-ae42-b1690530f345" providerId="AD" clId="Web-{A4F0D63F-9325-BCE9-52F6-A24D5EB0F2C6}" dt="2025-09-30T23:16:04.095" v="55" actId="20577"/>
        <pc:sldMkLst>
          <pc:docMk/>
          <pc:sldMk cId="3386476841" sldId="2341"/>
        </pc:sldMkLst>
      </pc:sldChg>
    </pc:docChg>
  </pc:docChgLst>
  <pc:docChgLst>
    <pc:chgData name="Sarasin, Elise" userId="051ede2b-3008-44c0-bb19-c9bb04b8c5c9" providerId="ADAL" clId="{89DB9C7E-797D-4B3E-8DDE-5DB3CEA92B3A}"/>
    <pc:docChg chg="undo custSel addSld delSld modSld sldOrd modMainMaster addSection delSection modSection modNotesMaster modHandout">
      <pc:chgData name="Sarasin, Elise" userId="051ede2b-3008-44c0-bb19-c9bb04b8c5c9" providerId="ADAL" clId="{89DB9C7E-797D-4B3E-8DDE-5DB3CEA92B3A}" dt="2025-10-09T20:33:43.329" v="6577" actId="1076"/>
      <pc:docMkLst>
        <pc:docMk/>
      </pc:docMkLst>
      <pc:sldChg chg="addSp delSp modSp add mod ord modClrScheme chgLayout modNotes modNotesTx">
        <pc:chgData name="Sarasin, Elise" userId="051ede2b-3008-44c0-bb19-c9bb04b8c5c9" providerId="ADAL" clId="{89DB9C7E-797D-4B3E-8DDE-5DB3CEA92B3A}" dt="2025-10-09T20:11:06.531" v="6575"/>
        <pc:sldMkLst>
          <pc:docMk/>
          <pc:sldMk cId="0" sldId="256"/>
        </pc:sldMkLst>
        <pc:spChg chg="add mod">
          <ac:chgData name="Sarasin, Elise" userId="051ede2b-3008-44c0-bb19-c9bb04b8c5c9" providerId="ADAL" clId="{89DB9C7E-797D-4B3E-8DDE-5DB3CEA92B3A}" dt="2025-10-08T14:12:24.727" v="5021" actId="1076"/>
          <ac:spMkLst>
            <pc:docMk/>
            <pc:sldMk cId="0" sldId="256"/>
            <ac:spMk id="2" creationId="{AC0C9459-60AE-7890-CBA4-582E7DCD2143}"/>
          </ac:spMkLst>
        </pc:spChg>
        <pc:spChg chg="mod">
          <ac:chgData name="Sarasin, Elise" userId="051ede2b-3008-44c0-bb19-c9bb04b8c5c9" providerId="ADAL" clId="{89DB9C7E-797D-4B3E-8DDE-5DB3CEA92B3A}" dt="2025-10-08T16:17:59.286" v="6464" actId="20577"/>
          <ac:spMkLst>
            <pc:docMk/>
            <pc:sldMk cId="0" sldId="256"/>
            <ac:spMk id="55" creationId="{00000000-0000-0000-0000-000000000000}"/>
          </ac:spMkLst>
        </pc:spChg>
        <pc:spChg chg="mod">
          <ac:chgData name="Sarasin, Elise" userId="051ede2b-3008-44c0-bb19-c9bb04b8c5c9" providerId="ADAL" clId="{89DB9C7E-797D-4B3E-8DDE-5DB3CEA92B3A}" dt="2025-10-07T19:40:11.353" v="693" actId="1076"/>
          <ac:spMkLst>
            <pc:docMk/>
            <pc:sldMk cId="0" sldId="256"/>
            <ac:spMk id="59" creationId="{00000000-0000-0000-0000-000000000000}"/>
          </ac:spMkLst>
        </pc:spChg>
        <pc:grpChg chg="add mod">
          <ac:chgData name="Sarasin, Elise" userId="051ede2b-3008-44c0-bb19-c9bb04b8c5c9" providerId="ADAL" clId="{89DB9C7E-797D-4B3E-8DDE-5DB3CEA92B3A}" dt="2025-10-07T19:40:52.121" v="700" actId="1076"/>
          <ac:grpSpMkLst>
            <pc:docMk/>
            <pc:sldMk cId="0" sldId="256"/>
            <ac:grpSpMk id="5" creationId="{85AA40CB-85A8-B2B3-D5EB-132CF7062F4E}"/>
          </ac:grpSpMkLst>
        </pc:grpChg>
        <pc:picChg chg="add mod">
          <ac:chgData name="Sarasin, Elise" userId="051ede2b-3008-44c0-bb19-c9bb04b8c5c9" providerId="ADAL" clId="{89DB9C7E-797D-4B3E-8DDE-5DB3CEA92B3A}" dt="2025-10-08T14:12:29.133" v="5022" actId="1076"/>
          <ac:picMkLst>
            <pc:docMk/>
            <pc:sldMk cId="0" sldId="256"/>
            <ac:picMk id="3" creationId="{AB2F5104-4C82-429B-88BC-C8F60C18A272}"/>
          </ac:picMkLst>
        </pc:picChg>
        <pc:picChg chg="mod">
          <ac:chgData name="Sarasin, Elise" userId="051ede2b-3008-44c0-bb19-c9bb04b8c5c9" providerId="ADAL" clId="{89DB9C7E-797D-4B3E-8DDE-5DB3CEA92B3A}" dt="2025-10-07T19:40:24.390" v="695" actId="164"/>
          <ac:picMkLst>
            <pc:docMk/>
            <pc:sldMk cId="0" sldId="256"/>
            <ac:picMk id="56" creationId="{00000000-0000-0000-0000-000000000000}"/>
          </ac:picMkLst>
        </pc:picChg>
        <pc:picChg chg="mod">
          <ac:chgData name="Sarasin, Elise" userId="051ede2b-3008-44c0-bb19-c9bb04b8c5c9" providerId="ADAL" clId="{89DB9C7E-797D-4B3E-8DDE-5DB3CEA92B3A}" dt="2025-10-07T19:40:24.390" v="695" actId="164"/>
          <ac:picMkLst>
            <pc:docMk/>
            <pc:sldMk cId="0" sldId="256"/>
            <ac:picMk id="57" creationId="{00000000-0000-0000-0000-000000000000}"/>
          </ac:picMkLst>
        </pc:picChg>
        <pc:picChg chg="mod">
          <ac:chgData name="Sarasin, Elise" userId="051ede2b-3008-44c0-bb19-c9bb04b8c5c9" providerId="ADAL" clId="{89DB9C7E-797D-4B3E-8DDE-5DB3CEA92B3A}" dt="2025-10-07T19:39:05.520" v="684" actId="1076"/>
          <ac:picMkLst>
            <pc:docMk/>
            <pc:sldMk cId="0" sldId="256"/>
            <ac:picMk id="60" creationId="{00000000-0000-0000-0000-000000000000}"/>
          </ac:picMkLst>
        </pc:picChg>
      </pc:sldChg>
      <pc:sldChg chg="addSp delSp modSp del mod">
        <pc:chgData name="Sarasin, Elise" userId="051ede2b-3008-44c0-bb19-c9bb04b8c5c9" providerId="ADAL" clId="{89DB9C7E-797D-4B3E-8DDE-5DB3CEA92B3A}" dt="2025-10-07T19:47:53.942" v="716" actId="2696"/>
        <pc:sldMkLst>
          <pc:docMk/>
          <pc:sldMk cId="25972479" sldId="257"/>
        </pc:sldMkLst>
      </pc:sldChg>
      <pc:sldChg chg="del">
        <pc:chgData name="Sarasin, Elise" userId="051ede2b-3008-44c0-bb19-c9bb04b8c5c9" providerId="ADAL" clId="{89DB9C7E-797D-4B3E-8DDE-5DB3CEA92B3A}" dt="2025-10-08T16:08:49.698" v="6402" actId="2696"/>
        <pc:sldMkLst>
          <pc:docMk/>
          <pc:sldMk cId="0" sldId="259"/>
        </pc:sldMkLst>
      </pc:sldChg>
      <pc:sldChg chg="add del">
        <pc:chgData name="Sarasin, Elise" userId="051ede2b-3008-44c0-bb19-c9bb04b8c5c9" providerId="ADAL" clId="{89DB9C7E-797D-4B3E-8DDE-5DB3CEA92B3A}" dt="2025-10-07T19:52:24.038" v="791" actId="47"/>
        <pc:sldMkLst>
          <pc:docMk/>
          <pc:sldMk cId="0" sldId="271"/>
        </pc:sldMkLst>
      </pc:sldChg>
      <pc:sldChg chg="addSp delSp modSp add mod modAnim modNotes modNotesTx">
        <pc:chgData name="Sarasin, Elise" userId="051ede2b-3008-44c0-bb19-c9bb04b8c5c9" providerId="ADAL" clId="{89DB9C7E-797D-4B3E-8DDE-5DB3CEA92B3A}" dt="2025-10-09T20:11:06.531" v="6575"/>
        <pc:sldMkLst>
          <pc:docMk/>
          <pc:sldMk cId="0" sldId="272"/>
        </pc:sldMkLst>
        <pc:spChg chg="mod">
          <ac:chgData name="Sarasin, Elise" userId="051ede2b-3008-44c0-bb19-c9bb04b8c5c9" providerId="ADAL" clId="{89DB9C7E-797D-4B3E-8DDE-5DB3CEA92B3A}" dt="2025-10-07T19:49:48.782" v="766" actId="1076"/>
          <ac:spMkLst>
            <pc:docMk/>
            <pc:sldMk cId="0" sldId="272"/>
            <ac:spMk id="272" creationId="{00000000-0000-0000-0000-000000000000}"/>
          </ac:spMkLst>
        </pc:spChg>
        <pc:spChg chg="mod">
          <ac:chgData name="Sarasin, Elise" userId="051ede2b-3008-44c0-bb19-c9bb04b8c5c9" providerId="ADAL" clId="{89DB9C7E-797D-4B3E-8DDE-5DB3CEA92B3A}" dt="2025-10-08T13:50:16.862" v="4407" actId="1076"/>
          <ac:spMkLst>
            <pc:docMk/>
            <pc:sldMk cId="0" sldId="272"/>
            <ac:spMk id="274" creationId="{00000000-0000-0000-0000-000000000000}"/>
          </ac:spMkLst>
        </pc:spChg>
        <pc:spChg chg="mod">
          <ac:chgData name="Sarasin, Elise" userId="051ede2b-3008-44c0-bb19-c9bb04b8c5c9" providerId="ADAL" clId="{89DB9C7E-797D-4B3E-8DDE-5DB3CEA92B3A}" dt="2025-10-07T19:49:34.705" v="761" actId="1076"/>
          <ac:spMkLst>
            <pc:docMk/>
            <pc:sldMk cId="0" sldId="272"/>
            <ac:spMk id="276" creationId="{00000000-0000-0000-0000-000000000000}"/>
          </ac:spMkLst>
        </pc:spChg>
        <pc:picChg chg="add mod">
          <ac:chgData name="Sarasin, Elise" userId="051ede2b-3008-44c0-bb19-c9bb04b8c5c9" providerId="ADAL" clId="{89DB9C7E-797D-4B3E-8DDE-5DB3CEA92B3A}" dt="2025-10-08T13:39:58.374" v="4178" actId="1076"/>
          <ac:picMkLst>
            <pc:docMk/>
            <pc:sldMk cId="0" sldId="272"/>
            <ac:picMk id="2" creationId="{61535C0D-2EBB-6E5D-6D22-FCA529CA878F}"/>
          </ac:picMkLst>
        </pc:picChg>
        <pc:picChg chg="mod">
          <ac:chgData name="Sarasin, Elise" userId="051ede2b-3008-44c0-bb19-c9bb04b8c5c9" providerId="ADAL" clId="{89DB9C7E-797D-4B3E-8DDE-5DB3CEA92B3A}" dt="2025-10-08T13:40:02.345" v="4179" actId="1076"/>
          <ac:picMkLst>
            <pc:docMk/>
            <pc:sldMk cId="0" sldId="272"/>
            <ac:picMk id="273" creationId="{00000000-0000-0000-0000-000000000000}"/>
          </ac:picMkLst>
        </pc:picChg>
        <pc:picChg chg="mod">
          <ac:chgData name="Sarasin, Elise" userId="051ede2b-3008-44c0-bb19-c9bb04b8c5c9" providerId="ADAL" clId="{89DB9C7E-797D-4B3E-8DDE-5DB3CEA92B3A}" dt="2025-10-08T13:40:02.345" v="4179" actId="1076"/>
          <ac:picMkLst>
            <pc:docMk/>
            <pc:sldMk cId="0" sldId="272"/>
            <ac:picMk id="275" creationId="{00000000-0000-0000-0000-000000000000}"/>
          </ac:picMkLst>
        </pc:picChg>
        <pc:cxnChg chg="mod">
          <ac:chgData name="Sarasin, Elise" userId="051ede2b-3008-44c0-bb19-c9bb04b8c5c9" providerId="ADAL" clId="{89DB9C7E-797D-4B3E-8DDE-5DB3CEA92B3A}" dt="2025-10-07T19:49:34.705" v="761" actId="1076"/>
          <ac:cxnSpMkLst>
            <pc:docMk/>
            <pc:sldMk cId="0" sldId="272"/>
            <ac:cxnSpMk id="277" creationId="{00000000-0000-0000-0000-000000000000}"/>
          </ac:cxnSpMkLst>
        </pc:cxnChg>
        <pc:cxnChg chg="mod">
          <ac:chgData name="Sarasin, Elise" userId="051ede2b-3008-44c0-bb19-c9bb04b8c5c9" providerId="ADAL" clId="{89DB9C7E-797D-4B3E-8DDE-5DB3CEA92B3A}" dt="2025-10-07T19:49:34.705" v="761" actId="1076"/>
          <ac:cxnSpMkLst>
            <pc:docMk/>
            <pc:sldMk cId="0" sldId="272"/>
            <ac:cxnSpMk id="278" creationId="{00000000-0000-0000-0000-000000000000}"/>
          </ac:cxnSpMkLst>
        </pc:cxnChg>
      </pc:sldChg>
      <pc:sldChg chg="delSp modSp mod">
        <pc:chgData name="Sarasin, Elise" userId="051ede2b-3008-44c0-bb19-c9bb04b8c5c9" providerId="ADAL" clId="{89DB9C7E-797D-4B3E-8DDE-5DB3CEA92B3A}" dt="2025-10-09T16:26:32.267" v="6540" actId="1076"/>
        <pc:sldMkLst>
          <pc:docMk/>
          <pc:sldMk cId="3973010838" sldId="342"/>
        </pc:sldMkLst>
        <pc:picChg chg="mod">
          <ac:chgData name="Sarasin, Elise" userId="051ede2b-3008-44c0-bb19-c9bb04b8c5c9" providerId="ADAL" clId="{89DB9C7E-797D-4B3E-8DDE-5DB3CEA92B3A}" dt="2025-10-09T16:26:32.267" v="6540" actId="1076"/>
          <ac:picMkLst>
            <pc:docMk/>
            <pc:sldMk cId="3973010838" sldId="342"/>
            <ac:picMk id="4" creationId="{7A7A880B-2944-F3F4-3022-F4086A3827E2}"/>
          </ac:picMkLst>
        </pc:picChg>
        <pc:picChg chg="del">
          <ac:chgData name="Sarasin, Elise" userId="051ede2b-3008-44c0-bb19-c9bb04b8c5c9" providerId="ADAL" clId="{89DB9C7E-797D-4B3E-8DDE-5DB3CEA92B3A}" dt="2025-10-09T16:26:29.094" v="6539" actId="478"/>
          <ac:picMkLst>
            <pc:docMk/>
            <pc:sldMk cId="3973010838" sldId="342"/>
            <ac:picMk id="5" creationId="{702B2850-DA6A-17CD-A23C-C65C333D18C8}"/>
          </ac:picMkLst>
        </pc:picChg>
      </pc:sldChg>
      <pc:sldChg chg="ord">
        <pc:chgData name="Sarasin, Elise" userId="051ede2b-3008-44c0-bb19-c9bb04b8c5c9" providerId="ADAL" clId="{89DB9C7E-797D-4B3E-8DDE-5DB3CEA92B3A}" dt="2025-10-06T20:34:44.063" v="218"/>
        <pc:sldMkLst>
          <pc:docMk/>
          <pc:sldMk cId="3845944044" sldId="1524"/>
        </pc:sldMkLst>
      </pc:sldChg>
      <pc:sldChg chg="del">
        <pc:chgData name="Sarasin, Elise" userId="051ede2b-3008-44c0-bb19-c9bb04b8c5c9" providerId="ADAL" clId="{89DB9C7E-797D-4B3E-8DDE-5DB3CEA92B3A}" dt="2025-10-06T20:34:46.713" v="219" actId="2696"/>
        <pc:sldMkLst>
          <pc:docMk/>
          <pc:sldMk cId="2907856190" sldId="1929"/>
        </pc:sldMkLst>
      </pc:sldChg>
      <pc:sldChg chg="del">
        <pc:chgData name="Sarasin, Elise" userId="051ede2b-3008-44c0-bb19-c9bb04b8c5c9" providerId="ADAL" clId="{89DB9C7E-797D-4B3E-8DDE-5DB3CEA92B3A}" dt="2025-10-06T20:28:01.498" v="10" actId="47"/>
        <pc:sldMkLst>
          <pc:docMk/>
          <pc:sldMk cId="1097141549" sldId="1946"/>
        </pc:sldMkLst>
      </pc:sldChg>
      <pc:sldChg chg="del">
        <pc:chgData name="Sarasin, Elise" userId="051ede2b-3008-44c0-bb19-c9bb04b8c5c9" providerId="ADAL" clId="{89DB9C7E-797D-4B3E-8DDE-5DB3CEA92B3A}" dt="2025-10-06T20:32:17.116" v="85" actId="47"/>
        <pc:sldMkLst>
          <pc:docMk/>
          <pc:sldMk cId="1219460740" sldId="1951"/>
        </pc:sldMkLst>
      </pc:sldChg>
      <pc:sldChg chg="addSp delSp modSp mod modTransition">
        <pc:chgData name="Sarasin, Elise" userId="051ede2b-3008-44c0-bb19-c9bb04b8c5c9" providerId="ADAL" clId="{89DB9C7E-797D-4B3E-8DDE-5DB3CEA92B3A}" dt="2025-10-09T19:58:38.916" v="6542"/>
        <pc:sldMkLst>
          <pc:docMk/>
          <pc:sldMk cId="2653690524" sldId="1952"/>
        </pc:sldMkLst>
        <pc:spChg chg="mod">
          <ac:chgData name="Sarasin, Elise" userId="051ede2b-3008-44c0-bb19-c9bb04b8c5c9" providerId="ADAL" clId="{89DB9C7E-797D-4B3E-8DDE-5DB3CEA92B3A}" dt="2025-10-06T20:27:57.124" v="4" actId="20577"/>
          <ac:spMkLst>
            <pc:docMk/>
            <pc:sldMk cId="2653690524" sldId="1952"/>
            <ac:spMk id="3" creationId="{8FDAB62B-84C1-BAAD-8CB7-5029508AE914}"/>
          </ac:spMkLst>
        </pc:spChg>
      </pc:sldChg>
      <pc:sldChg chg="delSp modSp mod modTransition">
        <pc:chgData name="Sarasin, Elise" userId="051ede2b-3008-44c0-bb19-c9bb04b8c5c9" providerId="ADAL" clId="{89DB9C7E-797D-4B3E-8DDE-5DB3CEA92B3A}" dt="2025-10-09T19:58:46.670" v="6543"/>
        <pc:sldMkLst>
          <pc:docMk/>
          <pc:sldMk cId="1214318063" sldId="1953"/>
        </pc:sldMkLst>
        <pc:spChg chg="mod">
          <ac:chgData name="Sarasin, Elise" userId="051ede2b-3008-44c0-bb19-c9bb04b8c5c9" providerId="ADAL" clId="{89DB9C7E-797D-4B3E-8DDE-5DB3CEA92B3A}" dt="2025-10-08T14:15:35.848" v="5027" actId="404"/>
          <ac:spMkLst>
            <pc:docMk/>
            <pc:sldMk cId="1214318063" sldId="1953"/>
            <ac:spMk id="3" creationId="{8FDAB62B-84C1-BAAD-8CB7-5029508AE914}"/>
          </ac:spMkLst>
        </pc:spChg>
      </pc:sldChg>
      <pc:sldChg chg="ord">
        <pc:chgData name="Sarasin, Elise" userId="051ede2b-3008-44c0-bb19-c9bb04b8c5c9" providerId="ADAL" clId="{89DB9C7E-797D-4B3E-8DDE-5DB3CEA92B3A}" dt="2025-10-06T20:35:12.339" v="223"/>
        <pc:sldMkLst>
          <pc:docMk/>
          <pc:sldMk cId="1590783135" sldId="1962"/>
        </pc:sldMkLst>
      </pc:sldChg>
      <pc:sldChg chg="ord">
        <pc:chgData name="Sarasin, Elise" userId="051ede2b-3008-44c0-bb19-c9bb04b8c5c9" providerId="ADAL" clId="{89DB9C7E-797D-4B3E-8DDE-5DB3CEA92B3A}" dt="2025-10-06T20:34:34.571" v="214"/>
        <pc:sldMkLst>
          <pc:docMk/>
          <pc:sldMk cId="3655489259" sldId="1969"/>
        </pc:sldMkLst>
      </pc:sldChg>
      <pc:sldChg chg="addSp delSp modSp mod ord modAnim">
        <pc:chgData name="Sarasin, Elise" userId="051ede2b-3008-44c0-bb19-c9bb04b8c5c9" providerId="ADAL" clId="{89DB9C7E-797D-4B3E-8DDE-5DB3CEA92B3A}" dt="2025-10-08T13:46:13.745" v="4306" actId="962"/>
        <pc:sldMkLst>
          <pc:docMk/>
          <pc:sldMk cId="1619802170" sldId="1970"/>
        </pc:sldMkLst>
        <pc:picChg chg="add mod">
          <ac:chgData name="Sarasin, Elise" userId="051ede2b-3008-44c0-bb19-c9bb04b8c5c9" providerId="ADAL" clId="{89DB9C7E-797D-4B3E-8DDE-5DB3CEA92B3A}" dt="2025-10-08T13:46:13.745" v="4306" actId="962"/>
          <ac:picMkLst>
            <pc:docMk/>
            <pc:sldMk cId="1619802170" sldId="1970"/>
            <ac:picMk id="3" creationId="{DF944147-7448-84AD-956D-DDB8FDAD031D}"/>
          </ac:picMkLst>
        </pc:picChg>
      </pc:sldChg>
      <pc:sldChg chg="del">
        <pc:chgData name="Sarasin, Elise" userId="051ede2b-3008-44c0-bb19-c9bb04b8c5c9" providerId="ADAL" clId="{89DB9C7E-797D-4B3E-8DDE-5DB3CEA92B3A}" dt="2025-10-06T20:32:04.886" v="83" actId="47"/>
        <pc:sldMkLst>
          <pc:docMk/>
          <pc:sldMk cId="1179565250" sldId="1995"/>
        </pc:sldMkLst>
      </pc:sldChg>
      <pc:sldChg chg="modTransition">
        <pc:chgData name="Sarasin, Elise" userId="051ede2b-3008-44c0-bb19-c9bb04b8c5c9" providerId="ADAL" clId="{89DB9C7E-797D-4B3E-8DDE-5DB3CEA92B3A}" dt="2025-10-09T20:00:55.859" v="6552"/>
        <pc:sldMkLst>
          <pc:docMk/>
          <pc:sldMk cId="3648592433" sldId="2022"/>
        </pc:sldMkLst>
      </pc:sldChg>
      <pc:sldChg chg="modAnim">
        <pc:chgData name="Sarasin, Elise" userId="051ede2b-3008-44c0-bb19-c9bb04b8c5c9" providerId="ADAL" clId="{89DB9C7E-797D-4B3E-8DDE-5DB3CEA92B3A}" dt="2025-10-09T20:00:20.503" v="6550"/>
        <pc:sldMkLst>
          <pc:docMk/>
          <pc:sldMk cId="3116659332" sldId="2036"/>
        </pc:sldMkLst>
      </pc:sldChg>
      <pc:sldChg chg="del">
        <pc:chgData name="Sarasin, Elise" userId="051ede2b-3008-44c0-bb19-c9bb04b8c5c9" providerId="ADAL" clId="{89DB9C7E-797D-4B3E-8DDE-5DB3CEA92B3A}" dt="2025-10-06T20:30:40.714" v="72" actId="47"/>
        <pc:sldMkLst>
          <pc:docMk/>
          <pc:sldMk cId="3602342205" sldId="2167"/>
        </pc:sldMkLst>
      </pc:sldChg>
      <pc:sldChg chg="del">
        <pc:chgData name="Sarasin, Elise" userId="051ede2b-3008-44c0-bb19-c9bb04b8c5c9" providerId="ADAL" clId="{89DB9C7E-797D-4B3E-8DDE-5DB3CEA92B3A}" dt="2025-10-07T20:27:21.234" v="1320" actId="2696"/>
        <pc:sldMkLst>
          <pc:docMk/>
          <pc:sldMk cId="2479250832" sldId="2179"/>
        </pc:sldMkLst>
      </pc:sldChg>
      <pc:sldChg chg="addSp delSp modSp add del mod ord delAnim modAnim modNotesTx">
        <pc:chgData name="Sarasin, Elise" userId="051ede2b-3008-44c0-bb19-c9bb04b8c5c9" providerId="ADAL" clId="{89DB9C7E-797D-4B3E-8DDE-5DB3CEA92B3A}" dt="2025-10-07T20:59:43.617" v="2690" actId="20577"/>
        <pc:sldMkLst>
          <pc:docMk/>
          <pc:sldMk cId="962184417" sldId="2183"/>
        </pc:sldMkLst>
        <pc:picChg chg="add mod">
          <ac:chgData name="Sarasin, Elise" userId="051ede2b-3008-44c0-bb19-c9bb04b8c5c9" providerId="ADAL" clId="{89DB9C7E-797D-4B3E-8DDE-5DB3CEA92B3A}" dt="2025-10-07T20:59:20.886" v="2686" actId="1076"/>
          <ac:picMkLst>
            <pc:docMk/>
            <pc:sldMk cId="962184417" sldId="2183"/>
            <ac:picMk id="7" creationId="{3EA290D1-EF86-21B2-136B-8E7D643EC084}"/>
          </ac:picMkLst>
        </pc:picChg>
        <pc:picChg chg="add mod">
          <ac:chgData name="Sarasin, Elise" userId="051ede2b-3008-44c0-bb19-c9bb04b8c5c9" providerId="ADAL" clId="{89DB9C7E-797D-4B3E-8DDE-5DB3CEA92B3A}" dt="2025-10-07T20:59:20.886" v="2686" actId="1076"/>
          <ac:picMkLst>
            <pc:docMk/>
            <pc:sldMk cId="962184417" sldId="2183"/>
            <ac:picMk id="8" creationId="{22B3F47B-5AA1-1E9D-CDD0-8B25B8981653}"/>
          </ac:picMkLst>
        </pc:picChg>
        <pc:picChg chg="add mod">
          <ac:chgData name="Sarasin, Elise" userId="051ede2b-3008-44c0-bb19-c9bb04b8c5c9" providerId="ADAL" clId="{89DB9C7E-797D-4B3E-8DDE-5DB3CEA92B3A}" dt="2025-10-07T20:59:20.886" v="2686" actId="1076"/>
          <ac:picMkLst>
            <pc:docMk/>
            <pc:sldMk cId="962184417" sldId="2183"/>
            <ac:picMk id="23" creationId="{481863D4-AB82-DBCE-60E7-B8FD181D4FD5}"/>
          </ac:picMkLst>
        </pc:picChg>
        <pc:picChg chg="add mod">
          <ac:chgData name="Sarasin, Elise" userId="051ede2b-3008-44c0-bb19-c9bb04b8c5c9" providerId="ADAL" clId="{89DB9C7E-797D-4B3E-8DDE-5DB3CEA92B3A}" dt="2025-10-07T20:59:20.886" v="2686" actId="1076"/>
          <ac:picMkLst>
            <pc:docMk/>
            <pc:sldMk cId="962184417" sldId="2183"/>
            <ac:picMk id="24" creationId="{00F11AD0-5E5F-409D-CAFF-ECB2F2BBF7CD}"/>
          </ac:picMkLst>
        </pc:picChg>
        <pc:picChg chg="add mod">
          <ac:chgData name="Sarasin, Elise" userId="051ede2b-3008-44c0-bb19-c9bb04b8c5c9" providerId="ADAL" clId="{89DB9C7E-797D-4B3E-8DDE-5DB3CEA92B3A}" dt="2025-10-07T20:59:20.886" v="2686" actId="1076"/>
          <ac:picMkLst>
            <pc:docMk/>
            <pc:sldMk cId="962184417" sldId="2183"/>
            <ac:picMk id="26" creationId="{5BF42F93-DD2F-A5ED-C405-BEC44063561C}"/>
          </ac:picMkLst>
        </pc:picChg>
        <pc:picChg chg="add mod">
          <ac:chgData name="Sarasin, Elise" userId="051ede2b-3008-44c0-bb19-c9bb04b8c5c9" providerId="ADAL" clId="{89DB9C7E-797D-4B3E-8DDE-5DB3CEA92B3A}" dt="2025-10-07T20:59:20.886" v="2686" actId="1076"/>
          <ac:picMkLst>
            <pc:docMk/>
            <pc:sldMk cId="962184417" sldId="2183"/>
            <ac:picMk id="27" creationId="{38D0B5F7-3A8C-43D2-E29A-928FEA6FE4B5}"/>
          </ac:picMkLst>
        </pc:picChg>
        <pc:picChg chg="add mod">
          <ac:chgData name="Sarasin, Elise" userId="051ede2b-3008-44c0-bb19-c9bb04b8c5c9" providerId="ADAL" clId="{89DB9C7E-797D-4B3E-8DDE-5DB3CEA92B3A}" dt="2025-10-07T20:59:20.886" v="2686" actId="1076"/>
          <ac:picMkLst>
            <pc:docMk/>
            <pc:sldMk cId="962184417" sldId="2183"/>
            <ac:picMk id="28" creationId="{F2AF5BA0-25BC-E168-F4E4-0C6F611991E6}"/>
          </ac:picMkLst>
        </pc:picChg>
        <pc:picChg chg="add mod">
          <ac:chgData name="Sarasin, Elise" userId="051ede2b-3008-44c0-bb19-c9bb04b8c5c9" providerId="ADAL" clId="{89DB9C7E-797D-4B3E-8DDE-5DB3CEA92B3A}" dt="2025-10-07T20:59:20.886" v="2686" actId="1076"/>
          <ac:picMkLst>
            <pc:docMk/>
            <pc:sldMk cId="962184417" sldId="2183"/>
            <ac:picMk id="29" creationId="{F9CF9F5B-53C3-D15B-4D25-EE9AF9369303}"/>
          </ac:picMkLst>
        </pc:picChg>
        <pc:picChg chg="add mod">
          <ac:chgData name="Sarasin, Elise" userId="051ede2b-3008-44c0-bb19-c9bb04b8c5c9" providerId="ADAL" clId="{89DB9C7E-797D-4B3E-8DDE-5DB3CEA92B3A}" dt="2025-10-07T20:59:20.886" v="2686" actId="1076"/>
          <ac:picMkLst>
            <pc:docMk/>
            <pc:sldMk cId="962184417" sldId="2183"/>
            <ac:picMk id="31" creationId="{3F0F19C1-5864-CB85-EC9F-86CF680BF444}"/>
          </ac:picMkLst>
        </pc:picChg>
        <pc:picChg chg="add mod">
          <ac:chgData name="Sarasin, Elise" userId="051ede2b-3008-44c0-bb19-c9bb04b8c5c9" providerId="ADAL" clId="{89DB9C7E-797D-4B3E-8DDE-5DB3CEA92B3A}" dt="2025-10-07T20:59:20.886" v="2686" actId="1076"/>
          <ac:picMkLst>
            <pc:docMk/>
            <pc:sldMk cId="962184417" sldId="2183"/>
            <ac:picMk id="32" creationId="{6B1B850B-EEF1-4199-6896-8FBFF82BB5B7}"/>
          </ac:picMkLst>
        </pc:picChg>
      </pc:sldChg>
      <pc:sldChg chg="delSp modSp mod ord">
        <pc:chgData name="Sarasin, Elise" userId="051ede2b-3008-44c0-bb19-c9bb04b8c5c9" providerId="ADAL" clId="{89DB9C7E-797D-4B3E-8DDE-5DB3CEA92B3A}" dt="2025-10-08T13:49:00.574" v="4406" actId="20577"/>
        <pc:sldMkLst>
          <pc:docMk/>
          <pc:sldMk cId="3504834648" sldId="2185"/>
        </pc:sldMkLst>
        <pc:spChg chg="mod">
          <ac:chgData name="Sarasin, Elise" userId="051ede2b-3008-44c0-bb19-c9bb04b8c5c9" providerId="ADAL" clId="{89DB9C7E-797D-4B3E-8DDE-5DB3CEA92B3A}" dt="2025-10-08T13:49:00.574" v="4406" actId="20577"/>
          <ac:spMkLst>
            <pc:docMk/>
            <pc:sldMk cId="3504834648" sldId="2185"/>
            <ac:spMk id="5" creationId="{E9198273-D18F-8BC3-0520-0E05F4D3CB8D}"/>
          </ac:spMkLst>
        </pc:spChg>
        <pc:spChg chg="mod">
          <ac:chgData name="Sarasin, Elise" userId="051ede2b-3008-44c0-bb19-c9bb04b8c5c9" providerId="ADAL" clId="{89DB9C7E-797D-4B3E-8DDE-5DB3CEA92B3A}" dt="2025-10-07T21:15:12.019" v="3036" actId="20577"/>
          <ac:spMkLst>
            <pc:docMk/>
            <pc:sldMk cId="3504834648" sldId="2185"/>
            <ac:spMk id="6" creationId="{2780E6A7-2F37-E4A7-9122-85ED264DA050}"/>
          </ac:spMkLst>
        </pc:spChg>
        <pc:picChg chg="mod">
          <ac:chgData name="Sarasin, Elise" userId="051ede2b-3008-44c0-bb19-c9bb04b8c5c9" providerId="ADAL" clId="{89DB9C7E-797D-4B3E-8DDE-5DB3CEA92B3A}" dt="2025-10-07T21:15:21.666" v="3041" actId="1076"/>
          <ac:picMkLst>
            <pc:docMk/>
            <pc:sldMk cId="3504834648" sldId="2185"/>
            <ac:picMk id="7" creationId="{0CCED597-A43D-DD2D-C244-2097389A7996}"/>
          </ac:picMkLst>
        </pc:picChg>
      </pc:sldChg>
      <pc:sldChg chg="addSp delSp modSp mod addAnim delAnim modAnim">
        <pc:chgData name="Sarasin, Elise" userId="051ede2b-3008-44c0-bb19-c9bb04b8c5c9" providerId="ADAL" clId="{89DB9C7E-797D-4B3E-8DDE-5DB3CEA92B3A}" dt="2025-10-07T20:49:04.182" v="2107" actId="478"/>
        <pc:sldMkLst>
          <pc:docMk/>
          <pc:sldMk cId="1913327625" sldId="2198"/>
        </pc:sldMkLst>
      </pc:sldChg>
      <pc:sldChg chg="del">
        <pc:chgData name="Sarasin, Elise" userId="051ede2b-3008-44c0-bb19-c9bb04b8c5c9" providerId="ADAL" clId="{89DB9C7E-797D-4B3E-8DDE-5DB3CEA92B3A}" dt="2025-10-07T21:33:19.578" v="3876" actId="2696"/>
        <pc:sldMkLst>
          <pc:docMk/>
          <pc:sldMk cId="2952957157" sldId="2229"/>
        </pc:sldMkLst>
      </pc:sldChg>
      <pc:sldChg chg="addSp delSp modSp mod delAnim">
        <pc:chgData name="Sarasin, Elise" userId="051ede2b-3008-44c0-bb19-c9bb04b8c5c9" providerId="ADAL" clId="{89DB9C7E-797D-4B3E-8DDE-5DB3CEA92B3A}" dt="2025-10-07T21:10:58.204" v="2908" actId="14100"/>
        <pc:sldMkLst>
          <pc:docMk/>
          <pc:sldMk cId="1763219537" sldId="2230"/>
        </pc:sldMkLst>
        <pc:graphicFrameChg chg="add mod modGraphic">
          <ac:chgData name="Sarasin, Elise" userId="051ede2b-3008-44c0-bb19-c9bb04b8c5c9" providerId="ADAL" clId="{89DB9C7E-797D-4B3E-8DDE-5DB3CEA92B3A}" dt="2025-10-07T21:10:58.204" v="2908" actId="14100"/>
          <ac:graphicFrameMkLst>
            <pc:docMk/>
            <pc:sldMk cId="1763219537" sldId="2230"/>
            <ac:graphicFrameMk id="5" creationId="{15AB9CB5-C670-CA78-F7C8-C9FB8600CFE7}"/>
          </ac:graphicFrameMkLst>
        </pc:graphicFrameChg>
      </pc:sldChg>
      <pc:sldChg chg="delSp mod">
        <pc:chgData name="Sarasin, Elise" userId="051ede2b-3008-44c0-bb19-c9bb04b8c5c9" providerId="ADAL" clId="{89DB9C7E-797D-4B3E-8DDE-5DB3CEA92B3A}" dt="2025-10-07T20:26:33.794" v="1319" actId="478"/>
        <pc:sldMkLst>
          <pc:docMk/>
          <pc:sldMk cId="3227992131" sldId="2240"/>
        </pc:sldMkLst>
      </pc:sldChg>
      <pc:sldChg chg="ord">
        <pc:chgData name="Sarasin, Elise" userId="051ede2b-3008-44c0-bb19-c9bb04b8c5c9" providerId="ADAL" clId="{89DB9C7E-797D-4B3E-8DDE-5DB3CEA92B3A}" dt="2025-10-07T19:50:58.277" v="790"/>
        <pc:sldMkLst>
          <pc:docMk/>
          <pc:sldMk cId="926348048" sldId="2241"/>
        </pc:sldMkLst>
      </pc:sldChg>
      <pc:sldChg chg="delSp">
        <pc:chgData name="Sarasin, Elise" userId="051ede2b-3008-44c0-bb19-c9bb04b8c5c9" providerId="ADAL" clId="{89DB9C7E-797D-4B3E-8DDE-5DB3CEA92B3A}" dt="2025-10-07T20:52:58.405" v="2399" actId="21"/>
        <pc:sldMkLst>
          <pc:docMk/>
          <pc:sldMk cId="1212801082" sldId="2249"/>
        </pc:sldMkLst>
      </pc:sldChg>
      <pc:sldChg chg="del">
        <pc:chgData name="Sarasin, Elise" userId="051ede2b-3008-44c0-bb19-c9bb04b8c5c9" providerId="ADAL" clId="{89DB9C7E-797D-4B3E-8DDE-5DB3CEA92B3A}" dt="2025-10-07T20:26:03.670" v="1318" actId="2696"/>
        <pc:sldMkLst>
          <pc:docMk/>
          <pc:sldMk cId="1313326589" sldId="2260"/>
        </pc:sldMkLst>
      </pc:sldChg>
      <pc:sldChg chg="addSp modSp mod">
        <pc:chgData name="Sarasin, Elise" userId="051ede2b-3008-44c0-bb19-c9bb04b8c5c9" providerId="ADAL" clId="{89DB9C7E-797D-4B3E-8DDE-5DB3CEA92B3A}" dt="2025-10-09T20:04:45.645" v="6571" actId="167"/>
        <pc:sldMkLst>
          <pc:docMk/>
          <pc:sldMk cId="3539346378" sldId="2265"/>
        </pc:sldMkLst>
        <pc:picChg chg="add mod ord">
          <ac:chgData name="Sarasin, Elise" userId="051ede2b-3008-44c0-bb19-c9bb04b8c5c9" providerId="ADAL" clId="{89DB9C7E-797D-4B3E-8DDE-5DB3CEA92B3A}" dt="2025-10-09T20:04:45.645" v="6571" actId="167"/>
          <ac:picMkLst>
            <pc:docMk/>
            <pc:sldMk cId="3539346378" sldId="2265"/>
            <ac:picMk id="8" creationId="{87CAB305-F231-C71C-7DDB-8E9C0D0B9C02}"/>
          </ac:picMkLst>
        </pc:picChg>
      </pc:sldChg>
      <pc:sldChg chg="del">
        <pc:chgData name="Sarasin, Elise" userId="051ede2b-3008-44c0-bb19-c9bb04b8c5c9" providerId="ADAL" clId="{89DB9C7E-797D-4B3E-8DDE-5DB3CEA92B3A}" dt="2025-10-07T21:32:57.424" v="3874" actId="2696"/>
        <pc:sldMkLst>
          <pc:docMk/>
          <pc:sldMk cId="2885087197" sldId="2268"/>
        </pc:sldMkLst>
      </pc:sldChg>
      <pc:sldChg chg="del">
        <pc:chgData name="Sarasin, Elise" userId="051ede2b-3008-44c0-bb19-c9bb04b8c5c9" providerId="ADAL" clId="{89DB9C7E-797D-4B3E-8DDE-5DB3CEA92B3A}" dt="2025-10-07T21:33:11.078" v="3875" actId="2696"/>
        <pc:sldMkLst>
          <pc:docMk/>
          <pc:sldMk cId="1333064216" sldId="2270"/>
        </pc:sldMkLst>
      </pc:sldChg>
      <pc:sldChg chg="del">
        <pc:chgData name="Sarasin, Elise" userId="051ede2b-3008-44c0-bb19-c9bb04b8c5c9" providerId="ADAL" clId="{89DB9C7E-797D-4B3E-8DDE-5DB3CEA92B3A}" dt="2025-10-07T21:33:22.115" v="3877" actId="2696"/>
        <pc:sldMkLst>
          <pc:docMk/>
          <pc:sldMk cId="17713897" sldId="2272"/>
        </pc:sldMkLst>
      </pc:sldChg>
      <pc:sldChg chg="modSp mod">
        <pc:chgData name="Sarasin, Elise" userId="051ede2b-3008-44c0-bb19-c9bb04b8c5c9" providerId="ADAL" clId="{89DB9C7E-797D-4B3E-8DDE-5DB3CEA92B3A}" dt="2025-10-07T21:11:34.949" v="2951" actId="20577"/>
        <pc:sldMkLst>
          <pc:docMk/>
          <pc:sldMk cId="502368335" sldId="2281"/>
        </pc:sldMkLst>
        <pc:spChg chg="mod">
          <ac:chgData name="Sarasin, Elise" userId="051ede2b-3008-44c0-bb19-c9bb04b8c5c9" providerId="ADAL" clId="{89DB9C7E-797D-4B3E-8DDE-5DB3CEA92B3A}" dt="2025-10-07T21:11:34.949" v="2951" actId="20577"/>
          <ac:spMkLst>
            <pc:docMk/>
            <pc:sldMk cId="502368335" sldId="2281"/>
            <ac:spMk id="7" creationId="{5D50342A-10B7-EAC5-44F8-A223D0FBF100}"/>
          </ac:spMkLst>
        </pc:spChg>
      </pc:sldChg>
      <pc:sldChg chg="add del">
        <pc:chgData name="Sarasin, Elise" userId="051ede2b-3008-44c0-bb19-c9bb04b8c5c9" providerId="ADAL" clId="{89DB9C7E-797D-4B3E-8DDE-5DB3CEA92B3A}" dt="2025-10-07T21:09:44.777" v="2880"/>
        <pc:sldMkLst>
          <pc:docMk/>
          <pc:sldMk cId="201568616" sldId="2283"/>
        </pc:sldMkLst>
      </pc:sldChg>
      <pc:sldChg chg="ord">
        <pc:chgData name="Sarasin, Elise" userId="051ede2b-3008-44c0-bb19-c9bb04b8c5c9" providerId="ADAL" clId="{89DB9C7E-797D-4B3E-8DDE-5DB3CEA92B3A}" dt="2025-10-06T20:34:30.751" v="210"/>
        <pc:sldMkLst>
          <pc:docMk/>
          <pc:sldMk cId="3304428735" sldId="2299"/>
        </pc:sldMkLst>
      </pc:sldChg>
      <pc:sldChg chg="del">
        <pc:chgData name="Sarasin, Elise" userId="051ede2b-3008-44c0-bb19-c9bb04b8c5c9" providerId="ADAL" clId="{89DB9C7E-797D-4B3E-8DDE-5DB3CEA92B3A}" dt="2025-10-06T20:31:47.279" v="80" actId="47"/>
        <pc:sldMkLst>
          <pc:docMk/>
          <pc:sldMk cId="1213610760" sldId="2301"/>
        </pc:sldMkLst>
      </pc:sldChg>
      <pc:sldChg chg="ord modAnim">
        <pc:chgData name="Sarasin, Elise" userId="051ede2b-3008-44c0-bb19-c9bb04b8c5c9" providerId="ADAL" clId="{89DB9C7E-797D-4B3E-8DDE-5DB3CEA92B3A}" dt="2025-10-09T19:58:24.932" v="6541"/>
        <pc:sldMkLst>
          <pc:docMk/>
          <pc:sldMk cId="2839932160" sldId="2304"/>
        </pc:sldMkLst>
      </pc:sldChg>
      <pc:sldChg chg="del ord">
        <pc:chgData name="Sarasin, Elise" userId="051ede2b-3008-44c0-bb19-c9bb04b8c5c9" providerId="ADAL" clId="{89DB9C7E-797D-4B3E-8DDE-5DB3CEA92B3A}" dt="2025-10-07T21:29:40.285" v="3769" actId="2696"/>
        <pc:sldMkLst>
          <pc:docMk/>
          <pc:sldMk cId="473130021" sldId="2305"/>
        </pc:sldMkLst>
      </pc:sldChg>
      <pc:sldChg chg="ord">
        <pc:chgData name="Sarasin, Elise" userId="051ede2b-3008-44c0-bb19-c9bb04b8c5c9" providerId="ADAL" clId="{89DB9C7E-797D-4B3E-8DDE-5DB3CEA92B3A}" dt="2025-10-06T20:34:32.889" v="212"/>
        <pc:sldMkLst>
          <pc:docMk/>
          <pc:sldMk cId="3393545128" sldId="2307"/>
        </pc:sldMkLst>
      </pc:sldChg>
      <pc:sldChg chg="del">
        <pc:chgData name="Sarasin, Elise" userId="051ede2b-3008-44c0-bb19-c9bb04b8c5c9" providerId="ADAL" clId="{89DB9C7E-797D-4B3E-8DDE-5DB3CEA92B3A}" dt="2025-10-07T20:57:45.515" v="2679" actId="47"/>
        <pc:sldMkLst>
          <pc:docMk/>
          <pc:sldMk cId="2164460981" sldId="2315"/>
        </pc:sldMkLst>
      </pc:sldChg>
      <pc:sldChg chg="del">
        <pc:chgData name="Sarasin, Elise" userId="051ede2b-3008-44c0-bb19-c9bb04b8c5c9" providerId="ADAL" clId="{89DB9C7E-797D-4B3E-8DDE-5DB3CEA92B3A}" dt="2025-10-07T21:14:03.644" v="3028" actId="47"/>
        <pc:sldMkLst>
          <pc:docMk/>
          <pc:sldMk cId="3779973915" sldId="2316"/>
        </pc:sldMkLst>
      </pc:sldChg>
      <pc:sldChg chg="modSp modAnim">
        <pc:chgData name="Sarasin, Elise" userId="051ede2b-3008-44c0-bb19-c9bb04b8c5c9" providerId="ADAL" clId="{89DB9C7E-797D-4B3E-8DDE-5DB3CEA92B3A}" dt="2025-10-09T20:09:10.478" v="6573"/>
        <pc:sldMkLst>
          <pc:docMk/>
          <pc:sldMk cId="1837665017" sldId="2317"/>
        </pc:sldMkLst>
        <pc:spChg chg="mod">
          <ac:chgData name="Sarasin, Elise" userId="051ede2b-3008-44c0-bb19-c9bb04b8c5c9" providerId="ADAL" clId="{89DB9C7E-797D-4B3E-8DDE-5DB3CEA92B3A}" dt="2025-10-08T13:50:30.317" v="4410" actId="20577"/>
          <ac:spMkLst>
            <pc:docMk/>
            <pc:sldMk cId="1837665017" sldId="2317"/>
            <ac:spMk id="3" creationId="{75191563-AD5C-7B9A-8E3F-B4CF8E662209}"/>
          </ac:spMkLst>
        </pc:spChg>
      </pc:sldChg>
      <pc:sldChg chg="add ord modNotesTx">
        <pc:chgData name="Sarasin, Elise" userId="051ede2b-3008-44c0-bb19-c9bb04b8c5c9" providerId="ADAL" clId="{89DB9C7E-797D-4B3E-8DDE-5DB3CEA92B3A}" dt="2025-10-08T15:33:38.739" v="5431" actId="20577"/>
        <pc:sldMkLst>
          <pc:docMk/>
          <pc:sldMk cId="2758540322" sldId="2328"/>
        </pc:sldMkLst>
      </pc:sldChg>
      <pc:sldChg chg="del">
        <pc:chgData name="Sarasin, Elise" userId="051ede2b-3008-44c0-bb19-c9bb04b8c5c9" providerId="ADAL" clId="{89DB9C7E-797D-4B3E-8DDE-5DB3CEA92B3A}" dt="2025-10-06T20:31:48.366" v="81" actId="47"/>
        <pc:sldMkLst>
          <pc:docMk/>
          <pc:sldMk cId="1290593882" sldId="2329"/>
        </pc:sldMkLst>
      </pc:sldChg>
      <pc:sldChg chg="add del">
        <pc:chgData name="Sarasin, Elise" userId="051ede2b-3008-44c0-bb19-c9bb04b8c5c9" providerId="ADAL" clId="{89DB9C7E-797D-4B3E-8DDE-5DB3CEA92B3A}" dt="2025-10-06T20:28:00.577" v="9" actId="47"/>
        <pc:sldMkLst>
          <pc:docMk/>
          <pc:sldMk cId="3386476841" sldId="2341"/>
        </pc:sldMkLst>
      </pc:sldChg>
      <pc:sldChg chg="delSp modSp add mod">
        <pc:chgData name="Sarasin, Elise" userId="051ede2b-3008-44c0-bb19-c9bb04b8c5c9" providerId="ADAL" clId="{89DB9C7E-797D-4B3E-8DDE-5DB3CEA92B3A}" dt="2025-10-08T13:47:14.391" v="4321" actId="1076"/>
        <pc:sldMkLst>
          <pc:docMk/>
          <pc:sldMk cId="426633033" sldId="2362"/>
        </pc:sldMkLst>
        <pc:spChg chg="mod">
          <ac:chgData name="Sarasin, Elise" userId="051ede2b-3008-44c0-bb19-c9bb04b8c5c9" providerId="ADAL" clId="{89DB9C7E-797D-4B3E-8DDE-5DB3CEA92B3A}" dt="2025-10-08T13:47:08.803" v="4319" actId="14100"/>
          <ac:spMkLst>
            <pc:docMk/>
            <pc:sldMk cId="426633033" sldId="2362"/>
            <ac:spMk id="3" creationId="{E35E37B9-19FC-45D8-E178-F6F2D360CCDB}"/>
          </ac:spMkLst>
        </pc:spChg>
        <pc:picChg chg="mod">
          <ac:chgData name="Sarasin, Elise" userId="051ede2b-3008-44c0-bb19-c9bb04b8c5c9" providerId="ADAL" clId="{89DB9C7E-797D-4B3E-8DDE-5DB3CEA92B3A}" dt="2025-10-08T13:47:14.391" v="4321" actId="1076"/>
          <ac:picMkLst>
            <pc:docMk/>
            <pc:sldMk cId="426633033" sldId="2362"/>
            <ac:picMk id="4" creationId="{E38B5480-6381-F70D-445E-E45A6255CE47}"/>
          </ac:picMkLst>
        </pc:picChg>
      </pc:sldChg>
      <pc:sldChg chg="add del">
        <pc:chgData name="Sarasin, Elise" userId="051ede2b-3008-44c0-bb19-c9bb04b8c5c9" providerId="ADAL" clId="{89DB9C7E-797D-4B3E-8DDE-5DB3CEA92B3A}" dt="2025-10-07T20:59:35.572" v="2689" actId="2696"/>
        <pc:sldMkLst>
          <pc:docMk/>
          <pc:sldMk cId="2529503403" sldId="2363"/>
        </pc:sldMkLst>
      </pc:sldChg>
      <pc:sldChg chg="add del">
        <pc:chgData name="Sarasin, Elise" userId="051ede2b-3008-44c0-bb19-c9bb04b8c5c9" providerId="ADAL" clId="{89DB9C7E-797D-4B3E-8DDE-5DB3CEA92B3A}" dt="2025-10-06T20:31:40.316" v="78"/>
        <pc:sldMkLst>
          <pc:docMk/>
          <pc:sldMk cId="2369374201" sldId="2364"/>
        </pc:sldMkLst>
      </pc:sldChg>
      <pc:sldChg chg="add del">
        <pc:chgData name="Sarasin, Elise" userId="051ede2b-3008-44c0-bb19-c9bb04b8c5c9" providerId="ADAL" clId="{89DB9C7E-797D-4B3E-8DDE-5DB3CEA92B3A}" dt="2025-10-07T19:50:26.639" v="782" actId="2696"/>
        <pc:sldMkLst>
          <pc:docMk/>
          <pc:sldMk cId="2411719418" sldId="2364"/>
        </pc:sldMkLst>
      </pc:sldChg>
      <pc:sldChg chg="addSp delSp modSp new del mod modShow">
        <pc:chgData name="Sarasin, Elise" userId="051ede2b-3008-44c0-bb19-c9bb04b8c5c9" providerId="ADAL" clId="{89DB9C7E-797D-4B3E-8DDE-5DB3CEA92B3A}" dt="2025-10-08T16:06:42.254" v="6257" actId="2696"/>
        <pc:sldMkLst>
          <pc:docMk/>
          <pc:sldMk cId="2127167064" sldId="2365"/>
        </pc:sldMkLst>
      </pc:sldChg>
      <pc:sldChg chg="modSp add mod">
        <pc:chgData name="Sarasin, Elise" userId="051ede2b-3008-44c0-bb19-c9bb04b8c5c9" providerId="ADAL" clId="{89DB9C7E-797D-4B3E-8DDE-5DB3CEA92B3A}" dt="2025-10-06T20:38:35.437" v="398" actId="20577"/>
        <pc:sldMkLst>
          <pc:docMk/>
          <pc:sldMk cId="3660262109" sldId="2366"/>
        </pc:sldMkLst>
      </pc:sldChg>
      <pc:sldChg chg="addSp delSp modSp new mod ord modClrScheme chgLayout">
        <pc:chgData name="Sarasin, Elise" userId="051ede2b-3008-44c0-bb19-c9bb04b8c5c9" providerId="ADAL" clId="{89DB9C7E-797D-4B3E-8DDE-5DB3CEA92B3A}" dt="2025-10-08T16:42:22.329" v="6479" actId="1076"/>
        <pc:sldMkLst>
          <pc:docMk/>
          <pc:sldMk cId="1326867587" sldId="2367"/>
        </pc:sldMkLst>
        <pc:spChg chg="mod ord">
          <ac:chgData name="Sarasin, Elise" userId="051ede2b-3008-44c0-bb19-c9bb04b8c5c9" providerId="ADAL" clId="{89DB9C7E-797D-4B3E-8DDE-5DB3CEA92B3A}" dt="2025-10-07T20:15:19.187" v="911" actId="700"/>
          <ac:spMkLst>
            <pc:docMk/>
            <pc:sldMk cId="1326867587" sldId="2367"/>
            <ac:spMk id="2" creationId="{CC0B7D3E-059D-C996-67D4-C8F2468F5556}"/>
          </ac:spMkLst>
        </pc:spChg>
        <pc:spChg chg="mod ord">
          <ac:chgData name="Sarasin, Elise" userId="051ede2b-3008-44c0-bb19-c9bb04b8c5c9" providerId="ADAL" clId="{89DB9C7E-797D-4B3E-8DDE-5DB3CEA92B3A}" dt="2025-10-07T20:19:27.152" v="1097" actId="14100"/>
          <ac:spMkLst>
            <pc:docMk/>
            <pc:sldMk cId="1326867587" sldId="2367"/>
            <ac:spMk id="3" creationId="{C05A50E9-6BD3-AD90-0932-0C05410BCDF6}"/>
          </ac:spMkLst>
        </pc:spChg>
        <pc:picChg chg="add mod">
          <ac:chgData name="Sarasin, Elise" userId="051ede2b-3008-44c0-bb19-c9bb04b8c5c9" providerId="ADAL" clId="{89DB9C7E-797D-4B3E-8DDE-5DB3CEA92B3A}" dt="2025-10-08T16:42:22.329" v="6479" actId="1076"/>
          <ac:picMkLst>
            <pc:docMk/>
            <pc:sldMk cId="1326867587" sldId="2367"/>
            <ac:picMk id="6" creationId="{D3403CC1-8FA4-2EBF-32E6-D41493F60F98}"/>
          </ac:picMkLst>
        </pc:picChg>
      </pc:sldChg>
      <pc:sldChg chg="addSp delSp modSp mod">
        <pc:chgData name="Sarasin, Elise" userId="051ede2b-3008-44c0-bb19-c9bb04b8c5c9" providerId="ADAL" clId="{89DB9C7E-797D-4B3E-8DDE-5DB3CEA92B3A}" dt="2025-10-07T20:47:22.488" v="1949" actId="1076"/>
        <pc:sldMkLst>
          <pc:docMk/>
          <pc:sldMk cId="1790376052" sldId="2368"/>
        </pc:sldMkLst>
        <pc:spChg chg="mod">
          <ac:chgData name="Sarasin, Elise" userId="051ede2b-3008-44c0-bb19-c9bb04b8c5c9" providerId="ADAL" clId="{89DB9C7E-797D-4B3E-8DDE-5DB3CEA92B3A}" dt="2025-10-07T20:36:31.969" v="1544" actId="20577"/>
          <ac:spMkLst>
            <pc:docMk/>
            <pc:sldMk cId="1790376052" sldId="2368"/>
            <ac:spMk id="2" creationId="{4D3ABB46-1DDA-56FD-3652-57756C9E5199}"/>
          </ac:spMkLst>
        </pc:spChg>
        <pc:spChg chg="mod">
          <ac:chgData name="Sarasin, Elise" userId="051ede2b-3008-44c0-bb19-c9bb04b8c5c9" providerId="ADAL" clId="{89DB9C7E-797D-4B3E-8DDE-5DB3CEA92B3A}" dt="2025-10-07T20:47:13.720" v="1944" actId="20577"/>
          <ac:spMkLst>
            <pc:docMk/>
            <pc:sldMk cId="1790376052" sldId="2368"/>
            <ac:spMk id="3" creationId="{D0DCD2E3-1FA6-188C-36E1-0B7928B396C0}"/>
          </ac:spMkLst>
        </pc:spChg>
        <pc:picChg chg="add mod">
          <ac:chgData name="Sarasin, Elise" userId="051ede2b-3008-44c0-bb19-c9bb04b8c5c9" providerId="ADAL" clId="{89DB9C7E-797D-4B3E-8DDE-5DB3CEA92B3A}" dt="2025-10-07T20:47:22.488" v="1949" actId="1076"/>
          <ac:picMkLst>
            <pc:docMk/>
            <pc:sldMk cId="1790376052" sldId="2368"/>
            <ac:picMk id="6" creationId="{48810FC6-CE7D-4618-3259-2652AC5FEB45}"/>
          </ac:picMkLst>
        </pc:picChg>
        <pc:picChg chg="add mod">
          <ac:chgData name="Sarasin, Elise" userId="051ede2b-3008-44c0-bb19-c9bb04b8c5c9" providerId="ADAL" clId="{89DB9C7E-797D-4B3E-8DDE-5DB3CEA92B3A}" dt="2025-10-07T20:47:20.870" v="1948" actId="1076"/>
          <ac:picMkLst>
            <pc:docMk/>
            <pc:sldMk cId="1790376052" sldId="2368"/>
            <ac:picMk id="10" creationId="{1BF40799-6B33-12E3-F66A-F1A78B52BC58}"/>
          </ac:picMkLst>
        </pc:picChg>
      </pc:sldChg>
      <pc:sldChg chg="modSp add mod modTransition">
        <pc:chgData name="Sarasin, Elise" userId="051ede2b-3008-44c0-bb19-c9bb04b8c5c9" providerId="ADAL" clId="{89DB9C7E-797D-4B3E-8DDE-5DB3CEA92B3A}" dt="2025-10-09T19:58:53.621" v="6544"/>
        <pc:sldMkLst>
          <pc:docMk/>
          <pc:sldMk cId="1650921348" sldId="2369"/>
        </pc:sldMkLst>
        <pc:spChg chg="mod">
          <ac:chgData name="Sarasin, Elise" userId="051ede2b-3008-44c0-bb19-c9bb04b8c5c9" providerId="ADAL" clId="{89DB9C7E-797D-4B3E-8DDE-5DB3CEA92B3A}" dt="2025-10-07T19:28:50.188" v="630" actId="1076"/>
          <ac:spMkLst>
            <pc:docMk/>
            <pc:sldMk cId="1650921348" sldId="2369"/>
            <ac:spMk id="4" creationId="{9990FF6C-1F2A-1F7E-A0C5-CBEA4231167D}"/>
          </ac:spMkLst>
        </pc:spChg>
      </pc:sldChg>
      <pc:sldChg chg="modSp add mod modTransition">
        <pc:chgData name="Sarasin, Elise" userId="051ede2b-3008-44c0-bb19-c9bb04b8c5c9" providerId="ADAL" clId="{89DB9C7E-797D-4B3E-8DDE-5DB3CEA92B3A}" dt="2025-10-09T20:00:45.704" v="6551"/>
        <pc:sldMkLst>
          <pc:docMk/>
          <pc:sldMk cId="300495599" sldId="2370"/>
        </pc:sldMkLst>
        <pc:spChg chg="mod">
          <ac:chgData name="Sarasin, Elise" userId="051ede2b-3008-44c0-bb19-c9bb04b8c5c9" providerId="ADAL" clId="{89DB9C7E-797D-4B3E-8DDE-5DB3CEA92B3A}" dt="2025-10-07T19:29:13.935" v="649" actId="1076"/>
          <ac:spMkLst>
            <pc:docMk/>
            <pc:sldMk cId="300495599" sldId="2370"/>
            <ac:spMk id="4" creationId="{CC390A59-F60E-8A6C-5B7F-1CE2FACFA922}"/>
          </ac:spMkLst>
        </pc:spChg>
      </pc:sldChg>
      <pc:sldChg chg="modSp add mod ord modTransition chgLayout">
        <pc:chgData name="Sarasin, Elise" userId="051ede2b-3008-44c0-bb19-c9bb04b8c5c9" providerId="ADAL" clId="{89DB9C7E-797D-4B3E-8DDE-5DB3CEA92B3A}" dt="2025-10-09T20:08:18.625" v="6572"/>
        <pc:sldMkLst>
          <pc:docMk/>
          <pc:sldMk cId="1899445563" sldId="2371"/>
        </pc:sldMkLst>
        <pc:spChg chg="mod ord">
          <ac:chgData name="Sarasin, Elise" userId="051ede2b-3008-44c0-bb19-c9bb04b8c5c9" providerId="ADAL" clId="{89DB9C7E-797D-4B3E-8DDE-5DB3CEA92B3A}" dt="2025-10-07T21:18:02.822" v="3046" actId="700"/>
          <ac:spMkLst>
            <pc:docMk/>
            <pc:sldMk cId="1899445563" sldId="2371"/>
            <ac:spMk id="2" creationId="{B167CE68-24B1-FDD7-13BE-C777AD0F5D5A}"/>
          </ac:spMkLst>
        </pc:spChg>
        <pc:spChg chg="mod ord">
          <ac:chgData name="Sarasin, Elise" userId="051ede2b-3008-44c0-bb19-c9bb04b8c5c9" providerId="ADAL" clId="{89DB9C7E-797D-4B3E-8DDE-5DB3CEA92B3A}" dt="2025-10-07T21:18:02.822" v="3046" actId="700"/>
          <ac:spMkLst>
            <pc:docMk/>
            <pc:sldMk cId="1899445563" sldId="2371"/>
            <ac:spMk id="3" creationId="{731BF8DB-65A1-8066-066D-B6EFFF54EF72}"/>
          </ac:spMkLst>
        </pc:spChg>
        <pc:spChg chg="mod">
          <ac:chgData name="Sarasin, Elise" userId="051ede2b-3008-44c0-bb19-c9bb04b8c5c9" providerId="ADAL" clId="{89DB9C7E-797D-4B3E-8DDE-5DB3CEA92B3A}" dt="2025-10-07T21:18:06.358" v="3047" actId="1076"/>
          <ac:spMkLst>
            <pc:docMk/>
            <pc:sldMk cId="1899445563" sldId="2371"/>
            <ac:spMk id="4" creationId="{2309D0C9-2C04-C319-B2A5-8BC996C8DD6C}"/>
          </ac:spMkLst>
        </pc:spChg>
      </pc:sldChg>
      <pc:sldChg chg="add modNotes">
        <pc:chgData name="Sarasin, Elise" userId="051ede2b-3008-44c0-bb19-c9bb04b8c5c9" providerId="ADAL" clId="{89DB9C7E-797D-4B3E-8DDE-5DB3CEA92B3A}" dt="2025-10-09T20:11:06.531" v="6575"/>
        <pc:sldMkLst>
          <pc:docMk/>
          <pc:sldMk cId="1911592623" sldId="2372"/>
        </pc:sldMkLst>
      </pc:sldChg>
      <pc:sldChg chg="addSp delSp modSp add mod modAnim modNotesTx">
        <pc:chgData name="Sarasin, Elise" userId="051ede2b-3008-44c0-bb19-c9bb04b8c5c9" providerId="ADAL" clId="{89DB9C7E-797D-4B3E-8DDE-5DB3CEA92B3A}" dt="2025-10-08T16:43:24.883" v="6533" actId="1036"/>
        <pc:sldMkLst>
          <pc:docMk/>
          <pc:sldMk cId="3987861078" sldId="2373"/>
        </pc:sldMkLst>
        <pc:picChg chg="add mod ord modCrop">
          <ac:chgData name="Sarasin, Elise" userId="051ede2b-3008-44c0-bb19-c9bb04b8c5c9" providerId="ADAL" clId="{89DB9C7E-797D-4B3E-8DDE-5DB3CEA92B3A}" dt="2025-10-08T16:43:24.883" v="6533" actId="1036"/>
          <ac:picMkLst>
            <pc:docMk/>
            <pc:sldMk cId="3987861078" sldId="2373"/>
            <ac:picMk id="3" creationId="{9DA7ECC0-7BB4-873F-4FEC-B8636B31DE10}"/>
          </ac:picMkLst>
        </pc:picChg>
        <pc:picChg chg="add mod">
          <ac:chgData name="Sarasin, Elise" userId="051ede2b-3008-44c0-bb19-c9bb04b8c5c9" providerId="ADAL" clId="{89DB9C7E-797D-4B3E-8DDE-5DB3CEA92B3A}" dt="2025-10-08T16:42:55.776" v="6513" actId="1076"/>
          <ac:picMkLst>
            <pc:docMk/>
            <pc:sldMk cId="3987861078" sldId="2373"/>
            <ac:picMk id="5" creationId="{B3ABDB2F-7760-7513-CAEE-DE93F55997F2}"/>
          </ac:picMkLst>
        </pc:picChg>
        <pc:picChg chg="add mod">
          <ac:chgData name="Sarasin, Elise" userId="051ede2b-3008-44c0-bb19-c9bb04b8c5c9" providerId="ADAL" clId="{89DB9C7E-797D-4B3E-8DDE-5DB3CEA92B3A}" dt="2025-10-07T20:24:04.520" v="1300" actId="1076"/>
          <ac:picMkLst>
            <pc:docMk/>
            <pc:sldMk cId="3987861078" sldId="2373"/>
            <ac:picMk id="12" creationId="{5102815E-6FCA-E4FE-C131-382CC6C3B3E6}"/>
          </ac:picMkLst>
        </pc:picChg>
        <pc:picChg chg="add mod">
          <ac:chgData name="Sarasin, Elise" userId="051ede2b-3008-44c0-bb19-c9bb04b8c5c9" providerId="ADAL" clId="{89DB9C7E-797D-4B3E-8DDE-5DB3CEA92B3A}" dt="2025-10-07T20:24:13.593" v="1304" actId="1076"/>
          <ac:picMkLst>
            <pc:docMk/>
            <pc:sldMk cId="3987861078" sldId="2373"/>
            <ac:picMk id="13" creationId="{3CEAEACD-E779-D343-81BC-A5C310B87B91}"/>
          </ac:picMkLst>
        </pc:picChg>
        <pc:picChg chg="add mod">
          <ac:chgData name="Sarasin, Elise" userId="051ede2b-3008-44c0-bb19-c9bb04b8c5c9" providerId="ADAL" clId="{89DB9C7E-797D-4B3E-8DDE-5DB3CEA92B3A}" dt="2025-10-07T20:24:13.593" v="1304" actId="1076"/>
          <ac:picMkLst>
            <pc:docMk/>
            <pc:sldMk cId="3987861078" sldId="2373"/>
            <ac:picMk id="18" creationId="{46048689-E41B-3238-49D7-6C3F68648688}"/>
          </ac:picMkLst>
        </pc:picChg>
        <pc:picChg chg="add mod">
          <ac:chgData name="Sarasin, Elise" userId="051ede2b-3008-44c0-bb19-c9bb04b8c5c9" providerId="ADAL" clId="{89DB9C7E-797D-4B3E-8DDE-5DB3CEA92B3A}" dt="2025-10-07T20:24:13.593" v="1304" actId="1076"/>
          <ac:picMkLst>
            <pc:docMk/>
            <pc:sldMk cId="3987861078" sldId="2373"/>
            <ac:picMk id="19" creationId="{DD46F464-78A3-8D7F-EB86-350E9EF72574}"/>
          </ac:picMkLst>
        </pc:picChg>
        <pc:picChg chg="add mod">
          <ac:chgData name="Sarasin, Elise" userId="051ede2b-3008-44c0-bb19-c9bb04b8c5c9" providerId="ADAL" clId="{89DB9C7E-797D-4B3E-8DDE-5DB3CEA92B3A}" dt="2025-10-07T20:24:13.593" v="1304" actId="1076"/>
          <ac:picMkLst>
            <pc:docMk/>
            <pc:sldMk cId="3987861078" sldId="2373"/>
            <ac:picMk id="20" creationId="{3C82BB7C-9080-D387-BB8C-CB4F60ABD626}"/>
          </ac:picMkLst>
        </pc:picChg>
        <pc:picChg chg="add mod">
          <ac:chgData name="Sarasin, Elise" userId="051ede2b-3008-44c0-bb19-c9bb04b8c5c9" providerId="ADAL" clId="{89DB9C7E-797D-4B3E-8DDE-5DB3CEA92B3A}" dt="2025-10-07T20:24:13.593" v="1304" actId="1076"/>
          <ac:picMkLst>
            <pc:docMk/>
            <pc:sldMk cId="3987861078" sldId="2373"/>
            <ac:picMk id="25" creationId="{0922CE20-9466-0D70-31C1-37F186F42A33}"/>
          </ac:picMkLst>
        </pc:picChg>
        <pc:picChg chg="add mod">
          <ac:chgData name="Sarasin, Elise" userId="051ede2b-3008-44c0-bb19-c9bb04b8c5c9" providerId="ADAL" clId="{89DB9C7E-797D-4B3E-8DDE-5DB3CEA92B3A}" dt="2025-10-07T20:24:13.593" v="1304" actId="1076"/>
          <ac:picMkLst>
            <pc:docMk/>
            <pc:sldMk cId="3987861078" sldId="2373"/>
            <ac:picMk id="26" creationId="{473DDBFE-DBEE-72B9-6720-DDC207AEA25E}"/>
          </ac:picMkLst>
        </pc:picChg>
        <pc:picChg chg="add mod">
          <ac:chgData name="Sarasin, Elise" userId="051ede2b-3008-44c0-bb19-c9bb04b8c5c9" providerId="ADAL" clId="{89DB9C7E-797D-4B3E-8DDE-5DB3CEA92B3A}" dt="2025-10-07T20:24:13.593" v="1304" actId="1076"/>
          <ac:picMkLst>
            <pc:docMk/>
            <pc:sldMk cId="3987861078" sldId="2373"/>
            <ac:picMk id="28" creationId="{409F7A9C-9D35-AEF0-C0B5-B4DA7FC9E078}"/>
          </ac:picMkLst>
        </pc:picChg>
        <pc:picChg chg="add mod">
          <ac:chgData name="Sarasin, Elise" userId="051ede2b-3008-44c0-bb19-c9bb04b8c5c9" providerId="ADAL" clId="{89DB9C7E-797D-4B3E-8DDE-5DB3CEA92B3A}" dt="2025-10-07T20:24:13.593" v="1304" actId="1076"/>
          <ac:picMkLst>
            <pc:docMk/>
            <pc:sldMk cId="3987861078" sldId="2373"/>
            <ac:picMk id="29" creationId="{D70017DE-C1E0-12C7-94C5-5414AA7CFE72}"/>
          </ac:picMkLst>
        </pc:picChg>
        <pc:picChg chg="add mod">
          <ac:chgData name="Sarasin, Elise" userId="051ede2b-3008-44c0-bb19-c9bb04b8c5c9" providerId="ADAL" clId="{89DB9C7E-797D-4B3E-8DDE-5DB3CEA92B3A}" dt="2025-10-07T20:24:13.593" v="1304" actId="1076"/>
          <ac:picMkLst>
            <pc:docMk/>
            <pc:sldMk cId="3987861078" sldId="2373"/>
            <ac:picMk id="31" creationId="{2C26752D-84CA-5828-1FAC-2EA6DD39A253}"/>
          </ac:picMkLst>
        </pc:picChg>
        <pc:picChg chg="add mod">
          <ac:chgData name="Sarasin, Elise" userId="051ede2b-3008-44c0-bb19-c9bb04b8c5c9" providerId="ADAL" clId="{89DB9C7E-797D-4B3E-8DDE-5DB3CEA92B3A}" dt="2025-10-07T20:24:13.593" v="1304" actId="1076"/>
          <ac:picMkLst>
            <pc:docMk/>
            <pc:sldMk cId="3987861078" sldId="2373"/>
            <ac:picMk id="34" creationId="{AA8CD6D4-533F-166C-6E82-478D59DC4D3B}"/>
          </ac:picMkLst>
        </pc:picChg>
      </pc:sldChg>
      <pc:sldChg chg="addSp modSp add mod modNotesTx">
        <pc:chgData name="Sarasin, Elise" userId="051ede2b-3008-44c0-bb19-c9bb04b8c5c9" providerId="ADAL" clId="{89DB9C7E-797D-4B3E-8DDE-5DB3CEA92B3A}" dt="2025-10-07T21:01:36.195" v="2691" actId="6549"/>
        <pc:sldMkLst>
          <pc:docMk/>
          <pc:sldMk cId="4260618337" sldId="2374"/>
        </pc:sldMkLst>
        <pc:spChg chg="mod">
          <ac:chgData name="Sarasin, Elise" userId="051ede2b-3008-44c0-bb19-c9bb04b8c5c9" providerId="ADAL" clId="{89DB9C7E-797D-4B3E-8DDE-5DB3CEA92B3A}" dt="2025-10-07T20:15:37.918" v="931" actId="20577"/>
          <ac:spMkLst>
            <pc:docMk/>
            <pc:sldMk cId="4260618337" sldId="2374"/>
            <ac:spMk id="2" creationId="{0F2D7D3F-E103-A714-53C5-08983B534FB3}"/>
          </ac:spMkLst>
        </pc:spChg>
        <pc:spChg chg="mod">
          <ac:chgData name="Sarasin, Elise" userId="051ede2b-3008-44c0-bb19-c9bb04b8c5c9" providerId="ADAL" clId="{89DB9C7E-797D-4B3E-8DDE-5DB3CEA92B3A}" dt="2025-10-07T20:22:23.659" v="1269" actId="20577"/>
          <ac:spMkLst>
            <pc:docMk/>
            <pc:sldMk cId="4260618337" sldId="2374"/>
            <ac:spMk id="3" creationId="{F195E6FC-1E9B-1599-B0FF-8CE8B6DF532E}"/>
          </ac:spMkLst>
        </pc:spChg>
        <pc:spChg chg="add mod">
          <ac:chgData name="Sarasin, Elise" userId="051ede2b-3008-44c0-bb19-c9bb04b8c5c9" providerId="ADAL" clId="{89DB9C7E-797D-4B3E-8DDE-5DB3CEA92B3A}" dt="2025-10-07T20:22:29.145" v="1270" actId="1076"/>
          <ac:spMkLst>
            <pc:docMk/>
            <pc:sldMk cId="4260618337" sldId="2374"/>
            <ac:spMk id="4" creationId="{43E2F3D1-BB9E-16A2-2C2F-8A0594A43FD0}"/>
          </ac:spMkLst>
        </pc:spChg>
        <pc:spChg chg="add mod">
          <ac:chgData name="Sarasin, Elise" userId="051ede2b-3008-44c0-bb19-c9bb04b8c5c9" providerId="ADAL" clId="{89DB9C7E-797D-4B3E-8DDE-5DB3CEA92B3A}" dt="2025-10-07T20:22:29.145" v="1270" actId="1076"/>
          <ac:spMkLst>
            <pc:docMk/>
            <pc:sldMk cId="4260618337" sldId="2374"/>
            <ac:spMk id="5" creationId="{BF4074CC-E00B-0839-27D8-29DD371059B5}"/>
          </ac:spMkLst>
        </pc:spChg>
        <pc:spChg chg="add mod">
          <ac:chgData name="Sarasin, Elise" userId="051ede2b-3008-44c0-bb19-c9bb04b8c5c9" providerId="ADAL" clId="{89DB9C7E-797D-4B3E-8DDE-5DB3CEA92B3A}" dt="2025-10-07T20:22:29.145" v="1270" actId="1076"/>
          <ac:spMkLst>
            <pc:docMk/>
            <pc:sldMk cId="4260618337" sldId="2374"/>
            <ac:spMk id="6" creationId="{ADA9DBCF-73E7-6D65-7ADD-4C70A1814FC2}"/>
          </ac:spMkLst>
        </pc:spChg>
      </pc:sldChg>
      <pc:sldChg chg="add modTransition">
        <pc:chgData name="Sarasin, Elise" userId="051ede2b-3008-44c0-bb19-c9bb04b8c5c9" providerId="ADAL" clId="{89DB9C7E-797D-4B3E-8DDE-5DB3CEA92B3A}" dt="2025-10-09T20:01:42.115" v="6553"/>
        <pc:sldMkLst>
          <pc:docMk/>
          <pc:sldMk cId="922165071" sldId="2375"/>
        </pc:sldMkLst>
      </pc:sldChg>
      <pc:sldChg chg="addSp modSp add mod ord">
        <pc:chgData name="Sarasin, Elise" userId="051ede2b-3008-44c0-bb19-c9bb04b8c5c9" providerId="ADAL" clId="{89DB9C7E-797D-4B3E-8DDE-5DB3CEA92B3A}" dt="2025-10-07T20:46:53.576" v="1885" actId="20577"/>
        <pc:sldMkLst>
          <pc:docMk/>
          <pc:sldMk cId="873716772" sldId="2376"/>
        </pc:sldMkLst>
        <pc:spChg chg="mod">
          <ac:chgData name="Sarasin, Elise" userId="051ede2b-3008-44c0-bb19-c9bb04b8c5c9" providerId="ADAL" clId="{89DB9C7E-797D-4B3E-8DDE-5DB3CEA92B3A}" dt="2025-10-07T20:36:24.085" v="1532" actId="20577"/>
          <ac:spMkLst>
            <pc:docMk/>
            <pc:sldMk cId="873716772" sldId="2376"/>
            <ac:spMk id="2" creationId="{9A097925-89F4-96A3-FD54-E6895CCCDB8C}"/>
          </ac:spMkLst>
        </pc:spChg>
        <pc:spChg chg="mod">
          <ac:chgData name="Sarasin, Elise" userId="051ede2b-3008-44c0-bb19-c9bb04b8c5c9" providerId="ADAL" clId="{89DB9C7E-797D-4B3E-8DDE-5DB3CEA92B3A}" dt="2025-10-07T20:46:53.576" v="1885" actId="20577"/>
          <ac:spMkLst>
            <pc:docMk/>
            <pc:sldMk cId="873716772" sldId="2376"/>
            <ac:spMk id="3" creationId="{098103ED-8CD4-A95A-FD13-06B8FDC83A6E}"/>
          </ac:spMkLst>
        </pc:spChg>
        <pc:picChg chg="add mod">
          <ac:chgData name="Sarasin, Elise" userId="051ede2b-3008-44c0-bb19-c9bb04b8c5c9" providerId="ADAL" clId="{89DB9C7E-797D-4B3E-8DDE-5DB3CEA92B3A}" dt="2025-10-07T20:36:15.171" v="1525" actId="1076"/>
          <ac:picMkLst>
            <pc:docMk/>
            <pc:sldMk cId="873716772" sldId="2376"/>
            <ac:picMk id="4" creationId="{A217EF54-DF8F-B3D2-E54B-C2C9B13BCD99}"/>
          </ac:picMkLst>
        </pc:picChg>
        <pc:picChg chg="add mod">
          <ac:chgData name="Sarasin, Elise" userId="051ede2b-3008-44c0-bb19-c9bb04b8c5c9" providerId="ADAL" clId="{89DB9C7E-797D-4B3E-8DDE-5DB3CEA92B3A}" dt="2025-10-07T20:36:16.187" v="1526" actId="1076"/>
          <ac:picMkLst>
            <pc:docMk/>
            <pc:sldMk cId="873716772" sldId="2376"/>
            <ac:picMk id="5" creationId="{B54A7908-C05B-5236-22C8-9A10AC06EEE8}"/>
          </ac:picMkLst>
        </pc:picChg>
      </pc:sldChg>
      <pc:sldChg chg="addSp delSp modSp new mod modNotesTx">
        <pc:chgData name="Sarasin, Elise" userId="051ede2b-3008-44c0-bb19-c9bb04b8c5c9" providerId="ADAL" clId="{89DB9C7E-797D-4B3E-8DDE-5DB3CEA92B3A}" dt="2025-10-07T20:53:03.569" v="2400"/>
        <pc:sldMkLst>
          <pc:docMk/>
          <pc:sldMk cId="2652236580" sldId="2377"/>
        </pc:sldMkLst>
        <pc:spChg chg="mod">
          <ac:chgData name="Sarasin, Elise" userId="051ede2b-3008-44c0-bb19-c9bb04b8c5c9" providerId="ADAL" clId="{89DB9C7E-797D-4B3E-8DDE-5DB3CEA92B3A}" dt="2025-10-07T20:50:06.270" v="2150" actId="20577"/>
          <ac:spMkLst>
            <pc:docMk/>
            <pc:sldMk cId="2652236580" sldId="2377"/>
            <ac:spMk id="2" creationId="{1BD02153-8AD3-3591-4EEC-EBADC086C75A}"/>
          </ac:spMkLst>
        </pc:spChg>
        <pc:picChg chg="add mod">
          <ac:chgData name="Sarasin, Elise" userId="051ede2b-3008-44c0-bb19-c9bb04b8c5c9" providerId="ADAL" clId="{89DB9C7E-797D-4B3E-8DDE-5DB3CEA92B3A}" dt="2025-10-07T20:46:19.912" v="1883" actId="1076"/>
          <ac:picMkLst>
            <pc:docMk/>
            <pc:sldMk cId="2652236580" sldId="2377"/>
            <ac:picMk id="9" creationId="{A8305AB8-4A21-1AD2-02E4-2563AC5DE6F0}"/>
          </ac:picMkLst>
        </pc:picChg>
        <pc:picChg chg="add mod">
          <ac:chgData name="Sarasin, Elise" userId="051ede2b-3008-44c0-bb19-c9bb04b8c5c9" providerId="ADAL" clId="{89DB9C7E-797D-4B3E-8DDE-5DB3CEA92B3A}" dt="2025-10-07T20:46:18.865" v="1882" actId="1076"/>
          <ac:picMkLst>
            <pc:docMk/>
            <pc:sldMk cId="2652236580" sldId="2377"/>
            <ac:picMk id="11" creationId="{6A659F4E-F487-C70B-A863-EEB9F3D7EE53}"/>
          </ac:picMkLst>
        </pc:picChg>
        <pc:picChg chg="add mod">
          <ac:chgData name="Sarasin, Elise" userId="051ede2b-3008-44c0-bb19-c9bb04b8c5c9" providerId="ADAL" clId="{89DB9C7E-797D-4B3E-8DDE-5DB3CEA92B3A}" dt="2025-10-07T20:53:03.569" v="2400"/>
          <ac:picMkLst>
            <pc:docMk/>
            <pc:sldMk cId="2652236580" sldId="2377"/>
            <ac:picMk id="12" creationId="{3618A06F-C07D-4165-EA3B-15C577479404}"/>
          </ac:picMkLst>
        </pc:picChg>
      </pc:sldChg>
      <pc:sldChg chg="addSp delSp modSp new mod chgLayout">
        <pc:chgData name="Sarasin, Elise" userId="051ede2b-3008-44c0-bb19-c9bb04b8c5c9" providerId="ADAL" clId="{89DB9C7E-797D-4B3E-8DDE-5DB3CEA92B3A}" dt="2025-10-07T20:56:26.025" v="2678" actId="14100"/>
        <pc:sldMkLst>
          <pc:docMk/>
          <pc:sldMk cId="3457513599" sldId="2378"/>
        </pc:sldMkLst>
        <pc:spChg chg="mod ord">
          <ac:chgData name="Sarasin, Elise" userId="051ede2b-3008-44c0-bb19-c9bb04b8c5c9" providerId="ADAL" clId="{89DB9C7E-797D-4B3E-8DDE-5DB3CEA92B3A}" dt="2025-10-07T20:49:36.832" v="2125" actId="700"/>
          <ac:spMkLst>
            <pc:docMk/>
            <pc:sldMk cId="3457513599" sldId="2378"/>
            <ac:spMk id="2" creationId="{CCA70378-389E-1047-44A5-8E802CF6A682}"/>
          </ac:spMkLst>
        </pc:spChg>
        <pc:spChg chg="add mod ord">
          <ac:chgData name="Sarasin, Elise" userId="051ede2b-3008-44c0-bb19-c9bb04b8c5c9" providerId="ADAL" clId="{89DB9C7E-797D-4B3E-8DDE-5DB3CEA92B3A}" dt="2025-10-07T20:56:26.025" v="2678" actId="14100"/>
          <ac:spMkLst>
            <pc:docMk/>
            <pc:sldMk cId="3457513599" sldId="2378"/>
            <ac:spMk id="6" creationId="{04F0C921-9EC7-A131-74BC-3F793E0FAC38}"/>
          </ac:spMkLst>
        </pc:spChg>
        <pc:picChg chg="add mod">
          <ac:chgData name="Sarasin, Elise" userId="051ede2b-3008-44c0-bb19-c9bb04b8c5c9" providerId="ADAL" clId="{89DB9C7E-797D-4B3E-8DDE-5DB3CEA92B3A}" dt="2025-10-07T20:53:04.730" v="2401"/>
          <ac:picMkLst>
            <pc:docMk/>
            <pc:sldMk cId="3457513599" sldId="2378"/>
            <ac:picMk id="7" creationId="{3ED1AE53-5183-F3C2-C100-3A664E52FB35}"/>
          </ac:picMkLst>
        </pc:picChg>
      </pc:sldChg>
      <pc:sldChg chg="delSp modSp add mod chgLayout">
        <pc:chgData name="Sarasin, Elise" userId="051ede2b-3008-44c0-bb19-c9bb04b8c5c9" providerId="ADAL" clId="{89DB9C7E-797D-4B3E-8DDE-5DB3CEA92B3A}" dt="2025-10-08T15:24:45.007" v="5190" actId="20577"/>
        <pc:sldMkLst>
          <pc:docMk/>
          <pc:sldMk cId="1250807233" sldId="2379"/>
        </pc:sldMkLst>
        <pc:spChg chg="mod ord">
          <ac:chgData name="Sarasin, Elise" userId="051ede2b-3008-44c0-bb19-c9bb04b8c5c9" providerId="ADAL" clId="{89DB9C7E-797D-4B3E-8DDE-5DB3CEA92B3A}" dt="2025-10-07T21:06:51.169" v="2792" actId="700"/>
          <ac:spMkLst>
            <pc:docMk/>
            <pc:sldMk cId="1250807233" sldId="2379"/>
            <ac:spMk id="2" creationId="{990791AB-6DE3-2BBF-4108-7C08FDAF4738}"/>
          </ac:spMkLst>
        </pc:spChg>
        <pc:spChg chg="mod ord">
          <ac:chgData name="Sarasin, Elise" userId="051ede2b-3008-44c0-bb19-c9bb04b8c5c9" providerId="ADAL" clId="{89DB9C7E-797D-4B3E-8DDE-5DB3CEA92B3A}" dt="2025-10-08T15:24:45.007" v="5190" actId="20577"/>
          <ac:spMkLst>
            <pc:docMk/>
            <pc:sldMk cId="1250807233" sldId="2379"/>
            <ac:spMk id="3" creationId="{27E4095E-A940-498C-EF07-7721AB10F800}"/>
          </ac:spMkLst>
        </pc:spChg>
        <pc:spChg chg="mod">
          <ac:chgData name="Sarasin, Elise" userId="051ede2b-3008-44c0-bb19-c9bb04b8c5c9" providerId="ADAL" clId="{89DB9C7E-797D-4B3E-8DDE-5DB3CEA92B3A}" dt="2025-10-07T21:07:24.787" v="2876" actId="1076"/>
          <ac:spMkLst>
            <pc:docMk/>
            <pc:sldMk cId="1250807233" sldId="2379"/>
            <ac:spMk id="6" creationId="{327EF682-CD52-D908-5269-14BD0A31B4C9}"/>
          </ac:spMkLst>
        </pc:spChg>
      </pc:sldChg>
      <pc:sldChg chg="addSp delSp modSp new mod modClrScheme chgLayout">
        <pc:chgData name="Sarasin, Elise" userId="051ede2b-3008-44c0-bb19-c9bb04b8c5c9" providerId="ADAL" clId="{89DB9C7E-797D-4B3E-8DDE-5DB3CEA92B3A}" dt="2025-10-09T20:03:36.739" v="6555" actId="403"/>
        <pc:sldMkLst>
          <pc:docMk/>
          <pc:sldMk cId="3115265781" sldId="2380"/>
        </pc:sldMkLst>
        <pc:spChg chg="add mod ord">
          <ac:chgData name="Sarasin, Elise" userId="051ede2b-3008-44c0-bb19-c9bb04b8c5c9" providerId="ADAL" clId="{89DB9C7E-797D-4B3E-8DDE-5DB3CEA92B3A}" dt="2025-10-07T21:03:23.828" v="2743" actId="20577"/>
          <ac:spMkLst>
            <pc:docMk/>
            <pc:sldMk cId="3115265781" sldId="2380"/>
            <ac:spMk id="8" creationId="{E23AA14C-51C6-C337-8B62-E64FA277575C}"/>
          </ac:spMkLst>
        </pc:spChg>
        <pc:graphicFrameChg chg="add mod modGraphic">
          <ac:chgData name="Sarasin, Elise" userId="051ede2b-3008-44c0-bb19-c9bb04b8c5c9" providerId="ADAL" clId="{89DB9C7E-797D-4B3E-8DDE-5DB3CEA92B3A}" dt="2025-10-09T20:03:36.739" v="6555" actId="403"/>
          <ac:graphicFrameMkLst>
            <pc:docMk/>
            <pc:sldMk cId="3115265781" sldId="2380"/>
            <ac:graphicFrameMk id="5" creationId="{4DD7D8FA-1CE3-9C57-F578-9A7B023A513F}"/>
          </ac:graphicFrameMkLst>
        </pc:graphicFrameChg>
      </pc:sldChg>
      <pc:sldChg chg="delSp modSp add mod modClrScheme chgLayout">
        <pc:chgData name="Sarasin, Elise" userId="051ede2b-3008-44c0-bb19-c9bb04b8c5c9" providerId="ADAL" clId="{89DB9C7E-797D-4B3E-8DDE-5DB3CEA92B3A}" dt="2025-10-07T21:10:11.864" v="2890" actId="1076"/>
        <pc:sldMkLst>
          <pc:docMk/>
          <pc:sldMk cId="1660114109" sldId="2381"/>
        </pc:sldMkLst>
        <pc:spChg chg="mod ord">
          <ac:chgData name="Sarasin, Elise" userId="051ede2b-3008-44c0-bb19-c9bb04b8c5c9" providerId="ADAL" clId="{89DB9C7E-797D-4B3E-8DDE-5DB3CEA92B3A}" dt="2025-10-07T21:10:03.574" v="2886" actId="700"/>
          <ac:spMkLst>
            <pc:docMk/>
            <pc:sldMk cId="1660114109" sldId="2381"/>
            <ac:spMk id="2" creationId="{A735FF2C-260F-2394-B98F-18CE713DEE45}"/>
          </ac:spMkLst>
        </pc:spChg>
        <pc:picChg chg="mod">
          <ac:chgData name="Sarasin, Elise" userId="051ede2b-3008-44c0-bb19-c9bb04b8c5c9" providerId="ADAL" clId="{89DB9C7E-797D-4B3E-8DDE-5DB3CEA92B3A}" dt="2025-10-07T21:10:11.864" v="2890" actId="1076"/>
          <ac:picMkLst>
            <pc:docMk/>
            <pc:sldMk cId="1660114109" sldId="2381"/>
            <ac:picMk id="4" creationId="{96F6A0A4-A3D0-6E86-4584-8C0AA537DB61}"/>
          </ac:picMkLst>
        </pc:picChg>
      </pc:sldChg>
      <pc:sldChg chg="add del">
        <pc:chgData name="Sarasin, Elise" userId="051ede2b-3008-44c0-bb19-c9bb04b8c5c9" providerId="ADAL" clId="{89DB9C7E-797D-4B3E-8DDE-5DB3CEA92B3A}" dt="2025-10-07T21:03:31.412" v="2745" actId="47"/>
        <pc:sldMkLst>
          <pc:docMk/>
          <pc:sldMk cId="1731171277" sldId="2381"/>
        </pc:sldMkLst>
      </pc:sldChg>
      <pc:sldChg chg="modSp add mod">
        <pc:chgData name="Sarasin, Elise" userId="051ede2b-3008-44c0-bb19-c9bb04b8c5c9" providerId="ADAL" clId="{89DB9C7E-797D-4B3E-8DDE-5DB3CEA92B3A}" dt="2025-10-07T21:13:38.091" v="3025" actId="1076"/>
        <pc:sldMkLst>
          <pc:docMk/>
          <pc:sldMk cId="2358882363" sldId="2382"/>
        </pc:sldMkLst>
        <pc:spChg chg="mod">
          <ac:chgData name="Sarasin, Elise" userId="051ede2b-3008-44c0-bb19-c9bb04b8c5c9" providerId="ADAL" clId="{89DB9C7E-797D-4B3E-8DDE-5DB3CEA92B3A}" dt="2025-10-07T21:13:33.017" v="3023" actId="207"/>
          <ac:spMkLst>
            <pc:docMk/>
            <pc:sldMk cId="2358882363" sldId="2382"/>
            <ac:spMk id="2" creationId="{EBE08B73-5B87-B277-9FE2-73D128A2D374}"/>
          </ac:spMkLst>
        </pc:spChg>
        <pc:spChg chg="mod">
          <ac:chgData name="Sarasin, Elise" userId="051ede2b-3008-44c0-bb19-c9bb04b8c5c9" providerId="ADAL" clId="{89DB9C7E-797D-4B3E-8DDE-5DB3CEA92B3A}" dt="2025-10-07T21:13:36.519" v="3024" actId="14100"/>
          <ac:spMkLst>
            <pc:docMk/>
            <pc:sldMk cId="2358882363" sldId="2382"/>
            <ac:spMk id="3" creationId="{721C4BB4-CA3F-7036-0D53-68DB5CE479F3}"/>
          </ac:spMkLst>
        </pc:spChg>
        <pc:spChg chg="mod">
          <ac:chgData name="Sarasin, Elise" userId="051ede2b-3008-44c0-bb19-c9bb04b8c5c9" providerId="ADAL" clId="{89DB9C7E-797D-4B3E-8DDE-5DB3CEA92B3A}" dt="2025-10-07T21:13:38.091" v="3025" actId="1076"/>
          <ac:spMkLst>
            <pc:docMk/>
            <pc:sldMk cId="2358882363" sldId="2382"/>
            <ac:spMk id="6" creationId="{EEE46E81-8BB0-0532-545F-9D336C768FBB}"/>
          </ac:spMkLst>
        </pc:spChg>
      </pc:sldChg>
      <pc:sldChg chg="add ord">
        <pc:chgData name="Sarasin, Elise" userId="051ede2b-3008-44c0-bb19-c9bb04b8c5c9" providerId="ADAL" clId="{89DB9C7E-797D-4B3E-8DDE-5DB3CEA92B3A}" dt="2025-10-07T21:14:30.952" v="3031"/>
        <pc:sldMkLst>
          <pc:docMk/>
          <pc:sldMk cId="1699111686" sldId="2383"/>
        </pc:sldMkLst>
      </pc:sldChg>
      <pc:sldChg chg="add del ord modNotesTx">
        <pc:chgData name="Sarasin, Elise" userId="051ede2b-3008-44c0-bb19-c9bb04b8c5c9" providerId="ADAL" clId="{89DB9C7E-797D-4B3E-8DDE-5DB3CEA92B3A}" dt="2025-10-08T16:39:19.736" v="6466" actId="47"/>
        <pc:sldMkLst>
          <pc:docMk/>
          <pc:sldMk cId="2322036336" sldId="2384"/>
        </pc:sldMkLst>
      </pc:sldChg>
      <pc:sldChg chg="addSp modSp new mod ord modNotesTx">
        <pc:chgData name="Sarasin, Elise" userId="051ede2b-3008-44c0-bb19-c9bb04b8c5c9" providerId="ADAL" clId="{89DB9C7E-797D-4B3E-8DDE-5DB3CEA92B3A}" dt="2025-10-08T15:27:14.850" v="5268" actId="20577"/>
        <pc:sldMkLst>
          <pc:docMk/>
          <pc:sldMk cId="3985395775" sldId="2385"/>
        </pc:sldMkLst>
        <pc:spChg chg="mod">
          <ac:chgData name="Sarasin, Elise" userId="051ede2b-3008-44c0-bb19-c9bb04b8c5c9" providerId="ADAL" clId="{89DB9C7E-797D-4B3E-8DDE-5DB3CEA92B3A}" dt="2025-10-07T21:20:24.587" v="3178" actId="404"/>
          <ac:spMkLst>
            <pc:docMk/>
            <pc:sldMk cId="3985395775" sldId="2385"/>
            <ac:spMk id="2" creationId="{3B2AAB19-0A52-A138-8554-A34A8E015FAF}"/>
          </ac:spMkLst>
        </pc:spChg>
        <pc:spChg chg="mod">
          <ac:chgData name="Sarasin, Elise" userId="051ede2b-3008-44c0-bb19-c9bb04b8c5c9" providerId="ADAL" clId="{89DB9C7E-797D-4B3E-8DDE-5DB3CEA92B3A}" dt="2025-10-07T21:24:44.931" v="3748" actId="114"/>
          <ac:spMkLst>
            <pc:docMk/>
            <pc:sldMk cId="3985395775" sldId="2385"/>
            <ac:spMk id="3" creationId="{7F70C461-B6D0-F547-4E93-CC2AE85CC730}"/>
          </ac:spMkLst>
        </pc:spChg>
        <pc:picChg chg="add mod">
          <ac:chgData name="Sarasin, Elise" userId="051ede2b-3008-44c0-bb19-c9bb04b8c5c9" providerId="ADAL" clId="{89DB9C7E-797D-4B3E-8DDE-5DB3CEA92B3A}" dt="2025-10-07T21:23:29.829" v="3541" actId="1076"/>
          <ac:picMkLst>
            <pc:docMk/>
            <pc:sldMk cId="3985395775" sldId="2385"/>
            <ac:picMk id="4" creationId="{097935E6-927E-C8ED-5582-A9912C68A4FC}"/>
          </ac:picMkLst>
        </pc:picChg>
      </pc:sldChg>
      <pc:sldChg chg="add">
        <pc:chgData name="Sarasin, Elise" userId="051ede2b-3008-44c0-bb19-c9bb04b8c5c9" providerId="ADAL" clId="{89DB9C7E-797D-4B3E-8DDE-5DB3CEA92B3A}" dt="2025-10-07T21:19:04.307" v="3053"/>
        <pc:sldMkLst>
          <pc:docMk/>
          <pc:sldMk cId="2344641247" sldId="2386"/>
        </pc:sldMkLst>
      </pc:sldChg>
      <pc:sldChg chg="addSp delSp modSp new mod modClrScheme chgLayout">
        <pc:chgData name="Sarasin, Elise" userId="051ede2b-3008-44c0-bb19-c9bb04b8c5c9" providerId="ADAL" clId="{89DB9C7E-797D-4B3E-8DDE-5DB3CEA92B3A}" dt="2025-10-07T21:26:31.580" v="3764" actId="20577"/>
        <pc:sldMkLst>
          <pc:docMk/>
          <pc:sldMk cId="4145380917" sldId="2387"/>
        </pc:sldMkLst>
        <pc:spChg chg="add mod ord">
          <ac:chgData name="Sarasin, Elise" userId="051ede2b-3008-44c0-bb19-c9bb04b8c5c9" providerId="ADAL" clId="{89DB9C7E-797D-4B3E-8DDE-5DB3CEA92B3A}" dt="2025-10-07T21:26:31.580" v="3764" actId="20577"/>
          <ac:spMkLst>
            <pc:docMk/>
            <pc:sldMk cId="4145380917" sldId="2387"/>
            <ac:spMk id="4" creationId="{04C5588E-C51C-1726-5292-D80CB31C59B3}"/>
          </ac:spMkLst>
        </pc:spChg>
        <pc:spChg chg="add mod ord">
          <ac:chgData name="Sarasin, Elise" userId="051ede2b-3008-44c0-bb19-c9bb04b8c5c9" providerId="ADAL" clId="{89DB9C7E-797D-4B3E-8DDE-5DB3CEA92B3A}" dt="2025-10-07T21:26:28.870" v="3763"/>
          <ac:spMkLst>
            <pc:docMk/>
            <pc:sldMk cId="4145380917" sldId="2387"/>
            <ac:spMk id="5" creationId="{C760EF6C-C1F1-68BE-E653-0167EE8F972A}"/>
          </ac:spMkLst>
        </pc:spChg>
      </pc:sldChg>
      <pc:sldChg chg="addSp delSp modSp new mod">
        <pc:chgData name="Sarasin, Elise" userId="051ede2b-3008-44c0-bb19-c9bb04b8c5c9" providerId="ADAL" clId="{89DB9C7E-797D-4B3E-8DDE-5DB3CEA92B3A}" dt="2025-10-08T15:41:59.738" v="5510" actId="1076"/>
        <pc:sldMkLst>
          <pc:docMk/>
          <pc:sldMk cId="3259132275" sldId="2388"/>
        </pc:sldMkLst>
        <pc:spChg chg="mod">
          <ac:chgData name="Sarasin, Elise" userId="051ede2b-3008-44c0-bb19-c9bb04b8c5c9" providerId="ADAL" clId="{89DB9C7E-797D-4B3E-8DDE-5DB3CEA92B3A}" dt="2025-10-07T21:30:06.717" v="3857" actId="20577"/>
          <ac:spMkLst>
            <pc:docMk/>
            <pc:sldMk cId="3259132275" sldId="2388"/>
            <ac:spMk id="2" creationId="{637CD17E-7F55-5EC4-3508-74DF7011D056}"/>
          </ac:spMkLst>
        </pc:spChg>
        <pc:spChg chg="add mod">
          <ac:chgData name="Sarasin, Elise" userId="051ede2b-3008-44c0-bb19-c9bb04b8c5c9" providerId="ADAL" clId="{89DB9C7E-797D-4B3E-8DDE-5DB3CEA92B3A}" dt="2025-10-08T15:40:54.737" v="5436" actId="1076"/>
          <ac:spMkLst>
            <pc:docMk/>
            <pc:sldMk cId="3259132275" sldId="2388"/>
            <ac:spMk id="8" creationId="{2FC76095-CB67-6127-9CEB-43BD17764465}"/>
          </ac:spMkLst>
        </pc:spChg>
        <pc:picChg chg="add mod">
          <ac:chgData name="Sarasin, Elise" userId="051ede2b-3008-44c0-bb19-c9bb04b8c5c9" providerId="ADAL" clId="{89DB9C7E-797D-4B3E-8DDE-5DB3CEA92B3A}" dt="2025-10-08T15:41:15.193" v="5443" actId="1076"/>
          <ac:picMkLst>
            <pc:docMk/>
            <pc:sldMk cId="3259132275" sldId="2388"/>
            <ac:picMk id="5" creationId="{8D773128-F84C-5CFE-94A9-6BF02BE17910}"/>
          </ac:picMkLst>
        </pc:picChg>
        <pc:picChg chg="add mod">
          <ac:chgData name="Sarasin, Elise" userId="051ede2b-3008-44c0-bb19-c9bb04b8c5c9" providerId="ADAL" clId="{89DB9C7E-797D-4B3E-8DDE-5DB3CEA92B3A}" dt="2025-10-08T15:41:59.738" v="5510" actId="1076"/>
          <ac:picMkLst>
            <pc:docMk/>
            <pc:sldMk cId="3259132275" sldId="2388"/>
            <ac:picMk id="6" creationId="{CC0F1393-2ED3-B11C-F1AF-9C860AF7CD93}"/>
          </ac:picMkLst>
        </pc:picChg>
        <pc:picChg chg="add mod">
          <ac:chgData name="Sarasin, Elise" userId="051ede2b-3008-44c0-bb19-c9bb04b8c5c9" providerId="ADAL" clId="{89DB9C7E-797D-4B3E-8DDE-5DB3CEA92B3A}" dt="2025-10-08T15:40:54.737" v="5436" actId="1076"/>
          <ac:picMkLst>
            <pc:docMk/>
            <pc:sldMk cId="3259132275" sldId="2388"/>
            <ac:picMk id="7" creationId="{17BF1366-FEDF-F53E-FA48-7AFEDA261884}"/>
          </ac:picMkLst>
        </pc:picChg>
        <pc:picChg chg="add mod">
          <ac:chgData name="Sarasin, Elise" userId="051ede2b-3008-44c0-bb19-c9bb04b8c5c9" providerId="ADAL" clId="{89DB9C7E-797D-4B3E-8DDE-5DB3CEA92B3A}" dt="2025-10-08T15:41:59.738" v="5510" actId="1076"/>
          <ac:picMkLst>
            <pc:docMk/>
            <pc:sldMk cId="3259132275" sldId="2388"/>
            <ac:picMk id="12" creationId="{845473B9-9940-B362-6193-0569FED9A3B8}"/>
          </ac:picMkLst>
        </pc:picChg>
      </pc:sldChg>
      <pc:sldChg chg="addSp delSp modSp add del mod modShow">
        <pc:chgData name="Sarasin, Elise" userId="051ede2b-3008-44c0-bb19-c9bb04b8c5c9" providerId="ADAL" clId="{89DB9C7E-797D-4B3E-8DDE-5DB3CEA92B3A}" dt="2025-10-08T16:06:42.254" v="6257" actId="2696"/>
        <pc:sldMkLst>
          <pc:docMk/>
          <pc:sldMk cId="3237660241" sldId="2389"/>
        </pc:sldMkLst>
      </pc:sldChg>
      <pc:sldChg chg="addSp modSp new del mod">
        <pc:chgData name="Sarasin, Elise" userId="051ede2b-3008-44c0-bb19-c9bb04b8c5c9" providerId="ADAL" clId="{89DB9C7E-797D-4B3E-8DDE-5DB3CEA92B3A}" dt="2025-10-08T15:39:11.215" v="5432" actId="47"/>
        <pc:sldMkLst>
          <pc:docMk/>
          <pc:sldMk cId="3899359133" sldId="2390"/>
        </pc:sldMkLst>
      </pc:sldChg>
      <pc:sldChg chg="addSp delSp modSp new mod">
        <pc:chgData name="Sarasin, Elise" userId="051ede2b-3008-44c0-bb19-c9bb04b8c5c9" providerId="ADAL" clId="{89DB9C7E-797D-4B3E-8DDE-5DB3CEA92B3A}" dt="2025-10-08T15:48:31.012" v="5705" actId="478"/>
        <pc:sldMkLst>
          <pc:docMk/>
          <pc:sldMk cId="2186989587" sldId="2391"/>
        </pc:sldMkLst>
        <pc:spChg chg="mod">
          <ac:chgData name="Sarasin, Elise" userId="051ede2b-3008-44c0-bb19-c9bb04b8c5c9" providerId="ADAL" clId="{89DB9C7E-797D-4B3E-8DDE-5DB3CEA92B3A}" dt="2025-10-08T15:42:56.854" v="5621" actId="20577"/>
          <ac:spMkLst>
            <pc:docMk/>
            <pc:sldMk cId="2186989587" sldId="2391"/>
            <ac:spMk id="2" creationId="{13BB9728-77B5-BCDE-D20A-F0277E0666AE}"/>
          </ac:spMkLst>
        </pc:spChg>
        <pc:spChg chg="mod">
          <ac:chgData name="Sarasin, Elise" userId="051ede2b-3008-44c0-bb19-c9bb04b8c5c9" providerId="ADAL" clId="{89DB9C7E-797D-4B3E-8DDE-5DB3CEA92B3A}" dt="2025-10-08T15:43:24.444" v="5626" actId="1076"/>
          <ac:spMkLst>
            <pc:docMk/>
            <pc:sldMk cId="2186989587" sldId="2391"/>
            <ac:spMk id="3" creationId="{1113BA54-F488-4A93-2D10-66B35C6741FB}"/>
          </ac:spMkLst>
        </pc:spChg>
        <pc:spChg chg="add del mod">
          <ac:chgData name="Sarasin, Elise" userId="051ede2b-3008-44c0-bb19-c9bb04b8c5c9" providerId="ADAL" clId="{89DB9C7E-797D-4B3E-8DDE-5DB3CEA92B3A}" dt="2025-10-08T15:46:46.026" v="5671" actId="478"/>
          <ac:spMkLst>
            <pc:docMk/>
            <pc:sldMk cId="2186989587" sldId="2391"/>
            <ac:spMk id="8" creationId="{4C7EEBFA-B5F3-9D00-C413-665F8E83ECB7}"/>
          </ac:spMkLst>
        </pc:spChg>
        <pc:spChg chg="add del mod">
          <ac:chgData name="Sarasin, Elise" userId="051ede2b-3008-44c0-bb19-c9bb04b8c5c9" providerId="ADAL" clId="{89DB9C7E-797D-4B3E-8DDE-5DB3CEA92B3A}" dt="2025-10-08T15:47:04.245" v="5676" actId="552"/>
          <ac:spMkLst>
            <pc:docMk/>
            <pc:sldMk cId="2186989587" sldId="2391"/>
            <ac:spMk id="9" creationId="{398D8E89-9422-2C5B-6CB7-20C351C3F266}"/>
          </ac:spMkLst>
        </pc:spChg>
        <pc:spChg chg="add del mod">
          <ac:chgData name="Sarasin, Elise" userId="051ede2b-3008-44c0-bb19-c9bb04b8c5c9" providerId="ADAL" clId="{89DB9C7E-797D-4B3E-8DDE-5DB3CEA92B3A}" dt="2025-10-08T15:46:45.233" v="5669" actId="478"/>
          <ac:spMkLst>
            <pc:docMk/>
            <pc:sldMk cId="2186989587" sldId="2391"/>
            <ac:spMk id="10" creationId="{2B09E822-91B2-7B72-33F1-3BED91C52857}"/>
          </ac:spMkLst>
        </pc:spChg>
        <pc:spChg chg="add mod">
          <ac:chgData name="Sarasin, Elise" userId="051ede2b-3008-44c0-bb19-c9bb04b8c5c9" providerId="ADAL" clId="{89DB9C7E-797D-4B3E-8DDE-5DB3CEA92B3A}" dt="2025-10-08T15:48:08.079" v="5697" actId="1076"/>
          <ac:spMkLst>
            <pc:docMk/>
            <pc:sldMk cId="2186989587" sldId="2391"/>
            <ac:spMk id="13" creationId="{B9157561-0FA1-F92E-226D-2C063601CB6A}"/>
          </ac:spMkLst>
        </pc:spChg>
        <pc:picChg chg="add mod">
          <ac:chgData name="Sarasin, Elise" userId="051ede2b-3008-44c0-bb19-c9bb04b8c5c9" providerId="ADAL" clId="{89DB9C7E-797D-4B3E-8DDE-5DB3CEA92B3A}" dt="2025-10-08T15:46:44.827" v="5667" actId="1076"/>
          <ac:picMkLst>
            <pc:docMk/>
            <pc:sldMk cId="2186989587" sldId="2391"/>
            <ac:picMk id="6" creationId="{8503378E-CC28-FE36-F1B3-601606197291}"/>
          </ac:picMkLst>
        </pc:picChg>
        <pc:picChg chg="add mod">
          <ac:chgData name="Sarasin, Elise" userId="051ede2b-3008-44c0-bb19-c9bb04b8c5c9" providerId="ADAL" clId="{89DB9C7E-797D-4B3E-8DDE-5DB3CEA92B3A}" dt="2025-10-08T15:48:23.643" v="5703" actId="1076"/>
          <ac:picMkLst>
            <pc:docMk/>
            <pc:sldMk cId="2186989587" sldId="2391"/>
            <ac:picMk id="17" creationId="{9CFFEB3A-F25C-4956-DD7A-82480FEC4E56}"/>
          </ac:picMkLst>
        </pc:picChg>
        <pc:picChg chg="add mod">
          <ac:chgData name="Sarasin, Elise" userId="051ede2b-3008-44c0-bb19-c9bb04b8c5c9" providerId="ADAL" clId="{89DB9C7E-797D-4B3E-8DDE-5DB3CEA92B3A}" dt="2025-10-08T15:48:14.377" v="5699" actId="1076"/>
          <ac:picMkLst>
            <pc:docMk/>
            <pc:sldMk cId="2186989587" sldId="2391"/>
            <ac:picMk id="19" creationId="{0364A754-CEBB-B551-B005-30C4B66A9D64}"/>
          </ac:picMkLst>
        </pc:picChg>
        <pc:picChg chg="add mod">
          <ac:chgData name="Sarasin, Elise" userId="051ede2b-3008-44c0-bb19-c9bb04b8c5c9" providerId="ADAL" clId="{89DB9C7E-797D-4B3E-8DDE-5DB3CEA92B3A}" dt="2025-10-08T15:48:19.472" v="5701" actId="1076"/>
          <ac:picMkLst>
            <pc:docMk/>
            <pc:sldMk cId="2186989587" sldId="2391"/>
            <ac:picMk id="20" creationId="{A4C7CCE8-10C9-CBA8-7A36-F80D77CEE1F8}"/>
          </ac:picMkLst>
        </pc:picChg>
        <pc:picChg chg="add mod">
          <ac:chgData name="Sarasin, Elise" userId="051ede2b-3008-44c0-bb19-c9bb04b8c5c9" providerId="ADAL" clId="{89DB9C7E-797D-4B3E-8DDE-5DB3CEA92B3A}" dt="2025-10-08T15:48:26.717" v="5704" actId="1076"/>
          <ac:picMkLst>
            <pc:docMk/>
            <pc:sldMk cId="2186989587" sldId="2391"/>
            <ac:picMk id="21" creationId="{8DB12B75-AD07-E3C6-88CE-0BAD2C7CDCED}"/>
          </ac:picMkLst>
        </pc:picChg>
      </pc:sldChg>
      <pc:sldChg chg="addSp delSp modSp new mod modClrScheme chgLayout">
        <pc:chgData name="Sarasin, Elise" userId="051ede2b-3008-44c0-bb19-c9bb04b8c5c9" providerId="ADAL" clId="{89DB9C7E-797D-4B3E-8DDE-5DB3CEA92B3A}" dt="2025-10-09T20:33:43.329" v="6577" actId="1076"/>
        <pc:sldMkLst>
          <pc:docMk/>
          <pc:sldMk cId="3689018672" sldId="2392"/>
        </pc:sldMkLst>
        <pc:spChg chg="mod ord">
          <ac:chgData name="Sarasin, Elise" userId="051ede2b-3008-44c0-bb19-c9bb04b8c5c9" providerId="ADAL" clId="{89DB9C7E-797D-4B3E-8DDE-5DB3CEA92B3A}" dt="2025-10-09T20:33:43.329" v="6577" actId="1076"/>
          <ac:spMkLst>
            <pc:docMk/>
            <pc:sldMk cId="3689018672" sldId="2392"/>
            <ac:spMk id="2" creationId="{EE409D19-5089-07ED-7C83-A9985B108DB8}"/>
          </ac:spMkLst>
        </pc:spChg>
        <pc:spChg chg="add mod">
          <ac:chgData name="Sarasin, Elise" userId="051ede2b-3008-44c0-bb19-c9bb04b8c5c9" providerId="ADAL" clId="{89DB9C7E-797D-4B3E-8DDE-5DB3CEA92B3A}" dt="2025-10-08T16:03:20.113" v="6175" actId="165"/>
          <ac:spMkLst>
            <pc:docMk/>
            <pc:sldMk cId="3689018672" sldId="2392"/>
            <ac:spMk id="14" creationId="{5C00D8A3-0487-0CB2-710A-1E71700A5318}"/>
          </ac:spMkLst>
        </pc:spChg>
        <pc:spChg chg="add mod">
          <ac:chgData name="Sarasin, Elise" userId="051ede2b-3008-44c0-bb19-c9bb04b8c5c9" providerId="ADAL" clId="{89DB9C7E-797D-4B3E-8DDE-5DB3CEA92B3A}" dt="2025-10-08T16:03:20.113" v="6175" actId="165"/>
          <ac:spMkLst>
            <pc:docMk/>
            <pc:sldMk cId="3689018672" sldId="2392"/>
            <ac:spMk id="15" creationId="{27696353-8365-8F39-3610-522D4EBBA542}"/>
          </ac:spMkLst>
        </pc:spChg>
        <pc:spChg chg="add mod">
          <ac:chgData name="Sarasin, Elise" userId="051ede2b-3008-44c0-bb19-c9bb04b8c5c9" providerId="ADAL" clId="{89DB9C7E-797D-4B3E-8DDE-5DB3CEA92B3A}" dt="2025-10-08T16:03:20.113" v="6175" actId="165"/>
          <ac:spMkLst>
            <pc:docMk/>
            <pc:sldMk cId="3689018672" sldId="2392"/>
            <ac:spMk id="16" creationId="{85FA330F-0D58-4A0C-2A10-BE198C2D7072}"/>
          </ac:spMkLst>
        </pc:spChg>
        <pc:spChg chg="add mod ord">
          <ac:chgData name="Sarasin, Elise" userId="051ede2b-3008-44c0-bb19-c9bb04b8c5c9" providerId="ADAL" clId="{89DB9C7E-797D-4B3E-8DDE-5DB3CEA92B3A}" dt="2025-10-08T16:03:20.113" v="6175" actId="165"/>
          <ac:spMkLst>
            <pc:docMk/>
            <pc:sldMk cId="3689018672" sldId="2392"/>
            <ac:spMk id="19" creationId="{C8CF662A-31F8-EAFA-6483-D64392AB6017}"/>
          </ac:spMkLst>
        </pc:spChg>
        <pc:spChg chg="add mod ord">
          <ac:chgData name="Sarasin, Elise" userId="051ede2b-3008-44c0-bb19-c9bb04b8c5c9" providerId="ADAL" clId="{89DB9C7E-797D-4B3E-8DDE-5DB3CEA92B3A}" dt="2025-10-08T16:03:20.113" v="6175" actId="165"/>
          <ac:spMkLst>
            <pc:docMk/>
            <pc:sldMk cId="3689018672" sldId="2392"/>
            <ac:spMk id="20" creationId="{DAEAD956-4A34-63AE-4325-731EDBB065DC}"/>
          </ac:spMkLst>
        </pc:spChg>
        <pc:spChg chg="add mod ord">
          <ac:chgData name="Sarasin, Elise" userId="051ede2b-3008-44c0-bb19-c9bb04b8c5c9" providerId="ADAL" clId="{89DB9C7E-797D-4B3E-8DDE-5DB3CEA92B3A}" dt="2025-10-08T16:03:20.113" v="6175" actId="165"/>
          <ac:spMkLst>
            <pc:docMk/>
            <pc:sldMk cId="3689018672" sldId="2392"/>
            <ac:spMk id="21" creationId="{53728320-1C19-99C7-724B-EA77DBCFC1C3}"/>
          </ac:spMkLst>
        </pc:spChg>
        <pc:spChg chg="add mod topLvl">
          <ac:chgData name="Sarasin, Elise" userId="051ede2b-3008-44c0-bb19-c9bb04b8c5c9" providerId="ADAL" clId="{89DB9C7E-797D-4B3E-8DDE-5DB3CEA92B3A}" dt="2025-10-08T16:03:22.429" v="6176" actId="1076"/>
          <ac:spMkLst>
            <pc:docMk/>
            <pc:sldMk cId="3689018672" sldId="2392"/>
            <ac:spMk id="31" creationId="{556AED84-1FB5-A4D3-3FC7-B74CBDEDE6F9}"/>
          </ac:spMkLst>
        </pc:spChg>
        <pc:spChg chg="add mod topLvl">
          <ac:chgData name="Sarasin, Elise" userId="051ede2b-3008-44c0-bb19-c9bb04b8c5c9" providerId="ADAL" clId="{89DB9C7E-797D-4B3E-8DDE-5DB3CEA92B3A}" dt="2025-10-08T16:03:26.643" v="6178" actId="1076"/>
          <ac:spMkLst>
            <pc:docMk/>
            <pc:sldMk cId="3689018672" sldId="2392"/>
            <ac:spMk id="32" creationId="{88C56D31-1135-22C3-A694-420A71A2928E}"/>
          </ac:spMkLst>
        </pc:spChg>
        <pc:spChg chg="add mod ord topLvl">
          <ac:chgData name="Sarasin, Elise" userId="051ede2b-3008-44c0-bb19-c9bb04b8c5c9" providerId="ADAL" clId="{89DB9C7E-797D-4B3E-8DDE-5DB3CEA92B3A}" dt="2025-10-08T16:03:52.888" v="6186" actId="554"/>
          <ac:spMkLst>
            <pc:docMk/>
            <pc:sldMk cId="3689018672" sldId="2392"/>
            <ac:spMk id="34" creationId="{AC19A5F9-9566-D103-4DA5-198EAB8991AF}"/>
          </ac:spMkLst>
        </pc:spChg>
        <pc:spChg chg="add mod ord topLvl">
          <ac:chgData name="Sarasin, Elise" userId="051ede2b-3008-44c0-bb19-c9bb04b8c5c9" providerId="ADAL" clId="{89DB9C7E-797D-4B3E-8DDE-5DB3CEA92B3A}" dt="2025-10-08T16:03:52.888" v="6186" actId="554"/>
          <ac:spMkLst>
            <pc:docMk/>
            <pc:sldMk cId="3689018672" sldId="2392"/>
            <ac:spMk id="35" creationId="{E3D674DF-164C-F9EC-3617-55D38A93612B}"/>
          </ac:spMkLst>
        </pc:spChg>
        <pc:spChg chg="add mod ord topLvl">
          <ac:chgData name="Sarasin, Elise" userId="051ede2b-3008-44c0-bb19-c9bb04b8c5c9" providerId="ADAL" clId="{89DB9C7E-797D-4B3E-8DDE-5DB3CEA92B3A}" dt="2025-10-08T16:03:52.888" v="6186" actId="554"/>
          <ac:spMkLst>
            <pc:docMk/>
            <pc:sldMk cId="3689018672" sldId="2392"/>
            <ac:spMk id="36" creationId="{8713AC31-6D29-E015-2DD1-966A2371A468}"/>
          </ac:spMkLst>
        </pc:spChg>
        <pc:spChg chg="add mod">
          <ac:chgData name="Sarasin, Elise" userId="051ede2b-3008-44c0-bb19-c9bb04b8c5c9" providerId="ADAL" clId="{89DB9C7E-797D-4B3E-8DDE-5DB3CEA92B3A}" dt="2025-10-08T16:12:42.755" v="6451" actId="1076"/>
          <ac:spMkLst>
            <pc:docMk/>
            <pc:sldMk cId="3689018672" sldId="2392"/>
            <ac:spMk id="39" creationId="{4B4FF2D6-D199-8F1E-C8BF-AFD6E90FD0B0}"/>
          </ac:spMkLst>
        </pc:spChg>
        <pc:spChg chg="add mod">
          <ac:chgData name="Sarasin, Elise" userId="051ede2b-3008-44c0-bb19-c9bb04b8c5c9" providerId="ADAL" clId="{89DB9C7E-797D-4B3E-8DDE-5DB3CEA92B3A}" dt="2025-10-08T16:13:00.221" v="6458" actId="20577"/>
          <ac:spMkLst>
            <pc:docMk/>
            <pc:sldMk cId="3689018672" sldId="2392"/>
            <ac:spMk id="43" creationId="{D98E22FB-F17D-612A-DE80-5F7FE54561E8}"/>
          </ac:spMkLst>
        </pc:spChg>
        <pc:spChg chg="add mod">
          <ac:chgData name="Sarasin, Elise" userId="051ede2b-3008-44c0-bb19-c9bb04b8c5c9" providerId="ADAL" clId="{89DB9C7E-797D-4B3E-8DDE-5DB3CEA92B3A}" dt="2025-10-08T16:13:04.657" v="6460" actId="20577"/>
          <ac:spMkLst>
            <pc:docMk/>
            <pc:sldMk cId="3689018672" sldId="2392"/>
            <ac:spMk id="44" creationId="{3E7E45E4-68FB-6309-8B68-A1DF22E0C810}"/>
          </ac:spMkLst>
        </pc:spChg>
        <pc:grpChg chg="add mod">
          <ac:chgData name="Sarasin, Elise" userId="051ede2b-3008-44c0-bb19-c9bb04b8c5c9" providerId="ADAL" clId="{89DB9C7E-797D-4B3E-8DDE-5DB3CEA92B3A}" dt="2025-10-08T15:57:28.738" v="5921" actId="164"/>
          <ac:grpSpMkLst>
            <pc:docMk/>
            <pc:sldMk cId="3689018672" sldId="2392"/>
            <ac:grpSpMk id="22" creationId="{049FA582-7A4C-8699-57AD-E035F5F57B3F}"/>
          </ac:grpSpMkLst>
        </pc:grpChg>
        <pc:grpChg chg="add mod">
          <ac:chgData name="Sarasin, Elise" userId="051ede2b-3008-44c0-bb19-c9bb04b8c5c9" providerId="ADAL" clId="{89DB9C7E-797D-4B3E-8DDE-5DB3CEA92B3A}" dt="2025-10-08T16:03:24.570" v="6177" actId="1076"/>
          <ac:grpSpMkLst>
            <pc:docMk/>
            <pc:sldMk cId="3689018672" sldId="2392"/>
            <ac:grpSpMk id="23" creationId="{72EC48BE-E821-8E00-DC37-7FA665347935}"/>
          </ac:grpSpMkLst>
        </pc:grpChg>
        <pc:grpChg chg="add mod">
          <ac:chgData name="Sarasin, Elise" userId="051ede2b-3008-44c0-bb19-c9bb04b8c5c9" providerId="ADAL" clId="{89DB9C7E-797D-4B3E-8DDE-5DB3CEA92B3A}" dt="2025-10-08T16:03:28.068" v="6179" actId="1076"/>
          <ac:grpSpMkLst>
            <pc:docMk/>
            <pc:sldMk cId="3689018672" sldId="2392"/>
            <ac:grpSpMk id="24" creationId="{5243EE97-42CC-0D37-90B9-A05866D81A99}"/>
          </ac:grpSpMkLst>
        </pc:grpChg>
        <pc:picChg chg="add mod">
          <ac:chgData name="Sarasin, Elise" userId="051ede2b-3008-44c0-bb19-c9bb04b8c5c9" providerId="ADAL" clId="{89DB9C7E-797D-4B3E-8DDE-5DB3CEA92B3A}" dt="2025-10-08T16:03:20.113" v="6175" actId="165"/>
          <ac:picMkLst>
            <pc:docMk/>
            <pc:sldMk cId="3689018672" sldId="2392"/>
            <ac:picMk id="11" creationId="{1443F9B3-6248-F052-32BA-504ABD1AC455}"/>
          </ac:picMkLst>
        </pc:picChg>
        <pc:picChg chg="add mod">
          <ac:chgData name="Sarasin, Elise" userId="051ede2b-3008-44c0-bb19-c9bb04b8c5c9" providerId="ADAL" clId="{89DB9C7E-797D-4B3E-8DDE-5DB3CEA92B3A}" dt="2025-10-08T15:55:48.119" v="5904" actId="164"/>
          <ac:picMkLst>
            <pc:docMk/>
            <pc:sldMk cId="3689018672" sldId="2392"/>
            <ac:picMk id="12" creationId="{1D673044-6282-DC29-E944-876DB9DB1C20}"/>
          </ac:picMkLst>
        </pc:picChg>
        <pc:picChg chg="add mod">
          <ac:chgData name="Sarasin, Elise" userId="051ede2b-3008-44c0-bb19-c9bb04b8c5c9" providerId="ADAL" clId="{89DB9C7E-797D-4B3E-8DDE-5DB3CEA92B3A}" dt="2025-10-08T16:03:20.113" v="6175" actId="165"/>
          <ac:picMkLst>
            <pc:docMk/>
            <pc:sldMk cId="3689018672" sldId="2392"/>
            <ac:picMk id="13" creationId="{E9201AED-13CD-4E6D-A5FC-D50D57BF3CDE}"/>
          </ac:picMkLst>
        </pc:picChg>
      </pc:sldChg>
      <pc:sldChg chg="add del">
        <pc:chgData name="Sarasin, Elise" userId="051ede2b-3008-44c0-bb19-c9bb04b8c5c9" providerId="ADAL" clId="{89DB9C7E-797D-4B3E-8DDE-5DB3CEA92B3A}" dt="2025-10-08T16:07:16.280" v="6260" actId="47"/>
        <pc:sldMkLst>
          <pc:docMk/>
          <pc:sldMk cId="0" sldId="2393"/>
        </pc:sldMkLst>
      </pc:sldChg>
      <pc:sldChg chg="modSp add mod modNotes">
        <pc:chgData name="Sarasin, Elise" userId="051ede2b-3008-44c0-bb19-c9bb04b8c5c9" providerId="ADAL" clId="{89DB9C7E-797D-4B3E-8DDE-5DB3CEA92B3A}" dt="2025-10-09T20:11:06.531" v="6575"/>
        <pc:sldMkLst>
          <pc:docMk/>
          <pc:sldMk cId="0" sldId="2394"/>
        </pc:sldMkLst>
        <pc:spChg chg="mod">
          <ac:chgData name="Sarasin, Elise" userId="051ede2b-3008-44c0-bb19-c9bb04b8c5c9" providerId="ADAL" clId="{89DB9C7E-797D-4B3E-8DDE-5DB3CEA92B3A}" dt="2025-10-08T16:08:41.680" v="6401" actId="20577"/>
          <ac:spMkLst>
            <pc:docMk/>
            <pc:sldMk cId="0" sldId="2394"/>
            <ac:spMk id="103" creationId="{00000000-0000-0000-0000-000000000000}"/>
          </ac:spMkLst>
        </pc:spChg>
        <pc:spChg chg="mod">
          <ac:chgData name="Sarasin, Elise" userId="051ede2b-3008-44c0-bb19-c9bb04b8c5c9" providerId="ADAL" clId="{89DB9C7E-797D-4B3E-8DDE-5DB3CEA92B3A}" dt="2025-10-08T16:07:35.220" v="6265" actId="1076"/>
          <ac:spMkLst>
            <pc:docMk/>
            <pc:sldMk cId="0" sldId="2394"/>
            <ac:spMk id="104" creationId="{00000000-0000-0000-0000-000000000000}"/>
          </ac:spMkLst>
        </pc:spChg>
        <pc:spChg chg="mod">
          <ac:chgData name="Sarasin, Elise" userId="051ede2b-3008-44c0-bb19-c9bb04b8c5c9" providerId="ADAL" clId="{89DB9C7E-797D-4B3E-8DDE-5DB3CEA92B3A}" dt="2025-10-08T16:07:57.438" v="6272" actId="1582"/>
          <ac:spMkLst>
            <pc:docMk/>
            <pc:sldMk cId="0" sldId="2394"/>
            <ac:spMk id="105" creationId="{00000000-0000-0000-0000-000000000000}"/>
          </ac:spMkLst>
        </pc:spChg>
        <pc:picChg chg="mod">
          <ac:chgData name="Sarasin, Elise" userId="051ede2b-3008-44c0-bb19-c9bb04b8c5c9" providerId="ADAL" clId="{89DB9C7E-797D-4B3E-8DDE-5DB3CEA92B3A}" dt="2025-10-08T16:07:39.205" v="6267" actId="1076"/>
          <ac:picMkLst>
            <pc:docMk/>
            <pc:sldMk cId="0" sldId="2394"/>
            <ac:picMk id="102" creationId="{00000000-0000-0000-0000-000000000000}"/>
          </ac:picMkLst>
        </pc:picChg>
      </pc:sldChg>
      <pc:sldChg chg="add">
        <pc:chgData name="Sarasin, Elise" userId="051ede2b-3008-44c0-bb19-c9bb04b8c5c9" providerId="ADAL" clId="{89DB9C7E-797D-4B3E-8DDE-5DB3CEA92B3A}" dt="2025-10-08T16:39:17.908" v="6465"/>
        <pc:sldMkLst>
          <pc:docMk/>
          <pc:sldMk cId="135858100" sldId="2395"/>
        </pc:sldMkLst>
      </pc:sldChg>
      <pc:sldMasterChg chg="modSldLayout">
        <pc:chgData name="Sarasin, Elise" userId="051ede2b-3008-44c0-bb19-c9bb04b8c5c9" providerId="ADAL" clId="{89DB9C7E-797D-4B3E-8DDE-5DB3CEA92B3A}" dt="2025-10-08T13:45:16.495" v="4279" actId="14826"/>
        <pc:sldMasterMkLst>
          <pc:docMk/>
          <pc:sldMasterMk cId="3300153613" sldId="2147483660"/>
        </pc:sldMasterMkLst>
        <pc:sldLayoutChg chg="modSp mod">
          <pc:chgData name="Sarasin, Elise" userId="051ede2b-3008-44c0-bb19-c9bb04b8c5c9" providerId="ADAL" clId="{89DB9C7E-797D-4B3E-8DDE-5DB3CEA92B3A}" dt="2025-10-08T13:45:16.495" v="4279" actId="14826"/>
          <pc:sldLayoutMkLst>
            <pc:docMk/>
            <pc:sldMasterMk cId="3300153613" sldId="2147483660"/>
            <pc:sldLayoutMk cId="3636721164" sldId="2147483676"/>
          </pc:sldLayoutMkLst>
          <pc:picChg chg="mod">
            <ac:chgData name="Sarasin, Elise" userId="051ede2b-3008-44c0-bb19-c9bb04b8c5c9" providerId="ADAL" clId="{89DB9C7E-797D-4B3E-8DDE-5DB3CEA92B3A}" dt="2025-10-08T13:45:16.495" v="4279" actId="14826"/>
            <ac:picMkLst>
              <pc:docMk/>
              <pc:sldMasterMk cId="3300153613" sldId="2147483660"/>
              <pc:sldLayoutMk cId="3636721164" sldId="2147483676"/>
              <ac:picMk id="7" creationId="{A213AC10-A39E-D04F-B9C8-0350CDA52BD9}"/>
            </ac:picMkLst>
          </pc:picChg>
        </pc:sldLayoutChg>
      </pc:sldMasterChg>
    </pc:docChg>
  </pc:docChgLst>
  <pc:docChgLst>
    <pc:chgData name="Buffington, Amy Andreasen" userId="b608fb05-5811-43f5-a448-39c6c0976a85" providerId="ADAL" clId="{B3EDF138-9ABC-4CF4-9BA5-BCD2FA0BFC49}"/>
    <pc:docChg chg="undo custSel addSld delSld modSld modSection">
      <pc:chgData name="Buffington, Amy Andreasen" userId="b608fb05-5811-43f5-a448-39c6c0976a85" providerId="ADAL" clId="{B3EDF138-9ABC-4CF4-9BA5-BCD2FA0BFC49}" dt="2025-09-26T20:37:13.532" v="20887" actId="962"/>
      <pc:docMkLst>
        <pc:docMk/>
      </pc:docMkLst>
      <pc:sldChg chg="modSp mod">
        <pc:chgData name="Buffington, Amy Andreasen" userId="b608fb05-5811-43f5-a448-39c6c0976a85" providerId="ADAL" clId="{B3EDF138-9ABC-4CF4-9BA5-BCD2FA0BFC49}" dt="2025-09-25T13:33:25.320" v="10510"/>
        <pc:sldMkLst>
          <pc:docMk/>
          <pc:sldMk cId="3973010838" sldId="342"/>
        </pc:sldMkLst>
        <pc:picChg chg="mod ord">
          <ac:chgData name="Buffington, Amy Andreasen" userId="b608fb05-5811-43f5-a448-39c6c0976a85" providerId="ADAL" clId="{B3EDF138-9ABC-4CF4-9BA5-BCD2FA0BFC49}" dt="2025-09-19T19:17:13.889" v="1418" actId="962"/>
          <ac:picMkLst>
            <pc:docMk/>
            <pc:sldMk cId="3973010838" sldId="342"/>
            <ac:picMk id="4" creationId="{7A7A880B-2944-F3F4-3022-F4086A3827E2}"/>
          </ac:picMkLst>
        </pc:picChg>
      </pc:sldChg>
      <pc:sldChg chg="addSp modSp mod">
        <pc:chgData name="Buffington, Amy Andreasen" userId="b608fb05-5811-43f5-a448-39c6c0976a85" providerId="ADAL" clId="{B3EDF138-9ABC-4CF4-9BA5-BCD2FA0BFC49}" dt="2025-09-26T14:46:07.146" v="16542" actId="962"/>
        <pc:sldMkLst>
          <pc:docMk/>
          <pc:sldMk cId="3401038906" sldId="427"/>
        </pc:sldMkLst>
        <pc:spChg chg="mod">
          <ac:chgData name="Buffington, Amy Andreasen" userId="b608fb05-5811-43f5-a448-39c6c0976a85" providerId="ADAL" clId="{B3EDF138-9ABC-4CF4-9BA5-BCD2FA0BFC49}" dt="2025-09-26T14:45:15.752" v="16539" actId="962"/>
          <ac:spMkLst>
            <pc:docMk/>
            <pc:sldMk cId="3401038906" sldId="427"/>
            <ac:spMk id="2" creationId="{00000000-0000-0000-0000-000000000000}"/>
          </ac:spMkLst>
        </pc:spChg>
        <pc:spChg chg="add mod ord">
          <ac:chgData name="Buffington, Amy Andreasen" userId="b608fb05-5811-43f5-a448-39c6c0976a85" providerId="ADAL" clId="{B3EDF138-9ABC-4CF4-9BA5-BCD2FA0BFC49}" dt="2025-09-26T13:53:10.110" v="15160"/>
          <ac:spMkLst>
            <pc:docMk/>
            <pc:sldMk cId="3401038906" sldId="427"/>
            <ac:spMk id="4" creationId="{0B7ACAD7-F1DD-8EBC-BA77-EADC9F962EF1}"/>
          </ac:spMkLst>
        </pc:spChg>
        <pc:spChg chg="mod">
          <ac:chgData name="Buffington, Amy Andreasen" userId="b608fb05-5811-43f5-a448-39c6c0976a85" providerId="ADAL" clId="{B3EDF138-9ABC-4CF4-9BA5-BCD2FA0BFC49}" dt="2025-09-26T14:45:40.920" v="16540" actId="962"/>
          <ac:spMkLst>
            <pc:docMk/>
            <pc:sldMk cId="3401038906" sldId="427"/>
            <ac:spMk id="18434" creationId="{00000000-0000-0000-0000-000000000000}"/>
          </ac:spMkLst>
        </pc:spChg>
        <pc:picChg chg="mod">
          <ac:chgData name="Buffington, Amy Andreasen" userId="b608fb05-5811-43f5-a448-39c6c0976a85" providerId="ADAL" clId="{B3EDF138-9ABC-4CF4-9BA5-BCD2FA0BFC49}" dt="2025-09-26T14:46:07.146" v="16542" actId="962"/>
          <ac:picMkLst>
            <pc:docMk/>
            <pc:sldMk cId="3401038906" sldId="427"/>
            <ac:picMk id="3" creationId="{ECA1C462-3AA2-8C63-E4A4-AB117AB5ACD2}"/>
          </ac:picMkLst>
        </pc:picChg>
      </pc:sldChg>
      <pc:sldChg chg="addSp modSp mod">
        <pc:chgData name="Buffington, Amy Andreasen" userId="b608fb05-5811-43f5-a448-39c6c0976a85" providerId="ADAL" clId="{B3EDF138-9ABC-4CF4-9BA5-BCD2FA0BFC49}" dt="2025-09-26T19:24:25.969" v="16663" actId="20577"/>
        <pc:sldMkLst>
          <pc:docMk/>
          <pc:sldMk cId="1171107793" sldId="434"/>
        </pc:sldMkLst>
        <pc:spChg chg="mod">
          <ac:chgData name="Buffington, Amy Andreasen" userId="b608fb05-5811-43f5-a448-39c6c0976a85" providerId="ADAL" clId="{B3EDF138-9ABC-4CF4-9BA5-BCD2FA0BFC49}" dt="2025-09-26T13:54:54.820" v="15290" actId="962"/>
          <ac:spMkLst>
            <pc:docMk/>
            <pc:sldMk cId="1171107793" sldId="434"/>
            <ac:spMk id="2" creationId="{00000000-0000-0000-0000-000000000000}"/>
          </ac:spMkLst>
        </pc:spChg>
        <pc:spChg chg="add mod ord">
          <ac:chgData name="Buffington, Amy Andreasen" userId="b608fb05-5811-43f5-a448-39c6c0976a85" providerId="ADAL" clId="{B3EDF138-9ABC-4CF4-9BA5-BCD2FA0BFC49}" dt="2025-09-26T19:24:25.969" v="16663" actId="20577"/>
          <ac:spMkLst>
            <pc:docMk/>
            <pc:sldMk cId="1171107793" sldId="434"/>
            <ac:spMk id="4" creationId="{A7694828-FD2A-3367-A245-8094D67DBA41}"/>
          </ac:spMkLst>
        </pc:spChg>
      </pc:sldChg>
      <pc:sldChg chg="modSp">
        <pc:chgData name="Buffington, Amy Andreasen" userId="b608fb05-5811-43f5-a448-39c6c0976a85" providerId="ADAL" clId="{B3EDF138-9ABC-4CF4-9BA5-BCD2FA0BFC49}" dt="2025-09-26T20:37:13.532" v="20887" actId="962"/>
        <pc:sldMkLst>
          <pc:docMk/>
          <pc:sldMk cId="333181506" sldId="559"/>
        </pc:sldMkLst>
        <pc:spChg chg="mod">
          <ac:chgData name="Buffington, Amy Andreasen" userId="b608fb05-5811-43f5-a448-39c6c0976a85" providerId="ADAL" clId="{B3EDF138-9ABC-4CF4-9BA5-BCD2FA0BFC49}" dt="2025-09-25T21:00:47.250" v="14285" actId="962"/>
          <ac:spMkLst>
            <pc:docMk/>
            <pc:sldMk cId="333181506" sldId="559"/>
            <ac:spMk id="2" creationId="{00000000-0000-0000-0000-000000000000}"/>
          </ac:spMkLst>
        </pc:spChg>
        <pc:spChg chg="mod">
          <ac:chgData name="Buffington, Amy Andreasen" userId="b608fb05-5811-43f5-a448-39c6c0976a85" providerId="ADAL" clId="{B3EDF138-9ABC-4CF4-9BA5-BCD2FA0BFC49}" dt="2025-09-26T14:43:45.842" v="16537" actId="962"/>
          <ac:spMkLst>
            <pc:docMk/>
            <pc:sldMk cId="333181506" sldId="559"/>
            <ac:spMk id="16386" creationId="{00000000-0000-0000-0000-000000000000}"/>
          </ac:spMkLst>
        </pc:spChg>
        <pc:graphicFrameChg chg="mod">
          <ac:chgData name="Buffington, Amy Andreasen" userId="b608fb05-5811-43f5-a448-39c6c0976a85" providerId="ADAL" clId="{B3EDF138-9ABC-4CF4-9BA5-BCD2FA0BFC49}" dt="2025-09-26T20:37:13.532" v="20887" actId="962"/>
          <ac:graphicFrameMkLst>
            <pc:docMk/>
            <pc:sldMk cId="333181506" sldId="559"/>
            <ac:graphicFrameMk id="4" creationId="{00000000-0000-0000-0000-000000000000}"/>
          </ac:graphicFrameMkLst>
        </pc:graphicFrameChg>
      </pc:sldChg>
      <pc:sldChg chg="modSp">
        <pc:chgData name="Buffington, Amy Andreasen" userId="b608fb05-5811-43f5-a448-39c6c0976a85" providerId="ADAL" clId="{B3EDF138-9ABC-4CF4-9BA5-BCD2FA0BFC49}" dt="2025-09-26T20:34:47.901" v="20886" actId="962"/>
        <pc:sldMkLst>
          <pc:docMk/>
          <pc:sldMk cId="3553101039" sldId="560"/>
        </pc:sldMkLst>
        <pc:graphicFrameChg chg="mod">
          <ac:chgData name="Buffington, Amy Andreasen" userId="b608fb05-5811-43f5-a448-39c6c0976a85" providerId="ADAL" clId="{B3EDF138-9ABC-4CF4-9BA5-BCD2FA0BFC49}" dt="2025-09-26T20:34:47.901" v="20886" actId="962"/>
          <ac:graphicFrameMkLst>
            <pc:docMk/>
            <pc:sldMk cId="3553101039" sldId="560"/>
            <ac:graphicFrameMk id="4" creationId="{00000000-0000-0000-0000-000000000000}"/>
          </ac:graphicFrameMkLst>
        </pc:graphicFrameChg>
      </pc:sldChg>
      <pc:sldChg chg="addSp modSp mod">
        <pc:chgData name="Buffington, Amy Andreasen" userId="b608fb05-5811-43f5-a448-39c6c0976a85" providerId="ADAL" clId="{B3EDF138-9ABC-4CF4-9BA5-BCD2FA0BFC49}" dt="2025-09-26T13:44:26.578" v="14795" actId="20577"/>
        <pc:sldMkLst>
          <pc:docMk/>
          <pc:sldMk cId="3691368697" sldId="561"/>
        </pc:sldMkLst>
        <pc:spChg chg="add mod">
          <ac:chgData name="Buffington, Amy Andreasen" userId="b608fb05-5811-43f5-a448-39c6c0976a85" providerId="ADAL" clId="{B3EDF138-9ABC-4CF4-9BA5-BCD2FA0BFC49}" dt="2025-09-26T13:44:26.578" v="14795" actId="20577"/>
          <ac:spMkLst>
            <pc:docMk/>
            <pc:sldMk cId="3691368697" sldId="561"/>
            <ac:spMk id="2" creationId="{791C539C-E8A4-98EB-F28E-924B6C65CA1F}"/>
          </ac:spMkLst>
        </pc:spChg>
        <pc:spChg chg="ord">
          <ac:chgData name="Buffington, Amy Andreasen" userId="b608fb05-5811-43f5-a448-39c6c0976a85" providerId="ADAL" clId="{B3EDF138-9ABC-4CF4-9BA5-BCD2FA0BFC49}" dt="2025-09-25T21:03:31.701" v="14290"/>
          <ac:spMkLst>
            <pc:docMk/>
            <pc:sldMk cId="3691368697" sldId="561"/>
            <ac:spMk id="38914" creationId="{00000000-0000-0000-0000-000000000000}"/>
          </ac:spMkLst>
        </pc:spChg>
        <pc:graphicFrameChg chg="mod modGraphic">
          <ac:chgData name="Buffington, Amy Andreasen" userId="b608fb05-5811-43f5-a448-39c6c0976a85" providerId="ADAL" clId="{B3EDF138-9ABC-4CF4-9BA5-BCD2FA0BFC49}" dt="2025-09-25T21:03:44.938" v="14291" actId="962"/>
          <ac:graphicFrameMkLst>
            <pc:docMk/>
            <pc:sldMk cId="3691368697" sldId="561"/>
            <ac:graphicFrameMk id="49" creationId="{00000000-0000-0000-0000-000000000000}"/>
          </ac:graphicFrameMkLst>
        </pc:graphicFrameChg>
      </pc:sldChg>
      <pc:sldChg chg="addSp modSp mod">
        <pc:chgData name="Buffington, Amy Andreasen" userId="b608fb05-5811-43f5-a448-39c6c0976a85" providerId="ADAL" clId="{B3EDF138-9ABC-4CF4-9BA5-BCD2FA0BFC49}" dt="2025-09-26T13:46:47.775" v="14914" actId="962"/>
        <pc:sldMkLst>
          <pc:docMk/>
          <pc:sldMk cId="463306056" sldId="562"/>
        </pc:sldMkLst>
        <pc:spChg chg="mod">
          <ac:chgData name="Buffington, Amy Andreasen" userId="b608fb05-5811-43f5-a448-39c6c0976a85" providerId="ADAL" clId="{B3EDF138-9ABC-4CF4-9BA5-BCD2FA0BFC49}" dt="2025-09-26T13:46:47.775" v="14914" actId="962"/>
          <ac:spMkLst>
            <pc:docMk/>
            <pc:sldMk cId="463306056" sldId="562"/>
            <ac:spMk id="2" creationId="{00000000-0000-0000-0000-000000000000}"/>
          </ac:spMkLst>
        </pc:spChg>
        <pc:spChg chg="add mod ord">
          <ac:chgData name="Buffington, Amy Andreasen" userId="b608fb05-5811-43f5-a448-39c6c0976a85" providerId="ADAL" clId="{B3EDF138-9ABC-4CF4-9BA5-BCD2FA0BFC49}" dt="2025-09-26T13:46:40.835" v="14913"/>
          <ac:spMkLst>
            <pc:docMk/>
            <pc:sldMk cId="463306056" sldId="562"/>
            <ac:spMk id="3" creationId="{86C9ACB6-39D7-EE2B-0A0C-693E1C8A9134}"/>
          </ac:spMkLst>
        </pc:spChg>
      </pc:sldChg>
      <pc:sldChg chg="modSp mod">
        <pc:chgData name="Buffington, Amy Andreasen" userId="b608fb05-5811-43f5-a448-39c6c0976a85" providerId="ADAL" clId="{B3EDF138-9ABC-4CF4-9BA5-BCD2FA0BFC49}" dt="2025-09-19T18:23:22.240" v="6" actId="962"/>
        <pc:sldMkLst>
          <pc:docMk/>
          <pc:sldMk cId="1097141549" sldId="1946"/>
        </pc:sldMkLst>
      </pc:sldChg>
      <pc:sldChg chg="addSp modSp mod">
        <pc:chgData name="Buffington, Amy Andreasen" userId="b608fb05-5811-43f5-a448-39c6c0976a85" providerId="ADAL" clId="{B3EDF138-9ABC-4CF4-9BA5-BCD2FA0BFC49}" dt="2025-09-26T14:32:00.461" v="16534" actId="962"/>
        <pc:sldMkLst>
          <pc:docMk/>
          <pc:sldMk cId="1219460740" sldId="1951"/>
        </pc:sldMkLst>
      </pc:sldChg>
      <pc:sldChg chg="addSp modSp mod">
        <pc:chgData name="Buffington, Amy Andreasen" userId="b608fb05-5811-43f5-a448-39c6c0976a85" providerId="ADAL" clId="{B3EDF138-9ABC-4CF4-9BA5-BCD2FA0BFC49}" dt="2025-09-19T18:20:13.373" v="4" actId="20577"/>
        <pc:sldMkLst>
          <pc:docMk/>
          <pc:sldMk cId="1590783135" sldId="1962"/>
        </pc:sldMkLst>
        <pc:spChg chg="add mod">
          <ac:chgData name="Buffington, Amy Andreasen" userId="b608fb05-5811-43f5-a448-39c6c0976a85" providerId="ADAL" clId="{B3EDF138-9ABC-4CF4-9BA5-BCD2FA0BFC49}" dt="2025-09-19T18:20:13.373" v="4" actId="20577"/>
          <ac:spMkLst>
            <pc:docMk/>
            <pc:sldMk cId="1590783135" sldId="1962"/>
            <ac:spMk id="2" creationId="{907CEC89-B1C5-E2E0-DD06-B1AD1B90CB7C}"/>
          </ac:spMkLst>
        </pc:spChg>
      </pc:sldChg>
      <pc:sldChg chg="addSp modSp mod">
        <pc:chgData name="Buffington, Amy Andreasen" userId="b608fb05-5811-43f5-a448-39c6c0976a85" providerId="ADAL" clId="{B3EDF138-9ABC-4CF4-9BA5-BCD2FA0BFC49}" dt="2025-09-24T14:34:29.466" v="5350" actId="962"/>
        <pc:sldMkLst>
          <pc:docMk/>
          <pc:sldMk cId="3648592433" sldId="2022"/>
        </pc:sldMkLst>
        <pc:spChg chg="add mod ord">
          <ac:chgData name="Buffington, Amy Andreasen" userId="b608fb05-5811-43f5-a448-39c6c0976a85" providerId="ADAL" clId="{B3EDF138-9ABC-4CF4-9BA5-BCD2FA0BFC49}" dt="2025-09-24T14:33:47.484" v="5349"/>
          <ac:spMkLst>
            <pc:docMk/>
            <pc:sldMk cId="3648592433" sldId="2022"/>
            <ac:spMk id="2" creationId="{3F8C76CF-AB63-EBF9-F466-2990211FBA8D}"/>
          </ac:spMkLst>
        </pc:spChg>
        <pc:picChg chg="mod">
          <ac:chgData name="Buffington, Amy Andreasen" userId="b608fb05-5811-43f5-a448-39c6c0976a85" providerId="ADAL" clId="{B3EDF138-9ABC-4CF4-9BA5-BCD2FA0BFC49}" dt="2025-09-24T14:34:29.466" v="5350" actId="962"/>
          <ac:picMkLst>
            <pc:docMk/>
            <pc:sldMk cId="3648592433" sldId="2022"/>
            <ac:picMk id="4" creationId="{DE8DF3BD-B840-1BA9-889B-A8569E93637B}"/>
          </ac:picMkLst>
        </pc:picChg>
        <pc:picChg chg="mod ord">
          <ac:chgData name="Buffington, Amy Andreasen" userId="b608fb05-5811-43f5-a448-39c6c0976a85" providerId="ADAL" clId="{B3EDF138-9ABC-4CF4-9BA5-BCD2FA0BFC49}" dt="2025-09-24T14:08:01.736" v="5348"/>
          <ac:picMkLst>
            <pc:docMk/>
            <pc:sldMk cId="3648592433" sldId="2022"/>
            <ac:picMk id="6" creationId="{5D6A3A0F-009A-CE3B-7244-4CF73C8D3F95}"/>
          </ac:picMkLst>
        </pc:picChg>
      </pc:sldChg>
      <pc:sldChg chg="modSp">
        <pc:chgData name="Buffington, Amy Andreasen" userId="b608fb05-5811-43f5-a448-39c6c0976a85" providerId="ADAL" clId="{B3EDF138-9ABC-4CF4-9BA5-BCD2FA0BFC49}" dt="2025-09-19T18:56:28.712" v="1406" actId="962"/>
        <pc:sldMkLst>
          <pc:docMk/>
          <pc:sldMk cId="131134929" sldId="2030"/>
        </pc:sldMkLst>
        <pc:picChg chg="mod">
          <ac:chgData name="Buffington, Amy Andreasen" userId="b608fb05-5811-43f5-a448-39c6c0976a85" providerId="ADAL" clId="{B3EDF138-9ABC-4CF4-9BA5-BCD2FA0BFC49}" dt="2025-09-19T18:56:28.712" v="1406" actId="962"/>
          <ac:picMkLst>
            <pc:docMk/>
            <pc:sldMk cId="131134929" sldId="2030"/>
            <ac:picMk id="5" creationId="{81573A34-2A88-6B6C-D527-F77D0B6FB853}"/>
          </ac:picMkLst>
        </pc:picChg>
      </pc:sldChg>
      <pc:sldChg chg="modSp mod">
        <pc:chgData name="Buffington, Amy Andreasen" userId="b608fb05-5811-43f5-a448-39c6c0976a85" providerId="ADAL" clId="{B3EDF138-9ABC-4CF4-9BA5-BCD2FA0BFC49}" dt="2025-09-23T20:26:37.928" v="5206" actId="962"/>
        <pc:sldMkLst>
          <pc:docMk/>
          <pc:sldMk cId="174435438" sldId="2056"/>
        </pc:sldMkLst>
        <pc:picChg chg="mod">
          <ac:chgData name="Buffington, Amy Andreasen" userId="b608fb05-5811-43f5-a448-39c6c0976a85" providerId="ADAL" clId="{B3EDF138-9ABC-4CF4-9BA5-BCD2FA0BFC49}" dt="2025-09-19T18:59:06.701" v="1410" actId="962"/>
          <ac:picMkLst>
            <pc:docMk/>
            <pc:sldMk cId="174435438" sldId="2056"/>
            <ac:picMk id="3" creationId="{766E5076-40CA-53A2-A29A-2369E83EA3DF}"/>
          </ac:picMkLst>
        </pc:picChg>
        <pc:picChg chg="mod">
          <ac:chgData name="Buffington, Amy Andreasen" userId="b608fb05-5811-43f5-a448-39c6c0976a85" providerId="ADAL" clId="{B3EDF138-9ABC-4CF4-9BA5-BCD2FA0BFC49}" dt="2025-09-23T20:26:32.136" v="5205" actId="962"/>
          <ac:picMkLst>
            <pc:docMk/>
            <pc:sldMk cId="174435438" sldId="2056"/>
            <ac:picMk id="4" creationId="{DE8DF3BD-B840-1BA9-889B-A8569E93637B}"/>
          </ac:picMkLst>
        </pc:picChg>
        <pc:picChg chg="mod">
          <ac:chgData name="Buffington, Amy Andreasen" userId="b608fb05-5811-43f5-a448-39c6c0976a85" providerId="ADAL" clId="{B3EDF138-9ABC-4CF4-9BA5-BCD2FA0BFC49}" dt="2025-09-23T20:26:37.928" v="5206" actId="962"/>
          <ac:picMkLst>
            <pc:docMk/>
            <pc:sldMk cId="174435438" sldId="2056"/>
            <ac:picMk id="6" creationId="{5D6A3A0F-009A-CE3B-7244-4CF73C8D3F95}"/>
          </ac:picMkLst>
        </pc:picChg>
      </pc:sldChg>
      <pc:sldChg chg="modSp mod">
        <pc:chgData name="Buffington, Amy Andreasen" userId="b608fb05-5811-43f5-a448-39c6c0976a85" providerId="ADAL" clId="{B3EDF138-9ABC-4CF4-9BA5-BCD2FA0BFC49}" dt="2025-09-26T14:31:21.895" v="16530" actId="962"/>
        <pc:sldMkLst>
          <pc:docMk/>
          <pc:sldMk cId="1966374347" sldId="2133"/>
        </pc:sldMkLst>
        <pc:spChg chg="ord">
          <ac:chgData name="Buffington, Amy Andreasen" userId="b608fb05-5811-43f5-a448-39c6c0976a85" providerId="ADAL" clId="{B3EDF138-9ABC-4CF4-9BA5-BCD2FA0BFC49}" dt="2025-09-19T18:24:42.417" v="13"/>
          <ac:spMkLst>
            <pc:docMk/>
            <pc:sldMk cId="1966374347" sldId="2133"/>
            <ac:spMk id="2" creationId="{73C01DB5-B7E0-D50F-C4D0-B586E3076827}"/>
          </ac:spMkLst>
        </pc:spChg>
        <pc:picChg chg="mod ord">
          <ac:chgData name="Buffington, Amy Andreasen" userId="b608fb05-5811-43f5-a448-39c6c0976a85" providerId="ADAL" clId="{B3EDF138-9ABC-4CF4-9BA5-BCD2FA0BFC49}" dt="2025-09-26T14:31:16.326" v="16529" actId="962"/>
          <ac:picMkLst>
            <pc:docMk/>
            <pc:sldMk cId="1966374347" sldId="2133"/>
            <ac:picMk id="3" creationId="{329D1162-5CA2-5FA8-D11A-B3DF450ED3EF}"/>
          </ac:picMkLst>
        </pc:picChg>
        <pc:picChg chg="mod">
          <ac:chgData name="Buffington, Amy Andreasen" userId="b608fb05-5811-43f5-a448-39c6c0976a85" providerId="ADAL" clId="{B3EDF138-9ABC-4CF4-9BA5-BCD2FA0BFC49}" dt="2025-09-26T14:31:21.895" v="16530" actId="962"/>
          <ac:picMkLst>
            <pc:docMk/>
            <pc:sldMk cId="1966374347" sldId="2133"/>
            <ac:picMk id="4" creationId="{67B0318C-E325-A03E-4436-48611977E52C}"/>
          </ac:picMkLst>
        </pc:picChg>
      </pc:sldChg>
      <pc:sldChg chg="addSp modSp mod">
        <pc:chgData name="Buffington, Amy Andreasen" userId="b608fb05-5811-43f5-a448-39c6c0976a85" providerId="ADAL" clId="{B3EDF138-9ABC-4CF4-9BA5-BCD2FA0BFC49}" dt="2025-09-25T13:31:53.923" v="10509" actId="962"/>
        <pc:sldMkLst>
          <pc:docMk/>
          <pc:sldMk cId="1374196217" sldId="2135"/>
        </pc:sldMkLst>
        <pc:spChg chg="mod">
          <ac:chgData name="Buffington, Amy Andreasen" userId="b608fb05-5811-43f5-a448-39c6c0976a85" providerId="ADAL" clId="{B3EDF138-9ABC-4CF4-9BA5-BCD2FA0BFC49}" dt="2025-09-25T13:31:53.923" v="10509" actId="962"/>
          <ac:spMkLst>
            <pc:docMk/>
            <pc:sldMk cId="1374196217" sldId="2135"/>
            <ac:spMk id="2" creationId="{7A2D2622-A071-6261-E92A-F3B061EFE0B9}"/>
          </ac:spMkLst>
        </pc:spChg>
        <pc:spChg chg="add mod ord">
          <ac:chgData name="Buffington, Amy Andreasen" userId="b608fb05-5811-43f5-a448-39c6c0976a85" providerId="ADAL" clId="{B3EDF138-9ABC-4CF4-9BA5-BCD2FA0BFC49}" dt="2025-09-25T13:31:52.266" v="10508"/>
          <ac:spMkLst>
            <pc:docMk/>
            <pc:sldMk cId="1374196217" sldId="2135"/>
            <ac:spMk id="7" creationId="{1AA2249E-1CD3-37B5-4AB6-7352143736F9}"/>
          </ac:spMkLst>
        </pc:spChg>
        <pc:picChg chg="mod">
          <ac:chgData name="Buffington, Amy Andreasen" userId="b608fb05-5811-43f5-a448-39c6c0976a85" providerId="ADAL" clId="{B3EDF138-9ABC-4CF4-9BA5-BCD2FA0BFC49}" dt="2025-09-19T18:50:42.749" v="1403" actId="962"/>
          <ac:picMkLst>
            <pc:docMk/>
            <pc:sldMk cId="1374196217" sldId="2135"/>
            <ac:picMk id="3" creationId="{924C8D1C-3723-1C09-D947-C0FB19CE3EAD}"/>
          </ac:picMkLst>
        </pc:picChg>
        <pc:picChg chg="mod">
          <ac:chgData name="Buffington, Amy Andreasen" userId="b608fb05-5811-43f5-a448-39c6c0976a85" providerId="ADAL" clId="{B3EDF138-9ABC-4CF4-9BA5-BCD2FA0BFC49}" dt="2025-09-19T18:47:37.436" v="601" actId="962"/>
          <ac:picMkLst>
            <pc:docMk/>
            <pc:sldMk cId="1374196217" sldId="2135"/>
            <ac:picMk id="4" creationId="{4E930239-3EE8-6B8F-8C84-0808F88375A0}"/>
          </ac:picMkLst>
        </pc:picChg>
        <pc:picChg chg="mod ord">
          <ac:chgData name="Buffington, Amy Andreasen" userId="b608fb05-5811-43f5-a448-39c6c0976a85" providerId="ADAL" clId="{B3EDF138-9ABC-4CF4-9BA5-BCD2FA0BFC49}" dt="2025-09-19T18:45:46.977" v="51" actId="962"/>
          <ac:picMkLst>
            <pc:docMk/>
            <pc:sldMk cId="1374196217" sldId="2135"/>
            <ac:picMk id="6" creationId="{FDBB64B1-62E9-A245-F15F-2C8EBD46CC43}"/>
          </ac:picMkLst>
        </pc:picChg>
        <pc:picChg chg="mod">
          <ac:chgData name="Buffington, Amy Andreasen" userId="b608fb05-5811-43f5-a448-39c6c0976a85" providerId="ADAL" clId="{B3EDF138-9ABC-4CF4-9BA5-BCD2FA0BFC49}" dt="2025-09-19T18:49:01.849" v="869" actId="962"/>
          <ac:picMkLst>
            <pc:docMk/>
            <pc:sldMk cId="1374196217" sldId="2135"/>
            <ac:picMk id="12" creationId="{DE0649D2-2200-53C4-E381-7427DEDE7A18}"/>
          </ac:picMkLst>
        </pc:picChg>
        <pc:picChg chg="mod">
          <ac:chgData name="Buffington, Amy Andreasen" userId="b608fb05-5811-43f5-a448-39c6c0976a85" providerId="ADAL" clId="{B3EDF138-9ABC-4CF4-9BA5-BCD2FA0BFC49}" dt="2025-09-19T18:49:50.321" v="1057" actId="962"/>
          <ac:picMkLst>
            <pc:docMk/>
            <pc:sldMk cId="1374196217" sldId="2135"/>
            <ac:picMk id="13" creationId="{0802CBCA-38CC-4679-4717-21DFD581F994}"/>
          </ac:picMkLst>
        </pc:picChg>
      </pc:sldChg>
      <pc:sldChg chg="addSp modSp mod">
        <pc:chgData name="Buffington, Amy Andreasen" userId="b608fb05-5811-43f5-a448-39c6c0976a85" providerId="ADAL" clId="{B3EDF138-9ABC-4CF4-9BA5-BCD2FA0BFC49}" dt="2025-09-24T14:57:01.411" v="5486"/>
        <pc:sldMkLst>
          <pc:docMk/>
          <pc:sldMk cId="3602342205" sldId="2167"/>
        </pc:sldMkLst>
      </pc:sldChg>
      <pc:sldChg chg="modSp mod">
        <pc:chgData name="Buffington, Amy Andreasen" userId="b608fb05-5811-43f5-a448-39c6c0976a85" providerId="ADAL" clId="{B3EDF138-9ABC-4CF4-9BA5-BCD2FA0BFC49}" dt="2025-09-24T16:05:26.788" v="6239" actId="962"/>
        <pc:sldMkLst>
          <pc:docMk/>
          <pc:sldMk cId="2479250832" sldId="2179"/>
        </pc:sldMkLst>
      </pc:sldChg>
      <pc:sldChg chg="addSp modSp mod">
        <pc:chgData name="Buffington, Amy Andreasen" userId="b608fb05-5811-43f5-a448-39c6c0976a85" providerId="ADAL" clId="{B3EDF138-9ABC-4CF4-9BA5-BCD2FA0BFC49}" dt="2025-09-25T14:50:00.969" v="11213" actId="962"/>
        <pc:sldMkLst>
          <pc:docMk/>
          <pc:sldMk cId="3504834648" sldId="2185"/>
        </pc:sldMkLst>
        <pc:spChg chg="mod">
          <ac:chgData name="Buffington, Amy Andreasen" userId="b608fb05-5811-43f5-a448-39c6c0976a85" providerId="ADAL" clId="{B3EDF138-9ABC-4CF4-9BA5-BCD2FA0BFC49}" dt="2025-09-25T14:50:00.969" v="11213" actId="962"/>
          <ac:spMkLst>
            <pc:docMk/>
            <pc:sldMk cId="3504834648" sldId="2185"/>
            <ac:spMk id="2" creationId="{A4A5869D-0F6C-8632-D90A-C9398E04AE21}"/>
          </ac:spMkLst>
        </pc:spChg>
        <pc:spChg chg="add mod ord">
          <ac:chgData name="Buffington, Amy Andreasen" userId="b608fb05-5811-43f5-a448-39c6c0976a85" providerId="ADAL" clId="{B3EDF138-9ABC-4CF4-9BA5-BCD2FA0BFC49}" dt="2025-09-25T14:49:59.767" v="11212" actId="13244"/>
          <ac:spMkLst>
            <pc:docMk/>
            <pc:sldMk cId="3504834648" sldId="2185"/>
            <ac:spMk id="6" creationId="{2780E6A7-2F37-E4A7-9122-85ED264DA050}"/>
          </ac:spMkLst>
        </pc:spChg>
      </pc:sldChg>
      <pc:sldChg chg="modSp mod">
        <pc:chgData name="Buffington, Amy Andreasen" userId="b608fb05-5811-43f5-a448-39c6c0976a85" providerId="ADAL" clId="{B3EDF138-9ABC-4CF4-9BA5-BCD2FA0BFC49}" dt="2025-09-23T20:29:52.288" v="5216"/>
        <pc:sldMkLst>
          <pc:docMk/>
          <pc:sldMk cId="816448856" sldId="2189"/>
        </pc:sldMkLst>
        <pc:spChg chg="mod">
          <ac:chgData name="Buffington, Amy Andreasen" userId="b608fb05-5811-43f5-a448-39c6c0976a85" providerId="ADAL" clId="{B3EDF138-9ABC-4CF4-9BA5-BCD2FA0BFC49}" dt="2025-09-23T20:27:33.443" v="5207" actId="962"/>
          <ac:spMkLst>
            <pc:docMk/>
            <pc:sldMk cId="816448856" sldId="2189"/>
            <ac:spMk id="2" creationId="{6AD41419-6C0A-01CD-5851-9347196D21AF}"/>
          </ac:spMkLst>
        </pc:spChg>
        <pc:picChg chg="mod ord">
          <ac:chgData name="Buffington, Amy Andreasen" userId="b608fb05-5811-43f5-a448-39c6c0976a85" providerId="ADAL" clId="{B3EDF138-9ABC-4CF4-9BA5-BCD2FA0BFC49}" dt="2025-09-23T20:29:52.288" v="5216"/>
          <ac:picMkLst>
            <pc:docMk/>
            <pc:sldMk cId="816448856" sldId="2189"/>
            <ac:picMk id="6" creationId="{0057B90A-6685-F0E6-4030-E291FBA57568}"/>
          </ac:picMkLst>
        </pc:picChg>
        <pc:picChg chg="mod">
          <ac:chgData name="Buffington, Amy Andreasen" userId="b608fb05-5811-43f5-a448-39c6c0976a85" providerId="ADAL" clId="{B3EDF138-9ABC-4CF4-9BA5-BCD2FA0BFC49}" dt="2025-09-23T20:28:53.958" v="5212" actId="962"/>
          <ac:picMkLst>
            <pc:docMk/>
            <pc:sldMk cId="816448856" sldId="2189"/>
            <ac:picMk id="1026" creationId="{6251FD78-73A9-1C1A-F5B9-8C8A2B4508A1}"/>
          </ac:picMkLst>
        </pc:picChg>
        <pc:picChg chg="mod">
          <ac:chgData name="Buffington, Amy Andreasen" userId="b608fb05-5811-43f5-a448-39c6c0976a85" providerId="ADAL" clId="{B3EDF138-9ABC-4CF4-9BA5-BCD2FA0BFC49}" dt="2025-09-23T20:29:24.905" v="5214" actId="962"/>
          <ac:picMkLst>
            <pc:docMk/>
            <pc:sldMk cId="816448856" sldId="2189"/>
            <ac:picMk id="1028" creationId="{0BBAAD28-425D-E45E-13B9-4ACA52BD2963}"/>
          </ac:picMkLst>
        </pc:picChg>
      </pc:sldChg>
      <pc:sldChg chg="modSp mod">
        <pc:chgData name="Buffington, Amy Andreasen" userId="b608fb05-5811-43f5-a448-39c6c0976a85" providerId="ADAL" clId="{B3EDF138-9ABC-4CF4-9BA5-BCD2FA0BFC49}" dt="2025-09-23T20:33:06.450" v="5224" actId="962"/>
        <pc:sldMkLst>
          <pc:docMk/>
          <pc:sldMk cId="3535853705" sldId="2190"/>
        </pc:sldMkLst>
        <pc:spChg chg="mod">
          <ac:chgData name="Buffington, Amy Andreasen" userId="b608fb05-5811-43f5-a448-39c6c0976a85" providerId="ADAL" clId="{B3EDF138-9ABC-4CF4-9BA5-BCD2FA0BFC49}" dt="2025-09-23T20:30:56.156" v="5217" actId="962"/>
          <ac:spMkLst>
            <pc:docMk/>
            <pc:sldMk cId="3535853705" sldId="2190"/>
            <ac:spMk id="2" creationId="{70D238B3-3623-C29B-F4D9-05CF9A640AA9}"/>
          </ac:spMkLst>
        </pc:spChg>
        <pc:picChg chg="mod ord">
          <ac:chgData name="Buffington, Amy Andreasen" userId="b608fb05-5811-43f5-a448-39c6c0976a85" providerId="ADAL" clId="{B3EDF138-9ABC-4CF4-9BA5-BCD2FA0BFC49}" dt="2025-09-23T20:32:25.756" v="5223" actId="13244"/>
          <ac:picMkLst>
            <pc:docMk/>
            <pc:sldMk cId="3535853705" sldId="2190"/>
            <ac:picMk id="4" creationId="{DD647346-45A1-D3A9-BD50-BBCC65339BEB}"/>
          </ac:picMkLst>
        </pc:picChg>
        <pc:picChg chg="mod">
          <ac:chgData name="Buffington, Amy Andreasen" userId="b608fb05-5811-43f5-a448-39c6c0976a85" providerId="ADAL" clId="{B3EDF138-9ABC-4CF4-9BA5-BCD2FA0BFC49}" dt="2025-09-23T20:33:06.450" v="5224" actId="962"/>
          <ac:picMkLst>
            <pc:docMk/>
            <pc:sldMk cId="3535853705" sldId="2190"/>
            <ac:picMk id="2050" creationId="{DFDB0DDD-7E0B-0176-70E4-9152CAC8AF95}"/>
          </ac:picMkLst>
        </pc:picChg>
        <pc:picChg chg="mod">
          <ac:chgData name="Buffington, Amy Andreasen" userId="b608fb05-5811-43f5-a448-39c6c0976a85" providerId="ADAL" clId="{B3EDF138-9ABC-4CF4-9BA5-BCD2FA0BFC49}" dt="2025-09-23T20:32:25.634" v="5222" actId="962"/>
          <ac:picMkLst>
            <pc:docMk/>
            <pc:sldMk cId="3535853705" sldId="2190"/>
            <ac:picMk id="2052" creationId="{97932BA8-6812-E42C-0A70-ED87105ED287}"/>
          </ac:picMkLst>
        </pc:picChg>
      </pc:sldChg>
      <pc:sldChg chg="modSp mod">
        <pc:chgData name="Buffington, Amy Andreasen" userId="b608fb05-5811-43f5-a448-39c6c0976a85" providerId="ADAL" clId="{B3EDF138-9ABC-4CF4-9BA5-BCD2FA0BFC49}" dt="2025-09-24T15:01:07.130" v="5743" actId="962"/>
        <pc:sldMkLst>
          <pc:docMk/>
          <pc:sldMk cId="3835375527" sldId="2191"/>
        </pc:sldMkLst>
        <pc:spChg chg="mod">
          <ac:chgData name="Buffington, Amy Andreasen" userId="b608fb05-5811-43f5-a448-39c6c0976a85" providerId="ADAL" clId="{B3EDF138-9ABC-4CF4-9BA5-BCD2FA0BFC49}" dt="2025-09-24T14:59:44.592" v="5550" actId="962"/>
          <ac:spMkLst>
            <pc:docMk/>
            <pc:sldMk cId="3835375527" sldId="2191"/>
            <ac:spMk id="2" creationId="{25B401D9-C370-2DFF-4FE2-C04BC90B8F86}"/>
          </ac:spMkLst>
        </pc:spChg>
        <pc:spChg chg="mod">
          <ac:chgData name="Buffington, Amy Andreasen" userId="b608fb05-5811-43f5-a448-39c6c0976a85" providerId="ADAL" clId="{B3EDF138-9ABC-4CF4-9BA5-BCD2FA0BFC49}" dt="2025-09-24T14:59:57.596" v="5551" actId="962"/>
          <ac:spMkLst>
            <pc:docMk/>
            <pc:sldMk cId="3835375527" sldId="2191"/>
            <ac:spMk id="3" creationId="{1BE45435-F071-4D2B-FF79-330E690656D6}"/>
          </ac:spMkLst>
        </pc:spChg>
        <pc:picChg chg="mod">
          <ac:chgData name="Buffington, Amy Andreasen" userId="b608fb05-5811-43f5-a448-39c6c0976a85" providerId="ADAL" clId="{B3EDF138-9ABC-4CF4-9BA5-BCD2FA0BFC49}" dt="2025-09-24T15:01:07.130" v="5743" actId="962"/>
          <ac:picMkLst>
            <pc:docMk/>
            <pc:sldMk cId="3835375527" sldId="2191"/>
            <ac:picMk id="6" creationId="{09BED73C-C245-369C-AC4E-C08BBC88F8E1}"/>
          </ac:picMkLst>
        </pc:picChg>
      </pc:sldChg>
      <pc:sldChg chg="modSp mod">
        <pc:chgData name="Buffington, Amy Andreasen" userId="b608fb05-5811-43f5-a448-39c6c0976a85" providerId="ADAL" clId="{B3EDF138-9ABC-4CF4-9BA5-BCD2FA0BFC49}" dt="2025-09-19T19:24:09.906" v="1425" actId="962"/>
        <pc:sldMkLst>
          <pc:docMk/>
          <pc:sldMk cId="1235318727" sldId="2192"/>
        </pc:sldMkLst>
        <pc:spChg chg="mod">
          <ac:chgData name="Buffington, Amy Andreasen" userId="b608fb05-5811-43f5-a448-39c6c0976a85" providerId="ADAL" clId="{B3EDF138-9ABC-4CF4-9BA5-BCD2FA0BFC49}" dt="2025-09-19T19:22:49.248" v="1419" actId="962"/>
          <ac:spMkLst>
            <pc:docMk/>
            <pc:sldMk cId="1235318727" sldId="2192"/>
            <ac:spMk id="5" creationId="{BB508C06-71DE-9051-3BC9-C58895032E19}"/>
          </ac:spMkLst>
        </pc:spChg>
        <pc:spChg chg="mod">
          <ac:chgData name="Buffington, Amy Andreasen" userId="b608fb05-5811-43f5-a448-39c6c0976a85" providerId="ADAL" clId="{B3EDF138-9ABC-4CF4-9BA5-BCD2FA0BFC49}" dt="2025-09-19T19:22:55.034" v="1420" actId="962"/>
          <ac:spMkLst>
            <pc:docMk/>
            <pc:sldMk cId="1235318727" sldId="2192"/>
            <ac:spMk id="6" creationId="{720AF2FD-B585-1276-2B81-5D8CFB741388}"/>
          </ac:spMkLst>
        </pc:spChg>
        <pc:picChg chg="mod">
          <ac:chgData name="Buffington, Amy Andreasen" userId="b608fb05-5811-43f5-a448-39c6c0976a85" providerId="ADAL" clId="{B3EDF138-9ABC-4CF4-9BA5-BCD2FA0BFC49}" dt="2025-09-19T19:24:09.906" v="1425" actId="962"/>
          <ac:picMkLst>
            <pc:docMk/>
            <pc:sldMk cId="1235318727" sldId="2192"/>
            <ac:picMk id="7" creationId="{6CE45302-A92A-4571-9091-E0C98864E17F}"/>
          </ac:picMkLst>
        </pc:picChg>
        <pc:picChg chg="mod">
          <ac:chgData name="Buffington, Amy Andreasen" userId="b608fb05-5811-43f5-a448-39c6c0976a85" providerId="ADAL" clId="{B3EDF138-9ABC-4CF4-9BA5-BCD2FA0BFC49}" dt="2025-09-19T19:24:08.477" v="1424" actId="962"/>
          <ac:picMkLst>
            <pc:docMk/>
            <pc:sldMk cId="1235318727" sldId="2192"/>
            <ac:picMk id="3074" creationId="{236B5301-F6C4-81F9-08AF-8CA9526304F6}"/>
          </ac:picMkLst>
        </pc:picChg>
      </pc:sldChg>
      <pc:sldChg chg="addSp modSp mod">
        <pc:chgData name="Buffington, Amy Andreasen" userId="b608fb05-5811-43f5-a448-39c6c0976a85" providerId="ADAL" clId="{B3EDF138-9ABC-4CF4-9BA5-BCD2FA0BFC49}" dt="2025-09-24T14:52:54.754" v="5422" actId="962"/>
        <pc:sldMkLst>
          <pc:docMk/>
          <pc:sldMk cId="3319912621" sldId="2193"/>
        </pc:sldMkLst>
        <pc:spChg chg="add mod ord">
          <ac:chgData name="Buffington, Amy Andreasen" userId="b608fb05-5811-43f5-a448-39c6c0976a85" providerId="ADAL" clId="{B3EDF138-9ABC-4CF4-9BA5-BCD2FA0BFC49}" dt="2025-09-24T14:36:49.569" v="5412"/>
          <ac:spMkLst>
            <pc:docMk/>
            <pc:sldMk cId="3319912621" sldId="2193"/>
            <ac:spMk id="2" creationId="{79C0A115-8AF2-8406-0CF8-2805C015E096}"/>
          </ac:spMkLst>
        </pc:spChg>
        <pc:picChg chg="mod ord">
          <ac:chgData name="Buffington, Amy Andreasen" userId="b608fb05-5811-43f5-a448-39c6c0976a85" providerId="ADAL" clId="{B3EDF138-9ABC-4CF4-9BA5-BCD2FA0BFC49}" dt="2025-09-24T14:36:45.169" v="5411"/>
          <ac:picMkLst>
            <pc:docMk/>
            <pc:sldMk cId="3319912621" sldId="2193"/>
            <ac:picMk id="7" creationId="{5F14E175-09F4-71CB-A665-4B79104F926A}"/>
          </ac:picMkLst>
        </pc:picChg>
        <pc:picChg chg="mod">
          <ac:chgData name="Buffington, Amy Andreasen" userId="b608fb05-5811-43f5-a448-39c6c0976a85" providerId="ADAL" clId="{B3EDF138-9ABC-4CF4-9BA5-BCD2FA0BFC49}" dt="2025-09-24T14:52:54.754" v="5422" actId="962"/>
          <ac:picMkLst>
            <pc:docMk/>
            <pc:sldMk cId="3319912621" sldId="2193"/>
            <ac:picMk id="3074" creationId="{C4C67164-7551-1A18-4AB6-3E6799760F09}"/>
          </ac:picMkLst>
        </pc:picChg>
      </pc:sldChg>
      <pc:sldChg chg="modSp mod">
        <pc:chgData name="Buffington, Amy Andreasen" userId="b608fb05-5811-43f5-a448-39c6c0976a85" providerId="ADAL" clId="{B3EDF138-9ABC-4CF4-9BA5-BCD2FA0BFC49}" dt="2025-09-24T14:52:31.477" v="5421" actId="962"/>
        <pc:sldMkLst>
          <pc:docMk/>
          <pc:sldMk cId="3433740716" sldId="2194"/>
        </pc:sldMkLst>
        <pc:picChg chg="mod ord">
          <ac:chgData name="Buffington, Amy Andreasen" userId="b608fb05-5811-43f5-a448-39c6c0976a85" providerId="ADAL" clId="{B3EDF138-9ABC-4CF4-9BA5-BCD2FA0BFC49}" dt="2025-09-24T14:47:02.814" v="5420"/>
          <ac:picMkLst>
            <pc:docMk/>
            <pc:sldMk cId="3433740716" sldId="2194"/>
            <ac:picMk id="7" creationId="{38A3534A-AD0A-4FE0-3208-C65B68E11D2C}"/>
          </ac:picMkLst>
        </pc:picChg>
        <pc:picChg chg="mod">
          <ac:chgData name="Buffington, Amy Andreasen" userId="b608fb05-5811-43f5-a448-39c6c0976a85" providerId="ADAL" clId="{B3EDF138-9ABC-4CF4-9BA5-BCD2FA0BFC49}" dt="2025-09-24T14:52:31.477" v="5421" actId="962"/>
          <ac:picMkLst>
            <pc:docMk/>
            <pc:sldMk cId="3433740716" sldId="2194"/>
            <ac:picMk id="3074" creationId="{3888A37B-441E-25E8-1FF1-08DE07B13EEA}"/>
          </ac:picMkLst>
        </pc:picChg>
      </pc:sldChg>
      <pc:sldChg chg="addSp modSp mod">
        <pc:chgData name="Buffington, Amy Andreasen" userId="b608fb05-5811-43f5-a448-39c6c0976a85" providerId="ADAL" clId="{B3EDF138-9ABC-4CF4-9BA5-BCD2FA0BFC49}" dt="2025-09-24T16:59:33.499" v="6717" actId="13244"/>
        <pc:sldMkLst>
          <pc:docMk/>
          <pc:sldMk cId="444785520" sldId="2197"/>
        </pc:sldMkLst>
        <pc:spChg chg="mod">
          <ac:chgData name="Buffington, Amy Andreasen" userId="b608fb05-5811-43f5-a448-39c6c0976a85" providerId="ADAL" clId="{B3EDF138-9ABC-4CF4-9BA5-BCD2FA0BFC49}" dt="2025-09-24T16:59:30.993" v="6716" actId="962"/>
          <ac:spMkLst>
            <pc:docMk/>
            <pc:sldMk cId="444785520" sldId="2197"/>
            <ac:spMk id="2" creationId="{31E41038-6EFB-7DC2-94C8-DC6A19DD5323}"/>
          </ac:spMkLst>
        </pc:spChg>
        <pc:spChg chg="add mod ord">
          <ac:chgData name="Buffington, Amy Andreasen" userId="b608fb05-5811-43f5-a448-39c6c0976a85" providerId="ADAL" clId="{B3EDF138-9ABC-4CF4-9BA5-BCD2FA0BFC49}" dt="2025-09-24T16:59:33.499" v="6717" actId="13244"/>
          <ac:spMkLst>
            <pc:docMk/>
            <pc:sldMk cId="444785520" sldId="2197"/>
            <ac:spMk id="3" creationId="{7CFFAC2F-ABAB-F142-25FA-9F3A097B0CAD}"/>
          </ac:spMkLst>
        </pc:spChg>
        <pc:spChg chg="mod ord">
          <ac:chgData name="Buffington, Amy Andreasen" userId="b608fb05-5811-43f5-a448-39c6c0976a85" providerId="ADAL" clId="{B3EDF138-9ABC-4CF4-9BA5-BCD2FA0BFC49}" dt="2025-09-24T16:44:24.491" v="6248"/>
          <ac:spMkLst>
            <pc:docMk/>
            <pc:sldMk cId="444785520" sldId="2197"/>
            <ac:spMk id="5" creationId="{95EDD4DD-C379-CDE0-FFDF-56EF1A3A067D}"/>
          </ac:spMkLst>
        </pc:spChg>
        <pc:picChg chg="mod ord">
          <ac:chgData name="Buffington, Amy Andreasen" userId="b608fb05-5811-43f5-a448-39c6c0976a85" providerId="ADAL" clId="{B3EDF138-9ABC-4CF4-9BA5-BCD2FA0BFC49}" dt="2025-09-24T16:46:10.553" v="6522"/>
          <ac:picMkLst>
            <pc:docMk/>
            <pc:sldMk cId="444785520" sldId="2197"/>
            <ac:picMk id="6" creationId="{A425F91A-8C59-0626-2102-567F8CB54ACF}"/>
          </ac:picMkLst>
        </pc:picChg>
        <pc:picChg chg="mod">
          <ac:chgData name="Buffington, Amy Andreasen" userId="b608fb05-5811-43f5-a448-39c6c0976a85" providerId="ADAL" clId="{B3EDF138-9ABC-4CF4-9BA5-BCD2FA0BFC49}" dt="2025-09-24T16:46:05.547" v="6521"/>
          <ac:picMkLst>
            <pc:docMk/>
            <pc:sldMk cId="444785520" sldId="2197"/>
            <ac:picMk id="6146" creationId="{E42CB36E-F2E4-450D-E987-0A92E0288AF8}"/>
          </ac:picMkLst>
        </pc:picChg>
      </pc:sldChg>
      <pc:sldChg chg="addSp modSp mod">
        <pc:chgData name="Buffington, Amy Andreasen" userId="b608fb05-5811-43f5-a448-39c6c0976a85" providerId="ADAL" clId="{B3EDF138-9ABC-4CF4-9BA5-BCD2FA0BFC49}" dt="2025-09-24T18:32:08.289" v="7414" actId="962"/>
        <pc:sldMkLst>
          <pc:docMk/>
          <pc:sldMk cId="1913327625" sldId="2198"/>
        </pc:sldMkLst>
        <pc:spChg chg="mod">
          <ac:chgData name="Buffington, Amy Andreasen" userId="b608fb05-5811-43f5-a448-39c6c0976a85" providerId="ADAL" clId="{B3EDF138-9ABC-4CF4-9BA5-BCD2FA0BFC49}" dt="2025-09-24T18:25:20.694" v="6843" actId="962"/>
          <ac:spMkLst>
            <pc:docMk/>
            <pc:sldMk cId="1913327625" sldId="2198"/>
            <ac:spMk id="2" creationId="{BFD2CCA8-DC01-9D39-B649-7E20D62D661B}"/>
          </ac:spMkLst>
        </pc:spChg>
        <pc:spChg chg="mod">
          <ac:chgData name="Buffington, Amy Andreasen" userId="b608fb05-5811-43f5-a448-39c6c0976a85" providerId="ADAL" clId="{B3EDF138-9ABC-4CF4-9BA5-BCD2FA0BFC49}" dt="2025-09-24T18:28:23.681" v="6855" actId="962"/>
          <ac:spMkLst>
            <pc:docMk/>
            <pc:sldMk cId="1913327625" sldId="2198"/>
            <ac:spMk id="4" creationId="{64F9B7C3-9CC4-5319-005D-1EDC7396A409}"/>
          </ac:spMkLst>
        </pc:spChg>
        <pc:spChg chg="add mod ord">
          <ac:chgData name="Buffington, Amy Andreasen" userId="b608fb05-5811-43f5-a448-39c6c0976a85" providerId="ADAL" clId="{B3EDF138-9ABC-4CF4-9BA5-BCD2FA0BFC49}" dt="2025-09-24T18:25:15.657" v="6842" actId="962"/>
          <ac:spMkLst>
            <pc:docMk/>
            <pc:sldMk cId="1913327625" sldId="2198"/>
            <ac:spMk id="8" creationId="{07DBF6F3-6F38-42FD-0D42-EF2DBE8E86C5}"/>
          </ac:spMkLst>
        </pc:spChg>
        <pc:picChg chg="mod">
          <ac:chgData name="Buffington, Amy Andreasen" userId="b608fb05-5811-43f5-a448-39c6c0976a85" providerId="ADAL" clId="{B3EDF138-9ABC-4CF4-9BA5-BCD2FA0BFC49}" dt="2025-09-24T18:30:34.433" v="7128" actId="962"/>
          <ac:picMkLst>
            <pc:docMk/>
            <pc:sldMk cId="1913327625" sldId="2198"/>
            <ac:picMk id="3" creationId="{80105BE2-DF5E-1B5F-8FD6-52ECEA21B011}"/>
          </ac:picMkLst>
        </pc:picChg>
        <pc:picChg chg="mod">
          <ac:chgData name="Buffington, Amy Andreasen" userId="b608fb05-5811-43f5-a448-39c6c0976a85" providerId="ADAL" clId="{B3EDF138-9ABC-4CF4-9BA5-BCD2FA0BFC49}" dt="2025-09-24T18:28:39.816" v="6860" actId="962"/>
          <ac:picMkLst>
            <pc:docMk/>
            <pc:sldMk cId="1913327625" sldId="2198"/>
            <ac:picMk id="6146" creationId="{6777FD30-0175-F04A-F467-5ECAC455D99C}"/>
          </ac:picMkLst>
        </pc:picChg>
      </pc:sldChg>
      <pc:sldChg chg="modSp mod">
        <pc:chgData name="Buffington, Amy Andreasen" userId="b608fb05-5811-43f5-a448-39c6c0976a85" providerId="ADAL" clId="{B3EDF138-9ABC-4CF4-9BA5-BCD2FA0BFC49}" dt="2025-09-25T21:10:23.514" v="14471" actId="962"/>
        <pc:sldMkLst>
          <pc:docMk/>
          <pc:sldMk cId="4207803679" sldId="2202"/>
        </pc:sldMkLst>
        <pc:spChg chg="mod">
          <ac:chgData name="Buffington, Amy Andreasen" userId="b608fb05-5811-43f5-a448-39c6c0976a85" providerId="ADAL" clId="{B3EDF138-9ABC-4CF4-9BA5-BCD2FA0BFC49}" dt="2025-09-25T21:09:22.320" v="14301" actId="962"/>
          <ac:spMkLst>
            <pc:docMk/>
            <pc:sldMk cId="4207803679" sldId="2202"/>
            <ac:spMk id="3" creationId="{73CB7871-449F-5F04-3A57-17614B615A1E}"/>
          </ac:spMkLst>
        </pc:spChg>
        <pc:picChg chg="mod ord">
          <ac:chgData name="Buffington, Amy Andreasen" userId="b608fb05-5811-43f5-a448-39c6c0976a85" providerId="ADAL" clId="{B3EDF138-9ABC-4CF4-9BA5-BCD2FA0BFC49}" dt="2025-09-25T21:09:32.020" v="14303" actId="962"/>
          <ac:picMkLst>
            <pc:docMk/>
            <pc:sldMk cId="4207803679" sldId="2202"/>
            <ac:picMk id="4" creationId="{163DE5F5-93FA-5A7A-F728-7DFF7A78E070}"/>
          </ac:picMkLst>
        </pc:picChg>
        <pc:picChg chg="mod">
          <ac:chgData name="Buffington, Amy Andreasen" userId="b608fb05-5811-43f5-a448-39c6c0976a85" providerId="ADAL" clId="{B3EDF138-9ABC-4CF4-9BA5-BCD2FA0BFC49}" dt="2025-09-25T21:10:23.514" v="14471" actId="962"/>
          <ac:picMkLst>
            <pc:docMk/>
            <pc:sldMk cId="4207803679" sldId="2202"/>
            <ac:picMk id="5" creationId="{912D0ECE-70DF-CB84-7E47-86F7BF59B103}"/>
          </ac:picMkLst>
        </pc:picChg>
      </pc:sldChg>
      <pc:sldChg chg="modSp mod">
        <pc:chgData name="Buffington, Amy Andreasen" userId="b608fb05-5811-43f5-a448-39c6c0976a85" providerId="ADAL" clId="{B3EDF138-9ABC-4CF4-9BA5-BCD2FA0BFC49}" dt="2025-09-24T16:48:23.194" v="6533" actId="962"/>
        <pc:sldMkLst>
          <pc:docMk/>
          <pc:sldMk cId="3539193928" sldId="2204"/>
        </pc:sldMkLst>
        <pc:spChg chg="mod">
          <ac:chgData name="Buffington, Amy Andreasen" userId="b608fb05-5811-43f5-a448-39c6c0976a85" providerId="ADAL" clId="{B3EDF138-9ABC-4CF4-9BA5-BCD2FA0BFC49}" dt="2025-09-24T16:46:38.113" v="6523" actId="962"/>
          <ac:spMkLst>
            <pc:docMk/>
            <pc:sldMk cId="3539193928" sldId="2204"/>
            <ac:spMk id="2" creationId="{B2B23A78-B2C3-B3A2-E3FC-87BA39E869F2}"/>
          </ac:spMkLst>
        </pc:spChg>
        <pc:spChg chg="mod">
          <ac:chgData name="Buffington, Amy Andreasen" userId="b608fb05-5811-43f5-a448-39c6c0976a85" providerId="ADAL" clId="{B3EDF138-9ABC-4CF4-9BA5-BCD2FA0BFC49}" dt="2025-09-24T16:46:44.469" v="6524" actId="962"/>
          <ac:spMkLst>
            <pc:docMk/>
            <pc:sldMk cId="3539193928" sldId="2204"/>
            <ac:spMk id="5" creationId="{FFF5ED24-1AD2-1323-463D-D43CCBBB5BD9}"/>
          </ac:spMkLst>
        </pc:spChg>
        <pc:picChg chg="mod">
          <ac:chgData name="Buffington, Amy Andreasen" userId="b608fb05-5811-43f5-a448-39c6c0976a85" providerId="ADAL" clId="{B3EDF138-9ABC-4CF4-9BA5-BCD2FA0BFC49}" dt="2025-09-24T16:47:55.622" v="6531" actId="962"/>
          <ac:picMkLst>
            <pc:docMk/>
            <pc:sldMk cId="3539193928" sldId="2204"/>
            <ac:picMk id="3" creationId="{E5C52D95-8257-120A-4732-D34743C193A4}"/>
          </ac:picMkLst>
        </pc:picChg>
        <pc:picChg chg="mod">
          <ac:chgData name="Buffington, Amy Andreasen" userId="b608fb05-5811-43f5-a448-39c6c0976a85" providerId="ADAL" clId="{B3EDF138-9ABC-4CF4-9BA5-BCD2FA0BFC49}" dt="2025-09-24T16:48:18.062" v="6532" actId="962"/>
          <ac:picMkLst>
            <pc:docMk/>
            <pc:sldMk cId="3539193928" sldId="2204"/>
            <ac:picMk id="4" creationId="{C2AAD08F-8608-82BB-1A6D-DEC204367849}"/>
          </ac:picMkLst>
        </pc:picChg>
        <pc:picChg chg="mod">
          <ac:chgData name="Buffington, Amy Andreasen" userId="b608fb05-5811-43f5-a448-39c6c0976a85" providerId="ADAL" clId="{B3EDF138-9ABC-4CF4-9BA5-BCD2FA0BFC49}" dt="2025-09-24T16:48:23.194" v="6533" actId="962"/>
          <ac:picMkLst>
            <pc:docMk/>
            <pc:sldMk cId="3539193928" sldId="2204"/>
            <ac:picMk id="6146" creationId="{2E8686DD-E822-6E96-5B69-C672429A57FF}"/>
          </ac:picMkLst>
        </pc:picChg>
      </pc:sldChg>
      <pc:sldChg chg="modSp mod">
        <pc:chgData name="Buffington, Amy Andreasen" userId="b608fb05-5811-43f5-a448-39c6c0976a85" providerId="ADAL" clId="{B3EDF138-9ABC-4CF4-9BA5-BCD2FA0BFC49}" dt="2025-09-26T14:40:23.999" v="16535" actId="962"/>
        <pc:sldMkLst>
          <pc:docMk/>
          <pc:sldMk cId="1686024293" sldId="2228"/>
        </pc:sldMkLst>
        <pc:spChg chg="mod">
          <ac:chgData name="Buffington, Amy Andreasen" userId="b608fb05-5811-43f5-a448-39c6c0976a85" providerId="ADAL" clId="{B3EDF138-9ABC-4CF4-9BA5-BCD2FA0BFC49}" dt="2025-09-25T15:12:24.593" v="11217" actId="962"/>
          <ac:spMkLst>
            <pc:docMk/>
            <pc:sldMk cId="1686024293" sldId="2228"/>
            <ac:spMk id="2" creationId="{85A1C019-4E82-019B-CE16-A609668C45F3}"/>
          </ac:spMkLst>
        </pc:spChg>
        <pc:spChg chg="mod">
          <ac:chgData name="Buffington, Amy Andreasen" userId="b608fb05-5811-43f5-a448-39c6c0976a85" providerId="ADAL" clId="{B3EDF138-9ABC-4CF4-9BA5-BCD2FA0BFC49}" dt="2025-09-25T14:51:23.119" v="11216" actId="962"/>
          <ac:spMkLst>
            <pc:docMk/>
            <pc:sldMk cId="1686024293" sldId="2228"/>
            <ac:spMk id="8" creationId="{5A5C6815-258E-02D0-EFBC-3545972227C1}"/>
          </ac:spMkLst>
        </pc:spChg>
        <pc:picChg chg="mod">
          <ac:chgData name="Buffington, Amy Andreasen" userId="b608fb05-5811-43f5-a448-39c6c0976a85" providerId="ADAL" clId="{B3EDF138-9ABC-4CF4-9BA5-BCD2FA0BFC49}" dt="2025-09-26T14:40:23.999" v="16535" actId="962"/>
          <ac:picMkLst>
            <pc:docMk/>
            <pc:sldMk cId="1686024293" sldId="2228"/>
            <ac:picMk id="9" creationId="{324458AF-E217-E334-6423-C5C52A7A6D81}"/>
          </ac:picMkLst>
        </pc:picChg>
      </pc:sldChg>
      <pc:sldChg chg="addSp modSp mod">
        <pc:chgData name="Buffington, Amy Andreasen" userId="b608fb05-5811-43f5-a448-39c6c0976a85" providerId="ADAL" clId="{B3EDF138-9ABC-4CF4-9BA5-BCD2FA0BFC49}" dt="2025-09-25T15:23:26.668" v="11514" actId="962"/>
        <pc:sldMkLst>
          <pc:docMk/>
          <pc:sldMk cId="2952957157" sldId="2229"/>
        </pc:sldMkLst>
      </pc:sldChg>
      <pc:sldChg chg="addSp delSp modSp mod">
        <pc:chgData name="Buffington, Amy Andreasen" userId="b608fb05-5811-43f5-a448-39c6c0976a85" providerId="ADAL" clId="{B3EDF138-9ABC-4CF4-9BA5-BCD2FA0BFC49}" dt="2025-09-26T19:15:03.039" v="16608" actId="14100"/>
        <pc:sldMkLst>
          <pc:docMk/>
          <pc:sldMk cId="1763219537" sldId="2230"/>
        </pc:sldMkLst>
        <pc:spChg chg="mod">
          <ac:chgData name="Buffington, Amy Andreasen" userId="b608fb05-5811-43f5-a448-39c6c0976a85" providerId="ADAL" clId="{B3EDF138-9ABC-4CF4-9BA5-BCD2FA0BFC49}" dt="2025-09-25T15:14:25.880" v="11361" actId="962"/>
          <ac:spMkLst>
            <pc:docMk/>
            <pc:sldMk cId="1763219537" sldId="2230"/>
            <ac:spMk id="2" creationId="{E9BC864D-316C-4EDF-DDB4-CEFCCFEEB6BC}"/>
          </ac:spMkLst>
        </pc:spChg>
      </pc:sldChg>
      <pc:sldChg chg="addSp modSp mod">
        <pc:chgData name="Buffington, Amy Andreasen" userId="b608fb05-5811-43f5-a448-39c6c0976a85" providerId="ADAL" clId="{B3EDF138-9ABC-4CF4-9BA5-BCD2FA0BFC49}" dt="2025-09-25T20:37:43.651" v="13737"/>
        <pc:sldMkLst>
          <pc:docMk/>
          <pc:sldMk cId="3881851395" sldId="2233"/>
        </pc:sldMkLst>
        <pc:spChg chg="add mod ord">
          <ac:chgData name="Buffington, Amy Andreasen" userId="b608fb05-5811-43f5-a448-39c6c0976a85" providerId="ADAL" clId="{B3EDF138-9ABC-4CF4-9BA5-BCD2FA0BFC49}" dt="2025-09-25T20:37:43.651" v="13737"/>
          <ac:spMkLst>
            <pc:docMk/>
            <pc:sldMk cId="3881851395" sldId="2233"/>
            <ac:spMk id="2" creationId="{7AAA0AA5-DFF1-6366-17D4-10A68B00184F}"/>
          </ac:spMkLst>
        </pc:spChg>
        <pc:picChg chg="mod">
          <ac:chgData name="Buffington, Amy Andreasen" userId="b608fb05-5811-43f5-a448-39c6c0976a85" providerId="ADAL" clId="{B3EDF138-9ABC-4CF4-9BA5-BCD2FA0BFC49}" dt="2025-09-25T16:33:06.040" v="13131" actId="962"/>
          <ac:picMkLst>
            <pc:docMk/>
            <pc:sldMk cId="3881851395" sldId="2233"/>
            <ac:picMk id="5" creationId="{4B9F4C51-9BAD-8029-89EB-C4A6482DC935}"/>
          </ac:picMkLst>
        </pc:picChg>
      </pc:sldChg>
      <pc:sldChg chg="modSp mod">
        <pc:chgData name="Buffington, Amy Andreasen" userId="b608fb05-5811-43f5-a448-39c6c0976a85" providerId="ADAL" clId="{B3EDF138-9ABC-4CF4-9BA5-BCD2FA0BFC49}" dt="2025-09-25T20:55:21.933" v="13785" actId="962"/>
        <pc:sldMkLst>
          <pc:docMk/>
          <pc:sldMk cId="1645521615" sldId="2236"/>
        </pc:sldMkLst>
        <pc:picChg chg="mod">
          <ac:chgData name="Buffington, Amy Andreasen" userId="b608fb05-5811-43f5-a448-39c6c0976a85" providerId="ADAL" clId="{B3EDF138-9ABC-4CF4-9BA5-BCD2FA0BFC49}" dt="2025-09-25T20:55:21.933" v="13785" actId="962"/>
          <ac:picMkLst>
            <pc:docMk/>
            <pc:sldMk cId="1645521615" sldId="2236"/>
            <ac:picMk id="5" creationId="{4F570A1C-A072-340A-D8C9-C3A5177B76B5}"/>
          </ac:picMkLst>
        </pc:picChg>
        <pc:picChg chg="mod">
          <ac:chgData name="Buffington, Amy Andreasen" userId="b608fb05-5811-43f5-a448-39c6c0976a85" providerId="ADAL" clId="{B3EDF138-9ABC-4CF4-9BA5-BCD2FA0BFC49}" dt="2025-09-25T20:54:28.835" v="13784" actId="962"/>
          <ac:picMkLst>
            <pc:docMk/>
            <pc:sldMk cId="1645521615" sldId="2236"/>
            <ac:picMk id="6" creationId="{EFDCC864-F65B-D966-F268-942B92FA65F5}"/>
          </ac:picMkLst>
        </pc:picChg>
      </pc:sldChg>
      <pc:sldChg chg="modSp mod">
        <pc:chgData name="Buffington, Amy Andreasen" userId="b608fb05-5811-43f5-a448-39c6c0976a85" providerId="ADAL" clId="{B3EDF138-9ABC-4CF4-9BA5-BCD2FA0BFC49}" dt="2025-09-25T20:59:37.933" v="14284" actId="962"/>
        <pc:sldMkLst>
          <pc:docMk/>
          <pc:sldMk cId="767495332" sldId="2237"/>
        </pc:sldMkLst>
        <pc:picChg chg="mod">
          <ac:chgData name="Buffington, Amy Andreasen" userId="b608fb05-5811-43f5-a448-39c6c0976a85" providerId="ADAL" clId="{B3EDF138-9ABC-4CF4-9BA5-BCD2FA0BFC49}" dt="2025-09-25T20:57:30.235" v="14057" actId="962"/>
          <ac:picMkLst>
            <pc:docMk/>
            <pc:sldMk cId="767495332" sldId="2237"/>
            <ac:picMk id="5" creationId="{D02ACA72-F543-B15B-168B-BBAE0C77F563}"/>
          </ac:picMkLst>
        </pc:picChg>
        <pc:picChg chg="mod">
          <ac:chgData name="Buffington, Amy Andreasen" userId="b608fb05-5811-43f5-a448-39c6c0976a85" providerId="ADAL" clId="{B3EDF138-9ABC-4CF4-9BA5-BCD2FA0BFC49}" dt="2025-09-25T20:58:47.537" v="14247" actId="962"/>
          <ac:picMkLst>
            <pc:docMk/>
            <pc:sldMk cId="767495332" sldId="2237"/>
            <ac:picMk id="7" creationId="{2C6103FD-AB4A-6916-BCCC-0C2AB2F717D6}"/>
          </ac:picMkLst>
        </pc:picChg>
        <pc:picChg chg="mod">
          <ac:chgData name="Buffington, Amy Andreasen" userId="b608fb05-5811-43f5-a448-39c6c0976a85" providerId="ADAL" clId="{B3EDF138-9ABC-4CF4-9BA5-BCD2FA0BFC49}" dt="2025-09-25T20:59:14.136" v="14283" actId="962"/>
          <ac:picMkLst>
            <pc:docMk/>
            <pc:sldMk cId="767495332" sldId="2237"/>
            <ac:picMk id="9" creationId="{4D6FB1B3-4C3C-26C8-AC97-02553E497F95}"/>
          </ac:picMkLst>
        </pc:picChg>
        <pc:picChg chg="mod">
          <ac:chgData name="Buffington, Amy Andreasen" userId="b608fb05-5811-43f5-a448-39c6c0976a85" providerId="ADAL" clId="{B3EDF138-9ABC-4CF4-9BA5-BCD2FA0BFC49}" dt="2025-09-25T20:59:37.933" v="14284" actId="962"/>
          <ac:picMkLst>
            <pc:docMk/>
            <pc:sldMk cId="767495332" sldId="2237"/>
            <ac:picMk id="10" creationId="{85AC5451-A862-5FC0-5A72-0060801EBF0A}"/>
          </ac:picMkLst>
        </pc:picChg>
      </pc:sldChg>
      <pc:sldChg chg="addSp modSp mod">
        <pc:chgData name="Buffington, Amy Andreasen" userId="b608fb05-5811-43f5-a448-39c6c0976a85" providerId="ADAL" clId="{B3EDF138-9ABC-4CF4-9BA5-BCD2FA0BFC49}" dt="2025-09-22T19:19:50.394" v="5168" actId="20577"/>
        <pc:sldMkLst>
          <pc:docMk/>
          <pc:sldMk cId="4106586599" sldId="2238"/>
        </pc:sldMkLst>
      </pc:sldChg>
      <pc:sldChg chg="addSp modSp mod">
        <pc:chgData name="Buffington, Amy Andreasen" userId="b608fb05-5811-43f5-a448-39c6c0976a85" providerId="ADAL" clId="{B3EDF138-9ABC-4CF4-9BA5-BCD2FA0BFC49}" dt="2025-09-22T19:20:13.585" v="5204" actId="20577"/>
        <pc:sldMkLst>
          <pc:docMk/>
          <pc:sldMk cId="1234656289" sldId="2239"/>
        </pc:sldMkLst>
      </pc:sldChg>
      <pc:sldChg chg="modSp mod">
        <pc:chgData name="Buffington, Amy Andreasen" userId="b608fb05-5811-43f5-a448-39c6c0976a85" providerId="ADAL" clId="{B3EDF138-9ABC-4CF4-9BA5-BCD2FA0BFC49}" dt="2025-09-26T14:20:19.389" v="16418" actId="962"/>
        <pc:sldMkLst>
          <pc:docMk/>
          <pc:sldMk cId="926348048" sldId="2241"/>
        </pc:sldMkLst>
        <pc:spChg chg="mod">
          <ac:chgData name="Buffington, Amy Andreasen" userId="b608fb05-5811-43f5-a448-39c6c0976a85" providerId="ADAL" clId="{B3EDF138-9ABC-4CF4-9BA5-BCD2FA0BFC49}" dt="2025-09-26T14:17:22.911" v="15843" actId="962"/>
          <ac:spMkLst>
            <pc:docMk/>
            <pc:sldMk cId="926348048" sldId="2241"/>
            <ac:spMk id="2" creationId="{1F8D039F-DAA0-92E5-74CA-A928A3C8DA9C}"/>
          </ac:spMkLst>
        </pc:spChg>
        <pc:picChg chg="mod ord">
          <ac:chgData name="Buffington, Amy Andreasen" userId="b608fb05-5811-43f5-a448-39c6c0976a85" providerId="ADAL" clId="{B3EDF138-9ABC-4CF4-9BA5-BCD2FA0BFC49}" dt="2025-09-26T14:20:19.389" v="16418" actId="962"/>
          <ac:picMkLst>
            <pc:docMk/>
            <pc:sldMk cId="926348048" sldId="2241"/>
            <ac:picMk id="5" creationId="{4DD892AE-E338-E068-BE78-92C670A043B0}"/>
          </ac:picMkLst>
        </pc:picChg>
        <pc:picChg chg="mod ord">
          <ac:chgData name="Buffington, Amy Andreasen" userId="b608fb05-5811-43f5-a448-39c6c0976a85" providerId="ADAL" clId="{B3EDF138-9ABC-4CF4-9BA5-BCD2FA0BFC49}" dt="2025-09-26T14:18:54.877" v="15954" actId="962"/>
          <ac:picMkLst>
            <pc:docMk/>
            <pc:sldMk cId="926348048" sldId="2241"/>
            <ac:picMk id="7" creationId="{DF29A3F7-B5C0-35FA-5E46-9664FFA44044}"/>
          </ac:picMkLst>
        </pc:picChg>
        <pc:picChg chg="mod ord">
          <ac:chgData name="Buffington, Amy Andreasen" userId="b608fb05-5811-43f5-a448-39c6c0976a85" providerId="ADAL" clId="{B3EDF138-9ABC-4CF4-9BA5-BCD2FA0BFC49}" dt="2025-09-26T14:19:35.817" v="16226" actId="962"/>
          <ac:picMkLst>
            <pc:docMk/>
            <pc:sldMk cId="926348048" sldId="2241"/>
            <ac:picMk id="9" creationId="{73E95254-8F80-601D-C389-87AD38474733}"/>
          </ac:picMkLst>
        </pc:picChg>
      </pc:sldChg>
      <pc:sldChg chg="addSp delSp modSp mod">
        <pc:chgData name="Buffington, Amy Andreasen" userId="b608fb05-5811-43f5-a448-39c6c0976a85" providerId="ADAL" clId="{B3EDF138-9ABC-4CF4-9BA5-BCD2FA0BFC49}" dt="2025-09-24T16:59:06.610" v="6715" actId="962"/>
        <pc:sldMkLst>
          <pc:docMk/>
          <pc:sldMk cId="2956471537" sldId="2244"/>
        </pc:sldMkLst>
        <pc:spChg chg="mod">
          <ac:chgData name="Buffington, Amy Andreasen" userId="b608fb05-5811-43f5-a448-39c6c0976a85" providerId="ADAL" clId="{B3EDF138-9ABC-4CF4-9BA5-BCD2FA0BFC49}" dt="2025-09-24T16:58:51.250" v="6710" actId="962"/>
          <ac:spMkLst>
            <pc:docMk/>
            <pc:sldMk cId="2956471537" sldId="2244"/>
            <ac:spMk id="5" creationId="{DD761074-D206-36ED-5009-43B548C96A33}"/>
          </ac:spMkLst>
        </pc:spChg>
        <pc:spChg chg="add mod ord">
          <ac:chgData name="Buffington, Amy Andreasen" userId="b608fb05-5811-43f5-a448-39c6c0976a85" providerId="ADAL" clId="{B3EDF138-9ABC-4CF4-9BA5-BCD2FA0BFC49}" dt="2025-09-24T16:58:53.583" v="6713"/>
          <ac:spMkLst>
            <pc:docMk/>
            <pc:sldMk cId="2956471537" sldId="2244"/>
            <ac:spMk id="6" creationId="{3CA61C2A-7DA0-9C04-DC9C-919525A2BA60}"/>
          </ac:spMkLst>
        </pc:spChg>
        <pc:picChg chg="mod">
          <ac:chgData name="Buffington, Amy Andreasen" userId="b608fb05-5811-43f5-a448-39c6c0976a85" providerId="ADAL" clId="{B3EDF138-9ABC-4CF4-9BA5-BCD2FA0BFC49}" dt="2025-09-24T16:08:02.258" v="6243" actId="962"/>
          <ac:picMkLst>
            <pc:docMk/>
            <pc:sldMk cId="2956471537" sldId="2244"/>
            <ac:picMk id="7" creationId="{3DFFEDDB-B44C-B5F1-E6BC-AA628C53F938}"/>
          </ac:picMkLst>
        </pc:picChg>
      </pc:sldChg>
      <pc:sldChg chg="modSp mod">
        <pc:chgData name="Buffington, Amy Andreasen" userId="b608fb05-5811-43f5-a448-39c6c0976a85" providerId="ADAL" clId="{B3EDF138-9ABC-4CF4-9BA5-BCD2FA0BFC49}" dt="2025-09-24T16:49:50.311" v="6541" actId="962"/>
        <pc:sldMkLst>
          <pc:docMk/>
          <pc:sldMk cId="3592932188" sldId="2245"/>
        </pc:sldMkLst>
        <pc:spChg chg="mod">
          <ac:chgData name="Buffington, Amy Andreasen" userId="b608fb05-5811-43f5-a448-39c6c0976a85" providerId="ADAL" clId="{B3EDF138-9ABC-4CF4-9BA5-BCD2FA0BFC49}" dt="2025-09-24T16:49:08.531" v="6535" actId="962"/>
          <ac:spMkLst>
            <pc:docMk/>
            <pc:sldMk cId="3592932188" sldId="2245"/>
            <ac:spMk id="5" creationId="{391074F0-A1A8-D058-F044-18311D9B2A21}"/>
          </ac:spMkLst>
        </pc:spChg>
        <pc:spChg chg="mod">
          <ac:chgData name="Buffington, Amy Andreasen" userId="b608fb05-5811-43f5-a448-39c6c0976a85" providerId="ADAL" clId="{B3EDF138-9ABC-4CF4-9BA5-BCD2FA0BFC49}" dt="2025-09-24T16:49:02.830" v="6534" actId="962"/>
          <ac:spMkLst>
            <pc:docMk/>
            <pc:sldMk cId="3592932188" sldId="2245"/>
            <ac:spMk id="6" creationId="{427F2C60-5AE1-1EF0-529B-03D7BE41E8A9}"/>
          </ac:spMkLst>
        </pc:spChg>
        <pc:spChg chg="mod ord">
          <ac:chgData name="Buffington, Amy Andreasen" userId="b608fb05-5811-43f5-a448-39c6c0976a85" providerId="ADAL" clId="{B3EDF138-9ABC-4CF4-9BA5-BCD2FA0BFC49}" dt="2025-09-24T16:49:46.505" v="6540"/>
          <ac:spMkLst>
            <pc:docMk/>
            <pc:sldMk cId="3592932188" sldId="2245"/>
            <ac:spMk id="7" creationId="{E96AF58E-ABCB-CBC0-3F31-CF7BD21B103E}"/>
          </ac:spMkLst>
        </pc:spChg>
        <pc:spChg chg="mod ord">
          <ac:chgData name="Buffington, Amy Andreasen" userId="b608fb05-5811-43f5-a448-39c6c0976a85" providerId="ADAL" clId="{B3EDF138-9ABC-4CF4-9BA5-BCD2FA0BFC49}" dt="2025-09-24T16:49:40.064" v="6539"/>
          <ac:spMkLst>
            <pc:docMk/>
            <pc:sldMk cId="3592932188" sldId="2245"/>
            <ac:spMk id="8" creationId="{65266CEA-4A0F-50A4-F3DD-8933F12C5788}"/>
          </ac:spMkLst>
        </pc:spChg>
        <pc:picChg chg="mod">
          <ac:chgData name="Buffington, Amy Andreasen" userId="b608fb05-5811-43f5-a448-39c6c0976a85" providerId="ADAL" clId="{B3EDF138-9ABC-4CF4-9BA5-BCD2FA0BFC49}" dt="2025-09-24T16:49:50.311" v="6541" actId="962"/>
          <ac:picMkLst>
            <pc:docMk/>
            <pc:sldMk cId="3592932188" sldId="2245"/>
            <ac:picMk id="6146" creationId="{56DD8306-59A7-3BAE-E340-72D2144EF136}"/>
          </ac:picMkLst>
        </pc:picChg>
      </pc:sldChg>
      <pc:sldChg chg="addSp delSp modSp mod">
        <pc:chgData name="Buffington, Amy Andreasen" userId="b608fb05-5811-43f5-a448-39c6c0976a85" providerId="ADAL" clId="{B3EDF138-9ABC-4CF4-9BA5-BCD2FA0BFC49}" dt="2025-09-24T18:24:20.397" v="6839"/>
        <pc:sldMkLst>
          <pc:docMk/>
          <pc:sldMk cId="3069816399" sldId="2246"/>
        </pc:sldMkLst>
        <pc:spChg chg="add mod ord">
          <ac:chgData name="Buffington, Amy Andreasen" userId="b608fb05-5811-43f5-a448-39c6c0976a85" providerId="ADAL" clId="{B3EDF138-9ABC-4CF4-9BA5-BCD2FA0BFC49}" dt="2025-09-24T18:24:20.397" v="6839"/>
          <ac:spMkLst>
            <pc:docMk/>
            <pc:sldMk cId="3069816399" sldId="2246"/>
            <ac:spMk id="2" creationId="{A67A8D27-F6B1-D459-5472-0B0B89AEA703}"/>
          </ac:spMkLst>
        </pc:spChg>
        <pc:spChg chg="mod">
          <ac:chgData name="Buffington, Amy Andreasen" userId="b608fb05-5811-43f5-a448-39c6c0976a85" providerId="ADAL" clId="{B3EDF138-9ABC-4CF4-9BA5-BCD2FA0BFC49}" dt="2025-09-24T18:23:45.859" v="6837" actId="962"/>
          <ac:spMkLst>
            <pc:docMk/>
            <pc:sldMk cId="3069816399" sldId="2246"/>
            <ac:spMk id="5" creationId="{9BBCF83A-9F16-562A-688E-33BD537914B6}"/>
          </ac:spMkLst>
        </pc:spChg>
        <pc:picChg chg="mod">
          <ac:chgData name="Buffington, Amy Andreasen" userId="b608fb05-5811-43f5-a448-39c6c0976a85" providerId="ADAL" clId="{B3EDF138-9ABC-4CF4-9BA5-BCD2FA0BFC49}" dt="2025-09-24T18:22:19.758" v="6718" actId="962"/>
          <ac:picMkLst>
            <pc:docMk/>
            <pc:sldMk cId="3069816399" sldId="2246"/>
            <ac:picMk id="7" creationId="{2A4B5101-D572-7E32-57E6-E1EB32334689}"/>
          </ac:picMkLst>
        </pc:picChg>
      </pc:sldChg>
      <pc:sldChg chg="modSp mod">
        <pc:chgData name="Buffington, Amy Andreasen" userId="b608fb05-5811-43f5-a448-39c6c0976a85" providerId="ADAL" clId="{B3EDF138-9ABC-4CF4-9BA5-BCD2FA0BFC49}" dt="2025-09-24T18:54:53.089" v="7429" actId="962"/>
        <pc:sldMkLst>
          <pc:docMk/>
          <pc:sldMk cId="1212801082" sldId="2249"/>
        </pc:sldMkLst>
        <pc:spChg chg="mod">
          <ac:chgData name="Buffington, Amy Andreasen" userId="b608fb05-5811-43f5-a448-39c6c0976a85" providerId="ADAL" clId="{B3EDF138-9ABC-4CF4-9BA5-BCD2FA0BFC49}" dt="2025-09-24T18:33:06.103" v="7415" actId="962"/>
          <ac:spMkLst>
            <pc:docMk/>
            <pc:sldMk cId="1212801082" sldId="2249"/>
            <ac:spMk id="2" creationId="{CE564439-B3F1-40BA-DED4-A8818870D839}"/>
          </ac:spMkLst>
        </pc:spChg>
        <pc:picChg chg="mod">
          <ac:chgData name="Buffington, Amy Andreasen" userId="b608fb05-5811-43f5-a448-39c6c0976a85" providerId="ADAL" clId="{B3EDF138-9ABC-4CF4-9BA5-BCD2FA0BFC49}" dt="2025-09-24T18:53:11.372" v="7426" actId="962"/>
          <ac:picMkLst>
            <pc:docMk/>
            <pc:sldMk cId="1212801082" sldId="2249"/>
            <ac:picMk id="8" creationId="{59BBA8A6-7183-8EDC-8270-5791BC772B03}"/>
          </ac:picMkLst>
        </pc:picChg>
        <pc:picChg chg="mod ord">
          <ac:chgData name="Buffington, Amy Andreasen" userId="b608fb05-5811-43f5-a448-39c6c0976a85" providerId="ADAL" clId="{B3EDF138-9ABC-4CF4-9BA5-BCD2FA0BFC49}" dt="2025-09-24T18:54:53.089" v="7429" actId="962"/>
          <ac:picMkLst>
            <pc:docMk/>
            <pc:sldMk cId="1212801082" sldId="2249"/>
            <ac:picMk id="9" creationId="{ED330F46-343F-2320-235D-8649ADA35634}"/>
          </ac:picMkLst>
        </pc:picChg>
      </pc:sldChg>
      <pc:sldChg chg="addSp modSp mod">
        <pc:chgData name="Buffington, Amy Andreasen" userId="b608fb05-5811-43f5-a448-39c6c0976a85" providerId="ADAL" clId="{B3EDF138-9ABC-4CF4-9BA5-BCD2FA0BFC49}" dt="2025-09-24T19:05:42.863" v="9323" actId="962"/>
        <pc:sldMkLst>
          <pc:docMk/>
          <pc:sldMk cId="3875641724" sldId="2251"/>
        </pc:sldMkLst>
        <pc:spChg chg="add mod ord">
          <ac:chgData name="Buffington, Amy Andreasen" userId="b608fb05-5811-43f5-a448-39c6c0976a85" providerId="ADAL" clId="{B3EDF138-9ABC-4CF4-9BA5-BCD2FA0BFC49}" dt="2025-09-24T19:05:42.863" v="9323" actId="962"/>
          <ac:spMkLst>
            <pc:docMk/>
            <pc:sldMk cId="3875641724" sldId="2251"/>
            <ac:spMk id="3" creationId="{6F75FE09-9259-AB0F-F7A6-A1A9E8371CCE}"/>
          </ac:spMkLst>
        </pc:spChg>
        <pc:picChg chg="mod">
          <ac:chgData name="Buffington, Amy Andreasen" userId="b608fb05-5811-43f5-a448-39c6c0976a85" providerId="ADAL" clId="{B3EDF138-9ABC-4CF4-9BA5-BCD2FA0BFC49}" dt="2025-09-24T19:04:23.386" v="9300" actId="962"/>
          <ac:picMkLst>
            <pc:docMk/>
            <pc:sldMk cId="3875641724" sldId="2251"/>
            <ac:picMk id="2" creationId="{33DB3E15-77F7-4F4C-D530-A79BC72C471F}"/>
          </ac:picMkLst>
        </pc:picChg>
      </pc:sldChg>
      <pc:sldChg chg="addSp modSp mod">
        <pc:chgData name="Buffington, Amy Andreasen" userId="b608fb05-5811-43f5-a448-39c6c0976a85" providerId="ADAL" clId="{B3EDF138-9ABC-4CF4-9BA5-BCD2FA0BFC49}" dt="2025-09-24T19:11:53.092" v="9371" actId="33553"/>
        <pc:sldMkLst>
          <pc:docMk/>
          <pc:sldMk cId="3213849885" sldId="2252"/>
        </pc:sldMkLst>
        <pc:spChg chg="add mod ord">
          <ac:chgData name="Buffington, Amy Andreasen" userId="b608fb05-5811-43f5-a448-39c6c0976a85" providerId="ADAL" clId="{B3EDF138-9ABC-4CF4-9BA5-BCD2FA0BFC49}" dt="2025-09-24T19:11:53.092" v="9371" actId="33553"/>
          <ac:spMkLst>
            <pc:docMk/>
            <pc:sldMk cId="3213849885" sldId="2252"/>
            <ac:spMk id="3" creationId="{68493ECF-C339-63EA-82EE-161222A63CDC}"/>
          </ac:spMkLst>
        </pc:spChg>
        <pc:picChg chg="mod">
          <ac:chgData name="Buffington, Amy Andreasen" userId="b608fb05-5811-43f5-a448-39c6c0976a85" providerId="ADAL" clId="{B3EDF138-9ABC-4CF4-9BA5-BCD2FA0BFC49}" dt="2025-09-24T19:11:36.424" v="9370" actId="962"/>
          <ac:picMkLst>
            <pc:docMk/>
            <pc:sldMk cId="3213849885" sldId="2252"/>
            <ac:picMk id="2" creationId="{78D3B6A3-3E71-B827-14C7-46C443D0C916}"/>
          </ac:picMkLst>
        </pc:picChg>
      </pc:sldChg>
      <pc:sldChg chg="addSp modSp mod">
        <pc:chgData name="Buffington, Amy Andreasen" userId="b608fb05-5811-43f5-a448-39c6c0976a85" providerId="ADAL" clId="{B3EDF138-9ABC-4CF4-9BA5-BCD2FA0BFC49}" dt="2025-09-24T19:14:56.295" v="9467" actId="962"/>
        <pc:sldMkLst>
          <pc:docMk/>
          <pc:sldMk cId="3478123360" sldId="2253"/>
        </pc:sldMkLst>
        <pc:spChg chg="mod">
          <ac:chgData name="Buffington, Amy Andreasen" userId="b608fb05-5811-43f5-a448-39c6c0976a85" providerId="ADAL" clId="{B3EDF138-9ABC-4CF4-9BA5-BCD2FA0BFC49}" dt="2025-09-24T19:14:56.295" v="9467" actId="962"/>
          <ac:spMkLst>
            <pc:docMk/>
            <pc:sldMk cId="3478123360" sldId="2253"/>
            <ac:spMk id="2" creationId="{BD5358B5-023E-522A-006A-79553A776405}"/>
          </ac:spMkLst>
        </pc:spChg>
        <pc:spChg chg="add mod ord">
          <ac:chgData name="Buffington, Amy Andreasen" userId="b608fb05-5811-43f5-a448-39c6c0976a85" providerId="ADAL" clId="{B3EDF138-9ABC-4CF4-9BA5-BCD2FA0BFC49}" dt="2025-09-24T19:14:54.415" v="9466" actId="13244"/>
          <ac:spMkLst>
            <pc:docMk/>
            <pc:sldMk cId="3478123360" sldId="2253"/>
            <ac:spMk id="3" creationId="{B056A124-9346-8F7B-26FE-45AA6D0BAEBE}"/>
          </ac:spMkLst>
        </pc:spChg>
      </pc:sldChg>
      <pc:sldChg chg="addSp modSp mod">
        <pc:chgData name="Buffington, Amy Andreasen" userId="b608fb05-5811-43f5-a448-39c6c0976a85" providerId="ADAL" clId="{B3EDF138-9ABC-4CF4-9BA5-BCD2FA0BFC49}" dt="2025-09-24T19:38:59.822" v="9612" actId="962"/>
        <pc:sldMkLst>
          <pc:docMk/>
          <pc:sldMk cId="3715036950" sldId="2254"/>
        </pc:sldMkLst>
        <pc:spChg chg="mod">
          <ac:chgData name="Buffington, Amy Andreasen" userId="b608fb05-5811-43f5-a448-39c6c0976a85" providerId="ADAL" clId="{B3EDF138-9ABC-4CF4-9BA5-BCD2FA0BFC49}" dt="2025-09-24T19:38:59.822" v="9612" actId="962"/>
          <ac:spMkLst>
            <pc:docMk/>
            <pc:sldMk cId="3715036950" sldId="2254"/>
            <ac:spMk id="2" creationId="{23F978E2-E8F8-04BA-667F-35AC46EAD529}"/>
          </ac:spMkLst>
        </pc:spChg>
        <pc:spChg chg="add mod ord">
          <ac:chgData name="Buffington, Amy Andreasen" userId="b608fb05-5811-43f5-a448-39c6c0976a85" providerId="ADAL" clId="{B3EDF138-9ABC-4CF4-9BA5-BCD2FA0BFC49}" dt="2025-09-24T19:38:58.782" v="9611" actId="13244"/>
          <ac:spMkLst>
            <pc:docMk/>
            <pc:sldMk cId="3715036950" sldId="2254"/>
            <ac:spMk id="3" creationId="{649F3ACD-FF6B-4686-FEA9-2CE627EC87D8}"/>
          </ac:spMkLst>
        </pc:spChg>
        <pc:picChg chg="mod">
          <ac:chgData name="Buffington, Amy Andreasen" userId="b608fb05-5811-43f5-a448-39c6c0976a85" providerId="ADAL" clId="{B3EDF138-9ABC-4CF4-9BA5-BCD2FA0BFC49}" dt="2025-09-24T19:32:13.987" v="9482" actId="962"/>
          <ac:picMkLst>
            <pc:docMk/>
            <pc:sldMk cId="3715036950" sldId="2254"/>
            <ac:picMk id="4" creationId="{69EB2F27-747B-6408-A3DD-8D805161AAF5}"/>
          </ac:picMkLst>
        </pc:picChg>
        <pc:picChg chg="mod">
          <ac:chgData name="Buffington, Amy Andreasen" userId="b608fb05-5811-43f5-a448-39c6c0976a85" providerId="ADAL" clId="{B3EDF138-9ABC-4CF4-9BA5-BCD2FA0BFC49}" dt="2025-09-24T19:31:58.841" v="9481" actId="962"/>
          <ac:picMkLst>
            <pc:docMk/>
            <pc:sldMk cId="3715036950" sldId="2254"/>
            <ac:picMk id="7" creationId="{C5E8BEEB-5DDC-4D99-ADA3-4C2AD65B49D5}"/>
          </ac:picMkLst>
        </pc:picChg>
      </pc:sldChg>
      <pc:sldChg chg="addSp modSp mod">
        <pc:chgData name="Buffington, Amy Andreasen" userId="b608fb05-5811-43f5-a448-39c6c0976a85" providerId="ADAL" clId="{B3EDF138-9ABC-4CF4-9BA5-BCD2FA0BFC49}" dt="2025-09-25T14:48:51.718" v="11154" actId="962"/>
        <pc:sldMkLst>
          <pc:docMk/>
          <pc:sldMk cId="2003908291" sldId="2255"/>
        </pc:sldMkLst>
        <pc:spChg chg="mod">
          <ac:chgData name="Buffington, Amy Andreasen" userId="b608fb05-5811-43f5-a448-39c6c0976a85" providerId="ADAL" clId="{B3EDF138-9ABC-4CF4-9BA5-BCD2FA0BFC49}" dt="2025-09-25T14:48:51.718" v="11154" actId="962"/>
          <ac:spMkLst>
            <pc:docMk/>
            <pc:sldMk cId="2003908291" sldId="2255"/>
            <ac:spMk id="2" creationId="{B7A4E6D3-83F8-A726-F45C-AFC66FADC758}"/>
          </ac:spMkLst>
        </pc:spChg>
        <pc:spChg chg="add mod ord">
          <ac:chgData name="Buffington, Amy Andreasen" userId="b608fb05-5811-43f5-a448-39c6c0976a85" providerId="ADAL" clId="{B3EDF138-9ABC-4CF4-9BA5-BCD2FA0BFC49}" dt="2025-09-25T14:48:48.548" v="11153"/>
          <ac:spMkLst>
            <pc:docMk/>
            <pc:sldMk cId="2003908291" sldId="2255"/>
            <ac:spMk id="3" creationId="{C39BDFD1-6E30-8122-996A-AA222E3622FF}"/>
          </ac:spMkLst>
        </pc:spChg>
        <pc:spChg chg="mod">
          <ac:chgData name="Buffington, Amy Andreasen" userId="b608fb05-5811-43f5-a448-39c6c0976a85" providerId="ADAL" clId="{B3EDF138-9ABC-4CF4-9BA5-BCD2FA0BFC49}" dt="2025-09-24T20:06:50.825" v="10413" actId="962"/>
          <ac:spMkLst>
            <pc:docMk/>
            <pc:sldMk cId="2003908291" sldId="2255"/>
            <ac:spMk id="7" creationId="{9729408D-C88F-D124-9DE3-53A00B38A05B}"/>
          </ac:spMkLst>
        </pc:spChg>
        <pc:spChg chg="mod">
          <ac:chgData name="Buffington, Amy Andreasen" userId="b608fb05-5811-43f5-a448-39c6c0976a85" providerId="ADAL" clId="{B3EDF138-9ABC-4CF4-9BA5-BCD2FA0BFC49}" dt="2025-09-24T20:07:29.668" v="10415" actId="962"/>
          <ac:spMkLst>
            <pc:docMk/>
            <pc:sldMk cId="2003908291" sldId="2255"/>
            <ac:spMk id="11" creationId="{81420D8F-6878-967C-3287-64962E08A544}"/>
          </ac:spMkLst>
        </pc:spChg>
        <pc:spChg chg="mod">
          <ac:chgData name="Buffington, Amy Andreasen" userId="b608fb05-5811-43f5-a448-39c6c0976a85" providerId="ADAL" clId="{B3EDF138-9ABC-4CF4-9BA5-BCD2FA0BFC49}" dt="2025-09-24T20:07:30.556" v="10416" actId="962"/>
          <ac:spMkLst>
            <pc:docMk/>
            <pc:sldMk cId="2003908291" sldId="2255"/>
            <ac:spMk id="13" creationId="{1D2FF2BD-4E4C-4B60-CDDA-F46D53043333}"/>
          </ac:spMkLst>
        </pc:spChg>
        <pc:spChg chg="mod">
          <ac:chgData name="Buffington, Amy Andreasen" userId="b608fb05-5811-43f5-a448-39c6c0976a85" providerId="ADAL" clId="{B3EDF138-9ABC-4CF4-9BA5-BCD2FA0BFC49}" dt="2025-09-24T20:07:31.128" v="10417" actId="962"/>
          <ac:spMkLst>
            <pc:docMk/>
            <pc:sldMk cId="2003908291" sldId="2255"/>
            <ac:spMk id="14" creationId="{EF7F7D89-E0BE-9576-D6CC-51FA1BEBE5B1}"/>
          </ac:spMkLst>
        </pc:spChg>
        <pc:spChg chg="mod">
          <ac:chgData name="Buffington, Amy Andreasen" userId="b608fb05-5811-43f5-a448-39c6c0976a85" providerId="ADAL" clId="{B3EDF138-9ABC-4CF4-9BA5-BCD2FA0BFC49}" dt="2025-09-24T20:07:32.347" v="10418" actId="962"/>
          <ac:spMkLst>
            <pc:docMk/>
            <pc:sldMk cId="2003908291" sldId="2255"/>
            <ac:spMk id="15" creationId="{DAE809C5-355E-05F0-8127-12D7B65D27F4}"/>
          </ac:spMkLst>
        </pc:spChg>
        <pc:spChg chg="mod">
          <ac:chgData name="Buffington, Amy Andreasen" userId="b608fb05-5811-43f5-a448-39c6c0976a85" providerId="ADAL" clId="{B3EDF138-9ABC-4CF4-9BA5-BCD2FA0BFC49}" dt="2025-09-24T20:07:33.491" v="10419" actId="962"/>
          <ac:spMkLst>
            <pc:docMk/>
            <pc:sldMk cId="2003908291" sldId="2255"/>
            <ac:spMk id="16" creationId="{B13EF328-91B1-B45F-1791-E1FD25BAFFBF}"/>
          </ac:spMkLst>
        </pc:spChg>
        <pc:picChg chg="mod">
          <ac:chgData name="Buffington, Amy Andreasen" userId="b608fb05-5811-43f5-a448-39c6c0976a85" providerId="ADAL" clId="{B3EDF138-9ABC-4CF4-9BA5-BCD2FA0BFC49}" dt="2025-09-24T20:07:23.722" v="10414" actId="962"/>
          <ac:picMkLst>
            <pc:docMk/>
            <pc:sldMk cId="2003908291" sldId="2255"/>
            <ac:picMk id="5" creationId="{174BB579-7EBE-CF05-F516-28A0B2FD1740}"/>
          </ac:picMkLst>
        </pc:picChg>
      </pc:sldChg>
      <pc:sldChg chg="addSp modSp mod">
        <pc:chgData name="Buffington, Amy Andreasen" userId="b608fb05-5811-43f5-a448-39c6c0976a85" providerId="ADAL" clId="{B3EDF138-9ABC-4CF4-9BA5-BCD2FA0BFC49}" dt="2025-09-24T19:41:02.141" v="9837" actId="962"/>
        <pc:sldMkLst>
          <pc:docMk/>
          <pc:sldMk cId="3560344651" sldId="2256"/>
        </pc:sldMkLst>
        <pc:spChg chg="mod">
          <ac:chgData name="Buffington, Amy Andreasen" userId="b608fb05-5811-43f5-a448-39c6c0976a85" providerId="ADAL" clId="{B3EDF138-9ABC-4CF4-9BA5-BCD2FA0BFC49}" dt="2025-09-24T19:39:10.724" v="9613" actId="962"/>
          <ac:spMkLst>
            <pc:docMk/>
            <pc:sldMk cId="3560344651" sldId="2256"/>
            <ac:spMk id="2" creationId="{CE4ADD3A-D4B7-F0CC-8BCC-568C88315BC2}"/>
          </ac:spMkLst>
        </pc:spChg>
        <pc:spChg chg="add mod ord">
          <ac:chgData name="Buffington, Amy Andreasen" userId="b608fb05-5811-43f5-a448-39c6c0976a85" providerId="ADAL" clId="{B3EDF138-9ABC-4CF4-9BA5-BCD2FA0BFC49}" dt="2025-09-24T19:39:40.628" v="9615" actId="962"/>
          <ac:spMkLst>
            <pc:docMk/>
            <pc:sldMk cId="3560344651" sldId="2256"/>
            <ac:spMk id="3" creationId="{F0CF377E-2F60-BE80-A232-1613E5DFB5CB}"/>
          </ac:spMkLst>
        </pc:spChg>
        <pc:spChg chg="mod ord">
          <ac:chgData name="Buffington, Amy Andreasen" userId="b608fb05-5811-43f5-a448-39c6c0976a85" providerId="ADAL" clId="{B3EDF138-9ABC-4CF4-9BA5-BCD2FA0BFC49}" dt="2025-09-24T19:40:22.804" v="9618" actId="13244"/>
          <ac:spMkLst>
            <pc:docMk/>
            <pc:sldMk cId="3560344651" sldId="2256"/>
            <ac:spMk id="7" creationId="{88BA5526-B29C-D7AB-B9A3-BC051BEC8D4E}"/>
          </ac:spMkLst>
        </pc:spChg>
        <pc:picChg chg="mod">
          <ac:chgData name="Buffington, Amy Andreasen" userId="b608fb05-5811-43f5-a448-39c6c0976a85" providerId="ADAL" clId="{B3EDF138-9ABC-4CF4-9BA5-BCD2FA0BFC49}" dt="2025-09-24T19:41:02.141" v="9837" actId="962"/>
          <ac:picMkLst>
            <pc:docMk/>
            <pc:sldMk cId="3560344651" sldId="2256"/>
            <ac:picMk id="5" creationId="{66DEDA70-AE9B-FD0A-C27C-09FF40407927}"/>
          </ac:picMkLst>
        </pc:picChg>
        <pc:picChg chg="mod">
          <ac:chgData name="Buffington, Amy Andreasen" userId="b608fb05-5811-43f5-a448-39c6c0976a85" providerId="ADAL" clId="{B3EDF138-9ABC-4CF4-9BA5-BCD2FA0BFC49}" dt="2025-09-24T19:40:28.702" v="9619" actId="962"/>
          <ac:picMkLst>
            <pc:docMk/>
            <pc:sldMk cId="3560344651" sldId="2256"/>
            <ac:picMk id="8" creationId="{71402336-1AFF-74D0-E42A-A86E34E4C44C}"/>
          </ac:picMkLst>
        </pc:picChg>
      </pc:sldChg>
      <pc:sldChg chg="modSp mod">
        <pc:chgData name="Buffington, Amy Andreasen" userId="b608fb05-5811-43f5-a448-39c6c0976a85" providerId="ADAL" clId="{B3EDF138-9ABC-4CF4-9BA5-BCD2FA0BFC49}" dt="2025-09-24T19:58:14.607" v="10382" actId="962"/>
        <pc:sldMkLst>
          <pc:docMk/>
          <pc:sldMk cId="2210603733" sldId="2257"/>
        </pc:sldMkLst>
        <pc:spChg chg="mod">
          <ac:chgData name="Buffington, Amy Andreasen" userId="b608fb05-5811-43f5-a448-39c6c0976a85" providerId="ADAL" clId="{B3EDF138-9ABC-4CF4-9BA5-BCD2FA0BFC49}" dt="2025-09-24T19:54:42.602" v="9941" actId="962"/>
          <ac:spMkLst>
            <pc:docMk/>
            <pc:sldMk cId="2210603733" sldId="2257"/>
            <ac:spMk id="7" creationId="{0567E385-9168-DAB5-BF30-C067ADA4D841}"/>
          </ac:spMkLst>
        </pc:spChg>
        <pc:spChg chg="mod">
          <ac:chgData name="Buffington, Amy Andreasen" userId="b608fb05-5811-43f5-a448-39c6c0976a85" providerId="ADAL" clId="{B3EDF138-9ABC-4CF4-9BA5-BCD2FA0BFC49}" dt="2025-09-24T19:55:07.653" v="9943" actId="962"/>
          <ac:spMkLst>
            <pc:docMk/>
            <pc:sldMk cId="2210603733" sldId="2257"/>
            <ac:spMk id="9" creationId="{DF4996B0-2C32-5611-1C0F-75517098FD27}"/>
          </ac:spMkLst>
        </pc:spChg>
        <pc:spChg chg="mod">
          <ac:chgData name="Buffington, Amy Andreasen" userId="b608fb05-5811-43f5-a448-39c6c0976a85" providerId="ADAL" clId="{B3EDF138-9ABC-4CF4-9BA5-BCD2FA0BFC49}" dt="2025-09-24T19:55:12.679" v="9944" actId="962"/>
          <ac:spMkLst>
            <pc:docMk/>
            <pc:sldMk cId="2210603733" sldId="2257"/>
            <ac:spMk id="10" creationId="{2BF04B95-BDDA-C7E8-BDBA-54D4C3E035E5}"/>
          </ac:spMkLst>
        </pc:spChg>
        <pc:spChg chg="mod">
          <ac:chgData name="Buffington, Amy Andreasen" userId="b608fb05-5811-43f5-a448-39c6c0976a85" providerId="ADAL" clId="{B3EDF138-9ABC-4CF4-9BA5-BCD2FA0BFC49}" dt="2025-09-24T19:55:19.673" v="9945" actId="962"/>
          <ac:spMkLst>
            <pc:docMk/>
            <pc:sldMk cId="2210603733" sldId="2257"/>
            <ac:spMk id="11" creationId="{40123D87-7BAA-E2B7-9FE6-F4FB510BD666}"/>
          </ac:spMkLst>
        </pc:spChg>
        <pc:spChg chg="mod">
          <ac:chgData name="Buffington, Amy Andreasen" userId="b608fb05-5811-43f5-a448-39c6c0976a85" providerId="ADAL" clId="{B3EDF138-9ABC-4CF4-9BA5-BCD2FA0BFC49}" dt="2025-09-24T19:55:25.272" v="9946" actId="962"/>
          <ac:spMkLst>
            <pc:docMk/>
            <pc:sldMk cId="2210603733" sldId="2257"/>
            <ac:spMk id="12" creationId="{68B63B4B-FAFA-5C44-1D06-03AC100BA9E4}"/>
          </ac:spMkLst>
        </pc:spChg>
        <pc:spChg chg="mod">
          <ac:chgData name="Buffington, Amy Andreasen" userId="b608fb05-5811-43f5-a448-39c6c0976a85" providerId="ADAL" clId="{B3EDF138-9ABC-4CF4-9BA5-BCD2FA0BFC49}" dt="2025-09-24T19:55:29.734" v="9947" actId="962"/>
          <ac:spMkLst>
            <pc:docMk/>
            <pc:sldMk cId="2210603733" sldId="2257"/>
            <ac:spMk id="13" creationId="{CF1F33B3-B42E-9E69-88A2-959677CD641D}"/>
          </ac:spMkLst>
        </pc:spChg>
        <pc:spChg chg="mod">
          <ac:chgData name="Buffington, Amy Andreasen" userId="b608fb05-5811-43f5-a448-39c6c0976a85" providerId="ADAL" clId="{B3EDF138-9ABC-4CF4-9BA5-BCD2FA0BFC49}" dt="2025-09-24T19:55:38.677" v="9948" actId="962"/>
          <ac:spMkLst>
            <pc:docMk/>
            <pc:sldMk cId="2210603733" sldId="2257"/>
            <ac:spMk id="14" creationId="{4816AB04-F2C9-71E1-5329-9D830DB13E60}"/>
          </ac:spMkLst>
        </pc:spChg>
        <pc:picChg chg="mod">
          <ac:chgData name="Buffington, Amy Andreasen" userId="b608fb05-5811-43f5-a448-39c6c0976a85" providerId="ADAL" clId="{B3EDF138-9ABC-4CF4-9BA5-BCD2FA0BFC49}" dt="2025-09-24T19:58:14.607" v="10382" actId="962"/>
          <ac:picMkLst>
            <pc:docMk/>
            <pc:sldMk cId="2210603733" sldId="2257"/>
            <ac:picMk id="6" creationId="{0A4CA6C4-676F-A354-9F6A-BF1528B00625}"/>
          </ac:picMkLst>
        </pc:picChg>
      </pc:sldChg>
      <pc:sldChg chg="modSp mod">
        <pc:chgData name="Buffington, Amy Andreasen" userId="b608fb05-5811-43f5-a448-39c6c0976a85" providerId="ADAL" clId="{B3EDF138-9ABC-4CF4-9BA5-BCD2FA0BFC49}" dt="2025-09-24T19:52:37.146" v="9940" actId="962"/>
        <pc:sldMkLst>
          <pc:docMk/>
          <pc:sldMk cId="4060283256" sldId="2259"/>
        </pc:sldMkLst>
        <pc:spChg chg="mod">
          <ac:chgData name="Buffington, Amy Andreasen" userId="b608fb05-5811-43f5-a448-39c6c0976a85" providerId="ADAL" clId="{B3EDF138-9ABC-4CF4-9BA5-BCD2FA0BFC49}" dt="2025-09-24T19:49:20.304" v="9840" actId="962"/>
          <ac:spMkLst>
            <pc:docMk/>
            <pc:sldMk cId="4060283256" sldId="2259"/>
            <ac:spMk id="7" creationId="{D772BF3A-78BC-039F-ABC0-D77C0407612B}"/>
          </ac:spMkLst>
        </pc:spChg>
        <pc:spChg chg="mod">
          <ac:chgData name="Buffington, Amy Andreasen" userId="b608fb05-5811-43f5-a448-39c6c0976a85" providerId="ADAL" clId="{B3EDF138-9ABC-4CF4-9BA5-BCD2FA0BFC49}" dt="2025-09-24T19:49:25.240" v="9841" actId="962"/>
          <ac:spMkLst>
            <pc:docMk/>
            <pc:sldMk cId="4060283256" sldId="2259"/>
            <ac:spMk id="8" creationId="{FCF8AF30-879E-32F9-FA56-0A629F88C469}"/>
          </ac:spMkLst>
        </pc:spChg>
        <pc:spChg chg="mod">
          <ac:chgData name="Buffington, Amy Andreasen" userId="b608fb05-5811-43f5-a448-39c6c0976a85" providerId="ADAL" clId="{B3EDF138-9ABC-4CF4-9BA5-BCD2FA0BFC49}" dt="2025-09-24T19:49:30.236" v="9842" actId="962"/>
          <ac:spMkLst>
            <pc:docMk/>
            <pc:sldMk cId="4060283256" sldId="2259"/>
            <ac:spMk id="9" creationId="{52100D91-FC54-84F1-76A0-356AB0914933}"/>
          </ac:spMkLst>
        </pc:spChg>
        <pc:spChg chg="mod">
          <ac:chgData name="Buffington, Amy Andreasen" userId="b608fb05-5811-43f5-a448-39c6c0976a85" providerId="ADAL" clId="{B3EDF138-9ABC-4CF4-9BA5-BCD2FA0BFC49}" dt="2025-09-24T19:49:35.408" v="9843" actId="962"/>
          <ac:spMkLst>
            <pc:docMk/>
            <pc:sldMk cId="4060283256" sldId="2259"/>
            <ac:spMk id="10" creationId="{71C4954B-CFD0-0C92-F61B-F4F3AC489591}"/>
          </ac:spMkLst>
        </pc:spChg>
        <pc:picChg chg="mod">
          <ac:chgData name="Buffington, Amy Andreasen" userId="b608fb05-5811-43f5-a448-39c6c0976a85" providerId="ADAL" clId="{B3EDF138-9ABC-4CF4-9BA5-BCD2FA0BFC49}" dt="2025-09-24T19:52:37.146" v="9940" actId="962"/>
          <ac:picMkLst>
            <pc:docMk/>
            <pc:sldMk cId="4060283256" sldId="2259"/>
            <ac:picMk id="5" creationId="{E97659E8-CDCC-8818-2762-4666A488D1C4}"/>
          </ac:picMkLst>
        </pc:picChg>
        <pc:picChg chg="mod">
          <ac:chgData name="Buffington, Amy Andreasen" userId="b608fb05-5811-43f5-a448-39c6c0976a85" providerId="ADAL" clId="{B3EDF138-9ABC-4CF4-9BA5-BCD2FA0BFC49}" dt="2025-09-24T19:51:40.543" v="9939" actId="962"/>
          <ac:picMkLst>
            <pc:docMk/>
            <pc:sldMk cId="4060283256" sldId="2259"/>
            <ac:picMk id="6" creationId="{3ABF5390-E37C-0CA4-7217-465C61BA342B}"/>
          </ac:picMkLst>
        </pc:picChg>
      </pc:sldChg>
      <pc:sldChg chg="addSp modSp mod">
        <pc:chgData name="Buffington, Amy Andreasen" userId="b608fb05-5811-43f5-a448-39c6c0976a85" providerId="ADAL" clId="{B3EDF138-9ABC-4CF4-9BA5-BCD2FA0BFC49}" dt="2025-09-24T14:57:34.556" v="5549"/>
        <pc:sldMkLst>
          <pc:docMk/>
          <pc:sldMk cId="1313326589" sldId="2260"/>
        </pc:sldMkLst>
      </pc:sldChg>
      <pc:sldChg chg="addSp modSp mod">
        <pc:chgData name="Buffington, Amy Andreasen" userId="b608fb05-5811-43f5-a448-39c6c0976a85" providerId="ADAL" clId="{B3EDF138-9ABC-4CF4-9BA5-BCD2FA0BFC49}" dt="2025-09-24T19:14:47.690" v="9465" actId="962"/>
        <pc:sldMkLst>
          <pc:docMk/>
          <pc:sldMk cId="2728626571" sldId="2261"/>
        </pc:sldMkLst>
        <pc:spChg chg="mod">
          <ac:chgData name="Buffington, Amy Andreasen" userId="b608fb05-5811-43f5-a448-39c6c0976a85" providerId="ADAL" clId="{B3EDF138-9ABC-4CF4-9BA5-BCD2FA0BFC49}" dt="2025-09-24T19:14:47.690" v="9465" actId="962"/>
          <ac:spMkLst>
            <pc:docMk/>
            <pc:sldMk cId="2728626571" sldId="2261"/>
            <ac:spMk id="2" creationId="{CA41F896-24EB-9972-9B68-F7FBD7EA8CD3}"/>
          </ac:spMkLst>
        </pc:spChg>
        <pc:spChg chg="add mod ord">
          <ac:chgData name="Buffington, Amy Andreasen" userId="b608fb05-5811-43f5-a448-39c6c0976a85" providerId="ADAL" clId="{B3EDF138-9ABC-4CF4-9BA5-BCD2FA0BFC49}" dt="2025-09-24T19:14:36.883" v="9464" actId="13244"/>
          <ac:spMkLst>
            <pc:docMk/>
            <pc:sldMk cId="2728626571" sldId="2261"/>
            <ac:spMk id="3" creationId="{5FD33DBA-07A8-3042-3A78-7D39B8C400EB}"/>
          </ac:spMkLst>
        </pc:spChg>
      </pc:sldChg>
      <pc:sldChg chg="addSp modSp mod">
        <pc:chgData name="Buffington, Amy Andreasen" userId="b608fb05-5811-43f5-a448-39c6c0976a85" providerId="ADAL" clId="{B3EDF138-9ABC-4CF4-9BA5-BCD2FA0BFC49}" dt="2025-09-24T20:05:20.332" v="10406"/>
        <pc:sldMkLst>
          <pc:docMk/>
          <pc:sldMk cId="719885329" sldId="2262"/>
        </pc:sldMkLst>
        <pc:spChg chg="add mod ord">
          <ac:chgData name="Buffington, Amy Andreasen" userId="b608fb05-5811-43f5-a448-39c6c0976a85" providerId="ADAL" clId="{B3EDF138-9ABC-4CF4-9BA5-BCD2FA0BFC49}" dt="2025-09-24T20:02:32.067" v="10399" actId="13244"/>
          <ac:spMkLst>
            <pc:docMk/>
            <pc:sldMk cId="719885329" sldId="2262"/>
            <ac:spMk id="2" creationId="{FF52787B-55D2-34A6-1C03-163E5FF5372D}"/>
          </ac:spMkLst>
        </pc:spChg>
        <pc:spChg chg="mod ord">
          <ac:chgData name="Buffington, Amy Andreasen" userId="b608fb05-5811-43f5-a448-39c6c0976a85" providerId="ADAL" clId="{B3EDF138-9ABC-4CF4-9BA5-BCD2FA0BFC49}" dt="2025-09-24T20:05:20.332" v="10406"/>
          <ac:spMkLst>
            <pc:docMk/>
            <pc:sldMk cId="719885329" sldId="2262"/>
            <ac:spMk id="17" creationId="{D30EF223-A8F1-5A19-5B0B-7AA6ABFBD234}"/>
          </ac:spMkLst>
        </pc:spChg>
        <pc:spChg chg="mod">
          <ac:chgData name="Buffington, Amy Andreasen" userId="b608fb05-5811-43f5-a448-39c6c0976a85" providerId="ADAL" clId="{B3EDF138-9ABC-4CF4-9BA5-BCD2FA0BFC49}" dt="2025-09-24T20:03:16.539" v="10401" actId="962"/>
          <ac:spMkLst>
            <pc:docMk/>
            <pc:sldMk cId="719885329" sldId="2262"/>
            <ac:spMk id="18" creationId="{F0904525-9FED-ED40-B2F7-758354A6C8C1}"/>
          </ac:spMkLst>
        </pc:spChg>
        <pc:spChg chg="mod">
          <ac:chgData name="Buffington, Amy Andreasen" userId="b608fb05-5811-43f5-a448-39c6c0976a85" providerId="ADAL" clId="{B3EDF138-9ABC-4CF4-9BA5-BCD2FA0BFC49}" dt="2025-09-24T20:03:23.475" v="10402" actId="962"/>
          <ac:spMkLst>
            <pc:docMk/>
            <pc:sldMk cId="719885329" sldId="2262"/>
            <ac:spMk id="19" creationId="{3C15F6F4-F6D8-4142-3F51-1C6C038401D4}"/>
          </ac:spMkLst>
        </pc:spChg>
        <pc:graphicFrameChg chg="mod">
          <ac:chgData name="Buffington, Amy Andreasen" userId="b608fb05-5811-43f5-a448-39c6c0976a85" providerId="ADAL" clId="{B3EDF138-9ABC-4CF4-9BA5-BCD2FA0BFC49}" dt="2025-09-24T20:04:56.766" v="10404" actId="962"/>
          <ac:graphicFrameMkLst>
            <pc:docMk/>
            <pc:sldMk cId="719885329" sldId="2262"/>
            <ac:graphicFrameMk id="15" creationId="{66D3599E-36D6-F318-E260-51E50A25D2F3}"/>
          </ac:graphicFrameMkLst>
        </pc:graphicFrameChg>
      </pc:sldChg>
      <pc:sldChg chg="modSp mod">
        <pc:chgData name="Buffington, Amy Andreasen" userId="b608fb05-5811-43f5-a448-39c6c0976a85" providerId="ADAL" clId="{B3EDF138-9ABC-4CF4-9BA5-BCD2FA0BFC49}" dt="2025-09-25T13:35:44.456" v="10512" actId="962"/>
        <pc:sldMkLst>
          <pc:docMk/>
          <pc:sldMk cId="2106530184" sldId="2263"/>
        </pc:sldMkLst>
        <pc:spChg chg="mod">
          <ac:chgData name="Buffington, Amy Andreasen" userId="b608fb05-5811-43f5-a448-39c6c0976a85" providerId="ADAL" clId="{B3EDF138-9ABC-4CF4-9BA5-BCD2FA0BFC49}" dt="2025-09-24T20:55:51.442" v="10420" actId="962"/>
          <ac:spMkLst>
            <pc:docMk/>
            <pc:sldMk cId="2106530184" sldId="2263"/>
            <ac:spMk id="2" creationId="{F11AF639-516F-B4BF-B152-0E5047426693}"/>
          </ac:spMkLst>
        </pc:spChg>
        <pc:spChg chg="mod ord">
          <ac:chgData name="Buffington, Amy Andreasen" userId="b608fb05-5811-43f5-a448-39c6c0976a85" providerId="ADAL" clId="{B3EDF138-9ABC-4CF4-9BA5-BCD2FA0BFC49}" dt="2025-09-24T20:56:42.892" v="10423"/>
          <ac:spMkLst>
            <pc:docMk/>
            <pc:sldMk cId="2106530184" sldId="2263"/>
            <ac:spMk id="3" creationId="{B18C2660-89BC-FAC8-2C77-D11716F95C8A}"/>
          </ac:spMkLst>
        </pc:spChg>
        <pc:spChg chg="mod ord">
          <ac:chgData name="Buffington, Amy Andreasen" userId="b608fb05-5811-43f5-a448-39c6c0976a85" providerId="ADAL" clId="{B3EDF138-9ABC-4CF4-9BA5-BCD2FA0BFC49}" dt="2025-09-24T20:57:52.019" v="10433" actId="962"/>
          <ac:spMkLst>
            <pc:docMk/>
            <pc:sldMk cId="2106530184" sldId="2263"/>
            <ac:spMk id="5" creationId="{E741C0CC-E593-5132-0B5D-40A8B980BF4E}"/>
          </ac:spMkLst>
        </pc:spChg>
        <pc:spChg chg="mod ord">
          <ac:chgData name="Buffington, Amy Andreasen" userId="b608fb05-5811-43f5-a448-39c6c0976a85" providerId="ADAL" clId="{B3EDF138-9ABC-4CF4-9BA5-BCD2FA0BFC49}" dt="2025-09-25T13:35:44.456" v="10512" actId="962"/>
          <ac:spMkLst>
            <pc:docMk/>
            <pc:sldMk cId="2106530184" sldId="2263"/>
            <ac:spMk id="7" creationId="{F4A1BEB7-1289-EA0C-31BA-3B9C0C037DFB}"/>
          </ac:spMkLst>
        </pc:spChg>
        <pc:picChg chg="mod ord">
          <ac:chgData name="Buffington, Amy Andreasen" userId="b608fb05-5811-43f5-a448-39c6c0976a85" providerId="ADAL" clId="{B3EDF138-9ABC-4CF4-9BA5-BCD2FA0BFC49}" dt="2025-09-25T13:35:28.936" v="10511" actId="962"/>
          <ac:picMkLst>
            <pc:docMk/>
            <pc:sldMk cId="2106530184" sldId="2263"/>
            <ac:picMk id="6" creationId="{FFF72C64-531A-7221-285C-5DE5430EE153}"/>
          </ac:picMkLst>
        </pc:picChg>
      </pc:sldChg>
      <pc:sldChg chg="addSp delSp modSp mod">
        <pc:chgData name="Buffington, Amy Andreasen" userId="b608fb05-5811-43f5-a448-39c6c0976a85" providerId="ADAL" clId="{B3EDF138-9ABC-4CF4-9BA5-BCD2FA0BFC49}" dt="2025-09-25T13:49:06.976" v="10795" actId="20577"/>
        <pc:sldMkLst>
          <pc:docMk/>
          <pc:sldMk cId="2327838687" sldId="2264"/>
        </pc:sldMkLst>
        <pc:spChg chg="add mod">
          <ac:chgData name="Buffington, Amy Andreasen" userId="b608fb05-5811-43f5-a448-39c6c0976a85" providerId="ADAL" clId="{B3EDF138-9ABC-4CF4-9BA5-BCD2FA0BFC49}" dt="2025-09-25T13:49:06.976" v="10795" actId="20577"/>
          <ac:spMkLst>
            <pc:docMk/>
            <pc:sldMk cId="2327838687" sldId="2264"/>
            <ac:spMk id="2" creationId="{75853721-9FE1-027B-ABA9-AFCD60EC0F0F}"/>
          </ac:spMkLst>
        </pc:spChg>
        <pc:spChg chg="mod">
          <ac:chgData name="Buffington, Amy Andreasen" userId="b608fb05-5811-43f5-a448-39c6c0976a85" providerId="ADAL" clId="{B3EDF138-9ABC-4CF4-9BA5-BCD2FA0BFC49}" dt="2025-09-25T13:42:29.744" v="10695" actId="962"/>
          <ac:spMkLst>
            <pc:docMk/>
            <pc:sldMk cId="2327838687" sldId="2264"/>
            <ac:spMk id="5" creationId="{ABDD2609-5085-0096-1DD5-49827940F306}"/>
          </ac:spMkLst>
        </pc:spChg>
        <pc:picChg chg="mod">
          <ac:chgData name="Buffington, Amy Andreasen" userId="b608fb05-5811-43f5-a448-39c6c0976a85" providerId="ADAL" clId="{B3EDF138-9ABC-4CF4-9BA5-BCD2FA0BFC49}" dt="2025-09-25T13:43:49.470" v="10699" actId="962"/>
          <ac:picMkLst>
            <pc:docMk/>
            <pc:sldMk cId="2327838687" sldId="2264"/>
            <ac:picMk id="7" creationId="{3C878540-337E-62F0-C88F-ED0BA13A7C8F}"/>
          </ac:picMkLst>
        </pc:picChg>
      </pc:sldChg>
      <pc:sldChg chg="addSp delSp modSp mod">
        <pc:chgData name="Buffington, Amy Andreasen" userId="b608fb05-5811-43f5-a448-39c6c0976a85" providerId="ADAL" clId="{B3EDF138-9ABC-4CF4-9BA5-BCD2FA0BFC49}" dt="2025-09-26T13:35:51.193" v="14508" actId="962"/>
        <pc:sldMkLst>
          <pc:docMk/>
          <pc:sldMk cId="3539346378" sldId="2265"/>
        </pc:sldMkLst>
        <pc:spChg chg="mod">
          <ac:chgData name="Buffington, Amy Andreasen" userId="b608fb05-5811-43f5-a448-39c6c0976a85" providerId="ADAL" clId="{B3EDF138-9ABC-4CF4-9BA5-BCD2FA0BFC49}" dt="2025-09-26T13:35:34.365" v="14502" actId="962"/>
          <ac:spMkLst>
            <pc:docMk/>
            <pc:sldMk cId="3539346378" sldId="2265"/>
            <ac:spMk id="2" creationId="{8F7AF78E-E92D-A9E3-2004-A7B64B7BBABD}"/>
          </ac:spMkLst>
        </pc:spChg>
        <pc:spChg chg="mod">
          <ac:chgData name="Buffington, Amy Andreasen" userId="b608fb05-5811-43f5-a448-39c6c0976a85" providerId="ADAL" clId="{B3EDF138-9ABC-4CF4-9BA5-BCD2FA0BFC49}" dt="2025-09-25T13:44:49.625" v="10701" actId="962"/>
          <ac:spMkLst>
            <pc:docMk/>
            <pc:sldMk cId="3539346378" sldId="2265"/>
            <ac:spMk id="4" creationId="{CA02A333-AB40-6DBB-1BA3-53938C5AAE1D}"/>
          </ac:spMkLst>
        </pc:spChg>
        <pc:spChg chg="mod">
          <ac:chgData name="Buffington, Amy Andreasen" userId="b608fb05-5811-43f5-a448-39c6c0976a85" providerId="ADAL" clId="{B3EDF138-9ABC-4CF4-9BA5-BCD2FA0BFC49}" dt="2025-09-25T13:46:58.273" v="10709" actId="962"/>
          <ac:spMkLst>
            <pc:docMk/>
            <pc:sldMk cId="3539346378" sldId="2265"/>
            <ac:spMk id="5" creationId="{05255EDB-4E8C-5AE0-4165-289A10C698C1}"/>
          </ac:spMkLst>
        </pc:spChg>
        <pc:spChg chg="mod">
          <ac:chgData name="Buffington, Amy Andreasen" userId="b608fb05-5811-43f5-a448-39c6c0976a85" providerId="ADAL" clId="{B3EDF138-9ABC-4CF4-9BA5-BCD2FA0BFC49}" dt="2025-09-25T13:47:08.736" v="10710" actId="962"/>
          <ac:spMkLst>
            <pc:docMk/>
            <pc:sldMk cId="3539346378" sldId="2265"/>
            <ac:spMk id="6" creationId="{D9DA25DC-F840-98D2-32F1-E6F68B78A07E}"/>
          </ac:spMkLst>
        </pc:spChg>
        <pc:spChg chg="add mod ord">
          <ac:chgData name="Buffington, Amy Andreasen" userId="b608fb05-5811-43f5-a448-39c6c0976a85" providerId="ADAL" clId="{B3EDF138-9ABC-4CF4-9BA5-BCD2FA0BFC49}" dt="2025-09-26T13:35:48.010" v="14507"/>
          <ac:spMkLst>
            <pc:docMk/>
            <pc:sldMk cId="3539346378" sldId="2265"/>
            <ac:spMk id="7" creationId="{3918DC65-92C2-DB44-5B71-E39835F6CE0F}"/>
          </ac:spMkLst>
        </pc:spChg>
        <pc:picChg chg="mod">
          <ac:chgData name="Buffington, Amy Andreasen" userId="b608fb05-5811-43f5-a448-39c6c0976a85" providerId="ADAL" clId="{B3EDF138-9ABC-4CF4-9BA5-BCD2FA0BFC49}" dt="2025-09-25T13:46:24.537" v="10708" actId="962"/>
          <ac:picMkLst>
            <pc:docMk/>
            <pc:sldMk cId="3539346378" sldId="2265"/>
            <ac:picMk id="3" creationId="{F4A29DE1-C083-0BEF-0D9F-C826539BBF82}"/>
          </ac:picMkLst>
        </pc:picChg>
        <pc:picChg chg="mod">
          <ac:chgData name="Buffington, Amy Andreasen" userId="b608fb05-5811-43f5-a448-39c6c0976a85" providerId="ADAL" clId="{B3EDF138-9ABC-4CF4-9BA5-BCD2FA0BFC49}" dt="2025-09-26T13:35:51.193" v="14508" actId="962"/>
          <ac:picMkLst>
            <pc:docMk/>
            <pc:sldMk cId="3539346378" sldId="2265"/>
            <ac:picMk id="6146" creationId="{801ACBE6-AA6A-EED3-EE82-9F9814682D69}"/>
          </ac:picMkLst>
        </pc:picChg>
      </pc:sldChg>
      <pc:sldChg chg="addSp modSp mod">
        <pc:chgData name="Buffington, Amy Andreasen" userId="b608fb05-5811-43f5-a448-39c6c0976a85" providerId="ADAL" clId="{B3EDF138-9ABC-4CF4-9BA5-BCD2FA0BFC49}" dt="2025-09-26T20:25:22.803" v="18976" actId="962"/>
        <pc:sldMkLst>
          <pc:docMk/>
          <pc:sldMk cId="72522713" sldId="2266"/>
        </pc:sldMkLst>
        <pc:spChg chg="add mod">
          <ac:chgData name="Buffington, Amy Andreasen" userId="b608fb05-5811-43f5-a448-39c6c0976a85" providerId="ADAL" clId="{B3EDF138-9ABC-4CF4-9BA5-BCD2FA0BFC49}" dt="2025-09-25T13:57:57.120" v="10921" actId="20577"/>
          <ac:spMkLst>
            <pc:docMk/>
            <pc:sldMk cId="72522713" sldId="2266"/>
            <ac:spMk id="2" creationId="{8ACB0B16-6B3B-65A3-EF08-AE1FFC595F50}"/>
          </ac:spMkLst>
        </pc:spChg>
        <pc:picChg chg="mod">
          <ac:chgData name="Buffington, Amy Andreasen" userId="b608fb05-5811-43f5-a448-39c6c0976a85" providerId="ADAL" clId="{B3EDF138-9ABC-4CF4-9BA5-BCD2FA0BFC49}" dt="2025-09-26T20:25:22.803" v="18976" actId="962"/>
          <ac:picMkLst>
            <pc:docMk/>
            <pc:sldMk cId="72522713" sldId="2266"/>
            <ac:picMk id="3" creationId="{E9F98FAD-D16C-8962-03A0-03AA996C216B}"/>
          </ac:picMkLst>
        </pc:picChg>
      </pc:sldChg>
      <pc:sldChg chg="addSp modSp mod">
        <pc:chgData name="Buffington, Amy Andreasen" userId="b608fb05-5811-43f5-a448-39c6c0976a85" providerId="ADAL" clId="{B3EDF138-9ABC-4CF4-9BA5-BCD2FA0BFC49}" dt="2025-09-26T20:25:42.458" v="18978" actId="962"/>
        <pc:sldMkLst>
          <pc:docMk/>
          <pc:sldMk cId="2704124158" sldId="2267"/>
        </pc:sldMkLst>
        <pc:spChg chg="add mod ord">
          <ac:chgData name="Buffington, Amy Andreasen" userId="b608fb05-5811-43f5-a448-39c6c0976a85" providerId="ADAL" clId="{B3EDF138-9ABC-4CF4-9BA5-BCD2FA0BFC49}" dt="2025-09-26T20:25:31.601" v="18977"/>
          <ac:spMkLst>
            <pc:docMk/>
            <pc:sldMk cId="2704124158" sldId="2267"/>
            <ac:spMk id="4" creationId="{C1A3A5DB-F516-4A70-F22D-029616530C64}"/>
          </ac:spMkLst>
        </pc:spChg>
        <pc:picChg chg="mod">
          <ac:chgData name="Buffington, Amy Andreasen" userId="b608fb05-5811-43f5-a448-39c6c0976a85" providerId="ADAL" clId="{B3EDF138-9ABC-4CF4-9BA5-BCD2FA0BFC49}" dt="2025-09-26T20:25:42.458" v="18978" actId="962"/>
          <ac:picMkLst>
            <pc:docMk/>
            <pc:sldMk cId="2704124158" sldId="2267"/>
            <ac:picMk id="3" creationId="{306E2EC5-EE9C-28FB-8A52-9CEDFF3259AC}"/>
          </ac:picMkLst>
        </pc:picChg>
      </pc:sldChg>
      <pc:sldChg chg="addSp modSp mod">
        <pc:chgData name="Buffington, Amy Andreasen" userId="b608fb05-5811-43f5-a448-39c6c0976a85" providerId="ADAL" clId="{B3EDF138-9ABC-4CF4-9BA5-BCD2FA0BFC49}" dt="2025-09-25T14:49:05.983" v="11161" actId="962"/>
        <pc:sldMkLst>
          <pc:docMk/>
          <pc:sldMk cId="2885087197" sldId="2268"/>
        </pc:sldMkLst>
      </pc:sldChg>
      <pc:sldChg chg="addSp modSp mod">
        <pc:chgData name="Buffington, Amy Andreasen" userId="b608fb05-5811-43f5-a448-39c6c0976a85" providerId="ADAL" clId="{B3EDF138-9ABC-4CF4-9BA5-BCD2FA0BFC49}" dt="2025-09-25T15:23:44.028" v="11518"/>
        <pc:sldMkLst>
          <pc:docMk/>
          <pc:sldMk cId="17713897" sldId="2272"/>
        </pc:sldMkLst>
      </pc:sldChg>
      <pc:sldChg chg="addSp delSp modSp mod">
        <pc:chgData name="Buffington, Amy Andreasen" userId="b608fb05-5811-43f5-a448-39c6c0976a85" providerId="ADAL" clId="{B3EDF138-9ABC-4CF4-9BA5-BCD2FA0BFC49}" dt="2025-09-26T13:37:46.477" v="14598" actId="962"/>
        <pc:sldMkLst>
          <pc:docMk/>
          <pc:sldMk cId="2694141708" sldId="2273"/>
        </pc:sldMkLst>
        <pc:spChg chg="add mod ord">
          <ac:chgData name="Buffington, Amy Andreasen" userId="b608fb05-5811-43f5-a448-39c6c0976a85" providerId="ADAL" clId="{B3EDF138-9ABC-4CF4-9BA5-BCD2FA0BFC49}" dt="2025-09-26T13:37:43.015" v="14597"/>
          <ac:spMkLst>
            <pc:docMk/>
            <pc:sldMk cId="2694141708" sldId="2273"/>
            <ac:spMk id="2" creationId="{833CBB60-0C9C-7935-17A4-8616B0DDD49C}"/>
          </ac:spMkLst>
        </pc:spChg>
        <pc:spChg chg="mod">
          <ac:chgData name="Buffington, Amy Andreasen" userId="b608fb05-5811-43f5-a448-39c6c0976a85" providerId="ADAL" clId="{B3EDF138-9ABC-4CF4-9BA5-BCD2FA0BFC49}" dt="2025-09-26T13:37:46.477" v="14598" actId="962"/>
          <ac:spMkLst>
            <pc:docMk/>
            <pc:sldMk cId="2694141708" sldId="2273"/>
            <ac:spMk id="5" creationId="{EC8DAF8A-63E3-3B6E-CFA5-F1A39DED4A6D}"/>
          </ac:spMkLst>
        </pc:spChg>
        <pc:picChg chg="mod">
          <ac:chgData name="Buffington, Amy Andreasen" userId="b608fb05-5811-43f5-a448-39c6c0976a85" providerId="ADAL" clId="{B3EDF138-9ABC-4CF4-9BA5-BCD2FA0BFC49}" dt="2025-09-25T15:32:57.783" v="12026" actId="962"/>
          <ac:picMkLst>
            <pc:docMk/>
            <pc:sldMk cId="2694141708" sldId="2273"/>
            <ac:picMk id="7" creationId="{931A9239-9D73-B10E-2011-97170E01185D}"/>
          </ac:picMkLst>
        </pc:picChg>
      </pc:sldChg>
      <pc:sldChg chg="addSp delSp modSp mod">
        <pc:chgData name="Buffington, Amy Andreasen" userId="b608fb05-5811-43f5-a448-39c6c0976a85" providerId="ADAL" clId="{B3EDF138-9ABC-4CF4-9BA5-BCD2FA0BFC49}" dt="2025-09-26T14:27:13.019" v="16526" actId="962"/>
        <pc:sldMkLst>
          <pc:docMk/>
          <pc:sldMk cId="207155695" sldId="2274"/>
        </pc:sldMkLst>
        <pc:spChg chg="mod">
          <ac:chgData name="Buffington, Amy Andreasen" userId="b608fb05-5811-43f5-a448-39c6c0976a85" providerId="ADAL" clId="{B3EDF138-9ABC-4CF4-9BA5-BCD2FA0BFC49}" dt="2025-09-26T13:37:55.298" v="14606" actId="962"/>
          <ac:spMkLst>
            <pc:docMk/>
            <pc:sldMk cId="207155695" sldId="2274"/>
            <ac:spMk id="2" creationId="{490161BD-86F9-F7BB-A852-DC02E0D2F8A3}"/>
          </ac:spMkLst>
        </pc:spChg>
        <pc:spChg chg="mod">
          <ac:chgData name="Buffington, Amy Andreasen" userId="b608fb05-5811-43f5-a448-39c6c0976a85" providerId="ADAL" clId="{B3EDF138-9ABC-4CF4-9BA5-BCD2FA0BFC49}" dt="2025-09-26T14:26:26.654" v="16523" actId="962"/>
          <ac:spMkLst>
            <pc:docMk/>
            <pc:sldMk cId="207155695" sldId="2274"/>
            <ac:spMk id="5" creationId="{530BEDD5-D8A9-1751-D03B-CD6820E7B898}"/>
          </ac:spMkLst>
        </pc:spChg>
        <pc:spChg chg="mod">
          <ac:chgData name="Buffington, Amy Andreasen" userId="b608fb05-5811-43f5-a448-39c6c0976a85" providerId="ADAL" clId="{B3EDF138-9ABC-4CF4-9BA5-BCD2FA0BFC49}" dt="2025-09-26T14:26:44.583" v="16524" actId="962"/>
          <ac:spMkLst>
            <pc:docMk/>
            <pc:sldMk cId="207155695" sldId="2274"/>
            <ac:spMk id="6" creationId="{CE9DDC90-44C3-5D0E-6893-E56CB30692AB}"/>
          </ac:spMkLst>
        </pc:spChg>
        <pc:spChg chg="mod">
          <ac:chgData name="Buffington, Amy Andreasen" userId="b608fb05-5811-43f5-a448-39c6c0976a85" providerId="ADAL" clId="{B3EDF138-9ABC-4CF4-9BA5-BCD2FA0BFC49}" dt="2025-09-26T14:26:58.907" v="16525" actId="962"/>
          <ac:spMkLst>
            <pc:docMk/>
            <pc:sldMk cId="207155695" sldId="2274"/>
            <ac:spMk id="7" creationId="{A58B7208-1D24-D4F3-D107-BC33608D45E3}"/>
          </ac:spMkLst>
        </pc:spChg>
        <pc:spChg chg="add mod ord">
          <ac:chgData name="Buffington, Amy Andreasen" userId="b608fb05-5811-43f5-a448-39c6c0976a85" providerId="ADAL" clId="{B3EDF138-9ABC-4CF4-9BA5-BCD2FA0BFC49}" dt="2025-09-26T13:37:53.675" v="14605"/>
          <ac:spMkLst>
            <pc:docMk/>
            <pc:sldMk cId="207155695" sldId="2274"/>
            <ac:spMk id="8" creationId="{4F841A8C-7754-1526-1C39-83328E58E5DB}"/>
          </ac:spMkLst>
        </pc:spChg>
        <pc:spChg chg="mod">
          <ac:chgData name="Buffington, Amy Andreasen" userId="b608fb05-5811-43f5-a448-39c6c0976a85" providerId="ADAL" clId="{B3EDF138-9ABC-4CF4-9BA5-BCD2FA0BFC49}" dt="2025-09-26T14:27:13.019" v="16526" actId="962"/>
          <ac:spMkLst>
            <pc:docMk/>
            <pc:sldMk cId="207155695" sldId="2274"/>
            <ac:spMk id="9" creationId="{02732E82-6A61-4663-209E-169CBA538C60}"/>
          </ac:spMkLst>
        </pc:spChg>
        <pc:picChg chg="mod">
          <ac:chgData name="Buffington, Amy Andreasen" userId="b608fb05-5811-43f5-a448-39c6c0976a85" providerId="ADAL" clId="{B3EDF138-9ABC-4CF4-9BA5-BCD2FA0BFC49}" dt="2025-09-26T14:26:05.638" v="16522" actId="962"/>
          <ac:picMkLst>
            <pc:docMk/>
            <pc:sldMk cId="207155695" sldId="2274"/>
            <ac:picMk id="3" creationId="{23A4F463-68B2-A716-BF72-7E8DD662EEE2}"/>
          </ac:picMkLst>
        </pc:picChg>
        <pc:picChg chg="mod">
          <ac:chgData name="Buffington, Amy Andreasen" userId="b608fb05-5811-43f5-a448-39c6c0976a85" providerId="ADAL" clId="{B3EDF138-9ABC-4CF4-9BA5-BCD2FA0BFC49}" dt="2025-09-25T15:56:28.796" v="12039" actId="962"/>
          <ac:picMkLst>
            <pc:docMk/>
            <pc:sldMk cId="207155695" sldId="2274"/>
            <ac:picMk id="6146" creationId="{90E75D27-A1BC-A53B-DAB3-3FC53A3044C2}"/>
          </ac:picMkLst>
        </pc:picChg>
      </pc:sldChg>
      <pc:sldChg chg="modSp mod">
        <pc:chgData name="Buffington, Amy Andreasen" userId="b608fb05-5811-43f5-a448-39c6c0976a85" providerId="ADAL" clId="{B3EDF138-9ABC-4CF4-9BA5-BCD2FA0BFC49}" dt="2025-09-25T15:58:05.082" v="12046" actId="13244"/>
        <pc:sldMkLst>
          <pc:docMk/>
          <pc:sldMk cId="839885237" sldId="2275"/>
        </pc:sldMkLst>
        <pc:spChg chg="mod">
          <ac:chgData name="Buffington, Amy Andreasen" userId="b608fb05-5811-43f5-a448-39c6c0976a85" providerId="ADAL" clId="{B3EDF138-9ABC-4CF4-9BA5-BCD2FA0BFC49}" dt="2025-09-25T15:56:51.759" v="12040" actId="962"/>
          <ac:spMkLst>
            <pc:docMk/>
            <pc:sldMk cId="839885237" sldId="2275"/>
            <ac:spMk id="2" creationId="{599CBC01-2716-F396-3F21-B460A41D9CD0}"/>
          </ac:spMkLst>
        </pc:spChg>
        <pc:spChg chg="mod">
          <ac:chgData name="Buffington, Amy Andreasen" userId="b608fb05-5811-43f5-a448-39c6c0976a85" providerId="ADAL" clId="{B3EDF138-9ABC-4CF4-9BA5-BCD2FA0BFC49}" dt="2025-09-25T15:56:57.517" v="12041" actId="962"/>
          <ac:spMkLst>
            <pc:docMk/>
            <pc:sldMk cId="839885237" sldId="2275"/>
            <ac:spMk id="3" creationId="{8CB31A8B-9E93-C1CB-9CCB-5D342040FC8F}"/>
          </ac:spMkLst>
        </pc:spChg>
        <pc:picChg chg="mod">
          <ac:chgData name="Buffington, Amy Andreasen" userId="b608fb05-5811-43f5-a448-39c6c0976a85" providerId="ADAL" clId="{B3EDF138-9ABC-4CF4-9BA5-BCD2FA0BFC49}" dt="2025-09-25T15:58:04.981" v="12045" actId="962"/>
          <ac:picMkLst>
            <pc:docMk/>
            <pc:sldMk cId="839885237" sldId="2275"/>
            <ac:picMk id="4" creationId="{D04D82D9-A6F6-EA2D-B2BF-8E6E57FAC343}"/>
          </ac:picMkLst>
        </pc:picChg>
        <pc:picChg chg="mod ord">
          <ac:chgData name="Buffington, Amy Andreasen" userId="b608fb05-5811-43f5-a448-39c6c0976a85" providerId="ADAL" clId="{B3EDF138-9ABC-4CF4-9BA5-BCD2FA0BFC49}" dt="2025-09-25T15:58:05.082" v="12046" actId="13244"/>
          <ac:picMkLst>
            <pc:docMk/>
            <pc:sldMk cId="839885237" sldId="2275"/>
            <ac:picMk id="5" creationId="{59869A30-820D-4B22-F8EC-1553D42359E3}"/>
          </ac:picMkLst>
        </pc:picChg>
      </pc:sldChg>
      <pc:sldChg chg="addSp modSp mod">
        <pc:chgData name="Buffington, Amy Andreasen" userId="b608fb05-5811-43f5-a448-39c6c0976a85" providerId="ADAL" clId="{B3EDF138-9ABC-4CF4-9BA5-BCD2FA0BFC49}" dt="2025-09-25T20:42:15.310" v="13774" actId="962"/>
        <pc:sldMkLst>
          <pc:docMk/>
          <pc:sldMk cId="2738539682" sldId="2276"/>
        </pc:sldMkLst>
        <pc:spChg chg="add mod">
          <ac:chgData name="Buffington, Amy Andreasen" userId="b608fb05-5811-43f5-a448-39c6c0976a85" providerId="ADAL" clId="{B3EDF138-9ABC-4CF4-9BA5-BCD2FA0BFC49}" dt="2025-09-25T20:37:08.451" v="13736" actId="20577"/>
          <ac:spMkLst>
            <pc:docMk/>
            <pc:sldMk cId="2738539682" sldId="2276"/>
            <ac:spMk id="2" creationId="{93A6A92A-5877-E070-F9DC-774D8CB5845C}"/>
          </ac:spMkLst>
        </pc:spChg>
        <pc:picChg chg="mod">
          <ac:chgData name="Buffington, Amy Andreasen" userId="b608fb05-5811-43f5-a448-39c6c0976a85" providerId="ADAL" clId="{B3EDF138-9ABC-4CF4-9BA5-BCD2FA0BFC49}" dt="2025-09-25T20:42:15.310" v="13774" actId="962"/>
          <ac:picMkLst>
            <pc:docMk/>
            <pc:sldMk cId="2738539682" sldId="2276"/>
            <ac:picMk id="3" creationId="{3EB7E471-71AB-121C-75CF-5168F639ED96}"/>
          </ac:picMkLst>
        </pc:picChg>
      </pc:sldChg>
      <pc:sldChg chg="modSp mod">
        <pc:chgData name="Buffington, Amy Andreasen" userId="b608fb05-5811-43f5-a448-39c6c0976a85" providerId="ADAL" clId="{B3EDF138-9ABC-4CF4-9BA5-BCD2FA0BFC49}" dt="2025-09-25T16:02:08.998" v="12050" actId="962"/>
        <pc:sldMkLst>
          <pc:docMk/>
          <pc:sldMk cId="1535170421" sldId="2277"/>
        </pc:sldMkLst>
        <pc:spChg chg="mod">
          <ac:chgData name="Buffington, Amy Andreasen" userId="b608fb05-5811-43f5-a448-39c6c0976a85" providerId="ADAL" clId="{B3EDF138-9ABC-4CF4-9BA5-BCD2FA0BFC49}" dt="2025-09-25T16:01:55.741" v="12047" actId="962"/>
          <ac:spMkLst>
            <pc:docMk/>
            <pc:sldMk cId="1535170421" sldId="2277"/>
            <ac:spMk id="2" creationId="{9A5CC933-9D41-09A9-47F9-82F47CABDE4F}"/>
          </ac:spMkLst>
        </pc:spChg>
        <pc:spChg chg="mod">
          <ac:chgData name="Buffington, Amy Andreasen" userId="b608fb05-5811-43f5-a448-39c6c0976a85" providerId="ADAL" clId="{B3EDF138-9ABC-4CF4-9BA5-BCD2FA0BFC49}" dt="2025-09-25T16:02:00.217" v="12048" actId="962"/>
          <ac:spMkLst>
            <pc:docMk/>
            <pc:sldMk cId="1535170421" sldId="2277"/>
            <ac:spMk id="3" creationId="{B062157E-9FB2-3219-2324-1BFD7239A8B9}"/>
          </ac:spMkLst>
        </pc:spChg>
        <pc:picChg chg="mod">
          <ac:chgData name="Buffington, Amy Andreasen" userId="b608fb05-5811-43f5-a448-39c6c0976a85" providerId="ADAL" clId="{B3EDF138-9ABC-4CF4-9BA5-BCD2FA0BFC49}" dt="2025-09-25T16:02:08.998" v="12050" actId="962"/>
          <ac:picMkLst>
            <pc:docMk/>
            <pc:sldMk cId="1535170421" sldId="2277"/>
            <ac:picMk id="6" creationId="{66158435-F435-0758-F54F-44CF690FBBD8}"/>
          </ac:picMkLst>
        </pc:picChg>
      </pc:sldChg>
      <pc:sldChg chg="addSp modSp mod">
        <pc:chgData name="Buffington, Amy Andreasen" userId="b608fb05-5811-43f5-a448-39c6c0976a85" providerId="ADAL" clId="{B3EDF138-9ABC-4CF4-9BA5-BCD2FA0BFC49}" dt="2025-09-25T20:38:14.423" v="13740" actId="33553"/>
        <pc:sldMkLst>
          <pc:docMk/>
          <pc:sldMk cId="2002944978" sldId="2278"/>
        </pc:sldMkLst>
        <pc:spChg chg="add mod ord">
          <ac:chgData name="Buffington, Amy Andreasen" userId="b608fb05-5811-43f5-a448-39c6c0976a85" providerId="ADAL" clId="{B3EDF138-9ABC-4CF4-9BA5-BCD2FA0BFC49}" dt="2025-09-25T20:38:14.423" v="13740" actId="33553"/>
          <ac:spMkLst>
            <pc:docMk/>
            <pc:sldMk cId="2002944978" sldId="2278"/>
            <ac:spMk id="2" creationId="{F144F20E-9027-1D37-516E-74A78F86DDD2}"/>
          </ac:spMkLst>
        </pc:spChg>
        <pc:picChg chg="mod">
          <ac:chgData name="Buffington, Amy Andreasen" userId="b608fb05-5811-43f5-a448-39c6c0976a85" providerId="ADAL" clId="{B3EDF138-9ABC-4CF4-9BA5-BCD2FA0BFC49}" dt="2025-09-25T16:32:50.649" v="13096" actId="962"/>
          <ac:picMkLst>
            <pc:docMk/>
            <pc:sldMk cId="2002944978" sldId="2278"/>
            <ac:picMk id="5" creationId="{75473EE1-9681-8CEA-BAC1-F638977FA290}"/>
          </ac:picMkLst>
        </pc:picChg>
      </pc:sldChg>
      <pc:sldChg chg="addSp modSp mod">
        <pc:chgData name="Buffington, Amy Andreasen" userId="b608fb05-5811-43f5-a448-39c6c0976a85" providerId="ADAL" clId="{B3EDF138-9ABC-4CF4-9BA5-BCD2FA0BFC49}" dt="2025-09-25T20:38:24.294" v="13741" actId="33553"/>
        <pc:sldMkLst>
          <pc:docMk/>
          <pc:sldMk cId="3811462826" sldId="2279"/>
        </pc:sldMkLst>
        <pc:spChg chg="add mod ord">
          <ac:chgData name="Buffington, Amy Andreasen" userId="b608fb05-5811-43f5-a448-39c6c0976a85" providerId="ADAL" clId="{B3EDF138-9ABC-4CF4-9BA5-BCD2FA0BFC49}" dt="2025-09-25T20:38:24.294" v="13741" actId="33553"/>
          <ac:spMkLst>
            <pc:docMk/>
            <pc:sldMk cId="3811462826" sldId="2279"/>
            <ac:spMk id="2" creationId="{431528DF-4570-B456-B81B-DD43F8D3F897}"/>
          </ac:spMkLst>
        </pc:spChg>
        <pc:picChg chg="mod">
          <ac:chgData name="Buffington, Amy Andreasen" userId="b608fb05-5811-43f5-a448-39c6c0976a85" providerId="ADAL" clId="{B3EDF138-9ABC-4CF4-9BA5-BCD2FA0BFC49}" dt="2025-09-25T16:39:38.427" v="13683" actId="962"/>
          <ac:picMkLst>
            <pc:docMk/>
            <pc:sldMk cId="3811462826" sldId="2279"/>
            <ac:picMk id="5" creationId="{C58D1789-2B7B-4D97-1E42-653EBB77CB1C}"/>
          </ac:picMkLst>
        </pc:picChg>
      </pc:sldChg>
      <pc:sldChg chg="delSp modSp mod">
        <pc:chgData name="Buffington, Amy Andreasen" userId="b608fb05-5811-43f5-a448-39c6c0976a85" providerId="ADAL" clId="{B3EDF138-9ABC-4CF4-9BA5-BCD2FA0BFC49}" dt="2025-09-25T21:08:42.036" v="14298" actId="962"/>
        <pc:sldMkLst>
          <pc:docMk/>
          <pc:sldMk cId="3166889495" sldId="2280"/>
        </pc:sldMkLst>
        <pc:spChg chg="mod ord">
          <ac:chgData name="Buffington, Amy Andreasen" userId="b608fb05-5811-43f5-a448-39c6c0976a85" providerId="ADAL" clId="{B3EDF138-9ABC-4CF4-9BA5-BCD2FA0BFC49}" dt="2025-09-25T21:08:39.953" v="14297"/>
          <ac:spMkLst>
            <pc:docMk/>
            <pc:sldMk cId="3166889495" sldId="2280"/>
            <ac:spMk id="5" creationId="{17961BF2-2564-7A54-C5C3-B4B3A372A6CB}"/>
          </ac:spMkLst>
        </pc:spChg>
        <pc:picChg chg="mod">
          <ac:chgData name="Buffington, Amy Andreasen" userId="b608fb05-5811-43f5-a448-39c6c0976a85" providerId="ADAL" clId="{B3EDF138-9ABC-4CF4-9BA5-BCD2FA0BFC49}" dt="2025-09-25T21:08:42.036" v="14298" actId="962"/>
          <ac:picMkLst>
            <pc:docMk/>
            <pc:sldMk cId="3166889495" sldId="2280"/>
            <ac:picMk id="7" creationId="{F9150BF7-329C-96A3-2078-0BD6FF102495}"/>
          </ac:picMkLst>
        </pc:picChg>
      </pc:sldChg>
      <pc:sldChg chg="addSp delSp modSp mod">
        <pc:chgData name="Buffington, Amy Andreasen" userId="b608fb05-5811-43f5-a448-39c6c0976a85" providerId="ADAL" clId="{B3EDF138-9ABC-4CF4-9BA5-BCD2FA0BFC49}" dt="2025-09-26T20:28:52.301" v="19402" actId="962"/>
        <pc:sldMkLst>
          <pc:docMk/>
          <pc:sldMk cId="502368335" sldId="2281"/>
        </pc:sldMkLst>
        <pc:spChg chg="mod">
          <ac:chgData name="Buffington, Amy Andreasen" userId="b608fb05-5811-43f5-a448-39c6c0976a85" providerId="ADAL" clId="{B3EDF138-9ABC-4CF4-9BA5-BCD2FA0BFC49}" dt="2025-09-25T15:28:31.003" v="11603" actId="962"/>
          <ac:spMkLst>
            <pc:docMk/>
            <pc:sldMk cId="502368335" sldId="2281"/>
            <ac:spMk id="2" creationId="{68621685-90F7-D207-2618-CEB0AA5956D0}"/>
          </ac:spMkLst>
        </pc:spChg>
        <pc:spChg chg="mod">
          <ac:chgData name="Buffington, Amy Andreasen" userId="b608fb05-5811-43f5-a448-39c6c0976a85" providerId="ADAL" clId="{B3EDF138-9ABC-4CF4-9BA5-BCD2FA0BFC49}" dt="2025-09-25T15:27:48.281" v="11593" actId="962"/>
          <ac:spMkLst>
            <pc:docMk/>
            <pc:sldMk cId="502368335" sldId="2281"/>
            <ac:spMk id="4" creationId="{B894DB78-8CFF-66E0-A664-81C4E5975B64}"/>
          </ac:spMkLst>
        </pc:spChg>
        <pc:spChg chg="mod">
          <ac:chgData name="Buffington, Amy Andreasen" userId="b608fb05-5811-43f5-a448-39c6c0976a85" providerId="ADAL" clId="{B3EDF138-9ABC-4CF4-9BA5-BCD2FA0BFC49}" dt="2025-09-25T15:29:19.955" v="11605" actId="962"/>
          <ac:spMkLst>
            <pc:docMk/>
            <pc:sldMk cId="502368335" sldId="2281"/>
            <ac:spMk id="5" creationId="{D401AC7F-8C69-92E8-4FFE-22EF9DB4B7EC}"/>
          </ac:spMkLst>
        </pc:spChg>
        <pc:spChg chg="mod">
          <ac:chgData name="Buffington, Amy Andreasen" userId="b608fb05-5811-43f5-a448-39c6c0976a85" providerId="ADAL" clId="{B3EDF138-9ABC-4CF4-9BA5-BCD2FA0BFC49}" dt="2025-09-25T15:29:32.725" v="11606" actId="962"/>
          <ac:spMkLst>
            <pc:docMk/>
            <pc:sldMk cId="502368335" sldId="2281"/>
            <ac:spMk id="6" creationId="{6FA377A0-6420-1AC7-B2CC-C89327DE6E42}"/>
          </ac:spMkLst>
        </pc:spChg>
        <pc:spChg chg="mod">
          <ac:chgData name="Buffington, Amy Andreasen" userId="b608fb05-5811-43f5-a448-39c6c0976a85" providerId="ADAL" clId="{B3EDF138-9ABC-4CF4-9BA5-BCD2FA0BFC49}" dt="2025-09-26T20:28:52.301" v="19402" actId="962"/>
          <ac:spMkLst>
            <pc:docMk/>
            <pc:sldMk cId="502368335" sldId="2281"/>
            <ac:spMk id="7" creationId="{5D50342A-10B7-EAC5-44F8-A223D0FBF100}"/>
          </ac:spMkLst>
        </pc:spChg>
        <pc:spChg chg="mod">
          <ac:chgData name="Buffington, Amy Andreasen" userId="b608fb05-5811-43f5-a448-39c6c0976a85" providerId="ADAL" clId="{B3EDF138-9ABC-4CF4-9BA5-BCD2FA0BFC49}" dt="2025-09-25T15:29:45.196" v="11607" actId="962"/>
          <ac:spMkLst>
            <pc:docMk/>
            <pc:sldMk cId="502368335" sldId="2281"/>
            <ac:spMk id="9" creationId="{E4D5C548-CBF5-FF89-5BD2-9EC95E11383C}"/>
          </ac:spMkLst>
        </pc:spChg>
        <pc:spChg chg="add mod ord">
          <ac:chgData name="Buffington, Amy Andreasen" userId="b608fb05-5811-43f5-a448-39c6c0976a85" providerId="ADAL" clId="{B3EDF138-9ABC-4CF4-9BA5-BCD2FA0BFC49}" dt="2025-09-25T15:28:29.135" v="11602"/>
          <ac:spMkLst>
            <pc:docMk/>
            <pc:sldMk cId="502368335" sldId="2281"/>
            <ac:spMk id="10" creationId="{B5847AAB-97A6-9E9C-A3A1-95507815D08A}"/>
          </ac:spMkLst>
        </pc:spChg>
        <pc:picChg chg="mod">
          <ac:chgData name="Buffington, Amy Andreasen" userId="b608fb05-5811-43f5-a448-39c6c0976a85" providerId="ADAL" clId="{B3EDF138-9ABC-4CF4-9BA5-BCD2FA0BFC49}" dt="2025-09-25T15:28:58.059" v="11604" actId="962"/>
          <ac:picMkLst>
            <pc:docMk/>
            <pc:sldMk cId="502368335" sldId="2281"/>
            <ac:picMk id="3" creationId="{600B1F3D-16F8-29F6-592F-D955E737340A}"/>
          </ac:picMkLst>
        </pc:picChg>
        <pc:picChg chg="mod">
          <ac:chgData name="Buffington, Amy Andreasen" userId="b608fb05-5811-43f5-a448-39c6c0976a85" providerId="ADAL" clId="{B3EDF138-9ABC-4CF4-9BA5-BCD2FA0BFC49}" dt="2025-09-25T15:29:51.409" v="11613"/>
          <ac:picMkLst>
            <pc:docMk/>
            <pc:sldMk cId="502368335" sldId="2281"/>
            <ac:picMk id="6146" creationId="{C272F56B-83D2-597A-560B-B815C1CE6569}"/>
          </ac:picMkLst>
        </pc:picChg>
      </pc:sldChg>
      <pc:sldChg chg="addSp modSp mod">
        <pc:chgData name="Buffington, Amy Andreasen" userId="b608fb05-5811-43f5-a448-39c6c0976a85" providerId="ADAL" clId="{B3EDF138-9ABC-4CF4-9BA5-BCD2FA0BFC49}" dt="2025-09-26T14:21:47.852" v="16517" actId="962"/>
        <pc:sldMkLst>
          <pc:docMk/>
          <pc:sldMk cId="3512978241" sldId="2282"/>
        </pc:sldMkLst>
        <pc:spChg chg="add mod ord">
          <ac:chgData name="Buffington, Amy Andreasen" userId="b608fb05-5811-43f5-a448-39c6c0976a85" providerId="ADAL" clId="{B3EDF138-9ABC-4CF4-9BA5-BCD2FA0BFC49}" dt="2025-09-26T14:20:57.951" v="16420" actId="962"/>
          <ac:spMkLst>
            <pc:docMk/>
            <pc:sldMk cId="3512978241" sldId="2282"/>
            <ac:spMk id="2" creationId="{31A4E06F-C950-F167-0601-5D762C02C22E}"/>
          </ac:spMkLst>
        </pc:spChg>
        <pc:spChg chg="mod">
          <ac:chgData name="Buffington, Amy Andreasen" userId="b608fb05-5811-43f5-a448-39c6c0976a85" providerId="ADAL" clId="{B3EDF138-9ABC-4CF4-9BA5-BCD2FA0BFC49}" dt="2025-09-26T14:20:53.325" v="16419" actId="962"/>
          <ac:spMkLst>
            <pc:docMk/>
            <pc:sldMk cId="3512978241" sldId="2282"/>
            <ac:spMk id="4" creationId="{9385E7E7-6154-52C1-78C8-D3ACC8A55D59}"/>
          </ac:spMkLst>
        </pc:spChg>
        <pc:picChg chg="mod">
          <ac:chgData name="Buffington, Amy Andreasen" userId="b608fb05-5811-43f5-a448-39c6c0976a85" providerId="ADAL" clId="{B3EDF138-9ABC-4CF4-9BA5-BCD2FA0BFC49}" dt="2025-09-26T14:21:47.852" v="16517" actId="962"/>
          <ac:picMkLst>
            <pc:docMk/>
            <pc:sldMk cId="3512978241" sldId="2282"/>
            <ac:picMk id="6" creationId="{9FC53BA0-331E-6D66-8CDA-67AD39276A09}"/>
          </ac:picMkLst>
        </pc:picChg>
      </pc:sldChg>
      <pc:sldChg chg="modSp mod">
        <pc:chgData name="Buffington, Amy Andreasen" userId="b608fb05-5811-43f5-a448-39c6c0976a85" providerId="ADAL" clId="{B3EDF138-9ABC-4CF4-9BA5-BCD2FA0BFC49}" dt="2025-09-25T15:21:27.654" v="11368" actId="962"/>
        <pc:sldMkLst>
          <pc:docMk/>
          <pc:sldMk cId="201568616" sldId="2283"/>
        </pc:sldMkLst>
      </pc:sldChg>
      <pc:sldChg chg="addSp modSp mod">
        <pc:chgData name="Buffington, Amy Andreasen" userId="b608fb05-5811-43f5-a448-39c6c0976a85" providerId="ADAL" clId="{B3EDF138-9ABC-4CF4-9BA5-BCD2FA0BFC49}" dt="2025-09-26T14:01:47.811" v="15699" actId="962"/>
        <pc:sldMkLst>
          <pc:docMk/>
          <pc:sldMk cId="1572877573" sldId="2284"/>
        </pc:sldMkLst>
        <pc:spChg chg="mod">
          <ac:chgData name="Buffington, Amy Andreasen" userId="b608fb05-5811-43f5-a448-39c6c0976a85" providerId="ADAL" clId="{B3EDF138-9ABC-4CF4-9BA5-BCD2FA0BFC49}" dt="2025-09-26T14:01:47.811" v="15699" actId="962"/>
          <ac:spMkLst>
            <pc:docMk/>
            <pc:sldMk cId="1572877573" sldId="2284"/>
            <ac:spMk id="2" creationId="{E75EFB1F-F061-E3AB-5BD9-B240E56DFB3A}"/>
          </ac:spMkLst>
        </pc:spChg>
        <pc:spChg chg="add mod ord">
          <ac:chgData name="Buffington, Amy Andreasen" userId="b608fb05-5811-43f5-a448-39c6c0976a85" providerId="ADAL" clId="{B3EDF138-9ABC-4CF4-9BA5-BCD2FA0BFC49}" dt="2025-09-26T14:01:46.926" v="15698"/>
          <ac:spMkLst>
            <pc:docMk/>
            <pc:sldMk cId="1572877573" sldId="2284"/>
            <ac:spMk id="3" creationId="{1ADE1E75-7DC0-DB0D-7A7A-B6075F0CA57A}"/>
          </ac:spMkLst>
        </pc:spChg>
        <pc:spChg chg="mod">
          <ac:chgData name="Buffington, Amy Andreasen" userId="b608fb05-5811-43f5-a448-39c6c0976a85" providerId="ADAL" clId="{B3EDF138-9ABC-4CF4-9BA5-BCD2FA0BFC49}" dt="2025-09-25T21:11:07.670" v="14473" actId="962"/>
          <ac:spMkLst>
            <pc:docMk/>
            <pc:sldMk cId="1572877573" sldId="2284"/>
            <ac:spMk id="6" creationId="{0E37440E-5D4B-64CD-14DB-0B2DF9A1CAFC}"/>
          </ac:spMkLst>
        </pc:spChg>
        <pc:picChg chg="mod">
          <ac:chgData name="Buffington, Amy Andreasen" userId="b608fb05-5811-43f5-a448-39c6c0976a85" providerId="ADAL" clId="{B3EDF138-9ABC-4CF4-9BA5-BCD2FA0BFC49}" dt="2025-09-25T21:12:16.165" v="14495" actId="962"/>
          <ac:picMkLst>
            <pc:docMk/>
            <pc:sldMk cId="1572877573" sldId="2284"/>
            <ac:picMk id="5" creationId="{D1B65E25-B516-6BAD-2002-AFEEB60D4F45}"/>
          </ac:picMkLst>
        </pc:picChg>
      </pc:sldChg>
      <pc:sldChg chg="addSp modSp mod">
        <pc:chgData name="Buffington, Amy Andreasen" userId="b608fb05-5811-43f5-a448-39c6c0976a85" providerId="ADAL" clId="{B3EDF138-9ABC-4CF4-9BA5-BCD2FA0BFC49}" dt="2025-09-26T13:55:31.337" v="15355" actId="962"/>
        <pc:sldMkLst>
          <pc:docMk/>
          <pc:sldMk cId="3165295582" sldId="2285"/>
        </pc:sldMkLst>
        <pc:spChg chg="mod">
          <ac:chgData name="Buffington, Amy Andreasen" userId="b608fb05-5811-43f5-a448-39c6c0976a85" providerId="ADAL" clId="{B3EDF138-9ABC-4CF4-9BA5-BCD2FA0BFC49}" dt="2025-09-26T13:55:31.337" v="15355" actId="962"/>
          <ac:spMkLst>
            <pc:docMk/>
            <pc:sldMk cId="3165295582" sldId="2285"/>
            <ac:spMk id="2" creationId="{25A0B9AE-DC53-59BA-484B-382BA0C51BC8}"/>
          </ac:spMkLst>
        </pc:spChg>
        <pc:spChg chg="add mod ord">
          <ac:chgData name="Buffington, Amy Andreasen" userId="b608fb05-5811-43f5-a448-39c6c0976a85" providerId="ADAL" clId="{B3EDF138-9ABC-4CF4-9BA5-BCD2FA0BFC49}" dt="2025-09-26T13:55:29.831" v="15354"/>
          <ac:spMkLst>
            <pc:docMk/>
            <pc:sldMk cId="3165295582" sldId="2285"/>
            <ac:spMk id="4" creationId="{A1939DA7-CDE9-B6D6-C146-BAF2CFE53490}"/>
          </ac:spMkLst>
        </pc:spChg>
      </pc:sldChg>
      <pc:sldChg chg="addSp modSp mod">
        <pc:chgData name="Buffington, Amy Andreasen" userId="b608fb05-5811-43f5-a448-39c6c0976a85" providerId="ADAL" clId="{B3EDF138-9ABC-4CF4-9BA5-BCD2FA0BFC49}" dt="2025-09-26T13:59:47.847" v="15564" actId="962"/>
        <pc:sldMkLst>
          <pc:docMk/>
          <pc:sldMk cId="1765616021" sldId="2286"/>
        </pc:sldMkLst>
        <pc:spChg chg="mod">
          <ac:chgData name="Buffington, Amy Andreasen" userId="b608fb05-5811-43f5-a448-39c6c0976a85" providerId="ADAL" clId="{B3EDF138-9ABC-4CF4-9BA5-BCD2FA0BFC49}" dt="2025-09-26T13:59:47.847" v="15564" actId="962"/>
          <ac:spMkLst>
            <pc:docMk/>
            <pc:sldMk cId="1765616021" sldId="2286"/>
            <ac:spMk id="2" creationId="{A4119EDE-EB9B-DD3F-1C75-53875719B189}"/>
          </ac:spMkLst>
        </pc:spChg>
        <pc:spChg chg="add mod ord">
          <ac:chgData name="Buffington, Amy Andreasen" userId="b608fb05-5811-43f5-a448-39c6c0976a85" providerId="ADAL" clId="{B3EDF138-9ABC-4CF4-9BA5-BCD2FA0BFC49}" dt="2025-09-26T13:59:46.438" v="15563"/>
          <ac:spMkLst>
            <pc:docMk/>
            <pc:sldMk cId="1765616021" sldId="2286"/>
            <ac:spMk id="4" creationId="{315DFDF9-6AB9-FF64-9E1D-81B0F3416CA8}"/>
          </ac:spMkLst>
        </pc:spChg>
      </pc:sldChg>
      <pc:sldChg chg="addSp modSp mod">
        <pc:chgData name="Buffington, Amy Andreasen" userId="b608fb05-5811-43f5-a448-39c6c0976a85" providerId="ADAL" clId="{B3EDF138-9ABC-4CF4-9BA5-BCD2FA0BFC49}" dt="2025-09-26T13:44:05.675" v="14759" actId="20577"/>
        <pc:sldMkLst>
          <pc:docMk/>
          <pc:sldMk cId="1477078897" sldId="2289"/>
        </pc:sldMkLst>
        <pc:spChg chg="add mod">
          <ac:chgData name="Buffington, Amy Andreasen" userId="b608fb05-5811-43f5-a448-39c6c0976a85" providerId="ADAL" clId="{B3EDF138-9ABC-4CF4-9BA5-BCD2FA0BFC49}" dt="2025-09-26T13:44:05.675" v="14759" actId="20577"/>
          <ac:spMkLst>
            <pc:docMk/>
            <pc:sldMk cId="1477078897" sldId="2289"/>
            <ac:spMk id="3" creationId="{9C39436B-CC47-BACE-88AF-4AC90D152EB3}"/>
          </ac:spMkLst>
        </pc:spChg>
        <pc:spChg chg="ord">
          <ac:chgData name="Buffington, Amy Andreasen" userId="b608fb05-5811-43f5-a448-39c6c0976a85" providerId="ADAL" clId="{B3EDF138-9ABC-4CF4-9BA5-BCD2FA0BFC49}" dt="2025-09-25T20:28:36.130" v="13686"/>
          <ac:spMkLst>
            <pc:docMk/>
            <pc:sldMk cId="1477078897" sldId="2289"/>
            <ac:spMk id="38914" creationId="{8D6D701A-2CE7-159A-F031-40EE9744FC47}"/>
          </ac:spMkLst>
        </pc:spChg>
        <pc:picChg chg="mod ord">
          <ac:chgData name="Buffington, Amy Andreasen" userId="b608fb05-5811-43f5-a448-39c6c0976a85" providerId="ADAL" clId="{B3EDF138-9ABC-4CF4-9BA5-BCD2FA0BFC49}" dt="2025-09-25T20:28:58.642" v="13688" actId="962"/>
          <ac:picMkLst>
            <pc:docMk/>
            <pc:sldMk cId="1477078897" sldId="2289"/>
            <ac:picMk id="2" creationId="{0A27A912-B106-EAC7-CB11-349FB8832848}"/>
          </ac:picMkLst>
        </pc:picChg>
      </pc:sldChg>
      <pc:sldChg chg="addSp modSp mod">
        <pc:chgData name="Buffington, Amy Andreasen" userId="b608fb05-5811-43f5-a448-39c6c0976a85" providerId="ADAL" clId="{B3EDF138-9ABC-4CF4-9BA5-BCD2FA0BFC49}" dt="2025-09-26T13:47:03.397" v="14917" actId="962"/>
        <pc:sldMkLst>
          <pc:docMk/>
          <pc:sldMk cId="3198625857" sldId="2290"/>
        </pc:sldMkLst>
        <pc:spChg chg="mod">
          <ac:chgData name="Buffington, Amy Andreasen" userId="b608fb05-5811-43f5-a448-39c6c0976a85" providerId="ADAL" clId="{B3EDF138-9ABC-4CF4-9BA5-BCD2FA0BFC49}" dt="2025-09-26T13:47:03.397" v="14917" actId="962"/>
          <ac:spMkLst>
            <pc:docMk/>
            <pc:sldMk cId="3198625857" sldId="2290"/>
            <ac:spMk id="2" creationId="{43C0CCAA-5B33-7A41-1898-64B558A16F99}"/>
          </ac:spMkLst>
        </pc:spChg>
        <pc:spChg chg="add mod ord">
          <ac:chgData name="Buffington, Amy Andreasen" userId="b608fb05-5811-43f5-a448-39c6c0976a85" providerId="ADAL" clId="{B3EDF138-9ABC-4CF4-9BA5-BCD2FA0BFC49}" dt="2025-09-26T13:47:01.819" v="14916"/>
          <ac:spMkLst>
            <pc:docMk/>
            <pc:sldMk cId="3198625857" sldId="2290"/>
            <ac:spMk id="3" creationId="{96EF7B55-5FA4-A1D5-463E-80DD05D43DB5}"/>
          </ac:spMkLst>
        </pc:spChg>
      </pc:sldChg>
      <pc:sldChg chg="addSp modSp mod">
        <pc:chgData name="Buffington, Amy Andreasen" userId="b608fb05-5811-43f5-a448-39c6c0976a85" providerId="ADAL" clId="{B3EDF138-9ABC-4CF4-9BA5-BCD2FA0BFC49}" dt="2025-09-26T13:48:55.853" v="15075" actId="962"/>
        <pc:sldMkLst>
          <pc:docMk/>
          <pc:sldMk cId="1063758843" sldId="2291"/>
        </pc:sldMkLst>
        <pc:spChg chg="mod">
          <ac:chgData name="Buffington, Amy Andreasen" userId="b608fb05-5811-43f5-a448-39c6c0976a85" providerId="ADAL" clId="{B3EDF138-9ABC-4CF4-9BA5-BCD2FA0BFC49}" dt="2025-09-25T20:41:45.566" v="13764" actId="962"/>
          <ac:spMkLst>
            <pc:docMk/>
            <pc:sldMk cId="1063758843" sldId="2291"/>
            <ac:spMk id="2" creationId="{A914F609-C609-1478-F457-897561782C0C}"/>
          </ac:spMkLst>
        </pc:spChg>
        <pc:spChg chg="add mod ord">
          <ac:chgData name="Buffington, Amy Andreasen" userId="b608fb05-5811-43f5-a448-39c6c0976a85" providerId="ADAL" clId="{B3EDF138-9ABC-4CF4-9BA5-BCD2FA0BFC49}" dt="2025-09-26T13:48:54.067" v="15074"/>
          <ac:spMkLst>
            <pc:docMk/>
            <pc:sldMk cId="1063758843" sldId="2291"/>
            <ac:spMk id="3" creationId="{3D97F8A3-83C9-9E01-C04C-47B1986C8474}"/>
          </ac:spMkLst>
        </pc:spChg>
        <pc:spChg chg="mod ord">
          <ac:chgData name="Buffington, Amy Andreasen" userId="b608fb05-5811-43f5-a448-39c6c0976a85" providerId="ADAL" clId="{B3EDF138-9ABC-4CF4-9BA5-BCD2FA0BFC49}" dt="2025-09-25T20:41:44.691" v="13763" actId="962"/>
          <ac:spMkLst>
            <pc:docMk/>
            <pc:sldMk cId="1063758843" sldId="2291"/>
            <ac:spMk id="6" creationId="{F1C33302-4CFF-39A5-9749-D6EDA50709A6}"/>
          </ac:spMkLst>
        </pc:spChg>
        <pc:spChg chg="mod">
          <ac:chgData name="Buffington, Amy Andreasen" userId="b608fb05-5811-43f5-a448-39c6c0976a85" providerId="ADAL" clId="{B3EDF138-9ABC-4CF4-9BA5-BCD2FA0BFC49}" dt="2025-09-25T20:41:44.102" v="13762" actId="962"/>
          <ac:spMkLst>
            <pc:docMk/>
            <pc:sldMk cId="1063758843" sldId="2291"/>
            <ac:spMk id="7" creationId="{B1B7F4A1-8B6B-5DDA-B620-C9487BD81D96}"/>
          </ac:spMkLst>
        </pc:spChg>
        <pc:spChg chg="mod">
          <ac:chgData name="Buffington, Amy Andreasen" userId="b608fb05-5811-43f5-a448-39c6c0976a85" providerId="ADAL" clId="{B3EDF138-9ABC-4CF4-9BA5-BCD2FA0BFC49}" dt="2025-09-26T13:48:55.853" v="15075" actId="962"/>
          <ac:spMkLst>
            <pc:docMk/>
            <pc:sldMk cId="1063758843" sldId="2291"/>
            <ac:spMk id="40962" creationId="{8F645627-B7F8-4D89-0DD1-5623C4AB6BDA}"/>
          </ac:spMkLst>
        </pc:spChg>
        <pc:picChg chg="mod">
          <ac:chgData name="Buffington, Amy Andreasen" userId="b608fb05-5811-43f5-a448-39c6c0976a85" providerId="ADAL" clId="{B3EDF138-9ABC-4CF4-9BA5-BCD2FA0BFC49}" dt="2025-09-25T20:41:13.589" v="13760" actId="962"/>
          <ac:picMkLst>
            <pc:docMk/>
            <pc:sldMk cId="1063758843" sldId="2291"/>
            <ac:picMk id="5" creationId="{CAD78E86-03AF-4321-56C0-4E9A0A662EC8}"/>
          </ac:picMkLst>
        </pc:picChg>
      </pc:sldChg>
      <pc:sldChg chg="addSp modSp mod">
        <pc:chgData name="Buffington, Amy Andreasen" userId="b608fb05-5811-43f5-a448-39c6c0976a85" providerId="ADAL" clId="{B3EDF138-9ABC-4CF4-9BA5-BCD2FA0BFC49}" dt="2025-09-26T13:52:39.028" v="15112" actId="962"/>
        <pc:sldMkLst>
          <pc:docMk/>
          <pc:sldMk cId="2942929706" sldId="2292"/>
        </pc:sldMkLst>
        <pc:spChg chg="mod">
          <ac:chgData name="Buffington, Amy Andreasen" userId="b608fb05-5811-43f5-a448-39c6c0976a85" providerId="ADAL" clId="{B3EDF138-9ABC-4CF4-9BA5-BCD2FA0BFC49}" dt="2025-09-26T13:52:39.028" v="15112" actId="962"/>
          <ac:spMkLst>
            <pc:docMk/>
            <pc:sldMk cId="2942929706" sldId="2292"/>
            <ac:spMk id="2" creationId="{A075418F-6BD8-37E6-2382-1FD2CA1B7EB8}"/>
          </ac:spMkLst>
        </pc:spChg>
        <pc:spChg chg="add mod ord">
          <ac:chgData name="Buffington, Amy Andreasen" userId="b608fb05-5811-43f5-a448-39c6c0976a85" providerId="ADAL" clId="{B3EDF138-9ABC-4CF4-9BA5-BCD2FA0BFC49}" dt="2025-09-26T13:52:37.546" v="15111"/>
          <ac:spMkLst>
            <pc:docMk/>
            <pc:sldMk cId="2942929706" sldId="2292"/>
            <ac:spMk id="3" creationId="{C2628E27-0332-7E67-D3DB-3F0D8FB27E2A}"/>
          </ac:spMkLst>
        </pc:spChg>
        <pc:spChg chg="mod">
          <ac:chgData name="Buffington, Amy Andreasen" userId="b608fb05-5811-43f5-a448-39c6c0976a85" providerId="ADAL" clId="{B3EDF138-9ABC-4CF4-9BA5-BCD2FA0BFC49}" dt="2025-09-25T20:50:05.987" v="13777" actId="962"/>
          <ac:spMkLst>
            <pc:docMk/>
            <pc:sldMk cId="2942929706" sldId="2292"/>
            <ac:spMk id="18434" creationId="{6A556ADF-B031-D2B2-A247-AA172D1AEDD7}"/>
          </ac:spMkLst>
        </pc:spChg>
        <pc:picChg chg="mod">
          <ac:chgData name="Buffington, Amy Andreasen" userId="b608fb05-5811-43f5-a448-39c6c0976a85" providerId="ADAL" clId="{B3EDF138-9ABC-4CF4-9BA5-BCD2FA0BFC49}" dt="2025-09-25T20:53:15.070" v="13781" actId="962"/>
          <ac:picMkLst>
            <pc:docMk/>
            <pc:sldMk cId="2942929706" sldId="2292"/>
            <ac:picMk id="5" creationId="{722DF337-6FC6-05B1-79FE-078A97B4BA75}"/>
          </ac:picMkLst>
        </pc:picChg>
        <pc:picChg chg="mod">
          <ac:chgData name="Buffington, Amy Andreasen" userId="b608fb05-5811-43f5-a448-39c6c0976a85" providerId="ADAL" clId="{B3EDF138-9ABC-4CF4-9BA5-BCD2FA0BFC49}" dt="2025-09-25T20:53:09.061" v="13780" actId="962"/>
          <ac:picMkLst>
            <pc:docMk/>
            <pc:sldMk cId="2942929706" sldId="2292"/>
            <ac:picMk id="9" creationId="{B0208B8D-E3DC-BB77-E4F9-BB8C7C6BF634}"/>
          </ac:picMkLst>
        </pc:picChg>
      </pc:sldChg>
      <pc:sldChg chg="addSp modSp mod">
        <pc:chgData name="Buffington, Amy Andreasen" userId="b608fb05-5811-43f5-a448-39c6c0976a85" providerId="ADAL" clId="{B3EDF138-9ABC-4CF4-9BA5-BCD2FA0BFC49}" dt="2025-09-26T19:19:24.543" v="16659" actId="20577"/>
        <pc:sldMkLst>
          <pc:docMk/>
          <pc:sldMk cId="2039829822" sldId="2293"/>
        </pc:sldMkLst>
        <pc:spChg chg="add mod">
          <ac:chgData name="Buffington, Amy Andreasen" userId="b608fb05-5811-43f5-a448-39c6c0976a85" providerId="ADAL" clId="{B3EDF138-9ABC-4CF4-9BA5-BCD2FA0BFC49}" dt="2025-09-26T19:19:24.543" v="16659" actId="20577"/>
          <ac:spMkLst>
            <pc:docMk/>
            <pc:sldMk cId="2039829822" sldId="2293"/>
            <ac:spMk id="4" creationId="{D79D58DA-FFDD-5002-76A9-52B1B17F3B44}"/>
          </ac:spMkLst>
        </pc:spChg>
      </pc:sldChg>
      <pc:sldChg chg="addSp modSp mod">
        <pc:chgData name="Buffington, Amy Andreasen" userId="b608fb05-5811-43f5-a448-39c6c0976a85" providerId="ADAL" clId="{B3EDF138-9ABC-4CF4-9BA5-BCD2FA0BFC49}" dt="2025-09-26T13:56:28.945" v="15424" actId="962"/>
        <pc:sldMkLst>
          <pc:docMk/>
          <pc:sldMk cId="2163966475" sldId="2294"/>
        </pc:sldMkLst>
        <pc:spChg chg="mod">
          <ac:chgData name="Buffington, Amy Andreasen" userId="b608fb05-5811-43f5-a448-39c6c0976a85" providerId="ADAL" clId="{B3EDF138-9ABC-4CF4-9BA5-BCD2FA0BFC49}" dt="2025-09-26T13:56:28.945" v="15424" actId="962"/>
          <ac:spMkLst>
            <pc:docMk/>
            <pc:sldMk cId="2163966475" sldId="2294"/>
            <ac:spMk id="2" creationId="{6B90BA05-EB9E-E1A8-7F58-4020F1F861DC}"/>
          </ac:spMkLst>
        </pc:spChg>
        <pc:spChg chg="add mod ord">
          <ac:chgData name="Buffington, Amy Andreasen" userId="b608fb05-5811-43f5-a448-39c6c0976a85" providerId="ADAL" clId="{B3EDF138-9ABC-4CF4-9BA5-BCD2FA0BFC49}" dt="2025-09-26T13:56:27.178" v="15423"/>
          <ac:spMkLst>
            <pc:docMk/>
            <pc:sldMk cId="2163966475" sldId="2294"/>
            <ac:spMk id="4" creationId="{FDF85E54-C641-FED3-1EBA-0B3FDB8EA358}"/>
          </ac:spMkLst>
        </pc:spChg>
      </pc:sldChg>
      <pc:sldChg chg="addSp modSp mod">
        <pc:chgData name="Buffington, Amy Andreasen" userId="b608fb05-5811-43f5-a448-39c6c0976a85" providerId="ADAL" clId="{B3EDF138-9ABC-4CF4-9BA5-BCD2FA0BFC49}" dt="2025-09-26T14:00:07.079" v="15566" actId="20577"/>
        <pc:sldMkLst>
          <pc:docMk/>
          <pc:sldMk cId="1322016295" sldId="2295"/>
        </pc:sldMkLst>
        <pc:spChg chg="mod">
          <ac:chgData name="Buffington, Amy Andreasen" userId="b608fb05-5811-43f5-a448-39c6c0976a85" providerId="ADAL" clId="{B3EDF138-9ABC-4CF4-9BA5-BCD2FA0BFC49}" dt="2025-09-26T13:57:13.620" v="15490" actId="962"/>
          <ac:spMkLst>
            <pc:docMk/>
            <pc:sldMk cId="1322016295" sldId="2295"/>
            <ac:spMk id="2" creationId="{91EAFF3F-3133-C9FE-7E6C-465CB6A649E6}"/>
          </ac:spMkLst>
        </pc:spChg>
        <pc:spChg chg="add mod ord">
          <ac:chgData name="Buffington, Amy Andreasen" userId="b608fb05-5811-43f5-a448-39c6c0976a85" providerId="ADAL" clId="{B3EDF138-9ABC-4CF4-9BA5-BCD2FA0BFC49}" dt="2025-09-26T14:00:07.079" v="15566" actId="20577"/>
          <ac:spMkLst>
            <pc:docMk/>
            <pc:sldMk cId="1322016295" sldId="2295"/>
            <ac:spMk id="4" creationId="{7CDD75C5-BD7B-3D0A-92D5-C7C628F7535A}"/>
          </ac:spMkLst>
        </pc:spChg>
      </pc:sldChg>
      <pc:sldChg chg="addSp modSp mod">
        <pc:chgData name="Buffington, Amy Andreasen" userId="b608fb05-5811-43f5-a448-39c6c0976a85" providerId="ADAL" clId="{B3EDF138-9ABC-4CF4-9BA5-BCD2FA0BFC49}" dt="2025-09-26T19:19:42.448" v="16661" actId="20577"/>
        <pc:sldMkLst>
          <pc:docMk/>
          <pc:sldMk cId="2644068444" sldId="2298"/>
        </pc:sldMkLst>
        <pc:spChg chg="mod">
          <ac:chgData name="Buffington, Amy Andreasen" userId="b608fb05-5811-43f5-a448-39c6c0976a85" providerId="ADAL" clId="{B3EDF138-9ABC-4CF4-9BA5-BCD2FA0BFC49}" dt="2025-09-26T13:54:13.175" v="15230" actId="962"/>
          <ac:spMkLst>
            <pc:docMk/>
            <pc:sldMk cId="2644068444" sldId="2298"/>
            <ac:spMk id="2" creationId="{11EBABB9-4E6B-B676-27C9-F32C8F4C23C1}"/>
          </ac:spMkLst>
        </pc:spChg>
        <pc:spChg chg="add mod ord">
          <ac:chgData name="Buffington, Amy Andreasen" userId="b608fb05-5811-43f5-a448-39c6c0976a85" providerId="ADAL" clId="{B3EDF138-9ABC-4CF4-9BA5-BCD2FA0BFC49}" dt="2025-09-26T19:19:42.448" v="16661" actId="20577"/>
          <ac:spMkLst>
            <pc:docMk/>
            <pc:sldMk cId="2644068444" sldId="2298"/>
            <ac:spMk id="3" creationId="{37A68BF0-A54A-CC9D-516F-7B26CE8A2400}"/>
          </ac:spMkLst>
        </pc:spChg>
      </pc:sldChg>
      <pc:sldChg chg="modSp mod">
        <pc:chgData name="Buffington, Amy Andreasen" userId="b608fb05-5811-43f5-a448-39c6c0976a85" providerId="ADAL" clId="{B3EDF138-9ABC-4CF4-9BA5-BCD2FA0BFC49}" dt="2025-09-19T18:19:47.844" v="1" actId="20577"/>
        <pc:sldMkLst>
          <pc:docMk/>
          <pc:sldMk cId="3304428735" sldId="2299"/>
        </pc:sldMkLst>
        <pc:spChg chg="mod">
          <ac:chgData name="Buffington, Amy Andreasen" userId="b608fb05-5811-43f5-a448-39c6c0976a85" providerId="ADAL" clId="{B3EDF138-9ABC-4CF4-9BA5-BCD2FA0BFC49}" dt="2025-09-19T18:19:47.844" v="1" actId="20577"/>
          <ac:spMkLst>
            <pc:docMk/>
            <pc:sldMk cId="3304428735" sldId="2299"/>
            <ac:spMk id="2" creationId="{517C4915-03E1-B6EB-92CA-06F071C73F2C}"/>
          </ac:spMkLst>
        </pc:spChg>
      </pc:sldChg>
      <pc:sldChg chg="addSp modSp mod">
        <pc:chgData name="Buffington, Amy Andreasen" userId="b608fb05-5811-43f5-a448-39c6c0976a85" providerId="ADAL" clId="{B3EDF138-9ABC-4CF4-9BA5-BCD2FA0BFC49}" dt="2025-09-26T14:15:47.608" v="15774" actId="962"/>
        <pc:sldMkLst>
          <pc:docMk/>
          <pc:sldMk cId="2839932160" sldId="2304"/>
        </pc:sldMkLst>
        <pc:spChg chg="add mod ord">
          <ac:chgData name="Buffington, Amy Andreasen" userId="b608fb05-5811-43f5-a448-39c6c0976a85" providerId="ADAL" clId="{B3EDF138-9ABC-4CF4-9BA5-BCD2FA0BFC49}" dt="2025-09-26T14:15:46.028" v="15773"/>
          <ac:spMkLst>
            <pc:docMk/>
            <pc:sldMk cId="2839932160" sldId="2304"/>
            <ac:spMk id="5" creationId="{BF3B7197-7BF8-C191-EE1D-164CBE15AB90}"/>
          </ac:spMkLst>
        </pc:spChg>
        <pc:spChg chg="mod">
          <ac:chgData name="Buffington, Amy Andreasen" userId="b608fb05-5811-43f5-a448-39c6c0976a85" providerId="ADAL" clId="{B3EDF138-9ABC-4CF4-9BA5-BCD2FA0BFC49}" dt="2025-09-26T14:15:47.608" v="15774" actId="962"/>
          <ac:spMkLst>
            <pc:docMk/>
            <pc:sldMk cId="2839932160" sldId="2304"/>
            <ac:spMk id="7" creationId="{A940D25C-8496-60B3-28E7-25D5CCC8367D}"/>
          </ac:spMkLst>
        </pc:spChg>
      </pc:sldChg>
      <pc:sldChg chg="modSp mod">
        <pc:chgData name="Buffington, Amy Andreasen" userId="b608fb05-5811-43f5-a448-39c6c0976a85" providerId="ADAL" clId="{B3EDF138-9ABC-4CF4-9BA5-BCD2FA0BFC49}" dt="2025-09-24T16:09:09.883" v="6244" actId="13238"/>
        <pc:sldMkLst>
          <pc:docMk/>
          <pc:sldMk cId="473130021" sldId="2305"/>
        </pc:sldMkLst>
      </pc:sldChg>
      <pc:sldChg chg="addSp modSp mod">
        <pc:chgData name="Buffington, Amy Andreasen" userId="b608fb05-5811-43f5-a448-39c6c0976a85" providerId="ADAL" clId="{B3EDF138-9ABC-4CF4-9BA5-BCD2FA0BFC49}" dt="2025-09-26T13:34:06.164" v="14501" actId="962"/>
        <pc:sldMkLst>
          <pc:docMk/>
          <pc:sldMk cId="2164460981" sldId="2315"/>
        </pc:sldMkLst>
      </pc:sldChg>
      <pc:sldChg chg="addSp modSp mod">
        <pc:chgData name="Buffington, Amy Andreasen" userId="b608fb05-5811-43f5-a448-39c6c0976a85" providerId="ADAL" clId="{B3EDF138-9ABC-4CF4-9BA5-BCD2FA0BFC49}" dt="2025-09-26T14:24:09.975" v="16521" actId="962"/>
        <pc:sldMkLst>
          <pc:docMk/>
          <pc:sldMk cId="3779973915" sldId="2316"/>
        </pc:sldMkLst>
      </pc:sldChg>
      <pc:sldChg chg="addSp modSp mod">
        <pc:chgData name="Buffington, Amy Andreasen" userId="b608fb05-5811-43f5-a448-39c6c0976a85" providerId="ADAL" clId="{B3EDF138-9ABC-4CF4-9BA5-BCD2FA0BFC49}" dt="2025-09-26T14:16:39.768" v="15842" actId="962"/>
        <pc:sldMkLst>
          <pc:docMk/>
          <pc:sldMk cId="1837665017" sldId="2317"/>
        </pc:sldMkLst>
        <pc:spChg chg="add mod ord">
          <ac:chgData name="Buffington, Amy Andreasen" userId="b608fb05-5811-43f5-a448-39c6c0976a85" providerId="ADAL" clId="{B3EDF138-9ABC-4CF4-9BA5-BCD2FA0BFC49}" dt="2025-09-26T14:16:38.127" v="15841"/>
          <ac:spMkLst>
            <pc:docMk/>
            <pc:sldMk cId="1837665017" sldId="2317"/>
            <ac:spMk id="5" creationId="{D86A1120-674F-85D6-0B21-6A994C298E0F}"/>
          </ac:spMkLst>
        </pc:spChg>
        <pc:spChg chg="mod">
          <ac:chgData name="Buffington, Amy Andreasen" userId="b608fb05-5811-43f5-a448-39c6c0976a85" providerId="ADAL" clId="{B3EDF138-9ABC-4CF4-9BA5-BCD2FA0BFC49}" dt="2025-09-26T14:16:39.768" v="15842" actId="962"/>
          <ac:spMkLst>
            <pc:docMk/>
            <pc:sldMk cId="1837665017" sldId="2317"/>
            <ac:spMk id="7" creationId="{07691B08-6773-AB55-14BB-CC8B0DE1BC9D}"/>
          </ac:spMkLst>
        </pc:spChg>
      </pc:sldChg>
      <pc:sldChg chg="addSp modSp add mod">
        <pc:chgData name="Buffington, Amy Andreasen" userId="b608fb05-5811-43f5-a448-39c6c0976a85" providerId="ADAL" clId="{B3EDF138-9ABC-4CF4-9BA5-BCD2FA0BFC49}" dt="2025-09-26T13:49:06.861" v="15080" actId="962"/>
        <pc:sldMkLst>
          <pc:docMk/>
          <pc:sldMk cId="228174519" sldId="2357"/>
        </pc:sldMkLst>
        <pc:spChg chg="add mod ord">
          <ac:chgData name="Buffington, Amy Andreasen" userId="b608fb05-5811-43f5-a448-39c6c0976a85" providerId="ADAL" clId="{B3EDF138-9ABC-4CF4-9BA5-BCD2FA0BFC49}" dt="2025-09-26T13:49:05.682" v="15079"/>
          <ac:spMkLst>
            <pc:docMk/>
            <pc:sldMk cId="228174519" sldId="2357"/>
            <ac:spMk id="3" creationId="{251158BD-C46A-DA4D-6CA0-2A9FAE3DBB71}"/>
          </ac:spMkLst>
        </pc:spChg>
        <pc:spChg chg="mod">
          <ac:chgData name="Buffington, Amy Andreasen" userId="b608fb05-5811-43f5-a448-39c6c0976a85" providerId="ADAL" clId="{B3EDF138-9ABC-4CF4-9BA5-BCD2FA0BFC49}" dt="2025-09-26T13:49:06.861" v="15080" actId="962"/>
          <ac:spMkLst>
            <pc:docMk/>
            <pc:sldMk cId="228174519" sldId="2357"/>
            <ac:spMk id="40962" creationId="{17AA216C-8FEB-5814-0135-DB0CCF63C8C7}"/>
          </ac:spMkLst>
        </pc:spChg>
      </pc:sldChg>
    </pc:docChg>
  </pc:docChgLst>
  <pc:docChgLst>
    <pc:chgData name="Johnson, Kathryn" userId="fc636950-33c7-4c5b-91a9-d3d6a86c01b7" providerId="ADAL" clId="{E949A7CB-FD96-4D97-9610-72060ABE7B91}"/>
    <pc:docChg chg="undo custSel addSld delSld modSld modSection">
      <pc:chgData name="Johnson, Kathryn" userId="fc636950-33c7-4c5b-91a9-d3d6a86c01b7" providerId="ADAL" clId="{E949A7CB-FD96-4D97-9610-72060ABE7B91}" dt="2025-10-01T21:20:54.946" v="2679" actId="1076"/>
      <pc:docMkLst>
        <pc:docMk/>
      </pc:docMkLst>
      <pc:sldChg chg="delSp mod">
        <pc:chgData name="Johnson, Kathryn" userId="fc636950-33c7-4c5b-91a9-d3d6a86c01b7" providerId="ADAL" clId="{E949A7CB-FD96-4D97-9610-72060ABE7B91}" dt="2025-09-26T20:02:46.320" v="1680" actId="478"/>
        <pc:sldMkLst>
          <pc:docMk/>
          <pc:sldMk cId="2817888206" sldId="339"/>
        </pc:sldMkLst>
      </pc:sldChg>
      <pc:sldChg chg="addSp delSp modSp mod">
        <pc:chgData name="Johnson, Kathryn" userId="fc636950-33c7-4c5b-91a9-d3d6a86c01b7" providerId="ADAL" clId="{E949A7CB-FD96-4D97-9610-72060ABE7B91}" dt="2025-09-24T18:30:51.643" v="796" actId="962"/>
        <pc:sldMkLst>
          <pc:docMk/>
          <pc:sldMk cId="3973010838" sldId="342"/>
        </pc:sldMkLst>
        <pc:spChg chg="mod">
          <ac:chgData name="Johnson, Kathryn" userId="fc636950-33c7-4c5b-91a9-d3d6a86c01b7" providerId="ADAL" clId="{E949A7CB-FD96-4D97-9610-72060ABE7B91}" dt="2025-09-24T18:30:51.643" v="796" actId="962"/>
          <ac:spMkLst>
            <pc:docMk/>
            <pc:sldMk cId="3973010838" sldId="342"/>
            <ac:spMk id="2" creationId="{80EE573E-7600-6E2F-B66D-F18D9386C32C}"/>
          </ac:spMkLst>
        </pc:spChg>
        <pc:picChg chg="mod">
          <ac:chgData name="Johnson, Kathryn" userId="fc636950-33c7-4c5b-91a9-d3d6a86c01b7" providerId="ADAL" clId="{E949A7CB-FD96-4D97-9610-72060ABE7B91}" dt="2025-09-24T18:26:37.283" v="720" actId="14100"/>
          <ac:picMkLst>
            <pc:docMk/>
            <pc:sldMk cId="3973010838" sldId="342"/>
            <ac:picMk id="4" creationId="{7A7A880B-2944-F3F4-3022-F4086A3827E2}"/>
          </ac:picMkLst>
        </pc:picChg>
      </pc:sldChg>
      <pc:sldChg chg="addSp delSp modSp mod">
        <pc:chgData name="Johnson, Kathryn" userId="fc636950-33c7-4c5b-91a9-d3d6a86c01b7" providerId="ADAL" clId="{E949A7CB-FD96-4D97-9610-72060ABE7B91}" dt="2025-09-26T20:13:11.910" v="2029" actId="962"/>
        <pc:sldMkLst>
          <pc:docMk/>
          <pc:sldMk cId="505170707" sldId="413"/>
        </pc:sldMkLst>
        <pc:spChg chg="mod">
          <ac:chgData name="Johnson, Kathryn" userId="fc636950-33c7-4c5b-91a9-d3d6a86c01b7" providerId="ADAL" clId="{E949A7CB-FD96-4D97-9610-72060ABE7B91}" dt="2025-09-26T20:11:05.070" v="1752" actId="962"/>
          <ac:spMkLst>
            <pc:docMk/>
            <pc:sldMk cId="505170707" sldId="413"/>
            <ac:spMk id="4" creationId="{00000000-0000-0000-0000-000000000000}"/>
          </ac:spMkLst>
        </pc:spChg>
        <pc:spChg chg="mod topLvl">
          <ac:chgData name="Johnson, Kathryn" userId="fc636950-33c7-4c5b-91a9-d3d6a86c01b7" providerId="ADAL" clId="{E949A7CB-FD96-4D97-9610-72060ABE7B91}" dt="2025-09-26T20:11:22.090" v="1756" actId="962"/>
          <ac:spMkLst>
            <pc:docMk/>
            <pc:sldMk cId="505170707" sldId="413"/>
            <ac:spMk id="5" creationId="{00000000-0000-0000-0000-000000000000}"/>
          </ac:spMkLst>
        </pc:spChg>
        <pc:spChg chg="add mod ord">
          <ac:chgData name="Johnson, Kathryn" userId="fc636950-33c7-4c5b-91a9-d3d6a86c01b7" providerId="ADAL" clId="{E949A7CB-FD96-4D97-9610-72060ABE7B91}" dt="2025-09-26T20:13:11.910" v="2029" actId="962"/>
          <ac:spMkLst>
            <pc:docMk/>
            <pc:sldMk cId="505170707" sldId="413"/>
            <ac:spMk id="19" creationId="{7475DFDD-6941-CF89-9486-5707D01A4592}"/>
          </ac:spMkLst>
        </pc:spChg>
        <pc:spChg chg="mod">
          <ac:chgData name="Johnson, Kathryn" userId="fc636950-33c7-4c5b-91a9-d3d6a86c01b7" providerId="ADAL" clId="{E949A7CB-FD96-4D97-9610-72060ABE7B91}" dt="2025-09-26T20:11:02.225" v="1751" actId="962"/>
          <ac:spMkLst>
            <pc:docMk/>
            <pc:sldMk cId="505170707" sldId="413"/>
            <ac:spMk id="38" creationId="{00000000-0000-0000-0000-000000000000}"/>
          </ac:spMkLst>
        </pc:spChg>
        <pc:spChg chg="mod topLvl">
          <ac:chgData name="Johnson, Kathryn" userId="fc636950-33c7-4c5b-91a9-d3d6a86c01b7" providerId="ADAL" clId="{E949A7CB-FD96-4D97-9610-72060ABE7B91}" dt="2025-09-26T20:11:19.395" v="1755" actId="962"/>
          <ac:spMkLst>
            <pc:docMk/>
            <pc:sldMk cId="505170707" sldId="413"/>
            <ac:spMk id="42" creationId="{00000000-0000-0000-0000-000000000000}"/>
          </ac:spMkLst>
        </pc:spChg>
        <pc:spChg chg="mod ord">
          <ac:chgData name="Johnson, Kathryn" userId="fc636950-33c7-4c5b-91a9-d3d6a86c01b7" providerId="ADAL" clId="{E949A7CB-FD96-4D97-9610-72060ABE7B91}" dt="2025-09-26T20:11:34.315" v="1760" actId="13244"/>
          <ac:spMkLst>
            <pc:docMk/>
            <pc:sldMk cId="505170707" sldId="413"/>
            <ac:spMk id="61" creationId="{00000000-0000-0000-0000-000000000000}"/>
          </ac:spMkLst>
        </pc:spChg>
        <pc:spChg chg="mod ord">
          <ac:chgData name="Johnson, Kathryn" userId="fc636950-33c7-4c5b-91a9-d3d6a86c01b7" providerId="ADAL" clId="{E949A7CB-FD96-4D97-9610-72060ABE7B91}" dt="2025-09-26T20:11:58.491" v="1885" actId="13244"/>
          <ac:spMkLst>
            <pc:docMk/>
            <pc:sldMk cId="505170707" sldId="413"/>
            <ac:spMk id="62" creationId="{00000000-0000-0000-0000-000000000000}"/>
          </ac:spMkLst>
        </pc:spChg>
        <pc:grpChg chg="add mod topLvl">
          <ac:chgData name="Johnson, Kathryn" userId="fc636950-33c7-4c5b-91a9-d3d6a86c01b7" providerId="ADAL" clId="{E949A7CB-FD96-4D97-9610-72060ABE7B91}" dt="2025-09-26T20:12:15.675" v="1975" actId="962"/>
          <ac:grpSpMkLst>
            <pc:docMk/>
            <pc:sldMk cId="505170707" sldId="413"/>
            <ac:grpSpMk id="3" creationId="{27B69DDB-24DC-3958-B505-3E00DCC6EF6B}"/>
          </ac:grpSpMkLst>
        </pc:grpChg>
        <pc:grpChg chg="add mod ord">
          <ac:chgData name="Johnson, Kathryn" userId="fc636950-33c7-4c5b-91a9-d3d6a86c01b7" providerId="ADAL" clId="{E949A7CB-FD96-4D97-9610-72060ABE7B91}" dt="2025-09-26T20:11:54.379" v="1884" actId="962"/>
          <ac:grpSpMkLst>
            <pc:docMk/>
            <pc:sldMk cId="505170707" sldId="413"/>
            <ac:grpSpMk id="18" creationId="{18185E09-A7C9-2723-BC97-0D1D0BEE2572}"/>
          </ac:grpSpMkLst>
        </pc:grpChg>
        <pc:picChg chg="add mod ord">
          <ac:chgData name="Johnson, Kathryn" userId="fc636950-33c7-4c5b-91a9-d3d6a86c01b7" providerId="ADAL" clId="{E949A7CB-FD96-4D97-9610-72060ABE7B91}" dt="2025-09-26T20:10:47.839" v="1750" actId="962"/>
          <ac:picMkLst>
            <pc:docMk/>
            <pc:sldMk cId="505170707" sldId="413"/>
            <ac:picMk id="2" creationId="{CF52C0E8-96EA-0929-9466-7BC559C7EF4D}"/>
          </ac:picMkLst>
        </pc:picChg>
      </pc:sldChg>
      <pc:sldChg chg="modSp mod">
        <pc:chgData name="Johnson, Kathryn" userId="fc636950-33c7-4c5b-91a9-d3d6a86c01b7" providerId="ADAL" clId="{E949A7CB-FD96-4D97-9610-72060ABE7B91}" dt="2025-09-26T20:01:42.771" v="1674" actId="962"/>
        <pc:sldMkLst>
          <pc:docMk/>
          <pc:sldMk cId="3401038906" sldId="427"/>
        </pc:sldMkLst>
        <pc:spChg chg="mod">
          <ac:chgData name="Johnson, Kathryn" userId="fc636950-33c7-4c5b-91a9-d3d6a86c01b7" providerId="ADAL" clId="{E949A7CB-FD96-4D97-9610-72060ABE7B91}" dt="2025-09-26T20:01:38.580" v="1673" actId="962"/>
          <ac:spMkLst>
            <pc:docMk/>
            <pc:sldMk cId="3401038906" sldId="427"/>
            <ac:spMk id="2" creationId="{00000000-0000-0000-0000-000000000000}"/>
          </ac:spMkLst>
        </pc:spChg>
        <pc:picChg chg="mod">
          <ac:chgData name="Johnson, Kathryn" userId="fc636950-33c7-4c5b-91a9-d3d6a86c01b7" providerId="ADAL" clId="{E949A7CB-FD96-4D97-9610-72060ABE7B91}" dt="2025-09-26T20:01:42.771" v="1674" actId="962"/>
          <ac:picMkLst>
            <pc:docMk/>
            <pc:sldMk cId="3401038906" sldId="427"/>
            <ac:picMk id="3" creationId="{ECA1C462-3AA2-8C63-E4A4-AB117AB5ACD2}"/>
          </ac:picMkLst>
        </pc:picChg>
      </pc:sldChg>
      <pc:sldChg chg="modSp">
        <pc:chgData name="Johnson, Kathryn" userId="fc636950-33c7-4c5b-91a9-d3d6a86c01b7" providerId="ADAL" clId="{E949A7CB-FD96-4D97-9610-72060ABE7B91}" dt="2025-09-26T20:01:59.737" v="1675" actId="962"/>
        <pc:sldMkLst>
          <pc:docMk/>
          <pc:sldMk cId="1171107793" sldId="434"/>
        </pc:sldMkLst>
        <pc:graphicFrameChg chg="mod">
          <ac:chgData name="Johnson, Kathryn" userId="fc636950-33c7-4c5b-91a9-d3d6a86c01b7" providerId="ADAL" clId="{E949A7CB-FD96-4D97-9610-72060ABE7B91}" dt="2025-09-26T20:01:59.737" v="1675" actId="962"/>
          <ac:graphicFrameMkLst>
            <pc:docMk/>
            <pc:sldMk cId="1171107793" sldId="434"/>
            <ac:graphicFrameMk id="3" creationId="{C283C3EA-32DF-962E-ABC1-E4A7B2D3E76F}"/>
          </ac:graphicFrameMkLst>
        </pc:graphicFrameChg>
      </pc:sldChg>
      <pc:sldChg chg="delSp modSp mod">
        <pc:chgData name="Johnson, Kathryn" userId="fc636950-33c7-4c5b-91a9-d3d6a86c01b7" providerId="ADAL" clId="{E949A7CB-FD96-4D97-9610-72060ABE7B91}" dt="2025-09-26T19:57:38.132" v="1662" actId="962"/>
        <pc:sldMkLst>
          <pc:docMk/>
          <pc:sldMk cId="538543927" sldId="558"/>
        </pc:sldMkLst>
        <pc:spChg chg="mod">
          <ac:chgData name="Johnson, Kathryn" userId="fc636950-33c7-4c5b-91a9-d3d6a86c01b7" providerId="ADAL" clId="{E949A7CB-FD96-4D97-9610-72060ABE7B91}" dt="2025-09-26T19:57:38.132" v="1662" actId="962"/>
          <ac:spMkLst>
            <pc:docMk/>
            <pc:sldMk cId="538543927" sldId="558"/>
            <ac:spMk id="8" creationId="{9237170F-6D0E-48C0-6786-462D43F91598}"/>
          </ac:spMkLst>
        </pc:spChg>
      </pc:sldChg>
      <pc:sldChg chg="modSp mod">
        <pc:chgData name="Johnson, Kathryn" userId="fc636950-33c7-4c5b-91a9-d3d6a86c01b7" providerId="ADAL" clId="{E949A7CB-FD96-4D97-9610-72060ABE7B91}" dt="2025-09-26T20:00:04.531" v="1666" actId="14100"/>
        <pc:sldMkLst>
          <pc:docMk/>
          <pc:sldMk cId="3691368697" sldId="561"/>
        </pc:sldMkLst>
        <pc:spChg chg="ord">
          <ac:chgData name="Johnson, Kathryn" userId="fc636950-33c7-4c5b-91a9-d3d6a86c01b7" providerId="ADAL" clId="{E949A7CB-FD96-4D97-9610-72060ABE7B91}" dt="2025-09-26T19:59:48.335" v="1663" actId="13244"/>
          <ac:spMkLst>
            <pc:docMk/>
            <pc:sldMk cId="3691368697" sldId="561"/>
            <ac:spMk id="2" creationId="{791C539C-E8A4-98EB-F28E-924B6C65CA1F}"/>
          </ac:spMkLst>
        </pc:spChg>
        <pc:spChg chg="mod">
          <ac:chgData name="Johnson, Kathryn" userId="fc636950-33c7-4c5b-91a9-d3d6a86c01b7" providerId="ADAL" clId="{E949A7CB-FD96-4D97-9610-72060ABE7B91}" dt="2025-09-26T19:59:52.291" v="1664" actId="962"/>
          <ac:spMkLst>
            <pc:docMk/>
            <pc:sldMk cId="3691368697" sldId="561"/>
            <ac:spMk id="38914" creationId="{00000000-0000-0000-0000-000000000000}"/>
          </ac:spMkLst>
        </pc:spChg>
        <pc:graphicFrameChg chg="modGraphic">
          <ac:chgData name="Johnson, Kathryn" userId="fc636950-33c7-4c5b-91a9-d3d6a86c01b7" providerId="ADAL" clId="{E949A7CB-FD96-4D97-9610-72060ABE7B91}" dt="2025-09-26T20:00:04.531" v="1666" actId="14100"/>
          <ac:graphicFrameMkLst>
            <pc:docMk/>
            <pc:sldMk cId="3691368697" sldId="561"/>
            <ac:graphicFrameMk id="49" creationId="{00000000-0000-0000-0000-000000000000}"/>
          </ac:graphicFrameMkLst>
        </pc:graphicFrameChg>
      </pc:sldChg>
      <pc:sldChg chg="modSp mod">
        <pc:chgData name="Johnson, Kathryn" userId="fc636950-33c7-4c5b-91a9-d3d6a86c01b7" providerId="ADAL" clId="{E949A7CB-FD96-4D97-9610-72060ABE7B91}" dt="2025-09-26T20:00:43.028" v="1671" actId="962"/>
        <pc:sldMkLst>
          <pc:docMk/>
          <pc:sldMk cId="463306056" sldId="562"/>
        </pc:sldMkLst>
        <pc:spChg chg="mod ord">
          <ac:chgData name="Johnson, Kathryn" userId="fc636950-33c7-4c5b-91a9-d3d6a86c01b7" providerId="ADAL" clId="{E949A7CB-FD96-4D97-9610-72060ABE7B91}" dt="2025-09-26T20:00:32.631" v="1669" actId="13244"/>
          <ac:spMkLst>
            <pc:docMk/>
            <pc:sldMk cId="463306056" sldId="562"/>
            <ac:spMk id="2" creationId="{00000000-0000-0000-0000-000000000000}"/>
          </ac:spMkLst>
        </pc:spChg>
        <pc:spChg chg="mod">
          <ac:chgData name="Johnson, Kathryn" userId="fc636950-33c7-4c5b-91a9-d3d6a86c01b7" providerId="ADAL" clId="{E949A7CB-FD96-4D97-9610-72060ABE7B91}" dt="2025-09-26T20:00:39.902" v="1670" actId="962"/>
          <ac:spMkLst>
            <pc:docMk/>
            <pc:sldMk cId="463306056" sldId="562"/>
            <ac:spMk id="23554" creationId="{00000000-0000-0000-0000-000000000000}"/>
          </ac:spMkLst>
        </pc:spChg>
        <pc:spChg chg="mod">
          <ac:chgData name="Johnson, Kathryn" userId="fc636950-33c7-4c5b-91a9-d3d6a86c01b7" providerId="ADAL" clId="{E949A7CB-FD96-4D97-9610-72060ABE7B91}" dt="2025-09-26T20:00:43.028" v="1671" actId="962"/>
          <ac:spMkLst>
            <pc:docMk/>
            <pc:sldMk cId="463306056" sldId="562"/>
            <ac:spMk id="23556" creationId="{00000000-0000-0000-0000-000000000000}"/>
          </ac:spMkLst>
        </pc:spChg>
      </pc:sldChg>
      <pc:sldChg chg="modSp mod">
        <pc:chgData name="Johnson, Kathryn" userId="fc636950-33c7-4c5b-91a9-d3d6a86c01b7" providerId="ADAL" clId="{E949A7CB-FD96-4D97-9610-72060ABE7B91}" dt="2025-09-24T18:12:29.700" v="263" actId="1076"/>
        <pc:sldMkLst>
          <pc:docMk/>
          <pc:sldMk cId="1219460740" sldId="1951"/>
        </pc:sldMkLst>
      </pc:sldChg>
      <pc:sldChg chg="modSp mod">
        <pc:chgData name="Johnson, Kathryn" userId="fc636950-33c7-4c5b-91a9-d3d6a86c01b7" providerId="ADAL" clId="{E949A7CB-FD96-4D97-9610-72060ABE7B91}" dt="2025-09-24T18:10:28.483" v="1" actId="13244"/>
        <pc:sldMkLst>
          <pc:docMk/>
          <pc:sldMk cId="1590783135" sldId="1962"/>
        </pc:sldMkLst>
        <pc:spChg chg="mod ord">
          <ac:chgData name="Johnson, Kathryn" userId="fc636950-33c7-4c5b-91a9-d3d6a86c01b7" providerId="ADAL" clId="{E949A7CB-FD96-4D97-9610-72060ABE7B91}" dt="2025-09-24T18:10:28.483" v="1" actId="13244"/>
          <ac:spMkLst>
            <pc:docMk/>
            <pc:sldMk cId="1590783135" sldId="1962"/>
            <ac:spMk id="2" creationId="{907CEC89-B1C5-E2E0-DD06-B1AD1B90CB7C}"/>
          </ac:spMkLst>
        </pc:spChg>
      </pc:sldChg>
      <pc:sldChg chg="modSp mod">
        <pc:chgData name="Johnson, Kathryn" userId="fc636950-33c7-4c5b-91a9-d3d6a86c01b7" providerId="ADAL" clId="{E949A7CB-FD96-4D97-9610-72060ABE7B91}" dt="2025-09-24T18:10:39.085" v="2" actId="33553"/>
        <pc:sldMkLst>
          <pc:docMk/>
          <pc:sldMk cId="3655489259" sldId="1969"/>
        </pc:sldMkLst>
        <pc:spChg chg="mod">
          <ac:chgData name="Johnson, Kathryn" userId="fc636950-33c7-4c5b-91a9-d3d6a86c01b7" providerId="ADAL" clId="{E949A7CB-FD96-4D97-9610-72060ABE7B91}" dt="2025-09-24T18:10:39.085" v="2" actId="33553"/>
          <ac:spMkLst>
            <pc:docMk/>
            <pc:sldMk cId="3655489259" sldId="1969"/>
            <ac:spMk id="7" creationId="{80152DF5-9257-1F49-910B-D3739F5653E1}"/>
          </ac:spMkLst>
        </pc:spChg>
      </pc:sldChg>
      <pc:sldChg chg="modSp mod">
        <pc:chgData name="Johnson, Kathryn" userId="fc636950-33c7-4c5b-91a9-d3d6a86c01b7" providerId="ADAL" clId="{E949A7CB-FD96-4D97-9610-72060ABE7B91}" dt="2025-09-24T18:10:55.210" v="4" actId="33553"/>
        <pc:sldMkLst>
          <pc:docMk/>
          <pc:sldMk cId="1619802170" sldId="1970"/>
        </pc:sldMkLst>
        <pc:spChg chg="mod">
          <ac:chgData name="Johnson, Kathryn" userId="fc636950-33c7-4c5b-91a9-d3d6a86c01b7" providerId="ADAL" clId="{E949A7CB-FD96-4D97-9610-72060ABE7B91}" dt="2025-09-24T18:10:55.210" v="4" actId="33553"/>
          <ac:spMkLst>
            <pc:docMk/>
            <pc:sldMk cId="1619802170" sldId="1970"/>
            <ac:spMk id="7" creationId="{6B14B590-B107-CE43-9D40-CF1F2FCFF361}"/>
          </ac:spMkLst>
        </pc:spChg>
      </pc:sldChg>
      <pc:sldChg chg="modSp mod">
        <pc:chgData name="Johnson, Kathryn" userId="fc636950-33c7-4c5b-91a9-d3d6a86c01b7" providerId="ADAL" clId="{E949A7CB-FD96-4D97-9610-72060ABE7B91}" dt="2025-09-24T18:27:16.286" v="732" actId="962"/>
        <pc:sldMkLst>
          <pc:docMk/>
          <pc:sldMk cId="3648592433" sldId="2022"/>
        </pc:sldMkLst>
        <pc:picChg chg="mod">
          <ac:chgData name="Johnson, Kathryn" userId="fc636950-33c7-4c5b-91a9-d3d6a86c01b7" providerId="ADAL" clId="{E949A7CB-FD96-4D97-9610-72060ABE7B91}" dt="2025-09-24T18:27:16.286" v="732" actId="962"/>
          <ac:picMkLst>
            <pc:docMk/>
            <pc:sldMk cId="3648592433" sldId="2022"/>
            <ac:picMk id="4" creationId="{DE8DF3BD-B840-1BA9-889B-A8569E93637B}"/>
          </ac:picMkLst>
        </pc:picChg>
      </pc:sldChg>
      <pc:sldChg chg="modSp mod">
        <pc:chgData name="Johnson, Kathryn" userId="fc636950-33c7-4c5b-91a9-d3d6a86c01b7" providerId="ADAL" clId="{E949A7CB-FD96-4D97-9610-72060ABE7B91}" dt="2025-09-24T18:19:12.440" v="499" actId="14100"/>
        <pc:sldMkLst>
          <pc:docMk/>
          <pc:sldMk cId="131134929" sldId="2030"/>
        </pc:sldMkLst>
        <pc:spChg chg="mod">
          <ac:chgData name="Johnson, Kathryn" userId="fc636950-33c7-4c5b-91a9-d3d6a86c01b7" providerId="ADAL" clId="{E949A7CB-FD96-4D97-9610-72060ABE7B91}" dt="2025-09-24T18:18:32.186" v="487" actId="14100"/>
          <ac:spMkLst>
            <pc:docMk/>
            <pc:sldMk cId="131134929" sldId="2030"/>
            <ac:spMk id="3" creationId="{2F5E36F1-A44F-D31E-374B-EA9A7732372D}"/>
          </ac:spMkLst>
        </pc:spChg>
        <pc:spChg chg="mod">
          <ac:chgData name="Johnson, Kathryn" userId="fc636950-33c7-4c5b-91a9-d3d6a86c01b7" providerId="ADAL" clId="{E949A7CB-FD96-4D97-9610-72060ABE7B91}" dt="2025-09-24T18:18:34.932" v="488" actId="14100"/>
          <ac:spMkLst>
            <pc:docMk/>
            <pc:sldMk cId="131134929" sldId="2030"/>
            <ac:spMk id="4" creationId="{99D3F0EA-1ADF-B295-6653-28E6D4243A2F}"/>
          </ac:spMkLst>
        </pc:spChg>
        <pc:spChg chg="mod">
          <ac:chgData name="Johnson, Kathryn" userId="fc636950-33c7-4c5b-91a9-d3d6a86c01b7" providerId="ADAL" clId="{E949A7CB-FD96-4D97-9610-72060ABE7B91}" dt="2025-09-24T18:18:40.871" v="490" actId="1076"/>
          <ac:spMkLst>
            <pc:docMk/>
            <pc:sldMk cId="131134929" sldId="2030"/>
            <ac:spMk id="6" creationId="{F8A166D6-0A02-05E7-D1B1-E919285BB400}"/>
          </ac:spMkLst>
        </pc:spChg>
        <pc:spChg chg="mod">
          <ac:chgData name="Johnson, Kathryn" userId="fc636950-33c7-4c5b-91a9-d3d6a86c01b7" providerId="ADAL" clId="{E949A7CB-FD96-4D97-9610-72060ABE7B91}" dt="2025-09-24T18:18:49.151" v="493" actId="14100"/>
          <ac:spMkLst>
            <pc:docMk/>
            <pc:sldMk cId="131134929" sldId="2030"/>
            <ac:spMk id="8" creationId="{03913843-ACB0-6925-3C7A-EED8655B64FC}"/>
          </ac:spMkLst>
        </pc:spChg>
        <pc:spChg chg="mod">
          <ac:chgData name="Johnson, Kathryn" userId="fc636950-33c7-4c5b-91a9-d3d6a86c01b7" providerId="ADAL" clId="{E949A7CB-FD96-4D97-9610-72060ABE7B91}" dt="2025-09-24T18:19:03.737" v="497" actId="1076"/>
          <ac:spMkLst>
            <pc:docMk/>
            <pc:sldMk cId="131134929" sldId="2030"/>
            <ac:spMk id="9" creationId="{B719BE94-F4C2-24B3-07EC-3670C04AAD5A}"/>
          </ac:spMkLst>
        </pc:spChg>
        <pc:spChg chg="mod ord">
          <ac:chgData name="Johnson, Kathryn" userId="fc636950-33c7-4c5b-91a9-d3d6a86c01b7" providerId="ADAL" clId="{E949A7CB-FD96-4D97-9610-72060ABE7B91}" dt="2025-09-24T18:18:57.154" v="495" actId="14100"/>
          <ac:spMkLst>
            <pc:docMk/>
            <pc:sldMk cId="131134929" sldId="2030"/>
            <ac:spMk id="10" creationId="{5DFC2206-547D-1953-F9F7-B93AC693DE95}"/>
          </ac:spMkLst>
        </pc:spChg>
        <pc:spChg chg="mod">
          <ac:chgData name="Johnson, Kathryn" userId="fc636950-33c7-4c5b-91a9-d3d6a86c01b7" providerId="ADAL" clId="{E949A7CB-FD96-4D97-9610-72060ABE7B91}" dt="2025-09-24T18:19:12.440" v="499" actId="14100"/>
          <ac:spMkLst>
            <pc:docMk/>
            <pc:sldMk cId="131134929" sldId="2030"/>
            <ac:spMk id="11" creationId="{96CF4548-834B-4622-CEE0-8133E87F8166}"/>
          </ac:spMkLst>
        </pc:spChg>
        <pc:picChg chg="mod ord">
          <ac:chgData name="Johnson, Kathryn" userId="fc636950-33c7-4c5b-91a9-d3d6a86c01b7" providerId="ADAL" clId="{E949A7CB-FD96-4D97-9610-72060ABE7B91}" dt="2025-09-24T18:17:59.202" v="353" actId="13244"/>
          <ac:picMkLst>
            <pc:docMk/>
            <pc:sldMk cId="131134929" sldId="2030"/>
            <ac:picMk id="5" creationId="{81573A34-2A88-6B6C-D527-F77D0B6FB853}"/>
          </ac:picMkLst>
        </pc:picChg>
        <pc:picChg chg="mod">
          <ac:chgData name="Johnson, Kathryn" userId="fc636950-33c7-4c5b-91a9-d3d6a86c01b7" providerId="ADAL" clId="{E949A7CB-FD96-4D97-9610-72060ABE7B91}" dt="2025-09-24T18:18:20.194" v="485" actId="962"/>
          <ac:picMkLst>
            <pc:docMk/>
            <pc:sldMk cId="131134929" sldId="2030"/>
            <ac:picMk id="7" creationId="{D4FB15F7-FC48-0187-5B1F-193987759BA4}"/>
          </ac:picMkLst>
        </pc:picChg>
      </pc:sldChg>
      <pc:sldChg chg="addSp modSp add mod modAnim">
        <pc:chgData name="Johnson, Kathryn" userId="fc636950-33c7-4c5b-91a9-d3d6a86c01b7" providerId="ADAL" clId="{E949A7CB-FD96-4D97-9610-72060ABE7B91}" dt="2025-09-24T18:24:22.664" v="700" actId="962"/>
        <pc:sldMkLst>
          <pc:docMk/>
          <pc:sldMk cId="3116659332" sldId="2036"/>
        </pc:sldMkLst>
        <pc:spChg chg="mod">
          <ac:chgData name="Johnson, Kathryn" userId="fc636950-33c7-4c5b-91a9-d3d6a86c01b7" providerId="ADAL" clId="{E949A7CB-FD96-4D97-9610-72060ABE7B91}" dt="2025-09-24T18:22:20.689" v="685"/>
          <ac:spMkLst>
            <pc:docMk/>
            <pc:sldMk cId="3116659332" sldId="2036"/>
            <ac:spMk id="2" creationId="{E329642B-5898-DA3E-C6B5-F946E53EC997}"/>
          </ac:spMkLst>
        </pc:spChg>
        <pc:spChg chg="mod">
          <ac:chgData name="Johnson, Kathryn" userId="fc636950-33c7-4c5b-91a9-d3d6a86c01b7" providerId="ADAL" clId="{E949A7CB-FD96-4D97-9610-72060ABE7B91}" dt="2025-09-24T18:24:07.591" v="696" actId="962"/>
          <ac:spMkLst>
            <pc:docMk/>
            <pc:sldMk cId="3116659332" sldId="2036"/>
            <ac:spMk id="3" creationId="{7B8A0C8E-2B44-58DC-F0F8-093281F941BB}"/>
          </ac:spMkLst>
        </pc:spChg>
        <pc:spChg chg="add mod ord">
          <ac:chgData name="Johnson, Kathryn" userId="fc636950-33c7-4c5b-91a9-d3d6a86c01b7" providerId="ADAL" clId="{E949A7CB-FD96-4D97-9610-72060ABE7B91}" dt="2025-09-24T18:24:22.664" v="700" actId="962"/>
          <ac:spMkLst>
            <pc:docMk/>
            <pc:sldMk cId="3116659332" sldId="2036"/>
            <ac:spMk id="4" creationId="{A044E6DB-D1BD-0B7C-BFB6-BF6F8AD0E03E}"/>
          </ac:spMkLst>
        </pc:spChg>
        <pc:spChg chg="add mod ord">
          <ac:chgData name="Johnson, Kathryn" userId="fc636950-33c7-4c5b-91a9-d3d6a86c01b7" providerId="ADAL" clId="{E949A7CB-FD96-4D97-9610-72060ABE7B91}" dt="2025-09-24T18:24:19.771" v="698" actId="13244"/>
          <ac:spMkLst>
            <pc:docMk/>
            <pc:sldMk cId="3116659332" sldId="2036"/>
            <ac:spMk id="5" creationId="{38A7BB30-6E23-2620-9D0C-F79A3C42DC18}"/>
          </ac:spMkLst>
        </pc:spChg>
        <pc:spChg chg="mod">
          <ac:chgData name="Johnson, Kathryn" userId="fc636950-33c7-4c5b-91a9-d3d6a86c01b7" providerId="ADAL" clId="{E949A7CB-FD96-4D97-9610-72060ABE7B91}" dt="2025-09-24T18:24:04.072" v="695" actId="962"/>
          <ac:spMkLst>
            <pc:docMk/>
            <pc:sldMk cId="3116659332" sldId="2036"/>
            <ac:spMk id="10" creationId="{407F6D5A-C046-885F-CAD5-8F250DEF1126}"/>
          </ac:spMkLst>
        </pc:spChg>
        <pc:spChg chg="mod">
          <ac:chgData name="Johnson, Kathryn" userId="fc636950-33c7-4c5b-91a9-d3d6a86c01b7" providerId="ADAL" clId="{E949A7CB-FD96-4D97-9610-72060ABE7B91}" dt="2025-09-24T18:24:09.834" v="697" actId="962"/>
          <ac:spMkLst>
            <pc:docMk/>
            <pc:sldMk cId="3116659332" sldId="2036"/>
            <ac:spMk id="11" creationId="{9341DB75-502D-B602-5592-B5CE776E3A23}"/>
          </ac:spMkLst>
        </pc:spChg>
        <pc:spChg chg="mod">
          <ac:chgData name="Johnson, Kathryn" userId="fc636950-33c7-4c5b-91a9-d3d6a86c01b7" providerId="ADAL" clId="{E949A7CB-FD96-4D97-9610-72060ABE7B91}" dt="2025-09-24T18:23:08.179" v="690" actId="1076"/>
          <ac:spMkLst>
            <pc:docMk/>
            <pc:sldMk cId="3116659332" sldId="2036"/>
            <ac:spMk id="13" creationId="{6E13E454-4DC6-33D9-00C5-231020399F27}"/>
          </ac:spMkLst>
        </pc:spChg>
        <pc:spChg chg="mod">
          <ac:chgData name="Johnson, Kathryn" userId="fc636950-33c7-4c5b-91a9-d3d6a86c01b7" providerId="ADAL" clId="{E949A7CB-FD96-4D97-9610-72060ABE7B91}" dt="2025-09-24T18:23:53.301" v="693" actId="962"/>
          <ac:spMkLst>
            <pc:docMk/>
            <pc:sldMk cId="3116659332" sldId="2036"/>
            <ac:spMk id="14" creationId="{FC8C99F0-FCBF-7D0A-EBDD-0D04BD5D26DC}"/>
          </ac:spMkLst>
        </pc:spChg>
        <pc:spChg chg="mod">
          <ac:chgData name="Johnson, Kathryn" userId="fc636950-33c7-4c5b-91a9-d3d6a86c01b7" providerId="ADAL" clId="{E949A7CB-FD96-4D97-9610-72060ABE7B91}" dt="2025-09-24T18:23:55.935" v="694" actId="962"/>
          <ac:spMkLst>
            <pc:docMk/>
            <pc:sldMk cId="3116659332" sldId="2036"/>
            <ac:spMk id="15" creationId="{DA07B747-3433-8B07-4FCE-F2A05481830F}"/>
          </ac:spMkLst>
        </pc:spChg>
      </pc:sldChg>
      <pc:sldChg chg="modSp mod">
        <pc:chgData name="Johnson, Kathryn" userId="fc636950-33c7-4c5b-91a9-d3d6a86c01b7" providerId="ADAL" clId="{E949A7CB-FD96-4D97-9610-72060ABE7B91}" dt="2025-09-24T18:20:01.418" v="576" actId="962"/>
        <pc:sldMkLst>
          <pc:docMk/>
          <pc:sldMk cId="174435438" sldId="2056"/>
        </pc:sldMkLst>
        <pc:picChg chg="mod">
          <ac:chgData name="Johnson, Kathryn" userId="fc636950-33c7-4c5b-91a9-d3d6a86c01b7" providerId="ADAL" clId="{E949A7CB-FD96-4D97-9610-72060ABE7B91}" dt="2025-09-24T18:19:39.113" v="500" actId="13244"/>
          <ac:picMkLst>
            <pc:docMk/>
            <pc:sldMk cId="174435438" sldId="2056"/>
            <ac:picMk id="3" creationId="{766E5076-40CA-53A2-A29A-2369E83EA3DF}"/>
          </ac:picMkLst>
        </pc:picChg>
        <pc:picChg chg="mod">
          <ac:chgData name="Johnson, Kathryn" userId="fc636950-33c7-4c5b-91a9-d3d6a86c01b7" providerId="ADAL" clId="{E949A7CB-FD96-4D97-9610-72060ABE7B91}" dt="2025-09-24T18:20:01.418" v="576" actId="962"/>
          <ac:picMkLst>
            <pc:docMk/>
            <pc:sldMk cId="174435438" sldId="2056"/>
            <ac:picMk id="4" creationId="{DE8DF3BD-B840-1BA9-889B-A8569E93637B}"/>
          </ac:picMkLst>
        </pc:picChg>
      </pc:sldChg>
      <pc:sldChg chg="modSp">
        <pc:chgData name="Johnson, Kathryn" userId="fc636950-33c7-4c5b-91a9-d3d6a86c01b7" providerId="ADAL" clId="{E949A7CB-FD96-4D97-9610-72060ABE7B91}" dt="2025-09-24T18:29:42.087" v="789" actId="962"/>
        <pc:sldMkLst>
          <pc:docMk/>
          <pc:sldMk cId="3723063724" sldId="2122"/>
        </pc:sldMkLst>
        <pc:spChg chg="mod">
          <ac:chgData name="Johnson, Kathryn" userId="fc636950-33c7-4c5b-91a9-d3d6a86c01b7" providerId="ADAL" clId="{E949A7CB-FD96-4D97-9610-72060ABE7B91}" dt="2025-09-24T18:29:42.087" v="789" actId="962"/>
          <ac:spMkLst>
            <pc:docMk/>
            <pc:sldMk cId="3723063724" sldId="2122"/>
            <ac:spMk id="3" creationId="{841B1545-8E8E-B280-4B31-6CDC3443F4C6}"/>
          </ac:spMkLst>
        </pc:spChg>
      </pc:sldChg>
      <pc:sldChg chg="addSp delSp modSp mod modNotesTx">
        <pc:chgData name="Johnson, Kathryn" userId="fc636950-33c7-4c5b-91a9-d3d6a86c01b7" providerId="ADAL" clId="{E949A7CB-FD96-4D97-9610-72060ABE7B91}" dt="2025-09-24T18:15:02.057" v="318" actId="208"/>
        <pc:sldMkLst>
          <pc:docMk/>
          <pc:sldMk cId="1966374347" sldId="2133"/>
        </pc:sldMkLst>
        <pc:picChg chg="mod">
          <ac:chgData name="Johnson, Kathryn" userId="fc636950-33c7-4c5b-91a9-d3d6a86c01b7" providerId="ADAL" clId="{E949A7CB-FD96-4D97-9610-72060ABE7B91}" dt="2025-09-24T18:15:02.057" v="318" actId="208"/>
          <ac:picMkLst>
            <pc:docMk/>
            <pc:sldMk cId="1966374347" sldId="2133"/>
            <ac:picMk id="3" creationId="{329D1162-5CA2-5FA8-D11A-B3DF450ED3EF}"/>
          </ac:picMkLst>
        </pc:picChg>
        <pc:picChg chg="add mod">
          <ac:chgData name="Johnson, Kathryn" userId="fc636950-33c7-4c5b-91a9-d3d6a86c01b7" providerId="ADAL" clId="{E949A7CB-FD96-4D97-9610-72060ABE7B91}" dt="2025-09-24T18:14:47.586" v="315" actId="962"/>
          <ac:picMkLst>
            <pc:docMk/>
            <pc:sldMk cId="1966374347" sldId="2133"/>
            <ac:picMk id="4" creationId="{67B0318C-E325-A03E-4436-48611977E52C}"/>
          </ac:picMkLst>
        </pc:picChg>
      </pc:sldChg>
      <pc:sldChg chg="addSp delSp modSp mod">
        <pc:chgData name="Johnson, Kathryn" userId="fc636950-33c7-4c5b-91a9-d3d6a86c01b7" providerId="ADAL" clId="{E949A7CB-FD96-4D97-9610-72060ABE7B91}" dt="2025-09-24T18:16:34.849" v="332" actId="962"/>
        <pc:sldMkLst>
          <pc:docMk/>
          <pc:sldMk cId="1374196217" sldId="2135"/>
        </pc:sldMkLst>
        <pc:picChg chg="add mod ord">
          <ac:chgData name="Johnson, Kathryn" userId="fc636950-33c7-4c5b-91a9-d3d6a86c01b7" providerId="ADAL" clId="{E949A7CB-FD96-4D97-9610-72060ABE7B91}" dt="2025-09-24T18:16:34.849" v="332" actId="962"/>
          <ac:picMkLst>
            <pc:docMk/>
            <pc:sldMk cId="1374196217" sldId="2135"/>
            <ac:picMk id="5" creationId="{DAFB78A7-A6DF-EC9E-237F-B3795EAD2FE2}"/>
          </ac:picMkLst>
        </pc:picChg>
      </pc:sldChg>
      <pc:sldChg chg="modSp mod">
        <pc:chgData name="Johnson, Kathryn" userId="fc636950-33c7-4c5b-91a9-d3d6a86c01b7" providerId="ADAL" clId="{E949A7CB-FD96-4D97-9610-72060ABE7B91}" dt="2025-09-24T18:25:29.954" v="704" actId="1076"/>
        <pc:sldMkLst>
          <pc:docMk/>
          <pc:sldMk cId="3602342205" sldId="2167"/>
        </pc:sldMkLst>
      </pc:sldChg>
      <pc:sldChg chg="modSp">
        <pc:chgData name="Johnson, Kathryn" userId="fc636950-33c7-4c5b-91a9-d3d6a86c01b7" providerId="ADAL" clId="{E949A7CB-FD96-4D97-9610-72060ABE7B91}" dt="2025-09-24T18:31:25.688" v="800" actId="962"/>
        <pc:sldMkLst>
          <pc:docMk/>
          <pc:sldMk cId="2479250832" sldId="2179"/>
        </pc:sldMkLst>
      </pc:sldChg>
      <pc:sldChg chg="addSp delSp modSp mod delAnim modAnim">
        <pc:chgData name="Johnson, Kathryn" userId="fc636950-33c7-4c5b-91a9-d3d6a86c01b7" providerId="ADAL" clId="{E949A7CB-FD96-4D97-9610-72060ABE7B91}" dt="2025-10-01T21:20:35.039" v="2676" actId="478"/>
        <pc:sldMkLst>
          <pc:docMk/>
          <pc:sldMk cId="962184417" sldId="2183"/>
        </pc:sldMkLst>
        <pc:spChg chg="mod">
          <ac:chgData name="Johnson, Kathryn" userId="fc636950-33c7-4c5b-91a9-d3d6a86c01b7" providerId="ADAL" clId="{E949A7CB-FD96-4D97-9610-72060ABE7B91}" dt="2025-09-26T19:43:49.610" v="1465" actId="962"/>
          <ac:spMkLst>
            <pc:docMk/>
            <pc:sldMk cId="962184417" sldId="2183"/>
            <ac:spMk id="5" creationId="{FCC7D24C-5AED-33B5-E671-312A20C40B81}"/>
          </ac:spMkLst>
        </pc:spChg>
        <pc:picChg chg="mod ord">
          <ac:chgData name="Johnson, Kathryn" userId="fc636950-33c7-4c5b-91a9-d3d6a86c01b7" providerId="ADAL" clId="{E949A7CB-FD96-4D97-9610-72060ABE7B91}" dt="2025-09-26T19:44:06.008" v="1505" actId="962"/>
          <ac:picMkLst>
            <pc:docMk/>
            <pc:sldMk cId="962184417" sldId="2183"/>
            <ac:picMk id="3" creationId="{4E29A3E1-D20E-033A-905B-98A9AEB88832}"/>
          </ac:picMkLst>
        </pc:picChg>
      </pc:sldChg>
      <pc:sldChg chg="addSp delSp modSp mod delAnim modAnim">
        <pc:chgData name="Johnson, Kathryn" userId="fc636950-33c7-4c5b-91a9-d3d6a86c01b7" providerId="ADAL" clId="{E949A7CB-FD96-4D97-9610-72060ABE7B91}" dt="2025-10-01T21:20:54.946" v="2679" actId="1076"/>
        <pc:sldMkLst>
          <pc:docMk/>
          <pc:sldMk cId="3504834648" sldId="2185"/>
        </pc:sldMkLst>
        <pc:spChg chg="mod">
          <ac:chgData name="Johnson, Kathryn" userId="fc636950-33c7-4c5b-91a9-d3d6a86c01b7" providerId="ADAL" clId="{E949A7CB-FD96-4D97-9610-72060ABE7B91}" dt="2025-09-26T19:57:11.055" v="1657" actId="962"/>
          <ac:spMkLst>
            <pc:docMk/>
            <pc:sldMk cId="3504834648" sldId="2185"/>
            <ac:spMk id="5" creationId="{E9198273-D18F-8BC3-0520-0E05F4D3CB8D}"/>
          </ac:spMkLst>
        </pc:spChg>
        <pc:picChg chg="add mod">
          <ac:chgData name="Johnson, Kathryn" userId="fc636950-33c7-4c5b-91a9-d3d6a86c01b7" providerId="ADAL" clId="{E949A7CB-FD96-4D97-9610-72060ABE7B91}" dt="2025-10-01T21:20:54.946" v="2679" actId="1076"/>
          <ac:picMkLst>
            <pc:docMk/>
            <pc:sldMk cId="3504834648" sldId="2185"/>
            <ac:picMk id="4" creationId="{CBB89341-F08E-D6A7-50D4-A36C128011DD}"/>
          </ac:picMkLst>
        </pc:picChg>
        <pc:picChg chg="mod ord">
          <ac:chgData name="Johnson, Kathryn" userId="fc636950-33c7-4c5b-91a9-d3d6a86c01b7" providerId="ADAL" clId="{E949A7CB-FD96-4D97-9610-72060ABE7B91}" dt="2025-09-26T19:57:29.227" v="1659" actId="962"/>
          <ac:picMkLst>
            <pc:docMk/>
            <pc:sldMk cId="3504834648" sldId="2185"/>
            <ac:picMk id="7" creationId="{0CCED597-A43D-DD2D-C244-2097389A7996}"/>
          </ac:picMkLst>
        </pc:picChg>
        <pc:picChg chg="add mod">
          <ac:chgData name="Johnson, Kathryn" userId="fc636950-33c7-4c5b-91a9-d3d6a86c01b7" providerId="ADAL" clId="{E949A7CB-FD96-4D97-9610-72060ABE7B91}" dt="2025-10-01T21:20:54.946" v="2679" actId="1076"/>
          <ac:picMkLst>
            <pc:docMk/>
            <pc:sldMk cId="3504834648" sldId="2185"/>
            <ac:picMk id="9" creationId="{412A7BF9-DB1B-4F91-9D6C-CA36621F8CCD}"/>
          </ac:picMkLst>
        </pc:picChg>
        <pc:picChg chg="add mod">
          <ac:chgData name="Johnson, Kathryn" userId="fc636950-33c7-4c5b-91a9-d3d6a86c01b7" providerId="ADAL" clId="{E949A7CB-FD96-4D97-9610-72060ABE7B91}" dt="2025-10-01T21:20:54.946" v="2679" actId="1076"/>
          <ac:picMkLst>
            <pc:docMk/>
            <pc:sldMk cId="3504834648" sldId="2185"/>
            <ac:picMk id="10" creationId="{A7CEB035-8205-DCA8-5675-6AFE8B86613F}"/>
          </ac:picMkLst>
        </pc:picChg>
        <pc:picChg chg="add mod">
          <ac:chgData name="Johnson, Kathryn" userId="fc636950-33c7-4c5b-91a9-d3d6a86c01b7" providerId="ADAL" clId="{E949A7CB-FD96-4D97-9610-72060ABE7B91}" dt="2025-10-01T21:20:54.946" v="2679" actId="1076"/>
          <ac:picMkLst>
            <pc:docMk/>
            <pc:sldMk cId="3504834648" sldId="2185"/>
            <ac:picMk id="11" creationId="{6051D314-D931-14DC-732C-6666CE3C073F}"/>
          </ac:picMkLst>
        </pc:picChg>
        <pc:picChg chg="add mod">
          <ac:chgData name="Johnson, Kathryn" userId="fc636950-33c7-4c5b-91a9-d3d6a86c01b7" providerId="ADAL" clId="{E949A7CB-FD96-4D97-9610-72060ABE7B91}" dt="2025-10-01T21:20:54.946" v="2679" actId="1076"/>
          <ac:picMkLst>
            <pc:docMk/>
            <pc:sldMk cId="3504834648" sldId="2185"/>
            <ac:picMk id="12" creationId="{06A0D919-CD73-469F-B68E-C0AB10F4E439}"/>
          </ac:picMkLst>
        </pc:picChg>
        <pc:picChg chg="add mod">
          <ac:chgData name="Johnson, Kathryn" userId="fc636950-33c7-4c5b-91a9-d3d6a86c01b7" providerId="ADAL" clId="{E949A7CB-FD96-4D97-9610-72060ABE7B91}" dt="2025-10-01T21:20:54.946" v="2679" actId="1076"/>
          <ac:picMkLst>
            <pc:docMk/>
            <pc:sldMk cId="3504834648" sldId="2185"/>
            <ac:picMk id="14" creationId="{801114DD-4312-B121-DF81-730ED7611CB5}"/>
          </ac:picMkLst>
        </pc:picChg>
        <pc:picChg chg="add mod">
          <ac:chgData name="Johnson, Kathryn" userId="fc636950-33c7-4c5b-91a9-d3d6a86c01b7" providerId="ADAL" clId="{E949A7CB-FD96-4D97-9610-72060ABE7B91}" dt="2025-10-01T21:20:54.946" v="2679" actId="1076"/>
          <ac:picMkLst>
            <pc:docMk/>
            <pc:sldMk cId="3504834648" sldId="2185"/>
            <ac:picMk id="15" creationId="{1FF98371-F7F1-75E9-5658-C75AEA60B96D}"/>
          </ac:picMkLst>
        </pc:picChg>
        <pc:picChg chg="add mod">
          <ac:chgData name="Johnson, Kathryn" userId="fc636950-33c7-4c5b-91a9-d3d6a86c01b7" providerId="ADAL" clId="{E949A7CB-FD96-4D97-9610-72060ABE7B91}" dt="2025-10-01T21:20:54.946" v="2679" actId="1076"/>
          <ac:picMkLst>
            <pc:docMk/>
            <pc:sldMk cId="3504834648" sldId="2185"/>
            <ac:picMk id="17" creationId="{41A1EE94-958A-E9BA-B21A-40F94572FD4F}"/>
          </ac:picMkLst>
        </pc:picChg>
        <pc:picChg chg="add mod">
          <ac:chgData name="Johnson, Kathryn" userId="fc636950-33c7-4c5b-91a9-d3d6a86c01b7" providerId="ADAL" clId="{E949A7CB-FD96-4D97-9610-72060ABE7B91}" dt="2025-10-01T21:20:54.946" v="2679" actId="1076"/>
          <ac:picMkLst>
            <pc:docMk/>
            <pc:sldMk cId="3504834648" sldId="2185"/>
            <ac:picMk id="19" creationId="{465A172C-F886-0871-1B81-BA1322233C87}"/>
          </ac:picMkLst>
        </pc:picChg>
        <pc:picChg chg="add mod">
          <ac:chgData name="Johnson, Kathryn" userId="fc636950-33c7-4c5b-91a9-d3d6a86c01b7" providerId="ADAL" clId="{E949A7CB-FD96-4D97-9610-72060ABE7B91}" dt="2025-10-01T21:20:54.946" v="2679" actId="1076"/>
          <ac:picMkLst>
            <pc:docMk/>
            <pc:sldMk cId="3504834648" sldId="2185"/>
            <ac:picMk id="21" creationId="{67FE06BA-F433-2DED-6F08-86744A452C49}"/>
          </ac:picMkLst>
        </pc:picChg>
      </pc:sldChg>
      <pc:sldChg chg="modSp">
        <pc:chgData name="Johnson, Kathryn" userId="fc636950-33c7-4c5b-91a9-d3d6a86c01b7" providerId="ADAL" clId="{E949A7CB-FD96-4D97-9610-72060ABE7B91}" dt="2025-09-24T18:20:55.904" v="676" actId="962"/>
        <pc:sldMkLst>
          <pc:docMk/>
          <pc:sldMk cId="816448856" sldId="2189"/>
        </pc:sldMkLst>
        <pc:picChg chg="mod">
          <ac:chgData name="Johnson, Kathryn" userId="fc636950-33c7-4c5b-91a9-d3d6a86c01b7" providerId="ADAL" clId="{E949A7CB-FD96-4D97-9610-72060ABE7B91}" dt="2025-09-24T18:20:55.904" v="676" actId="962"/>
          <ac:picMkLst>
            <pc:docMk/>
            <pc:sldMk cId="816448856" sldId="2189"/>
            <ac:picMk id="1026" creationId="{6251FD78-73A9-1C1A-F5B9-8C8A2B4508A1}"/>
          </ac:picMkLst>
        </pc:picChg>
      </pc:sldChg>
      <pc:sldChg chg="modSp">
        <pc:chgData name="Johnson, Kathryn" userId="fc636950-33c7-4c5b-91a9-d3d6a86c01b7" providerId="ADAL" clId="{E949A7CB-FD96-4D97-9610-72060ABE7B91}" dt="2025-09-24T18:21:12.216" v="682" actId="962"/>
        <pc:sldMkLst>
          <pc:docMk/>
          <pc:sldMk cId="3535853705" sldId="2190"/>
        </pc:sldMkLst>
        <pc:picChg chg="mod">
          <ac:chgData name="Johnson, Kathryn" userId="fc636950-33c7-4c5b-91a9-d3d6a86c01b7" providerId="ADAL" clId="{E949A7CB-FD96-4D97-9610-72060ABE7B91}" dt="2025-09-24T18:21:07.781" v="680" actId="962"/>
          <ac:picMkLst>
            <pc:docMk/>
            <pc:sldMk cId="3535853705" sldId="2190"/>
            <ac:picMk id="2050" creationId="{DFDB0DDD-7E0B-0176-70E4-9152CAC8AF95}"/>
          </ac:picMkLst>
        </pc:picChg>
        <pc:picChg chg="mod">
          <ac:chgData name="Johnson, Kathryn" userId="fc636950-33c7-4c5b-91a9-d3d6a86c01b7" providerId="ADAL" clId="{E949A7CB-FD96-4D97-9610-72060ABE7B91}" dt="2025-09-24T18:21:12.216" v="682" actId="962"/>
          <ac:picMkLst>
            <pc:docMk/>
            <pc:sldMk cId="3535853705" sldId="2190"/>
            <ac:picMk id="2052" creationId="{97932BA8-6812-E42C-0A70-ED87105ED287}"/>
          </ac:picMkLst>
        </pc:picChg>
      </pc:sldChg>
      <pc:sldChg chg="addSp delSp modSp mod">
        <pc:chgData name="Johnson, Kathryn" userId="fc636950-33c7-4c5b-91a9-d3d6a86c01b7" providerId="ADAL" clId="{E949A7CB-FD96-4D97-9610-72060ABE7B91}" dt="2025-09-24T18:31:05.624" v="798" actId="962"/>
        <pc:sldMkLst>
          <pc:docMk/>
          <pc:sldMk cId="3835375527" sldId="2191"/>
        </pc:sldMkLst>
        <pc:picChg chg="mod">
          <ac:chgData name="Johnson, Kathryn" userId="fc636950-33c7-4c5b-91a9-d3d6a86c01b7" providerId="ADAL" clId="{E949A7CB-FD96-4D97-9610-72060ABE7B91}" dt="2025-09-24T18:31:05.624" v="798" actId="962"/>
          <ac:picMkLst>
            <pc:docMk/>
            <pc:sldMk cId="3835375527" sldId="2191"/>
            <ac:picMk id="6" creationId="{09BED73C-C245-369C-AC4E-C08BBC88F8E1}"/>
          </ac:picMkLst>
        </pc:picChg>
      </pc:sldChg>
      <pc:sldChg chg="modSp">
        <pc:chgData name="Johnson, Kathryn" userId="fc636950-33c7-4c5b-91a9-d3d6a86c01b7" providerId="ADAL" clId="{E949A7CB-FD96-4D97-9610-72060ABE7B91}" dt="2025-09-24T18:29:13.146" v="783" actId="962"/>
        <pc:sldMkLst>
          <pc:docMk/>
          <pc:sldMk cId="3319912621" sldId="2193"/>
        </pc:sldMkLst>
        <pc:picChg chg="mod">
          <ac:chgData name="Johnson, Kathryn" userId="fc636950-33c7-4c5b-91a9-d3d6a86c01b7" providerId="ADAL" clId="{E949A7CB-FD96-4D97-9610-72060ABE7B91}" dt="2025-09-24T18:29:13.146" v="783" actId="962"/>
          <ac:picMkLst>
            <pc:docMk/>
            <pc:sldMk cId="3319912621" sldId="2193"/>
            <ac:picMk id="7" creationId="{5F14E175-09F4-71CB-A665-4B79104F926A}"/>
          </ac:picMkLst>
        </pc:picChg>
        <pc:picChg chg="mod">
          <ac:chgData name="Johnson, Kathryn" userId="fc636950-33c7-4c5b-91a9-d3d6a86c01b7" providerId="ADAL" clId="{E949A7CB-FD96-4D97-9610-72060ABE7B91}" dt="2025-09-24T18:28:19.920" v="760" actId="962"/>
          <ac:picMkLst>
            <pc:docMk/>
            <pc:sldMk cId="3319912621" sldId="2193"/>
            <ac:picMk id="3074" creationId="{C4C67164-7551-1A18-4AB6-3E6799760F09}"/>
          </ac:picMkLst>
        </pc:picChg>
      </pc:sldChg>
      <pc:sldChg chg="addSp modSp mod">
        <pc:chgData name="Johnson, Kathryn" userId="fc636950-33c7-4c5b-91a9-d3d6a86c01b7" providerId="ADAL" clId="{E949A7CB-FD96-4D97-9610-72060ABE7B91}" dt="2025-09-26T19:34:15.179" v="1212" actId="33553"/>
        <pc:sldMkLst>
          <pc:docMk/>
          <pc:sldMk cId="3433740716" sldId="2194"/>
        </pc:sldMkLst>
        <pc:spChg chg="add mod ord">
          <ac:chgData name="Johnson, Kathryn" userId="fc636950-33c7-4c5b-91a9-d3d6a86c01b7" providerId="ADAL" clId="{E949A7CB-FD96-4D97-9610-72060ABE7B91}" dt="2025-09-26T19:34:15.179" v="1212" actId="33553"/>
          <ac:spMkLst>
            <pc:docMk/>
            <pc:sldMk cId="3433740716" sldId="2194"/>
            <ac:spMk id="2" creationId="{D12EEA48-E559-32E8-3B2F-AE1192AA5DF1}"/>
          </ac:spMkLst>
        </pc:spChg>
        <pc:picChg chg="mod">
          <ac:chgData name="Johnson, Kathryn" userId="fc636950-33c7-4c5b-91a9-d3d6a86c01b7" providerId="ADAL" clId="{E949A7CB-FD96-4D97-9610-72060ABE7B91}" dt="2025-09-24T18:28:52.044" v="782" actId="962"/>
          <ac:picMkLst>
            <pc:docMk/>
            <pc:sldMk cId="3433740716" sldId="2194"/>
            <ac:picMk id="3074" creationId="{3888A37B-441E-25E8-1FF1-08DE07B13EEA}"/>
          </ac:picMkLst>
        </pc:picChg>
      </pc:sldChg>
      <pc:sldChg chg="modSp mod">
        <pc:chgData name="Johnson, Kathryn" userId="fc636950-33c7-4c5b-91a9-d3d6a86c01b7" providerId="ADAL" clId="{E949A7CB-FD96-4D97-9610-72060ABE7B91}" dt="2025-09-24T18:29:48.060" v="791" actId="962"/>
        <pc:sldMkLst>
          <pc:docMk/>
          <pc:sldMk cId="2901145600" sldId="2195"/>
        </pc:sldMkLst>
        <pc:spChg chg="mod">
          <ac:chgData name="Johnson, Kathryn" userId="fc636950-33c7-4c5b-91a9-d3d6a86c01b7" providerId="ADAL" clId="{E949A7CB-FD96-4D97-9610-72060ABE7B91}" dt="2025-09-24T18:29:45.534" v="790" actId="962"/>
          <ac:spMkLst>
            <pc:docMk/>
            <pc:sldMk cId="2901145600" sldId="2195"/>
            <ac:spMk id="3" creationId="{67C54E2F-F297-3A72-CF71-1F5A1092DA61}"/>
          </ac:spMkLst>
        </pc:spChg>
        <pc:picChg chg="mod">
          <ac:chgData name="Johnson, Kathryn" userId="fc636950-33c7-4c5b-91a9-d3d6a86c01b7" providerId="ADAL" clId="{E949A7CB-FD96-4D97-9610-72060ABE7B91}" dt="2025-09-24T18:29:48.060" v="791" actId="962"/>
          <ac:picMkLst>
            <pc:docMk/>
            <pc:sldMk cId="2901145600" sldId="2195"/>
            <ac:picMk id="5" creationId="{43DEAB87-F86B-576C-CBAB-5235E76AA965}"/>
          </ac:picMkLst>
        </pc:picChg>
      </pc:sldChg>
      <pc:sldChg chg="modSp mod">
        <pc:chgData name="Johnson, Kathryn" userId="fc636950-33c7-4c5b-91a9-d3d6a86c01b7" providerId="ADAL" clId="{E949A7CB-FD96-4D97-9610-72060ABE7B91}" dt="2025-09-24T18:35:21.202" v="1209" actId="1076"/>
        <pc:sldMkLst>
          <pc:docMk/>
          <pc:sldMk cId="1913327625" sldId="2198"/>
        </pc:sldMkLst>
      </pc:sldChg>
      <pc:sldChg chg="delSp modSp mod">
        <pc:chgData name="Johnson, Kathryn" userId="fc636950-33c7-4c5b-91a9-d3d6a86c01b7" providerId="ADAL" clId="{E949A7CB-FD96-4D97-9610-72060ABE7B91}" dt="2025-09-30T18:36:48.337" v="2667" actId="962"/>
        <pc:sldMkLst>
          <pc:docMk/>
          <pc:sldMk cId="1763219537" sldId="2230"/>
        </pc:sldMkLst>
      </pc:sldChg>
      <pc:sldChg chg="modSp mod">
        <pc:chgData name="Johnson, Kathryn" userId="fc636950-33c7-4c5b-91a9-d3d6a86c01b7" providerId="ADAL" clId="{E949A7CB-FD96-4D97-9610-72060ABE7B91}" dt="2025-09-26T19:55:21.840" v="1636" actId="962"/>
        <pc:sldMkLst>
          <pc:docMk/>
          <pc:sldMk cId="767495332" sldId="2237"/>
        </pc:sldMkLst>
        <pc:picChg chg="mod">
          <ac:chgData name="Johnson, Kathryn" userId="fc636950-33c7-4c5b-91a9-d3d6a86c01b7" providerId="ADAL" clId="{E949A7CB-FD96-4D97-9610-72060ABE7B91}" dt="2025-09-26T19:55:06.003" v="1623" actId="962"/>
          <ac:picMkLst>
            <pc:docMk/>
            <pc:sldMk cId="767495332" sldId="2237"/>
            <ac:picMk id="5" creationId="{D02ACA72-F543-B15B-168B-BBAE0C77F563}"/>
          </ac:picMkLst>
        </pc:picChg>
        <pc:picChg chg="mod">
          <ac:chgData name="Johnson, Kathryn" userId="fc636950-33c7-4c5b-91a9-d3d6a86c01b7" providerId="ADAL" clId="{E949A7CB-FD96-4D97-9610-72060ABE7B91}" dt="2025-09-26T19:55:21.840" v="1636" actId="962"/>
          <ac:picMkLst>
            <pc:docMk/>
            <pc:sldMk cId="767495332" sldId="2237"/>
            <ac:picMk id="7" creationId="{2C6103FD-AB4A-6916-BCCC-0C2AB2F717D6}"/>
          </ac:picMkLst>
        </pc:picChg>
        <pc:picChg chg="mod">
          <ac:chgData name="Johnson, Kathryn" userId="fc636950-33c7-4c5b-91a9-d3d6a86c01b7" providerId="ADAL" clId="{E949A7CB-FD96-4D97-9610-72060ABE7B91}" dt="2025-09-26T19:55:14.905" v="1635" actId="962"/>
          <ac:picMkLst>
            <pc:docMk/>
            <pc:sldMk cId="767495332" sldId="2237"/>
            <ac:picMk id="9" creationId="{4D6FB1B3-4C3C-26C8-AC97-02553E497F95}"/>
          </ac:picMkLst>
        </pc:picChg>
      </pc:sldChg>
      <pc:sldChg chg="modSp mod">
        <pc:chgData name="Johnson, Kathryn" userId="fc636950-33c7-4c5b-91a9-d3d6a86c01b7" providerId="ADAL" clId="{E949A7CB-FD96-4D97-9610-72060ABE7B91}" dt="2025-09-26T19:33:39.285" v="1210" actId="33553"/>
        <pc:sldMkLst>
          <pc:docMk/>
          <pc:sldMk cId="4106586599" sldId="2238"/>
        </pc:sldMkLst>
      </pc:sldChg>
      <pc:sldChg chg="modSp mod">
        <pc:chgData name="Johnson, Kathryn" userId="fc636950-33c7-4c5b-91a9-d3d6a86c01b7" providerId="ADAL" clId="{E949A7CB-FD96-4D97-9610-72060ABE7B91}" dt="2025-09-24T18:15:55.231" v="320" actId="13244"/>
        <pc:sldMkLst>
          <pc:docMk/>
          <pc:sldMk cId="1234656289" sldId="2239"/>
        </pc:sldMkLst>
      </pc:sldChg>
      <pc:sldChg chg="addSp delSp modSp mod">
        <pc:chgData name="Johnson, Kathryn" userId="fc636950-33c7-4c5b-91a9-d3d6a86c01b7" providerId="ADAL" clId="{E949A7CB-FD96-4D97-9610-72060ABE7B91}" dt="2025-09-30T15:49:23.497" v="2449" actId="962"/>
        <pc:sldMkLst>
          <pc:docMk/>
          <pc:sldMk cId="3227992131" sldId="2240"/>
        </pc:sldMkLst>
        <pc:spChg chg="mod">
          <ac:chgData name="Johnson, Kathryn" userId="fc636950-33c7-4c5b-91a9-d3d6a86c01b7" providerId="ADAL" clId="{E949A7CB-FD96-4D97-9610-72060ABE7B91}" dt="2025-09-30T15:49:23.497" v="2449" actId="962"/>
          <ac:spMkLst>
            <pc:docMk/>
            <pc:sldMk cId="3227992131" sldId="2240"/>
            <ac:spMk id="2" creationId="{C329B704-9A30-373E-3FB8-9387C6AC3B06}"/>
          </ac:spMkLst>
        </pc:spChg>
        <pc:spChg chg="add mod ord">
          <ac:chgData name="Johnson, Kathryn" userId="fc636950-33c7-4c5b-91a9-d3d6a86c01b7" providerId="ADAL" clId="{E949A7CB-FD96-4D97-9610-72060ABE7B91}" dt="2025-09-30T15:49:22.579" v="2448" actId="13244"/>
          <ac:spMkLst>
            <pc:docMk/>
            <pc:sldMk cId="3227992131" sldId="2240"/>
            <ac:spMk id="6" creationId="{BE32C394-6BF8-66D3-3465-09980576E154}"/>
          </ac:spMkLst>
        </pc:spChg>
        <pc:picChg chg="mod">
          <ac:chgData name="Johnson, Kathryn" userId="fc636950-33c7-4c5b-91a9-d3d6a86c01b7" providerId="ADAL" clId="{E949A7CB-FD96-4D97-9610-72060ABE7B91}" dt="2025-09-24T18:33:41.867" v="1188" actId="962"/>
          <ac:picMkLst>
            <pc:docMk/>
            <pc:sldMk cId="3227992131" sldId="2240"/>
            <ac:picMk id="5" creationId="{80E847D3-1D4A-41C6-017A-26D83CDC8C08}"/>
          </ac:picMkLst>
        </pc:picChg>
        <pc:picChg chg="mod ord">
          <ac:chgData name="Johnson, Kathryn" userId="fc636950-33c7-4c5b-91a9-d3d6a86c01b7" providerId="ADAL" clId="{E949A7CB-FD96-4D97-9610-72060ABE7B91}" dt="2025-09-24T18:33:46.561" v="1190" actId="13244"/>
          <ac:picMkLst>
            <pc:docMk/>
            <pc:sldMk cId="3227992131" sldId="2240"/>
            <ac:picMk id="7" creationId="{E61BF64F-FE1C-A258-990C-7B17AF8CABD9}"/>
          </ac:picMkLst>
        </pc:picChg>
        <pc:picChg chg="mod">
          <ac:chgData name="Johnson, Kathryn" userId="fc636950-33c7-4c5b-91a9-d3d6a86c01b7" providerId="ADAL" clId="{E949A7CB-FD96-4D97-9610-72060ABE7B91}" dt="2025-09-24T18:33:38.593" v="1187" actId="962"/>
          <ac:picMkLst>
            <pc:docMk/>
            <pc:sldMk cId="3227992131" sldId="2240"/>
            <ac:picMk id="9" creationId="{2C43F98C-A6CD-06F3-BF68-E9FA27805901}"/>
          </ac:picMkLst>
        </pc:picChg>
      </pc:sldChg>
      <pc:sldChg chg="addSp modSp mod">
        <pc:chgData name="Johnson, Kathryn" userId="fc636950-33c7-4c5b-91a9-d3d6a86c01b7" providerId="ADAL" clId="{E949A7CB-FD96-4D97-9610-72060ABE7B91}" dt="2025-09-30T15:49:39.809" v="2454" actId="962"/>
        <pc:sldMkLst>
          <pc:docMk/>
          <pc:sldMk cId="926348048" sldId="2241"/>
        </pc:sldMkLst>
        <pc:spChg chg="mod">
          <ac:chgData name="Johnson, Kathryn" userId="fc636950-33c7-4c5b-91a9-d3d6a86c01b7" providerId="ADAL" clId="{E949A7CB-FD96-4D97-9610-72060ABE7B91}" dt="2025-09-30T15:49:39.809" v="2454" actId="962"/>
          <ac:spMkLst>
            <pc:docMk/>
            <pc:sldMk cId="926348048" sldId="2241"/>
            <ac:spMk id="2" creationId="{1F8D039F-DAA0-92E5-74CA-A928A3C8DA9C}"/>
          </ac:spMkLst>
        </pc:spChg>
        <pc:spChg chg="add mod ord">
          <ac:chgData name="Johnson, Kathryn" userId="fc636950-33c7-4c5b-91a9-d3d6a86c01b7" providerId="ADAL" clId="{E949A7CB-FD96-4D97-9610-72060ABE7B91}" dt="2025-09-30T15:49:38.845" v="2453" actId="13244"/>
          <ac:spMkLst>
            <pc:docMk/>
            <pc:sldMk cId="926348048" sldId="2241"/>
            <ac:spMk id="3" creationId="{FCCFFB9A-A895-D99F-6BDA-DBD4B8B0455F}"/>
          </ac:spMkLst>
        </pc:spChg>
        <pc:picChg chg="mod">
          <ac:chgData name="Johnson, Kathryn" userId="fc636950-33c7-4c5b-91a9-d3d6a86c01b7" providerId="ADAL" clId="{E949A7CB-FD96-4D97-9610-72060ABE7B91}" dt="2025-09-26T20:02:54.636" v="1681" actId="208"/>
          <ac:picMkLst>
            <pc:docMk/>
            <pc:sldMk cId="926348048" sldId="2241"/>
            <ac:picMk id="7" creationId="{DF29A3F7-B5C0-35FA-5E46-9664FFA44044}"/>
          </ac:picMkLst>
        </pc:picChg>
      </pc:sldChg>
      <pc:sldChg chg="delSp modSp mod">
        <pc:chgData name="Johnson, Kathryn" userId="fc636950-33c7-4c5b-91a9-d3d6a86c01b7" providerId="ADAL" clId="{E949A7CB-FD96-4D97-9610-72060ABE7B91}" dt="2025-09-24T18:34:04.685" v="1193" actId="478"/>
        <pc:sldMkLst>
          <pc:docMk/>
          <pc:sldMk cId="2956471537" sldId="2244"/>
        </pc:sldMkLst>
        <pc:spChg chg="mod">
          <ac:chgData name="Johnson, Kathryn" userId="fc636950-33c7-4c5b-91a9-d3d6a86c01b7" providerId="ADAL" clId="{E949A7CB-FD96-4D97-9610-72060ABE7B91}" dt="2025-09-24T18:33:56.195" v="1191" actId="1076"/>
          <ac:spMkLst>
            <pc:docMk/>
            <pc:sldMk cId="2956471537" sldId="2244"/>
            <ac:spMk id="6" creationId="{3CA61C2A-7DA0-9C04-DC9C-919525A2BA60}"/>
          </ac:spMkLst>
        </pc:spChg>
      </pc:sldChg>
      <pc:sldChg chg="modSp mod">
        <pc:chgData name="Johnson, Kathryn" userId="fc636950-33c7-4c5b-91a9-d3d6a86c01b7" providerId="ADAL" clId="{E949A7CB-FD96-4D97-9610-72060ABE7B91}" dt="2025-09-26T19:36:20.018" v="1214" actId="962"/>
        <pc:sldMkLst>
          <pc:docMk/>
          <pc:sldMk cId="3213849885" sldId="2252"/>
        </pc:sldMkLst>
        <pc:spChg chg="mod">
          <ac:chgData name="Johnson, Kathryn" userId="fc636950-33c7-4c5b-91a9-d3d6a86c01b7" providerId="ADAL" clId="{E949A7CB-FD96-4D97-9610-72060ABE7B91}" dt="2025-09-26T19:36:20.018" v="1214" actId="962"/>
          <ac:spMkLst>
            <pc:docMk/>
            <pc:sldMk cId="3213849885" sldId="2252"/>
            <ac:spMk id="3" creationId="{68493ECF-C339-63EA-82EE-161222A63CDC}"/>
          </ac:spMkLst>
        </pc:spChg>
      </pc:sldChg>
      <pc:sldChg chg="modSp">
        <pc:chgData name="Johnson, Kathryn" userId="fc636950-33c7-4c5b-91a9-d3d6a86c01b7" providerId="ADAL" clId="{E949A7CB-FD96-4D97-9610-72060ABE7B91}" dt="2025-09-26T19:36:40.192" v="1216" actId="962"/>
        <pc:sldMkLst>
          <pc:docMk/>
          <pc:sldMk cId="3478123360" sldId="2253"/>
        </pc:sldMkLst>
        <pc:graphicFrameChg chg="mod">
          <ac:chgData name="Johnson, Kathryn" userId="fc636950-33c7-4c5b-91a9-d3d6a86c01b7" providerId="ADAL" clId="{E949A7CB-FD96-4D97-9610-72060ABE7B91}" dt="2025-09-26T19:36:40.192" v="1216" actId="962"/>
          <ac:graphicFrameMkLst>
            <pc:docMk/>
            <pc:sldMk cId="3478123360" sldId="2253"/>
            <ac:graphicFrameMk id="5" creationId="{882F5270-B7AE-C3F8-5C6B-FBD7D5566EF7}"/>
          </ac:graphicFrameMkLst>
        </pc:graphicFrameChg>
      </pc:sldChg>
      <pc:sldChg chg="modSp mod">
        <pc:chgData name="Johnson, Kathryn" userId="fc636950-33c7-4c5b-91a9-d3d6a86c01b7" providerId="ADAL" clId="{E949A7CB-FD96-4D97-9610-72060ABE7B91}" dt="2025-09-26T19:41:32.441" v="1240" actId="962"/>
        <pc:sldMkLst>
          <pc:docMk/>
          <pc:sldMk cId="2003908291" sldId="2255"/>
        </pc:sldMkLst>
        <pc:picChg chg="mod">
          <ac:chgData name="Johnson, Kathryn" userId="fc636950-33c7-4c5b-91a9-d3d6a86c01b7" providerId="ADAL" clId="{E949A7CB-FD96-4D97-9610-72060ABE7B91}" dt="2025-09-26T19:41:32.441" v="1240" actId="962"/>
          <ac:picMkLst>
            <pc:docMk/>
            <pc:sldMk cId="2003908291" sldId="2255"/>
            <ac:picMk id="5" creationId="{174BB579-7EBE-CF05-F516-28A0B2FD1740}"/>
          </ac:picMkLst>
        </pc:picChg>
      </pc:sldChg>
      <pc:sldChg chg="modSp mod">
        <pc:chgData name="Johnson, Kathryn" userId="fc636950-33c7-4c5b-91a9-d3d6a86c01b7" providerId="ADAL" clId="{E949A7CB-FD96-4D97-9610-72060ABE7B91}" dt="2025-09-26T19:38:07.485" v="1227" actId="962"/>
        <pc:sldMkLst>
          <pc:docMk/>
          <pc:sldMk cId="4060283256" sldId="2259"/>
        </pc:sldMkLst>
        <pc:spChg chg="mod">
          <ac:chgData name="Johnson, Kathryn" userId="fc636950-33c7-4c5b-91a9-d3d6a86c01b7" providerId="ADAL" clId="{E949A7CB-FD96-4D97-9610-72060ABE7B91}" dt="2025-09-26T19:38:05.836" v="1224" actId="962"/>
          <ac:spMkLst>
            <pc:docMk/>
            <pc:sldMk cId="4060283256" sldId="2259"/>
            <ac:spMk id="7" creationId="{D772BF3A-78BC-039F-ABC0-D77C0407612B}"/>
          </ac:spMkLst>
        </pc:spChg>
        <pc:spChg chg="mod">
          <ac:chgData name="Johnson, Kathryn" userId="fc636950-33c7-4c5b-91a9-d3d6a86c01b7" providerId="ADAL" clId="{E949A7CB-FD96-4D97-9610-72060ABE7B91}" dt="2025-09-26T19:38:06.412" v="1225" actId="962"/>
          <ac:spMkLst>
            <pc:docMk/>
            <pc:sldMk cId="4060283256" sldId="2259"/>
            <ac:spMk id="8" creationId="{FCF8AF30-879E-32F9-FA56-0A629F88C469}"/>
          </ac:spMkLst>
        </pc:spChg>
        <pc:spChg chg="mod">
          <ac:chgData name="Johnson, Kathryn" userId="fc636950-33c7-4c5b-91a9-d3d6a86c01b7" providerId="ADAL" clId="{E949A7CB-FD96-4D97-9610-72060ABE7B91}" dt="2025-09-26T19:38:06.929" v="1226" actId="962"/>
          <ac:spMkLst>
            <pc:docMk/>
            <pc:sldMk cId="4060283256" sldId="2259"/>
            <ac:spMk id="9" creationId="{52100D91-FC54-84F1-76A0-356AB0914933}"/>
          </ac:spMkLst>
        </pc:spChg>
        <pc:spChg chg="mod">
          <ac:chgData name="Johnson, Kathryn" userId="fc636950-33c7-4c5b-91a9-d3d6a86c01b7" providerId="ADAL" clId="{E949A7CB-FD96-4D97-9610-72060ABE7B91}" dt="2025-09-26T19:38:07.485" v="1227" actId="962"/>
          <ac:spMkLst>
            <pc:docMk/>
            <pc:sldMk cId="4060283256" sldId="2259"/>
            <ac:spMk id="10" creationId="{71C4954B-CFD0-0C92-F61B-F4F3AC489591}"/>
          </ac:spMkLst>
        </pc:spChg>
        <pc:picChg chg="mod">
          <ac:chgData name="Johnson, Kathryn" userId="fc636950-33c7-4c5b-91a9-d3d6a86c01b7" providerId="ADAL" clId="{E949A7CB-FD96-4D97-9610-72060ABE7B91}" dt="2025-09-26T19:37:28.879" v="1223" actId="962"/>
          <ac:picMkLst>
            <pc:docMk/>
            <pc:sldMk cId="4060283256" sldId="2259"/>
            <ac:picMk id="6" creationId="{3ABF5390-E37C-0CA4-7217-465C61BA342B}"/>
          </ac:picMkLst>
        </pc:picChg>
      </pc:sldChg>
      <pc:sldChg chg="modSp">
        <pc:chgData name="Johnson, Kathryn" userId="fc636950-33c7-4c5b-91a9-d3d6a86c01b7" providerId="ADAL" clId="{E949A7CB-FD96-4D97-9610-72060ABE7B91}" dt="2025-09-26T19:36:31.843" v="1215" actId="962"/>
        <pc:sldMkLst>
          <pc:docMk/>
          <pc:sldMk cId="2728626571" sldId="2261"/>
        </pc:sldMkLst>
        <pc:graphicFrameChg chg="mod">
          <ac:chgData name="Johnson, Kathryn" userId="fc636950-33c7-4c5b-91a9-d3d6a86c01b7" providerId="ADAL" clId="{E949A7CB-FD96-4D97-9610-72060ABE7B91}" dt="2025-09-26T19:36:31.843" v="1215" actId="962"/>
          <ac:graphicFrameMkLst>
            <pc:docMk/>
            <pc:sldMk cId="2728626571" sldId="2261"/>
            <ac:graphicFrameMk id="5" creationId="{FCA2C048-B10F-4E00-3E37-EC1BDE249768}"/>
          </ac:graphicFrameMkLst>
        </pc:graphicFrameChg>
      </pc:sldChg>
      <pc:sldChg chg="modSp mod">
        <pc:chgData name="Johnson, Kathryn" userId="fc636950-33c7-4c5b-91a9-d3d6a86c01b7" providerId="ADAL" clId="{E949A7CB-FD96-4D97-9610-72060ABE7B91}" dt="2025-09-26T19:41:08.079" v="1234" actId="962"/>
        <pc:sldMkLst>
          <pc:docMk/>
          <pc:sldMk cId="719885329" sldId="2262"/>
        </pc:sldMkLst>
        <pc:spChg chg="mod">
          <ac:chgData name="Johnson, Kathryn" userId="fc636950-33c7-4c5b-91a9-d3d6a86c01b7" providerId="ADAL" clId="{E949A7CB-FD96-4D97-9610-72060ABE7B91}" dt="2025-09-26T19:40:40.111" v="1230" actId="962"/>
          <ac:spMkLst>
            <pc:docMk/>
            <pc:sldMk cId="719885329" sldId="2262"/>
            <ac:spMk id="17" creationId="{D30EF223-A8F1-5A19-5B0B-7AA6ABFBD234}"/>
          </ac:spMkLst>
        </pc:spChg>
        <pc:spChg chg="mod">
          <ac:chgData name="Johnson, Kathryn" userId="fc636950-33c7-4c5b-91a9-d3d6a86c01b7" providerId="ADAL" clId="{E949A7CB-FD96-4D97-9610-72060ABE7B91}" dt="2025-09-26T19:41:07.514" v="1233" actId="962"/>
          <ac:spMkLst>
            <pc:docMk/>
            <pc:sldMk cId="719885329" sldId="2262"/>
            <ac:spMk id="18" creationId="{F0904525-9FED-ED40-B2F7-758354A6C8C1}"/>
          </ac:spMkLst>
        </pc:spChg>
        <pc:spChg chg="mod">
          <ac:chgData name="Johnson, Kathryn" userId="fc636950-33c7-4c5b-91a9-d3d6a86c01b7" providerId="ADAL" clId="{E949A7CB-FD96-4D97-9610-72060ABE7B91}" dt="2025-09-26T19:41:08.079" v="1234" actId="962"/>
          <ac:spMkLst>
            <pc:docMk/>
            <pc:sldMk cId="719885329" sldId="2262"/>
            <ac:spMk id="19" creationId="{3C15F6F4-F6D8-4142-3F51-1C6C038401D4}"/>
          </ac:spMkLst>
        </pc:spChg>
        <pc:graphicFrameChg chg="mod">
          <ac:chgData name="Johnson, Kathryn" userId="fc636950-33c7-4c5b-91a9-d3d6a86c01b7" providerId="ADAL" clId="{E949A7CB-FD96-4D97-9610-72060ABE7B91}" dt="2025-09-26T19:40:47.651" v="1232" actId="962"/>
          <ac:graphicFrameMkLst>
            <pc:docMk/>
            <pc:sldMk cId="719885329" sldId="2262"/>
            <ac:graphicFrameMk id="15" creationId="{66D3599E-36D6-F318-E260-51E50A25D2F3}"/>
          </ac:graphicFrameMkLst>
        </pc:graphicFrameChg>
      </pc:sldChg>
      <pc:sldChg chg="modSp mod">
        <pc:chgData name="Johnson, Kathryn" userId="fc636950-33c7-4c5b-91a9-d3d6a86c01b7" providerId="ADAL" clId="{E949A7CB-FD96-4D97-9610-72060ABE7B91}" dt="2025-09-26T19:44:28.893" v="1508" actId="208"/>
        <pc:sldMkLst>
          <pc:docMk/>
          <pc:sldMk cId="2327838687" sldId="2264"/>
        </pc:sldMkLst>
        <pc:spChg chg="ord">
          <ac:chgData name="Johnson, Kathryn" userId="fc636950-33c7-4c5b-91a9-d3d6a86c01b7" providerId="ADAL" clId="{E949A7CB-FD96-4D97-9610-72060ABE7B91}" dt="2025-09-26T19:44:19.105" v="1506" actId="13244"/>
          <ac:spMkLst>
            <pc:docMk/>
            <pc:sldMk cId="2327838687" sldId="2264"/>
            <ac:spMk id="2" creationId="{75853721-9FE1-027B-ABA9-AFCD60EC0F0F}"/>
          </ac:spMkLst>
        </pc:spChg>
        <pc:spChg chg="mod">
          <ac:chgData name="Johnson, Kathryn" userId="fc636950-33c7-4c5b-91a9-d3d6a86c01b7" providerId="ADAL" clId="{E949A7CB-FD96-4D97-9610-72060ABE7B91}" dt="2025-09-26T19:44:20.008" v="1507" actId="962"/>
          <ac:spMkLst>
            <pc:docMk/>
            <pc:sldMk cId="2327838687" sldId="2264"/>
            <ac:spMk id="5" creationId="{ABDD2609-5085-0096-1DD5-49827940F306}"/>
          </ac:spMkLst>
        </pc:spChg>
        <pc:picChg chg="mod">
          <ac:chgData name="Johnson, Kathryn" userId="fc636950-33c7-4c5b-91a9-d3d6a86c01b7" providerId="ADAL" clId="{E949A7CB-FD96-4D97-9610-72060ABE7B91}" dt="2025-09-26T19:44:28.893" v="1508" actId="208"/>
          <ac:picMkLst>
            <pc:docMk/>
            <pc:sldMk cId="2327838687" sldId="2264"/>
            <ac:picMk id="7" creationId="{3C878540-337E-62F0-C88F-ED0BA13A7C8F}"/>
          </ac:picMkLst>
        </pc:picChg>
      </pc:sldChg>
      <pc:sldChg chg="modSp mod">
        <pc:chgData name="Johnson, Kathryn" userId="fc636950-33c7-4c5b-91a9-d3d6a86c01b7" providerId="ADAL" clId="{E949A7CB-FD96-4D97-9610-72060ABE7B91}" dt="2025-09-26T19:45:21.402" v="1519" actId="962"/>
        <pc:sldMkLst>
          <pc:docMk/>
          <pc:sldMk cId="3539346378" sldId="2265"/>
        </pc:sldMkLst>
        <pc:spChg chg="mod">
          <ac:chgData name="Johnson, Kathryn" userId="fc636950-33c7-4c5b-91a9-d3d6a86c01b7" providerId="ADAL" clId="{E949A7CB-FD96-4D97-9610-72060ABE7B91}" dt="2025-09-26T19:45:20.519" v="1518" actId="962"/>
          <ac:spMkLst>
            <pc:docMk/>
            <pc:sldMk cId="3539346378" sldId="2265"/>
            <ac:spMk id="5" creationId="{05255EDB-4E8C-5AE0-4165-289A10C698C1}"/>
          </ac:spMkLst>
        </pc:spChg>
        <pc:spChg chg="mod">
          <ac:chgData name="Johnson, Kathryn" userId="fc636950-33c7-4c5b-91a9-d3d6a86c01b7" providerId="ADAL" clId="{E949A7CB-FD96-4D97-9610-72060ABE7B91}" dt="2025-09-26T19:45:21.402" v="1519" actId="962"/>
          <ac:spMkLst>
            <pc:docMk/>
            <pc:sldMk cId="3539346378" sldId="2265"/>
            <ac:spMk id="6" creationId="{D9DA25DC-F840-98D2-32F1-E6F68B78A07E}"/>
          </ac:spMkLst>
        </pc:spChg>
        <pc:picChg chg="mod">
          <ac:chgData name="Johnson, Kathryn" userId="fc636950-33c7-4c5b-91a9-d3d6a86c01b7" providerId="ADAL" clId="{E949A7CB-FD96-4D97-9610-72060ABE7B91}" dt="2025-09-26T19:44:46.450" v="1516" actId="962"/>
          <ac:picMkLst>
            <pc:docMk/>
            <pc:sldMk cId="3539346378" sldId="2265"/>
            <ac:picMk id="3" creationId="{F4A29DE1-C083-0BEF-0D9F-C826539BBF82}"/>
          </ac:picMkLst>
        </pc:picChg>
      </pc:sldChg>
      <pc:sldChg chg="modSp mod">
        <pc:chgData name="Johnson, Kathryn" userId="fc636950-33c7-4c5b-91a9-d3d6a86c01b7" providerId="ADAL" clId="{E949A7CB-FD96-4D97-9610-72060ABE7B91}" dt="2025-09-26T19:46:03.125" v="1528" actId="962"/>
        <pc:sldMkLst>
          <pc:docMk/>
          <pc:sldMk cId="72522713" sldId="2266"/>
        </pc:sldMkLst>
        <pc:spChg chg="mod ord">
          <ac:chgData name="Johnson, Kathryn" userId="fc636950-33c7-4c5b-91a9-d3d6a86c01b7" providerId="ADAL" clId="{E949A7CB-FD96-4D97-9610-72060ABE7B91}" dt="2025-09-26T19:45:34.952" v="1520" actId="13244"/>
          <ac:spMkLst>
            <pc:docMk/>
            <pc:sldMk cId="72522713" sldId="2266"/>
            <ac:spMk id="2" creationId="{8ACB0B16-6B3B-65A3-EF08-AE1FFC595F50}"/>
          </ac:spMkLst>
        </pc:spChg>
        <pc:picChg chg="mod">
          <ac:chgData name="Johnson, Kathryn" userId="fc636950-33c7-4c5b-91a9-d3d6a86c01b7" providerId="ADAL" clId="{E949A7CB-FD96-4D97-9610-72060ABE7B91}" dt="2025-09-26T19:46:03.125" v="1528" actId="962"/>
          <ac:picMkLst>
            <pc:docMk/>
            <pc:sldMk cId="72522713" sldId="2266"/>
            <ac:picMk id="3" creationId="{E9F98FAD-D16C-8962-03A0-03AA996C216B}"/>
          </ac:picMkLst>
        </pc:picChg>
      </pc:sldChg>
      <pc:sldChg chg="modSp mod">
        <pc:chgData name="Johnson, Kathryn" userId="fc636950-33c7-4c5b-91a9-d3d6a86c01b7" providerId="ADAL" clId="{E949A7CB-FD96-4D97-9610-72060ABE7B91}" dt="2025-09-26T19:46:09.664" v="1536" actId="962"/>
        <pc:sldMkLst>
          <pc:docMk/>
          <pc:sldMk cId="2704124158" sldId="2267"/>
        </pc:sldMkLst>
        <pc:picChg chg="mod">
          <ac:chgData name="Johnson, Kathryn" userId="fc636950-33c7-4c5b-91a9-d3d6a86c01b7" providerId="ADAL" clId="{E949A7CB-FD96-4D97-9610-72060ABE7B91}" dt="2025-09-26T19:46:09.664" v="1536" actId="962"/>
          <ac:picMkLst>
            <pc:docMk/>
            <pc:sldMk cId="2704124158" sldId="2267"/>
            <ac:picMk id="3" creationId="{306E2EC5-EE9C-28FB-8A52-9CEDFF3259AC}"/>
          </ac:picMkLst>
        </pc:picChg>
      </pc:sldChg>
      <pc:sldChg chg="modSp mod">
        <pc:chgData name="Johnson, Kathryn" userId="fc636950-33c7-4c5b-91a9-d3d6a86c01b7" providerId="ADAL" clId="{E949A7CB-FD96-4D97-9610-72060ABE7B91}" dt="2025-09-26T19:47:07.683" v="1581" actId="962"/>
        <pc:sldMkLst>
          <pc:docMk/>
          <pc:sldMk cId="2885087197" sldId="2268"/>
        </pc:sldMkLst>
      </pc:sldChg>
      <pc:sldChg chg="modSp">
        <pc:chgData name="Johnson, Kathryn" userId="fc636950-33c7-4c5b-91a9-d3d6a86c01b7" providerId="ADAL" clId="{E949A7CB-FD96-4D97-9610-72060ABE7B91}" dt="2025-09-26T19:48:19.933" v="1583" actId="962"/>
        <pc:sldMkLst>
          <pc:docMk/>
          <pc:sldMk cId="3067064433" sldId="2269"/>
        </pc:sldMkLst>
        <pc:spChg chg="mod">
          <ac:chgData name="Johnson, Kathryn" userId="fc636950-33c7-4c5b-91a9-d3d6a86c01b7" providerId="ADAL" clId="{E949A7CB-FD96-4D97-9610-72060ABE7B91}" dt="2025-09-26T19:48:19.933" v="1583" actId="962"/>
          <ac:spMkLst>
            <pc:docMk/>
            <pc:sldMk cId="3067064433" sldId="2269"/>
            <ac:spMk id="8" creationId="{48A923E6-6919-62A3-CA56-840F4D782131}"/>
          </ac:spMkLst>
        </pc:spChg>
      </pc:sldChg>
      <pc:sldChg chg="modSp">
        <pc:chgData name="Johnson, Kathryn" userId="fc636950-33c7-4c5b-91a9-d3d6a86c01b7" providerId="ADAL" clId="{E949A7CB-FD96-4D97-9610-72060ABE7B91}" dt="2025-09-26T19:48:40.297" v="1585" actId="962"/>
        <pc:sldMkLst>
          <pc:docMk/>
          <pc:sldMk cId="17713897" sldId="2272"/>
        </pc:sldMkLst>
      </pc:sldChg>
      <pc:sldChg chg="modSp">
        <pc:chgData name="Johnson, Kathryn" userId="fc636950-33c7-4c5b-91a9-d3d6a86c01b7" providerId="ADAL" clId="{E949A7CB-FD96-4D97-9610-72060ABE7B91}" dt="2025-09-26T19:49:55.364" v="1592" actId="208"/>
        <pc:sldMkLst>
          <pc:docMk/>
          <pc:sldMk cId="2694141708" sldId="2273"/>
        </pc:sldMkLst>
        <pc:picChg chg="mod">
          <ac:chgData name="Johnson, Kathryn" userId="fc636950-33c7-4c5b-91a9-d3d6a86c01b7" providerId="ADAL" clId="{E949A7CB-FD96-4D97-9610-72060ABE7B91}" dt="2025-09-26T19:49:55.364" v="1592" actId="208"/>
          <ac:picMkLst>
            <pc:docMk/>
            <pc:sldMk cId="2694141708" sldId="2273"/>
            <ac:picMk id="7" creationId="{931A9239-9D73-B10E-2011-97170E01185D}"/>
          </ac:picMkLst>
        </pc:picChg>
      </pc:sldChg>
      <pc:sldChg chg="modSp mod">
        <pc:chgData name="Johnson, Kathryn" userId="fc636950-33c7-4c5b-91a9-d3d6a86c01b7" providerId="ADAL" clId="{E949A7CB-FD96-4D97-9610-72060ABE7B91}" dt="2025-09-26T19:50:31.504" v="1599" actId="962"/>
        <pc:sldMkLst>
          <pc:docMk/>
          <pc:sldMk cId="207155695" sldId="2274"/>
        </pc:sldMkLst>
        <pc:spChg chg="mod">
          <ac:chgData name="Johnson, Kathryn" userId="fc636950-33c7-4c5b-91a9-d3d6a86c01b7" providerId="ADAL" clId="{E949A7CB-FD96-4D97-9610-72060ABE7B91}" dt="2025-09-26T19:50:10.524" v="1593" actId="962"/>
          <ac:spMkLst>
            <pc:docMk/>
            <pc:sldMk cId="207155695" sldId="2274"/>
            <ac:spMk id="4" creationId="{685F7F8D-472E-961D-110D-999A2440396D}"/>
          </ac:spMkLst>
        </pc:spChg>
        <pc:spChg chg="mod">
          <ac:chgData name="Johnson, Kathryn" userId="fc636950-33c7-4c5b-91a9-d3d6a86c01b7" providerId="ADAL" clId="{E949A7CB-FD96-4D97-9610-72060ABE7B91}" dt="2025-09-26T19:50:15.716" v="1594" actId="962"/>
          <ac:spMkLst>
            <pc:docMk/>
            <pc:sldMk cId="207155695" sldId="2274"/>
            <ac:spMk id="5" creationId="{530BEDD5-D8A9-1751-D03B-CD6820E7B898}"/>
          </ac:spMkLst>
        </pc:spChg>
        <pc:spChg chg="mod">
          <ac:chgData name="Johnson, Kathryn" userId="fc636950-33c7-4c5b-91a9-d3d6a86c01b7" providerId="ADAL" clId="{E949A7CB-FD96-4D97-9610-72060ABE7B91}" dt="2025-09-26T19:50:16.299" v="1595" actId="962"/>
          <ac:spMkLst>
            <pc:docMk/>
            <pc:sldMk cId="207155695" sldId="2274"/>
            <ac:spMk id="6" creationId="{CE9DDC90-44C3-5D0E-6893-E56CB30692AB}"/>
          </ac:spMkLst>
        </pc:spChg>
        <pc:spChg chg="mod">
          <ac:chgData name="Johnson, Kathryn" userId="fc636950-33c7-4c5b-91a9-d3d6a86c01b7" providerId="ADAL" clId="{E949A7CB-FD96-4D97-9610-72060ABE7B91}" dt="2025-09-26T19:50:31.504" v="1599" actId="962"/>
          <ac:spMkLst>
            <pc:docMk/>
            <pc:sldMk cId="207155695" sldId="2274"/>
            <ac:spMk id="7" creationId="{A58B7208-1D24-D4F3-D107-BC33608D45E3}"/>
          </ac:spMkLst>
        </pc:spChg>
        <pc:spChg chg="mod">
          <ac:chgData name="Johnson, Kathryn" userId="fc636950-33c7-4c5b-91a9-d3d6a86c01b7" providerId="ADAL" clId="{E949A7CB-FD96-4D97-9610-72060ABE7B91}" dt="2025-09-26T19:50:24.543" v="1598" actId="962"/>
          <ac:spMkLst>
            <pc:docMk/>
            <pc:sldMk cId="207155695" sldId="2274"/>
            <ac:spMk id="9" creationId="{02732E82-6A61-4663-209E-169CBA538C60}"/>
          </ac:spMkLst>
        </pc:spChg>
      </pc:sldChg>
      <pc:sldChg chg="modSp mod">
        <pc:chgData name="Johnson, Kathryn" userId="fc636950-33c7-4c5b-91a9-d3d6a86c01b7" providerId="ADAL" clId="{E949A7CB-FD96-4D97-9610-72060ABE7B91}" dt="2025-09-26T19:50:55.747" v="1600" actId="13244"/>
        <pc:sldMkLst>
          <pc:docMk/>
          <pc:sldMk cId="2738539682" sldId="2276"/>
        </pc:sldMkLst>
        <pc:spChg chg="ord">
          <ac:chgData name="Johnson, Kathryn" userId="fc636950-33c7-4c5b-91a9-d3d6a86c01b7" providerId="ADAL" clId="{E949A7CB-FD96-4D97-9610-72060ABE7B91}" dt="2025-09-26T19:50:55.747" v="1600" actId="13244"/>
          <ac:spMkLst>
            <pc:docMk/>
            <pc:sldMk cId="2738539682" sldId="2276"/>
            <ac:spMk id="2" creationId="{93A6A92A-5877-E070-F9DC-774D8CB5845C}"/>
          </ac:spMkLst>
        </pc:spChg>
      </pc:sldChg>
      <pc:sldChg chg="modSp mod">
        <pc:chgData name="Johnson, Kathryn" userId="fc636950-33c7-4c5b-91a9-d3d6a86c01b7" providerId="ADAL" clId="{E949A7CB-FD96-4D97-9610-72060ABE7B91}" dt="2025-09-26T19:49:18.152" v="1591" actId="962"/>
        <pc:sldMkLst>
          <pc:docMk/>
          <pc:sldMk cId="502368335" sldId="2281"/>
        </pc:sldMkLst>
        <pc:spChg chg="mod">
          <ac:chgData name="Johnson, Kathryn" userId="fc636950-33c7-4c5b-91a9-d3d6a86c01b7" providerId="ADAL" clId="{E949A7CB-FD96-4D97-9610-72060ABE7B91}" dt="2025-09-26T19:49:17.529" v="1590" actId="962"/>
          <ac:spMkLst>
            <pc:docMk/>
            <pc:sldMk cId="502368335" sldId="2281"/>
            <ac:spMk id="5" creationId="{D401AC7F-8C69-92E8-4FFE-22EF9DB4B7EC}"/>
          </ac:spMkLst>
        </pc:spChg>
        <pc:spChg chg="mod">
          <ac:chgData name="Johnson, Kathryn" userId="fc636950-33c7-4c5b-91a9-d3d6a86c01b7" providerId="ADAL" clId="{E949A7CB-FD96-4D97-9610-72060ABE7B91}" dt="2025-09-26T19:49:18.152" v="1591" actId="962"/>
          <ac:spMkLst>
            <pc:docMk/>
            <pc:sldMk cId="502368335" sldId="2281"/>
            <ac:spMk id="6" creationId="{6FA377A0-6420-1AC7-B2CC-C89327DE6E42}"/>
          </ac:spMkLst>
        </pc:spChg>
        <pc:spChg chg="mod">
          <ac:chgData name="Johnson, Kathryn" userId="fc636950-33c7-4c5b-91a9-d3d6a86c01b7" providerId="ADAL" clId="{E949A7CB-FD96-4D97-9610-72060ABE7B91}" dt="2025-09-26T19:48:58.524" v="1587" actId="962"/>
          <ac:spMkLst>
            <pc:docMk/>
            <pc:sldMk cId="502368335" sldId="2281"/>
            <ac:spMk id="7" creationId="{5D50342A-10B7-EAC5-44F8-A223D0FBF100}"/>
          </ac:spMkLst>
        </pc:spChg>
        <pc:spChg chg="mod">
          <ac:chgData name="Johnson, Kathryn" userId="fc636950-33c7-4c5b-91a9-d3d6a86c01b7" providerId="ADAL" clId="{E949A7CB-FD96-4D97-9610-72060ABE7B91}" dt="2025-09-26T19:48:51.014" v="1586" actId="962"/>
          <ac:spMkLst>
            <pc:docMk/>
            <pc:sldMk cId="502368335" sldId="2281"/>
            <ac:spMk id="9" creationId="{E4D5C548-CBF5-FF89-5BD2-9EC95E11383C}"/>
          </ac:spMkLst>
        </pc:spChg>
      </pc:sldChg>
      <pc:sldChg chg="modSp mod">
        <pc:chgData name="Johnson, Kathryn" userId="fc636950-33c7-4c5b-91a9-d3d6a86c01b7" providerId="ADAL" clId="{E949A7CB-FD96-4D97-9610-72060ABE7B91}" dt="2025-09-26T20:02:42.553" v="1679" actId="962"/>
        <pc:sldMkLst>
          <pc:docMk/>
          <pc:sldMk cId="3512978241" sldId="2282"/>
        </pc:sldMkLst>
        <pc:spChg chg="mod">
          <ac:chgData name="Johnson, Kathryn" userId="fc636950-33c7-4c5b-91a9-d3d6a86c01b7" providerId="ADAL" clId="{E949A7CB-FD96-4D97-9610-72060ABE7B91}" dt="2025-09-26T20:02:42.553" v="1679" actId="962"/>
          <ac:spMkLst>
            <pc:docMk/>
            <pc:sldMk cId="3512978241" sldId="2282"/>
            <ac:spMk id="7" creationId="{2DE756AC-801A-F1EB-BE10-127E50A0756E}"/>
          </ac:spMkLst>
        </pc:spChg>
      </pc:sldChg>
      <pc:sldChg chg="modSp mod">
        <pc:chgData name="Johnson, Kathryn" userId="fc636950-33c7-4c5b-91a9-d3d6a86c01b7" providerId="ADAL" clId="{E949A7CB-FD96-4D97-9610-72060ABE7B91}" dt="2025-09-26T20:02:32.296" v="1678" actId="962"/>
        <pc:sldMkLst>
          <pc:docMk/>
          <pc:sldMk cId="1572877573" sldId="2284"/>
        </pc:sldMkLst>
        <pc:spChg chg="mod">
          <ac:chgData name="Johnson, Kathryn" userId="fc636950-33c7-4c5b-91a9-d3d6a86c01b7" providerId="ADAL" clId="{E949A7CB-FD96-4D97-9610-72060ABE7B91}" dt="2025-09-26T20:02:32.296" v="1678" actId="962"/>
          <ac:spMkLst>
            <pc:docMk/>
            <pc:sldMk cId="1572877573" sldId="2284"/>
            <ac:spMk id="6" creationId="{0E37440E-5D4B-64CD-14DB-0B2DF9A1CAFC}"/>
          </ac:spMkLst>
        </pc:spChg>
      </pc:sldChg>
      <pc:sldChg chg="modSp">
        <pc:chgData name="Johnson, Kathryn" userId="fc636950-33c7-4c5b-91a9-d3d6a86c01b7" providerId="ADAL" clId="{E949A7CB-FD96-4D97-9610-72060ABE7B91}" dt="2025-09-26T20:02:07.296" v="1676" actId="962"/>
        <pc:sldMkLst>
          <pc:docMk/>
          <pc:sldMk cId="3165295582" sldId="2285"/>
        </pc:sldMkLst>
        <pc:graphicFrameChg chg="mod">
          <ac:chgData name="Johnson, Kathryn" userId="fc636950-33c7-4c5b-91a9-d3d6a86c01b7" providerId="ADAL" clId="{E949A7CB-FD96-4D97-9610-72060ABE7B91}" dt="2025-09-26T20:02:07.296" v="1676" actId="962"/>
          <ac:graphicFrameMkLst>
            <pc:docMk/>
            <pc:sldMk cId="3165295582" sldId="2285"/>
            <ac:graphicFrameMk id="3" creationId="{D065BD20-9B9F-FB25-D889-2CC122B91B8E}"/>
          </ac:graphicFrameMkLst>
        </pc:graphicFrameChg>
      </pc:sldChg>
      <pc:sldChg chg="modSp">
        <pc:chgData name="Johnson, Kathryn" userId="fc636950-33c7-4c5b-91a9-d3d6a86c01b7" providerId="ADAL" clId="{E949A7CB-FD96-4D97-9610-72060ABE7B91}" dt="2025-09-26T20:02:16.200" v="1677" actId="962"/>
        <pc:sldMkLst>
          <pc:docMk/>
          <pc:sldMk cId="1765616021" sldId="2286"/>
        </pc:sldMkLst>
        <pc:graphicFrameChg chg="mod">
          <ac:chgData name="Johnson, Kathryn" userId="fc636950-33c7-4c5b-91a9-d3d6a86c01b7" providerId="ADAL" clId="{E949A7CB-FD96-4D97-9610-72060ABE7B91}" dt="2025-09-26T20:02:16.200" v="1677" actId="962"/>
          <ac:graphicFrameMkLst>
            <pc:docMk/>
            <pc:sldMk cId="1765616021" sldId="2286"/>
            <ac:graphicFrameMk id="3" creationId="{A59D3BF7-716E-2192-EC55-460F2403298E}"/>
          </ac:graphicFrameMkLst>
        </pc:graphicFrameChg>
      </pc:sldChg>
      <pc:sldChg chg="modSp">
        <pc:chgData name="Johnson, Kathryn" userId="fc636950-33c7-4c5b-91a9-d3d6a86c01b7" providerId="ADAL" clId="{E949A7CB-FD96-4D97-9610-72060ABE7B91}" dt="2025-09-26T19:52:24.567" v="1606" actId="962"/>
        <pc:sldMkLst>
          <pc:docMk/>
          <pc:sldMk cId="523943991" sldId="2287"/>
        </pc:sldMkLst>
        <pc:spChg chg="mod">
          <ac:chgData name="Johnson, Kathryn" userId="fc636950-33c7-4c5b-91a9-d3d6a86c01b7" providerId="ADAL" clId="{E949A7CB-FD96-4D97-9610-72060ABE7B91}" dt="2025-09-26T19:52:24.567" v="1606" actId="962"/>
          <ac:spMkLst>
            <pc:docMk/>
            <pc:sldMk cId="523943991" sldId="2287"/>
            <ac:spMk id="2" creationId="{7DDFDC0E-3C74-297D-F8BC-28DF401B5A55}"/>
          </ac:spMkLst>
        </pc:spChg>
        <pc:graphicFrameChg chg="mod">
          <ac:chgData name="Johnson, Kathryn" userId="fc636950-33c7-4c5b-91a9-d3d6a86c01b7" providerId="ADAL" clId="{E949A7CB-FD96-4D97-9610-72060ABE7B91}" dt="2025-09-26T19:52:19.526" v="1605" actId="962"/>
          <ac:graphicFrameMkLst>
            <pc:docMk/>
            <pc:sldMk cId="523943991" sldId="2287"/>
            <ac:graphicFrameMk id="6" creationId="{E32F58DD-DEE1-4BA2-6D8D-8119FCA49806}"/>
          </ac:graphicFrameMkLst>
        </pc:graphicFrameChg>
      </pc:sldChg>
      <pc:sldChg chg="modSp">
        <pc:chgData name="Johnson, Kathryn" userId="fc636950-33c7-4c5b-91a9-d3d6a86c01b7" providerId="ADAL" clId="{E949A7CB-FD96-4D97-9610-72060ABE7B91}" dt="2025-09-26T19:52:41.723" v="1607" actId="962"/>
        <pc:sldMkLst>
          <pc:docMk/>
          <pc:sldMk cId="1251352385" sldId="2288"/>
        </pc:sldMkLst>
        <pc:graphicFrameChg chg="mod">
          <ac:chgData name="Johnson, Kathryn" userId="fc636950-33c7-4c5b-91a9-d3d6a86c01b7" providerId="ADAL" clId="{E949A7CB-FD96-4D97-9610-72060ABE7B91}" dt="2025-09-26T19:52:41.723" v="1607" actId="962"/>
          <ac:graphicFrameMkLst>
            <pc:docMk/>
            <pc:sldMk cId="1251352385" sldId="2288"/>
            <ac:graphicFrameMk id="6" creationId="{D8CF794D-D950-D675-AEB7-39B1DDF240F2}"/>
          </ac:graphicFrameMkLst>
        </pc:graphicFrameChg>
      </pc:sldChg>
      <pc:sldChg chg="modSp mod">
        <pc:chgData name="Johnson, Kathryn" userId="fc636950-33c7-4c5b-91a9-d3d6a86c01b7" providerId="ADAL" clId="{E949A7CB-FD96-4D97-9610-72060ABE7B91}" dt="2025-09-26T19:52:55.570" v="1609" actId="962"/>
        <pc:sldMkLst>
          <pc:docMk/>
          <pc:sldMk cId="1477078897" sldId="2289"/>
        </pc:sldMkLst>
        <pc:spChg chg="ord">
          <ac:chgData name="Johnson, Kathryn" userId="fc636950-33c7-4c5b-91a9-d3d6a86c01b7" providerId="ADAL" clId="{E949A7CB-FD96-4D97-9610-72060ABE7B91}" dt="2025-09-26T19:52:54.483" v="1608" actId="13244"/>
          <ac:spMkLst>
            <pc:docMk/>
            <pc:sldMk cId="1477078897" sldId="2289"/>
            <ac:spMk id="3" creationId="{9C39436B-CC47-BACE-88AF-4AC90D152EB3}"/>
          </ac:spMkLst>
        </pc:spChg>
        <pc:spChg chg="mod">
          <ac:chgData name="Johnson, Kathryn" userId="fc636950-33c7-4c5b-91a9-d3d6a86c01b7" providerId="ADAL" clId="{E949A7CB-FD96-4D97-9610-72060ABE7B91}" dt="2025-09-26T19:52:55.570" v="1609" actId="962"/>
          <ac:spMkLst>
            <pc:docMk/>
            <pc:sldMk cId="1477078897" sldId="2289"/>
            <ac:spMk id="38914" creationId="{8D6D701A-2CE7-159A-F031-40EE9744FC47}"/>
          </ac:spMkLst>
        </pc:spChg>
      </pc:sldChg>
      <pc:sldChg chg="modSp">
        <pc:chgData name="Johnson, Kathryn" userId="fc636950-33c7-4c5b-91a9-d3d6a86c01b7" providerId="ADAL" clId="{E949A7CB-FD96-4D97-9610-72060ABE7B91}" dt="2025-09-26T19:53:16.448" v="1612" actId="962"/>
        <pc:sldMkLst>
          <pc:docMk/>
          <pc:sldMk cId="3198625857" sldId="2290"/>
        </pc:sldMkLst>
        <pc:spChg chg="mod">
          <ac:chgData name="Johnson, Kathryn" userId="fc636950-33c7-4c5b-91a9-d3d6a86c01b7" providerId="ADAL" clId="{E949A7CB-FD96-4D97-9610-72060ABE7B91}" dt="2025-09-26T19:53:12.639" v="1610" actId="962"/>
          <ac:spMkLst>
            <pc:docMk/>
            <pc:sldMk cId="3198625857" sldId="2290"/>
            <ac:spMk id="2" creationId="{43C0CCAA-5B33-7A41-1898-64B558A16F99}"/>
          </ac:spMkLst>
        </pc:spChg>
        <pc:spChg chg="mod">
          <ac:chgData name="Johnson, Kathryn" userId="fc636950-33c7-4c5b-91a9-d3d6a86c01b7" providerId="ADAL" clId="{E949A7CB-FD96-4D97-9610-72060ABE7B91}" dt="2025-09-26T19:53:16.448" v="1612" actId="962"/>
          <ac:spMkLst>
            <pc:docMk/>
            <pc:sldMk cId="3198625857" sldId="2290"/>
            <ac:spMk id="4" creationId="{1AB4042C-0E33-1073-F9F0-6A68D57AC2D1}"/>
          </ac:spMkLst>
        </pc:spChg>
        <pc:spChg chg="mod">
          <ac:chgData name="Johnson, Kathryn" userId="fc636950-33c7-4c5b-91a9-d3d6a86c01b7" providerId="ADAL" clId="{E949A7CB-FD96-4D97-9610-72060ABE7B91}" dt="2025-09-26T19:53:14.725" v="1611" actId="962"/>
          <ac:spMkLst>
            <pc:docMk/>
            <pc:sldMk cId="3198625857" sldId="2290"/>
            <ac:spMk id="23554" creationId="{5698146A-0CD7-21C5-93FE-BE5AB995DD1E}"/>
          </ac:spMkLst>
        </pc:spChg>
      </pc:sldChg>
      <pc:sldChg chg="modSp mod">
        <pc:chgData name="Johnson, Kathryn" userId="fc636950-33c7-4c5b-91a9-d3d6a86c01b7" providerId="ADAL" clId="{E949A7CB-FD96-4D97-9610-72060ABE7B91}" dt="2025-09-26T19:53:55.450" v="1615" actId="962"/>
        <pc:sldMkLst>
          <pc:docMk/>
          <pc:sldMk cId="2039829822" sldId="2293"/>
        </pc:sldMkLst>
        <pc:spChg chg="mod">
          <ac:chgData name="Johnson, Kathryn" userId="fc636950-33c7-4c5b-91a9-d3d6a86c01b7" providerId="ADAL" clId="{E949A7CB-FD96-4D97-9610-72060ABE7B91}" dt="2025-09-26T19:53:49.600" v="1614" actId="962"/>
          <ac:spMkLst>
            <pc:docMk/>
            <pc:sldMk cId="2039829822" sldId="2293"/>
            <ac:spMk id="2" creationId="{C4DD3261-FEDF-145D-5236-73494CAA6308}"/>
          </ac:spMkLst>
        </pc:spChg>
        <pc:spChg chg="ord">
          <ac:chgData name="Johnson, Kathryn" userId="fc636950-33c7-4c5b-91a9-d3d6a86c01b7" providerId="ADAL" clId="{E949A7CB-FD96-4D97-9610-72060ABE7B91}" dt="2025-09-26T19:53:48.823" v="1613" actId="13244"/>
          <ac:spMkLst>
            <pc:docMk/>
            <pc:sldMk cId="2039829822" sldId="2293"/>
            <ac:spMk id="4" creationId="{D79D58DA-FFDD-5002-76A9-52B1B17F3B44}"/>
          </ac:spMkLst>
        </pc:spChg>
        <pc:graphicFrameChg chg="mod">
          <ac:chgData name="Johnson, Kathryn" userId="fc636950-33c7-4c5b-91a9-d3d6a86c01b7" providerId="ADAL" clId="{E949A7CB-FD96-4D97-9610-72060ABE7B91}" dt="2025-09-26T19:53:55.450" v="1615" actId="962"/>
          <ac:graphicFrameMkLst>
            <pc:docMk/>
            <pc:sldMk cId="2039829822" sldId="2293"/>
            <ac:graphicFrameMk id="3" creationId="{0A65D92A-0EEF-249C-1D50-DE725D1BB843}"/>
          </ac:graphicFrameMkLst>
        </pc:graphicFrameChg>
      </pc:sldChg>
      <pc:sldChg chg="modSp">
        <pc:chgData name="Johnson, Kathryn" userId="fc636950-33c7-4c5b-91a9-d3d6a86c01b7" providerId="ADAL" clId="{E949A7CB-FD96-4D97-9610-72060ABE7B91}" dt="2025-09-26T19:54:23.771" v="1617" actId="962"/>
        <pc:sldMkLst>
          <pc:docMk/>
          <pc:sldMk cId="2163966475" sldId="2294"/>
        </pc:sldMkLst>
        <pc:graphicFrameChg chg="mod">
          <ac:chgData name="Johnson, Kathryn" userId="fc636950-33c7-4c5b-91a9-d3d6a86c01b7" providerId="ADAL" clId="{E949A7CB-FD96-4D97-9610-72060ABE7B91}" dt="2025-09-26T19:54:23.771" v="1617" actId="962"/>
          <ac:graphicFrameMkLst>
            <pc:docMk/>
            <pc:sldMk cId="2163966475" sldId="2294"/>
            <ac:graphicFrameMk id="3" creationId="{65679D26-B1B4-57A5-FD2D-AB6C76AC8349}"/>
          </ac:graphicFrameMkLst>
        </pc:graphicFrameChg>
      </pc:sldChg>
      <pc:sldChg chg="modSp mod">
        <pc:chgData name="Johnson, Kathryn" userId="fc636950-33c7-4c5b-91a9-d3d6a86c01b7" providerId="ADAL" clId="{E949A7CB-FD96-4D97-9610-72060ABE7B91}" dt="2025-09-26T19:54:50.968" v="1619" actId="20577"/>
        <pc:sldMkLst>
          <pc:docMk/>
          <pc:sldMk cId="1322016295" sldId="2295"/>
        </pc:sldMkLst>
        <pc:spChg chg="mod">
          <ac:chgData name="Johnson, Kathryn" userId="fc636950-33c7-4c5b-91a9-d3d6a86c01b7" providerId="ADAL" clId="{E949A7CB-FD96-4D97-9610-72060ABE7B91}" dt="2025-09-26T19:54:50.968" v="1619" actId="20577"/>
          <ac:spMkLst>
            <pc:docMk/>
            <pc:sldMk cId="1322016295" sldId="2295"/>
            <ac:spMk id="4" creationId="{7CDD75C5-BD7B-3D0A-92D5-C7C628F7535A}"/>
          </ac:spMkLst>
        </pc:spChg>
        <pc:graphicFrameChg chg="mod">
          <ac:chgData name="Johnson, Kathryn" userId="fc636950-33c7-4c5b-91a9-d3d6a86c01b7" providerId="ADAL" clId="{E949A7CB-FD96-4D97-9610-72060ABE7B91}" dt="2025-09-26T19:54:44.996" v="1618" actId="962"/>
          <ac:graphicFrameMkLst>
            <pc:docMk/>
            <pc:sldMk cId="1322016295" sldId="2295"/>
            <ac:graphicFrameMk id="3" creationId="{EE4DCEF2-BE4F-ED3A-5E05-67DABB2F4388}"/>
          </ac:graphicFrameMkLst>
        </pc:graphicFrameChg>
      </pc:sldChg>
      <pc:sldChg chg="modSp mod">
        <pc:chgData name="Johnson, Kathryn" userId="fc636950-33c7-4c5b-91a9-d3d6a86c01b7" providerId="ADAL" clId="{E949A7CB-FD96-4D97-9610-72060ABE7B91}" dt="2025-09-26T19:52:06.324" v="1604" actId="962"/>
        <pc:sldMkLst>
          <pc:docMk/>
          <pc:sldMk cId="1871230986" sldId="2297"/>
        </pc:sldMkLst>
        <pc:spChg chg="mod">
          <ac:chgData name="Johnson, Kathryn" userId="fc636950-33c7-4c5b-91a9-d3d6a86c01b7" providerId="ADAL" clId="{E949A7CB-FD96-4D97-9610-72060ABE7B91}" dt="2025-09-26T19:52:06.324" v="1604" actId="962"/>
          <ac:spMkLst>
            <pc:docMk/>
            <pc:sldMk cId="1871230986" sldId="2297"/>
            <ac:spMk id="3" creationId="{42A1B8B8-E99A-69C3-AF8B-C36966D7D68A}"/>
          </ac:spMkLst>
        </pc:spChg>
      </pc:sldChg>
      <pc:sldChg chg="modSp">
        <pc:chgData name="Johnson, Kathryn" userId="fc636950-33c7-4c5b-91a9-d3d6a86c01b7" providerId="ADAL" clId="{E949A7CB-FD96-4D97-9610-72060ABE7B91}" dt="2025-09-26T19:54:11.904" v="1616" actId="962"/>
        <pc:sldMkLst>
          <pc:docMk/>
          <pc:sldMk cId="2644068444" sldId="2298"/>
        </pc:sldMkLst>
        <pc:spChg chg="mod">
          <ac:chgData name="Johnson, Kathryn" userId="fc636950-33c7-4c5b-91a9-d3d6a86c01b7" providerId="ADAL" clId="{E949A7CB-FD96-4D97-9610-72060ABE7B91}" dt="2025-09-26T19:54:11.904" v="1616" actId="962"/>
          <ac:spMkLst>
            <pc:docMk/>
            <pc:sldMk cId="2644068444" sldId="2298"/>
            <ac:spMk id="6" creationId="{D9995757-16BC-3791-514D-2846C6429347}"/>
          </ac:spMkLst>
        </pc:spChg>
      </pc:sldChg>
      <pc:sldChg chg="modSp mod">
        <pc:chgData name="Johnson, Kathryn" userId="fc636950-33c7-4c5b-91a9-d3d6a86c01b7" providerId="ADAL" clId="{E949A7CB-FD96-4D97-9610-72060ABE7B91}" dt="2025-09-26T20:03:58.225" v="1685" actId="1076"/>
        <pc:sldMkLst>
          <pc:docMk/>
          <pc:sldMk cId="1213610760" sldId="2301"/>
        </pc:sldMkLst>
      </pc:sldChg>
      <pc:sldChg chg="modSp mod">
        <pc:chgData name="Johnson, Kathryn" userId="fc636950-33c7-4c5b-91a9-d3d6a86c01b7" providerId="ADAL" clId="{E949A7CB-FD96-4D97-9610-72060ABE7B91}" dt="2025-09-24T18:12:53.794" v="266" actId="962"/>
        <pc:sldMkLst>
          <pc:docMk/>
          <pc:sldMk cId="2839932160" sldId="2304"/>
        </pc:sldMkLst>
        <pc:grpChg chg="mod">
          <ac:chgData name="Johnson, Kathryn" userId="fc636950-33c7-4c5b-91a9-d3d6a86c01b7" providerId="ADAL" clId="{E949A7CB-FD96-4D97-9610-72060ABE7B91}" dt="2025-09-24T18:12:53.794" v="266" actId="962"/>
          <ac:grpSpMkLst>
            <pc:docMk/>
            <pc:sldMk cId="2839932160" sldId="2304"/>
            <ac:grpSpMk id="2" creationId="{BB1FB652-BA86-FCEE-09F4-0495875D2ECB}"/>
          </ac:grpSpMkLst>
        </pc:grpChg>
        <pc:grpChg chg="mod">
          <ac:chgData name="Johnson, Kathryn" userId="fc636950-33c7-4c5b-91a9-d3d6a86c01b7" providerId="ADAL" clId="{E949A7CB-FD96-4D97-9610-72060ABE7B91}" dt="2025-09-24T18:12:52.558" v="264" actId="962"/>
          <ac:grpSpMkLst>
            <pc:docMk/>
            <pc:sldMk cId="2839932160" sldId="2304"/>
            <ac:grpSpMk id="8" creationId="{BF9A5584-8417-C70F-31EB-A27E139660A5}"/>
          </ac:grpSpMkLst>
        </pc:grpChg>
        <pc:picChg chg="mod">
          <ac:chgData name="Johnson, Kathryn" userId="fc636950-33c7-4c5b-91a9-d3d6a86c01b7" providerId="ADAL" clId="{E949A7CB-FD96-4D97-9610-72060ABE7B91}" dt="2025-09-24T18:12:53.216" v="265" actId="962"/>
          <ac:picMkLst>
            <pc:docMk/>
            <pc:sldMk cId="2839932160" sldId="2304"/>
            <ac:picMk id="10" creationId="{07D5B247-80F1-A34E-9773-E5C253BCD52C}"/>
          </ac:picMkLst>
        </pc:picChg>
      </pc:sldChg>
      <pc:sldChg chg="modSp mod">
        <pc:chgData name="Johnson, Kathryn" userId="fc636950-33c7-4c5b-91a9-d3d6a86c01b7" providerId="ADAL" clId="{E949A7CB-FD96-4D97-9610-72060ABE7B91}" dt="2025-09-26T20:03:47.560" v="1684" actId="962"/>
        <pc:sldMkLst>
          <pc:docMk/>
          <pc:sldMk cId="473130021" sldId="2305"/>
        </pc:sldMkLst>
      </pc:sldChg>
      <pc:sldChg chg="delSp modSp mod">
        <pc:chgData name="Johnson, Kathryn" userId="fc636950-33c7-4c5b-91a9-d3d6a86c01b7" providerId="ADAL" clId="{E949A7CB-FD96-4D97-9610-72060ABE7B91}" dt="2025-09-24T18:13:03.875" v="268" actId="962"/>
        <pc:sldMkLst>
          <pc:docMk/>
          <pc:sldMk cId="820138084" sldId="2312"/>
        </pc:sldMkLst>
        <pc:spChg chg="mod">
          <ac:chgData name="Johnson, Kathryn" userId="fc636950-33c7-4c5b-91a9-d3d6a86c01b7" providerId="ADAL" clId="{E949A7CB-FD96-4D97-9610-72060ABE7B91}" dt="2025-09-24T18:13:03.875" v="268" actId="962"/>
          <ac:spMkLst>
            <pc:docMk/>
            <pc:sldMk cId="820138084" sldId="2312"/>
            <ac:spMk id="4" creationId="{C89157F6-0C16-8A58-AEC4-7C050E57D807}"/>
          </ac:spMkLst>
        </pc:spChg>
      </pc:sldChg>
      <pc:sldChg chg="modSp mod">
        <pc:chgData name="Johnson, Kathryn" userId="fc636950-33c7-4c5b-91a9-d3d6a86c01b7" providerId="ADAL" clId="{E949A7CB-FD96-4D97-9610-72060ABE7B91}" dt="2025-09-26T19:43:16.766" v="1450" actId="962"/>
        <pc:sldMkLst>
          <pc:docMk/>
          <pc:sldMk cId="2164460981" sldId="2315"/>
        </pc:sldMkLst>
      </pc:sldChg>
      <pc:sldChg chg="modSp mod">
        <pc:chgData name="Johnson, Kathryn" userId="fc636950-33c7-4c5b-91a9-d3d6a86c01b7" providerId="ADAL" clId="{E949A7CB-FD96-4D97-9610-72060ABE7B91}" dt="2025-09-26T19:56:03.128" v="1638" actId="962"/>
        <pc:sldMkLst>
          <pc:docMk/>
          <pc:sldMk cId="3779973915" sldId="2316"/>
        </pc:sldMkLst>
      </pc:sldChg>
      <pc:sldChg chg="modSp mod">
        <pc:chgData name="Johnson, Kathryn" userId="fc636950-33c7-4c5b-91a9-d3d6a86c01b7" providerId="ADAL" clId="{E949A7CB-FD96-4D97-9610-72060ABE7B91}" dt="2025-09-30T15:45:11.008" v="2392" actId="20577"/>
        <pc:sldMkLst>
          <pc:docMk/>
          <pc:sldMk cId="3386476841" sldId="2341"/>
        </pc:sldMkLst>
      </pc:sldChg>
      <pc:sldChg chg="modSp add mod">
        <pc:chgData name="Johnson, Kathryn" userId="fc636950-33c7-4c5b-91a9-d3d6a86c01b7" providerId="ADAL" clId="{E949A7CB-FD96-4D97-9610-72060ABE7B91}" dt="2025-09-24T18:25:08.874" v="702" actId="14826"/>
        <pc:sldMkLst>
          <pc:docMk/>
          <pc:sldMk cId="1261645008" sldId="2356"/>
        </pc:sldMkLst>
        <pc:picChg chg="mod">
          <ac:chgData name="Johnson, Kathryn" userId="fc636950-33c7-4c5b-91a9-d3d6a86c01b7" providerId="ADAL" clId="{E949A7CB-FD96-4D97-9610-72060ABE7B91}" dt="2025-09-24T18:25:08.874" v="702" actId="14826"/>
          <ac:picMkLst>
            <pc:docMk/>
            <pc:sldMk cId="1261645008" sldId="2356"/>
            <ac:picMk id="14" creationId="{78800BC6-8AD4-B2D0-BA5E-E7D4352D615D}"/>
          </ac:picMkLst>
        </pc:picChg>
      </pc:sldChg>
      <pc:sldChg chg="addSp delSp modSp add del mod delAnim modAnim">
        <pc:chgData name="Johnson, Kathryn" userId="fc636950-33c7-4c5b-91a9-d3d6a86c01b7" providerId="ADAL" clId="{E949A7CB-FD96-4D97-9610-72060ABE7B91}" dt="2025-09-30T18:37:00.920" v="2668" actId="47"/>
        <pc:sldMkLst>
          <pc:docMk/>
          <pc:sldMk cId="1710745543" sldId="2358"/>
        </pc:sldMkLst>
      </pc:sldChg>
    </pc:docChg>
  </pc:docChgLst>
  <pc:docChgLst>
    <pc:chgData name="Lane, Kathleen" userId="d8586a00-d571-4eeb-bfc3-f42bf250439e" providerId="ADAL" clId="{8577ED6C-C0DA-4D4B-9539-F2730A2AF55F}"/>
    <pc:docChg chg="undo custSel addSld modSld">
      <pc:chgData name="Lane, Kathleen" userId="d8586a00-d571-4eeb-bfc3-f42bf250439e" providerId="ADAL" clId="{8577ED6C-C0DA-4D4B-9539-F2730A2AF55F}" dt="2025-10-08T15:21:15.592" v="641" actId="14100"/>
      <pc:docMkLst>
        <pc:docMk/>
      </pc:docMkLst>
      <pc:sldChg chg="modSp add mod">
        <pc:chgData name="Lane, Kathleen" userId="d8586a00-d571-4eeb-bfc3-f42bf250439e" providerId="ADAL" clId="{8577ED6C-C0DA-4D4B-9539-F2730A2AF55F}" dt="2025-10-08T15:21:15.592" v="641" actId="14100"/>
        <pc:sldMkLst>
          <pc:docMk/>
          <pc:sldMk cId="0" sldId="259"/>
        </pc:sldMkLst>
      </pc:sldChg>
      <pc:sldChg chg="addSp modSp mod">
        <pc:chgData name="Lane, Kathleen" userId="d8586a00-d571-4eeb-bfc3-f42bf250439e" providerId="ADAL" clId="{8577ED6C-C0DA-4D4B-9539-F2730A2AF55F}" dt="2025-10-08T13:35:05.569" v="217" actId="20577"/>
        <pc:sldMkLst>
          <pc:docMk/>
          <pc:sldMk cId="0" sldId="272"/>
        </pc:sldMkLst>
      </pc:sldChg>
      <pc:sldChg chg="addSp modSp mod">
        <pc:chgData name="Lane, Kathleen" userId="d8586a00-d571-4eeb-bfc3-f42bf250439e" providerId="ADAL" clId="{8577ED6C-C0DA-4D4B-9539-F2730A2AF55F}" dt="2025-10-08T13:35:49.816" v="253" actId="20577"/>
        <pc:sldMkLst>
          <pc:docMk/>
          <pc:sldMk cId="1619802170" sldId="1970"/>
        </pc:sldMkLst>
      </pc:sldChg>
      <pc:sldChg chg="addSp modSp mod">
        <pc:chgData name="Lane, Kathleen" userId="d8586a00-d571-4eeb-bfc3-f42bf250439e" providerId="ADAL" clId="{8577ED6C-C0DA-4D4B-9539-F2730A2AF55F}" dt="2025-10-08T13:39:34.431" v="567" actId="20577"/>
        <pc:sldMkLst>
          <pc:docMk/>
          <pc:sldMk cId="3504834648" sldId="2185"/>
        </pc:sldMkLst>
      </pc:sldChg>
      <pc:sldChg chg="addSp modSp mod">
        <pc:chgData name="Lane, Kathleen" userId="d8586a00-d571-4eeb-bfc3-f42bf250439e" providerId="ADAL" clId="{8577ED6C-C0DA-4D4B-9539-F2730A2AF55F}" dt="2025-10-08T13:37:08.169" v="446" actId="20577"/>
        <pc:sldMkLst>
          <pc:docMk/>
          <pc:sldMk cId="426633033" sldId="2362"/>
        </pc:sldMkLst>
        <pc:spChg chg="mod">
          <ac:chgData name="Lane, Kathleen" userId="d8586a00-d571-4eeb-bfc3-f42bf250439e" providerId="ADAL" clId="{8577ED6C-C0DA-4D4B-9539-F2730A2AF55F}" dt="2025-10-08T13:36:55.825" v="407" actId="20577"/>
          <ac:spMkLst>
            <pc:docMk/>
            <pc:sldMk cId="426633033" sldId="2362"/>
            <ac:spMk id="3" creationId="{E35E37B9-19FC-45D8-E178-F6F2D360CCDB}"/>
          </ac:spMkLst>
        </pc:spChg>
      </pc:sldChg>
    </pc:docChg>
  </pc:docChgLst>
  <pc:docChgLst>
    <pc:chgData name="Sarasin, Elise" userId="051ede2b-3008-44c0-bb19-c9bb04b8c5c9" providerId="ADAL" clId="{97B5C01D-41EC-517B-9054-1C19EC229BF9}"/>
    <pc:docChg chg="custSel addSld delSld modSld modSection">
      <pc:chgData name="Sarasin, Elise" userId="051ede2b-3008-44c0-bb19-c9bb04b8c5c9" providerId="ADAL" clId="{97B5C01D-41EC-517B-9054-1C19EC229BF9}" dt="2025-10-10T12:02:02.338" v="892" actId="18331"/>
      <pc:docMkLst>
        <pc:docMk/>
      </pc:docMkLst>
      <pc:sldChg chg="modSp mod">
        <pc:chgData name="Sarasin, Elise" userId="051ede2b-3008-44c0-bb19-c9bb04b8c5c9" providerId="ADAL" clId="{97B5C01D-41EC-517B-9054-1C19EC229BF9}" dt="2025-10-06T23:24:12.068" v="310" actId="1076"/>
        <pc:sldMkLst>
          <pc:docMk/>
          <pc:sldMk cId="25972479" sldId="257"/>
        </pc:sldMkLst>
      </pc:sldChg>
      <pc:sldChg chg="modSp mod">
        <pc:chgData name="Sarasin, Elise" userId="051ede2b-3008-44c0-bb19-c9bb04b8c5c9" providerId="ADAL" clId="{97B5C01D-41EC-517B-9054-1C19EC229BF9}" dt="2025-10-06T23:26:01.820" v="399"/>
        <pc:sldMkLst>
          <pc:docMk/>
          <pc:sldMk cId="2653690524" sldId="1952"/>
        </pc:sldMkLst>
        <pc:spChg chg="mod">
          <ac:chgData name="Sarasin, Elise" userId="051ede2b-3008-44c0-bb19-c9bb04b8c5c9" providerId="ADAL" clId="{97B5C01D-41EC-517B-9054-1C19EC229BF9}" dt="2025-10-06T21:52:31.003" v="73" actId="20577"/>
          <ac:spMkLst>
            <pc:docMk/>
            <pc:sldMk cId="2653690524" sldId="1952"/>
            <ac:spMk id="2" creationId="{7DB85095-EE8A-E119-6BA1-70DADD4063F4}"/>
          </ac:spMkLst>
        </pc:spChg>
        <pc:spChg chg="mod">
          <ac:chgData name="Sarasin, Elise" userId="051ede2b-3008-44c0-bb19-c9bb04b8c5c9" providerId="ADAL" clId="{97B5C01D-41EC-517B-9054-1C19EC229BF9}" dt="2025-10-06T23:26:01.820" v="399"/>
          <ac:spMkLst>
            <pc:docMk/>
            <pc:sldMk cId="2653690524" sldId="1952"/>
            <ac:spMk id="3" creationId="{8FDAB62B-84C1-BAAD-8CB7-5029508AE914}"/>
          </ac:spMkLst>
        </pc:spChg>
      </pc:sldChg>
      <pc:sldChg chg="addSp modSp mod modShow">
        <pc:chgData name="Sarasin, Elise" userId="051ede2b-3008-44c0-bb19-c9bb04b8c5c9" providerId="ADAL" clId="{97B5C01D-41EC-517B-9054-1C19EC229BF9}" dt="2025-10-10T12:02:02.338" v="892" actId="18331"/>
        <pc:sldMkLst>
          <pc:docMk/>
          <pc:sldMk cId="1966374347" sldId="2133"/>
        </pc:sldMkLst>
        <pc:picChg chg="mod">
          <ac:chgData name="Sarasin, Elise" userId="051ede2b-3008-44c0-bb19-c9bb04b8c5c9" providerId="ADAL" clId="{97B5C01D-41EC-517B-9054-1C19EC229BF9}" dt="2025-10-10T12:02:02.338" v="892" actId="18331"/>
          <ac:picMkLst>
            <pc:docMk/>
            <pc:sldMk cId="1966374347" sldId="2133"/>
            <ac:picMk id="3" creationId="{329D1162-5CA2-5FA8-D11A-B3DF450ED3EF}"/>
          </ac:picMkLst>
        </pc:picChg>
        <pc:picChg chg="add mod">
          <ac:chgData name="Sarasin, Elise" userId="051ede2b-3008-44c0-bb19-c9bb04b8c5c9" providerId="ADAL" clId="{97B5C01D-41EC-517B-9054-1C19EC229BF9}" dt="2025-10-10T02:56:25.812" v="887"/>
          <ac:picMkLst>
            <pc:docMk/>
            <pc:sldMk cId="1966374347" sldId="2133"/>
            <ac:picMk id="5" creationId="{B324CA32-4CEA-B7EB-4F80-759529E17CD3}"/>
          </ac:picMkLst>
        </pc:picChg>
      </pc:sldChg>
      <pc:sldChg chg="addSp modSp mod">
        <pc:chgData name="Sarasin, Elise" userId="051ede2b-3008-44c0-bb19-c9bb04b8c5c9" providerId="ADAL" clId="{97B5C01D-41EC-517B-9054-1C19EC229BF9}" dt="2025-10-06T21:55:22.918" v="296" actId="20577"/>
        <pc:sldMkLst>
          <pc:docMk/>
          <pc:sldMk cId="1913327625" sldId="2198"/>
        </pc:sldMkLst>
      </pc:sldChg>
      <pc:sldChg chg="del mod modShow">
        <pc:chgData name="Sarasin, Elise" userId="051ede2b-3008-44c0-bb19-c9bb04b8c5c9" providerId="ADAL" clId="{97B5C01D-41EC-517B-9054-1C19EC229BF9}" dt="2025-10-10T12:01:23.685" v="889" actId="2696"/>
        <pc:sldMkLst>
          <pc:docMk/>
          <pc:sldMk cId="4106586599" sldId="2238"/>
        </pc:sldMkLst>
      </pc:sldChg>
      <pc:sldChg chg="del mod modShow">
        <pc:chgData name="Sarasin, Elise" userId="051ede2b-3008-44c0-bb19-c9bb04b8c5c9" providerId="ADAL" clId="{97B5C01D-41EC-517B-9054-1C19EC229BF9}" dt="2025-10-10T12:01:25.203" v="890" actId="2696"/>
        <pc:sldMkLst>
          <pc:docMk/>
          <pc:sldMk cId="1234656289" sldId="2239"/>
        </pc:sldMkLst>
      </pc:sldChg>
      <pc:sldChg chg="modSp">
        <pc:chgData name="Sarasin, Elise" userId="051ede2b-3008-44c0-bb19-c9bb04b8c5c9" providerId="ADAL" clId="{97B5C01D-41EC-517B-9054-1C19EC229BF9}" dt="2025-10-06T23:25:28.660" v="398" actId="5793"/>
        <pc:sldMkLst>
          <pc:docMk/>
          <pc:sldMk cId="2839932160" sldId="2304"/>
        </pc:sldMkLst>
        <pc:spChg chg="mod">
          <ac:chgData name="Sarasin, Elise" userId="051ede2b-3008-44c0-bb19-c9bb04b8c5c9" providerId="ADAL" clId="{97B5C01D-41EC-517B-9054-1C19EC229BF9}" dt="2025-10-06T23:25:28.660" v="398" actId="5793"/>
          <ac:spMkLst>
            <pc:docMk/>
            <pc:sldMk cId="2839932160" sldId="2304"/>
            <ac:spMk id="3" creationId="{E71A9A54-67F1-2317-E2F4-2FE7A82FD411}"/>
          </ac:spMkLst>
        </pc:spChg>
      </pc:sldChg>
      <pc:sldChg chg="modSp mod">
        <pc:chgData name="Sarasin, Elise" userId="051ede2b-3008-44c0-bb19-c9bb04b8c5c9" providerId="ADAL" clId="{97B5C01D-41EC-517B-9054-1C19EC229BF9}" dt="2025-10-06T23:35:31.777" v="407" actId="12"/>
        <pc:sldMkLst>
          <pc:docMk/>
          <pc:sldMk cId="426633033" sldId="2362"/>
        </pc:sldMkLst>
        <pc:spChg chg="mod">
          <ac:chgData name="Sarasin, Elise" userId="051ede2b-3008-44c0-bb19-c9bb04b8c5c9" providerId="ADAL" clId="{97B5C01D-41EC-517B-9054-1C19EC229BF9}" dt="2025-10-06T23:35:31.777" v="407" actId="12"/>
          <ac:spMkLst>
            <pc:docMk/>
            <pc:sldMk cId="426633033" sldId="2362"/>
            <ac:spMk id="3" creationId="{E35E37B9-19FC-45D8-E178-F6F2D360CCDB}"/>
          </ac:spMkLst>
        </pc:spChg>
      </pc:sldChg>
      <pc:sldChg chg="addSp delSp modSp mod">
        <pc:chgData name="Sarasin, Elise" userId="051ede2b-3008-44c0-bb19-c9bb04b8c5c9" providerId="ADAL" clId="{97B5C01D-41EC-517B-9054-1C19EC229BF9}" dt="2025-10-08T00:03:56.869" v="850" actId="1076"/>
        <pc:sldMkLst>
          <pc:docMk/>
          <pc:sldMk cId="2127167064" sldId="2365"/>
        </pc:sldMkLst>
      </pc:sldChg>
      <pc:sldChg chg="addSp delSp modSp mod">
        <pc:chgData name="Sarasin, Elise" userId="051ede2b-3008-44c0-bb19-c9bb04b8c5c9" providerId="ADAL" clId="{97B5C01D-41EC-517B-9054-1C19EC229BF9}" dt="2025-10-06T23:26:56.453" v="402" actId="1076"/>
        <pc:sldMkLst>
          <pc:docMk/>
          <pc:sldMk cId="3660262109" sldId="2366"/>
        </pc:sldMkLst>
        <pc:spChg chg="mod">
          <ac:chgData name="Sarasin, Elise" userId="051ede2b-3008-44c0-bb19-c9bb04b8c5c9" providerId="ADAL" clId="{97B5C01D-41EC-517B-9054-1C19EC229BF9}" dt="2025-10-06T23:23:32.220" v="304" actId="20577"/>
          <ac:spMkLst>
            <pc:docMk/>
            <pc:sldMk cId="3660262109" sldId="2366"/>
            <ac:spMk id="2" creationId="{03C821AD-FE7E-50FE-FCEB-A2082DD9B9B7}"/>
          </ac:spMkLst>
        </pc:spChg>
        <pc:spChg chg="mod">
          <ac:chgData name="Sarasin, Elise" userId="051ede2b-3008-44c0-bb19-c9bb04b8c5c9" providerId="ADAL" clId="{97B5C01D-41EC-517B-9054-1C19EC229BF9}" dt="2025-10-06T23:25:04.027" v="389" actId="20577"/>
          <ac:spMkLst>
            <pc:docMk/>
            <pc:sldMk cId="3660262109" sldId="2366"/>
            <ac:spMk id="3" creationId="{A85D59C9-7124-94DD-F4C9-5F54F16AB559}"/>
          </ac:spMkLst>
        </pc:spChg>
        <pc:picChg chg="add mod">
          <ac:chgData name="Sarasin, Elise" userId="051ede2b-3008-44c0-bb19-c9bb04b8c5c9" providerId="ADAL" clId="{97B5C01D-41EC-517B-9054-1C19EC229BF9}" dt="2025-10-06T23:26:56.453" v="402" actId="1076"/>
          <ac:picMkLst>
            <pc:docMk/>
            <pc:sldMk cId="3660262109" sldId="2366"/>
            <ac:picMk id="5" creationId="{2CAED6ED-E8A2-1EBC-B2AE-105A4EADE488}"/>
          </ac:picMkLst>
        </pc:picChg>
      </pc:sldChg>
      <pc:sldChg chg="addSp delSp modSp mod modClrScheme delAnim modAnim chgLayout modNotesTx">
        <pc:chgData name="Sarasin, Elise" userId="051ede2b-3008-44c0-bb19-c9bb04b8c5c9" providerId="ADAL" clId="{97B5C01D-41EC-517B-9054-1C19EC229BF9}" dt="2025-10-06T23:41:29.545" v="785" actId="20577"/>
        <pc:sldMkLst>
          <pc:docMk/>
          <pc:sldMk cId="1326867587" sldId="2367"/>
        </pc:sldMkLst>
        <pc:spChg chg="mod ord">
          <ac:chgData name="Sarasin, Elise" userId="051ede2b-3008-44c0-bb19-c9bb04b8c5c9" providerId="ADAL" clId="{97B5C01D-41EC-517B-9054-1C19EC229BF9}" dt="2025-10-06T23:39:59.849" v="711" actId="700"/>
          <ac:spMkLst>
            <pc:docMk/>
            <pc:sldMk cId="1326867587" sldId="2367"/>
            <ac:spMk id="2" creationId="{CC0B7D3E-059D-C996-67D4-C8F2468F5556}"/>
          </ac:spMkLst>
        </pc:spChg>
        <pc:spChg chg="mod ord">
          <ac:chgData name="Sarasin, Elise" userId="051ede2b-3008-44c0-bb19-c9bb04b8c5c9" providerId="ADAL" clId="{97B5C01D-41EC-517B-9054-1C19EC229BF9}" dt="2025-10-06T23:41:29.545" v="785" actId="20577"/>
          <ac:spMkLst>
            <pc:docMk/>
            <pc:sldMk cId="1326867587" sldId="2367"/>
            <ac:spMk id="3" creationId="{C05A50E9-6BD3-AD90-0932-0C05410BCDF6}"/>
          </ac:spMkLst>
        </pc:spChg>
      </pc:sldChg>
      <pc:sldChg chg="addSp modSp new mod">
        <pc:chgData name="Sarasin, Elise" userId="051ede2b-3008-44c0-bb19-c9bb04b8c5c9" providerId="ADAL" clId="{97B5C01D-41EC-517B-9054-1C19EC229BF9}" dt="2025-10-06T21:55:10.428" v="269" actId="20577"/>
        <pc:sldMkLst>
          <pc:docMk/>
          <pc:sldMk cId="1790376052" sldId="2368"/>
        </pc:sldMkLst>
      </pc:sldChg>
      <pc:sldChg chg="add del">
        <pc:chgData name="Sarasin, Elise" userId="051ede2b-3008-44c0-bb19-c9bb04b8c5c9" providerId="ADAL" clId="{97B5C01D-41EC-517B-9054-1C19EC229BF9}" dt="2025-10-06T23:25:08.703" v="390" actId="2696"/>
        <pc:sldMkLst>
          <pc:docMk/>
          <pc:sldMk cId="3640133843" sldId="2369"/>
        </pc:sldMkLst>
      </pc:sldChg>
      <pc:sldChg chg="modAnim">
        <pc:chgData name="Sarasin, Elise" userId="051ede2b-3008-44c0-bb19-c9bb04b8c5c9" providerId="ADAL" clId="{97B5C01D-41EC-517B-9054-1C19EC229BF9}" dt="2025-10-10T02:54:08.227" v="884"/>
        <pc:sldMkLst>
          <pc:docMk/>
          <pc:sldMk cId="1911592623" sldId="2372"/>
        </pc:sldMkLst>
      </pc:sldChg>
      <pc:sldChg chg="addSp modSp mod modNotesTx">
        <pc:chgData name="Sarasin, Elise" userId="051ede2b-3008-44c0-bb19-c9bb04b8c5c9" providerId="ADAL" clId="{97B5C01D-41EC-517B-9054-1C19EC229BF9}" dt="2025-10-10T00:09:01.536" v="876" actId="1076"/>
        <pc:sldMkLst>
          <pc:docMk/>
          <pc:sldMk cId="3987861078" sldId="2373"/>
        </pc:sldMkLst>
        <pc:spChg chg="add mod">
          <ac:chgData name="Sarasin, Elise" userId="051ede2b-3008-44c0-bb19-c9bb04b8c5c9" providerId="ADAL" clId="{97B5C01D-41EC-517B-9054-1C19EC229BF9}" dt="2025-10-10T00:08:47.186" v="874" actId="1076"/>
          <ac:spMkLst>
            <pc:docMk/>
            <pc:sldMk cId="3987861078" sldId="2373"/>
            <ac:spMk id="8" creationId="{23AFA473-7361-C8A2-6F75-71C74C71F80C}"/>
          </ac:spMkLst>
        </pc:spChg>
        <pc:picChg chg="mod">
          <ac:chgData name="Sarasin, Elise" userId="051ede2b-3008-44c0-bb19-c9bb04b8c5c9" providerId="ADAL" clId="{97B5C01D-41EC-517B-9054-1C19EC229BF9}" dt="2025-10-10T00:06:50.553" v="863" actId="1076"/>
          <ac:picMkLst>
            <pc:docMk/>
            <pc:sldMk cId="3987861078" sldId="2373"/>
            <ac:picMk id="3" creationId="{9DA7ECC0-7BB4-873F-4FEC-B8636B31DE10}"/>
          </ac:picMkLst>
        </pc:picChg>
        <pc:picChg chg="mod modCrop">
          <ac:chgData name="Sarasin, Elise" userId="051ede2b-3008-44c0-bb19-c9bb04b8c5c9" providerId="ADAL" clId="{97B5C01D-41EC-517B-9054-1C19EC229BF9}" dt="2025-10-10T00:08:39.437" v="873" actId="1076"/>
          <ac:picMkLst>
            <pc:docMk/>
            <pc:sldMk cId="3987861078" sldId="2373"/>
            <ac:picMk id="5" creationId="{B3ABDB2F-7760-7513-CAEE-DE93F55997F2}"/>
          </ac:picMkLst>
        </pc:picChg>
        <pc:picChg chg="add mod">
          <ac:chgData name="Sarasin, Elise" userId="051ede2b-3008-44c0-bb19-c9bb04b8c5c9" providerId="ADAL" clId="{97B5C01D-41EC-517B-9054-1C19EC229BF9}" dt="2025-10-10T00:08:50.952" v="875" actId="1076"/>
          <ac:picMkLst>
            <pc:docMk/>
            <pc:sldMk cId="3987861078" sldId="2373"/>
            <ac:picMk id="6" creationId="{C3EAF271-0090-E040-43F0-457258F0C6C7}"/>
          </ac:picMkLst>
        </pc:picChg>
        <pc:picChg chg="mod">
          <ac:chgData name="Sarasin, Elise" userId="051ede2b-3008-44c0-bb19-c9bb04b8c5c9" providerId="ADAL" clId="{97B5C01D-41EC-517B-9054-1C19EC229BF9}" dt="2025-10-10T00:09:01.536" v="876" actId="1076"/>
          <ac:picMkLst>
            <pc:docMk/>
            <pc:sldMk cId="3987861078" sldId="2373"/>
            <ac:picMk id="12" creationId="{5102815E-6FCA-E4FE-C131-382CC6C3B3E6}"/>
          </ac:picMkLst>
        </pc:picChg>
      </pc:sldChg>
      <pc:sldChg chg="modSp mod">
        <pc:chgData name="Sarasin, Elise" userId="051ede2b-3008-44c0-bb19-c9bb04b8c5c9" providerId="ADAL" clId="{97B5C01D-41EC-517B-9054-1C19EC229BF9}" dt="2025-10-10T02:44:26.469" v="877" actId="20577"/>
        <pc:sldMkLst>
          <pc:docMk/>
          <pc:sldMk cId="1250807233" sldId="2379"/>
        </pc:sldMkLst>
        <pc:spChg chg="mod">
          <ac:chgData name="Sarasin, Elise" userId="051ede2b-3008-44c0-bb19-c9bb04b8c5c9" providerId="ADAL" clId="{97B5C01D-41EC-517B-9054-1C19EC229BF9}" dt="2025-10-10T02:44:26.469" v="877" actId="20577"/>
          <ac:spMkLst>
            <pc:docMk/>
            <pc:sldMk cId="1250807233" sldId="2379"/>
            <ac:spMk id="3" creationId="{27E4095E-A940-498C-EF07-7721AB10F800}"/>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Completing assignments using materials only for assignments, and watching the teacher when delivering instruction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Completing assignments using materials only for assignments, and watching the teacher when delivering instruction</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830887"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851209" y="20553"/>
        <a:ext cx="2734788" cy="653214"/>
      </dsp:txXfrm>
    </dsp:sp>
    <dsp:sp modelId="{AC2BB946-F5CA-46EA-A75E-A8DCA1C4A609}">
      <dsp:nvSpPr>
        <dsp:cNvPr id="0" name=""/>
        <dsp:cNvSpPr/>
      </dsp:nvSpPr>
      <dsp:spPr>
        <a:xfrm rot="5400000">
          <a:off x="3157891"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830887"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1900682" y="1006734"/>
        <a:ext cx="2635842" cy="2243382"/>
      </dsp:txXfrm>
    </dsp:sp>
    <dsp:sp modelId="{B90D90C2-88BE-4A1E-8654-2DB737B159DE}">
      <dsp:nvSpPr>
        <dsp:cNvPr id="0" name=""/>
        <dsp:cNvSpPr/>
      </dsp:nvSpPr>
      <dsp:spPr>
        <a:xfrm>
          <a:off x="4994880" y="231"/>
          <a:ext cx="2775432" cy="693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5015202" y="20553"/>
        <a:ext cx="2734788" cy="653214"/>
      </dsp:txXfrm>
    </dsp:sp>
    <dsp:sp modelId="{2279E2D5-3084-4F9D-8B11-BD38ED7400F4}">
      <dsp:nvSpPr>
        <dsp:cNvPr id="0" name=""/>
        <dsp:cNvSpPr/>
      </dsp:nvSpPr>
      <dsp:spPr>
        <a:xfrm rot="5400000">
          <a:off x="6321883" y="754801"/>
          <a:ext cx="121425" cy="12142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880" y="936939"/>
          <a:ext cx="2775432" cy="238297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 </a:t>
          </a:r>
          <a:endParaRPr lang="en-US" sz="2100" kern="1200"/>
        </a:p>
      </dsp:txBody>
      <dsp:txXfrm>
        <a:off x="5064675" y="1006734"/>
        <a:ext cx="2635842" cy="2243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489136"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509525" y="20621"/>
        <a:ext cx="2743754" cy="655355"/>
      </dsp:txXfrm>
    </dsp:sp>
    <dsp:sp modelId="{AC2BB946-F5CA-46EA-A75E-A8DCA1C4A609}">
      <dsp:nvSpPr>
        <dsp:cNvPr id="0" name=""/>
        <dsp:cNvSpPr/>
      </dsp:nvSpPr>
      <dsp:spPr>
        <a:xfrm rot="5400000">
          <a:off x="2820491"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489136"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a:t>
          </a:r>
          <a:endParaRPr lang="en-US" sz="2100" kern="1200"/>
        </a:p>
      </dsp:txBody>
      <dsp:txXfrm>
        <a:off x="1559160" y="1010035"/>
        <a:ext cx="2644484" cy="2250737"/>
      </dsp:txXfrm>
    </dsp:sp>
    <dsp:sp modelId="{B90D90C2-88BE-4A1E-8654-2DB737B159DE}">
      <dsp:nvSpPr>
        <dsp:cNvPr id="0" name=""/>
        <dsp:cNvSpPr/>
      </dsp:nvSpPr>
      <dsp:spPr>
        <a:xfrm>
          <a:off x="4663503" y="232"/>
          <a:ext cx="2784532" cy="6961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4683892" y="20621"/>
        <a:ext cx="2743754" cy="655355"/>
      </dsp:txXfrm>
    </dsp:sp>
    <dsp:sp modelId="{2279E2D5-3084-4F9D-8B11-BD38ED7400F4}">
      <dsp:nvSpPr>
        <dsp:cNvPr id="0" name=""/>
        <dsp:cNvSpPr/>
      </dsp:nvSpPr>
      <dsp:spPr>
        <a:xfrm rot="5400000">
          <a:off x="5994857" y="757276"/>
          <a:ext cx="121823" cy="121823"/>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663503" y="940011"/>
          <a:ext cx="2784532" cy="239078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4733527" y="1010035"/>
        <a:ext cx="2644484" cy="22507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662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66275"/>
          </a:xfrm>
          <a:prstGeom prst="rect">
            <a:avLst/>
          </a:prstGeom>
        </p:spPr>
        <p:txBody>
          <a:bodyPr vert="horz" lIns="91440" tIns="45720" rIns="91440" bIns="45720" rtlCol="0"/>
          <a:lstStyle>
            <a:lvl1pPr algn="r">
              <a:defRPr sz="1200"/>
            </a:lvl1pPr>
          </a:lstStyle>
          <a:p>
            <a:fld id="{26987C75-5A4D-0F4C-98F9-12B3A7808E58}" type="datetimeFigureOut">
              <a:rPr lang="en-US" smtClean="0"/>
              <a:t>10/10/25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826951"/>
            <a:ext cx="2971800" cy="4662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826951"/>
            <a:ext cx="2971800" cy="466274"/>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2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275"/>
          </a:xfrm>
          <a:prstGeom prst="rect">
            <a:avLst/>
          </a:prstGeom>
        </p:spPr>
        <p:txBody>
          <a:bodyPr vert="horz" lIns="91440" tIns="45720" rIns="91440" bIns="45720" rtlCol="0"/>
          <a:lstStyle>
            <a:lvl1pPr algn="r">
              <a:defRPr sz="1200"/>
            </a:lvl1pPr>
          </a:lstStyle>
          <a:p>
            <a:fld id="{657DBB8B-29CE-48D0-9A6A-E621DDA1FB07}" type="datetimeFigureOut">
              <a:rPr lang="en-US" smtClean="0"/>
              <a:t>10/10/25</a:t>
            </a:fld>
            <a:endParaRPr lang="en-US"/>
          </a:p>
        </p:txBody>
      </p:sp>
      <p:sp>
        <p:nvSpPr>
          <p:cNvPr id="4" name="Slide Image Placeholder 3"/>
          <p:cNvSpPr>
            <a:spLocks noGrp="1" noRot="1" noChangeAspect="1"/>
          </p:cNvSpPr>
          <p:nvPr>
            <p:ph type="sldImg" idx="2"/>
          </p:nvPr>
        </p:nvSpPr>
        <p:spPr>
          <a:xfrm>
            <a:off x="642938" y="1162050"/>
            <a:ext cx="5572125"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2365"/>
            <a:ext cx="5486400" cy="3659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6951"/>
            <a:ext cx="2971800" cy="4662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6951"/>
            <a:ext cx="2971800" cy="466274"/>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43709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19</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77EB-998C-ABAB-BE17-69258AEE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14A0-9916-C46F-5E0A-E8F29DBB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AB7D0-AEFE-C5F0-FD98-978801D8A42D}"/>
              </a:ext>
            </a:extLst>
          </p:cNvPr>
          <p:cNvSpPr>
            <a:spLocks noGrp="1"/>
          </p:cNvSpPr>
          <p:nvPr>
            <p:ph type="body" idx="1"/>
          </p:nvPr>
        </p:nvSpPr>
        <p:spPr/>
        <p:txBody>
          <a:bodyPr/>
          <a:lstStyle/>
          <a:p>
            <a:r>
              <a:rPr lang="en-US"/>
              <a:t>Sometimes – Tier 3 is an</a:t>
            </a:r>
            <a:r>
              <a:rPr lang="en-US" i="1"/>
              <a:t> intensification </a:t>
            </a:r>
            <a:r>
              <a:rPr lang="en-US"/>
              <a:t>of a Tier 2 support such as coupling a Tier 2 support (i.e., counselor-led social skills group) with an individual follow up.</a:t>
            </a:r>
          </a:p>
        </p:txBody>
      </p:sp>
      <p:sp>
        <p:nvSpPr>
          <p:cNvPr id="4" name="Slide Number Placeholder 3">
            <a:extLst>
              <a:ext uri="{FF2B5EF4-FFF2-40B4-BE49-F238E27FC236}">
                <a16:creationId xmlns:a16="http://schemas.microsoft.com/office/drawing/2014/main" id="{52CAF1EC-171C-81C3-24B9-5D60A4DA7682}"/>
              </a:ext>
            </a:extLst>
          </p:cNvPr>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78358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79F98-E71F-D6D9-F13D-6468237D7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18139-2D99-5672-AD83-057D39CA7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9C1C8-8629-EE7D-CFEF-097D0BF642CD}"/>
              </a:ext>
            </a:extLst>
          </p:cNvPr>
          <p:cNvSpPr>
            <a:spLocks noGrp="1"/>
          </p:cNvSpPr>
          <p:nvPr>
            <p:ph type="body" idx="1"/>
          </p:nvPr>
        </p:nvSpPr>
        <p:spPr/>
        <p:txBody>
          <a:bodyPr/>
          <a:lstStyle/>
          <a:p>
            <a:r>
              <a:rPr lang="en-US"/>
              <a:t>3-min timer</a:t>
            </a:r>
          </a:p>
        </p:txBody>
      </p:sp>
      <p:sp>
        <p:nvSpPr>
          <p:cNvPr id="4" name="Slide Number Placeholder 3">
            <a:extLst>
              <a:ext uri="{FF2B5EF4-FFF2-40B4-BE49-F238E27FC236}">
                <a16:creationId xmlns:a16="http://schemas.microsoft.com/office/drawing/2014/main" id="{BB08B3D8-8592-062F-8574-4277971D87C3}"/>
              </a:ext>
            </a:extLst>
          </p:cNvPr>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3884608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investing your time in this – we want to make sure we’re providing high quality PL. We are committed to your learning. Use as part of KAI</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2435729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FD344-7734-0940-BC7E-9A0E1395A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A28E9-F859-05B0-6BAF-38285D3C1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65CFA-6CEE-CF41-6C14-583708E31B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B22F36-2953-FE7A-9F32-262400E8B08C}"/>
              </a:ext>
            </a:extLst>
          </p:cNvPr>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24428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3cc988acc_0_30: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3cc988acc_0_30: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D243-3CE6-A9A5-1FB3-A60DA310B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7D477-1158-A321-6990-968D3B6BD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27B0D-2DE8-FEB0-D6F5-79B68BC3F19A}"/>
              </a:ext>
            </a:extLst>
          </p:cNvPr>
          <p:cNvSpPr>
            <a:spLocks noGrp="1"/>
          </p:cNvSpPr>
          <p:nvPr>
            <p:ph type="body" idx="1"/>
          </p:nvPr>
        </p:nvSpPr>
        <p:spPr/>
        <p:txBody>
          <a:bodyPr/>
          <a:lstStyle/>
          <a:p>
            <a:r>
              <a:rPr lang="en-US"/>
              <a:t>20-mins</a:t>
            </a:r>
          </a:p>
          <a:p>
            <a:r>
              <a:rPr lang="en-US" sz="1200" b="0" i="0" u="none" strike="noStrike" kern="1200">
                <a:solidFill>
                  <a:schemeClr val="tx1"/>
                </a:solidFill>
                <a:effectLst/>
                <a:latin typeface="+mn-lt"/>
                <a:ea typeface="+mn-ea"/>
                <a:cs typeface="+mn-cs"/>
              </a:rPr>
              <a:t>https://kusurvey.ca1.qualtrics.com/</a:t>
            </a:r>
            <a:r>
              <a:rPr lang="en-US" sz="1200" b="0" i="0" u="none" strike="noStrike" kern="1200" err="1">
                <a:solidFill>
                  <a:schemeClr val="tx1"/>
                </a:solidFill>
                <a:effectLst/>
                <a:latin typeface="+mn-lt"/>
                <a:ea typeface="+mn-ea"/>
                <a:cs typeface="+mn-cs"/>
              </a:rPr>
              <a:t>jfe</a:t>
            </a:r>
            <a:r>
              <a:rPr lang="en-US" sz="1200" b="0" i="0" u="none" strike="noStrike" kern="1200">
                <a:solidFill>
                  <a:schemeClr val="tx1"/>
                </a:solidFill>
                <a:effectLst/>
                <a:latin typeface="+mn-lt"/>
                <a:ea typeface="+mn-ea"/>
                <a:cs typeface="+mn-cs"/>
              </a:rPr>
              <a:t>/form/SV_bJJCb1RgGie9C4u </a:t>
            </a:r>
          </a:p>
          <a:p>
            <a:r>
              <a:rPr lang="en-US"/>
              <a:t>https://</a:t>
            </a:r>
            <a:r>
              <a:rPr lang="en-US" err="1"/>
              <a:t>tinyurl.com</a:t>
            </a:r>
            <a:r>
              <a:rPr lang="en-US"/>
              <a:t>/</a:t>
            </a:r>
            <a:r>
              <a:rPr lang="en-US" err="1"/>
              <a:t>LearningExchangeFABI</a:t>
            </a:r>
            <a:endParaRPr lang="en-US"/>
          </a:p>
        </p:txBody>
      </p:sp>
      <p:sp>
        <p:nvSpPr>
          <p:cNvPr id="4" name="Slide Number Placeholder 3">
            <a:extLst>
              <a:ext uri="{FF2B5EF4-FFF2-40B4-BE49-F238E27FC236}">
                <a16:creationId xmlns:a16="http://schemas.microsoft.com/office/drawing/2014/main" id="{94C3A05C-700E-306A-3DF4-3F6EE019D0C7}"/>
              </a:ext>
            </a:extLst>
          </p:cNvPr>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59587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39</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A55B-4FEA-EABE-2D68-73137C3A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AE8D7-D78B-B856-9712-A4222EA89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152B-EDC9-50CC-3B05-4BB68AD71A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F02FD2A-EB78-3105-3AFC-FC50434EB15E}"/>
              </a:ext>
            </a:extLst>
          </p:cNvPr>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1174741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677-F92D-A068-2BD8-F8708E66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ECE6-871C-8740-AB8B-98F1956AE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F3692-EC99-3C5C-3627-AC691C14DEA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CF478EB-D34E-1300-699A-31B1A0AE20BD}"/>
              </a:ext>
            </a:extLst>
          </p:cNvPr>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1239349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the Tier 3 intervention to build on the foundation of Tier 1 efforts to promote generalization and maintenance of newly acquired skills across people, settings, and behaviors – as well as over time. </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3005784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Systematic review of the student’s file to ensure a comprehensive understanding of both the student’s areas of strengths and the ways in which they may have struggled. Covers transiency, attendance, academic achievement, retention, disciplinary contacts, referrals, and comments from file.</a:t>
            </a:r>
          </a:p>
        </p:txBody>
      </p:sp>
      <p:sp>
        <p:nvSpPr>
          <p:cNvPr id="4" name="Slide Number Placeholder 3"/>
          <p:cNvSpPr>
            <a:spLocks noGrp="1"/>
          </p:cNvSpPr>
          <p:nvPr>
            <p:ph type="sldNum" sz="quarter" idx="5"/>
          </p:nvPr>
        </p:nvSpPr>
        <p:spPr/>
        <p:txBody>
          <a:bodyPr/>
          <a:lstStyle/>
          <a:p>
            <a:fld id="{58D11C9F-81FA-4052-9B37-1EF4A4EF7E85}" type="slidenum">
              <a:rPr lang="en-US" smtClean="0"/>
              <a:t>48</a:t>
            </a:fld>
            <a:endParaRPr lang="en-US"/>
          </a:p>
        </p:txBody>
      </p:sp>
    </p:spTree>
    <p:extLst>
      <p:ext uri="{BB962C8B-B14F-4D97-AF65-F5344CB8AC3E}">
        <p14:creationId xmlns:p14="http://schemas.microsoft.com/office/powerpoint/2010/main" val="168335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9ABBC-BAD6-218D-C110-119E16710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036D9-B6EE-84DC-EFF4-2BE0FE5D6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81549-6F56-A752-8DCF-0661B4FD9D8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We explore step-by-step procedures for conducting a functional assessment-based intervention (FABI), a validated Tier 3 support to build a customized intervention based on the reasons</a:t>
            </a:r>
            <a:r>
              <a:rPr lang="en-US" sz="1200" b="0" i="1" kern="1200">
                <a:solidFill>
                  <a:schemeClr val="tx1"/>
                </a:solidFill>
                <a:effectLst/>
                <a:latin typeface="+mn-lt"/>
                <a:ea typeface="+mn-ea"/>
                <a:cs typeface="+mn-cs"/>
              </a:rPr>
              <a:t> why</a:t>
            </a:r>
            <a:r>
              <a:rPr lang="en-US" sz="1200" b="0" i="0" kern="1200">
                <a:solidFill>
                  <a:schemeClr val="tx1"/>
                </a:solidFill>
                <a:effectLst/>
                <a:latin typeface="+mn-lt"/>
                <a:ea typeface="+mn-ea"/>
                <a:cs typeface="+mn-cs"/>
              </a:rPr>
              <a:t> a particular behavior of concern (e.g., off-task) occurs. FABIs outline procedures for decreasing the target behavior (i.e., the one you would like to reduce or eliminate) and increasing a more contextually appropriate or productive behavior (called a replacement behavior) to better meet the student’s needs. We explain, practice, and explore resources for each component of the FABI process: Step 1: Identifying Students Who May Need a Functional Assessment-Based Intervention, Step 2: Conducting the Functional Assessment, Step 3: Collecting Baseline Data, Step 4: Designing the Functional Assessment-Based Intervention, Step 5: Testing the Intervention.</a:t>
            </a:r>
            <a:endParaRPr lang="en-US"/>
          </a:p>
        </p:txBody>
      </p:sp>
      <p:sp>
        <p:nvSpPr>
          <p:cNvPr id="4" name="Slide Number Placeholder 3">
            <a:extLst>
              <a:ext uri="{FF2B5EF4-FFF2-40B4-BE49-F238E27FC236}">
                <a16:creationId xmlns:a16="http://schemas.microsoft.com/office/drawing/2014/main" id="{E5C2BD1E-0CC0-6C3E-2091-B63DD57D8DF7}"/>
              </a:ext>
            </a:extLst>
          </p:cNvPr>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68402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15-min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8BA9-5AC1-AA5D-CC50-533C21372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1BFDB-673C-ADB6-F256-8D57E5AA4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63A73-CC2A-AE9C-629F-39996C09BB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F8F1CA-1F74-97CB-1F5D-337A29F4AB9D}"/>
              </a:ext>
            </a:extLst>
          </p:cNvPr>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6302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https://youtu.be/ofRn9zCjy8s?si=1W6vo_yTak1yDSQ7&amp;t=88</a:t>
            </a:r>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3502652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E77A-D706-0C90-68BE-4A9CF750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5B92C-0AA3-900A-9D0B-5A965170B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814A3-4CCA-15B0-F005-53B47E0F335D}"/>
              </a:ext>
            </a:extLst>
          </p:cNvPr>
          <p:cNvSpPr>
            <a:spLocks noGrp="1"/>
          </p:cNvSpPr>
          <p:nvPr>
            <p:ph type="body" idx="1"/>
          </p:nvPr>
        </p:nvSpPr>
        <p:spPr/>
        <p:txBody>
          <a:bodyPr/>
          <a:lstStyle/>
          <a:p>
            <a:r>
              <a:rPr lang="en-US"/>
              <a:t>https://youtu.be/ofRn9zCjy8s?si=1W6vo_yTak1yDSQ7&amp;t=88</a:t>
            </a:r>
          </a:p>
        </p:txBody>
      </p:sp>
      <p:sp>
        <p:nvSpPr>
          <p:cNvPr id="4" name="Slide Number Placeholder 3">
            <a:extLst>
              <a:ext uri="{FF2B5EF4-FFF2-40B4-BE49-F238E27FC236}">
                <a16:creationId xmlns:a16="http://schemas.microsoft.com/office/drawing/2014/main" id="{0421DC8A-88B8-20D1-7F22-AD3E0BD1A2B4}"/>
              </a:ext>
            </a:extLst>
          </p:cNvPr>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112725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FD79B-F2D0-8B3E-9BBC-42F0CE485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1DA4-158F-155F-FC78-16AFDF536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2E89D-F8A3-BC47-6DC1-CEA19497FE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72B6C-884C-F470-E920-3594DC82CE40}"/>
              </a:ext>
            </a:extLst>
          </p:cNvPr>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631683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85</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86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87</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88</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89</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09A2-FCE4-7AC7-EBF5-EFEB102B5EC8}"/>
            </a:ext>
          </a:extLst>
        </p:cNvPr>
        <p:cNvGrpSpPr/>
        <p:nvPr/>
      </p:nvGrpSpPr>
      <p:grpSpPr>
        <a:xfrm>
          <a:off x="0" y="0"/>
          <a:ext cx="0" cy="0"/>
          <a:chOff x="0" y="0"/>
          <a:chExt cx="0" cy="0"/>
        </a:xfrm>
      </p:grpSpPr>
      <p:sp>
        <p:nvSpPr>
          <p:cNvPr id="45058" name="Rectangle 7">
            <a:extLst>
              <a:ext uri="{FF2B5EF4-FFF2-40B4-BE49-F238E27FC236}">
                <a16:creationId xmlns:a16="http://schemas.microsoft.com/office/drawing/2014/main" id="{D657068D-E632-B429-AAC3-8A91C2F72947}"/>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90</a:t>
            </a:fld>
            <a:endParaRPr lang="en-US">
              <a:solidFill>
                <a:prstClr val="black"/>
              </a:solidFill>
              <a:ea typeface="ＭＳ Ｐゴシック" pitchFamily="34" charset="-128"/>
            </a:endParaRPr>
          </a:p>
        </p:txBody>
      </p:sp>
      <p:sp>
        <p:nvSpPr>
          <p:cNvPr id="46083" name="Rectangle 2">
            <a:extLst>
              <a:ext uri="{FF2B5EF4-FFF2-40B4-BE49-F238E27FC236}">
                <a16:creationId xmlns:a16="http://schemas.microsoft.com/office/drawing/2014/main" id="{48B39713-F65B-07CE-37A2-6CC3B77599B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a:extLst>
              <a:ext uri="{FF2B5EF4-FFF2-40B4-BE49-F238E27FC236}">
                <a16:creationId xmlns:a16="http://schemas.microsoft.com/office/drawing/2014/main" id="{FEA6B7E4-246D-128C-DE22-83F27F3F07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94683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76E2-9D1B-B2C0-798A-ECE0B74DDCD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3702125-39DC-377B-82F2-917FD59AF683}"/>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ADA4A4E-7D21-6A61-72F4-2EC27A38268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7B9B0F81-6DA2-81E2-120E-3FD3F0D217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24457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95</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A8544F-7273-4653-A4C1-DA1D678EB40B}" type="slidenum">
              <a:rPr lang="en-US" smtClean="0">
                <a:solidFill>
                  <a:prstClr val="black"/>
                </a:solidFill>
                <a:ea typeface="ＭＳ Ｐゴシック" pitchFamily="34" charset="-128"/>
              </a:rPr>
              <a:pPr>
                <a:defRPr/>
              </a:pPr>
              <a:t>98</a:t>
            </a:fld>
            <a:endParaRPr lang="en-US">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99</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100</a:t>
            </a:fld>
            <a:endParaRPr lang="en-US">
              <a:solidFill>
                <a:prstClr val="black"/>
              </a:solidFill>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101</a:t>
            </a:fld>
            <a:endParaRPr lang="en-US">
              <a:solidFill>
                <a:prstClr val="black"/>
              </a:solidFill>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102</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1246-ADFF-B91D-64E1-40E3B80A5845}"/>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763ACD5A-B0B9-B1CF-E772-B249E6B56CDC}"/>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103</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474337FD-00E7-3421-7029-D6C2F55C7D6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BF017689-AB6C-54CD-1307-7BC0D3BA5322}"/>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82896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104</a:t>
            </a:fld>
            <a:endParaRPr lang="en-US">
              <a:solidFill>
                <a:prstClr val="black"/>
              </a:solidFill>
              <a:ea typeface="ＭＳ Ｐゴシック" pitchFamily="34"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15-min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105</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23888" indent="-514350">
              <a:buFont typeface="Arial" panose="020B0604020202020204" pitchFamily="34" charset="0"/>
              <a:buChar char="•"/>
            </a:pPr>
            <a:r>
              <a:rPr lang="en-US">
                <a:ea typeface="ＭＳ Ｐゴシック" pitchFamily="34" charset="-128"/>
              </a:rPr>
              <a:t>WWC - https://ies.ed.gov/ncee/wwc/PracticeGuide/31 </a:t>
            </a:r>
          </a:p>
          <a:p>
            <a:pPr marL="623888" indent="-514350">
              <a:buFont typeface="Arial" panose="020B0604020202020204" pitchFamily="34" charset="0"/>
              <a:buChar char="•"/>
            </a:pPr>
            <a:r>
              <a:rPr lang="en-US">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106</a:t>
            </a:fld>
            <a:endParaRPr lang="en-US">
              <a:solidFill>
                <a:prstClr val="black"/>
              </a:solidFill>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107</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87630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108</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482931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D80B-CA8C-BFE4-8162-E07235D0A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57D8F-6968-D398-DBF4-15D2CBD92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0DBE4-1963-1E96-69F6-75736E77F7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3D2118-E4D3-808D-EDCE-F1CBF9E456CE}"/>
              </a:ext>
            </a:extLst>
          </p:cNvPr>
          <p:cNvSpPr>
            <a:spLocks noGrp="1"/>
          </p:cNvSpPr>
          <p:nvPr>
            <p:ph type="sldNum" sz="quarter" idx="5"/>
          </p:nvPr>
        </p:nvSpPr>
        <p:spPr/>
        <p:txBody>
          <a:bodyPr/>
          <a:lstStyle/>
          <a:p>
            <a:fld id="{58D11C9F-81FA-4052-9B37-1EF4A4EF7E85}" type="slidenum">
              <a:rPr lang="en-US" smtClean="0"/>
              <a:t>109</a:t>
            </a:fld>
            <a:endParaRPr lang="en-US"/>
          </a:p>
        </p:txBody>
      </p:sp>
    </p:spTree>
    <p:extLst>
      <p:ext uri="{BB962C8B-B14F-4D97-AF65-F5344CB8AC3E}">
        <p14:creationId xmlns:p14="http://schemas.microsoft.com/office/powerpoint/2010/main" val="1368624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112</a:t>
            </a:fld>
            <a:endParaRPr lang="en-US"/>
          </a:p>
        </p:txBody>
      </p:sp>
    </p:spTree>
    <p:extLst>
      <p:ext uri="{BB962C8B-B14F-4D97-AF65-F5344CB8AC3E}">
        <p14:creationId xmlns:p14="http://schemas.microsoft.com/office/powerpoint/2010/main" val="589288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523AE-3B5B-570E-98A3-F6067A3BD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2D38A-9669-980A-5B9B-0E7CD1D05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2DE68-63BB-D52D-7886-541C94A9DB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C6026B-DE28-54F3-2A04-3C7FD6B9B2FB}"/>
              </a:ext>
            </a:extLst>
          </p:cNvPr>
          <p:cNvSpPr>
            <a:spLocks noGrp="1"/>
          </p:cNvSpPr>
          <p:nvPr>
            <p:ph type="sldNum" sz="quarter" idx="5"/>
          </p:nvPr>
        </p:nvSpPr>
        <p:spPr/>
        <p:txBody>
          <a:bodyPr/>
          <a:lstStyle/>
          <a:p>
            <a:fld id="{58D11C9F-81FA-4052-9B37-1EF4A4EF7E85}" type="slidenum">
              <a:rPr lang="en-US" smtClean="0"/>
              <a:t>114</a:t>
            </a:fld>
            <a:endParaRPr lang="en-US"/>
          </a:p>
        </p:txBody>
      </p:sp>
    </p:spTree>
    <p:extLst>
      <p:ext uri="{BB962C8B-B14F-4D97-AF65-F5344CB8AC3E}">
        <p14:creationId xmlns:p14="http://schemas.microsoft.com/office/powerpoint/2010/main" val="3623970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Narrow down list to focus on a student who would potentially benefit but </a:t>
            </a:r>
            <a:r>
              <a:rPr lang="en-US" sz="1200" u="sng" kern="1200">
                <a:solidFill>
                  <a:schemeClr val="tx1"/>
                </a:solidFill>
                <a:effectLst/>
                <a:latin typeface="+mn-lt"/>
                <a:ea typeface="+mn-ea"/>
                <a:cs typeface="+mn-cs"/>
              </a:rPr>
              <a:t>not</a:t>
            </a:r>
            <a:r>
              <a:rPr lang="en-US" sz="1200" kern="1200">
                <a:solidFill>
                  <a:schemeClr val="tx1"/>
                </a:solidFill>
                <a:effectLst/>
                <a:latin typeface="+mn-lt"/>
                <a:ea typeface="+mn-ea"/>
                <a:cs typeface="+mn-cs"/>
              </a:rPr>
              <a:t> with the most intensive intervention needs. As this is a learning experience that spans between now and April, we want to make sure students with the most significant needs access support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Encourage – pull up screening, looking at TOTAL score (E7) not item level</a:t>
            </a:r>
          </a:p>
        </p:txBody>
      </p:sp>
      <p:sp>
        <p:nvSpPr>
          <p:cNvPr id="4" name="Slide Number Placeholder 3"/>
          <p:cNvSpPr>
            <a:spLocks noGrp="1"/>
          </p:cNvSpPr>
          <p:nvPr>
            <p:ph type="sldNum" sz="quarter" idx="5"/>
          </p:nvPr>
        </p:nvSpPr>
        <p:spPr/>
        <p:txBody>
          <a:bodyPr/>
          <a:lstStyle/>
          <a:p>
            <a:fld id="{58D11C9F-81FA-4052-9B37-1EF4A4EF7E85}" type="slidenum">
              <a:rPr lang="en-US" smtClean="0"/>
              <a:t>117</a:t>
            </a:fld>
            <a:endParaRPr lang="en-US"/>
          </a:p>
        </p:txBody>
      </p:sp>
    </p:spTree>
    <p:extLst>
      <p:ext uri="{BB962C8B-B14F-4D97-AF65-F5344CB8AC3E}">
        <p14:creationId xmlns:p14="http://schemas.microsoft.com/office/powerpoint/2010/main" val="2238634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Builds knowledge and skill sets aligned to FABI Steps. For example – BSP and pre-correct often Antecedent Adjustment</a:t>
            </a:r>
          </a:p>
        </p:txBody>
      </p:sp>
      <p:sp>
        <p:nvSpPr>
          <p:cNvPr id="4" name="Slide Number Placeholder 3"/>
          <p:cNvSpPr>
            <a:spLocks noGrp="1"/>
          </p:cNvSpPr>
          <p:nvPr>
            <p:ph type="sldNum" sz="quarter" idx="5"/>
          </p:nvPr>
        </p:nvSpPr>
        <p:spPr/>
        <p:txBody>
          <a:bodyPr/>
          <a:lstStyle/>
          <a:p>
            <a:fld id="{58D11C9F-81FA-4052-9B37-1EF4A4EF7E85}" type="slidenum">
              <a:rPr lang="en-US" smtClean="0"/>
              <a:t>123</a:t>
            </a:fld>
            <a:endParaRPr lang="en-US"/>
          </a:p>
        </p:txBody>
      </p:sp>
    </p:spTree>
    <p:extLst>
      <p:ext uri="{BB962C8B-B14F-4D97-AF65-F5344CB8AC3E}">
        <p14:creationId xmlns:p14="http://schemas.microsoft.com/office/powerpoint/2010/main" val="324460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12</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124</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5CD6B46D-6F84-39B7-657C-903C054EECA4}"/>
            </a:ext>
          </a:extLst>
        </p:cNvPr>
        <p:cNvGrpSpPr/>
        <p:nvPr/>
      </p:nvGrpSpPr>
      <p:grpSpPr>
        <a:xfrm>
          <a:off x="0" y="0"/>
          <a:ext cx="0" cy="0"/>
          <a:chOff x="0" y="0"/>
          <a:chExt cx="0" cy="0"/>
        </a:xfrm>
      </p:grpSpPr>
      <p:sp>
        <p:nvSpPr>
          <p:cNvPr id="244" name="Google Shape;244;g283cc988acc_0_518:notes">
            <a:extLst>
              <a:ext uri="{FF2B5EF4-FFF2-40B4-BE49-F238E27FC236}">
                <a16:creationId xmlns:a16="http://schemas.microsoft.com/office/drawing/2014/main" id="{F1F0E51F-304C-4957-8FDD-C878A9887848}"/>
              </a:ext>
            </a:extLst>
          </p:cNvPr>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83cc988acc_0_518:notes">
            <a:extLst>
              <a:ext uri="{FF2B5EF4-FFF2-40B4-BE49-F238E27FC236}">
                <a16:creationId xmlns:a16="http://schemas.microsoft.com/office/drawing/2014/main" id="{F95DE3E4-3F99-97EB-2CBF-174F0E32C4FC}"/>
              </a:ext>
            </a:extLst>
          </p:cNvPr>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lnhgi6q</a:t>
            </a:r>
            <a:endParaRPr/>
          </a:p>
        </p:txBody>
      </p:sp>
    </p:spTree>
    <p:extLst>
      <p:ext uri="{BB962C8B-B14F-4D97-AF65-F5344CB8AC3E}">
        <p14:creationId xmlns:p14="http://schemas.microsoft.com/office/powerpoint/2010/main" val="1628810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3465cb5c7_0_94:notes"/>
          <p:cNvSpPr>
            <a:spLocks noGrp="1" noRot="1" noChangeAspect="1"/>
          </p:cNvSpPr>
          <p:nvPr>
            <p:ph type="sldImg" idx="2"/>
          </p:nvPr>
        </p:nvSpPr>
        <p:spPr>
          <a:xfrm>
            <a:off x="331788" y="696913"/>
            <a:ext cx="61944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83465cb5c7_0_94:notes"/>
          <p:cNvSpPr txBox="1">
            <a:spLocks noGrp="1"/>
          </p:cNvSpPr>
          <p:nvPr>
            <p:ph type="body" idx="1"/>
          </p:nvPr>
        </p:nvSpPr>
        <p:spPr>
          <a:xfrm>
            <a:off x="685800" y="4414282"/>
            <a:ext cx="5486400" cy="41819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386139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10/10/25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5407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1503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922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995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1947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835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527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7911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627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7795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531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0697238"/>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79.jpeg"/><Relationship Id="rId3" Type="http://schemas.openxmlformats.org/officeDocument/2006/relationships/image" Target="../media/image166.pn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78.jpeg"/><Relationship Id="rId2" Type="http://schemas.openxmlformats.org/officeDocument/2006/relationships/notesSlide" Target="../notesSlides/notesSlide61.xml"/><Relationship Id="rId16" Type="http://schemas.openxmlformats.org/officeDocument/2006/relationships/image" Target="../media/image77.jpeg"/><Relationship Id="rId20"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8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76.sv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s>
</file>

<file path=ppt/slides/_rels/slide1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78.svg"/><Relationship Id="rId4" Type="http://schemas.openxmlformats.org/officeDocument/2006/relationships/image" Target="../media/image177.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180.png"/><Relationship Id="rId4" Type="http://schemas.openxmlformats.org/officeDocument/2006/relationships/hyperlink" Target="https://classroom.google.com/c/NzAwODE1ODQ3N1pa"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1.png"/><Relationship Id="rId7" Type="http://schemas.openxmlformats.org/officeDocument/2006/relationships/image" Target="../media/image183.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hyperlink" Target="mailto:Kathleen.lane@ku.edu" TargetMode="External"/><Relationship Id="rId4" Type="http://schemas.openxmlformats.org/officeDocument/2006/relationships/hyperlink" Target="mailto:elise.sarasin@ku.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hyperlink" Target="https://www.ci3t.org/measures"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30.png"/><Relationship Id="rId7"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1.svg"/><Relationship Id="rId9" Type="http://schemas.openxmlformats.org/officeDocument/2006/relationships/image" Target="../media/image81.jpeg"/></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media/image104.jpeg"/><Relationship Id="rId26" Type="http://schemas.openxmlformats.org/officeDocument/2006/relationships/image" Target="../media/image107.png"/><Relationship Id="rId3" Type="http://schemas.openxmlformats.org/officeDocument/2006/relationships/image" Target="../media/image89.png"/><Relationship Id="rId21" Type="http://schemas.openxmlformats.org/officeDocument/2006/relationships/image" Target="../media/image77.jpe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jpeg"/><Relationship Id="rId25" Type="http://schemas.openxmlformats.org/officeDocument/2006/relationships/image" Target="../media/image81.jpeg"/><Relationship Id="rId2" Type="http://schemas.openxmlformats.org/officeDocument/2006/relationships/notesSlide" Target="../notesSlides/notesSlide20.xml"/><Relationship Id="rId16" Type="http://schemas.openxmlformats.org/officeDocument/2006/relationships/image" Target="../media/image102.jpeg"/><Relationship Id="rId20" Type="http://schemas.openxmlformats.org/officeDocument/2006/relationships/image" Target="../media/image106.jpeg"/><Relationship Id="rId29"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92.jpeg"/><Relationship Id="rId11" Type="http://schemas.openxmlformats.org/officeDocument/2006/relationships/image" Target="../media/image97.jpeg"/><Relationship Id="rId24" Type="http://schemas.openxmlformats.org/officeDocument/2006/relationships/image" Target="../media/image80.jpeg"/><Relationship Id="rId5" Type="http://schemas.openxmlformats.org/officeDocument/2006/relationships/image" Target="../media/image91.jpeg"/><Relationship Id="rId15" Type="http://schemas.openxmlformats.org/officeDocument/2006/relationships/image" Target="../media/image101.jpeg"/><Relationship Id="rId23" Type="http://schemas.openxmlformats.org/officeDocument/2006/relationships/image" Target="../media/image79.jpeg"/><Relationship Id="rId28" Type="http://schemas.openxmlformats.org/officeDocument/2006/relationships/image" Target="../media/image109.png"/><Relationship Id="rId10" Type="http://schemas.openxmlformats.org/officeDocument/2006/relationships/image" Target="../media/image96.jpeg"/><Relationship Id="rId19" Type="http://schemas.openxmlformats.org/officeDocument/2006/relationships/image" Target="../media/image105.jpe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jpeg"/><Relationship Id="rId22" Type="http://schemas.openxmlformats.org/officeDocument/2006/relationships/image" Target="../media/image78.jpeg"/><Relationship Id="rId27" Type="http://schemas.openxmlformats.org/officeDocument/2006/relationships/image" Target="../media/image108.svg"/></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79.jpeg"/><Relationship Id="rId3" Type="http://schemas.openxmlformats.org/officeDocument/2006/relationships/image" Target="../media/image137.pn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78.jpeg"/><Relationship Id="rId2" Type="http://schemas.openxmlformats.org/officeDocument/2006/relationships/notesSlide" Target="../notesSlides/notesSlide33.xml"/><Relationship Id="rId16" Type="http://schemas.openxmlformats.org/officeDocument/2006/relationships/image" Target="../media/image77.jpeg"/><Relationship Id="rId20"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8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4.png"/><Relationship Id="rId4"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59.svg"/><Relationship Id="rId4" Type="http://schemas.openxmlformats.org/officeDocument/2006/relationships/image" Target="../media/image15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6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063711" y="1566333"/>
            <a:ext cx="11360800" cy="2736800"/>
          </a:xfrm>
          <a:prstGeom prst="rect">
            <a:avLst/>
          </a:prstGeom>
          <a:noFill/>
          <a:ln>
            <a:noFill/>
          </a:ln>
        </p:spPr>
        <p:txBody>
          <a:bodyPr spcFirstLastPara="1" wrap="square" lIns="121900" tIns="121900" rIns="121900" bIns="121900" anchor="b" anchorCtr="0">
            <a:noAutofit/>
          </a:bodyPr>
          <a:lstStyle/>
          <a:p>
            <a:pPr algn="ctr"/>
            <a:endParaRPr sz="4000" b="1">
              <a:solidFill>
                <a:schemeClr val="dk1"/>
              </a:solidFill>
              <a:latin typeface="Montserrat"/>
              <a:ea typeface="Montserrat"/>
              <a:cs typeface="Montserrat"/>
              <a:sym typeface="Montserrat"/>
            </a:endParaRPr>
          </a:p>
          <a:p>
            <a:pPr algn="ctr"/>
            <a:endParaRPr sz="4667" b="1">
              <a:solidFill>
                <a:schemeClr val="dk1"/>
              </a:solidFill>
              <a:latin typeface="Montserrat"/>
              <a:ea typeface="Montserrat"/>
              <a:cs typeface="Montserrat"/>
              <a:sym typeface="Montserrat"/>
            </a:endParaRPr>
          </a:p>
          <a:p>
            <a:pPr algn="ctr"/>
            <a:endParaRPr sz="5333" b="1">
              <a:solidFill>
                <a:schemeClr val="dk1"/>
              </a:solidFill>
              <a:latin typeface="Montserrat"/>
              <a:ea typeface="Montserrat"/>
              <a:cs typeface="Montserrat"/>
              <a:sym typeface="Montserrat"/>
            </a:endParaRPr>
          </a:p>
        </p:txBody>
      </p:sp>
      <p:sp>
        <p:nvSpPr>
          <p:cNvPr id="55" name="Google Shape;55;p13"/>
          <p:cNvSpPr txBox="1"/>
          <p:nvPr/>
        </p:nvSpPr>
        <p:spPr>
          <a:xfrm>
            <a:off x="940800" y="2920600"/>
            <a:ext cx="10310400" cy="1575600"/>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2667" b="1">
                <a:solidFill>
                  <a:srgbClr val="0082CC"/>
                </a:solidFill>
                <a:latin typeface="Montserrat"/>
                <a:ea typeface="Montserrat"/>
                <a:cs typeface="Montserrat"/>
                <a:sym typeface="Montserrat"/>
              </a:rPr>
              <a:t>Functional Assessment-Based Intervention (FABI): An Effective Approach for Supporting Students with Intensive Behavior Intervention Needs</a:t>
            </a:r>
          </a:p>
          <a:p>
            <a:pPr algn="ctr">
              <a:lnSpc>
                <a:spcPct val="80000"/>
              </a:lnSpc>
            </a:pPr>
            <a:endParaRPr lang="en-US" sz="2667">
              <a:solidFill>
                <a:srgbClr val="0082CC"/>
              </a:solidFill>
              <a:latin typeface="Montserrat"/>
              <a:ea typeface="Montserrat"/>
              <a:cs typeface="Montserrat"/>
              <a:sym typeface="Montserrat"/>
            </a:endParaRPr>
          </a:p>
          <a:p>
            <a:pPr algn="ctr">
              <a:lnSpc>
                <a:spcPct val="80000"/>
              </a:lnSpc>
            </a:pPr>
            <a:r>
              <a:rPr lang="en-US" sz="2667">
                <a:solidFill>
                  <a:srgbClr val="0082CC"/>
                </a:solidFill>
                <a:latin typeface="Montserrat"/>
                <a:ea typeface="Montserrat"/>
                <a:cs typeface="Montserrat"/>
                <a:sym typeface="Montserrat"/>
              </a:rPr>
              <a:t>Elise Sarasin, M.S.E</a:t>
            </a:r>
          </a:p>
          <a:p>
            <a:pPr algn="ctr">
              <a:lnSpc>
                <a:spcPct val="80000"/>
              </a:lnSpc>
            </a:pPr>
            <a:r>
              <a:rPr lang="en-US" sz="2667">
                <a:solidFill>
                  <a:srgbClr val="0082CC"/>
                </a:solidFill>
                <a:latin typeface="Montserrat"/>
                <a:ea typeface="Montserrat"/>
                <a:cs typeface="Montserrat"/>
                <a:sym typeface="Montserrat"/>
              </a:rPr>
              <a:t>Kathleen Lynne Lane, PhD., BCBA-D, CF-L2</a:t>
            </a:r>
          </a:p>
        </p:txBody>
      </p:sp>
      <p:grpSp>
        <p:nvGrpSpPr>
          <p:cNvPr id="5" name="Group 4">
            <a:extLst>
              <a:ext uri="{FF2B5EF4-FFF2-40B4-BE49-F238E27FC236}">
                <a16:creationId xmlns:a16="http://schemas.microsoft.com/office/drawing/2014/main" id="{85AA40CB-85A8-B2B3-D5EB-132CF7062F4E}"/>
              </a:ext>
            </a:extLst>
          </p:cNvPr>
          <p:cNvGrpSpPr/>
          <p:nvPr/>
        </p:nvGrpSpPr>
        <p:grpSpPr>
          <a:xfrm>
            <a:off x="294250" y="5291667"/>
            <a:ext cx="844488" cy="886100"/>
            <a:chOff x="158533" y="5065834"/>
            <a:chExt cx="844488" cy="886100"/>
          </a:xfrm>
        </p:grpSpPr>
        <p:pic>
          <p:nvPicPr>
            <p:cNvPr id="56" name="Google Shape;56;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097" y="5065834"/>
              <a:ext cx="829379" cy="702852"/>
            </a:xfrm>
            <a:prstGeom prst="rect">
              <a:avLst/>
            </a:prstGeom>
            <a:noFill/>
            <a:ln>
              <a:noFill/>
            </a:ln>
          </p:spPr>
        </p:pic>
        <p:pic>
          <p:nvPicPr>
            <p:cNvPr id="57" name="Google Shape;57;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58533" y="5722987"/>
              <a:ext cx="844488" cy="228947"/>
            </a:xfrm>
            <a:prstGeom prst="rect">
              <a:avLst/>
            </a:prstGeom>
            <a:noFill/>
            <a:ln>
              <a:noFill/>
            </a:ln>
          </p:spPr>
        </p:pic>
      </p:grpSp>
      <p:sp>
        <p:nvSpPr>
          <p:cNvPr id="58" name="Google Shape;58;p13"/>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9" name="Google Shape;59;p13"/>
          <p:cNvSpPr txBox="1"/>
          <p:nvPr/>
        </p:nvSpPr>
        <p:spPr>
          <a:xfrm>
            <a:off x="0" y="6321817"/>
            <a:ext cx="12192000" cy="574540"/>
          </a:xfrm>
          <a:prstGeom prst="rect">
            <a:avLst/>
          </a:prstGeom>
          <a:solidFill>
            <a:srgbClr val="0082CC"/>
          </a:solidFill>
          <a:ln>
            <a:noFill/>
          </a:ln>
        </p:spPr>
        <p:txBody>
          <a:bodyPr spcFirstLastPara="1" wrap="square" lIns="121900" tIns="121900" rIns="121900" bIns="121900" anchor="t" anchorCtr="0">
            <a:spAutoFit/>
          </a:bodyPr>
          <a:lstStyle/>
          <a:p>
            <a:pPr algn="ctr">
              <a:lnSpc>
                <a:spcPct val="80000"/>
              </a:lnSpc>
              <a:buClr>
                <a:schemeClr val="dk1"/>
              </a:buClr>
              <a:buSzPts val="1100"/>
            </a:pPr>
            <a:r>
              <a:rPr lang="en" sz="2667" b="1">
                <a:solidFill>
                  <a:schemeClr val="lt1"/>
                </a:solidFill>
                <a:latin typeface="Montserrat"/>
                <a:ea typeface="Montserrat"/>
                <a:cs typeface="Montserrat"/>
                <a:sym typeface="Montserrat"/>
              </a:rPr>
              <a:t>Part 1: October 10, 2025</a:t>
            </a:r>
            <a:endParaRPr sz="2400">
              <a:solidFill>
                <a:schemeClr val="lt1"/>
              </a:solidFill>
            </a:endParaRPr>
          </a:p>
        </p:txBody>
      </p:sp>
      <p:pic>
        <p:nvPicPr>
          <p:cNvPr id="60" name="Google Shape;60;p1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235364" y="499837"/>
            <a:ext cx="8028795" cy="1801467"/>
          </a:xfrm>
          <a:prstGeom prst="rect">
            <a:avLst/>
          </a:prstGeom>
          <a:noFill/>
          <a:ln>
            <a:noFill/>
          </a:ln>
        </p:spPr>
      </p:pic>
      <p:pic>
        <p:nvPicPr>
          <p:cNvPr id="3" name="Picture 2">
            <a:extLst>
              <a:ext uri="{FF2B5EF4-FFF2-40B4-BE49-F238E27FC236}">
                <a16:creationId xmlns:a16="http://schemas.microsoft.com/office/drawing/2014/main" id="{AB2F5104-4C82-429B-88BC-C8F60C18A27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912773" y="5095888"/>
            <a:ext cx="1134809" cy="1111917"/>
          </a:xfrm>
          <a:prstGeom prst="rect">
            <a:avLst/>
          </a:prstGeom>
        </p:spPr>
      </p:pic>
      <p:sp>
        <p:nvSpPr>
          <p:cNvPr id="2" name="TextBox">
            <a:extLst>
              <a:ext uri="{FF2B5EF4-FFF2-40B4-BE49-F238E27FC236}">
                <a16:creationId xmlns:a16="http://schemas.microsoft.com/office/drawing/2014/main" id="{AC0C9459-60AE-7890-CBA4-582E7DCD2143}"/>
              </a:ext>
            </a:extLst>
          </p:cNvPr>
          <p:cNvSpPr txBox="1"/>
          <p:nvPr/>
        </p:nvSpPr>
        <p:spPr>
          <a:xfrm>
            <a:off x="1279227" y="5987395"/>
            <a:ext cx="9633546" cy="253916"/>
          </a:xfrm>
          <a:prstGeom prst="rect">
            <a:avLst/>
          </a:prstGeom>
          <a:noFill/>
        </p:spPr>
        <p:txBody>
          <a:bodyPr wrap="square">
            <a:spAutoFit/>
          </a:bodyPr>
          <a:lstStyle/>
          <a:p>
            <a:pPr marR="0" algn="ctr"/>
            <a:r>
              <a:rPr lang="en-US" sz="1050">
                <a:ea typeface="Calibri" panose="020F0502020204030204" pitchFamily="34" charset="0"/>
                <a:cs typeface="Arial" panose="020B0604020202020204" pitchFamily="34" charset="0"/>
              </a:rPr>
              <a:t>This project was funded in part by Project EPIC (USDE, OSEP Award Number: H325D220011) and Project ENHANCE (IES Project Number R324N190002)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a:ea typeface="ＭＳ Ｐゴシック" pitchFamily="34" charset="-128"/>
              </a:rPr>
              <a:t>Academic engagement is defined as anytime Harry is attending to class instructions and/or assignments </a:t>
            </a:r>
          </a:p>
        </p:txBody>
      </p:sp>
      <p:graphicFrame>
        <p:nvGraphicFramePr>
          <p:cNvPr id="4" name="Diagram 3" descr="Infographic of Examples and Non-examples. Examples: Completing assignments using materials only for assignments, and watching the teacher when delivering instruction. Non-examples: Playing with materials inappropriately, talking to peers, putting head on the desk, drawing, and looking around the room."/>
          <p:cNvGraphicFramePr/>
          <p:nvPr>
            <p:extLst>
              <p:ext uri="{D42A27DB-BD31-4B8C-83A1-F6EECF244321}">
                <p14:modId xmlns:p14="http://schemas.microsoft.com/office/powerpoint/2010/main" val="1271118026"/>
              </p:ext>
            </p:extLst>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101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2" name="Title 1">
            <a:extLst>
              <a:ext uri="{FF2B5EF4-FFF2-40B4-BE49-F238E27FC236}">
                <a16:creationId xmlns:a16="http://schemas.microsoft.com/office/drawing/2014/main" id="{791C539C-E8A4-98EB-F28E-924B6C65CA1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2</a:t>
            </a:r>
          </a:p>
        </p:txBody>
      </p:sp>
      <p:graphicFrame>
        <p:nvGraphicFramePr>
          <p:cNvPr id="49" name="Table"/>
          <p:cNvGraphicFramePr>
            <a:graphicFrameLocks noGrp="1"/>
          </p:cNvGraphicFramePr>
          <p:nvPr>
            <p:extLst>
              <p:ext uri="{D42A27DB-BD31-4B8C-83A1-F6EECF244321}">
                <p14:modId xmlns:p14="http://schemas.microsoft.com/office/powerpoint/2010/main" val="2539913909"/>
              </p:ext>
            </p:extLst>
          </p:nvPr>
        </p:nvGraphicFramePr>
        <p:xfrm>
          <a:off x="838199" y="1796121"/>
          <a:ext cx="10025743" cy="5223400"/>
        </p:xfrm>
        <a:graphic>
          <a:graphicData uri="http://schemas.openxmlformats.org/drawingml/2006/table">
            <a:tbl>
              <a:tblPr firstRow="1">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3147927127"/>
                  </a:ext>
                </a:extLst>
              </a:tr>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(Avoid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1368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86C9ACB6-39D7-EE2B-0A0C-693E1C8A913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2</a:t>
            </a:r>
          </a:p>
        </p:txBody>
      </p:sp>
      <p:sp>
        <p:nvSpPr>
          <p:cNvPr id="23554" name="Rectangle 1"/>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2"/>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633060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1C78-76DE-43C6-A832-6D018170215B}"/>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17AA216C-8FEB-5814-0135-DB0CCF63C8C7}"/>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251158BD-C46A-DA4D-6CA0-2A9FAE3DBB7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2</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29893149-28D4-42CE-27F8-851F63F582AD}"/>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253869AF-DE0A-F307-A114-051489DB0E9E}"/>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E351EAF9-3243-E6EB-4A26-A8AE13996E3E}"/>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B923D6-0D5D-EE5F-7136-7EF8BBA4F0E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4" name="Title 1">
            <a:extLst>
              <a:ext uri="{FF2B5EF4-FFF2-40B4-BE49-F238E27FC236}">
                <a16:creationId xmlns:a16="http://schemas.microsoft.com/office/drawing/2014/main" id="{0B7ACAD7-F1DD-8EBC-BA77-EADC9F962E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2</a:t>
            </a:r>
          </a:p>
        </p:txBody>
      </p:sp>
      <p:sp>
        <p:nvSpPr>
          <p:cNvPr id="18434" name="Textbox"/>
          <p:cNvSpPr>
            <a:spLocks noGrp="1" noChangeArrowheads="1"/>
          </p:cNvSpPr>
          <p:nvPr>
            <p:ph idx="1"/>
          </p:nvPr>
        </p:nvSpPr>
        <p:spPr>
          <a:xfrm>
            <a:off x="838200" y="1825625"/>
            <a:ext cx="6393688" cy="4351338"/>
          </a:xfrm>
        </p:spPr>
        <p:txBody>
          <a:bodyPr/>
          <a:lstStyle/>
          <a:p>
            <a:pPr eaLnBrk="1" hangingPunct="1"/>
            <a:r>
              <a:rPr lang="en-US">
                <a:ea typeface="ＭＳ Ｐゴシック" pitchFamily="34" charset="-128"/>
                <a:cs typeface="Times New Roman" pitchFamily="18" charset="0"/>
              </a:rPr>
              <a:t>Whole Interval recording </a:t>
            </a:r>
          </a:p>
          <a:p>
            <a:pPr lvl="1" eaLnBrk="1" hangingPunct="1"/>
            <a:r>
              <a:rPr lang="en-US">
                <a:ea typeface="ＭＳ Ｐゴシック" pitchFamily="34" charset="-128"/>
                <a:cs typeface="Times New Roman" pitchFamily="18" charset="0"/>
              </a:rPr>
              <a:t>Measured academic engagement </a:t>
            </a:r>
          </a:p>
          <a:p>
            <a:pPr lvl="1" eaLnBrk="1" hangingPunct="1"/>
            <a:r>
              <a:rPr lang="en-US">
                <a:ea typeface="ＭＳ Ｐゴシック" pitchFamily="34" charset="-128"/>
                <a:cs typeface="Times New Roman" pitchFamily="18" charset="0"/>
              </a:rPr>
              <a:t>20 min sessions, ~8:45-9:05 am</a:t>
            </a:r>
          </a:p>
          <a:p>
            <a:pPr lvl="1" eaLnBrk="1" hangingPunct="1"/>
            <a:r>
              <a:rPr lang="en-US">
                <a:ea typeface="ＭＳ Ｐゴシック" pitchFamily="34" charset="-128"/>
                <a:cs typeface="Times New Roman" pitchFamily="18" charset="0"/>
              </a:rPr>
              <a:t>Each interval was 20 s</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3" name="Picture 1">
            <a:extLst>
              <a:ext uri="{FF2B5EF4-FFF2-40B4-BE49-F238E27FC236}">
                <a16:creationId xmlns:a16="http://schemas.microsoft.com/office/drawing/2014/main" id="{ECA1C462-3AA2-8C63-E4A4-AB117AB5ACD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a:stretch/>
        </p:blipFill>
        <p:spPr>
          <a:xfrm>
            <a:off x="7231888" y="1825625"/>
            <a:ext cx="3611065" cy="4351338"/>
          </a:xfrm>
          <a:prstGeom prst="rect">
            <a:avLst/>
          </a:prstGeom>
          <a:ln>
            <a:solidFill>
              <a:schemeClr val="tx1"/>
            </a:solidFill>
          </a:ln>
        </p:spPr>
      </p:pic>
    </p:spTree>
    <p:extLst>
      <p:ext uri="{BB962C8B-B14F-4D97-AF65-F5344CB8AC3E}">
        <p14:creationId xmlns:p14="http://schemas.microsoft.com/office/powerpoint/2010/main" val="3401038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6" name="Title">
            <a:extLst>
              <a:ext uri="{FF2B5EF4-FFF2-40B4-BE49-F238E27FC236}">
                <a16:creationId xmlns:a16="http://schemas.microsoft.com/office/drawing/2014/main" id="{2780E6A7-2F37-E4A7-9122-85ED264DA05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2</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5"/>
            <a:ext cx="10515599" cy="3061168"/>
          </a:xfrm>
          <a:solidFill>
            <a:schemeClr val="accent5">
              <a:lumMod val="20000"/>
              <a:lumOff val="80000"/>
            </a:schemeClr>
          </a:solidFill>
        </p:spPr>
        <p:txBody>
          <a:bodyPr>
            <a:normAutofit/>
          </a:bodyPr>
          <a:lstStyle/>
          <a:p>
            <a:pPr marL="0" indent="0">
              <a:buNone/>
            </a:pPr>
            <a:r>
              <a:rPr lang="en-US"/>
              <a:t>Work with your group  to generate A-R-E components:</a:t>
            </a:r>
          </a:p>
          <a:p>
            <a:r>
              <a:rPr lang="en-US">
                <a:cs typeface="Arial"/>
              </a:rPr>
              <a:t>Antecedent Adjustments</a:t>
            </a:r>
          </a:p>
          <a:p>
            <a:r>
              <a:rPr lang="en-US">
                <a:cs typeface="Arial"/>
              </a:rPr>
              <a:t>Reinforcement Shifts</a:t>
            </a:r>
          </a:p>
          <a:p>
            <a:r>
              <a:rPr lang="en-US">
                <a:cs typeface="Arial"/>
              </a:rPr>
              <a:t>Extinction Procedures</a:t>
            </a:r>
          </a:p>
        </p:txBody>
      </p:sp>
      <p:pic>
        <p:nvPicPr>
          <p:cNvPr id="7" name="Picture 1">
            <a:extLst>
              <a:ext uri="{FF2B5EF4-FFF2-40B4-BE49-F238E27FC236}">
                <a16:creationId xmlns:a16="http://schemas.microsoft.com/office/drawing/2014/main" id="{0CCED597-A43D-DD2D-C244-2097389A79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06773" y="2407042"/>
            <a:ext cx="1689824" cy="2218541"/>
          </a:xfrm>
          <a:prstGeom prst="rect">
            <a:avLst/>
          </a:prstGeom>
          <a:ln>
            <a:solidFill>
              <a:schemeClr val="tx1"/>
            </a:solidFill>
          </a:ln>
        </p:spPr>
      </p:pic>
      <p:pic>
        <p:nvPicPr>
          <p:cNvPr id="4" name="15:00">
            <a:extLst>
              <a:ext uri="{FF2B5EF4-FFF2-40B4-BE49-F238E27FC236}">
                <a16:creationId xmlns:a16="http://schemas.microsoft.com/office/drawing/2014/main" id="{CBB89341-F08E-D6A7-50D4-A36C128011DD}"/>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845159" y="5040779"/>
            <a:ext cx="4714022" cy="1671638"/>
          </a:xfrm>
          <a:prstGeom prst="rect">
            <a:avLst/>
          </a:prstGeom>
          <a:noFill/>
        </p:spPr>
      </p:pic>
      <p:pic>
        <p:nvPicPr>
          <p:cNvPr id="8" name="14:00">
            <a:extLst>
              <a:ext uri="{FF2B5EF4-FFF2-40B4-BE49-F238E27FC236}">
                <a16:creationId xmlns:a16="http://schemas.microsoft.com/office/drawing/2014/main" id="{65976B74-6FA2-6ADC-2008-508B590310CE}"/>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844851" y="5040779"/>
            <a:ext cx="4714022" cy="1671638"/>
          </a:xfrm>
          <a:prstGeom prst="rect">
            <a:avLst/>
          </a:prstGeom>
          <a:noFill/>
        </p:spPr>
      </p:pic>
      <p:pic>
        <p:nvPicPr>
          <p:cNvPr id="9" name="13:00">
            <a:extLst>
              <a:ext uri="{FF2B5EF4-FFF2-40B4-BE49-F238E27FC236}">
                <a16:creationId xmlns:a16="http://schemas.microsoft.com/office/drawing/2014/main" id="{412A7BF9-DB1B-4F91-9D6C-CA36621F8CCD}"/>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845175" y="5040779"/>
            <a:ext cx="4714022" cy="1671638"/>
          </a:xfrm>
          <a:prstGeom prst="rect">
            <a:avLst/>
          </a:prstGeom>
          <a:noFill/>
        </p:spPr>
      </p:pic>
      <p:pic>
        <p:nvPicPr>
          <p:cNvPr id="10" name="12:00">
            <a:extLst>
              <a:ext uri="{FF2B5EF4-FFF2-40B4-BE49-F238E27FC236}">
                <a16:creationId xmlns:a16="http://schemas.microsoft.com/office/drawing/2014/main" id="{A7CEB035-8205-DCA8-5675-6AFE8B86613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844907" y="5040779"/>
            <a:ext cx="4714022" cy="1671638"/>
          </a:xfrm>
          <a:prstGeom prst="rect">
            <a:avLst/>
          </a:prstGeom>
          <a:noFill/>
        </p:spPr>
      </p:pic>
      <p:pic>
        <p:nvPicPr>
          <p:cNvPr id="11" name="11:00">
            <a:extLst>
              <a:ext uri="{FF2B5EF4-FFF2-40B4-BE49-F238E27FC236}">
                <a16:creationId xmlns:a16="http://schemas.microsoft.com/office/drawing/2014/main" id="{6051D314-D931-14DC-732C-6666CE3C073F}"/>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844907" y="5040779"/>
            <a:ext cx="4714022" cy="1671638"/>
          </a:xfrm>
          <a:prstGeom prst="rect">
            <a:avLst/>
          </a:prstGeom>
          <a:noFill/>
        </p:spPr>
      </p:pic>
      <p:pic>
        <p:nvPicPr>
          <p:cNvPr id="12" name="10:00">
            <a:extLst>
              <a:ext uri="{FF2B5EF4-FFF2-40B4-BE49-F238E27FC236}">
                <a16:creationId xmlns:a16="http://schemas.microsoft.com/office/drawing/2014/main" id="{06A0D919-CD73-469F-B68E-C0AB10F4E439}"/>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844963" y="5040779"/>
            <a:ext cx="4714022" cy="1671638"/>
          </a:xfrm>
          <a:prstGeom prst="rect">
            <a:avLst/>
          </a:prstGeom>
          <a:noFill/>
        </p:spPr>
      </p:pic>
      <p:pic>
        <p:nvPicPr>
          <p:cNvPr id="13" name="09:00">
            <a:extLst>
              <a:ext uri="{FF2B5EF4-FFF2-40B4-BE49-F238E27FC236}">
                <a16:creationId xmlns:a16="http://schemas.microsoft.com/office/drawing/2014/main" id="{1AF3D770-6CB9-BB9C-4AAE-0D5205E4BCE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845019" y="5040779"/>
            <a:ext cx="4714022" cy="1671638"/>
          </a:xfrm>
          <a:prstGeom prst="rect">
            <a:avLst/>
          </a:prstGeom>
          <a:noFill/>
        </p:spPr>
      </p:pic>
      <p:pic>
        <p:nvPicPr>
          <p:cNvPr id="14" name="08:00">
            <a:extLst>
              <a:ext uri="{FF2B5EF4-FFF2-40B4-BE49-F238E27FC236}">
                <a16:creationId xmlns:a16="http://schemas.microsoft.com/office/drawing/2014/main" id="{801114DD-4312-B121-DF81-730ED7611CB5}"/>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845183" y="5040779"/>
            <a:ext cx="4714022" cy="1671638"/>
          </a:xfrm>
          <a:prstGeom prst="rect">
            <a:avLst/>
          </a:prstGeom>
          <a:noFill/>
        </p:spPr>
      </p:pic>
      <p:pic>
        <p:nvPicPr>
          <p:cNvPr id="15" name="07:00">
            <a:extLst>
              <a:ext uri="{FF2B5EF4-FFF2-40B4-BE49-F238E27FC236}">
                <a16:creationId xmlns:a16="http://schemas.microsoft.com/office/drawing/2014/main" id="{1FF98371-F7F1-75E9-5658-C75AEA60B96D}"/>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6" name="06:00">
            <a:extLst>
              <a:ext uri="{FF2B5EF4-FFF2-40B4-BE49-F238E27FC236}">
                <a16:creationId xmlns:a16="http://schemas.microsoft.com/office/drawing/2014/main" id="{B5791E71-CA73-7E8F-1879-AD5DC181136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7" name="05:00">
            <a:extLst>
              <a:ext uri="{FF2B5EF4-FFF2-40B4-BE49-F238E27FC236}">
                <a16:creationId xmlns:a16="http://schemas.microsoft.com/office/drawing/2014/main" id="{41A1EE94-958A-E9BA-B21A-40F94572FD4F}"/>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845185" y="5040779"/>
            <a:ext cx="4714022" cy="1671638"/>
          </a:xfrm>
          <a:prstGeom prst="rect">
            <a:avLst/>
          </a:prstGeom>
          <a:noFill/>
        </p:spPr>
      </p:pic>
      <p:pic>
        <p:nvPicPr>
          <p:cNvPr id="18" name="04:00">
            <a:extLst>
              <a:ext uri="{FF2B5EF4-FFF2-40B4-BE49-F238E27FC236}">
                <a16:creationId xmlns:a16="http://schemas.microsoft.com/office/drawing/2014/main" id="{10727E7A-B841-930D-53C1-E32F50A7BFAA}"/>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845019" y="5040779"/>
            <a:ext cx="4714022" cy="1671638"/>
          </a:xfrm>
          <a:prstGeom prst="rect">
            <a:avLst/>
          </a:prstGeom>
          <a:noFill/>
        </p:spPr>
      </p:pic>
      <p:pic>
        <p:nvPicPr>
          <p:cNvPr id="19" name="03:00">
            <a:extLst>
              <a:ext uri="{FF2B5EF4-FFF2-40B4-BE49-F238E27FC236}">
                <a16:creationId xmlns:a16="http://schemas.microsoft.com/office/drawing/2014/main" id="{465A172C-F886-0871-1B81-BA1322233C87}"/>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845185" y="5040781"/>
            <a:ext cx="4714022" cy="1671638"/>
          </a:xfrm>
          <a:prstGeom prst="rect">
            <a:avLst/>
          </a:prstGeom>
          <a:noFill/>
        </p:spPr>
      </p:pic>
      <p:pic>
        <p:nvPicPr>
          <p:cNvPr id="20" name="02:00">
            <a:extLst>
              <a:ext uri="{FF2B5EF4-FFF2-40B4-BE49-F238E27FC236}">
                <a16:creationId xmlns:a16="http://schemas.microsoft.com/office/drawing/2014/main" id="{282CFFA7-888E-2627-E8EF-CF531B311FCD}"/>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845187" y="5040781"/>
            <a:ext cx="4714022" cy="1671638"/>
          </a:xfrm>
          <a:prstGeom prst="rect">
            <a:avLst/>
          </a:prstGeom>
          <a:noFill/>
        </p:spPr>
      </p:pic>
      <p:pic>
        <p:nvPicPr>
          <p:cNvPr id="21" name="01:00">
            <a:extLst>
              <a:ext uri="{FF2B5EF4-FFF2-40B4-BE49-F238E27FC236}">
                <a16:creationId xmlns:a16="http://schemas.microsoft.com/office/drawing/2014/main" id="{67FE06BA-F433-2DED-6F08-86744A452C49}"/>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845187" y="5040783"/>
            <a:ext cx="4714022" cy="1671638"/>
          </a:xfrm>
          <a:prstGeom prst="rect">
            <a:avLst/>
          </a:prstGeom>
          <a:noFill/>
        </p:spPr>
      </p:pic>
      <p:pic>
        <p:nvPicPr>
          <p:cNvPr id="22" name="00:30">
            <a:extLst>
              <a:ext uri="{FF2B5EF4-FFF2-40B4-BE49-F238E27FC236}">
                <a16:creationId xmlns:a16="http://schemas.microsoft.com/office/drawing/2014/main" id="{4E49EF2B-7C2A-B5F2-6375-33F6D349542F}"/>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845075" y="5040779"/>
            <a:ext cx="4714022" cy="1671638"/>
          </a:xfrm>
          <a:prstGeom prst="rect">
            <a:avLst/>
          </a:prstGeom>
          <a:noFill/>
        </p:spPr>
      </p:pic>
      <p:pic>
        <p:nvPicPr>
          <p:cNvPr id="23" name="00:00">
            <a:extLst>
              <a:ext uri="{FF2B5EF4-FFF2-40B4-BE49-F238E27FC236}">
                <a16:creationId xmlns:a16="http://schemas.microsoft.com/office/drawing/2014/main" id="{CAA917A1-E240-55A8-01C1-17A02FF17961}"/>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845131" y="5040779"/>
            <a:ext cx="4714020" cy="1671639"/>
          </a:xfrm>
          <a:prstGeom prst="rect">
            <a:avLst/>
          </a:prstGeom>
          <a:noFill/>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A7694828-FD2A-3367-A245-8094D67DBA4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3</a:t>
            </a:r>
          </a:p>
        </p:txBody>
      </p:sp>
      <p:graphicFrame>
        <p:nvGraphicFramePr>
          <p:cNvPr id="3" name="Content Placeholder 1">
            <a:extLst>
              <a:ext uri="{FF2B5EF4-FFF2-40B4-BE49-F238E27FC236}">
                <a16:creationId xmlns:a16="http://schemas.microsoft.com/office/drawing/2014/main" id="{C283C3EA-32DF-962E-ABC1-E4A7B2D3E76F}"/>
              </a:ext>
            </a:extLst>
          </p:cNvPr>
          <p:cNvGraphicFramePr>
            <a:graphicFrameLocks/>
          </p:cNvGraphicFramePr>
          <p:nvPr>
            <p:extLst>
              <p:ext uri="{D42A27DB-BD31-4B8C-83A1-F6EECF244321}">
                <p14:modId xmlns:p14="http://schemas.microsoft.com/office/powerpoint/2010/main" val="1172550495"/>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171107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A1939DA7-CDE9-B6D6-C146-BAF2CFE534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Content Placeholder 1">
            <a:extLst>
              <a:ext uri="{FF2B5EF4-FFF2-40B4-BE49-F238E27FC236}">
                <a16:creationId xmlns:a16="http://schemas.microsoft.com/office/drawing/2014/main" id="{D065BD20-9B9F-FB25-D889-2CC122B91B8E}"/>
              </a:ext>
            </a:extLst>
          </p:cNvPr>
          <p:cNvGraphicFramePr>
            <a:graphicFrameLocks/>
          </p:cNvGraphicFramePr>
          <p:nvPr>
            <p:extLst>
              <p:ext uri="{D42A27DB-BD31-4B8C-83A1-F6EECF244321}">
                <p14:modId xmlns:p14="http://schemas.microsoft.com/office/powerpoint/2010/main" val="1939372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31652955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315DFDF9-6AB9-FF64-9E1D-81B0F3416CA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Extinguish the Target Behavior 2</a:t>
            </a:r>
          </a:p>
        </p:txBody>
      </p:sp>
      <p:graphicFrame>
        <p:nvGraphicFramePr>
          <p:cNvPr id="3" name="Content Placeholder 1">
            <a:extLst>
              <a:ext uri="{FF2B5EF4-FFF2-40B4-BE49-F238E27FC236}">
                <a16:creationId xmlns:a16="http://schemas.microsoft.com/office/drawing/2014/main" id="{A59D3BF7-716E-2192-EC55-460F2403298E}"/>
              </a:ext>
            </a:extLst>
          </p:cNvPr>
          <p:cNvGraphicFramePr>
            <a:graphicFrameLocks/>
          </p:cNvGraphicFramePr>
          <p:nvPr>
            <p:extLst>
              <p:ext uri="{D42A27DB-BD31-4B8C-83A1-F6EECF244321}">
                <p14:modId xmlns:p14="http://schemas.microsoft.com/office/powerpoint/2010/main" val="130415292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7656160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D7D3A-BC5E-4A54-B3B1-A6CD556B4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1D767-DD05-35C1-EC09-B37F5DD91E3A}"/>
              </a:ext>
            </a:extLst>
          </p:cNvPr>
          <p:cNvSpPr>
            <a:spLocks noGrp="1"/>
          </p:cNvSpPr>
          <p:nvPr>
            <p:ph type="title"/>
          </p:nvPr>
        </p:nvSpPr>
        <p:spPr>
          <a:noFill/>
        </p:spPr>
        <p:txBody>
          <a:bodyPr/>
          <a:lstStyle/>
          <a:p>
            <a:r>
              <a:rPr lang="en-US"/>
              <a:t>Capture Questions in the Parking Lot!</a:t>
            </a:r>
          </a:p>
        </p:txBody>
      </p:sp>
      <p:sp>
        <p:nvSpPr>
          <p:cNvPr id="3" name="Content Placeholder 2">
            <a:extLst>
              <a:ext uri="{FF2B5EF4-FFF2-40B4-BE49-F238E27FC236}">
                <a16:creationId xmlns:a16="http://schemas.microsoft.com/office/drawing/2014/main" id="{019ADFC6-CD97-F030-3E96-71A78867AD9A}"/>
              </a:ext>
            </a:extLst>
          </p:cNvPr>
          <p:cNvSpPr>
            <a:spLocks noGrp="1"/>
          </p:cNvSpPr>
          <p:nvPr>
            <p:ph idx="1"/>
          </p:nvPr>
        </p:nvSpPr>
        <p:spPr>
          <a:xfrm>
            <a:off x="838200" y="1825625"/>
            <a:ext cx="6970295" cy="4351338"/>
          </a:xfrm>
        </p:spPr>
        <p:txBody>
          <a:bodyPr>
            <a:normAutofit/>
          </a:bodyPr>
          <a:lstStyle/>
          <a:p>
            <a:pPr marL="0" indent="0">
              <a:buNone/>
            </a:pPr>
            <a:r>
              <a:rPr lang="en-US" sz="3600"/>
              <a:t>Use a sticky note to add any questions to the Parking Lot</a:t>
            </a:r>
          </a:p>
        </p:txBody>
      </p:sp>
      <p:sp>
        <p:nvSpPr>
          <p:cNvPr id="6" name="Rectangle 5">
            <a:extLst>
              <a:ext uri="{FF2B5EF4-FFF2-40B4-BE49-F238E27FC236}">
                <a16:creationId xmlns:a16="http://schemas.microsoft.com/office/drawing/2014/main" id="{7B21827F-2453-0955-8E5F-7D83EA803E03}"/>
              </a:ext>
            </a:extLst>
          </p:cNvPr>
          <p:cNvSpPr/>
          <p:nvPr/>
        </p:nvSpPr>
        <p:spPr>
          <a:xfrm>
            <a:off x="8009020" y="2273133"/>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a:p>
            <a:pPr algn="ctr"/>
            <a:endParaRPr lang="en-US">
              <a:solidFill>
                <a:schemeClr val="tx1"/>
              </a:solidFill>
            </a:endParaRPr>
          </a:p>
          <a:p>
            <a:pPr algn="ctr"/>
            <a:r>
              <a:rPr lang="en-US">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1699111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07CEC89-B1C5-E2E0-DD06-B1AD1B90CB7C}"/>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a:t>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FB1F-F061-E3AB-5BD9-B240E56DFB3A}"/>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3" name="Title 1">
            <a:extLst>
              <a:ext uri="{FF2B5EF4-FFF2-40B4-BE49-F238E27FC236}">
                <a16:creationId xmlns:a16="http://schemas.microsoft.com/office/drawing/2014/main" id="{1ADE1E75-7DC0-DB0D-7A7A-B6075F0CA57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1</a:t>
            </a:r>
          </a:p>
        </p:txBody>
      </p:sp>
      <p:pic>
        <p:nvPicPr>
          <p:cNvPr id="5" name="Picture 1" descr="Image of a ">
            <a:extLst>
              <a:ext uri="{FF2B5EF4-FFF2-40B4-BE49-F238E27FC236}">
                <a16:creationId xmlns:a16="http://schemas.microsoft.com/office/drawing/2014/main" id="{D1B65E25-B516-6BAD-2002-AFEEB60D4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7947" y="1690688"/>
            <a:ext cx="4813850" cy="4362368"/>
          </a:xfrm>
          <a:prstGeom prst="rect">
            <a:avLst/>
          </a:prstGeom>
        </p:spPr>
      </p:pic>
      <p:sp>
        <p:nvSpPr>
          <p:cNvPr id="6" name="TextBox 1">
            <a:extLst>
              <a:ext uri="{FF2B5EF4-FFF2-40B4-BE49-F238E27FC236}">
                <a16:creationId xmlns:a16="http://schemas.microsoft.com/office/drawing/2014/main" id="{0E37440E-5D4B-64CD-14DB-0B2DF9A1CAFC}"/>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15728775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a:t>Harry’s Intervention Outcomes</a:t>
            </a:r>
          </a:p>
        </p:txBody>
      </p:sp>
      <p:sp>
        <p:nvSpPr>
          <p:cNvPr id="2" name="Title 2">
            <a:extLst>
              <a:ext uri="{FF2B5EF4-FFF2-40B4-BE49-F238E27FC236}">
                <a16:creationId xmlns:a16="http://schemas.microsoft.com/office/drawing/2014/main" id="{31A4E06F-C950-F167-0601-5D762C02C22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Harry’s Intervention Outcomes 2</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20A6-854A-CA78-623E-2F1001EB2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74602-2F20-0F33-A501-11ADAA401EE1}"/>
              </a:ext>
            </a:extLst>
          </p:cNvPr>
          <p:cNvSpPr>
            <a:spLocks noGrp="1"/>
          </p:cNvSpPr>
          <p:nvPr>
            <p:ph type="title"/>
          </p:nvPr>
        </p:nvSpPr>
        <p:spPr>
          <a:noFill/>
        </p:spPr>
        <p:txBody>
          <a:bodyPr/>
          <a:lstStyle/>
          <a:p>
            <a:r>
              <a:rPr lang="en-US"/>
              <a:t>Capture Questions in the Parking Lot!</a:t>
            </a:r>
          </a:p>
        </p:txBody>
      </p:sp>
      <p:sp>
        <p:nvSpPr>
          <p:cNvPr id="3" name="Content Placeholder 2">
            <a:extLst>
              <a:ext uri="{FF2B5EF4-FFF2-40B4-BE49-F238E27FC236}">
                <a16:creationId xmlns:a16="http://schemas.microsoft.com/office/drawing/2014/main" id="{0F8E02A0-3BE8-B466-BB8C-13B5D261C8C5}"/>
              </a:ext>
            </a:extLst>
          </p:cNvPr>
          <p:cNvSpPr>
            <a:spLocks noGrp="1"/>
          </p:cNvSpPr>
          <p:nvPr>
            <p:ph idx="1"/>
          </p:nvPr>
        </p:nvSpPr>
        <p:spPr>
          <a:xfrm>
            <a:off x="838200" y="1825625"/>
            <a:ext cx="6970295" cy="4351338"/>
          </a:xfrm>
        </p:spPr>
        <p:txBody>
          <a:bodyPr>
            <a:normAutofit/>
          </a:bodyPr>
          <a:lstStyle/>
          <a:p>
            <a:pPr marL="0" indent="0">
              <a:buNone/>
            </a:pPr>
            <a:r>
              <a:rPr lang="en-US" sz="3600"/>
              <a:t>Use a sticky note to add any questions to the Parking Lot</a:t>
            </a:r>
          </a:p>
        </p:txBody>
      </p:sp>
      <p:sp>
        <p:nvSpPr>
          <p:cNvPr id="6" name="Rectangle 5">
            <a:extLst>
              <a:ext uri="{FF2B5EF4-FFF2-40B4-BE49-F238E27FC236}">
                <a16:creationId xmlns:a16="http://schemas.microsoft.com/office/drawing/2014/main" id="{136FCBC7-E26C-B013-D425-BFC0171A4664}"/>
              </a:ext>
            </a:extLst>
          </p:cNvPr>
          <p:cNvSpPr/>
          <p:nvPr/>
        </p:nvSpPr>
        <p:spPr>
          <a:xfrm>
            <a:off x="8009020" y="2273133"/>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a:p>
            <a:pPr algn="ctr"/>
            <a:endParaRPr lang="en-US">
              <a:solidFill>
                <a:schemeClr val="tx1"/>
              </a:solidFill>
            </a:endParaRPr>
          </a:p>
          <a:p>
            <a:pPr algn="ctr"/>
            <a:r>
              <a:rPr lang="en-US">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23446412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C5588E-C51C-1726-5292-D80CB31C59B3}"/>
              </a:ext>
            </a:extLst>
          </p:cNvPr>
          <p:cNvSpPr>
            <a:spLocks noGrp="1"/>
          </p:cNvSpPr>
          <p:nvPr>
            <p:ph type="title"/>
          </p:nvPr>
        </p:nvSpPr>
        <p:spPr/>
        <p:txBody>
          <a:bodyPr>
            <a:normAutofit/>
          </a:bodyPr>
          <a:lstStyle/>
          <a:p>
            <a:r>
              <a:rPr lang="en-US"/>
              <a:t>Work Time</a:t>
            </a:r>
          </a:p>
        </p:txBody>
      </p:sp>
      <p:sp>
        <p:nvSpPr>
          <p:cNvPr id="5" name="Text Placeholder 4">
            <a:extLst>
              <a:ext uri="{FF2B5EF4-FFF2-40B4-BE49-F238E27FC236}">
                <a16:creationId xmlns:a16="http://schemas.microsoft.com/office/drawing/2014/main" id="{C760EF6C-C1F1-68BE-E653-0167EE8F972A}"/>
              </a:ext>
            </a:extLst>
          </p:cNvPr>
          <p:cNvSpPr>
            <a:spLocks noGrp="1"/>
          </p:cNvSpPr>
          <p:nvPr>
            <p:ph type="body" idx="1"/>
          </p:nvPr>
        </p:nvSpPr>
        <p:spPr/>
        <p:txBody>
          <a:bodyPr/>
          <a:lstStyle/>
          <a:p>
            <a:r>
              <a:rPr lang="en-US"/>
              <a:t>Identifying Students Who Might Benefit from a Functional Assessment-Based Intervention</a:t>
            </a:r>
          </a:p>
        </p:txBody>
      </p:sp>
    </p:spTree>
    <p:extLst>
      <p:ext uri="{BB962C8B-B14F-4D97-AF65-F5344CB8AC3E}">
        <p14:creationId xmlns:p14="http://schemas.microsoft.com/office/powerpoint/2010/main" val="41453809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A918-9C20-FD34-E337-D6B59087CA5C}"/>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167CE68-24B1-FDD7-13BE-C777AD0F5D5A}"/>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731BF8DB-65A1-8066-066D-B6EFFF54EF72}"/>
              </a:ext>
            </a:extLst>
          </p:cNvPr>
          <p:cNvSpPr>
            <a:spLocks noGrp="1"/>
          </p:cNvSpPr>
          <p:nvPr>
            <p:ph idx="1"/>
          </p:nvPr>
        </p:nvSpPr>
        <p:spPr/>
        <p:txBody>
          <a:bodyPr>
            <a:noAutofit/>
          </a:bodyPr>
          <a:lstStyle/>
          <a:p>
            <a:pPr lvl="0"/>
            <a:r>
              <a:rPr lang="en-US"/>
              <a:t>Describe how FABI is situated as a tertiary (Tier 3) intervention within a Ci3T model of prevention </a:t>
            </a:r>
          </a:p>
          <a:p>
            <a:pPr lvl="0"/>
            <a:r>
              <a:rPr lang="en-US"/>
              <a:t>Describe a step-by-step process to implement Functional Assessment-Based Intervention (FABI) as a Tier 3 support</a:t>
            </a:r>
          </a:p>
          <a:p>
            <a:r>
              <a:rPr lang="en-US"/>
              <a:t>Use school-wide data to identify a student who might benefit from a FABI</a:t>
            </a:r>
            <a:r>
              <a:rPr lang="en-US" sz="2400"/>
              <a:t> </a:t>
            </a:r>
            <a:endParaRPr lang="en-US" sz="2600">
              <a:effectLst/>
              <a:ea typeface="MS PGothic" panose="020B0600070205080204" pitchFamily="34" charset="-128"/>
              <a:cs typeface="Arial" panose="020B0604020202020204" pitchFamily="34" charset="0"/>
            </a:endParaRPr>
          </a:p>
        </p:txBody>
      </p:sp>
      <p:sp>
        <p:nvSpPr>
          <p:cNvPr id="4" name="Rectangle" descr="Highlighting over the third session outcome (Use school-wide data to identify a student who might benefit from a FABI )">
            <a:extLst>
              <a:ext uri="{FF2B5EF4-FFF2-40B4-BE49-F238E27FC236}">
                <a16:creationId xmlns:a16="http://schemas.microsoft.com/office/drawing/2014/main" id="{2309D0C9-2C04-C319-B2A5-8BC996C8DD6C}"/>
              </a:ext>
            </a:extLst>
          </p:cNvPr>
          <p:cNvSpPr/>
          <p:nvPr/>
        </p:nvSpPr>
        <p:spPr>
          <a:xfrm>
            <a:off x="838200" y="3487746"/>
            <a:ext cx="11068877" cy="102709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4455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AB19-0A52-A138-8554-A34A8E015FAF}"/>
              </a:ext>
            </a:extLst>
          </p:cNvPr>
          <p:cNvSpPr>
            <a:spLocks noGrp="1"/>
          </p:cNvSpPr>
          <p:nvPr>
            <p:ph type="title"/>
          </p:nvPr>
        </p:nvSpPr>
        <p:spPr>
          <a:solidFill>
            <a:srgbClr val="2F4E6D"/>
          </a:solidFill>
        </p:spPr>
        <p:txBody>
          <a:bodyPr>
            <a:noAutofit/>
          </a:bodyPr>
          <a:lstStyle/>
          <a:p>
            <a:r>
              <a:rPr lang="en-US" sz="3600">
                <a:solidFill>
                  <a:schemeClr val="bg1"/>
                </a:solidFill>
              </a:rPr>
              <a:t>Work Time: Identifying Students Who Might Benefit from a Functional Assessment-Based Intervention</a:t>
            </a:r>
          </a:p>
        </p:txBody>
      </p:sp>
      <p:sp>
        <p:nvSpPr>
          <p:cNvPr id="3" name="Content Placeholder 2">
            <a:extLst>
              <a:ext uri="{FF2B5EF4-FFF2-40B4-BE49-F238E27FC236}">
                <a16:creationId xmlns:a16="http://schemas.microsoft.com/office/drawing/2014/main" id="{7F70C461-B6D0-F547-4E93-CC2AE85CC730}"/>
              </a:ext>
            </a:extLst>
          </p:cNvPr>
          <p:cNvSpPr>
            <a:spLocks noGrp="1"/>
          </p:cNvSpPr>
          <p:nvPr>
            <p:ph idx="1"/>
          </p:nvPr>
        </p:nvSpPr>
        <p:spPr/>
        <p:txBody>
          <a:bodyPr>
            <a:normAutofit/>
          </a:bodyPr>
          <a:lstStyle/>
          <a:p>
            <a:pPr marL="514350" indent="-514350">
              <a:buFont typeface="+mj-lt"/>
              <a:buAutoNum type="arabicPeriod"/>
            </a:pPr>
            <a:r>
              <a:rPr lang="en-US" sz="2400"/>
              <a:t>Review FABI entry criteria in your Ci3T Implementation Manual</a:t>
            </a:r>
          </a:p>
          <a:p>
            <a:pPr marL="514350" indent="-514350">
              <a:buFont typeface="+mj-lt"/>
              <a:buAutoNum type="arabicPeriod"/>
            </a:pPr>
            <a:r>
              <a:rPr lang="en-US" sz="2400"/>
              <a:t>Which students might benefit from FABI?</a:t>
            </a:r>
          </a:p>
          <a:p>
            <a:pPr marL="514350" indent="-514350">
              <a:buFont typeface="+mj-lt"/>
              <a:buAutoNum type="arabicPeriod"/>
            </a:pPr>
            <a:r>
              <a:rPr lang="en-US" sz="2400"/>
              <a:t>Narrow down your list to focus on a student who </a:t>
            </a:r>
            <a:r>
              <a:rPr lang="en-US" sz="2400" i="1"/>
              <a:t>would</a:t>
            </a:r>
            <a:r>
              <a:rPr lang="en-US" sz="2400"/>
              <a:t> potentially benefit but does not have the </a:t>
            </a:r>
            <a:r>
              <a:rPr lang="en-US" sz="2400" i="1"/>
              <a:t>most</a:t>
            </a:r>
            <a:r>
              <a:rPr lang="en-US" sz="2400"/>
              <a:t> intensive intervention needs</a:t>
            </a:r>
          </a:p>
        </p:txBody>
      </p:sp>
      <p:pic>
        <p:nvPicPr>
          <p:cNvPr id="4" name="Picture 2" descr="Functional Assessment-based Intervention grid">
            <a:extLst>
              <a:ext uri="{FF2B5EF4-FFF2-40B4-BE49-F238E27FC236}">
                <a16:creationId xmlns:a16="http://schemas.microsoft.com/office/drawing/2014/main" id="{097935E6-927E-C8ED-5582-A9912C68A4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7598" y="3801979"/>
            <a:ext cx="3700318" cy="2859338"/>
          </a:xfrm>
          <a:prstGeom prst="rect">
            <a:avLst/>
          </a:prstGeom>
          <a:ln>
            <a:solidFill>
              <a:schemeClr val="tx1"/>
            </a:solidFill>
          </a:ln>
        </p:spPr>
      </p:pic>
    </p:spTree>
    <p:extLst>
      <p:ext uri="{BB962C8B-B14F-4D97-AF65-F5344CB8AC3E}">
        <p14:creationId xmlns:p14="http://schemas.microsoft.com/office/powerpoint/2010/main" val="39853957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DC8C5-151D-F399-B054-2C5E04633309}"/>
            </a:ext>
          </a:extLst>
        </p:cNvPr>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E6D7975D-36E6-9B3A-B36D-514B52DFACD3}"/>
              </a:ext>
            </a:extLst>
          </p:cNvPr>
          <p:cNvSpPr/>
          <p:nvPr/>
        </p:nvSpPr>
        <p:spPr>
          <a:xfrm>
            <a:off x="4727040"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Step 2: Conducting the Functional Assessment</a:t>
            </a:r>
          </a:p>
          <a:p>
            <a:pPr marL="285750" lvl="0" indent="-285750">
              <a:buFont typeface="Arial" panose="020B0604020202020204" pitchFamily="34" charset="0"/>
              <a:buChar char="•"/>
            </a:pPr>
            <a:r>
              <a:rPr lang="en-US" sz="1600"/>
              <a:t>Step 3: Collecting Baseline Data</a:t>
            </a:r>
          </a:p>
        </p:txBody>
      </p:sp>
      <p:sp>
        <p:nvSpPr>
          <p:cNvPr id="36" name="Rectangle: Rounded Corners 35">
            <a:extLst>
              <a:ext uri="{FF2B5EF4-FFF2-40B4-BE49-F238E27FC236}">
                <a16:creationId xmlns:a16="http://schemas.microsoft.com/office/drawing/2014/main" id="{4095F8CE-777A-33DC-995B-1CFFAD0B5CD9}"/>
              </a:ext>
            </a:extLst>
          </p:cNvPr>
          <p:cNvSpPr/>
          <p:nvPr/>
        </p:nvSpPr>
        <p:spPr>
          <a:xfrm>
            <a:off x="8348521"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Step 4: Designing the Intervention</a:t>
            </a:r>
          </a:p>
          <a:p>
            <a:pPr marL="285750" lvl="0" indent="-285750">
              <a:buFont typeface="Arial" panose="020B0604020202020204" pitchFamily="34" charset="0"/>
              <a:buChar char="•"/>
            </a:pPr>
            <a:r>
              <a:rPr lang="en-US" sz="1600"/>
              <a:t>Step 5: Testing the Intervention</a:t>
            </a:r>
          </a:p>
        </p:txBody>
      </p:sp>
      <p:sp>
        <p:nvSpPr>
          <p:cNvPr id="34" name="Rectangle: Rounded Corners 33">
            <a:extLst>
              <a:ext uri="{FF2B5EF4-FFF2-40B4-BE49-F238E27FC236}">
                <a16:creationId xmlns:a16="http://schemas.microsoft.com/office/drawing/2014/main" id="{230694F2-AE85-1271-6AC8-5AA466856656}"/>
              </a:ext>
            </a:extLst>
          </p:cNvPr>
          <p:cNvSpPr/>
          <p:nvPr/>
        </p:nvSpPr>
        <p:spPr>
          <a:xfrm>
            <a:off x="917415"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FABI Overview</a:t>
            </a:r>
          </a:p>
          <a:p>
            <a:pPr marL="285750" lvl="0" indent="-285750">
              <a:buFont typeface="Arial" panose="020B0604020202020204" pitchFamily="34" charset="0"/>
              <a:buChar char="•"/>
            </a:pPr>
            <a:r>
              <a:rPr lang="en-US" sz="1600"/>
              <a:t>Step 1: Identifying Students Who May Benefit from FABI</a:t>
            </a:r>
          </a:p>
        </p:txBody>
      </p:sp>
      <p:sp>
        <p:nvSpPr>
          <p:cNvPr id="2" name="Title 1">
            <a:extLst>
              <a:ext uri="{FF2B5EF4-FFF2-40B4-BE49-F238E27FC236}">
                <a16:creationId xmlns:a16="http://schemas.microsoft.com/office/drawing/2014/main" id="{522EDBEC-54B4-397B-A2A7-B315A11EE36D}"/>
              </a:ext>
            </a:extLst>
          </p:cNvPr>
          <p:cNvSpPr>
            <a:spLocks noGrp="1"/>
          </p:cNvSpPr>
          <p:nvPr>
            <p:ph type="title"/>
          </p:nvPr>
        </p:nvSpPr>
        <p:spPr/>
        <p:txBody>
          <a:bodyPr/>
          <a:lstStyle/>
          <a:p>
            <a:r>
              <a:rPr lang="en-US"/>
              <a:t>Learning Exchange Series Progression</a:t>
            </a:r>
          </a:p>
        </p:txBody>
      </p:sp>
      <p:grpSp>
        <p:nvGrpSpPr>
          <p:cNvPr id="22" name="Group 21">
            <a:extLst>
              <a:ext uri="{FF2B5EF4-FFF2-40B4-BE49-F238E27FC236}">
                <a16:creationId xmlns:a16="http://schemas.microsoft.com/office/drawing/2014/main" id="{8B01F80F-F535-E470-E9F6-1184383B8150}"/>
              </a:ext>
            </a:extLst>
          </p:cNvPr>
          <p:cNvGrpSpPr/>
          <p:nvPr/>
        </p:nvGrpSpPr>
        <p:grpSpPr>
          <a:xfrm>
            <a:off x="945658" y="1594435"/>
            <a:ext cx="2435120" cy="2255670"/>
            <a:chOff x="926432" y="1690688"/>
            <a:chExt cx="2435120" cy="2255670"/>
          </a:xfrm>
        </p:grpSpPr>
        <p:sp>
          <p:nvSpPr>
            <p:cNvPr id="19" name="Flowchart: Connector 18">
              <a:extLst>
                <a:ext uri="{FF2B5EF4-FFF2-40B4-BE49-F238E27FC236}">
                  <a16:creationId xmlns:a16="http://schemas.microsoft.com/office/drawing/2014/main" id="{448EC363-6AB4-2AB2-F4BD-4709BA25A6BE}"/>
                </a:ext>
              </a:extLst>
            </p:cNvPr>
            <p:cNvSpPr/>
            <p:nvPr/>
          </p:nvSpPr>
          <p:spPr>
            <a:xfrm>
              <a:off x="926432"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Google Shape;60;p13">
              <a:extLst>
                <a:ext uri="{FF2B5EF4-FFF2-40B4-BE49-F238E27FC236}">
                  <a16:creationId xmlns:a16="http://schemas.microsoft.com/office/drawing/2014/main" id="{28991465-2461-D1E4-869F-55BCFE065296}"/>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278380" y="2276265"/>
              <a:ext cx="1816195" cy="469154"/>
            </a:xfrm>
            <a:prstGeom prst="rect">
              <a:avLst/>
            </a:prstGeom>
            <a:noFill/>
            <a:ln>
              <a:noFill/>
            </a:ln>
          </p:spPr>
        </p:pic>
        <p:sp>
          <p:nvSpPr>
            <p:cNvPr id="14" name="TextBox 13">
              <a:extLst>
                <a:ext uri="{FF2B5EF4-FFF2-40B4-BE49-F238E27FC236}">
                  <a16:creationId xmlns:a16="http://schemas.microsoft.com/office/drawing/2014/main" id="{A55751AD-A09B-C5C7-20C7-7BAC1A6B0C1B}"/>
                </a:ext>
              </a:extLst>
            </p:cNvPr>
            <p:cNvSpPr txBox="1"/>
            <p:nvPr/>
          </p:nvSpPr>
          <p:spPr>
            <a:xfrm>
              <a:off x="1179485" y="2818523"/>
              <a:ext cx="1979987" cy="646331"/>
            </a:xfrm>
            <a:prstGeom prst="rect">
              <a:avLst/>
            </a:prstGeom>
            <a:solidFill>
              <a:srgbClr val="F8CCCC"/>
            </a:solidFill>
          </p:spPr>
          <p:txBody>
            <a:bodyPr wrap="square" rtlCol="0">
              <a:spAutoFit/>
            </a:bodyPr>
            <a:lstStyle/>
            <a:p>
              <a:pPr algn="ctr"/>
              <a:r>
                <a:rPr lang="en-US" b="1"/>
                <a:t>Session 1</a:t>
              </a:r>
            </a:p>
            <a:p>
              <a:pPr algn="ctr"/>
              <a:r>
                <a:rPr lang="en-US"/>
                <a:t>October 10, 2025</a:t>
              </a:r>
            </a:p>
          </p:txBody>
        </p:sp>
      </p:grpSp>
      <p:grpSp>
        <p:nvGrpSpPr>
          <p:cNvPr id="23" name="Group 22">
            <a:extLst>
              <a:ext uri="{FF2B5EF4-FFF2-40B4-BE49-F238E27FC236}">
                <a16:creationId xmlns:a16="http://schemas.microsoft.com/office/drawing/2014/main" id="{35E856FB-B996-182E-4E4F-A49CE7039F9F}"/>
              </a:ext>
            </a:extLst>
          </p:cNvPr>
          <p:cNvGrpSpPr/>
          <p:nvPr/>
        </p:nvGrpSpPr>
        <p:grpSpPr>
          <a:xfrm>
            <a:off x="4686832" y="1594435"/>
            <a:ext cx="2435120" cy="2255670"/>
            <a:chOff x="4937378" y="1690688"/>
            <a:chExt cx="2435120" cy="2255670"/>
          </a:xfrm>
        </p:grpSpPr>
        <p:sp>
          <p:nvSpPr>
            <p:cNvPr id="20" name="Flowchart: Connector 19">
              <a:extLst>
                <a:ext uri="{FF2B5EF4-FFF2-40B4-BE49-F238E27FC236}">
                  <a16:creationId xmlns:a16="http://schemas.microsoft.com/office/drawing/2014/main" id="{02BE7D26-673D-73DB-CD36-134C416CC334}"/>
                </a:ext>
              </a:extLst>
            </p:cNvPr>
            <p:cNvSpPr/>
            <p:nvPr/>
          </p:nvSpPr>
          <p:spPr>
            <a:xfrm>
              <a:off x="4937378"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2" name="Google Shape;60;p13">
              <a:extLst>
                <a:ext uri="{FF2B5EF4-FFF2-40B4-BE49-F238E27FC236}">
                  <a16:creationId xmlns:a16="http://schemas.microsoft.com/office/drawing/2014/main" id="{023D1851-AEBC-A759-02C6-65D678647054}"/>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303929" y="2252441"/>
              <a:ext cx="1816195" cy="469154"/>
            </a:xfrm>
            <a:prstGeom prst="rect">
              <a:avLst/>
            </a:prstGeom>
            <a:noFill/>
            <a:ln>
              <a:noFill/>
            </a:ln>
          </p:spPr>
        </p:pic>
        <p:sp>
          <p:nvSpPr>
            <p:cNvPr id="15" name="TextBox 14">
              <a:extLst>
                <a:ext uri="{FF2B5EF4-FFF2-40B4-BE49-F238E27FC236}">
                  <a16:creationId xmlns:a16="http://schemas.microsoft.com/office/drawing/2014/main" id="{27314C6E-BCD1-59FA-C541-7707718AF691}"/>
                </a:ext>
              </a:extLst>
            </p:cNvPr>
            <p:cNvSpPr txBox="1"/>
            <p:nvPr/>
          </p:nvSpPr>
          <p:spPr>
            <a:xfrm>
              <a:off x="5189752" y="2784712"/>
              <a:ext cx="1930372" cy="646331"/>
            </a:xfrm>
            <a:prstGeom prst="rect">
              <a:avLst/>
            </a:prstGeom>
            <a:solidFill>
              <a:srgbClr val="F8CCCC"/>
            </a:solidFill>
          </p:spPr>
          <p:txBody>
            <a:bodyPr wrap="square" rtlCol="0">
              <a:spAutoFit/>
            </a:bodyPr>
            <a:lstStyle/>
            <a:p>
              <a:pPr algn="ctr"/>
              <a:r>
                <a:rPr lang="en-US" b="1"/>
                <a:t>Session 2</a:t>
              </a:r>
            </a:p>
            <a:p>
              <a:pPr algn="ctr"/>
              <a:r>
                <a:rPr lang="en-US"/>
                <a:t>January 5, 2026</a:t>
              </a:r>
            </a:p>
          </p:txBody>
        </p:sp>
      </p:grpSp>
      <p:grpSp>
        <p:nvGrpSpPr>
          <p:cNvPr id="24" name="Group 23">
            <a:extLst>
              <a:ext uri="{FF2B5EF4-FFF2-40B4-BE49-F238E27FC236}">
                <a16:creationId xmlns:a16="http://schemas.microsoft.com/office/drawing/2014/main" id="{95703B13-CE43-CD30-49F2-AEA7E297D2C3}"/>
              </a:ext>
            </a:extLst>
          </p:cNvPr>
          <p:cNvGrpSpPr/>
          <p:nvPr/>
        </p:nvGrpSpPr>
        <p:grpSpPr>
          <a:xfrm>
            <a:off x="8422489" y="1608626"/>
            <a:ext cx="2435120" cy="2255670"/>
            <a:chOff x="8791996" y="1690688"/>
            <a:chExt cx="2435120" cy="2255670"/>
          </a:xfrm>
        </p:grpSpPr>
        <p:sp>
          <p:nvSpPr>
            <p:cNvPr id="21" name="Flowchart: Connector 20">
              <a:extLst>
                <a:ext uri="{FF2B5EF4-FFF2-40B4-BE49-F238E27FC236}">
                  <a16:creationId xmlns:a16="http://schemas.microsoft.com/office/drawing/2014/main" id="{00317906-F48B-FF8C-41E9-A19F1FEA067E}"/>
                </a:ext>
              </a:extLst>
            </p:cNvPr>
            <p:cNvSpPr/>
            <p:nvPr/>
          </p:nvSpPr>
          <p:spPr>
            <a:xfrm>
              <a:off x="8791996"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Google Shape;60;p13">
              <a:extLst>
                <a:ext uri="{FF2B5EF4-FFF2-40B4-BE49-F238E27FC236}">
                  <a16:creationId xmlns:a16="http://schemas.microsoft.com/office/drawing/2014/main" id="{776AE646-AC19-AC03-6E42-0F1E25E9D55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9158029" y="2279476"/>
              <a:ext cx="1816195" cy="469154"/>
            </a:xfrm>
            <a:prstGeom prst="rect">
              <a:avLst/>
            </a:prstGeom>
            <a:noFill/>
            <a:ln>
              <a:noFill/>
            </a:ln>
          </p:spPr>
        </p:pic>
        <p:sp>
          <p:nvSpPr>
            <p:cNvPr id="16" name="TextBox 15">
              <a:extLst>
                <a:ext uri="{FF2B5EF4-FFF2-40B4-BE49-F238E27FC236}">
                  <a16:creationId xmlns:a16="http://schemas.microsoft.com/office/drawing/2014/main" id="{BF5A7978-4205-54FA-5143-097F893BC863}"/>
                </a:ext>
              </a:extLst>
            </p:cNvPr>
            <p:cNvSpPr txBox="1"/>
            <p:nvPr/>
          </p:nvSpPr>
          <p:spPr>
            <a:xfrm>
              <a:off x="9158029" y="2818523"/>
              <a:ext cx="1816196" cy="646331"/>
            </a:xfrm>
            <a:prstGeom prst="rect">
              <a:avLst/>
            </a:prstGeom>
            <a:solidFill>
              <a:srgbClr val="F8CCCC"/>
            </a:solidFill>
          </p:spPr>
          <p:txBody>
            <a:bodyPr wrap="square" rtlCol="0">
              <a:spAutoFit/>
            </a:bodyPr>
            <a:lstStyle/>
            <a:p>
              <a:pPr algn="ctr"/>
              <a:r>
                <a:rPr lang="en-US" b="1"/>
                <a:t>Session 3</a:t>
              </a:r>
            </a:p>
            <a:p>
              <a:pPr algn="ctr"/>
              <a:r>
                <a:rPr lang="en-US"/>
                <a:t>April 17, 2026</a:t>
              </a:r>
            </a:p>
          </p:txBody>
        </p:sp>
      </p:grpSp>
      <p:sp>
        <p:nvSpPr>
          <p:cNvPr id="31" name="Arrow: Right 30">
            <a:extLst>
              <a:ext uri="{FF2B5EF4-FFF2-40B4-BE49-F238E27FC236}">
                <a16:creationId xmlns:a16="http://schemas.microsoft.com/office/drawing/2014/main" id="{895E4263-9CA1-4462-2279-C027A161F5A4}"/>
              </a:ext>
            </a:extLst>
          </p:cNvPr>
          <p:cNvSpPr/>
          <p:nvPr/>
        </p:nvSpPr>
        <p:spPr>
          <a:xfrm>
            <a:off x="3656678" y="2429754"/>
            <a:ext cx="820378" cy="707405"/>
          </a:xfrm>
          <a:prstGeom prst="rightArrow">
            <a:avLst/>
          </a:prstGeom>
          <a:solidFill>
            <a:srgbClr val="F8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BF7377FF-F431-E267-B901-D974C7238007}"/>
              </a:ext>
            </a:extLst>
          </p:cNvPr>
          <p:cNvSpPr/>
          <p:nvPr/>
        </p:nvSpPr>
        <p:spPr>
          <a:xfrm>
            <a:off x="7372242" y="2429754"/>
            <a:ext cx="820378" cy="707405"/>
          </a:xfrm>
          <a:prstGeom prst="rightArrow">
            <a:avLst/>
          </a:prstGeom>
          <a:solidFill>
            <a:srgbClr val="F8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Process 38">
            <a:extLst>
              <a:ext uri="{FF2B5EF4-FFF2-40B4-BE49-F238E27FC236}">
                <a16:creationId xmlns:a16="http://schemas.microsoft.com/office/drawing/2014/main" id="{F06FD32B-2574-0744-E494-BC6FF14AB329}"/>
              </a:ext>
            </a:extLst>
          </p:cNvPr>
          <p:cNvSpPr/>
          <p:nvPr/>
        </p:nvSpPr>
        <p:spPr>
          <a:xfrm>
            <a:off x="2481125"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1</a:t>
            </a:r>
          </a:p>
          <a:p>
            <a:pPr algn="ctr"/>
            <a:r>
              <a:rPr lang="en-US"/>
              <a:t>FABI Step 2*</a:t>
            </a:r>
          </a:p>
        </p:txBody>
      </p:sp>
      <p:sp>
        <p:nvSpPr>
          <p:cNvPr id="43" name="Flowchart: Process 42">
            <a:extLst>
              <a:ext uri="{FF2B5EF4-FFF2-40B4-BE49-F238E27FC236}">
                <a16:creationId xmlns:a16="http://schemas.microsoft.com/office/drawing/2014/main" id="{117E9574-FCAB-5606-8A08-327B09FDE12D}"/>
              </a:ext>
            </a:extLst>
          </p:cNvPr>
          <p:cNvSpPr/>
          <p:nvPr/>
        </p:nvSpPr>
        <p:spPr>
          <a:xfrm>
            <a:off x="6301864"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2</a:t>
            </a:r>
          </a:p>
          <a:p>
            <a:pPr algn="ctr"/>
            <a:r>
              <a:rPr lang="en-US"/>
              <a:t>FABI Step 3</a:t>
            </a:r>
          </a:p>
        </p:txBody>
      </p:sp>
      <p:sp>
        <p:nvSpPr>
          <p:cNvPr id="44" name="Flowchart: Process 43">
            <a:extLst>
              <a:ext uri="{FF2B5EF4-FFF2-40B4-BE49-F238E27FC236}">
                <a16:creationId xmlns:a16="http://schemas.microsoft.com/office/drawing/2014/main" id="{513A187E-0725-7F83-091B-AC1E3AD54AF9}"/>
              </a:ext>
            </a:extLst>
          </p:cNvPr>
          <p:cNvSpPr/>
          <p:nvPr/>
        </p:nvSpPr>
        <p:spPr>
          <a:xfrm>
            <a:off x="9912231"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4</a:t>
            </a:r>
          </a:p>
          <a:p>
            <a:pPr algn="ctr"/>
            <a:r>
              <a:rPr lang="en-US"/>
              <a:t>FABI Step 5</a:t>
            </a:r>
          </a:p>
        </p:txBody>
      </p:sp>
    </p:spTree>
    <p:extLst>
      <p:ext uri="{BB962C8B-B14F-4D97-AF65-F5344CB8AC3E}">
        <p14:creationId xmlns:p14="http://schemas.microsoft.com/office/powerpoint/2010/main" val="13585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D17E-7F55-5EC4-3508-74DF7011D056}"/>
              </a:ext>
            </a:extLst>
          </p:cNvPr>
          <p:cNvSpPr>
            <a:spLocks noGrp="1"/>
          </p:cNvSpPr>
          <p:nvPr>
            <p:ph type="title"/>
          </p:nvPr>
        </p:nvSpPr>
        <p:spPr/>
        <p:txBody>
          <a:bodyPr/>
          <a:lstStyle/>
          <a:p>
            <a:r>
              <a:rPr lang="en-US"/>
              <a:t>Action Items: Between Session 1 and 2</a:t>
            </a:r>
          </a:p>
        </p:txBody>
      </p:sp>
      <p:pic>
        <p:nvPicPr>
          <p:cNvPr id="5" name="Picture 4" descr="A form with text and images&#10;&#10;AI-generated content may be incorrect.">
            <a:extLst>
              <a:ext uri="{FF2B5EF4-FFF2-40B4-BE49-F238E27FC236}">
                <a16:creationId xmlns:a16="http://schemas.microsoft.com/office/drawing/2014/main" id="{8D773128-F84C-5CFE-94A9-6BF02BE179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5071" y="1690689"/>
            <a:ext cx="3478590" cy="4499811"/>
          </a:xfrm>
          <a:prstGeom prst="rect">
            <a:avLst/>
          </a:prstGeom>
          <a:ln>
            <a:solidFill>
              <a:schemeClr val="tx1"/>
            </a:solidFill>
          </a:ln>
        </p:spPr>
      </p:pic>
      <p:pic>
        <p:nvPicPr>
          <p:cNvPr id="7" name="Picture 6" descr="A close-up of a form&#10;&#10;AI-generated content may be incorrect.">
            <a:extLst>
              <a:ext uri="{FF2B5EF4-FFF2-40B4-BE49-F238E27FC236}">
                <a16:creationId xmlns:a16="http://schemas.microsoft.com/office/drawing/2014/main" id="{17BF1366-FEDF-F53E-FA48-7AFEDA2618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987" y="1690688"/>
            <a:ext cx="3478591" cy="4499812"/>
          </a:xfrm>
          <a:prstGeom prst="rect">
            <a:avLst/>
          </a:prstGeom>
          <a:ln>
            <a:solidFill>
              <a:schemeClr val="tx1"/>
            </a:solidFill>
          </a:ln>
        </p:spPr>
      </p:pic>
      <p:sp>
        <p:nvSpPr>
          <p:cNvPr id="8" name="Rectangle">
            <a:extLst>
              <a:ext uri="{FF2B5EF4-FFF2-40B4-BE49-F238E27FC236}">
                <a16:creationId xmlns:a16="http://schemas.microsoft.com/office/drawing/2014/main" id="{2FC76095-CB67-6127-9CEB-43BD17764465}"/>
              </a:ext>
              <a:ext uri="{C183D7F6-B498-43B3-948B-1728B52AA6E4}">
                <adec:decorative xmlns:adec="http://schemas.microsoft.com/office/drawing/2017/decorative" val="1"/>
              </a:ext>
            </a:extLst>
          </p:cNvPr>
          <p:cNvSpPr/>
          <p:nvPr/>
        </p:nvSpPr>
        <p:spPr>
          <a:xfrm>
            <a:off x="5257800" y="3789947"/>
            <a:ext cx="2707106" cy="110690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Graphic 5" descr="Daily calendar outline">
            <a:extLst>
              <a:ext uri="{FF2B5EF4-FFF2-40B4-BE49-F238E27FC236}">
                <a16:creationId xmlns:a16="http://schemas.microsoft.com/office/drawing/2014/main" id="{CC0F1393-2ED3-B11C-F1AF-9C860AF7C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7211" y="2454693"/>
            <a:ext cx="2971802" cy="2971802"/>
          </a:xfrm>
          <a:prstGeom prst="rect">
            <a:avLst/>
          </a:prstGeom>
        </p:spPr>
      </p:pic>
      <p:pic>
        <p:nvPicPr>
          <p:cNvPr id="12" name="Graphic 11" descr="Pen outline">
            <a:extLst>
              <a:ext uri="{FF2B5EF4-FFF2-40B4-BE49-F238E27FC236}">
                <a16:creationId xmlns:a16="http://schemas.microsoft.com/office/drawing/2014/main" id="{845473B9-9940-B362-6193-0569FED9A3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7707" y="2924177"/>
            <a:ext cx="1227221" cy="1227221"/>
          </a:xfrm>
          <a:prstGeom prst="rect">
            <a:avLst/>
          </a:prstGeom>
        </p:spPr>
      </p:pic>
    </p:spTree>
    <p:extLst>
      <p:ext uri="{BB962C8B-B14F-4D97-AF65-F5344CB8AC3E}">
        <p14:creationId xmlns:p14="http://schemas.microsoft.com/office/powerpoint/2010/main" val="3259132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9728-77B5-BCDE-D20A-F0277E0666AE}"/>
              </a:ext>
            </a:extLst>
          </p:cNvPr>
          <p:cNvSpPr>
            <a:spLocks noGrp="1"/>
          </p:cNvSpPr>
          <p:nvPr>
            <p:ph type="title"/>
          </p:nvPr>
        </p:nvSpPr>
        <p:spPr/>
        <p:txBody>
          <a:bodyPr/>
          <a:lstStyle/>
          <a:p>
            <a:r>
              <a:rPr lang="en-US"/>
              <a:t>Optional: FABI Drop In (Zoom)</a:t>
            </a:r>
          </a:p>
        </p:txBody>
      </p:sp>
      <p:sp>
        <p:nvSpPr>
          <p:cNvPr id="3" name="Content Placeholder 2">
            <a:extLst>
              <a:ext uri="{FF2B5EF4-FFF2-40B4-BE49-F238E27FC236}">
                <a16:creationId xmlns:a16="http://schemas.microsoft.com/office/drawing/2014/main" id="{1113BA54-F488-4A93-2D10-66B35C6741FB}"/>
              </a:ext>
            </a:extLst>
          </p:cNvPr>
          <p:cNvSpPr>
            <a:spLocks noGrp="1"/>
          </p:cNvSpPr>
          <p:nvPr>
            <p:ph idx="1"/>
          </p:nvPr>
        </p:nvSpPr>
        <p:spPr/>
        <p:txBody>
          <a:bodyPr/>
          <a:lstStyle/>
          <a:p>
            <a:r>
              <a:rPr lang="en-US"/>
              <a:t>Wednesday, October 15, 2025 </a:t>
            </a:r>
          </a:p>
          <a:p>
            <a:r>
              <a:rPr lang="en-US"/>
              <a:t>3:00-3:45 </a:t>
            </a:r>
          </a:p>
        </p:txBody>
      </p:sp>
      <p:pic>
        <p:nvPicPr>
          <p:cNvPr id="6" name="Graphic 5" descr="Monitor outline">
            <a:extLst>
              <a:ext uri="{FF2B5EF4-FFF2-40B4-BE49-F238E27FC236}">
                <a16:creationId xmlns:a16="http://schemas.microsoft.com/office/drawing/2014/main" id="{8503378E-CC28-FE36-F1B3-6016061972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1504" y="1825625"/>
            <a:ext cx="4351337" cy="4351337"/>
          </a:xfrm>
          <a:prstGeom prst="rect">
            <a:avLst/>
          </a:prstGeom>
        </p:spPr>
      </p:pic>
      <p:sp>
        <p:nvSpPr>
          <p:cNvPr id="8" name="Rectangle 7">
            <a:extLst>
              <a:ext uri="{FF2B5EF4-FFF2-40B4-BE49-F238E27FC236}">
                <a16:creationId xmlns:a16="http://schemas.microsoft.com/office/drawing/2014/main" id="{4C7EEBFA-B5F3-9D00-C413-665F8E83ECB7}"/>
              </a:ext>
            </a:extLst>
          </p:cNvPr>
          <p:cNvSpPr/>
          <p:nvPr/>
        </p:nvSpPr>
        <p:spPr>
          <a:xfrm>
            <a:off x="9621211"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398D8E89-9422-2C5B-6CB7-20C351C3F266}"/>
              </a:ext>
            </a:extLst>
          </p:cNvPr>
          <p:cNvSpPr/>
          <p:nvPr/>
        </p:nvSpPr>
        <p:spPr>
          <a:xfrm>
            <a:off x="8512300"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B09E822-91B2-7B72-33F1-3BED91C52857}"/>
              </a:ext>
            </a:extLst>
          </p:cNvPr>
          <p:cNvSpPr/>
          <p:nvPr/>
        </p:nvSpPr>
        <p:spPr>
          <a:xfrm>
            <a:off x="9621211"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9157561-0FA1-F92E-226D-2C063601CB6A}"/>
              </a:ext>
            </a:extLst>
          </p:cNvPr>
          <p:cNvSpPr/>
          <p:nvPr/>
        </p:nvSpPr>
        <p:spPr>
          <a:xfrm>
            <a:off x="8512299"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 name="Graphic 16" descr="Call center outline">
            <a:extLst>
              <a:ext uri="{FF2B5EF4-FFF2-40B4-BE49-F238E27FC236}">
                <a16:creationId xmlns:a16="http://schemas.microsoft.com/office/drawing/2014/main" id="{9CFFEB3A-F25C-4956-DD7A-82480FEC4E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4545" y="2920941"/>
            <a:ext cx="822960" cy="822960"/>
          </a:xfrm>
          <a:prstGeom prst="rect">
            <a:avLst/>
          </a:prstGeom>
        </p:spPr>
      </p:pic>
      <p:pic>
        <p:nvPicPr>
          <p:cNvPr id="19" name="Graphic 18" descr="Call center outline">
            <a:extLst>
              <a:ext uri="{FF2B5EF4-FFF2-40B4-BE49-F238E27FC236}">
                <a16:creationId xmlns:a16="http://schemas.microsoft.com/office/drawing/2014/main" id="{0364A754-CEBB-B551-B005-30C4B66A9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0052" y="2942087"/>
            <a:ext cx="822960" cy="822960"/>
          </a:xfrm>
          <a:prstGeom prst="rect">
            <a:avLst/>
          </a:prstGeom>
        </p:spPr>
      </p:pic>
      <p:pic>
        <p:nvPicPr>
          <p:cNvPr id="20" name="Graphic 19" descr="Call center outline">
            <a:extLst>
              <a:ext uri="{FF2B5EF4-FFF2-40B4-BE49-F238E27FC236}">
                <a16:creationId xmlns:a16="http://schemas.microsoft.com/office/drawing/2014/main" id="{A4C7CCE8-10C9-CBA8-7A36-F80D77CEE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8962" y="3696468"/>
            <a:ext cx="822960" cy="822960"/>
          </a:xfrm>
          <a:prstGeom prst="rect">
            <a:avLst/>
          </a:prstGeom>
        </p:spPr>
      </p:pic>
      <p:pic>
        <p:nvPicPr>
          <p:cNvPr id="21" name="Graphic 20" descr="Call center outline">
            <a:extLst>
              <a:ext uri="{FF2B5EF4-FFF2-40B4-BE49-F238E27FC236}">
                <a16:creationId xmlns:a16="http://schemas.microsoft.com/office/drawing/2014/main" id="{8DB12B75-AD07-E3C6-88CE-0BAD2C7CD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1719" y="3709552"/>
            <a:ext cx="822960" cy="822960"/>
          </a:xfrm>
          <a:prstGeom prst="rect">
            <a:avLst/>
          </a:prstGeom>
        </p:spPr>
      </p:pic>
    </p:spTree>
    <p:extLst>
      <p:ext uri="{BB962C8B-B14F-4D97-AF65-F5344CB8AC3E}">
        <p14:creationId xmlns:p14="http://schemas.microsoft.com/office/powerpoint/2010/main" val="21869895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3" name="Title">
            <a:extLst>
              <a:ext uri="{FF2B5EF4-FFF2-40B4-BE49-F238E27FC236}">
                <a16:creationId xmlns:a16="http://schemas.microsoft.com/office/drawing/2014/main" id="{FCCFFB9A-A895-D99F-6BDA-DBD4B8B0455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2</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2758540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D86A1120-674F-85D6-0B21-6A994C298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8CDDC379-7319-87DC-8878-756A668E0E3E}"/>
            </a:ext>
          </a:extLst>
        </p:cNvPr>
        <p:cNvGrpSpPr/>
        <p:nvPr/>
      </p:nvGrpSpPr>
      <p:grpSpPr>
        <a:xfrm>
          <a:off x="0" y="0"/>
          <a:ext cx="0" cy="0"/>
          <a:chOff x="0" y="0"/>
          <a:chExt cx="0" cy="0"/>
        </a:xfrm>
      </p:grpSpPr>
      <p:pic>
        <p:nvPicPr>
          <p:cNvPr id="247" name="Google Shape;247;p28">
            <a:extLst>
              <a:ext uri="{FF2B5EF4-FFF2-40B4-BE49-F238E27FC236}">
                <a16:creationId xmlns:a16="http://schemas.microsoft.com/office/drawing/2014/main" id="{366E7CC2-2DAB-3B5C-358E-95577E9738A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180198" y="6091264"/>
            <a:ext cx="935333" cy="702467"/>
          </a:xfrm>
          <a:prstGeom prst="rect">
            <a:avLst/>
          </a:prstGeom>
          <a:noFill/>
          <a:ln>
            <a:noFill/>
          </a:ln>
        </p:spPr>
      </p:pic>
      <p:sp>
        <p:nvSpPr>
          <p:cNvPr id="248" name="Google Shape;248;p28">
            <a:extLst>
              <a:ext uri="{FF2B5EF4-FFF2-40B4-BE49-F238E27FC236}">
                <a16:creationId xmlns:a16="http://schemas.microsoft.com/office/drawing/2014/main" id="{4F02962B-BACD-A6A2-7ABF-847564887532}"/>
              </a:ext>
            </a:extLst>
          </p:cNvPr>
          <p:cNvSpPr txBox="1"/>
          <p:nvPr/>
        </p:nvSpPr>
        <p:spPr>
          <a:xfrm>
            <a:off x="0" y="82633"/>
            <a:ext cx="12192000" cy="758800"/>
          </a:xfrm>
          <a:prstGeom prst="rect">
            <a:avLst/>
          </a:prstGeom>
          <a:solidFill>
            <a:srgbClr val="0082CC"/>
          </a:solidFill>
          <a:ln>
            <a:noFill/>
          </a:ln>
        </p:spPr>
        <p:txBody>
          <a:bodyPr spcFirstLastPara="1" wrap="square" lIns="121900" tIns="121900" rIns="121900" bIns="121900" anchor="t" anchorCtr="0">
            <a:noAutofit/>
          </a:bodyPr>
          <a:lstStyle/>
          <a:p>
            <a:pPr algn="ctr"/>
            <a:r>
              <a:rPr lang="en" sz="3360" b="1">
                <a:solidFill>
                  <a:schemeClr val="lt1"/>
                </a:solidFill>
                <a:latin typeface="Georgia"/>
                <a:ea typeface="Georgia"/>
                <a:cs typeface="Georgia"/>
                <a:sym typeface="Georgia"/>
              </a:rPr>
              <a:t>Application &amp; Impact </a:t>
            </a:r>
            <a:endParaRPr sz="3360" b="1">
              <a:solidFill>
                <a:schemeClr val="lt1"/>
              </a:solidFill>
              <a:latin typeface="Georgia"/>
              <a:ea typeface="Georgia"/>
              <a:cs typeface="Georgia"/>
              <a:sym typeface="Georgia"/>
            </a:endParaRPr>
          </a:p>
        </p:txBody>
      </p:sp>
      <p:sp>
        <p:nvSpPr>
          <p:cNvPr id="249" name="Google Shape;249;p28">
            <a:extLst>
              <a:ext uri="{FF2B5EF4-FFF2-40B4-BE49-F238E27FC236}">
                <a16:creationId xmlns:a16="http://schemas.microsoft.com/office/drawing/2014/main" id="{77CE2A7C-6368-A291-D313-7AB09B1F2E8D}"/>
              </a:ext>
            </a:extLst>
          </p:cNvPr>
          <p:cNvSpPr/>
          <p:nvPr/>
        </p:nvSpPr>
        <p:spPr>
          <a:xfrm>
            <a:off x="596400" y="3770200"/>
            <a:ext cx="2839600" cy="866400"/>
          </a:xfrm>
          <a:prstGeom prst="rect">
            <a:avLst/>
          </a:prstGeom>
          <a:solidFill>
            <a:srgbClr val="13426B"/>
          </a:solidFill>
          <a:ln>
            <a:noFill/>
          </a:ln>
        </p:spPr>
        <p:txBody>
          <a:bodyPr spcFirstLastPara="1" wrap="square" lIns="121900" tIns="121900" rIns="121900" bIns="121900" anchor="ctr" anchorCtr="0">
            <a:noAutofit/>
          </a:bodyPr>
          <a:lstStyle/>
          <a:p>
            <a:pPr algn="ctr"/>
            <a:r>
              <a:rPr lang="en" sz="1467">
                <a:solidFill>
                  <a:schemeClr val="lt1"/>
                </a:solidFill>
                <a:latin typeface="Montserrat"/>
                <a:ea typeface="Montserrat"/>
                <a:cs typeface="Montserrat"/>
                <a:sym typeface="Montserrat"/>
              </a:rPr>
              <a:t>Original Activity = 2 points</a:t>
            </a:r>
            <a:endParaRPr sz="10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These are “knowledge </a:t>
            </a:r>
            <a:endParaRPr sz="10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points” and can be used for </a:t>
            </a:r>
            <a:endParaRPr sz="10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relicensure.</a:t>
            </a:r>
            <a:endParaRPr sz="1067">
              <a:solidFill>
                <a:schemeClr val="lt1"/>
              </a:solidFill>
              <a:latin typeface="Montserrat"/>
              <a:ea typeface="Montserrat"/>
              <a:cs typeface="Montserrat"/>
              <a:sym typeface="Montserrat"/>
            </a:endParaRPr>
          </a:p>
        </p:txBody>
      </p:sp>
      <p:sp>
        <p:nvSpPr>
          <p:cNvPr id="250" name="Google Shape;250;p28">
            <a:extLst>
              <a:ext uri="{FF2B5EF4-FFF2-40B4-BE49-F238E27FC236}">
                <a16:creationId xmlns:a16="http://schemas.microsoft.com/office/drawing/2014/main" id="{C8797EBE-5028-087F-50D6-8B915FB90FB3}"/>
              </a:ext>
            </a:extLst>
          </p:cNvPr>
          <p:cNvSpPr/>
          <p:nvPr/>
        </p:nvSpPr>
        <p:spPr>
          <a:xfrm>
            <a:off x="3436000" y="3770300"/>
            <a:ext cx="2839600" cy="866400"/>
          </a:xfrm>
          <a:prstGeom prst="rect">
            <a:avLst/>
          </a:prstGeom>
          <a:solidFill>
            <a:srgbClr val="13426B"/>
          </a:solidFill>
          <a:ln>
            <a:noFill/>
          </a:ln>
        </p:spPr>
        <p:txBody>
          <a:bodyPr spcFirstLastPara="1" wrap="square" lIns="121900" tIns="121900" rIns="121900" bIns="121900" anchor="ctr" anchorCtr="0">
            <a:noAutofit/>
          </a:bodyPr>
          <a:lstStyle/>
          <a:p>
            <a:pPr algn="ctr"/>
            <a:r>
              <a:rPr lang="en" sz="1467">
                <a:solidFill>
                  <a:schemeClr val="lt1"/>
                </a:solidFill>
                <a:latin typeface="Montserrat"/>
                <a:ea typeface="Montserrat"/>
                <a:cs typeface="Montserrat"/>
                <a:sym typeface="Montserrat"/>
              </a:rPr>
              <a:t>Application = 4 points</a:t>
            </a:r>
            <a:endParaRPr sz="14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These are “application points” </a:t>
            </a:r>
            <a:endParaRPr sz="10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and can be used towards horizontal movement on the salary schedule.</a:t>
            </a:r>
            <a:endParaRPr sz="1067">
              <a:solidFill>
                <a:schemeClr val="lt1"/>
              </a:solidFill>
              <a:latin typeface="Montserrat"/>
              <a:ea typeface="Montserrat"/>
              <a:cs typeface="Montserrat"/>
              <a:sym typeface="Montserrat"/>
            </a:endParaRPr>
          </a:p>
        </p:txBody>
      </p:sp>
      <p:sp>
        <p:nvSpPr>
          <p:cNvPr id="251" name="Google Shape;251;p28">
            <a:extLst>
              <a:ext uri="{FF2B5EF4-FFF2-40B4-BE49-F238E27FC236}">
                <a16:creationId xmlns:a16="http://schemas.microsoft.com/office/drawing/2014/main" id="{A3EEA99C-177D-BB07-D3C4-B51F824D9C80}"/>
              </a:ext>
            </a:extLst>
          </p:cNvPr>
          <p:cNvSpPr/>
          <p:nvPr/>
        </p:nvSpPr>
        <p:spPr>
          <a:xfrm>
            <a:off x="6275600" y="3770200"/>
            <a:ext cx="2839600" cy="866400"/>
          </a:xfrm>
          <a:prstGeom prst="rect">
            <a:avLst/>
          </a:prstGeom>
          <a:solidFill>
            <a:srgbClr val="13426B"/>
          </a:solidFill>
          <a:ln>
            <a:noFill/>
          </a:ln>
        </p:spPr>
        <p:txBody>
          <a:bodyPr spcFirstLastPara="1" wrap="square" lIns="121900" tIns="121900" rIns="121900" bIns="121900" anchor="ctr" anchorCtr="0">
            <a:noAutofit/>
          </a:bodyPr>
          <a:lstStyle/>
          <a:p>
            <a:pPr algn="ctr"/>
            <a:r>
              <a:rPr lang="en" sz="1467">
                <a:solidFill>
                  <a:schemeClr val="lt1"/>
                </a:solidFill>
                <a:latin typeface="Montserrat"/>
                <a:ea typeface="Montserrat"/>
                <a:cs typeface="Montserrat"/>
                <a:sym typeface="Montserrat"/>
              </a:rPr>
              <a:t>Impact = 2 add’l points</a:t>
            </a:r>
            <a:endParaRPr sz="14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These are “impact points” and can </a:t>
            </a:r>
            <a:endParaRPr sz="1067">
              <a:solidFill>
                <a:schemeClr val="lt1"/>
              </a:solidFill>
              <a:latin typeface="Montserrat"/>
              <a:ea typeface="Montserrat"/>
              <a:cs typeface="Montserrat"/>
              <a:sym typeface="Montserrat"/>
            </a:endParaRPr>
          </a:p>
          <a:p>
            <a:pPr algn="ctr"/>
            <a:r>
              <a:rPr lang="en" sz="1067">
                <a:solidFill>
                  <a:schemeClr val="lt1"/>
                </a:solidFill>
                <a:latin typeface="Montserrat"/>
                <a:ea typeface="Montserrat"/>
                <a:cs typeface="Montserrat"/>
                <a:sym typeface="Montserrat"/>
              </a:rPr>
              <a:t>be used towards horizontal movement on the salary schedule.</a:t>
            </a:r>
            <a:endParaRPr sz="1067">
              <a:solidFill>
                <a:schemeClr val="lt1"/>
              </a:solidFill>
              <a:latin typeface="Montserrat"/>
              <a:ea typeface="Montserrat"/>
              <a:cs typeface="Montserrat"/>
              <a:sym typeface="Montserrat"/>
            </a:endParaRPr>
          </a:p>
        </p:txBody>
      </p:sp>
      <p:grpSp>
        <p:nvGrpSpPr>
          <p:cNvPr id="252" name="Google Shape;252;p28">
            <a:extLst>
              <a:ext uri="{FF2B5EF4-FFF2-40B4-BE49-F238E27FC236}">
                <a16:creationId xmlns:a16="http://schemas.microsoft.com/office/drawing/2014/main" id="{68DC66A4-0C60-CB09-FC3B-85DC9997B5E6}"/>
              </a:ext>
            </a:extLst>
          </p:cNvPr>
          <p:cNvGrpSpPr/>
          <p:nvPr/>
        </p:nvGrpSpPr>
        <p:grpSpPr>
          <a:xfrm>
            <a:off x="3322947" y="4058866"/>
            <a:ext cx="290707" cy="314917"/>
            <a:chOff x="3157188" y="909150"/>
            <a:chExt cx="470400" cy="470400"/>
          </a:xfrm>
        </p:grpSpPr>
        <p:sp>
          <p:nvSpPr>
            <p:cNvPr id="253" name="Google Shape;253;p28">
              <a:extLst>
                <a:ext uri="{FF2B5EF4-FFF2-40B4-BE49-F238E27FC236}">
                  <a16:creationId xmlns:a16="http://schemas.microsoft.com/office/drawing/2014/main" id="{343A58BD-9E69-4DD1-2734-8EC91EEE2109}"/>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4" name="Google Shape;254;p28">
              <a:extLst>
                <a:ext uri="{FF2B5EF4-FFF2-40B4-BE49-F238E27FC236}">
                  <a16:creationId xmlns:a16="http://schemas.microsoft.com/office/drawing/2014/main" id="{E04899FB-995A-CE3D-C7EE-4094C2A1980D}"/>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grpSp>
        <p:nvGrpSpPr>
          <p:cNvPr id="255" name="Google Shape;255;p28">
            <a:extLst>
              <a:ext uri="{FF2B5EF4-FFF2-40B4-BE49-F238E27FC236}">
                <a16:creationId xmlns:a16="http://schemas.microsoft.com/office/drawing/2014/main" id="{74F7D6F3-7596-04FC-899F-1F399F37BF19}"/>
              </a:ext>
            </a:extLst>
          </p:cNvPr>
          <p:cNvGrpSpPr/>
          <p:nvPr/>
        </p:nvGrpSpPr>
        <p:grpSpPr>
          <a:xfrm>
            <a:off x="6152913" y="4058866"/>
            <a:ext cx="290707" cy="314917"/>
            <a:chOff x="3157188" y="909150"/>
            <a:chExt cx="470400" cy="470400"/>
          </a:xfrm>
        </p:grpSpPr>
        <p:sp>
          <p:nvSpPr>
            <p:cNvPr id="256" name="Google Shape;256;p28">
              <a:extLst>
                <a:ext uri="{FF2B5EF4-FFF2-40B4-BE49-F238E27FC236}">
                  <a16:creationId xmlns:a16="http://schemas.microsoft.com/office/drawing/2014/main" id="{C115CE3E-022A-A17B-2485-8E5B7F32F1F5}"/>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7" name="Google Shape;257;p28">
              <a:extLst>
                <a:ext uri="{FF2B5EF4-FFF2-40B4-BE49-F238E27FC236}">
                  <a16:creationId xmlns:a16="http://schemas.microsoft.com/office/drawing/2014/main" id="{80FA7C12-A4B1-E94B-0AFC-C1EA07F2397E}"/>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sp>
        <p:nvSpPr>
          <p:cNvPr id="258" name="Google Shape;258;p28">
            <a:extLst>
              <a:ext uri="{FF2B5EF4-FFF2-40B4-BE49-F238E27FC236}">
                <a16:creationId xmlns:a16="http://schemas.microsoft.com/office/drawing/2014/main" id="{68D38FCA-303B-8AA3-8123-F717021EB967}"/>
              </a:ext>
            </a:extLst>
          </p:cNvPr>
          <p:cNvSpPr/>
          <p:nvPr/>
        </p:nvSpPr>
        <p:spPr>
          <a:xfrm>
            <a:off x="9300200" y="3982117"/>
            <a:ext cx="575200" cy="376400"/>
          </a:xfrm>
          <a:prstGeom prst="mathEqual">
            <a:avLst>
              <a:gd name="adj1" fmla="val 23520"/>
              <a:gd name="adj2" fmla="val 11760"/>
            </a:avLst>
          </a:prstGeom>
          <a:solidFill>
            <a:srgbClr val="0082CC"/>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259;p28">
            <a:extLst>
              <a:ext uri="{FF2B5EF4-FFF2-40B4-BE49-F238E27FC236}">
                <a16:creationId xmlns:a16="http://schemas.microsoft.com/office/drawing/2014/main" id="{079BAF9D-6A78-5470-A976-4760AE950936}"/>
              </a:ext>
            </a:extLst>
          </p:cNvPr>
          <p:cNvSpPr/>
          <p:nvPr/>
        </p:nvSpPr>
        <p:spPr>
          <a:xfrm>
            <a:off x="10060400" y="3346733"/>
            <a:ext cx="1810400" cy="1647200"/>
          </a:xfrm>
          <a:prstGeom prst="ellipse">
            <a:avLst/>
          </a:prstGeom>
          <a:solidFill>
            <a:srgbClr val="0082CC"/>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solidFill>
                  <a:schemeClr val="lt1"/>
                </a:solidFill>
                <a:latin typeface="Montserrat"/>
                <a:ea typeface="Montserrat"/>
                <a:cs typeface="Montserrat"/>
                <a:sym typeface="Montserrat"/>
              </a:rPr>
              <a:t>A total of 6 points </a:t>
            </a:r>
            <a:r>
              <a:rPr lang="en" sz="1067" b="1">
                <a:solidFill>
                  <a:schemeClr val="lt1"/>
                </a:solidFill>
                <a:latin typeface="Montserrat"/>
                <a:ea typeface="Montserrat"/>
                <a:cs typeface="Montserrat"/>
                <a:sym typeface="Montserrat"/>
              </a:rPr>
              <a:t>for Salary</a:t>
            </a:r>
            <a:r>
              <a:rPr lang="en" sz="1600" b="1">
                <a:solidFill>
                  <a:schemeClr val="lt1"/>
                </a:solidFill>
                <a:latin typeface="Montserrat"/>
                <a:ea typeface="Montserrat"/>
                <a:cs typeface="Montserrat"/>
                <a:sym typeface="Montserrat"/>
              </a:rPr>
              <a:t> </a:t>
            </a:r>
            <a:r>
              <a:rPr lang="en" sz="1067" b="1">
                <a:solidFill>
                  <a:schemeClr val="lt1"/>
                </a:solidFill>
                <a:latin typeface="Montserrat"/>
                <a:ea typeface="Montserrat"/>
                <a:cs typeface="Montserrat"/>
                <a:sym typeface="Montserrat"/>
              </a:rPr>
              <a:t>Enhancement</a:t>
            </a:r>
            <a:endParaRPr sz="1067" b="1">
              <a:solidFill>
                <a:schemeClr val="lt1"/>
              </a:solidFill>
              <a:latin typeface="Montserrat"/>
              <a:ea typeface="Montserrat"/>
              <a:cs typeface="Montserrat"/>
              <a:sym typeface="Montserrat"/>
            </a:endParaRPr>
          </a:p>
        </p:txBody>
      </p:sp>
      <p:sp>
        <p:nvSpPr>
          <p:cNvPr id="260" name="Google Shape;260;p28">
            <a:extLst>
              <a:ext uri="{FF2B5EF4-FFF2-40B4-BE49-F238E27FC236}">
                <a16:creationId xmlns:a16="http://schemas.microsoft.com/office/drawing/2014/main" id="{17A8FC50-AD38-19CB-5E79-C46FA8709FBD}"/>
              </a:ext>
            </a:extLst>
          </p:cNvPr>
          <p:cNvSpPr txBox="1"/>
          <p:nvPr/>
        </p:nvSpPr>
        <p:spPr>
          <a:xfrm>
            <a:off x="1722900" y="5404931"/>
            <a:ext cx="9662400" cy="1388032"/>
          </a:xfrm>
          <a:prstGeom prst="rect">
            <a:avLst/>
          </a:prstGeom>
          <a:noFill/>
          <a:ln>
            <a:noFill/>
          </a:ln>
        </p:spPr>
        <p:txBody>
          <a:bodyPr spcFirstLastPara="1" wrap="square" lIns="121900" tIns="121900" rIns="121900" bIns="121900" anchor="t" anchorCtr="0">
            <a:spAutoFit/>
          </a:bodyPr>
          <a:lstStyle/>
          <a:p>
            <a:pPr algn="ctr"/>
            <a:r>
              <a:rPr lang="en" sz="1855">
                <a:solidFill>
                  <a:srgbClr val="0082CC"/>
                </a:solidFill>
                <a:latin typeface="Montserrat"/>
                <a:ea typeface="Montserrat"/>
                <a:cs typeface="Montserrat"/>
                <a:sym typeface="Montserrat"/>
              </a:rPr>
              <a:t>Application and Impact points can be used to move horizontally </a:t>
            </a:r>
            <a:endParaRPr sz="1855">
              <a:solidFill>
                <a:srgbClr val="0082CC"/>
              </a:solidFill>
              <a:latin typeface="Montserrat"/>
              <a:ea typeface="Montserrat"/>
              <a:cs typeface="Montserrat"/>
              <a:sym typeface="Montserrat"/>
            </a:endParaRPr>
          </a:p>
          <a:p>
            <a:pPr algn="ctr"/>
            <a:r>
              <a:rPr lang="en" sz="1855">
                <a:solidFill>
                  <a:srgbClr val="0082CC"/>
                </a:solidFill>
                <a:latin typeface="Montserrat"/>
                <a:ea typeface="Montserrat"/>
                <a:cs typeface="Montserrat"/>
                <a:sym typeface="Montserrat"/>
              </a:rPr>
              <a:t>on the salary schedule! </a:t>
            </a:r>
            <a:r>
              <a:rPr lang="en" sz="1855" u="sng">
                <a:solidFill>
                  <a:srgbClr val="0082CC"/>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Click HERE</a:t>
            </a:r>
            <a:r>
              <a:rPr lang="en" sz="1855">
                <a:solidFill>
                  <a:srgbClr val="0082CC"/>
                </a:solidFill>
                <a:latin typeface="Montserrat"/>
                <a:ea typeface="Montserrat"/>
                <a:cs typeface="Montserrat"/>
                <a:sym typeface="Montserrat"/>
              </a:rPr>
              <a:t> to learn more (or use the QR code). See your PDC Representative if you have questions!  </a:t>
            </a:r>
            <a:endParaRPr sz="1855">
              <a:solidFill>
                <a:srgbClr val="0082CC"/>
              </a:solidFill>
              <a:latin typeface="Montserrat"/>
              <a:ea typeface="Montserrat"/>
              <a:cs typeface="Montserrat"/>
              <a:sym typeface="Montserrat"/>
            </a:endParaRPr>
          </a:p>
          <a:p>
            <a:pPr algn="ctr"/>
            <a:r>
              <a:rPr lang="en" sz="1855">
                <a:solidFill>
                  <a:srgbClr val="0082CC"/>
                </a:solidFill>
                <a:latin typeface="Montserrat"/>
                <a:ea typeface="Montserrat"/>
                <a:cs typeface="Montserrat"/>
                <a:sym typeface="Montserrat"/>
              </a:rPr>
              <a:t>Use code: lnhgi6q</a:t>
            </a:r>
            <a:endParaRPr sz="1855">
              <a:solidFill>
                <a:srgbClr val="0082CC"/>
              </a:solidFill>
              <a:latin typeface="Montserrat"/>
              <a:ea typeface="Montserrat"/>
              <a:cs typeface="Montserrat"/>
              <a:sym typeface="Montserrat"/>
            </a:endParaRPr>
          </a:p>
        </p:txBody>
      </p:sp>
      <p:sp>
        <p:nvSpPr>
          <p:cNvPr id="261" name="Google Shape;261;p28">
            <a:extLst>
              <a:ext uri="{FF2B5EF4-FFF2-40B4-BE49-F238E27FC236}">
                <a16:creationId xmlns:a16="http://schemas.microsoft.com/office/drawing/2014/main" id="{56F7255A-9477-EE06-12BF-F13839B39EF1}"/>
              </a:ext>
            </a:extLst>
          </p:cNvPr>
          <p:cNvSpPr txBox="1"/>
          <p:nvPr/>
        </p:nvSpPr>
        <p:spPr>
          <a:xfrm rot="-5398968">
            <a:off x="-193680" y="3872995"/>
            <a:ext cx="1332800" cy="490543"/>
          </a:xfrm>
          <a:prstGeom prst="rect">
            <a:avLst/>
          </a:prstGeom>
          <a:noFill/>
          <a:ln>
            <a:noFill/>
          </a:ln>
        </p:spPr>
        <p:txBody>
          <a:bodyPr spcFirstLastPara="1" wrap="square" lIns="121900" tIns="121900" rIns="121900" bIns="121900" anchor="t" anchorCtr="0">
            <a:spAutoFit/>
          </a:bodyPr>
          <a:lstStyle/>
          <a:p>
            <a:r>
              <a:rPr lang="en" sz="1588">
                <a:solidFill>
                  <a:schemeClr val="accent1"/>
                </a:solidFill>
                <a:latin typeface="Montserrat"/>
                <a:ea typeface="Montserrat"/>
                <a:cs typeface="Montserrat"/>
                <a:sym typeface="Montserrat"/>
              </a:rPr>
              <a:t> </a:t>
            </a:r>
            <a:r>
              <a:rPr lang="en" sz="1455">
                <a:solidFill>
                  <a:srgbClr val="0082CC"/>
                </a:solidFill>
                <a:latin typeface="Montserrat"/>
                <a:ea typeface="Montserrat"/>
                <a:cs typeface="Montserrat"/>
                <a:sym typeface="Montserrat"/>
              </a:rPr>
              <a:t>Example</a:t>
            </a:r>
            <a:endParaRPr sz="1467">
              <a:solidFill>
                <a:srgbClr val="0082CC"/>
              </a:solidFill>
            </a:endParaRPr>
          </a:p>
        </p:txBody>
      </p:sp>
      <p:sp>
        <p:nvSpPr>
          <p:cNvPr id="262" name="Google Shape;262;p28">
            <a:extLst>
              <a:ext uri="{FF2B5EF4-FFF2-40B4-BE49-F238E27FC236}">
                <a16:creationId xmlns:a16="http://schemas.microsoft.com/office/drawing/2014/main" id="{215B290C-4C9B-D6B7-662C-C799A8028A77}"/>
              </a:ext>
            </a:extLst>
          </p:cNvPr>
          <p:cNvSpPr txBox="1"/>
          <p:nvPr/>
        </p:nvSpPr>
        <p:spPr>
          <a:xfrm>
            <a:off x="409400" y="980551"/>
            <a:ext cx="11373200" cy="2708393"/>
          </a:xfrm>
          <a:prstGeom prst="rect">
            <a:avLst/>
          </a:prstGeom>
          <a:noFill/>
          <a:ln>
            <a:noFill/>
          </a:ln>
        </p:spPr>
        <p:txBody>
          <a:bodyPr spcFirstLastPara="1" wrap="square" lIns="121900" tIns="121900" rIns="121900" bIns="121900" anchor="t" anchorCtr="0">
            <a:spAutoFit/>
          </a:bodyPr>
          <a:lstStyle/>
          <a:p>
            <a:r>
              <a:rPr lang="en" sz="2000">
                <a:solidFill>
                  <a:srgbClr val="0082CC"/>
                </a:solidFill>
                <a:latin typeface="Montserrat"/>
                <a:ea typeface="Montserrat"/>
                <a:cs typeface="Montserrat"/>
                <a:sym typeface="Montserrat"/>
              </a:rPr>
              <a:t>Also, did you know when you apply your learning…</a:t>
            </a:r>
            <a:endParaRPr sz="2000">
              <a:solidFill>
                <a:srgbClr val="0082CC"/>
              </a:solidFill>
              <a:latin typeface="Montserrat"/>
              <a:ea typeface="Montserrat"/>
              <a:cs typeface="Montserrat"/>
              <a:sym typeface="Montserrat"/>
            </a:endParaRPr>
          </a:p>
          <a:p>
            <a:endParaRPr sz="20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000">
                <a:solidFill>
                  <a:srgbClr val="0082CC"/>
                </a:solidFill>
                <a:latin typeface="Montserrat"/>
                <a:ea typeface="Montserrat"/>
                <a:cs typeface="Montserrat"/>
                <a:sym typeface="Montserrat"/>
              </a:rPr>
              <a:t>you can take your learning activity in MLP to “Application” and earn double the points?</a:t>
            </a:r>
            <a:endParaRPr sz="20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000">
                <a:solidFill>
                  <a:srgbClr val="0082CC"/>
                </a:solidFill>
                <a:latin typeface="Montserrat"/>
                <a:ea typeface="Montserrat"/>
                <a:cs typeface="Montserrat"/>
                <a:sym typeface="Montserrat"/>
              </a:rPr>
              <a:t>and demonstrate its’ impact, you can get triple your original knowledge points? </a:t>
            </a:r>
            <a:endParaRPr sz="2000">
              <a:solidFill>
                <a:srgbClr val="0082CC"/>
              </a:solidFill>
              <a:latin typeface="Montserrat"/>
              <a:ea typeface="Montserrat"/>
              <a:cs typeface="Montserrat"/>
              <a:sym typeface="Montserrat"/>
            </a:endParaRPr>
          </a:p>
          <a:p>
            <a:pPr marL="609585"/>
            <a:endParaRPr sz="2000">
              <a:solidFill>
                <a:srgbClr val="0082CC"/>
              </a:solidFill>
              <a:latin typeface="Montserrat"/>
              <a:ea typeface="Montserrat"/>
              <a:cs typeface="Montserrat"/>
              <a:sym typeface="Montserrat"/>
            </a:endParaRPr>
          </a:p>
          <a:p>
            <a:pPr marL="609585"/>
            <a:endParaRPr sz="2000">
              <a:solidFill>
                <a:srgbClr val="0082CC"/>
              </a:solidFill>
              <a:latin typeface="Montserrat"/>
              <a:ea typeface="Montserrat"/>
              <a:cs typeface="Montserrat"/>
              <a:sym typeface="Montserrat"/>
            </a:endParaRPr>
          </a:p>
          <a:p>
            <a:r>
              <a:rPr lang="en" sz="2000">
                <a:solidFill>
                  <a:srgbClr val="0082CC"/>
                </a:solidFill>
                <a:latin typeface="Montserrat"/>
                <a:ea typeface="Montserrat"/>
                <a:cs typeface="Montserrat"/>
                <a:sym typeface="Montserrat"/>
              </a:rPr>
              <a:t>Check out the example below!</a:t>
            </a:r>
            <a:endParaRPr sz="2000">
              <a:solidFill>
                <a:srgbClr val="0082CC"/>
              </a:solidFill>
              <a:latin typeface="Montserrat"/>
              <a:ea typeface="Montserrat"/>
              <a:cs typeface="Montserrat"/>
              <a:sym typeface="Montserrat"/>
            </a:endParaRPr>
          </a:p>
        </p:txBody>
      </p:sp>
      <p:sp>
        <p:nvSpPr>
          <p:cNvPr id="263" name="Google Shape;263;p28">
            <a:extLst>
              <a:ext uri="{FF2B5EF4-FFF2-40B4-BE49-F238E27FC236}">
                <a16:creationId xmlns:a16="http://schemas.microsoft.com/office/drawing/2014/main" id="{CACA4F06-635D-7C5E-6D94-DB66DB765B29}"/>
              </a:ext>
            </a:extLst>
          </p:cNvPr>
          <p:cNvSpPr txBox="1"/>
          <p:nvPr/>
        </p:nvSpPr>
        <p:spPr>
          <a:xfrm>
            <a:off x="3874800" y="4820467"/>
            <a:ext cx="4000000" cy="635968"/>
          </a:xfrm>
          <a:prstGeom prst="rect">
            <a:avLst/>
          </a:prstGeom>
          <a:noFill/>
          <a:ln>
            <a:noFill/>
          </a:ln>
        </p:spPr>
        <p:txBody>
          <a:bodyPr spcFirstLastPara="1" wrap="square" lIns="121900" tIns="121900" rIns="121900" bIns="121900" anchor="t" anchorCtr="0">
            <a:spAutoFit/>
          </a:bodyPr>
          <a:lstStyle/>
          <a:p>
            <a:pPr algn="ctr"/>
            <a:r>
              <a:rPr lang="en" sz="2000">
                <a:solidFill>
                  <a:srgbClr val="0082CC"/>
                </a:solidFill>
                <a:latin typeface="Montserrat"/>
                <a:ea typeface="Montserrat"/>
                <a:cs typeface="Montserrat"/>
                <a:sym typeface="Montserrat"/>
              </a:rPr>
              <a:t>And, the </a:t>
            </a:r>
            <a:r>
              <a:rPr lang="en" sz="2533" b="1">
                <a:solidFill>
                  <a:srgbClr val="0082CC"/>
                </a:solidFill>
                <a:latin typeface="Bubblegum Sans"/>
                <a:ea typeface="Bubblegum Sans"/>
                <a:cs typeface="Bubblegum Sans"/>
                <a:sym typeface="Bubblegum Sans"/>
              </a:rPr>
              <a:t>BEST</a:t>
            </a:r>
            <a:r>
              <a:rPr lang="en" sz="2000">
                <a:solidFill>
                  <a:srgbClr val="0082CC"/>
                </a:solidFill>
                <a:latin typeface="Montserrat"/>
                <a:ea typeface="Montserrat"/>
                <a:cs typeface="Montserrat"/>
                <a:sym typeface="Montserrat"/>
              </a:rPr>
              <a:t> part?</a:t>
            </a:r>
            <a:endParaRPr sz="2400">
              <a:solidFill>
                <a:srgbClr val="0082CC"/>
              </a:solidFill>
            </a:endParaRPr>
          </a:p>
        </p:txBody>
      </p:sp>
      <p:pic>
        <p:nvPicPr>
          <p:cNvPr id="264" name="Google Shape;264;p28">
            <a:extLst>
              <a:ext uri="{FF2B5EF4-FFF2-40B4-BE49-F238E27FC236}">
                <a16:creationId xmlns:a16="http://schemas.microsoft.com/office/drawing/2014/main" id="{D3B8E122-FDC9-4770-0D94-40AFAA80FB8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27134" y="5154934"/>
            <a:ext cx="1495767" cy="1495767"/>
          </a:xfrm>
          <a:prstGeom prst="rect">
            <a:avLst/>
          </a:prstGeom>
          <a:noFill/>
          <a:ln>
            <a:noFill/>
          </a:ln>
        </p:spPr>
      </p:pic>
      <p:cxnSp>
        <p:nvCxnSpPr>
          <p:cNvPr id="265" name="Google Shape;265;p28">
            <a:extLst>
              <a:ext uri="{FF2B5EF4-FFF2-40B4-BE49-F238E27FC236}">
                <a16:creationId xmlns:a16="http://schemas.microsoft.com/office/drawing/2014/main" id="{B1AC1965-2F02-744B-879D-949A00FCCC58}"/>
              </a:ext>
            </a:extLst>
          </p:cNvPr>
          <p:cNvCxnSpPr/>
          <p:nvPr/>
        </p:nvCxnSpPr>
        <p:spPr>
          <a:xfrm>
            <a:off x="4600" y="75067"/>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66" name="Google Shape;266;p28">
            <a:extLst>
              <a:ext uri="{FF2B5EF4-FFF2-40B4-BE49-F238E27FC236}">
                <a16:creationId xmlns:a16="http://schemas.microsoft.com/office/drawing/2014/main" id="{7BD04404-1E41-6A9E-5733-726B0F4108F0}"/>
              </a:ext>
            </a:extLst>
          </p:cNvPr>
          <p:cNvCxnSpPr/>
          <p:nvPr/>
        </p:nvCxnSpPr>
        <p:spPr>
          <a:xfrm>
            <a:off x="0" y="841467"/>
            <a:ext cx="12182800" cy="0"/>
          </a:xfrm>
          <a:prstGeom prst="straightConnector1">
            <a:avLst/>
          </a:prstGeom>
          <a:noFill/>
          <a:ln w="28575" cap="flat" cmpd="sng">
            <a:solidFill>
              <a:srgbClr val="FFAB40"/>
            </a:solidFill>
            <a:prstDash val="solid"/>
            <a:round/>
            <a:headEnd type="none" w="med" len="med"/>
            <a:tailEnd type="none" w="med" len="med"/>
          </a:ln>
        </p:spPr>
      </p:cxnSp>
    </p:spTree>
    <p:extLst>
      <p:ext uri="{BB962C8B-B14F-4D97-AF65-F5344CB8AC3E}">
        <p14:creationId xmlns:p14="http://schemas.microsoft.com/office/powerpoint/2010/main" val="19115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9"/>
          <p:cNvSpPr txBox="1"/>
          <p:nvPr/>
        </p:nvSpPr>
        <p:spPr>
          <a:xfrm>
            <a:off x="415611" y="2474367"/>
            <a:ext cx="11360800" cy="2736800"/>
          </a:xfrm>
          <a:prstGeom prst="rect">
            <a:avLst/>
          </a:prstGeom>
          <a:noFill/>
          <a:ln>
            <a:noFill/>
          </a:ln>
        </p:spPr>
        <p:txBody>
          <a:bodyPr spcFirstLastPara="1" wrap="square" lIns="121900" tIns="121900" rIns="121900" bIns="121900" anchor="b" anchorCtr="0">
            <a:noAutofit/>
          </a:bodyPr>
          <a:lstStyle/>
          <a:p>
            <a:pPr algn="ctr"/>
            <a:endParaRPr sz="4000" b="1">
              <a:solidFill>
                <a:schemeClr val="dk1"/>
              </a:solidFill>
              <a:latin typeface="Montserrat"/>
              <a:ea typeface="Montserrat"/>
              <a:cs typeface="Montserrat"/>
              <a:sym typeface="Montserrat"/>
            </a:endParaRPr>
          </a:p>
          <a:p>
            <a:pPr algn="ctr"/>
            <a:endParaRPr sz="4667" b="1">
              <a:solidFill>
                <a:schemeClr val="dk1"/>
              </a:solidFill>
              <a:latin typeface="Montserrat"/>
              <a:ea typeface="Montserrat"/>
              <a:cs typeface="Montserrat"/>
              <a:sym typeface="Montserrat"/>
            </a:endParaRPr>
          </a:p>
          <a:p>
            <a:pPr algn="ctr"/>
            <a:endParaRPr sz="5333" b="1">
              <a:solidFill>
                <a:schemeClr val="dk1"/>
              </a:solidFill>
              <a:latin typeface="Montserrat"/>
              <a:ea typeface="Montserrat"/>
              <a:cs typeface="Montserrat"/>
              <a:sym typeface="Montserrat"/>
            </a:endParaRPr>
          </a:p>
        </p:txBody>
      </p:sp>
      <p:sp>
        <p:nvSpPr>
          <p:cNvPr id="272" name="Google Shape;272;p29"/>
          <p:cNvSpPr txBox="1"/>
          <p:nvPr/>
        </p:nvSpPr>
        <p:spPr>
          <a:xfrm>
            <a:off x="-681232" y="7513070"/>
            <a:ext cx="12113200" cy="2016400"/>
          </a:xfrm>
          <a:prstGeom prst="rect">
            <a:avLst/>
          </a:prstGeom>
          <a:noFill/>
          <a:ln>
            <a:noFill/>
          </a:ln>
        </p:spPr>
        <p:txBody>
          <a:bodyPr spcFirstLastPara="1" wrap="square" lIns="121900" tIns="121900" rIns="121900" bIns="121900" anchor="t" anchorCtr="0">
            <a:noAutofit/>
          </a:bodyPr>
          <a:lstStyle/>
          <a:p>
            <a:pPr>
              <a:lnSpc>
                <a:spcPct val="80000"/>
              </a:lnSpc>
            </a:pPr>
            <a:endParaRPr sz="5333" b="1">
              <a:solidFill>
                <a:srgbClr val="0082CC"/>
              </a:solidFill>
              <a:latin typeface="Montserrat"/>
              <a:ea typeface="Montserrat"/>
              <a:cs typeface="Montserrat"/>
              <a:sym typeface="Montserrat"/>
            </a:endParaRPr>
          </a:p>
        </p:txBody>
      </p:sp>
      <p:pic>
        <p:nvPicPr>
          <p:cNvPr id="273" name="Google Shape;273;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5181" y="3068501"/>
            <a:ext cx="1536352" cy="1261366"/>
          </a:xfrm>
          <a:prstGeom prst="rect">
            <a:avLst/>
          </a:prstGeom>
          <a:noFill/>
          <a:ln>
            <a:noFill/>
          </a:ln>
        </p:spPr>
      </p:pic>
      <p:sp>
        <p:nvSpPr>
          <p:cNvPr id="274" name="Google Shape;274;p29"/>
          <p:cNvSpPr txBox="1"/>
          <p:nvPr/>
        </p:nvSpPr>
        <p:spPr>
          <a:xfrm>
            <a:off x="2609867" y="3019457"/>
            <a:ext cx="7451182" cy="2370001"/>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3200" b="1">
                <a:solidFill>
                  <a:srgbClr val="13426B"/>
                </a:solidFill>
                <a:latin typeface="Montserrat"/>
                <a:ea typeface="Montserrat"/>
                <a:cs typeface="Montserrat"/>
                <a:sym typeface="Montserrat"/>
              </a:rPr>
              <a:t>Elise Sarasin</a:t>
            </a:r>
            <a:endParaRPr sz="3200" b="1">
              <a:solidFill>
                <a:srgbClr val="13426B"/>
              </a:solidFill>
              <a:latin typeface="Montserrat"/>
              <a:ea typeface="Montserrat"/>
              <a:cs typeface="Montserrat"/>
              <a:sym typeface="Montserrat"/>
            </a:endParaRPr>
          </a:p>
          <a:p>
            <a:pPr algn="ctr">
              <a:lnSpc>
                <a:spcPct val="80000"/>
              </a:lnSpc>
            </a:pPr>
            <a:r>
              <a:rPr lang="en-US" sz="3200">
                <a:solidFill>
                  <a:srgbClr val="13426B"/>
                </a:solidFill>
                <a:latin typeface="Montserrat"/>
                <a:ea typeface="Montserrat"/>
                <a:cs typeface="Montserrat"/>
                <a:sym typeface="Montserrat"/>
                <a:hlinkClick r:id="rId4"/>
              </a:rPr>
              <a:t>e</a:t>
            </a:r>
            <a:r>
              <a:rPr lang="en" sz="3200">
                <a:solidFill>
                  <a:srgbClr val="13426B"/>
                </a:solidFill>
                <a:latin typeface="Montserrat"/>
                <a:ea typeface="Montserrat"/>
                <a:cs typeface="Montserrat"/>
                <a:sym typeface="Montserrat"/>
                <a:hlinkClick r:id="rId4"/>
              </a:rPr>
              <a:t>lise.sarasin@ku.edu</a:t>
            </a:r>
            <a:endParaRPr lang="en" sz="3200">
              <a:solidFill>
                <a:srgbClr val="13426B"/>
              </a:solidFill>
              <a:latin typeface="Montserrat"/>
              <a:ea typeface="Montserrat"/>
              <a:cs typeface="Montserrat"/>
              <a:sym typeface="Montserrat"/>
            </a:endParaRPr>
          </a:p>
          <a:p>
            <a:pPr algn="ctr">
              <a:lnSpc>
                <a:spcPct val="80000"/>
              </a:lnSpc>
            </a:pPr>
            <a:endParaRPr lang="en" sz="3200">
              <a:solidFill>
                <a:srgbClr val="13426B"/>
              </a:solidFill>
              <a:latin typeface="Montserrat"/>
              <a:ea typeface="Montserrat"/>
              <a:cs typeface="Montserrat"/>
              <a:sym typeface="Montserrat"/>
            </a:endParaRPr>
          </a:p>
          <a:p>
            <a:pPr algn="ctr">
              <a:lnSpc>
                <a:spcPct val="80000"/>
              </a:lnSpc>
            </a:pPr>
            <a:r>
              <a:rPr lang="en" sz="3200" b="1">
                <a:solidFill>
                  <a:srgbClr val="13426B"/>
                </a:solidFill>
                <a:latin typeface="Montserrat"/>
                <a:ea typeface="Montserrat"/>
                <a:cs typeface="Montserrat"/>
                <a:sym typeface="Montserrat"/>
              </a:rPr>
              <a:t>Kathleen Lynne Lane</a:t>
            </a:r>
          </a:p>
          <a:p>
            <a:pPr algn="ctr">
              <a:lnSpc>
                <a:spcPct val="80000"/>
              </a:lnSpc>
            </a:pPr>
            <a:r>
              <a:rPr lang="en-US" sz="3200">
                <a:solidFill>
                  <a:srgbClr val="13426B"/>
                </a:solidFill>
                <a:latin typeface="Montserrat"/>
                <a:ea typeface="Montserrat"/>
                <a:cs typeface="Montserrat"/>
                <a:sym typeface="Montserrat"/>
                <a:hlinkClick r:id="rId5"/>
              </a:rPr>
              <a:t>k</a:t>
            </a:r>
            <a:r>
              <a:rPr lang="en" sz="3200">
                <a:solidFill>
                  <a:srgbClr val="13426B"/>
                </a:solidFill>
                <a:latin typeface="Montserrat"/>
                <a:ea typeface="Montserrat"/>
                <a:cs typeface="Montserrat"/>
                <a:sym typeface="Montserrat"/>
                <a:hlinkClick r:id="rId5"/>
              </a:rPr>
              <a:t>athleen.lane@ku.edu</a:t>
            </a:r>
            <a:r>
              <a:rPr lang="en" sz="3200">
                <a:solidFill>
                  <a:srgbClr val="13426B"/>
                </a:solidFill>
                <a:latin typeface="Montserrat"/>
                <a:ea typeface="Montserrat"/>
                <a:cs typeface="Montserrat"/>
                <a:sym typeface="Montserrat"/>
              </a:rPr>
              <a:t> </a:t>
            </a:r>
            <a:endParaRPr sz="3200">
              <a:solidFill>
                <a:srgbClr val="13426B"/>
              </a:solidFill>
              <a:latin typeface="Montserrat"/>
              <a:ea typeface="Montserrat"/>
              <a:cs typeface="Montserrat"/>
              <a:sym typeface="Montserrat"/>
            </a:endParaRPr>
          </a:p>
        </p:txBody>
      </p:sp>
      <p:pic>
        <p:nvPicPr>
          <p:cNvPr id="275" name="Google Shape;275;p2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200346" y="4521794"/>
            <a:ext cx="1901775" cy="515586"/>
          </a:xfrm>
          <a:prstGeom prst="rect">
            <a:avLst/>
          </a:prstGeom>
          <a:noFill/>
          <a:ln>
            <a:noFill/>
          </a:ln>
        </p:spPr>
      </p:pic>
      <p:sp>
        <p:nvSpPr>
          <p:cNvPr id="276" name="Google Shape;276;p29"/>
          <p:cNvSpPr txBox="1"/>
          <p:nvPr/>
        </p:nvSpPr>
        <p:spPr>
          <a:xfrm>
            <a:off x="2151234" y="1389933"/>
            <a:ext cx="7982800" cy="768800"/>
          </a:xfrm>
          <a:prstGeom prst="rect">
            <a:avLst/>
          </a:prstGeom>
          <a:noFill/>
          <a:ln>
            <a:noFill/>
          </a:ln>
        </p:spPr>
        <p:txBody>
          <a:bodyPr spcFirstLastPara="1" wrap="square" lIns="121900" tIns="121900" rIns="121900" bIns="121900" anchor="t" anchorCtr="0">
            <a:noAutofit/>
          </a:bodyPr>
          <a:lstStyle/>
          <a:p>
            <a:pPr algn="ctr"/>
            <a:r>
              <a:rPr lang="en" sz="5333" b="1">
                <a:solidFill>
                  <a:srgbClr val="FFAB40"/>
                </a:solidFill>
                <a:latin typeface="Montserrat"/>
                <a:ea typeface="Montserrat"/>
                <a:cs typeface="Montserrat"/>
                <a:sym typeface="Montserrat"/>
              </a:rPr>
              <a:t>Thank You!</a:t>
            </a:r>
            <a:endParaRPr sz="5333" b="1">
              <a:solidFill>
                <a:srgbClr val="FFAB40"/>
              </a:solidFill>
              <a:latin typeface="Montserrat"/>
              <a:ea typeface="Montserrat"/>
              <a:cs typeface="Montserrat"/>
              <a:sym typeface="Montserrat"/>
            </a:endParaRPr>
          </a:p>
        </p:txBody>
      </p:sp>
      <p:cxnSp>
        <p:nvCxnSpPr>
          <p:cNvPr id="277" name="Google Shape;277;p29"/>
          <p:cNvCxnSpPr/>
          <p:nvPr/>
        </p:nvCxnSpPr>
        <p:spPr>
          <a:xfrm>
            <a:off x="2609867" y="1163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cxnSp>
        <p:nvCxnSpPr>
          <p:cNvPr id="278" name="Google Shape;278;p29"/>
          <p:cNvCxnSpPr/>
          <p:nvPr/>
        </p:nvCxnSpPr>
        <p:spPr>
          <a:xfrm>
            <a:off x="2609867" y="2529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sp>
        <p:nvSpPr>
          <p:cNvPr id="279" name="Google Shape;279;p29"/>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80" name="Google Shape;280;p29"/>
          <p:cNvSpPr txBox="1"/>
          <p:nvPr/>
        </p:nvSpPr>
        <p:spPr>
          <a:xfrm>
            <a:off x="0" y="5801300"/>
            <a:ext cx="12192000" cy="1056800"/>
          </a:xfrm>
          <a:prstGeom prst="rect">
            <a:avLst/>
          </a:prstGeom>
          <a:solidFill>
            <a:srgbClr val="FFFFFF"/>
          </a:solidFill>
          <a:ln>
            <a:noFill/>
          </a:ln>
        </p:spPr>
        <p:txBody>
          <a:bodyPr spcFirstLastPara="1" wrap="square" lIns="121900" tIns="121900" rIns="121900" bIns="121900" anchor="t" anchorCtr="0">
            <a:noAutofit/>
          </a:bodyPr>
          <a:lstStyle/>
          <a:p>
            <a:endParaRPr sz="2400">
              <a:solidFill>
                <a:schemeClr val="dk2"/>
              </a:solidFill>
            </a:endParaRPr>
          </a:p>
        </p:txBody>
      </p:sp>
      <p:cxnSp>
        <p:nvCxnSpPr>
          <p:cNvPr id="281" name="Google Shape;281;p29"/>
          <p:cNvCxnSpPr/>
          <p:nvPr/>
        </p:nvCxnSpPr>
        <p:spPr>
          <a:xfrm>
            <a:off x="6267" y="5801300"/>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82" name="Google Shape;282;p29"/>
          <p:cNvCxnSpPr/>
          <p:nvPr/>
        </p:nvCxnSpPr>
        <p:spPr>
          <a:xfrm>
            <a:off x="6267" y="6858000"/>
            <a:ext cx="12182800" cy="0"/>
          </a:xfrm>
          <a:prstGeom prst="straightConnector1">
            <a:avLst/>
          </a:prstGeom>
          <a:noFill/>
          <a:ln w="28575" cap="flat" cmpd="sng">
            <a:solidFill>
              <a:srgbClr val="FFAB40"/>
            </a:solidFill>
            <a:prstDash val="solid"/>
            <a:round/>
            <a:headEnd type="none" w="med" len="med"/>
            <a:tailEnd type="none" w="med" len="med"/>
          </a:ln>
        </p:spPr>
      </p:cxnSp>
      <p:pic>
        <p:nvPicPr>
          <p:cNvPr id="283" name="Google Shape;283;p2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95600" y="5939518"/>
            <a:ext cx="3467931" cy="778151"/>
          </a:xfrm>
          <a:prstGeom prst="rect">
            <a:avLst/>
          </a:prstGeom>
          <a:noFill/>
          <a:ln>
            <a:noFill/>
          </a:ln>
        </p:spPr>
      </p:pic>
      <p:pic>
        <p:nvPicPr>
          <p:cNvPr id="2" name="Picture 1">
            <a:extLst>
              <a:ext uri="{FF2B5EF4-FFF2-40B4-BE49-F238E27FC236}">
                <a16:creationId xmlns:a16="http://schemas.microsoft.com/office/drawing/2014/main" id="{61535C0D-2EBB-6E5D-6D22-FCA529CA878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715143" y="3054058"/>
            <a:ext cx="1758428" cy="1722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 calcmode="lin" valueType="num">
                                      <p:cBhvr additive="base">
                                        <p:cTn id="10" dur="2200"/>
                                        <p:tgtEl>
                                          <p:spTgt spid="276"/>
                                        </p:tgtEl>
                                        <p:attrNameLst>
                                          <p:attrName>ppt_w</p:attrName>
                                        </p:attrNameLst>
                                      </p:cBhvr>
                                      <p:tavLst>
                                        <p:tav tm="0">
                                          <p:val>
                                            <p:strVal val="0"/>
                                          </p:val>
                                        </p:tav>
                                        <p:tav tm="100000">
                                          <p:val>
                                            <p:strVal val="#ppt_w"/>
                                          </p:val>
                                        </p:tav>
                                      </p:tavLst>
                                    </p:anim>
                                    <p:anim calcmode="lin" valueType="num">
                                      <p:cBhvr additive="base">
                                        <p:cTn id="11" dur="2200"/>
                                        <p:tgtEl>
                                          <p:spTgt spid="276"/>
                                        </p:tgtEl>
                                        <p:attrNameLst>
                                          <p:attrName>ppt_h</p:attrName>
                                        </p:attrNameLst>
                                      </p:cBhvr>
                                      <p:tavLst>
                                        <p:tav tm="0">
                                          <p:val>
                                            <p:strVal val="0"/>
                                          </p:val>
                                        </p:tav>
                                        <p:tav tm="100000">
                                          <p:val>
                                            <p:strVal val="#ppt_h"/>
                                          </p:val>
                                        </p:tav>
                                      </p:tavLst>
                                    </p:anim>
                                  </p:childTnLst>
                                </p:cTn>
                              </p:par>
                              <p:par>
                                <p:cTn id="12" presetID="2" presetClass="entr" presetSubtype="8" fill="hold" nodeType="withEffect">
                                  <p:stCondLst>
                                    <p:cond delay="0"/>
                                  </p:stCondLst>
                                  <p:childTnLst>
                                    <p:set>
                                      <p:cBhvr>
                                        <p:cTn id="13" dur="1" fill="hold">
                                          <p:stCondLst>
                                            <p:cond delay="0"/>
                                          </p:stCondLst>
                                        </p:cTn>
                                        <p:tgtEl>
                                          <p:spTgt spid="278"/>
                                        </p:tgtEl>
                                        <p:attrNameLst>
                                          <p:attrName>style.visibility</p:attrName>
                                        </p:attrNameLst>
                                      </p:cBhvr>
                                      <p:to>
                                        <p:strVal val="visible"/>
                                      </p:to>
                                    </p:set>
                                    <p:anim calcmode="lin" valueType="num">
                                      <p:cBhvr additive="base">
                                        <p:cTn id="14" dur="1000"/>
                                        <p:tgtEl>
                                          <p:spTgt spid="2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ABI Logo">
            <a:extLst>
              <a:ext uri="{FF2B5EF4-FFF2-40B4-BE49-F238E27FC236}">
                <a16:creationId xmlns:a16="http://schemas.microsoft.com/office/drawing/2014/main" id="{DF944147-7448-84AD-956D-DDB8FDAD031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74706" y="348903"/>
            <a:ext cx="1134809" cy="1111917"/>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pic>
        <p:nvPicPr>
          <p:cNvPr id="4" name="Picture 2" descr="Comprehensive, Integrated, Three-Tiered Model of Prevention pyramid with an arrow pointing to the top red tier (Tier 3).&#10;">
            <a:extLst>
              <a:ext uri="{FF2B5EF4-FFF2-40B4-BE49-F238E27FC236}">
                <a16:creationId xmlns:a16="http://schemas.microsoft.com/office/drawing/2014/main" id="{67B0318C-E325-A03E-4436-48611977E52C}"/>
              </a:ext>
            </a:extLst>
          </p:cNvPr>
          <p:cNvPicPr>
            <a:picLocks noChangeAspect="1"/>
          </p:cNvPicPr>
          <p:nvPr/>
        </p:nvPicPr>
        <p:blipFill>
          <a:blip r:embed="rId3"/>
          <a:stretch>
            <a:fillRect/>
          </a:stretch>
        </p:blipFill>
        <p:spPr>
          <a:xfrm>
            <a:off x="838200" y="1690688"/>
            <a:ext cx="6767147" cy="4694327"/>
          </a:xfrm>
          <a:prstGeom prst="rect">
            <a:avLst/>
          </a:prstGeom>
        </p:spPr>
      </p:pic>
      <p:pic>
        <p:nvPicPr>
          <p:cNvPr id="3" name="Picture 3" descr="Clarifying Tier 3 Supports infographic.">
            <a:extLst>
              <a:ext uri="{FF2B5EF4-FFF2-40B4-BE49-F238E27FC236}">
                <a16:creationId xmlns:a16="http://schemas.microsoft.com/office/drawing/2014/main" id="{329D1162-5CA2-5FA8-D11A-B3DF450ED3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0249" y="1690688"/>
            <a:ext cx="3007091" cy="4295844"/>
          </a:xfrm>
          <a:prstGeom prst="rect">
            <a:avLst/>
          </a:prstGeom>
          <a:ln>
            <a:solidFill>
              <a:schemeClr val="tx1"/>
            </a:solidFill>
          </a:ln>
        </p:spPr>
      </p:pic>
      <p:pic>
        <p:nvPicPr>
          <p:cNvPr id="5" name="Picture 6">
            <a:extLst>
              <a:ext uri="{FF2B5EF4-FFF2-40B4-BE49-F238E27FC236}">
                <a16:creationId xmlns:a16="http://schemas.microsoft.com/office/drawing/2014/main" id="{B324CA32-4CEA-B7EB-4F80-759529E17CD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39856" y="9975"/>
            <a:ext cx="1170432" cy="1808849"/>
          </a:xfrm>
          <a:prstGeom prst="rect">
            <a:avLst/>
          </a:prstGeom>
        </p:spPr>
      </p:pic>
    </p:spTree>
    <p:extLst>
      <p:ext uri="{BB962C8B-B14F-4D97-AF65-F5344CB8AC3E}">
        <p14:creationId xmlns:p14="http://schemas.microsoft.com/office/powerpoint/2010/main" val="196637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Tertiary (Tier 3) Intervention Grid</a:t>
            </a:r>
          </a:p>
        </p:txBody>
      </p:sp>
      <p:sp>
        <p:nvSpPr>
          <p:cNvPr id="7" name="Title">
            <a:extLst>
              <a:ext uri="{FF2B5EF4-FFF2-40B4-BE49-F238E27FC236}">
                <a16:creationId xmlns:a16="http://schemas.microsoft.com/office/drawing/2014/main" id="{1AA2249E-1CD3-37B5-4AB6-7352143736F9}"/>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Tertiary (Tier 3) Intervention Grid 2</a:t>
            </a:r>
          </a:p>
        </p:txBody>
      </p:sp>
      <p:pic>
        <p:nvPicPr>
          <p:cNvPr id="5" name="Picture 1" descr="Comprehensive, Integrated, Three-Tiered Model of Prevention pyramid with an arrow pointing to the top red tier (Tier 3).">
            <a:extLst>
              <a:ext uri="{FF2B5EF4-FFF2-40B4-BE49-F238E27FC236}">
                <a16:creationId xmlns:a16="http://schemas.microsoft.com/office/drawing/2014/main" id="{DAFB78A7-A6DF-EC9E-237F-B3795EAD2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839" y="2497394"/>
            <a:ext cx="5038363" cy="3495080"/>
          </a:xfrm>
          <a:prstGeom prst="rect">
            <a:avLst/>
          </a:prstGeom>
        </p:spPr>
      </p:pic>
      <p:pic>
        <p:nvPicPr>
          <p:cNvPr id="4" name="Picture 2" descr="Image of the Lincoln Elementary Implementation Manual.">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12" name="Picture 3" descr="Image of a Read 180 Tertiary (Tier 3) Intervention Grid for middle school.">
            <a:extLst>
              <a:ext uri="{FF2B5EF4-FFF2-40B4-BE49-F238E27FC236}">
                <a16:creationId xmlns:a16="http://schemas.microsoft.com/office/drawing/2014/main" id="{DE0649D2-2200-53C4-E381-7427DEDE7A1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95485" y="1729586"/>
            <a:ext cx="3481423" cy="2690190"/>
          </a:xfrm>
          <a:prstGeom prst="rect">
            <a:avLst/>
          </a:prstGeom>
          <a:ln>
            <a:solidFill>
              <a:schemeClr val="tx1"/>
            </a:solidFill>
          </a:ln>
        </p:spPr>
      </p:pic>
      <p:pic>
        <p:nvPicPr>
          <p:cNvPr id="13" name="Picture 4" descr="Image of an Individualized De-escalation Plan Tertiary (Tier 3) Intervention Grid.">
            <a:extLst>
              <a:ext uri="{FF2B5EF4-FFF2-40B4-BE49-F238E27FC236}">
                <a16:creationId xmlns:a16="http://schemas.microsoft.com/office/drawing/2014/main" id="{0802CBCA-38CC-4679-4717-21DFD581F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67371" y="2711833"/>
            <a:ext cx="3609083" cy="2690191"/>
          </a:xfrm>
          <a:prstGeom prst="rect">
            <a:avLst/>
          </a:prstGeom>
          <a:ln>
            <a:solidFill>
              <a:schemeClr val="tx1"/>
            </a:solidFill>
          </a:ln>
        </p:spPr>
      </p:pic>
      <p:pic>
        <p:nvPicPr>
          <p:cNvPr id="3" name="Picture 5" descr="Image of a Functional Assessment-based Intervention Tertiary (Tier 3) Intervention grid.">
            <a:extLst>
              <a:ext uri="{FF2B5EF4-FFF2-40B4-BE49-F238E27FC236}">
                <a16:creationId xmlns:a16="http://schemas.microsoft.com/office/drawing/2014/main" id="{924C8D1C-3723-1C09-D947-C0FB19CE3E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448" y="3604841"/>
            <a:ext cx="3481424" cy="2690192"/>
          </a:xfrm>
          <a:prstGeom prst="rect">
            <a:avLst/>
          </a:prstGeom>
          <a:ln>
            <a:solidFill>
              <a:schemeClr val="tx1"/>
            </a:solidFill>
          </a:ln>
        </p:spPr>
      </p:pic>
      <p:pic>
        <p:nvPicPr>
          <p:cNvPr id="6" name="Picture 6">
            <a:extLst>
              <a:ext uri="{FF2B5EF4-FFF2-40B4-BE49-F238E27FC236}">
                <a16:creationId xmlns:a16="http://schemas.microsoft.com/office/drawing/2014/main" id="{FDBB64B1-62E9-A245-F15F-2C8EBD46CC4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039856" y="9975"/>
            <a:ext cx="1170432" cy="1808849"/>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7" name="Picture" descr="Read 180 Tertiary (Tier 3) Intervention Grid Middle School Example">
            <a:extLst>
              <a:ext uri="{FF2B5EF4-FFF2-40B4-BE49-F238E27FC236}">
                <a16:creationId xmlns:a16="http://schemas.microsoft.com/office/drawing/2014/main" id="{D4FB15F7-FC48-0187-5B1F-193987759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Highlight 1">
            <a:extLst>
              <a:ext uri="{FF2B5EF4-FFF2-40B4-BE49-F238E27FC236}">
                <a16:creationId xmlns:a16="http://schemas.microsoft.com/office/drawing/2014/main" id="{2F5E36F1-A44F-D31E-374B-EA9A7732372D}"/>
              </a:ext>
              <a:ext uri="{C183D7F6-B498-43B3-948B-1728B52AA6E4}">
                <adec:decorative xmlns:adec="http://schemas.microsoft.com/office/drawing/2017/decorative" val="1"/>
              </a:ext>
            </a:extLst>
          </p:cNvPr>
          <p:cNvSpPr/>
          <p:nvPr/>
        </p:nvSpPr>
        <p:spPr>
          <a:xfrm>
            <a:off x="3527877" y="2878619"/>
            <a:ext cx="551364"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Highlight 2">
            <a:extLst>
              <a:ext uri="{FF2B5EF4-FFF2-40B4-BE49-F238E27FC236}">
                <a16:creationId xmlns:a16="http://schemas.microsoft.com/office/drawing/2014/main" id="{99D3F0EA-1ADF-B295-6653-28E6D4243A2F}"/>
              </a:ext>
              <a:ext uri="{C183D7F6-B498-43B3-948B-1728B52AA6E4}">
                <adec:decorative xmlns:adec="http://schemas.microsoft.com/office/drawing/2017/decorative" val="1"/>
              </a:ext>
            </a:extLst>
          </p:cNvPr>
          <p:cNvSpPr/>
          <p:nvPr/>
        </p:nvSpPr>
        <p:spPr>
          <a:xfrm>
            <a:off x="4627880" y="2672245"/>
            <a:ext cx="560075"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3">
            <a:extLst>
              <a:ext uri="{FF2B5EF4-FFF2-40B4-BE49-F238E27FC236}">
                <a16:creationId xmlns:a16="http://schemas.microsoft.com/office/drawing/2014/main" id="{F8A166D6-0A02-05E7-D1B1-E919285BB400}"/>
              </a:ext>
              <a:ext uri="{C183D7F6-B498-43B3-948B-1728B52AA6E4}">
                <adec:decorative xmlns:adec="http://schemas.microsoft.com/office/drawing/2017/decorative" val="1"/>
              </a:ext>
            </a:extLst>
          </p:cNvPr>
          <p:cNvSpPr/>
          <p:nvPr/>
        </p:nvSpPr>
        <p:spPr>
          <a:xfrm>
            <a:off x="5512222" y="2636520"/>
            <a:ext cx="1167556" cy="307022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giht 4">
            <a:extLst>
              <a:ext uri="{FF2B5EF4-FFF2-40B4-BE49-F238E27FC236}">
                <a16:creationId xmlns:a16="http://schemas.microsoft.com/office/drawing/2014/main" id="{5DFC2206-547D-1953-F9F7-B93AC693DE95}"/>
              </a:ext>
              <a:ext uri="{C183D7F6-B498-43B3-948B-1728B52AA6E4}">
                <adec:decorative xmlns:adec="http://schemas.microsoft.com/office/drawing/2017/decorative" val="1"/>
              </a:ext>
            </a:extLst>
          </p:cNvPr>
          <p:cNvSpPr/>
          <p:nvPr/>
        </p:nvSpPr>
        <p:spPr>
          <a:xfrm>
            <a:off x="6703563" y="2878619"/>
            <a:ext cx="95707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5">
            <a:extLst>
              <a:ext uri="{FF2B5EF4-FFF2-40B4-BE49-F238E27FC236}">
                <a16:creationId xmlns:a16="http://schemas.microsoft.com/office/drawing/2014/main" id="{03913843-ACB0-6925-3C7A-EED8655B64FC}"/>
              </a:ext>
              <a:ext uri="{C183D7F6-B498-43B3-948B-1728B52AA6E4}">
                <adec:decorative xmlns:adec="http://schemas.microsoft.com/office/drawing/2017/decorative" val="1"/>
              </a:ext>
            </a:extLst>
          </p:cNvPr>
          <p:cNvSpPr/>
          <p:nvPr/>
        </p:nvSpPr>
        <p:spPr>
          <a:xfrm>
            <a:off x="6703563" y="3295887"/>
            <a:ext cx="687837"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6">
            <a:extLst>
              <a:ext uri="{FF2B5EF4-FFF2-40B4-BE49-F238E27FC236}">
                <a16:creationId xmlns:a16="http://schemas.microsoft.com/office/drawing/2014/main" id="{B719BE94-F4C2-24B3-07EC-3670C04AAD5A}"/>
              </a:ext>
              <a:ext uri="{C183D7F6-B498-43B3-948B-1728B52AA6E4}">
                <adec:decorative xmlns:adec="http://schemas.microsoft.com/office/drawing/2017/decorative" val="1"/>
              </a:ext>
            </a:extLst>
          </p:cNvPr>
          <p:cNvSpPr/>
          <p:nvPr/>
        </p:nvSpPr>
        <p:spPr>
          <a:xfrm>
            <a:off x="6703563" y="4037812"/>
            <a:ext cx="869869" cy="13382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7">
            <a:extLst>
              <a:ext uri="{FF2B5EF4-FFF2-40B4-BE49-F238E27FC236}">
                <a16:creationId xmlns:a16="http://schemas.microsoft.com/office/drawing/2014/main" id="{96CF4548-834B-4622-CEE0-8133E87F8166}"/>
              </a:ext>
              <a:ext uri="{C183D7F6-B498-43B3-948B-1728B52AA6E4}">
                <adec:decorative xmlns:adec="http://schemas.microsoft.com/office/drawing/2017/decorative" val="1"/>
              </a:ext>
            </a:extLst>
          </p:cNvPr>
          <p:cNvSpPr/>
          <p:nvPr/>
        </p:nvSpPr>
        <p:spPr>
          <a:xfrm>
            <a:off x="8158481" y="2672245"/>
            <a:ext cx="616798"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Module">
            <a:extLst>
              <a:ext uri="{FF2B5EF4-FFF2-40B4-BE49-F238E27FC236}">
                <a16:creationId xmlns:a16="http://schemas.microsoft.com/office/drawing/2014/main" id="{81573A34-2A88-6B6C-D527-F77D0B6FB853}"/>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1021569" y="0"/>
            <a:ext cx="1170431" cy="1828800"/>
          </a:xfrm>
        </p:spPr>
      </p:pic>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8"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Stand-Alone Intervention</a:t>
            </a:r>
          </a:p>
        </p:txBody>
      </p:sp>
      <p:pic>
        <p:nvPicPr>
          <p:cNvPr id="4" name="Picture 1" descr="Individualized De-escalation Pla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888" y="1570289"/>
            <a:ext cx="6604000" cy="4922586"/>
          </a:xfrm>
          <a:prstGeom prst="rect">
            <a:avLst/>
          </a:prstGeom>
          <a:ln>
            <a:solidFill>
              <a:schemeClr val="tx1"/>
            </a:solidFill>
          </a:ln>
        </p:spPr>
      </p:pic>
      <p:pic>
        <p:nvPicPr>
          <p:cNvPr id="3" name="Picture 2">
            <a:extLst>
              <a:ext uri="{FF2B5EF4-FFF2-40B4-BE49-F238E27FC236}">
                <a16:creationId xmlns:a16="http://schemas.microsoft.com/office/drawing/2014/main" id="{766E5076-40CA-53A2-A29A-2369E83EA3DF}"/>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0603" y="2282127"/>
            <a:ext cx="3903770" cy="2747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p:nvPr/>
        </p:nvSpPr>
        <p:spPr>
          <a:xfrm>
            <a:off x="375367" y="113367"/>
            <a:ext cx="11429600" cy="80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4000" b="1" kern="0">
                <a:solidFill>
                  <a:srgbClr val="4285F4"/>
                </a:solidFill>
                <a:latin typeface="Montserrat"/>
                <a:ea typeface="Montserrat"/>
                <a:cs typeface="Montserrat"/>
                <a:sym typeface="Montserrat"/>
              </a:rPr>
              <a:t>Reflect &amp; Connect: Ci3T</a:t>
            </a:r>
            <a:endParaRPr sz="4560" kern="0">
              <a:solidFill>
                <a:srgbClr val="4285F4"/>
              </a:solidFill>
              <a:latin typeface="Montserrat ExtraBold"/>
              <a:ea typeface="Montserrat ExtraBold"/>
              <a:cs typeface="Montserrat ExtraBold"/>
              <a:sym typeface="Montserrat ExtraBold"/>
            </a:endParaRPr>
          </a:p>
        </p:txBody>
      </p:sp>
      <p:pic>
        <p:nvPicPr>
          <p:cNvPr id="102" name="Google Shape;10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5400" y="1348233"/>
            <a:ext cx="7080667" cy="3280400"/>
          </a:xfrm>
          <a:prstGeom prst="rect">
            <a:avLst/>
          </a:prstGeom>
          <a:noFill/>
          <a:ln>
            <a:noFill/>
          </a:ln>
        </p:spPr>
      </p:pic>
      <p:sp>
        <p:nvSpPr>
          <p:cNvPr id="103" name="Google Shape;103;p16"/>
          <p:cNvSpPr txBox="1"/>
          <p:nvPr/>
        </p:nvSpPr>
        <p:spPr>
          <a:xfrm>
            <a:off x="265400" y="5286834"/>
            <a:ext cx="11476000" cy="1356870"/>
          </a:xfrm>
          <a:prstGeom prst="rect">
            <a:avLst/>
          </a:prstGeom>
          <a:noFill/>
          <a:ln>
            <a:noFill/>
          </a:ln>
        </p:spPr>
        <p:txBody>
          <a:bodyPr spcFirstLastPara="1" wrap="square" lIns="121900" tIns="121900" rIns="121900" bIns="121900" anchor="t" anchorCtr="0">
            <a:spAutoFit/>
          </a:bodyPr>
          <a:lstStyle/>
          <a:p>
            <a:pPr algn="ctr" defTabSz="1219170">
              <a:spcAft>
                <a:spcPts val="1333"/>
              </a:spcAft>
              <a:buClr>
                <a:srgbClr val="000000"/>
              </a:buClr>
            </a:pPr>
            <a:r>
              <a:rPr lang="en" sz="3067" kern="0">
                <a:solidFill>
                  <a:srgbClr val="4285F4"/>
                </a:solidFill>
                <a:latin typeface="Montserrat"/>
                <a:ea typeface="Montserrat"/>
                <a:cs typeface="Montserrat"/>
                <a:sym typeface="Montserrat"/>
              </a:rPr>
              <a:t>Today, we are focused on Tier 3 to support students with intesive intervention needs across domains</a:t>
            </a:r>
            <a:endParaRPr sz="1867" kern="0">
              <a:solidFill>
                <a:srgbClr val="000000"/>
              </a:solidFill>
              <a:latin typeface="Arial"/>
              <a:cs typeface="Arial"/>
              <a:sym typeface="Arial"/>
            </a:endParaRPr>
          </a:p>
        </p:txBody>
      </p:sp>
      <p:sp>
        <p:nvSpPr>
          <p:cNvPr id="104" name="Google Shape;104;p16"/>
          <p:cNvSpPr/>
          <p:nvPr/>
        </p:nvSpPr>
        <p:spPr>
          <a:xfrm>
            <a:off x="1356133" y="3768809"/>
            <a:ext cx="4899200" cy="1021820"/>
          </a:xfrm>
          <a:prstGeom prst="ellipse">
            <a:avLst/>
          </a:prstGeom>
          <a:noFill/>
          <a:ln w="571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6"/>
          <p:cNvSpPr/>
          <p:nvPr/>
        </p:nvSpPr>
        <p:spPr>
          <a:xfrm>
            <a:off x="3222201" y="1134732"/>
            <a:ext cx="1167064" cy="889672"/>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6"/>
          <p:cNvSpPr txBox="1"/>
          <p:nvPr/>
        </p:nvSpPr>
        <p:spPr>
          <a:xfrm>
            <a:off x="7049100" y="1583301"/>
            <a:ext cx="4899200" cy="254899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kern="0">
                <a:solidFill>
                  <a:srgbClr val="4285F4"/>
                </a:solidFill>
                <a:latin typeface="Montserrat"/>
                <a:ea typeface="Montserrat"/>
                <a:cs typeface="Montserrat"/>
                <a:sym typeface="Montserrat"/>
              </a:rPr>
              <a:t>Why is it be important to identify where today’s learning connects to our Ci3T framework? </a:t>
            </a:r>
            <a:endParaRPr sz="2133" kern="0">
              <a:solidFill>
                <a:srgbClr val="4285F4"/>
              </a:solidFill>
              <a:latin typeface="Montserrat"/>
              <a:ea typeface="Montserrat"/>
              <a:cs typeface="Montserrat"/>
              <a:sym typeface="Montserrat"/>
            </a:endParaRPr>
          </a:p>
          <a:p>
            <a:pPr algn="ctr" defTabSz="1219170">
              <a:spcBef>
                <a:spcPts val="1333"/>
              </a:spcBef>
              <a:spcAft>
                <a:spcPts val="1333"/>
              </a:spcAft>
              <a:buClr>
                <a:srgbClr val="000000"/>
              </a:buClr>
            </a:pPr>
            <a:r>
              <a:rPr lang="en" sz="2133" kern="0">
                <a:solidFill>
                  <a:srgbClr val="4285F4"/>
                </a:solidFill>
                <a:latin typeface="Montserrat"/>
                <a:ea typeface="Montserrat"/>
                <a:cs typeface="Montserrat"/>
                <a:sym typeface="Montserrat"/>
              </a:rPr>
              <a:t>What is your role in supporting students’ academic, behavior and social needs?</a:t>
            </a:r>
            <a:endParaRPr sz="933" kern="0">
              <a:solidFill>
                <a:srgbClr val="000000"/>
              </a:solidFill>
              <a:latin typeface="Arial"/>
              <a:cs typeface="Arial"/>
              <a:sym typeface="Arial"/>
            </a:endParaRPr>
          </a:p>
        </p:txBody>
      </p:sp>
      <p:pic>
        <p:nvPicPr>
          <p:cNvPr id="107" name="Google Shape;107;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180198" y="6091264"/>
            <a:ext cx="935333" cy="7024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E026-B3CA-295B-136C-A6DEBF18B6E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AD41419-6C0A-01CD-5851-9347196D21AF}"/>
              </a:ext>
            </a:extLst>
          </p:cNvPr>
          <p:cNvSpPr>
            <a:spLocks noGrp="1"/>
          </p:cNvSpPr>
          <p:nvPr>
            <p:ph type="title"/>
          </p:nvPr>
        </p:nvSpPr>
        <p:spPr/>
        <p:txBody>
          <a:bodyPr>
            <a:normAutofit/>
          </a:bodyPr>
          <a:lstStyle/>
          <a:p>
            <a:r>
              <a:rPr lang="en-US" sz="3600"/>
              <a:t>Tier 3: Intensification of Tier 2 Support</a:t>
            </a:r>
          </a:p>
        </p:txBody>
      </p:sp>
      <p:pic>
        <p:nvPicPr>
          <p:cNvPr id="1026" name="Picture 1" descr="Counselor-led Social Skills Instruction- Exemplar Tertiary (Tier 3) Intervention Grid">
            <a:extLst>
              <a:ext uri="{FF2B5EF4-FFF2-40B4-BE49-F238E27FC236}">
                <a16:creationId xmlns:a16="http://schemas.microsoft.com/office/drawing/2014/main" id="{6251FD78-73A9-1C1A-F5B9-8C8A2B4508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761" t="7708" r="7118" b="12708"/>
          <a:stretch/>
        </p:blipFill>
        <p:spPr bwMode="auto">
          <a:xfrm>
            <a:off x="992650" y="1577974"/>
            <a:ext cx="6863424" cy="4900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0BBAAD28-425D-E45E-13B9-4ACA52BD296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3888" y="3393658"/>
            <a:ext cx="3393612" cy="1541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0057B90A-6685-F0E6-4030-E291FBA5756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81644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D238B3-3623-C29B-F4D9-05CF9A640AA9}"/>
              </a:ext>
            </a:extLst>
          </p:cNvPr>
          <p:cNvSpPr>
            <a:spLocks noGrp="1"/>
          </p:cNvSpPr>
          <p:nvPr>
            <p:ph type="title"/>
          </p:nvPr>
        </p:nvSpPr>
        <p:spPr/>
        <p:txBody>
          <a:bodyPr/>
          <a:lstStyle/>
          <a:p>
            <a:r>
              <a:rPr lang="en-US" sz="4400"/>
              <a:t>Tier 3: Wraparound Support</a:t>
            </a:r>
            <a:endParaRPr lang="en-US"/>
          </a:p>
        </p:txBody>
      </p:sp>
      <p:pic>
        <p:nvPicPr>
          <p:cNvPr id="2050" name="Picture 1" descr="Wraparound Support from Community Partners Tier 3 Intervention Grid">
            <a:extLst>
              <a:ext uri="{FF2B5EF4-FFF2-40B4-BE49-F238E27FC236}">
                <a16:creationId xmlns:a16="http://schemas.microsoft.com/office/drawing/2014/main" id="{DFDB0DDD-7E0B-0176-70E4-9152CAC8AF9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61" t="9931" r="7923" b="13958"/>
          <a:stretch/>
        </p:blipFill>
        <p:spPr bwMode="auto">
          <a:xfrm>
            <a:off x="971551" y="1690688"/>
            <a:ext cx="6553199" cy="4517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2" descr="Infographic: Who are community partners? Making connections to support students with Tier 3 internalizing needs.">
            <a:extLst>
              <a:ext uri="{FF2B5EF4-FFF2-40B4-BE49-F238E27FC236}">
                <a16:creationId xmlns:a16="http://schemas.microsoft.com/office/drawing/2014/main" id="{97932BA8-6812-E42C-0A70-ED87105ED2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5163" y="1887112"/>
            <a:ext cx="3186805" cy="4124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647346-45A1-D3A9-BD50-BBCC65339BE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353585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Using Multiple Sources of Data to Connect Students with Tier 3 Supports</a:t>
            </a:r>
            <a:endParaRPr lang="en-US"/>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2">
            <a:extLst>
              <a:ext uri="{FF2B5EF4-FFF2-40B4-BE49-F238E27FC236}">
                <a16:creationId xmlns:a16="http://schemas.microsoft.com/office/drawing/2014/main" id="{A044E6DB-D1BD-0B7C-BFB6-BF6F8AD0E03E}"/>
              </a:ext>
              <a:ext uri="{C183D7F6-B498-43B3-948B-1728B52AA6E4}">
                <adec:decorative xmlns:adec="http://schemas.microsoft.com/office/drawing/2017/decorative" val="1"/>
              </a:ext>
            </a:extLst>
          </p:cNvPr>
          <p:cNvSpPr/>
          <p:nvPr/>
        </p:nvSpPr>
        <p:spPr>
          <a:xfrm>
            <a:off x="429918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704080" y="1777774"/>
            <a:ext cx="60134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5">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1819274" y="5932002"/>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5" name="Textbox 2">
            <a:extLst>
              <a:ext uri="{FF2B5EF4-FFF2-40B4-BE49-F238E27FC236}">
                <a16:creationId xmlns:a16="http://schemas.microsoft.com/office/drawing/2014/main" id="{38A7BB30-6E23-2620-9D0C-F79A3C42DC18}"/>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
        <p:nvSpPr>
          <p:cNvPr id="14" name="Textbox 3">
            <a:extLst>
              <a:ext uri="{FF2B5EF4-FFF2-40B4-BE49-F238E27FC236}">
                <a16:creationId xmlns:a16="http://schemas.microsoft.com/office/drawing/2014/main" id="{FC8C99F0-FCBF-7D0A-EBDD-0D04BD5D26DC}"/>
              </a:ext>
            </a:extLst>
          </p:cNvPr>
          <p:cNvSpPr/>
          <p:nvPr/>
        </p:nvSpPr>
        <p:spPr>
          <a:xfrm>
            <a:off x="4836160" y="5968689"/>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4">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1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1250"/>
                                        <p:tgtEl>
                                          <p:spTgt spid="1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1)">
                                      <p:cBhvr>
                                        <p:cTn id="34" dur="125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3" grpId="0" animBg="1"/>
      <p:bldP spid="11" grpId="0" animBg="1"/>
      <p:bldP spid="13" grpId="0" animBg="1"/>
      <p:bldP spid="5"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021568" y="18288"/>
            <a:ext cx="1170432" cy="1792224"/>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D273-8B3D-76CD-DA7C-489CBA6A6C6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6C15C3-1C46-5D7B-14E6-C01920EEF911}"/>
              </a:ext>
            </a:extLst>
          </p:cNvPr>
          <p:cNvSpPr>
            <a:spLocks noGrp="1"/>
          </p:cNvSpPr>
          <p:nvPr>
            <p:ph type="title"/>
          </p:nvPr>
        </p:nvSpPr>
        <p:spPr>
          <a:solidFill>
            <a:schemeClr val="accent5"/>
          </a:solidFill>
        </p:spPr>
        <p:txBody>
          <a:bodyPr/>
          <a:lstStyle/>
          <a:p>
            <a:r>
              <a:rPr lang="en-US">
                <a:solidFill>
                  <a:schemeClr val="bg1"/>
                </a:solidFill>
              </a:rPr>
              <a:t>Table Talk</a:t>
            </a:r>
          </a:p>
        </p:txBody>
      </p:sp>
      <p:sp>
        <p:nvSpPr>
          <p:cNvPr id="3" name="Content Placeholder">
            <a:extLst>
              <a:ext uri="{FF2B5EF4-FFF2-40B4-BE49-F238E27FC236}">
                <a16:creationId xmlns:a16="http://schemas.microsoft.com/office/drawing/2014/main" id="{E35E37B9-19FC-45D8-E178-F6F2D360CCDB}"/>
              </a:ext>
            </a:extLst>
          </p:cNvPr>
          <p:cNvSpPr>
            <a:spLocks noGrp="1"/>
          </p:cNvSpPr>
          <p:nvPr>
            <p:ph idx="1"/>
          </p:nvPr>
        </p:nvSpPr>
        <p:spPr>
          <a:xfrm>
            <a:off x="838199" y="1825625"/>
            <a:ext cx="8251209" cy="2814614"/>
          </a:xfrm>
          <a:noFill/>
        </p:spPr>
        <p:txBody>
          <a:bodyPr>
            <a:normAutofit/>
          </a:bodyPr>
          <a:lstStyle/>
          <a:p>
            <a:r>
              <a:rPr lang="en-US" sz="4000">
                <a:solidFill>
                  <a:prstClr val="black"/>
                </a:solidFill>
              </a:rPr>
              <a:t>What Tier 3 interventions are offered at your school?</a:t>
            </a:r>
          </a:p>
          <a:p>
            <a:pPr lvl="1"/>
            <a:r>
              <a:rPr lang="en-US" sz="3200">
                <a:solidFill>
                  <a:prstClr val="black"/>
                </a:solidFill>
              </a:rPr>
              <a:t>Open your Ci3T Implementation Manual and look at your Tertiary (Tier 3) Intervention Grids</a:t>
            </a:r>
          </a:p>
        </p:txBody>
      </p:sp>
      <p:pic>
        <p:nvPicPr>
          <p:cNvPr id="4" name="Graphic">
            <a:extLst>
              <a:ext uri="{FF2B5EF4-FFF2-40B4-BE49-F238E27FC236}">
                <a16:creationId xmlns:a16="http://schemas.microsoft.com/office/drawing/2014/main" id="{E38B5480-6381-F70D-445E-E45A6255CE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9212238" y="2750399"/>
            <a:ext cx="2605586" cy="1889840"/>
          </a:xfrm>
          <a:prstGeom prst="rect">
            <a:avLst/>
          </a:prstGeom>
        </p:spPr>
      </p:pic>
      <p:pic>
        <p:nvPicPr>
          <p:cNvPr id="6" name="Timer">
            <a:extLst>
              <a:ext uri="{FF2B5EF4-FFF2-40B4-BE49-F238E27FC236}">
                <a16:creationId xmlns:a16="http://schemas.microsoft.com/office/drawing/2014/main" id="{49954987-BA18-77FC-5F09-44692A124215}"/>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imer">
            <a:extLst>
              <a:ext uri="{FF2B5EF4-FFF2-40B4-BE49-F238E27FC236}">
                <a16:creationId xmlns:a16="http://schemas.microsoft.com/office/drawing/2014/main" id="{A2EC8746-DBE0-93DF-D328-F7BB00A2D240}"/>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imer">
            <a:extLst>
              <a:ext uri="{FF2B5EF4-FFF2-40B4-BE49-F238E27FC236}">
                <a16:creationId xmlns:a16="http://schemas.microsoft.com/office/drawing/2014/main" id="{E8FDAE44-BAB4-86AB-3AA8-2B044599817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mer">
            <a:extLst>
              <a:ext uri="{FF2B5EF4-FFF2-40B4-BE49-F238E27FC236}">
                <a16:creationId xmlns:a16="http://schemas.microsoft.com/office/drawing/2014/main" id="{0E2364BE-ACE1-6FE9-EFC5-143698AA3CC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imer">
            <a:extLst>
              <a:ext uri="{FF2B5EF4-FFF2-40B4-BE49-F238E27FC236}">
                <a16:creationId xmlns:a16="http://schemas.microsoft.com/office/drawing/2014/main" id="{7AC23638-CE3C-8E5F-BAA8-8BC6A88D814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369343" y="4640239"/>
            <a:ext cx="5076825" cy="18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30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00"/>
                            </p:stCondLst>
                            <p:childTnLst>
                              <p:par>
                                <p:cTn id="14" presetID="1" presetClass="entr" presetSubtype="0" fill="hold" nodeType="afterEffect">
                                  <p:stCondLst>
                                    <p:cond delay="300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b="1"/>
              <a:t>An Overview of FABI</a:t>
            </a:r>
          </a:p>
          <a:p>
            <a:r>
              <a:rPr lang="en-US"/>
              <a:t>A 5-Step Process to Implement FABI</a:t>
            </a:r>
          </a:p>
        </p:txBody>
      </p:sp>
      <p:pic>
        <p:nvPicPr>
          <p:cNvPr id="4" name="Picture 3" descr="Functional Assessment-Based Intervention (FABI) Introduction module cover">
            <a:extLst>
              <a:ext uri="{FF2B5EF4-FFF2-40B4-BE49-F238E27FC236}">
                <a16:creationId xmlns:a16="http://schemas.microsoft.com/office/drawing/2014/main" id="{7A7A880B-2944-F3F4-3022-F4086A3827E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281902" y="1888911"/>
            <a:ext cx="2260125" cy="3531446"/>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E56B-082D-191A-D17E-BAA82234F92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CDEC1682-E18B-B68A-8CE4-F54636796288}"/>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05EC2D62-BA6D-F3C3-14A0-F196CADF3C25}"/>
              </a:ext>
            </a:extLst>
          </p:cNvPr>
          <p:cNvSpPr>
            <a:spLocks noGrp="1"/>
          </p:cNvSpPr>
          <p:nvPr>
            <p:ph idx="1"/>
          </p:nvPr>
        </p:nvSpPr>
        <p:spPr>
          <a:xfrm>
            <a:off x="838199" y="1690688"/>
            <a:ext cx="11068878" cy="2840215"/>
          </a:xfrm>
        </p:spPr>
        <p:txBody>
          <a:bodyPr>
            <a:noAutofit/>
          </a:bodyPr>
          <a:lstStyle/>
          <a:p>
            <a:pPr lvl="0"/>
            <a:r>
              <a:rPr lang="en-US"/>
              <a:t>Describe how FABI is situated as a tertiary (Tier 3) intervention within a Ci3T model of prevention </a:t>
            </a:r>
          </a:p>
          <a:p>
            <a:pPr lvl="0"/>
            <a:r>
              <a:rPr lang="en-US"/>
              <a:t>Describe a step-by-step process to implement Functional Assessment-Based Intervention (FABI) as a Tier 3 support</a:t>
            </a:r>
          </a:p>
          <a:p>
            <a:r>
              <a:rPr lang="en-US"/>
              <a:t>Use school-wide data to identify a student who might benefit from a FABI</a:t>
            </a:r>
            <a:r>
              <a:rPr lang="en-US" sz="2400"/>
              <a:t> </a:t>
            </a:r>
            <a:endParaRPr lang="en-US" sz="2600">
              <a:effectLst/>
              <a:ea typeface="MS PGothic" panose="020B0600070205080204" pitchFamily="34" charset="-128"/>
              <a:cs typeface="Arial" panose="020B0604020202020204" pitchFamily="34" charset="0"/>
            </a:endParaRPr>
          </a:p>
        </p:txBody>
      </p:sp>
      <p:sp>
        <p:nvSpPr>
          <p:cNvPr id="4" name="Rectangle" descr="Highlighting over the second session outcome (Describe a step-by-step process to implement Functional Assessment-Based Intervention (FABI) as a Tier 3 support)">
            <a:extLst>
              <a:ext uri="{FF2B5EF4-FFF2-40B4-BE49-F238E27FC236}">
                <a16:creationId xmlns:a16="http://schemas.microsoft.com/office/drawing/2014/main" id="{CC390A59-F60E-8A6C-5B7F-1CE2FACFA922}"/>
              </a:ext>
            </a:extLst>
          </p:cNvPr>
          <p:cNvSpPr/>
          <p:nvPr/>
        </p:nvSpPr>
        <p:spPr>
          <a:xfrm>
            <a:off x="838198" y="2502703"/>
            <a:ext cx="10808368" cy="102709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8C76CF-AB63-EBF9-F466-2990211FBA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Functional Assessment-based Intervention</a:t>
            </a:r>
          </a:p>
        </p:txBody>
      </p:sp>
      <p:pic>
        <p:nvPicPr>
          <p:cNvPr id="4" name="Picture 2" descr="Functional Assessment-based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818" y="168418"/>
            <a:ext cx="8439151" cy="6521164"/>
          </a:xfrm>
          <a:prstGeom prst="rect">
            <a:avLst/>
          </a:prstGeom>
          <a:ln>
            <a:solidFill>
              <a:schemeClr val="tx1"/>
            </a:solidFill>
          </a:ln>
        </p:spPr>
      </p:pic>
      <p:pic>
        <p:nvPicPr>
          <p:cNvPr id="6" name="Picture 3">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0202-5C7B-0775-E1DA-CD6A43DD7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821AD-FE7E-50FE-FCEB-A2082DD9B9B7}"/>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A85D59C9-7124-94DD-F4C9-5F54F16AB559}"/>
              </a:ext>
            </a:extLst>
          </p:cNvPr>
          <p:cNvSpPr>
            <a:spLocks noGrp="1"/>
          </p:cNvSpPr>
          <p:nvPr>
            <p:ph idx="1"/>
          </p:nvPr>
        </p:nvSpPr>
        <p:spPr/>
        <p:txBody>
          <a:bodyPr/>
          <a:lstStyle/>
          <a:p>
            <a:r>
              <a:rPr lang="en-US"/>
              <a:t>Name</a:t>
            </a:r>
          </a:p>
          <a:p>
            <a:r>
              <a:rPr lang="en-US"/>
              <a:t>School</a:t>
            </a:r>
          </a:p>
          <a:p>
            <a:r>
              <a:rPr lang="en-US"/>
              <a:t>Role/grade(s) you support</a:t>
            </a:r>
          </a:p>
          <a:p>
            <a:r>
              <a:rPr lang="en-US">
                <a:solidFill>
                  <a:prstClr val="black"/>
                </a:solidFill>
              </a:rPr>
              <a:t>What inspired you to choose this strand</a:t>
            </a:r>
          </a:p>
          <a:p>
            <a:endParaRPr lang="en-US"/>
          </a:p>
        </p:txBody>
      </p:sp>
      <p:pic>
        <p:nvPicPr>
          <p:cNvPr id="5" name="Graphic">
            <a:extLst>
              <a:ext uri="{FF2B5EF4-FFF2-40B4-BE49-F238E27FC236}">
                <a16:creationId xmlns:a16="http://schemas.microsoft.com/office/drawing/2014/main" id="{2CAED6ED-E8A2-1EBC-B2AE-105A4EADE48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446168" y="2374542"/>
            <a:ext cx="2907632" cy="2108915"/>
          </a:xfrm>
          <a:prstGeom prst="rect">
            <a:avLst/>
          </a:prstGeom>
        </p:spPr>
      </p:pic>
    </p:spTree>
    <p:extLst>
      <p:ext uri="{BB962C8B-B14F-4D97-AF65-F5344CB8AC3E}">
        <p14:creationId xmlns:p14="http://schemas.microsoft.com/office/powerpoint/2010/main" val="366026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1">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1">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1">
            <a:extLst>
              <a:ext uri="{FF2B5EF4-FFF2-40B4-BE49-F238E27FC236}">
                <a16:creationId xmlns:a16="http://schemas.microsoft.com/office/drawing/2014/main" id="{43DEAB87-F86B-576C-CBAB-5235E76AA96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a:t>Collaborative, team-based process integrating student, educator, and caregiver voice and perspective</a:t>
            </a:r>
          </a:p>
          <a:p>
            <a:r>
              <a:rPr lang="en-US"/>
              <a:t>Strong evidence-base demonstrating effectiveness for wide range of students (pre-K – 12), behaviors, and settings</a:t>
            </a:r>
          </a:p>
          <a:p>
            <a:r>
              <a:rPr lang="en-US"/>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7D3E-059D-C996-67D4-C8F2468F5556}"/>
              </a:ext>
            </a:extLst>
          </p:cNvPr>
          <p:cNvSpPr>
            <a:spLocks noGrp="1"/>
          </p:cNvSpPr>
          <p:nvPr>
            <p:ph type="title"/>
          </p:nvPr>
        </p:nvSpPr>
        <p:spPr>
          <a:solidFill>
            <a:srgbClr val="2F4E6D"/>
          </a:solidFill>
        </p:spPr>
        <p:txBody>
          <a:bodyPr/>
          <a:lstStyle/>
          <a:p>
            <a:r>
              <a:rPr lang="en-US">
                <a:solidFill>
                  <a:schemeClr val="bg1"/>
                </a:solidFill>
              </a:rPr>
              <a:t>Work Time Set Up: FABI KCU</a:t>
            </a:r>
          </a:p>
        </p:txBody>
      </p:sp>
      <p:sp>
        <p:nvSpPr>
          <p:cNvPr id="3" name="Content Placeholder 2">
            <a:extLst>
              <a:ext uri="{FF2B5EF4-FFF2-40B4-BE49-F238E27FC236}">
                <a16:creationId xmlns:a16="http://schemas.microsoft.com/office/drawing/2014/main" id="{C05A50E9-6BD3-AD90-0932-0C05410BCDF6}"/>
              </a:ext>
            </a:extLst>
          </p:cNvPr>
          <p:cNvSpPr>
            <a:spLocks noGrp="1"/>
          </p:cNvSpPr>
          <p:nvPr>
            <p:ph idx="1"/>
          </p:nvPr>
        </p:nvSpPr>
        <p:spPr>
          <a:xfrm>
            <a:off x="838200" y="1825625"/>
            <a:ext cx="6686550" cy="4351338"/>
          </a:xfrm>
        </p:spPr>
        <p:txBody>
          <a:bodyPr>
            <a:normAutofit/>
          </a:bodyPr>
          <a:lstStyle/>
          <a:p>
            <a:pPr marL="0" indent="0">
              <a:buNone/>
            </a:pPr>
            <a:r>
              <a:rPr lang="en-US" sz="2400"/>
              <a:t>Please share your initial impressions of Functional Assessment-Based Intervention (FABI) with the </a:t>
            </a:r>
            <a:r>
              <a:rPr lang="en-US" sz="2400" b="1"/>
              <a:t>FABI Knowledge, Confidence, and Use Survey</a:t>
            </a:r>
            <a:endParaRPr lang="en-US" sz="2400"/>
          </a:p>
          <a:p>
            <a:pPr marL="0" indent="0">
              <a:buNone/>
            </a:pPr>
            <a:r>
              <a:rPr lang="en-US" sz="2400"/>
              <a:t>These data will:</a:t>
            </a:r>
          </a:p>
          <a:p>
            <a:r>
              <a:rPr lang="en-US" sz="2400"/>
              <a:t>Inform session 2 and session 3</a:t>
            </a:r>
          </a:p>
          <a:p>
            <a:r>
              <a:rPr lang="en-US" sz="2400"/>
              <a:t>Support Knowledge – Application – Impact points</a:t>
            </a:r>
          </a:p>
        </p:txBody>
      </p:sp>
      <p:pic>
        <p:nvPicPr>
          <p:cNvPr id="6" name="Picture 5">
            <a:extLst>
              <a:ext uri="{FF2B5EF4-FFF2-40B4-BE49-F238E27FC236}">
                <a16:creationId xmlns:a16="http://schemas.microsoft.com/office/drawing/2014/main" id="{D3403CC1-8FA4-2EBF-32E6-D41493F60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6803" y="2036435"/>
            <a:ext cx="2473492" cy="3713147"/>
          </a:xfrm>
          <a:prstGeom prst="rect">
            <a:avLst/>
          </a:prstGeom>
          <a:ln>
            <a:solidFill>
              <a:schemeClr val="accent5"/>
            </a:solidFill>
          </a:ln>
        </p:spPr>
      </p:pic>
    </p:spTree>
    <p:extLst>
      <p:ext uri="{BB962C8B-B14F-4D97-AF65-F5344CB8AC3E}">
        <p14:creationId xmlns:p14="http://schemas.microsoft.com/office/powerpoint/2010/main" val="1326867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B572C-D9E1-7E82-97D3-3DBD12128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D7D3F-E103-A714-53C5-08983B534FB3}"/>
              </a:ext>
            </a:extLst>
          </p:cNvPr>
          <p:cNvSpPr>
            <a:spLocks noGrp="1"/>
          </p:cNvSpPr>
          <p:nvPr>
            <p:ph type="title"/>
          </p:nvPr>
        </p:nvSpPr>
        <p:spPr>
          <a:solidFill>
            <a:srgbClr val="2F4E6D"/>
          </a:solidFill>
        </p:spPr>
        <p:txBody>
          <a:bodyPr/>
          <a:lstStyle/>
          <a:p>
            <a:r>
              <a:rPr lang="en-US">
                <a:solidFill>
                  <a:schemeClr val="bg1"/>
                </a:solidFill>
              </a:rPr>
              <a:t>Work Time Set Up: Initial Impressions</a:t>
            </a:r>
          </a:p>
        </p:txBody>
      </p:sp>
      <p:sp>
        <p:nvSpPr>
          <p:cNvPr id="3" name="Content Placeholder 2">
            <a:extLst>
              <a:ext uri="{FF2B5EF4-FFF2-40B4-BE49-F238E27FC236}">
                <a16:creationId xmlns:a16="http://schemas.microsoft.com/office/drawing/2014/main" id="{F195E6FC-1E9B-1599-B0FF-8CE8B6DF532E}"/>
              </a:ext>
            </a:extLst>
          </p:cNvPr>
          <p:cNvSpPr>
            <a:spLocks noGrp="1"/>
          </p:cNvSpPr>
          <p:nvPr>
            <p:ph idx="1"/>
          </p:nvPr>
        </p:nvSpPr>
        <p:spPr>
          <a:xfrm>
            <a:off x="838200" y="1825625"/>
            <a:ext cx="10515600" cy="898525"/>
          </a:xfrm>
        </p:spPr>
        <p:txBody>
          <a:bodyPr>
            <a:normAutofit/>
          </a:bodyPr>
          <a:lstStyle/>
          <a:p>
            <a:pPr marL="457200" indent="-457200">
              <a:buFont typeface="+mj-lt"/>
              <a:buAutoNum type="arabicPeriod"/>
            </a:pPr>
            <a:r>
              <a:rPr lang="en-US" sz="2400"/>
              <a:t>Use a sticky note to answer each question</a:t>
            </a:r>
          </a:p>
          <a:p>
            <a:pPr marL="457200" indent="-457200">
              <a:buFont typeface="+mj-lt"/>
              <a:buAutoNum type="arabicPeriod"/>
            </a:pPr>
            <a:r>
              <a:rPr lang="en-US" sz="2400"/>
              <a:t>Add any questions to the Parking Lot</a:t>
            </a:r>
          </a:p>
        </p:txBody>
      </p:sp>
      <p:sp>
        <p:nvSpPr>
          <p:cNvPr id="4" name="Rectangle 3">
            <a:extLst>
              <a:ext uri="{FF2B5EF4-FFF2-40B4-BE49-F238E27FC236}">
                <a16:creationId xmlns:a16="http://schemas.microsoft.com/office/drawing/2014/main" id="{43E2F3D1-BB9E-16A2-2C2F-8A0594A43FD0}"/>
              </a:ext>
            </a:extLst>
          </p:cNvPr>
          <p:cNvSpPr/>
          <p:nvPr/>
        </p:nvSpPr>
        <p:spPr>
          <a:xfrm>
            <a:off x="1428751" y="2859087"/>
            <a:ext cx="2495550" cy="3333750"/>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What components of FABI seem most feasible?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
        <p:nvSpPr>
          <p:cNvPr id="5" name="Rectangle 4">
            <a:extLst>
              <a:ext uri="{FF2B5EF4-FFF2-40B4-BE49-F238E27FC236}">
                <a16:creationId xmlns:a16="http://schemas.microsoft.com/office/drawing/2014/main" id="{BF4074CC-E00B-0839-27D8-29DD371059B5}"/>
              </a:ext>
            </a:extLst>
          </p:cNvPr>
          <p:cNvSpPr/>
          <p:nvPr/>
        </p:nvSpPr>
        <p:spPr>
          <a:xfrm>
            <a:off x="4886326" y="2859087"/>
            <a:ext cx="2495550" cy="3333750"/>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What might be challenging about implementing FABI?</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
        <p:nvSpPr>
          <p:cNvPr id="6" name="Rectangle 5">
            <a:extLst>
              <a:ext uri="{FF2B5EF4-FFF2-40B4-BE49-F238E27FC236}">
                <a16:creationId xmlns:a16="http://schemas.microsoft.com/office/drawing/2014/main" id="{ADA9DBCF-73E7-6D65-7ADD-4C70A1814FC2}"/>
              </a:ext>
            </a:extLst>
          </p:cNvPr>
          <p:cNvSpPr/>
          <p:nvPr/>
        </p:nvSpPr>
        <p:spPr>
          <a:xfrm>
            <a:off x="8343900" y="2859087"/>
            <a:ext cx="2495550" cy="33337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a:p>
            <a:pPr algn="ctr"/>
            <a:endParaRPr lang="en-US">
              <a:solidFill>
                <a:schemeClr val="tx1"/>
              </a:solidFill>
            </a:endParaRPr>
          </a:p>
          <a:p>
            <a:pPr algn="ctr"/>
            <a:r>
              <a:rPr lang="en-US">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426061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FF8F5-0477-67F7-97BC-14F193B90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305CE-2490-B78B-A674-7CF339B38E6A}"/>
              </a:ext>
            </a:extLst>
          </p:cNvPr>
          <p:cNvSpPr>
            <a:spLocks noGrp="1"/>
          </p:cNvSpPr>
          <p:nvPr>
            <p:ph type="title"/>
          </p:nvPr>
        </p:nvSpPr>
        <p:spPr>
          <a:solidFill>
            <a:srgbClr val="2F4E6D"/>
          </a:solidFill>
        </p:spPr>
        <p:txBody>
          <a:bodyPr/>
          <a:lstStyle/>
          <a:p>
            <a:r>
              <a:rPr lang="en-US">
                <a:solidFill>
                  <a:schemeClr val="bg1"/>
                </a:solidFill>
              </a:rPr>
              <a:t>Work Time: Initial Impressions</a:t>
            </a:r>
          </a:p>
        </p:txBody>
      </p:sp>
      <p:pic>
        <p:nvPicPr>
          <p:cNvPr id="12" name="Picture 11">
            <a:extLst>
              <a:ext uri="{FF2B5EF4-FFF2-40B4-BE49-F238E27FC236}">
                <a16:creationId xmlns:a16="http://schemas.microsoft.com/office/drawing/2014/main" id="{5102815E-6FCA-E4FE-C131-382CC6C3B3E6}"/>
              </a:ext>
            </a:extLst>
          </p:cNvPr>
          <p:cNvPicPr>
            <a:picLocks noChangeAspect="1"/>
          </p:cNvPicPr>
          <p:nvPr/>
        </p:nvPicPr>
        <p:blipFill>
          <a:blip r:embed="rId3"/>
          <a:stretch>
            <a:fillRect/>
          </a:stretch>
        </p:blipFill>
        <p:spPr>
          <a:xfrm>
            <a:off x="6096000" y="2479094"/>
            <a:ext cx="4982077" cy="1837570"/>
          </a:xfrm>
          <a:prstGeom prst="rect">
            <a:avLst/>
          </a:prstGeom>
        </p:spPr>
      </p:pic>
      <p:pic>
        <p:nvPicPr>
          <p:cNvPr id="13" name="20">
            <a:extLst>
              <a:ext uri="{FF2B5EF4-FFF2-40B4-BE49-F238E27FC236}">
                <a16:creationId xmlns:a16="http://schemas.microsoft.com/office/drawing/2014/main" id="{3CEAEACD-E779-D343-81BC-A5C310B87B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4" name="19">
            <a:extLst>
              <a:ext uri="{FF2B5EF4-FFF2-40B4-BE49-F238E27FC236}">
                <a16:creationId xmlns:a16="http://schemas.microsoft.com/office/drawing/2014/main" id="{99E9D496-F43B-0E45-1662-E2FF7ED8D6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5" name="18">
            <a:extLst>
              <a:ext uri="{FF2B5EF4-FFF2-40B4-BE49-F238E27FC236}">
                <a16:creationId xmlns:a16="http://schemas.microsoft.com/office/drawing/2014/main" id="{953753B0-D59B-D3DA-0522-E752DC3E56E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6" name="17">
            <a:extLst>
              <a:ext uri="{FF2B5EF4-FFF2-40B4-BE49-F238E27FC236}">
                <a16:creationId xmlns:a16="http://schemas.microsoft.com/office/drawing/2014/main" id="{72FA876A-E519-75B1-FA80-D3931B7B873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7" name="16">
            <a:extLst>
              <a:ext uri="{FF2B5EF4-FFF2-40B4-BE49-F238E27FC236}">
                <a16:creationId xmlns:a16="http://schemas.microsoft.com/office/drawing/2014/main" id="{722E4EC0-C917-77CD-1F5C-9966602ADC2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8" name="Picture 47">
            <a:extLst>
              <a:ext uri="{FF2B5EF4-FFF2-40B4-BE49-F238E27FC236}">
                <a16:creationId xmlns:a16="http://schemas.microsoft.com/office/drawing/2014/main" id="{46048689-E41B-3238-49D7-6C3F686486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19" name="Picture 51">
            <a:extLst>
              <a:ext uri="{FF2B5EF4-FFF2-40B4-BE49-F238E27FC236}">
                <a16:creationId xmlns:a16="http://schemas.microsoft.com/office/drawing/2014/main" id="{DD46F464-78A3-8D7F-EB86-350E9EF725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0" name="Picture 50">
            <a:extLst>
              <a:ext uri="{FF2B5EF4-FFF2-40B4-BE49-F238E27FC236}">
                <a16:creationId xmlns:a16="http://schemas.microsoft.com/office/drawing/2014/main" id="{3C82BB7C-9080-D387-BB8C-CB4F60ABD62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1" name="Picture 49">
            <a:extLst>
              <a:ext uri="{FF2B5EF4-FFF2-40B4-BE49-F238E27FC236}">
                <a16:creationId xmlns:a16="http://schemas.microsoft.com/office/drawing/2014/main" id="{7491D1E1-F4AE-54C1-2E29-7DDB7516E9E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2" name="Picture 48">
            <a:extLst>
              <a:ext uri="{FF2B5EF4-FFF2-40B4-BE49-F238E27FC236}">
                <a16:creationId xmlns:a16="http://schemas.microsoft.com/office/drawing/2014/main" id="{0A37D6F5-7A22-F3F7-3957-D7C0700F299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3" name="Picture 42">
            <a:extLst>
              <a:ext uri="{FF2B5EF4-FFF2-40B4-BE49-F238E27FC236}">
                <a16:creationId xmlns:a16="http://schemas.microsoft.com/office/drawing/2014/main" id="{B044CCE8-D373-A967-FCFC-4370BD5DAAC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4" name="Picture 46">
            <a:extLst>
              <a:ext uri="{FF2B5EF4-FFF2-40B4-BE49-F238E27FC236}">
                <a16:creationId xmlns:a16="http://schemas.microsoft.com/office/drawing/2014/main" id="{25377E00-9804-1BB7-6F46-A6D18EB9E3D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5" name="Picture 45">
            <a:extLst>
              <a:ext uri="{FF2B5EF4-FFF2-40B4-BE49-F238E27FC236}">
                <a16:creationId xmlns:a16="http://schemas.microsoft.com/office/drawing/2014/main" id="{0922CE20-9466-0D70-31C1-37F186F42A3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6" name="Picture 44">
            <a:extLst>
              <a:ext uri="{FF2B5EF4-FFF2-40B4-BE49-F238E27FC236}">
                <a16:creationId xmlns:a16="http://schemas.microsoft.com/office/drawing/2014/main" id="{473DDBFE-DBEE-72B9-6720-DDC207AEA25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7" name="Picture 43">
            <a:extLst>
              <a:ext uri="{FF2B5EF4-FFF2-40B4-BE49-F238E27FC236}">
                <a16:creationId xmlns:a16="http://schemas.microsoft.com/office/drawing/2014/main" id="{18DB91C5-9FE9-66AE-D484-D1692969582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8" name="Picture 27">
            <a:extLst>
              <a:ext uri="{FF2B5EF4-FFF2-40B4-BE49-F238E27FC236}">
                <a16:creationId xmlns:a16="http://schemas.microsoft.com/office/drawing/2014/main" id="{409F7A9C-9D35-AEF0-C0B5-B4DA7FC9E07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29" name="Picture 40">
            <a:extLst>
              <a:ext uri="{FF2B5EF4-FFF2-40B4-BE49-F238E27FC236}">
                <a16:creationId xmlns:a16="http://schemas.microsoft.com/office/drawing/2014/main" id="{D70017DE-C1E0-12C7-94C5-5414AA7CFE7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30" name="Picture 39">
            <a:extLst>
              <a:ext uri="{FF2B5EF4-FFF2-40B4-BE49-F238E27FC236}">
                <a16:creationId xmlns:a16="http://schemas.microsoft.com/office/drawing/2014/main" id="{B5B666E7-967A-8BA4-0090-5EFBD8E3E2C4}"/>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31" name="Picture 38">
            <a:extLst>
              <a:ext uri="{FF2B5EF4-FFF2-40B4-BE49-F238E27FC236}">
                <a16:creationId xmlns:a16="http://schemas.microsoft.com/office/drawing/2014/main" id="{2C26752D-84CA-5828-1FAC-2EA6DD39A25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32" name="Picture 33">
            <a:extLst>
              <a:ext uri="{FF2B5EF4-FFF2-40B4-BE49-F238E27FC236}">
                <a16:creationId xmlns:a16="http://schemas.microsoft.com/office/drawing/2014/main" id="{8040991C-1659-EB9F-A14E-F2F8FD89880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33" name="Picture 36">
            <a:extLst>
              <a:ext uri="{FF2B5EF4-FFF2-40B4-BE49-F238E27FC236}">
                <a16:creationId xmlns:a16="http://schemas.microsoft.com/office/drawing/2014/main" id="{BD076037-B3F0-E039-E674-6A09072ED0F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34" name="Picture 32">
            <a:extLst>
              <a:ext uri="{FF2B5EF4-FFF2-40B4-BE49-F238E27FC236}">
                <a16:creationId xmlns:a16="http://schemas.microsoft.com/office/drawing/2014/main" id="{AA8CD6D4-533F-166C-6E82-478D59DC4D3B}"/>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4305300" y="5167311"/>
            <a:ext cx="4367212" cy="1548656"/>
          </a:xfrm>
          <a:prstGeom prst="rect">
            <a:avLst/>
          </a:prstGeom>
          <a:noFill/>
        </p:spPr>
      </p:pic>
      <p:pic>
        <p:nvPicPr>
          <p:cNvPr id="5" name="Graphic 4" descr="Laptop outline">
            <a:extLst>
              <a:ext uri="{FF2B5EF4-FFF2-40B4-BE49-F238E27FC236}">
                <a16:creationId xmlns:a16="http://schemas.microsoft.com/office/drawing/2014/main" id="{B3ABDB2F-7760-7513-CAEE-DE93F55997F2}"/>
              </a:ext>
            </a:extLst>
          </p:cNvPr>
          <p:cNvPicPr>
            <a:picLocks noChangeAspect="1"/>
          </p:cNvPicPr>
          <p:nvPr/>
        </p:nvPicPr>
        <p:blipFill>
          <a:blip r:embed="rId26">
            <a:extLst>
              <a:ext uri="{96DAC541-7B7A-43D3-8B79-37D633B846F1}">
                <asvg:svgBlip xmlns:asvg="http://schemas.microsoft.com/office/drawing/2016/SVG/main" r:embed="rId27"/>
              </a:ext>
            </a:extLst>
          </a:blip>
          <a:srcRect t="18872" b="16956"/>
          <a:stretch>
            <a:fillRect/>
          </a:stretch>
        </p:blipFill>
        <p:spPr>
          <a:xfrm>
            <a:off x="1093872" y="2072979"/>
            <a:ext cx="3973239" cy="2549732"/>
          </a:xfrm>
          <a:prstGeom prst="rect">
            <a:avLst/>
          </a:prstGeom>
        </p:spPr>
      </p:pic>
      <p:pic>
        <p:nvPicPr>
          <p:cNvPr id="3" name="Picture 2">
            <a:extLst>
              <a:ext uri="{FF2B5EF4-FFF2-40B4-BE49-F238E27FC236}">
                <a16:creationId xmlns:a16="http://schemas.microsoft.com/office/drawing/2014/main" id="{9DA7ECC0-7BB4-873F-4FEC-B8636B31DE10}"/>
              </a:ext>
            </a:extLst>
          </p:cNvPr>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2340550" y="2517501"/>
            <a:ext cx="1479884" cy="1219338"/>
          </a:xfrm>
          <a:prstGeom prst="rect">
            <a:avLst/>
          </a:prstGeom>
          <a:ln>
            <a:noFill/>
          </a:ln>
        </p:spPr>
      </p:pic>
      <p:pic>
        <p:nvPicPr>
          <p:cNvPr id="6" name="Picture 5" descr="A qr code with black squares&#10;&#10;AI-generated content may be incorrect.">
            <a:extLst>
              <a:ext uri="{FF2B5EF4-FFF2-40B4-BE49-F238E27FC236}">
                <a16:creationId xmlns:a16="http://schemas.microsoft.com/office/drawing/2014/main" id="{C3EAF271-0090-E040-43F0-457258F0C6C7}"/>
              </a:ext>
            </a:extLst>
          </p:cNvPr>
          <p:cNvPicPr>
            <a:picLocks noChangeAspect="1"/>
          </p:cNvPicPr>
          <p:nvPr/>
        </p:nvPicPr>
        <p:blipFill>
          <a:blip r:embed="rId29"/>
          <a:stretch>
            <a:fillRect/>
          </a:stretch>
        </p:blipFill>
        <p:spPr>
          <a:xfrm>
            <a:off x="2340550" y="5222875"/>
            <a:ext cx="1270000" cy="1270000"/>
          </a:xfrm>
          <a:prstGeom prst="rect">
            <a:avLst/>
          </a:prstGeom>
        </p:spPr>
      </p:pic>
      <p:sp>
        <p:nvSpPr>
          <p:cNvPr id="8" name="TextBox 7">
            <a:extLst>
              <a:ext uri="{FF2B5EF4-FFF2-40B4-BE49-F238E27FC236}">
                <a16:creationId xmlns:a16="http://schemas.microsoft.com/office/drawing/2014/main" id="{23AFA473-7361-C8A2-6F75-71C74C71F80C}"/>
              </a:ext>
            </a:extLst>
          </p:cNvPr>
          <p:cNvSpPr txBox="1"/>
          <p:nvPr/>
        </p:nvSpPr>
        <p:spPr>
          <a:xfrm>
            <a:off x="838200" y="4600360"/>
            <a:ext cx="4633139" cy="369332"/>
          </a:xfrm>
          <a:prstGeom prst="rect">
            <a:avLst/>
          </a:prstGeom>
          <a:noFill/>
        </p:spPr>
        <p:txBody>
          <a:bodyPr wrap="square">
            <a:spAutoFit/>
          </a:bodyPr>
          <a:lstStyle/>
          <a:p>
            <a:r>
              <a:rPr lang="en-US"/>
              <a:t>https://</a:t>
            </a:r>
            <a:r>
              <a:rPr lang="en-US" err="1"/>
              <a:t>tinyurl.com</a:t>
            </a:r>
            <a:r>
              <a:rPr lang="en-US"/>
              <a:t>/</a:t>
            </a:r>
            <a:r>
              <a:rPr lang="en-US" err="1"/>
              <a:t>LearningExchangeFABI</a:t>
            </a:r>
            <a:endParaRPr lang="en-US"/>
          </a:p>
        </p:txBody>
      </p:sp>
    </p:spTree>
    <p:extLst>
      <p:ext uri="{BB962C8B-B14F-4D97-AF65-F5344CB8AC3E}">
        <p14:creationId xmlns:p14="http://schemas.microsoft.com/office/powerpoint/2010/main" val="398786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28"/>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9"/>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30"/>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32"/>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33"/>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1">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1" descr="Images of FABI STEP 1, FABI Step 2, FABI Step 3, FABI Step 4, and FABI Step 5 module covers.">
            <a:extLst>
              <a:ext uri="{FF2B5EF4-FFF2-40B4-BE49-F238E27FC236}">
                <a16:creationId xmlns:a16="http://schemas.microsoft.com/office/drawing/2014/main" id="{09BED73C-C245-369C-AC4E-C08BBC88F8E1}"/>
              </a:ext>
            </a:extLst>
          </p:cNvPr>
          <p:cNvPicPr>
            <a:picLocks noChangeAspect="1"/>
          </p:cNvPicPr>
          <p:nvPr/>
        </p:nvPicPr>
        <p:blipFill>
          <a:blip r:embed="rId2"/>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A96B-CD43-C3E0-6C80-D2FF24C041A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9C62648-C468-9460-D39B-3EF5DFD3886C}"/>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951EC874-BCF3-101A-FDBE-70BE863E4209}"/>
              </a:ext>
            </a:extLst>
          </p:cNvPr>
          <p:cNvSpPr>
            <a:spLocks noGrp="1"/>
          </p:cNvSpPr>
          <p:nvPr>
            <p:ph idx="1"/>
          </p:nvPr>
        </p:nvSpPr>
        <p:spPr>
          <a:xfrm>
            <a:off x="838199" y="1690688"/>
            <a:ext cx="11068878" cy="2840215"/>
          </a:xfrm>
        </p:spPr>
        <p:txBody>
          <a:bodyPr>
            <a:noAutofit/>
          </a:bodyPr>
          <a:lstStyle/>
          <a:p>
            <a:pPr lvl="0"/>
            <a:r>
              <a:rPr lang="en-US"/>
              <a:t>Describe how FABI is situated as a tertiary (Tier 3) intervention within a Ci3T model of prevention </a:t>
            </a:r>
          </a:p>
          <a:p>
            <a:pPr lvl="0"/>
            <a:r>
              <a:rPr lang="en-US"/>
              <a:t>Describe a step-by-step process to implement Functional Assessment-Based Intervention (FABI) as a Tier 3 support</a:t>
            </a:r>
          </a:p>
          <a:p>
            <a:r>
              <a:rPr lang="en-US"/>
              <a:t>Use school-wide data to identify a student who might benefit from a FABI</a:t>
            </a:r>
            <a:r>
              <a:rPr lang="en-US" sz="2400"/>
              <a:t> </a:t>
            </a:r>
            <a:endParaRPr lang="en-US" sz="2600">
              <a:effectLst/>
              <a:ea typeface="MS PGothic" panose="020B0600070205080204" pitchFamily="34" charset="-128"/>
              <a:cs typeface="Arial" panose="020B0604020202020204" pitchFamily="34" charset="0"/>
            </a:endParaRPr>
          </a:p>
        </p:txBody>
      </p:sp>
      <p:sp>
        <p:nvSpPr>
          <p:cNvPr id="4" name="Rectangle" descr="Highlighting over the second session outcome (Describe a step-by-step process to implement Functional Assessment-Based Intervention (FABI) as a Tier 3 support)">
            <a:extLst>
              <a:ext uri="{FF2B5EF4-FFF2-40B4-BE49-F238E27FC236}">
                <a16:creationId xmlns:a16="http://schemas.microsoft.com/office/drawing/2014/main" id="{C20C94A1-FDC3-AF4E-6E7F-9DC7BAADAA2D}"/>
              </a:ext>
            </a:extLst>
          </p:cNvPr>
          <p:cNvSpPr/>
          <p:nvPr/>
        </p:nvSpPr>
        <p:spPr>
          <a:xfrm>
            <a:off x="838198" y="2502703"/>
            <a:ext cx="10808368" cy="102709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16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 uri="{C183D7F6-B498-43B3-948B-1728B52AA6E4}">
                <adec:decorative xmlns:adec="http://schemas.microsoft.com/office/drawing/2017/decorative" val="1"/>
              </a:ext>
            </a:extLst>
          </p:cNvPr>
          <p:cNvSpPr>
            <a:spLocks noGrp="1"/>
          </p:cNvSpPr>
          <p:nvPr>
            <p:ph type="title"/>
          </p:nvPr>
        </p:nvSpPr>
        <p:spPr/>
        <p:txBody>
          <a:bodyPr/>
          <a:lstStyle/>
          <a:p>
            <a:r>
              <a:rPr lang="en-US"/>
              <a:t>Opportunities to Learn More</a:t>
            </a:r>
          </a:p>
        </p:txBody>
      </p:sp>
      <p:sp>
        <p:nvSpPr>
          <p:cNvPr id="6" name="Title">
            <a:extLst>
              <a:ext uri="{FF2B5EF4-FFF2-40B4-BE49-F238E27FC236}">
                <a16:creationId xmlns:a16="http://schemas.microsoft.com/office/drawing/2014/main" id="{BE32C394-6BF8-66D3-3465-09980576E15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Opportunities to Learn More 1</a:t>
            </a:r>
          </a:p>
        </p:txBody>
      </p:sp>
      <p:pic>
        <p:nvPicPr>
          <p:cNvPr id="7" name="Picture 1" descr="Screenshot of the Ci3T website on the Functional Assessment-Based Interventions tab">
            <a:extLst>
              <a:ext uri="{FF2B5EF4-FFF2-40B4-BE49-F238E27FC236}">
                <a16:creationId xmlns:a16="http://schemas.microsoft.com/office/drawing/2014/main" id="{E61BF64F-FE1C-A258-990C-7B17AF8CA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3565" y="1690688"/>
            <a:ext cx="4615414" cy="2805994"/>
          </a:xfrm>
          <a:prstGeom prst="rect">
            <a:avLst/>
          </a:prstGeom>
          <a:ln>
            <a:solidFill>
              <a:schemeClr val="tx1"/>
            </a:solidFill>
          </a:ln>
        </p:spPr>
      </p:pic>
      <p:pic>
        <p:nvPicPr>
          <p:cNvPr id="9" name="Picture 2" descr="Functional Assessment-Based Intervention: Effective Individualized Support for Students textbook cover">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4"/>
          <a:stretch>
            <a:fillRect/>
          </a:stretch>
        </p:blipFill>
        <p:spPr>
          <a:xfrm>
            <a:off x="7324344" y="1690688"/>
            <a:ext cx="2181606" cy="2863358"/>
          </a:xfrm>
          <a:ln>
            <a:solidFill>
              <a:schemeClr val="tx1"/>
            </a:solidFill>
          </a:ln>
        </p:spPr>
      </p:pic>
      <p:pic>
        <p:nvPicPr>
          <p:cNvPr id="5" name="Picture 3" descr="Images of FABI STEP 1, FABI Step 2, FABI Step 3, FABI Step 4, and FABI Step 5 module covers.">
            <a:extLst>
              <a:ext uri="{FF2B5EF4-FFF2-40B4-BE49-F238E27FC236}">
                <a16:creationId xmlns:a16="http://schemas.microsoft.com/office/drawing/2014/main" id="{80E847D3-1D4A-41C6-017A-26D83CDC8C08}"/>
              </a:ext>
            </a:extLst>
          </p:cNvPr>
          <p:cNvPicPr>
            <a:picLocks noChangeAspect="1"/>
          </p:cNvPicPr>
          <p:nvPr/>
        </p:nvPicPr>
        <p:blipFill>
          <a:blip r:embed="rId5"/>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E3D674DF-164C-F9EC-3617-55D38A93612B}"/>
              </a:ext>
            </a:extLst>
          </p:cNvPr>
          <p:cNvSpPr/>
          <p:nvPr/>
        </p:nvSpPr>
        <p:spPr>
          <a:xfrm>
            <a:off x="4727040"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Step 2: Conducting the Functional Assessment</a:t>
            </a:r>
          </a:p>
          <a:p>
            <a:pPr marL="285750" lvl="0" indent="-285750">
              <a:buFont typeface="Arial" panose="020B0604020202020204" pitchFamily="34" charset="0"/>
              <a:buChar char="•"/>
            </a:pPr>
            <a:r>
              <a:rPr lang="en-US" sz="1600"/>
              <a:t>Step 3: Collecting Baseline Data</a:t>
            </a:r>
          </a:p>
        </p:txBody>
      </p:sp>
      <p:sp>
        <p:nvSpPr>
          <p:cNvPr id="36" name="Rectangle: Rounded Corners 35">
            <a:extLst>
              <a:ext uri="{FF2B5EF4-FFF2-40B4-BE49-F238E27FC236}">
                <a16:creationId xmlns:a16="http://schemas.microsoft.com/office/drawing/2014/main" id="{8713AC31-6D29-E015-2DD1-966A2371A468}"/>
              </a:ext>
            </a:extLst>
          </p:cNvPr>
          <p:cNvSpPr/>
          <p:nvPr/>
        </p:nvSpPr>
        <p:spPr>
          <a:xfrm>
            <a:off x="8348521"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Step 4: Designing the Intervention</a:t>
            </a:r>
          </a:p>
          <a:p>
            <a:pPr marL="285750" lvl="0" indent="-285750">
              <a:buFont typeface="Arial" panose="020B0604020202020204" pitchFamily="34" charset="0"/>
              <a:buChar char="•"/>
            </a:pPr>
            <a:r>
              <a:rPr lang="en-US" sz="1600"/>
              <a:t>Step 5: Testing the Intervention</a:t>
            </a:r>
          </a:p>
        </p:txBody>
      </p:sp>
      <p:sp>
        <p:nvSpPr>
          <p:cNvPr id="34" name="Rectangle: Rounded Corners 33">
            <a:extLst>
              <a:ext uri="{FF2B5EF4-FFF2-40B4-BE49-F238E27FC236}">
                <a16:creationId xmlns:a16="http://schemas.microsoft.com/office/drawing/2014/main" id="{AC19A5F9-9566-D103-4DA5-198EAB8991AF}"/>
              </a:ext>
            </a:extLst>
          </p:cNvPr>
          <p:cNvSpPr/>
          <p:nvPr/>
        </p:nvSpPr>
        <p:spPr>
          <a:xfrm>
            <a:off x="917415" y="3621752"/>
            <a:ext cx="2468880" cy="1645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n-US" sz="1600"/>
              <a:t>FABI Overview</a:t>
            </a:r>
          </a:p>
          <a:p>
            <a:pPr marL="285750" lvl="0" indent="-285750">
              <a:buFont typeface="Arial" panose="020B0604020202020204" pitchFamily="34" charset="0"/>
              <a:buChar char="•"/>
            </a:pPr>
            <a:r>
              <a:rPr lang="en-US" sz="1600"/>
              <a:t>Step 1: Identifying Students Who May Benefit from FABI</a:t>
            </a:r>
          </a:p>
        </p:txBody>
      </p:sp>
      <p:sp>
        <p:nvSpPr>
          <p:cNvPr id="2" name="Title 1">
            <a:extLst>
              <a:ext uri="{FF2B5EF4-FFF2-40B4-BE49-F238E27FC236}">
                <a16:creationId xmlns:a16="http://schemas.microsoft.com/office/drawing/2014/main" id="{EE409D19-5089-07ED-7C83-A9985B108DB8}"/>
              </a:ext>
            </a:extLst>
          </p:cNvPr>
          <p:cNvSpPr>
            <a:spLocks noGrp="1"/>
          </p:cNvSpPr>
          <p:nvPr>
            <p:ph type="title" idx="4294967295"/>
          </p:nvPr>
        </p:nvSpPr>
        <p:spPr>
          <a:xfrm>
            <a:off x="1044064" y="163583"/>
            <a:ext cx="10515600" cy="1325563"/>
          </a:xfrm>
        </p:spPr>
        <p:txBody>
          <a:bodyPr>
            <a:normAutofit/>
          </a:bodyPr>
          <a:lstStyle/>
          <a:p>
            <a:r>
              <a:rPr lang="en-US" sz="4000"/>
              <a:t>LPS Learning Exchange Series Progression</a:t>
            </a:r>
          </a:p>
        </p:txBody>
      </p:sp>
      <p:grpSp>
        <p:nvGrpSpPr>
          <p:cNvPr id="22" name="Group 21">
            <a:extLst>
              <a:ext uri="{FF2B5EF4-FFF2-40B4-BE49-F238E27FC236}">
                <a16:creationId xmlns:a16="http://schemas.microsoft.com/office/drawing/2014/main" id="{049FA582-7A4C-8699-57AD-E035F5F57B3F}"/>
              </a:ext>
            </a:extLst>
          </p:cNvPr>
          <p:cNvGrpSpPr/>
          <p:nvPr/>
        </p:nvGrpSpPr>
        <p:grpSpPr>
          <a:xfrm>
            <a:off x="945658" y="1594435"/>
            <a:ext cx="2435120" cy="2255670"/>
            <a:chOff x="926432" y="1690688"/>
            <a:chExt cx="2435120" cy="2255670"/>
          </a:xfrm>
        </p:grpSpPr>
        <p:sp>
          <p:nvSpPr>
            <p:cNvPr id="19" name="Flowchart: Connector 18">
              <a:extLst>
                <a:ext uri="{FF2B5EF4-FFF2-40B4-BE49-F238E27FC236}">
                  <a16:creationId xmlns:a16="http://schemas.microsoft.com/office/drawing/2014/main" id="{C8CF662A-31F8-EAFA-6483-D64392AB6017}"/>
                </a:ext>
              </a:extLst>
            </p:cNvPr>
            <p:cNvSpPr/>
            <p:nvPr/>
          </p:nvSpPr>
          <p:spPr>
            <a:xfrm>
              <a:off x="926432"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Google Shape;60;p13">
              <a:extLst>
                <a:ext uri="{FF2B5EF4-FFF2-40B4-BE49-F238E27FC236}">
                  <a16:creationId xmlns:a16="http://schemas.microsoft.com/office/drawing/2014/main" id="{1443F9B3-6248-F052-32BA-504ABD1AC455}"/>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278380" y="2276265"/>
              <a:ext cx="1816195" cy="469154"/>
            </a:xfrm>
            <a:prstGeom prst="rect">
              <a:avLst/>
            </a:prstGeom>
            <a:noFill/>
            <a:ln>
              <a:noFill/>
            </a:ln>
          </p:spPr>
        </p:pic>
        <p:sp>
          <p:nvSpPr>
            <p:cNvPr id="14" name="TextBox 13">
              <a:extLst>
                <a:ext uri="{FF2B5EF4-FFF2-40B4-BE49-F238E27FC236}">
                  <a16:creationId xmlns:a16="http://schemas.microsoft.com/office/drawing/2014/main" id="{5C00D8A3-0487-0CB2-710A-1E71700A5318}"/>
                </a:ext>
              </a:extLst>
            </p:cNvPr>
            <p:cNvSpPr txBox="1"/>
            <p:nvPr/>
          </p:nvSpPr>
          <p:spPr>
            <a:xfrm>
              <a:off x="1179485" y="2818523"/>
              <a:ext cx="1979987" cy="646331"/>
            </a:xfrm>
            <a:prstGeom prst="rect">
              <a:avLst/>
            </a:prstGeom>
            <a:solidFill>
              <a:srgbClr val="F8CCCC"/>
            </a:solidFill>
          </p:spPr>
          <p:txBody>
            <a:bodyPr wrap="square" rtlCol="0">
              <a:spAutoFit/>
            </a:bodyPr>
            <a:lstStyle/>
            <a:p>
              <a:pPr algn="ctr"/>
              <a:r>
                <a:rPr lang="en-US" b="1"/>
                <a:t>Session 1</a:t>
              </a:r>
            </a:p>
            <a:p>
              <a:pPr algn="ctr"/>
              <a:r>
                <a:rPr lang="en-US"/>
                <a:t>October 10, 2025</a:t>
              </a:r>
            </a:p>
          </p:txBody>
        </p:sp>
      </p:grpSp>
      <p:grpSp>
        <p:nvGrpSpPr>
          <p:cNvPr id="23" name="Group 22">
            <a:extLst>
              <a:ext uri="{FF2B5EF4-FFF2-40B4-BE49-F238E27FC236}">
                <a16:creationId xmlns:a16="http://schemas.microsoft.com/office/drawing/2014/main" id="{72EC48BE-E821-8E00-DC37-7FA665347935}"/>
              </a:ext>
            </a:extLst>
          </p:cNvPr>
          <p:cNvGrpSpPr/>
          <p:nvPr/>
        </p:nvGrpSpPr>
        <p:grpSpPr>
          <a:xfrm>
            <a:off x="4686832" y="1594435"/>
            <a:ext cx="2435120" cy="2255670"/>
            <a:chOff x="4937378" y="1690688"/>
            <a:chExt cx="2435120" cy="2255670"/>
          </a:xfrm>
        </p:grpSpPr>
        <p:sp>
          <p:nvSpPr>
            <p:cNvPr id="20" name="Flowchart: Connector 19">
              <a:extLst>
                <a:ext uri="{FF2B5EF4-FFF2-40B4-BE49-F238E27FC236}">
                  <a16:creationId xmlns:a16="http://schemas.microsoft.com/office/drawing/2014/main" id="{DAEAD956-4A34-63AE-4325-731EDBB065DC}"/>
                </a:ext>
              </a:extLst>
            </p:cNvPr>
            <p:cNvSpPr/>
            <p:nvPr/>
          </p:nvSpPr>
          <p:spPr>
            <a:xfrm>
              <a:off x="4937378"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2" name="Google Shape;60;p13">
              <a:extLst>
                <a:ext uri="{FF2B5EF4-FFF2-40B4-BE49-F238E27FC236}">
                  <a16:creationId xmlns:a16="http://schemas.microsoft.com/office/drawing/2014/main" id="{1D673044-6282-DC29-E944-876DB9DB1C20}"/>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303929" y="2252441"/>
              <a:ext cx="1816195" cy="469154"/>
            </a:xfrm>
            <a:prstGeom prst="rect">
              <a:avLst/>
            </a:prstGeom>
            <a:noFill/>
            <a:ln>
              <a:noFill/>
            </a:ln>
          </p:spPr>
        </p:pic>
        <p:sp>
          <p:nvSpPr>
            <p:cNvPr id="15" name="TextBox 14">
              <a:extLst>
                <a:ext uri="{FF2B5EF4-FFF2-40B4-BE49-F238E27FC236}">
                  <a16:creationId xmlns:a16="http://schemas.microsoft.com/office/drawing/2014/main" id="{27696353-8365-8F39-3610-522D4EBBA542}"/>
                </a:ext>
              </a:extLst>
            </p:cNvPr>
            <p:cNvSpPr txBox="1"/>
            <p:nvPr/>
          </p:nvSpPr>
          <p:spPr>
            <a:xfrm>
              <a:off x="5189752" y="2784712"/>
              <a:ext cx="1930372" cy="646331"/>
            </a:xfrm>
            <a:prstGeom prst="rect">
              <a:avLst/>
            </a:prstGeom>
            <a:solidFill>
              <a:srgbClr val="F8CCCC"/>
            </a:solidFill>
          </p:spPr>
          <p:txBody>
            <a:bodyPr wrap="square" rtlCol="0">
              <a:spAutoFit/>
            </a:bodyPr>
            <a:lstStyle/>
            <a:p>
              <a:pPr algn="ctr"/>
              <a:r>
                <a:rPr lang="en-US" b="1"/>
                <a:t>Session 2</a:t>
              </a:r>
            </a:p>
            <a:p>
              <a:pPr algn="ctr"/>
              <a:r>
                <a:rPr lang="en-US"/>
                <a:t>January 5, 2026</a:t>
              </a:r>
            </a:p>
          </p:txBody>
        </p:sp>
      </p:grpSp>
      <p:grpSp>
        <p:nvGrpSpPr>
          <p:cNvPr id="24" name="Group 23">
            <a:extLst>
              <a:ext uri="{FF2B5EF4-FFF2-40B4-BE49-F238E27FC236}">
                <a16:creationId xmlns:a16="http://schemas.microsoft.com/office/drawing/2014/main" id="{5243EE97-42CC-0D37-90B9-A05866D81A99}"/>
              </a:ext>
            </a:extLst>
          </p:cNvPr>
          <p:cNvGrpSpPr/>
          <p:nvPr/>
        </p:nvGrpSpPr>
        <p:grpSpPr>
          <a:xfrm>
            <a:off x="8422489" y="1608626"/>
            <a:ext cx="2435120" cy="2255670"/>
            <a:chOff x="8791996" y="1690688"/>
            <a:chExt cx="2435120" cy="2255670"/>
          </a:xfrm>
        </p:grpSpPr>
        <p:sp>
          <p:nvSpPr>
            <p:cNvPr id="21" name="Flowchart: Connector 20">
              <a:extLst>
                <a:ext uri="{FF2B5EF4-FFF2-40B4-BE49-F238E27FC236}">
                  <a16:creationId xmlns:a16="http://schemas.microsoft.com/office/drawing/2014/main" id="{53728320-1C19-99C7-724B-EA77DBCFC1C3}"/>
                </a:ext>
              </a:extLst>
            </p:cNvPr>
            <p:cNvSpPr/>
            <p:nvPr/>
          </p:nvSpPr>
          <p:spPr>
            <a:xfrm>
              <a:off x="8791996" y="1690688"/>
              <a:ext cx="2435120" cy="2255670"/>
            </a:xfrm>
            <a:prstGeom prst="flowChartConnector">
              <a:avLst/>
            </a:prstGeom>
            <a:solidFill>
              <a:srgbClr val="F8CCCC"/>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Google Shape;60;p13">
              <a:extLst>
                <a:ext uri="{FF2B5EF4-FFF2-40B4-BE49-F238E27FC236}">
                  <a16:creationId xmlns:a16="http://schemas.microsoft.com/office/drawing/2014/main" id="{E9201AED-13CD-4E6D-A5FC-D50D57BF3CDE}"/>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9158029" y="2279476"/>
              <a:ext cx="1816195" cy="469154"/>
            </a:xfrm>
            <a:prstGeom prst="rect">
              <a:avLst/>
            </a:prstGeom>
            <a:noFill/>
            <a:ln>
              <a:noFill/>
            </a:ln>
          </p:spPr>
        </p:pic>
        <p:sp>
          <p:nvSpPr>
            <p:cNvPr id="16" name="TextBox 15">
              <a:extLst>
                <a:ext uri="{FF2B5EF4-FFF2-40B4-BE49-F238E27FC236}">
                  <a16:creationId xmlns:a16="http://schemas.microsoft.com/office/drawing/2014/main" id="{85FA330F-0D58-4A0C-2A10-BE198C2D7072}"/>
                </a:ext>
              </a:extLst>
            </p:cNvPr>
            <p:cNvSpPr txBox="1"/>
            <p:nvPr/>
          </p:nvSpPr>
          <p:spPr>
            <a:xfrm>
              <a:off x="9158029" y="2818523"/>
              <a:ext cx="1816196" cy="646331"/>
            </a:xfrm>
            <a:prstGeom prst="rect">
              <a:avLst/>
            </a:prstGeom>
            <a:solidFill>
              <a:srgbClr val="F8CCCC"/>
            </a:solidFill>
          </p:spPr>
          <p:txBody>
            <a:bodyPr wrap="square" rtlCol="0">
              <a:spAutoFit/>
            </a:bodyPr>
            <a:lstStyle/>
            <a:p>
              <a:pPr algn="ctr"/>
              <a:r>
                <a:rPr lang="en-US" b="1"/>
                <a:t>Session 3</a:t>
              </a:r>
            </a:p>
            <a:p>
              <a:pPr algn="ctr"/>
              <a:r>
                <a:rPr lang="en-US"/>
                <a:t>April 17, 2026</a:t>
              </a:r>
            </a:p>
          </p:txBody>
        </p:sp>
      </p:grpSp>
      <p:sp>
        <p:nvSpPr>
          <p:cNvPr id="31" name="Arrow: Right 30">
            <a:extLst>
              <a:ext uri="{FF2B5EF4-FFF2-40B4-BE49-F238E27FC236}">
                <a16:creationId xmlns:a16="http://schemas.microsoft.com/office/drawing/2014/main" id="{556AED84-1FB5-A4D3-3FC7-B74CBDEDE6F9}"/>
              </a:ext>
            </a:extLst>
          </p:cNvPr>
          <p:cNvSpPr/>
          <p:nvPr/>
        </p:nvSpPr>
        <p:spPr>
          <a:xfrm>
            <a:off x="3656678" y="2429754"/>
            <a:ext cx="820378" cy="707405"/>
          </a:xfrm>
          <a:prstGeom prst="rightArrow">
            <a:avLst/>
          </a:prstGeom>
          <a:solidFill>
            <a:srgbClr val="F8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88C56D31-1135-22C3-A694-420A71A2928E}"/>
              </a:ext>
            </a:extLst>
          </p:cNvPr>
          <p:cNvSpPr/>
          <p:nvPr/>
        </p:nvSpPr>
        <p:spPr>
          <a:xfrm>
            <a:off x="7372242" y="2429754"/>
            <a:ext cx="820378" cy="707405"/>
          </a:xfrm>
          <a:prstGeom prst="rightArrow">
            <a:avLst/>
          </a:prstGeom>
          <a:solidFill>
            <a:srgbClr val="F8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Process 38">
            <a:extLst>
              <a:ext uri="{FF2B5EF4-FFF2-40B4-BE49-F238E27FC236}">
                <a16:creationId xmlns:a16="http://schemas.microsoft.com/office/drawing/2014/main" id="{4B4FF2D6-D199-8F1E-C8BF-AFD6E90FD0B0}"/>
              </a:ext>
            </a:extLst>
          </p:cNvPr>
          <p:cNvSpPr/>
          <p:nvPr/>
        </p:nvSpPr>
        <p:spPr>
          <a:xfrm>
            <a:off x="2481125"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1</a:t>
            </a:r>
          </a:p>
          <a:p>
            <a:pPr algn="ctr"/>
            <a:r>
              <a:rPr lang="en-US"/>
              <a:t>FABI Step 2*</a:t>
            </a:r>
          </a:p>
        </p:txBody>
      </p:sp>
      <p:sp>
        <p:nvSpPr>
          <p:cNvPr id="43" name="Flowchart: Process 42">
            <a:extLst>
              <a:ext uri="{FF2B5EF4-FFF2-40B4-BE49-F238E27FC236}">
                <a16:creationId xmlns:a16="http://schemas.microsoft.com/office/drawing/2014/main" id="{D98E22FB-F17D-612A-DE80-5F7FE54561E8}"/>
              </a:ext>
            </a:extLst>
          </p:cNvPr>
          <p:cNvSpPr/>
          <p:nvPr/>
        </p:nvSpPr>
        <p:spPr>
          <a:xfrm>
            <a:off x="6301864"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2</a:t>
            </a:r>
          </a:p>
          <a:p>
            <a:pPr algn="ctr"/>
            <a:r>
              <a:rPr lang="en-US"/>
              <a:t>FABI Step 3</a:t>
            </a:r>
          </a:p>
        </p:txBody>
      </p:sp>
      <p:sp>
        <p:nvSpPr>
          <p:cNvPr id="44" name="Flowchart: Process 43">
            <a:extLst>
              <a:ext uri="{FF2B5EF4-FFF2-40B4-BE49-F238E27FC236}">
                <a16:creationId xmlns:a16="http://schemas.microsoft.com/office/drawing/2014/main" id="{3E7E45E4-68FB-6309-8B68-A1DF22E0C810}"/>
              </a:ext>
            </a:extLst>
          </p:cNvPr>
          <p:cNvSpPr/>
          <p:nvPr/>
        </p:nvSpPr>
        <p:spPr>
          <a:xfrm>
            <a:off x="9912231" y="5079415"/>
            <a:ext cx="1890756" cy="943816"/>
          </a:xfrm>
          <a:prstGeom prst="flowChartProcess">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i="1"/>
              <a:t>Homework</a:t>
            </a:r>
          </a:p>
          <a:p>
            <a:pPr algn="ctr"/>
            <a:r>
              <a:rPr lang="en-US"/>
              <a:t>FABI Step 4</a:t>
            </a:r>
          </a:p>
          <a:p>
            <a:pPr algn="ctr"/>
            <a:r>
              <a:rPr lang="en-US"/>
              <a:t>FABI Step 5</a:t>
            </a:r>
          </a:p>
        </p:txBody>
      </p:sp>
    </p:spTree>
    <p:extLst>
      <p:ext uri="{BB962C8B-B14F-4D97-AF65-F5344CB8AC3E}">
        <p14:creationId xmlns:p14="http://schemas.microsoft.com/office/powerpoint/2010/main" val="3689018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D761074-D206-36ED-5009-43B548C96A33}"/>
              </a:ext>
              <a:ext uri="{C183D7F6-B498-43B3-948B-1728B52AA6E4}">
                <adec:decorative xmlns:adec="http://schemas.microsoft.com/office/drawing/2017/decorative" val="1"/>
              </a:ext>
            </a:extLst>
          </p:cNvPr>
          <p:cNvSpPr>
            <a:spLocks noGrp="1"/>
          </p:cNvSpPr>
          <p:nvPr>
            <p:ph type="title"/>
          </p:nvPr>
        </p:nvSpPr>
        <p:spPr>
          <a:xfrm>
            <a:off x="831850" y="1709738"/>
            <a:ext cx="8483601" cy="2852737"/>
          </a:xfrm>
        </p:spPr>
        <p:txBody>
          <a:bodyPr/>
          <a:lstStyle/>
          <a:p>
            <a:r>
              <a:rPr lang="en-US"/>
              <a:t>Step 1: Identifying Students Who May Need a FABI</a:t>
            </a:r>
          </a:p>
        </p:txBody>
      </p:sp>
      <p:sp>
        <p:nvSpPr>
          <p:cNvPr id="6" name="Title">
            <a:extLst>
              <a:ext uri="{FF2B5EF4-FFF2-40B4-BE49-F238E27FC236}">
                <a16:creationId xmlns:a16="http://schemas.microsoft.com/office/drawing/2014/main" id="{3CA61C2A-7DA0-9C04-DC9C-919525A2BA60}"/>
              </a:ext>
            </a:extLst>
          </p:cNvPr>
          <p:cNvSpPr txBox="1">
            <a:spLocks/>
          </p:cNvSpPr>
          <p:nvPr/>
        </p:nvSpPr>
        <p:spPr>
          <a:xfrm>
            <a:off x="1000226" y="-128580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1</a:t>
            </a:r>
          </a:p>
        </p:txBody>
      </p:sp>
      <p:pic>
        <p:nvPicPr>
          <p:cNvPr id="7" name="Picture 1">
            <a:extLst>
              <a:ext uri="{FF2B5EF4-FFF2-40B4-BE49-F238E27FC236}">
                <a16:creationId xmlns:a16="http://schemas.microsoft.com/office/drawing/2014/main" id="{3DFFEDDB-B44C-B5F1-E6BC-AA628C53F938}"/>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935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1"/>
              </a:ext>
            </a:extLst>
          </p:cNvPr>
          <p:cNvSpPr>
            <a:spLocks noGrp="1"/>
          </p:cNvSpPr>
          <p:nvPr>
            <p:ph type="title"/>
          </p:nvPr>
        </p:nvSpPr>
        <p:spPr/>
        <p:txBody>
          <a:bodyPr/>
          <a:lstStyle/>
          <a:p>
            <a:r>
              <a:rPr lang="en-US"/>
              <a:t>Step 1: Identifying Students Who May Need a FABI</a:t>
            </a:r>
          </a:p>
        </p:txBody>
      </p:sp>
      <p:sp>
        <p:nvSpPr>
          <p:cNvPr id="3" name="Title">
            <a:extLst>
              <a:ext uri="{FF2B5EF4-FFF2-40B4-BE49-F238E27FC236}">
                <a16:creationId xmlns:a16="http://schemas.microsoft.com/office/drawing/2014/main" id="{7CFFAC2F-ABAB-F142-25FA-9F3A097B0CA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Identifying Students Who May Need a FABI 2</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165D-3317-72F8-1BF2-03465EB47D0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2B23A78-B2C3-B3A2-E3FC-87BA39E869F2}"/>
              </a:ext>
            </a:extLst>
          </p:cNvPr>
          <p:cNvSpPr>
            <a:spLocks noGrp="1"/>
          </p:cNvSpPr>
          <p:nvPr>
            <p:ph type="title"/>
          </p:nvPr>
        </p:nvSpPr>
        <p:spPr/>
        <p:txBody>
          <a:bodyPr/>
          <a:lstStyle/>
          <a:p>
            <a:pPr marL="0" indent="0">
              <a:buNone/>
            </a:pPr>
            <a:r>
              <a:rPr lang="en-US"/>
              <a:t>Review multiple sources of data</a:t>
            </a:r>
          </a:p>
        </p:txBody>
      </p:sp>
      <p:sp>
        <p:nvSpPr>
          <p:cNvPr id="5" name="Content Placeholder 1">
            <a:extLst>
              <a:ext uri="{FF2B5EF4-FFF2-40B4-BE49-F238E27FC236}">
                <a16:creationId xmlns:a16="http://schemas.microsoft.com/office/drawing/2014/main" id="{FFF5ED24-1AD2-1323-463D-D43CCBBB5BD9}"/>
              </a:ext>
            </a:extLst>
          </p:cNvPr>
          <p:cNvSpPr>
            <a:spLocks noGrp="1"/>
          </p:cNvSpPr>
          <p:nvPr>
            <p:ph sz="half" idx="2"/>
          </p:nvPr>
        </p:nvSpPr>
        <p:spPr>
          <a:xfrm>
            <a:off x="959567" y="1834696"/>
            <a:ext cx="9928566" cy="2291573"/>
          </a:xfrm>
        </p:spPr>
        <p:txBody>
          <a:bodyPr vert="horz" lIns="91440" tIns="45720" rIns="91440" bIns="45720" rtlCol="0" anchor="t">
            <a:normAutofit/>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p:txBody>
      </p:sp>
      <p:pic>
        <p:nvPicPr>
          <p:cNvPr id="3" name="Picture 1" descr="Image of a Functional Assessment-Based Intervenion Tier 3 Intervention Grid.">
            <a:extLst>
              <a:ext uri="{FF2B5EF4-FFF2-40B4-BE49-F238E27FC236}">
                <a16:creationId xmlns:a16="http://schemas.microsoft.com/office/drawing/2014/main" id="{E5C52D95-8257-120A-4732-D34743C193A4}"/>
              </a:ext>
            </a:extLst>
          </p:cNvPr>
          <p:cNvPicPr>
            <a:picLocks noChangeAspect="1"/>
          </p:cNvPicPr>
          <p:nvPr/>
        </p:nvPicPr>
        <p:blipFill>
          <a:blip r:embed="rId3"/>
          <a:stretch>
            <a:fillRect/>
          </a:stretch>
        </p:blipFill>
        <p:spPr>
          <a:xfrm>
            <a:off x="2980267" y="4124064"/>
            <a:ext cx="3115733" cy="2371016"/>
          </a:xfrm>
          <a:prstGeom prst="rect">
            <a:avLst/>
          </a:prstGeom>
        </p:spPr>
      </p:pic>
      <p:pic>
        <p:nvPicPr>
          <p:cNvPr id="4" name="Picture 2" descr="FABI referral checklist">
            <a:extLst>
              <a:ext uri="{FF2B5EF4-FFF2-40B4-BE49-F238E27FC236}">
                <a16:creationId xmlns:a16="http://schemas.microsoft.com/office/drawing/2014/main" id="{C2AAD08F-8608-82BB-1A6D-DEC2043678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4613" y="4091180"/>
            <a:ext cx="1855573" cy="2401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3">
            <a:extLst>
              <a:ext uri="{FF2B5EF4-FFF2-40B4-BE49-F238E27FC236}">
                <a16:creationId xmlns:a16="http://schemas.microsoft.com/office/drawing/2014/main" id="{2E8686DD-E822-6E96-5B69-C672429A57FF}"/>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9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4841-3C30-C31C-9570-F6BDFD49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3117-979F-894B-6B83-0147D3209D18}"/>
              </a:ext>
            </a:extLst>
          </p:cNvPr>
          <p:cNvSpPr>
            <a:spLocks noGrp="1"/>
          </p:cNvSpPr>
          <p:nvPr>
            <p:ph type="title"/>
          </p:nvPr>
        </p:nvSpPr>
        <p:spPr/>
        <p:txBody>
          <a:bodyPr/>
          <a:lstStyle/>
          <a:p>
            <a:pPr marL="0" indent="0">
              <a:buNone/>
            </a:pPr>
            <a:r>
              <a:rPr lang="en-US"/>
              <a:t>Connect with Family Member(s) and Student</a:t>
            </a:r>
          </a:p>
        </p:txBody>
      </p:sp>
      <p:sp>
        <p:nvSpPr>
          <p:cNvPr id="6" name="Text Placeholder 1">
            <a:extLst>
              <a:ext uri="{FF2B5EF4-FFF2-40B4-BE49-F238E27FC236}">
                <a16:creationId xmlns:a16="http://schemas.microsoft.com/office/drawing/2014/main" id="{427F2C60-5AE1-1EF0-529B-03D7BE41E8A9}"/>
              </a:ext>
            </a:extLst>
          </p:cNvPr>
          <p:cNvSpPr>
            <a:spLocks noGrp="1"/>
          </p:cNvSpPr>
          <p:nvPr>
            <p:ph type="body" idx="1"/>
          </p:nvPr>
        </p:nvSpPr>
        <p:spPr/>
        <p:txBody>
          <a:bodyPr/>
          <a:lstStyle/>
          <a:p>
            <a:r>
              <a:rPr lang="en-US"/>
              <a:t>Family Member(s)</a:t>
            </a:r>
          </a:p>
        </p:txBody>
      </p:sp>
      <p:sp>
        <p:nvSpPr>
          <p:cNvPr id="5" name="Content Placeholder 2">
            <a:extLst>
              <a:ext uri="{FF2B5EF4-FFF2-40B4-BE49-F238E27FC236}">
                <a16:creationId xmlns:a16="http://schemas.microsoft.com/office/drawing/2014/main" id="{391074F0-A1A8-D058-F044-18311D9B2A21}"/>
              </a:ext>
            </a:extLst>
          </p:cNvPr>
          <p:cNvSpPr>
            <a:spLocks noGrp="1"/>
          </p:cNvSpPr>
          <p:nvPr>
            <p:ph sz="half" idx="2"/>
          </p:nvPr>
        </p:nvSpPr>
        <p:spPr/>
        <p:txBody>
          <a:bodyPr vert="horz" lIns="91440" tIns="45720" rIns="91440" bIns="45720" rtlCol="0" anchor="t">
            <a:normAutofit/>
          </a:bodyPr>
          <a:lstStyle/>
          <a:p>
            <a:r>
              <a:rPr lang="en-US"/>
              <a:t>Describe FABI and role family member will play throughout FABI process</a:t>
            </a:r>
          </a:p>
          <a:p>
            <a:r>
              <a:rPr lang="en-US"/>
              <a:t>Explore other Tier 3 interventions</a:t>
            </a:r>
          </a:p>
          <a:p>
            <a:r>
              <a:rPr lang="en-US"/>
              <a:t>Secure permission following district procedures</a:t>
            </a:r>
          </a:p>
        </p:txBody>
      </p:sp>
      <p:sp>
        <p:nvSpPr>
          <p:cNvPr id="7" name="Text Placeholder 3">
            <a:extLst>
              <a:ext uri="{FF2B5EF4-FFF2-40B4-BE49-F238E27FC236}">
                <a16:creationId xmlns:a16="http://schemas.microsoft.com/office/drawing/2014/main" id="{E96AF58E-ABCB-CBC0-3F31-CF7BD21B103E}"/>
              </a:ext>
            </a:extLst>
          </p:cNvPr>
          <p:cNvSpPr>
            <a:spLocks noGrp="1"/>
          </p:cNvSpPr>
          <p:nvPr>
            <p:ph type="body" sz="quarter" idx="3"/>
          </p:nvPr>
        </p:nvSpPr>
        <p:spPr/>
        <p:txBody>
          <a:bodyPr/>
          <a:lstStyle/>
          <a:p>
            <a:r>
              <a:rPr lang="en-US"/>
              <a:t>Student</a:t>
            </a:r>
          </a:p>
        </p:txBody>
      </p:sp>
      <p:sp>
        <p:nvSpPr>
          <p:cNvPr id="8" name="Content Placeholder 4">
            <a:extLst>
              <a:ext uri="{FF2B5EF4-FFF2-40B4-BE49-F238E27FC236}">
                <a16:creationId xmlns:a16="http://schemas.microsoft.com/office/drawing/2014/main" id="{65266CEA-4A0F-50A4-F3DD-8933F12C5788}"/>
              </a:ext>
            </a:extLst>
          </p:cNvPr>
          <p:cNvSpPr>
            <a:spLocks noGrp="1"/>
          </p:cNvSpPr>
          <p:nvPr>
            <p:ph sz="quarter" idx="4"/>
          </p:nvPr>
        </p:nvSpPr>
        <p:spPr/>
        <p:txBody>
          <a:bodyPr/>
          <a:lstStyle/>
          <a:p>
            <a:r>
              <a:rPr lang="en-US"/>
              <a:t>Explain goals of FABI and how the student will be involved throughout the FABI process</a:t>
            </a:r>
          </a:p>
          <a:p>
            <a:r>
              <a:rPr lang="en-US"/>
              <a:t>Provide opportunity for student to ask questions</a:t>
            </a:r>
          </a:p>
          <a:p>
            <a:endParaRPr lang="en-US"/>
          </a:p>
        </p:txBody>
      </p:sp>
      <p:pic>
        <p:nvPicPr>
          <p:cNvPr id="6146" name="Picture 1">
            <a:extLst>
              <a:ext uri="{FF2B5EF4-FFF2-40B4-BE49-F238E27FC236}">
                <a16:creationId xmlns:a16="http://schemas.microsoft.com/office/drawing/2014/main" id="{56DD8306-59A7-3BAE-E340-72D2144EF13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3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BBCF83A-9F16-562A-688E-33BD537914B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2: Conducting the Functional Assessment</a:t>
            </a:r>
          </a:p>
        </p:txBody>
      </p:sp>
      <p:sp>
        <p:nvSpPr>
          <p:cNvPr id="2" name="Title 1">
            <a:extLst>
              <a:ext uri="{FF2B5EF4-FFF2-40B4-BE49-F238E27FC236}">
                <a16:creationId xmlns:a16="http://schemas.microsoft.com/office/drawing/2014/main" id="{A67A8D27-F6B1-D459-5472-0B0B89AEA7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1</a:t>
            </a:r>
          </a:p>
        </p:txBody>
      </p:sp>
      <p:pic>
        <p:nvPicPr>
          <p:cNvPr id="7" name="Picture 1">
            <a:extLst>
              <a:ext uri="{FF2B5EF4-FFF2-40B4-BE49-F238E27FC236}">
                <a16:creationId xmlns:a16="http://schemas.microsoft.com/office/drawing/2014/main" id="{2A4B5101-D572-7E32-57E6-E1EB32334689}"/>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a:t>Step 2: Conducting the Functional Assessment</a:t>
            </a:r>
          </a:p>
        </p:txBody>
      </p:sp>
      <p:sp>
        <p:nvSpPr>
          <p:cNvPr id="8" name="Title 1">
            <a:extLst>
              <a:ext uri="{FF2B5EF4-FFF2-40B4-BE49-F238E27FC236}">
                <a16:creationId xmlns:a16="http://schemas.microsoft.com/office/drawing/2014/main" id="{07DBF6F3-6F38-42FD-0D42-EF2DBE8E86C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Conducting the Functional Assessment 2</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8AFFA-4509-773B-DE42-262CC6DDB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97925-89F4-96A3-FD54-E6895CCCDB8C}"/>
              </a:ext>
            </a:extLst>
          </p:cNvPr>
          <p:cNvSpPr>
            <a:spLocks noGrp="1"/>
          </p:cNvSpPr>
          <p:nvPr>
            <p:ph type="title"/>
          </p:nvPr>
        </p:nvSpPr>
        <p:spPr/>
        <p:txBody>
          <a:bodyPr/>
          <a:lstStyle/>
          <a:p>
            <a:r>
              <a:rPr lang="en-US"/>
              <a:t>Understanding the Learning Environment and Context: School Context</a:t>
            </a:r>
          </a:p>
        </p:txBody>
      </p:sp>
      <p:sp>
        <p:nvSpPr>
          <p:cNvPr id="3" name="Content Placeholder 2">
            <a:extLst>
              <a:ext uri="{FF2B5EF4-FFF2-40B4-BE49-F238E27FC236}">
                <a16:creationId xmlns:a16="http://schemas.microsoft.com/office/drawing/2014/main" id="{098103ED-8CD4-A95A-FD13-06B8FDC83A6E}"/>
              </a:ext>
            </a:extLst>
          </p:cNvPr>
          <p:cNvSpPr>
            <a:spLocks noGrp="1"/>
          </p:cNvSpPr>
          <p:nvPr>
            <p:ph idx="1"/>
          </p:nvPr>
        </p:nvSpPr>
        <p:spPr/>
        <p:txBody>
          <a:bodyPr/>
          <a:lstStyle/>
          <a:p>
            <a:r>
              <a:rPr lang="en-US"/>
              <a:t>Ci3T Implementation Manual</a:t>
            </a:r>
          </a:p>
          <a:p>
            <a:r>
              <a:rPr lang="en-US"/>
              <a:t>Treatment Integrity and Social Validity Reports</a:t>
            </a:r>
          </a:p>
          <a:p>
            <a:r>
              <a:rPr lang="en-US"/>
              <a:t>Informal observations of teacher-teacher, teacher-student, and student-student interactions across settings (e.g., hallways, cafeteria, arrival and dismissal)</a:t>
            </a:r>
          </a:p>
        </p:txBody>
      </p:sp>
      <p:pic>
        <p:nvPicPr>
          <p:cNvPr id="4" name="Picture 2">
            <a:extLst>
              <a:ext uri="{FF2B5EF4-FFF2-40B4-BE49-F238E27FC236}">
                <a16:creationId xmlns:a16="http://schemas.microsoft.com/office/drawing/2014/main" id="{A217EF54-DF8F-B3D2-E54B-C2C9B13BCD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98401" y="4182569"/>
            <a:ext cx="1874073" cy="2310305"/>
          </a:xfrm>
          <a:prstGeom prst="rect">
            <a:avLst/>
          </a:prstGeom>
          <a:ln w="6350">
            <a:solidFill>
              <a:schemeClr val="tx1">
                <a:lumMod val="50000"/>
                <a:lumOff val="50000"/>
              </a:schemeClr>
            </a:solidFill>
          </a:ln>
        </p:spPr>
      </p:pic>
      <p:pic>
        <p:nvPicPr>
          <p:cNvPr id="5" name="Picture 2">
            <a:extLst>
              <a:ext uri="{FF2B5EF4-FFF2-40B4-BE49-F238E27FC236}">
                <a16:creationId xmlns:a16="http://schemas.microsoft.com/office/drawing/2014/main" id="{B54A7908-C05B-5236-22C8-9A10AC06EEE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08365" y="4182569"/>
            <a:ext cx="1785235" cy="2310305"/>
          </a:xfrm>
          <a:prstGeom prst="rect">
            <a:avLst/>
          </a:prstGeom>
          <a:ln>
            <a:solidFill>
              <a:schemeClr val="tx1"/>
            </a:solidFill>
          </a:ln>
        </p:spPr>
      </p:pic>
    </p:spTree>
    <p:extLst>
      <p:ext uri="{BB962C8B-B14F-4D97-AF65-F5344CB8AC3E}">
        <p14:creationId xmlns:p14="http://schemas.microsoft.com/office/powerpoint/2010/main" val="873716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BB46-1DDA-56FD-3652-57756C9E5199}"/>
              </a:ext>
            </a:extLst>
          </p:cNvPr>
          <p:cNvSpPr>
            <a:spLocks noGrp="1"/>
          </p:cNvSpPr>
          <p:nvPr>
            <p:ph type="title"/>
          </p:nvPr>
        </p:nvSpPr>
        <p:spPr/>
        <p:txBody>
          <a:bodyPr/>
          <a:lstStyle/>
          <a:p>
            <a:r>
              <a:rPr lang="en-US"/>
              <a:t>Understanding the Learning Environment and Context: Classroom Context</a:t>
            </a:r>
          </a:p>
        </p:txBody>
      </p:sp>
      <p:sp>
        <p:nvSpPr>
          <p:cNvPr id="3" name="Content Placeholder 2">
            <a:extLst>
              <a:ext uri="{FF2B5EF4-FFF2-40B4-BE49-F238E27FC236}">
                <a16:creationId xmlns:a16="http://schemas.microsoft.com/office/drawing/2014/main" id="{D0DCD2E3-1FA6-188C-36E1-0B7928B396C0}"/>
              </a:ext>
            </a:extLst>
          </p:cNvPr>
          <p:cNvSpPr>
            <a:spLocks noGrp="1"/>
          </p:cNvSpPr>
          <p:nvPr>
            <p:ph idx="1"/>
          </p:nvPr>
        </p:nvSpPr>
        <p:spPr/>
        <p:txBody>
          <a:bodyPr/>
          <a:lstStyle/>
          <a:p>
            <a:r>
              <a:rPr lang="en-US"/>
              <a:t>Classroom Map</a:t>
            </a:r>
          </a:p>
          <a:p>
            <a:r>
              <a:rPr lang="en-US"/>
              <a:t>Instructional schedule</a:t>
            </a:r>
          </a:p>
          <a:p>
            <a:r>
              <a:rPr lang="en-US"/>
              <a:t>Tier 1</a:t>
            </a:r>
          </a:p>
          <a:p>
            <a:pPr lvl="1"/>
            <a:r>
              <a:rPr lang="en-US"/>
              <a:t>Expectation matrix</a:t>
            </a:r>
          </a:p>
          <a:p>
            <a:pPr lvl="1"/>
            <a:r>
              <a:rPr lang="en-US"/>
              <a:t>Universal reinforcement system (e.g., tickets)</a:t>
            </a:r>
          </a:p>
          <a:p>
            <a:pPr lvl="1"/>
            <a:r>
              <a:rPr lang="en-US" err="1"/>
              <a:t>Classwide</a:t>
            </a:r>
            <a:r>
              <a:rPr lang="en-US"/>
              <a:t> system for behavior management</a:t>
            </a:r>
          </a:p>
          <a:p>
            <a:r>
              <a:rPr lang="en-US"/>
              <a:t>Universal Checklist</a:t>
            </a:r>
          </a:p>
          <a:p>
            <a:r>
              <a:rPr lang="en-US"/>
              <a:t>Teacher Ci3T Treatment Integrity: Direct Observation</a:t>
            </a:r>
          </a:p>
        </p:txBody>
      </p:sp>
      <p:pic>
        <p:nvPicPr>
          <p:cNvPr id="6" name="Picture 5" descr="A drawing of a room with desks and tables&#10;&#10;AI-generated content may be incorrect.">
            <a:extLst>
              <a:ext uri="{FF2B5EF4-FFF2-40B4-BE49-F238E27FC236}">
                <a16:creationId xmlns:a16="http://schemas.microsoft.com/office/drawing/2014/main" id="{48810FC6-CE7D-4618-3259-2652AC5FE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1034" y="1970930"/>
            <a:ext cx="1552575" cy="1458070"/>
          </a:xfrm>
          <a:prstGeom prst="rect">
            <a:avLst/>
          </a:prstGeom>
        </p:spPr>
      </p:pic>
      <p:pic>
        <p:nvPicPr>
          <p:cNvPr id="10" name="Picture 9" descr="A chart with text and images&#10;&#10;AI-generated content may be incorrect.">
            <a:extLst>
              <a:ext uri="{FF2B5EF4-FFF2-40B4-BE49-F238E27FC236}">
                <a16:creationId xmlns:a16="http://schemas.microsoft.com/office/drawing/2014/main" id="{1BF40799-6B33-12E3-F66A-F1A78B52B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7658" y="3216697"/>
            <a:ext cx="2092258" cy="1569194"/>
          </a:xfrm>
          <a:prstGeom prst="rect">
            <a:avLst/>
          </a:prstGeom>
        </p:spPr>
      </p:pic>
    </p:spTree>
    <p:extLst>
      <p:ext uri="{BB962C8B-B14F-4D97-AF65-F5344CB8AC3E}">
        <p14:creationId xmlns:p14="http://schemas.microsoft.com/office/powerpoint/2010/main" val="1790376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2153-8AD3-3591-4EEC-EBADC086C75A}"/>
              </a:ext>
            </a:extLst>
          </p:cNvPr>
          <p:cNvSpPr>
            <a:spLocks noGrp="1"/>
          </p:cNvSpPr>
          <p:nvPr>
            <p:ph type="title"/>
          </p:nvPr>
        </p:nvSpPr>
        <p:spPr/>
        <p:txBody>
          <a:bodyPr>
            <a:normAutofit/>
          </a:bodyPr>
          <a:lstStyle/>
          <a:p>
            <a:r>
              <a:rPr lang="en-US"/>
              <a:t>Records Review:  School Archival Records Search (SARS)</a:t>
            </a:r>
          </a:p>
        </p:txBody>
      </p:sp>
      <p:pic>
        <p:nvPicPr>
          <p:cNvPr id="9" name="Picture 8" descr="A paper with text on it&#10;&#10;AI-generated content may be incorrect.">
            <a:extLst>
              <a:ext uri="{FF2B5EF4-FFF2-40B4-BE49-F238E27FC236}">
                <a16:creationId xmlns:a16="http://schemas.microsoft.com/office/drawing/2014/main" id="{A8305AB8-4A21-1AD2-02E4-2563AC5DE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1726" y="2018365"/>
            <a:ext cx="3457575" cy="4474510"/>
          </a:xfrm>
          <a:prstGeom prst="rect">
            <a:avLst/>
          </a:prstGeom>
          <a:ln>
            <a:solidFill>
              <a:schemeClr val="tx1"/>
            </a:solidFill>
          </a:ln>
        </p:spPr>
      </p:pic>
      <p:pic>
        <p:nvPicPr>
          <p:cNvPr id="11" name="Picture 10" descr="A close-up of a document&#10;&#10;AI-generated content may be incorrect.">
            <a:extLst>
              <a:ext uri="{FF2B5EF4-FFF2-40B4-BE49-F238E27FC236}">
                <a16:creationId xmlns:a16="http://schemas.microsoft.com/office/drawing/2014/main" id="{6A659F4E-F487-C70B-A863-EEB9F3D7EE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2700" y="2018365"/>
            <a:ext cx="3457575" cy="4474510"/>
          </a:xfrm>
          <a:prstGeom prst="rect">
            <a:avLst/>
          </a:prstGeom>
          <a:ln>
            <a:solidFill>
              <a:schemeClr val="tx1"/>
            </a:solidFill>
          </a:ln>
        </p:spPr>
      </p:pic>
      <p:pic>
        <p:nvPicPr>
          <p:cNvPr id="12" name="Picture 11">
            <a:extLst>
              <a:ext uri="{FF2B5EF4-FFF2-40B4-BE49-F238E27FC236}">
                <a16:creationId xmlns:a16="http://schemas.microsoft.com/office/drawing/2014/main" id="{3618A06F-C07D-4165-EA3B-15C57747940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36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0378-389E-1047-44A5-8E802CF6A682}"/>
              </a:ext>
            </a:extLst>
          </p:cNvPr>
          <p:cNvSpPr>
            <a:spLocks noGrp="1"/>
          </p:cNvSpPr>
          <p:nvPr>
            <p:ph type="title"/>
          </p:nvPr>
        </p:nvSpPr>
        <p:spPr/>
        <p:txBody>
          <a:bodyPr/>
          <a:lstStyle/>
          <a:p>
            <a:r>
              <a:rPr lang="en-US"/>
              <a:t>Interviews</a:t>
            </a:r>
          </a:p>
        </p:txBody>
      </p:sp>
      <p:sp>
        <p:nvSpPr>
          <p:cNvPr id="6" name="Content Placeholder 5">
            <a:extLst>
              <a:ext uri="{FF2B5EF4-FFF2-40B4-BE49-F238E27FC236}">
                <a16:creationId xmlns:a16="http://schemas.microsoft.com/office/drawing/2014/main" id="{04F0C921-9EC7-A131-74BC-3F793E0FAC38}"/>
              </a:ext>
            </a:extLst>
          </p:cNvPr>
          <p:cNvSpPr>
            <a:spLocks noGrp="1"/>
          </p:cNvSpPr>
          <p:nvPr>
            <p:ph idx="1"/>
          </p:nvPr>
        </p:nvSpPr>
        <p:spPr>
          <a:xfrm>
            <a:off x="838200" y="1825625"/>
            <a:ext cx="10744200" cy="4351338"/>
          </a:xfrm>
        </p:spPr>
        <p:txBody>
          <a:bodyPr>
            <a:normAutofit/>
          </a:bodyPr>
          <a:lstStyle/>
          <a:p>
            <a:pPr marL="514350" indent="-514350">
              <a:buFont typeface="+mj-lt"/>
              <a:buAutoNum type="arabicPeriod"/>
            </a:pPr>
            <a:r>
              <a:rPr lang="en-US"/>
              <a:t>Teacher interview</a:t>
            </a:r>
          </a:p>
          <a:p>
            <a:pPr lvl="2"/>
            <a:r>
              <a:rPr lang="en-US">
                <a:solidFill>
                  <a:schemeClr val="tx2"/>
                </a:solidFill>
              </a:rPr>
              <a:t>Administer Preliminary Functional Assessment Survey </a:t>
            </a:r>
            <a:r>
              <a:rPr lang="en-US" sz="1800">
                <a:solidFill>
                  <a:schemeClr val="tx2"/>
                </a:solidFill>
              </a:rPr>
              <a:t>(PFAS; Dunlap et al., 1993)</a:t>
            </a:r>
            <a:endParaRPr lang="en-US">
              <a:solidFill>
                <a:schemeClr val="tx2"/>
              </a:solidFill>
            </a:endParaRPr>
          </a:p>
          <a:p>
            <a:pPr lvl="2"/>
            <a:r>
              <a:rPr lang="en-US">
                <a:solidFill>
                  <a:schemeClr val="tx2"/>
                </a:solidFill>
              </a:rPr>
              <a:t>Operationally define the target behavior </a:t>
            </a:r>
          </a:p>
          <a:p>
            <a:pPr lvl="2"/>
            <a:r>
              <a:rPr lang="en-US">
                <a:solidFill>
                  <a:schemeClr val="tx2"/>
                </a:solidFill>
              </a:rPr>
              <a:t>Understand more about the behavior (e.g., when it does / does not occur)</a:t>
            </a:r>
          </a:p>
          <a:p>
            <a:pPr marL="514350" indent="-514350">
              <a:buFont typeface="+mj-lt"/>
              <a:buAutoNum type="arabicPeriod"/>
            </a:pPr>
            <a:r>
              <a:rPr lang="en-US"/>
              <a:t>Family</a:t>
            </a:r>
          </a:p>
          <a:p>
            <a:pPr lvl="2"/>
            <a:r>
              <a:rPr lang="en-US">
                <a:solidFill>
                  <a:schemeClr val="tx2"/>
                </a:solidFill>
              </a:rPr>
              <a:t>Administer Preliminary Functional Assessment Survey </a:t>
            </a:r>
            <a:r>
              <a:rPr lang="en-US" sz="1800">
                <a:solidFill>
                  <a:schemeClr val="tx2"/>
                </a:solidFill>
              </a:rPr>
              <a:t>(PFAS; Dunlap et al., 1993)</a:t>
            </a:r>
            <a:endParaRPr lang="en-US">
              <a:solidFill>
                <a:schemeClr val="tx2"/>
              </a:solidFill>
            </a:endParaRPr>
          </a:p>
          <a:p>
            <a:pPr lvl="2"/>
            <a:r>
              <a:rPr lang="en-US">
                <a:solidFill>
                  <a:schemeClr val="tx2"/>
                </a:solidFill>
              </a:rPr>
              <a:t>Glean additional information about the target behavior from the family’s perspective</a:t>
            </a:r>
          </a:p>
          <a:p>
            <a:pPr marL="0" indent="0">
              <a:buNone/>
            </a:pPr>
            <a:r>
              <a:rPr lang="en-US"/>
              <a:t>3.</a:t>
            </a:r>
            <a:r>
              <a:rPr lang="en-US">
                <a:solidFill>
                  <a:schemeClr val="tx2"/>
                </a:solidFill>
              </a:rPr>
              <a:t> </a:t>
            </a:r>
            <a:r>
              <a:rPr lang="en-US"/>
              <a:t>Student</a:t>
            </a:r>
          </a:p>
          <a:p>
            <a:pPr lvl="2"/>
            <a:r>
              <a:rPr lang="en-US">
                <a:solidFill>
                  <a:schemeClr val="tx2"/>
                </a:solidFill>
              </a:rPr>
              <a:t>Student Assisted Functional Assessment Interview (Kern et al., 1994)</a:t>
            </a:r>
          </a:p>
          <a:p>
            <a:pPr lvl="2"/>
            <a:r>
              <a:rPr lang="en-US">
                <a:solidFill>
                  <a:schemeClr val="tx2"/>
                </a:solidFill>
              </a:rPr>
              <a:t>Understand more about the behavior from the student’s perspective</a:t>
            </a:r>
          </a:p>
        </p:txBody>
      </p:sp>
      <p:pic>
        <p:nvPicPr>
          <p:cNvPr id="7" name="Picture 6">
            <a:extLst>
              <a:ext uri="{FF2B5EF4-FFF2-40B4-BE49-F238E27FC236}">
                <a16:creationId xmlns:a16="http://schemas.microsoft.com/office/drawing/2014/main" id="{3ED1AE53-5183-F3C2-C100-3A664E52FB35}"/>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13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5" name="Title 1">
            <a:extLst>
              <a:ext uri="{FF2B5EF4-FFF2-40B4-BE49-F238E27FC236}">
                <a16:creationId xmlns:a16="http://schemas.microsoft.com/office/drawing/2014/main" id="{BF3B7197-7BF8-C191-EE1D-164CBE15AB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a:extLst>
              <a:ext uri="{FF2B5EF4-FFF2-40B4-BE49-F238E27FC236}">
                <a16:creationId xmlns:a16="http://schemas.microsoft.com/office/drawing/2014/main" id="{BF9A5584-8417-C70F-31EB-A27E139660A5}"/>
              </a:ext>
              <a:ext uri="{C183D7F6-B498-43B3-948B-1728B52AA6E4}">
                <adec:decorative xmlns:adec="http://schemas.microsoft.com/office/drawing/2017/decorative" val="1"/>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a:extLst>
              <a:ext uri="{FF2B5EF4-FFF2-40B4-BE49-F238E27FC236}">
                <a16:creationId xmlns:a16="http://schemas.microsoft.com/office/drawing/2014/main" id="{07D5B247-80F1-A34E-9773-E5C253BCD52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a:extLst>
              <a:ext uri="{FF2B5EF4-FFF2-40B4-BE49-F238E27FC236}">
                <a16:creationId xmlns:a16="http://schemas.microsoft.com/office/drawing/2014/main" id="{BB1FB652-BA86-FCEE-09F4-0495875D2ECB}"/>
              </a:ext>
              <a:ext uri="{C183D7F6-B498-43B3-948B-1728B52AA6E4}">
                <adec:decorative xmlns:adec="http://schemas.microsoft.com/office/drawing/2017/decorative" val="1"/>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You can earn 2 x PD points for application and 3 x for impact! </a:t>
            </a:r>
          </a:p>
          <a:p>
            <a:pPr algn="ctr"/>
            <a:r>
              <a:rPr lang="en-US"/>
              <a:t>We are happy to review your materials before you upload </a:t>
            </a:r>
            <a:r>
              <a:rPr lang="en-US">
                <a:sym typeface="Wingdings" pitchFamily="2" charset="2"/>
              </a:rPr>
              <a:t></a:t>
            </a:r>
            <a:endParaRPr lang="en-US"/>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Picture 1" descr="Image of a Preliminary Functional Assessment Survey.">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68052" y="1706987"/>
            <a:ext cx="3661789" cy="4738787"/>
          </a:xfrm>
          <a:ln>
            <a:solidFill>
              <a:schemeClr val="tx1"/>
            </a:solidFill>
          </a:ln>
        </p:spPr>
      </p:pic>
      <p:pic>
        <p:nvPicPr>
          <p:cNvPr id="9" name="Picture 2" descr="Infophographic: Defining Behaviors. Label, Define, List examples and list non-examples.">
            <a:extLst>
              <a:ext uri="{FF2B5EF4-FFF2-40B4-BE49-F238E27FC236}">
                <a16:creationId xmlns:a16="http://schemas.microsoft.com/office/drawing/2014/main" id="{ED330F46-343F-2320-235D-8649ADA35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494" y="1690688"/>
            <a:ext cx="3661789" cy="4746421"/>
          </a:xfrm>
          <a:prstGeom prst="rect">
            <a:avLst/>
          </a:prstGeom>
          <a:ln>
            <a:solidFill>
              <a:schemeClr val="tx1"/>
            </a:solidFill>
          </a:ln>
        </p:spPr>
      </p:pic>
    </p:spTree>
    <p:extLst>
      <p:ext uri="{BB962C8B-B14F-4D97-AF65-F5344CB8AC3E}">
        <p14:creationId xmlns:p14="http://schemas.microsoft.com/office/powerpoint/2010/main" val="1212801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F75FE09-9259-AB0F-F7A6-A1A9E8371C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 2</a:t>
            </a:r>
          </a:p>
        </p:txBody>
      </p:sp>
      <p:pic>
        <p:nvPicPr>
          <p:cNvPr id="2" name="Picture 1" descr="Close up of Defining Behaviors infographic: Identifying and defining a goal behavior-often referred to as a replacement behavior-is an important first step for any behavioral intervention. Read on to learn about the components and characteristics of clear behavior definitions. Label: Provide a name for the goal behavior. (Academic engagement) Definition: Provide an accurate and concise description. (Engaging in instructional tasks as requested) Examples: Generate a list of examples (Eyes on teacher, raising hand quietly) Non-examples: Generate a list of non-examples. (Non-academic talk with peers, doodling... ">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8493ECF-C339-63EA-82EE-161222A63CDC}"/>
              </a:ext>
              <a:ext uri="{C183D7F6-B498-43B3-948B-1728B52AA6E4}">
                <adec:decorative xmlns:adec="http://schemas.microsoft.com/office/drawing/2017/decorative" val="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Defining Behaviors 2</a:t>
            </a:r>
          </a:p>
        </p:txBody>
      </p:sp>
      <p:pic>
        <p:nvPicPr>
          <p:cNvPr id="2" name="Picture 1" descr="Close-up of Defining Behaviors inforgraphic: Characteristics of a clear behavior definition. 1. Objective, observable description. 2. Unambiguous and clear, so an observer could easily undestand. 3. Clearly articulates what does and does not meet the definition. 4. Leaves little room for subjective judgement. 5. Describes an action (e.g., shouting out) rather than a non-action (e.g., not raising han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5FD33DBA-07A8-3042-3A78-7D39B8C400E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1</a:t>
            </a:r>
          </a:p>
        </p:txBody>
      </p:sp>
      <p:graphicFrame>
        <p:nvGraphicFramePr>
          <p:cNvPr id="5" name="Content Placeholder">
            <a:extLst>
              <a:ext uri="{FF2B5EF4-FFF2-40B4-BE49-F238E27FC236}">
                <a16:creationId xmlns:a16="http://schemas.microsoft.com/office/drawing/2014/main" id="{FCA2C048-B10F-4E00-3E37-EC1BDE249768}"/>
              </a:ext>
            </a:extLst>
          </p:cNvPr>
          <p:cNvGraphicFramePr>
            <a:graphicFrameLocks noGrp="1"/>
          </p:cNvGraphicFramePr>
          <p:nvPr>
            <p:ph idx="1"/>
            <p:extLst>
              <p:ext uri="{D42A27DB-BD31-4B8C-83A1-F6EECF244321}">
                <p14:modId xmlns:p14="http://schemas.microsoft.com/office/powerpoint/2010/main" val="4168096938"/>
              </p:ext>
            </p:extLst>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 uri="{C183D7F6-B498-43B3-948B-1728B52AA6E4}">
                <adec:decorative xmlns:adec="http://schemas.microsoft.com/office/drawing/2017/decorative" val="1"/>
              </a:ext>
            </a:extLst>
          </p:cNvPr>
          <p:cNvSpPr>
            <a:spLocks noGrp="1"/>
          </p:cNvSpPr>
          <p:nvPr>
            <p:ph type="title"/>
          </p:nvPr>
        </p:nvSpPr>
        <p:spPr/>
        <p:txBody>
          <a:bodyPr/>
          <a:lstStyle/>
          <a:p>
            <a:r>
              <a:rPr lang="en-US"/>
              <a:t>Example Operational Definition</a:t>
            </a:r>
          </a:p>
        </p:txBody>
      </p:sp>
      <p:sp>
        <p:nvSpPr>
          <p:cNvPr id="3" name="Title">
            <a:extLst>
              <a:ext uri="{FF2B5EF4-FFF2-40B4-BE49-F238E27FC236}">
                <a16:creationId xmlns:a16="http://schemas.microsoft.com/office/drawing/2014/main" id="{B056A124-9346-8F7B-26FE-45AA6D0BAEB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 Operational Definition 2</a:t>
            </a:r>
          </a:p>
        </p:txBody>
      </p:sp>
      <p:graphicFrame>
        <p:nvGraphicFramePr>
          <p:cNvPr id="5" name="Content Placeholder">
            <a:extLst>
              <a:ext uri="{FF2B5EF4-FFF2-40B4-BE49-F238E27FC236}">
                <a16:creationId xmlns:a16="http://schemas.microsoft.com/office/drawing/2014/main" id="{882F5270-B7AE-C3F8-5C6B-FBD7D5566EF7}"/>
              </a:ext>
            </a:extLst>
          </p:cNvPr>
          <p:cNvGraphicFramePr>
            <a:graphicFrameLocks noGrp="1"/>
          </p:cNvGraphicFramePr>
          <p:nvPr>
            <p:ph idx="1"/>
            <p:extLst>
              <p:ext uri="{D42A27DB-BD31-4B8C-83A1-F6EECF244321}">
                <p14:modId xmlns:p14="http://schemas.microsoft.com/office/powerpoint/2010/main" val="1084469205"/>
              </p:ext>
            </p:extLst>
          </p:nvPr>
        </p:nvGraphicFramePr>
        <p:xfrm>
          <a:off x="980500" y="1690688"/>
          <a:ext cx="10240655" cy="4273938"/>
        </p:xfrm>
        <a:graphic>
          <a:graphicData uri="http://schemas.openxmlformats.org/drawingml/2006/table">
            <a:tbl>
              <a:tblPr firstRow="1" firstCol="1" bandRow="1"/>
              <a:tblGrid>
                <a:gridCol w="1988101">
                  <a:extLst>
                    <a:ext uri="{9D8B030D-6E8A-4147-A177-3AD203B41FA5}">
                      <a16:colId xmlns:a16="http://schemas.microsoft.com/office/drawing/2014/main" val="2732474540"/>
                    </a:ext>
                  </a:extLst>
                </a:gridCol>
                <a:gridCol w="8252554">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t>Verbal aggression is defined as any vocalization directed towards a peer or adult at a volume above expected conversational level for a given setting alongside use profanity or language that is not appropriate for the setting.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a:t>
                      </a:r>
                      <a:r>
                        <a:rPr lang="en-US" sz="2000" err="1">
                          <a:effectLst/>
                          <a:latin typeface="Arial" panose="020B0604020202020204" pitchFamily="34" charset="0"/>
                          <a:ea typeface="Calibri" panose="020F0502020204030204" pitchFamily="34" charset="0"/>
                          <a:cs typeface="Times New Roman" panose="02020603050405020304" pitchFamily="18" charset="0"/>
                        </a:rPr>
                        <a:t>uhhhggg</a:t>
                      </a:r>
                      <a:r>
                        <a:rPr lang="en-US" sz="2000">
                          <a:effectLst/>
                          <a:latin typeface="Arial" panose="020B0604020202020204" pitchFamily="34" charset="0"/>
                          <a:ea typeface="Calibri" panose="020F0502020204030204" pitchFamily="34" charset="0"/>
                          <a:cs typeface="Times New Roman" panose="02020603050405020304" pitchFamily="18" charset="0"/>
                        </a:rPr>
                        <a:t>”),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a:extLst>
              <a:ext uri="{FF2B5EF4-FFF2-40B4-BE49-F238E27FC236}">
                <a16:creationId xmlns:a16="http://schemas.microsoft.com/office/drawing/2014/main" id="{649F3ACD-FF6B-4686-FEA9-2CE627EC8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1</a:t>
            </a:r>
          </a:p>
        </p:txBody>
      </p:sp>
      <p:pic>
        <p:nvPicPr>
          <p:cNvPr id="7" name="Picture 1"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28913" y="1497438"/>
            <a:ext cx="9205737" cy="5178228"/>
          </a:xfrm>
        </p:spPr>
      </p:pic>
      <p:pic>
        <p:nvPicPr>
          <p:cNvPr id="4" name="Picture 2">
            <a:extLst>
              <a:ext uri="{FF2B5EF4-FFF2-40B4-BE49-F238E27FC236}">
                <a16:creationId xmlns:a16="http://schemas.microsoft.com/office/drawing/2014/main" id="{69EB2F27-747B-6408-A3DD-8D805161AAF5}"/>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36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Direct Observation (A-B-C Data Collection)</a:t>
            </a:r>
          </a:p>
        </p:txBody>
      </p:sp>
      <p:sp>
        <p:nvSpPr>
          <p:cNvPr id="3" name="Title 2">
            <a:extLst>
              <a:ext uri="{FF2B5EF4-FFF2-40B4-BE49-F238E27FC236}">
                <a16:creationId xmlns:a16="http://schemas.microsoft.com/office/drawing/2014/main" id="{F0CF377E-2F60-BE80-A232-1613E5DFB5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Direct Observation (A-B-C Data Collection) 2</a:t>
            </a:r>
          </a:p>
        </p:txBody>
      </p:sp>
      <p:sp>
        <p:nvSpPr>
          <p:cNvPr id="7" name="Content Placeholder 1">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5" name="Picture 1" descr="Image of an ABC Data Collection Form">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833191" y="2158801"/>
            <a:ext cx="4520609" cy="3493198"/>
          </a:xfrm>
          <a:ln>
            <a:solidFill>
              <a:schemeClr val="tx1"/>
            </a:solidFill>
          </a:ln>
        </p:spPr>
      </p:pic>
      <p:pic>
        <p:nvPicPr>
          <p:cNvPr id="8" name="Picture 2">
            <a:extLst>
              <a:ext uri="{FF2B5EF4-FFF2-40B4-BE49-F238E27FC236}">
                <a16:creationId xmlns:a16="http://schemas.microsoft.com/office/drawing/2014/main" id="{71402336-1AFF-74D0-E42A-A86E34E4C4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Picture 1" descr="Image of an ABC Data Collection Form. Table headers are: context, antecedent, behavior, consequence and function.">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01" y="1542790"/>
            <a:ext cx="10895798" cy="8419481"/>
          </a:xfrm>
          <a:prstGeom prst="rect">
            <a:avLst/>
          </a:prstGeom>
          <a:ln>
            <a:solidFill>
              <a:schemeClr val="tx1"/>
            </a:solidFill>
          </a:ln>
        </p:spPr>
      </p:pic>
      <p:pic>
        <p:nvPicPr>
          <p:cNvPr id="6" name="Highlight">
            <a:extLst>
              <a:ext uri="{FF2B5EF4-FFF2-40B4-BE49-F238E27FC236}">
                <a16:creationId xmlns:a16="http://schemas.microsoft.com/office/drawing/2014/main" id="{3ABF5390-E37C-0CA4-7217-465C61BA342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7008" y="4497974"/>
            <a:ext cx="514427" cy="298730"/>
          </a:xfrm>
          <a:prstGeom prst="rect">
            <a:avLst/>
          </a:prstGeom>
        </p:spPr>
      </p:pic>
      <p:sp>
        <p:nvSpPr>
          <p:cNvPr id="7" name="TextBox 1">
            <a:extLst>
              <a:ext uri="{FF2B5EF4-FFF2-40B4-BE49-F238E27FC236}">
                <a16:creationId xmlns:a16="http://schemas.microsoft.com/office/drawing/2014/main" id="{D772BF3A-78BC-039F-ABC0-D77C0407612B}"/>
              </a:ext>
              <a:ext uri="{C183D7F6-B498-43B3-948B-1728B52AA6E4}">
                <adec:decorative xmlns:adec="http://schemas.microsoft.com/office/drawing/2017/decorative" val="1"/>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2">
            <a:extLst>
              <a:ext uri="{FF2B5EF4-FFF2-40B4-BE49-F238E27FC236}">
                <a16:creationId xmlns:a16="http://schemas.microsoft.com/office/drawing/2014/main" id="{FCF8AF30-879E-32F9-FA56-0A629F88C469}"/>
              </a:ext>
              <a:ext uri="{C183D7F6-B498-43B3-948B-1728B52AA6E4}">
                <adec:decorative xmlns:adec="http://schemas.microsoft.com/office/drawing/2017/decorative" val="1"/>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3">
            <a:extLst>
              <a:ext uri="{FF2B5EF4-FFF2-40B4-BE49-F238E27FC236}">
                <a16:creationId xmlns:a16="http://schemas.microsoft.com/office/drawing/2014/main" id="{52100D91-FC54-84F1-76A0-356AB0914933}"/>
              </a:ext>
              <a:ext uri="{C183D7F6-B498-43B3-948B-1728B52AA6E4}">
                <adec:decorative xmlns:adec="http://schemas.microsoft.com/office/drawing/2017/decorative" val="1"/>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4">
            <a:extLst>
              <a:ext uri="{FF2B5EF4-FFF2-40B4-BE49-F238E27FC236}">
                <a16:creationId xmlns:a16="http://schemas.microsoft.com/office/drawing/2014/main" id="{71C4954B-CFD0-0C92-F61B-F4F3AC489591}"/>
              </a:ext>
              <a:ext uri="{C183D7F6-B498-43B3-948B-1728B52AA6E4}">
                <adec:decorative xmlns:adec="http://schemas.microsoft.com/office/drawing/2017/decorative" val="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Picture 1" descr="A diagram of a function matrix. Column headers are Positive Reinforcement and Negative Reinforcement. Row headings are Attention, Tangibles/Activities and Sensory.&#10;&#10;">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2734309" y="1470783"/>
            <a:ext cx="6723381" cy="5195340"/>
          </a:xfrm>
          <a:ln>
            <a:solidFill>
              <a:schemeClr val="tx1"/>
            </a:solidFill>
          </a:ln>
        </p:spPr>
      </p:pic>
      <p:sp>
        <p:nvSpPr>
          <p:cNvPr id="9" name="TextBox 1">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2">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3">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4">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5">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6">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2787B-55D2-34A6-1C03-163E5FF537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Function Matrix</a:t>
            </a:r>
          </a:p>
        </p:txBody>
      </p:sp>
      <p:graphicFrame>
        <p:nvGraphicFramePr>
          <p:cNvPr id="15" name="Table 1">
            <a:extLst>
              <a:ext uri="{FF2B5EF4-FFF2-40B4-BE49-F238E27FC236}">
                <a16:creationId xmlns:a16="http://schemas.microsoft.com/office/drawing/2014/main" id="{66D3599E-36D6-F318-E260-51E50A25D2F3}"/>
              </a:ext>
            </a:extLst>
          </p:cNvPr>
          <p:cNvGraphicFramePr>
            <a:graphicFrameLocks noGrp="1"/>
          </p:cNvGraphicFramePr>
          <p:nvPr>
            <p:extLst>
              <p:ext uri="{D42A27DB-BD31-4B8C-83A1-F6EECF244321}">
                <p14:modId xmlns:p14="http://schemas.microsoft.com/office/powerpoint/2010/main" val="3963417132"/>
              </p:ext>
            </p:extLst>
          </p:nvPr>
        </p:nvGraphicFramePr>
        <p:xfrm>
          <a:off x="406109" y="381000"/>
          <a:ext cx="11522035" cy="5833298"/>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8" name="Rectangle 1">
            <a:extLst>
              <a:ext uri="{FF2B5EF4-FFF2-40B4-BE49-F238E27FC236}">
                <a16:creationId xmlns:a16="http://schemas.microsoft.com/office/drawing/2014/main" id="{F0904525-9FED-ED40-B2F7-758354A6C8C1}"/>
              </a:ext>
              <a:ext uri="{C183D7F6-B498-43B3-948B-1728B52AA6E4}">
                <adec:decorative xmlns:adec="http://schemas.microsoft.com/office/drawing/2017/decorative" val="1"/>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2">
            <a:extLst>
              <a:ext uri="{FF2B5EF4-FFF2-40B4-BE49-F238E27FC236}">
                <a16:creationId xmlns:a16="http://schemas.microsoft.com/office/drawing/2014/main" id="{3C15F6F4-F6D8-4142-3F51-1C6C038401D4}"/>
              </a:ext>
              <a:ext uri="{C183D7F6-B498-43B3-948B-1728B52AA6E4}">
                <adec:decorative xmlns:adec="http://schemas.microsoft.com/office/drawing/2017/decorative" val="1"/>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
        <p:nvSpPr>
          <p:cNvPr id="17" name="TextBox 1">
            <a:extLst>
              <a:ext uri="{FF2B5EF4-FFF2-40B4-BE49-F238E27FC236}">
                <a16:creationId xmlns:a16="http://schemas.microsoft.com/office/drawing/2014/main" id="{D30EF223-A8F1-5A19-5B0B-7AA6ABFBD234}"/>
              </a:ext>
              <a:ext uri="{C183D7F6-B498-43B3-948B-1728B52AA6E4}">
                <adec:decorative xmlns:adec="http://schemas.microsoft.com/office/drawing/2017/decorative" val="1"/>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Autofit/>
          </a:bodyPr>
          <a:lstStyle/>
          <a:p>
            <a:pPr lvl="0"/>
            <a:r>
              <a:rPr lang="en-US"/>
              <a:t>Describe how FABI is situated as a tertiary (Tier 3) intervention within a Ci3T model of prevention </a:t>
            </a:r>
          </a:p>
          <a:p>
            <a:pPr lvl="0"/>
            <a:r>
              <a:rPr lang="en-US"/>
              <a:t>Describe a step-by-step process to implement Functional Assessment-Based Intervention (FABI) as a Tier 3 support</a:t>
            </a:r>
          </a:p>
          <a:p>
            <a:r>
              <a:rPr lang="en-US"/>
              <a:t>Use school-wide data to identify a student who might benefit from a FABI</a:t>
            </a:r>
            <a:r>
              <a:rPr lang="en-US" sz="2400"/>
              <a:t> </a:t>
            </a:r>
            <a:endParaRPr lang="en-US" sz="2600">
              <a:effectLst/>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53690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6D3-83F8-A726-F45C-AFC66FADC758}"/>
              </a:ext>
              <a:ext uri="{C183D7F6-B498-43B3-948B-1728B52AA6E4}">
                <adec:decorative xmlns:adec="http://schemas.microsoft.com/office/drawing/2017/decorative" val="1"/>
              </a:ext>
            </a:extLst>
          </p:cNvPr>
          <p:cNvSpPr>
            <a:spLocks noGrp="1"/>
          </p:cNvSpPr>
          <p:nvPr>
            <p:ph type="title"/>
          </p:nvPr>
        </p:nvSpPr>
        <p:spPr/>
        <p:txBody>
          <a:bodyPr/>
          <a:lstStyle/>
          <a:p>
            <a:r>
              <a:rPr lang="en-US" sz="4400"/>
              <a:t>Let</a:t>
            </a:r>
            <a:r>
              <a:rPr lang="en-US"/>
              <a:t>’s Practice!</a:t>
            </a:r>
          </a:p>
        </p:txBody>
      </p:sp>
      <p:sp>
        <p:nvSpPr>
          <p:cNvPr id="3" name="Title">
            <a:extLst>
              <a:ext uri="{FF2B5EF4-FFF2-40B4-BE49-F238E27FC236}">
                <a16:creationId xmlns:a16="http://schemas.microsoft.com/office/drawing/2014/main" id="{C39BDFD1-6E30-8122-996A-AA222E3622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Practice! 1</a:t>
            </a:r>
          </a:p>
        </p:txBody>
      </p:sp>
      <p:pic>
        <p:nvPicPr>
          <p:cNvPr id="5" name="Picture 1" descr="ABC collection form">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450" y="1520825"/>
            <a:ext cx="6434417" cy="4972050"/>
          </a:xfrm>
          <a:ln>
            <a:solidFill>
              <a:schemeClr val="tx1"/>
            </a:solidFill>
          </a:ln>
        </p:spPr>
      </p:pic>
      <p:sp>
        <p:nvSpPr>
          <p:cNvPr id="11" name="Rectangle 1">
            <a:extLst>
              <a:ext uri="{FF2B5EF4-FFF2-40B4-BE49-F238E27FC236}">
                <a16:creationId xmlns:a16="http://schemas.microsoft.com/office/drawing/2014/main" id="{81420D8F-6878-967C-3287-64962E08A544}"/>
              </a:ext>
              <a:ext uri="{C183D7F6-B498-43B3-948B-1728B52AA6E4}">
                <adec:decorative xmlns:adec="http://schemas.microsoft.com/office/drawing/2017/decorative" val="1"/>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2">
            <a:extLst>
              <a:ext uri="{FF2B5EF4-FFF2-40B4-BE49-F238E27FC236}">
                <a16:creationId xmlns:a16="http://schemas.microsoft.com/office/drawing/2014/main" id="{1D2FF2BD-4E4C-4B60-CDDA-F46D53043333}"/>
              </a:ext>
              <a:ext uri="{C183D7F6-B498-43B3-948B-1728B52AA6E4}">
                <adec:decorative xmlns:adec="http://schemas.microsoft.com/office/drawing/2017/decorative" val="1"/>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3">
            <a:extLst>
              <a:ext uri="{FF2B5EF4-FFF2-40B4-BE49-F238E27FC236}">
                <a16:creationId xmlns:a16="http://schemas.microsoft.com/office/drawing/2014/main" id="{EF7F7D89-E0BE-9576-D6CC-51FA1BEBE5B1}"/>
              </a:ext>
              <a:ext uri="{C183D7F6-B498-43B3-948B-1728B52AA6E4}">
                <adec:decorative xmlns:adec="http://schemas.microsoft.com/office/drawing/2017/decorative" val="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4">
            <a:extLst>
              <a:ext uri="{FF2B5EF4-FFF2-40B4-BE49-F238E27FC236}">
                <a16:creationId xmlns:a16="http://schemas.microsoft.com/office/drawing/2014/main" id="{DAE809C5-355E-05F0-8127-12D7B65D27F4}"/>
              </a:ext>
              <a:ext uri="{C183D7F6-B498-43B3-948B-1728B52AA6E4}">
                <adec:decorative xmlns:adec="http://schemas.microsoft.com/office/drawing/2017/decorative" val="1"/>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5">
            <a:extLst>
              <a:ext uri="{FF2B5EF4-FFF2-40B4-BE49-F238E27FC236}">
                <a16:creationId xmlns:a16="http://schemas.microsoft.com/office/drawing/2014/main" id="{B13EF328-91B1-B45F-1791-E1FD25BAFFBF}"/>
              </a:ext>
              <a:ext uri="{C183D7F6-B498-43B3-948B-1728B52AA6E4}">
                <adec:decorative xmlns:adec="http://schemas.microsoft.com/office/drawing/2017/decorative" val="1"/>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1">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pic>
        <p:nvPicPr>
          <p:cNvPr id="6" name="Picture 1" descr="A diagram of a function matrix">
            <a:extLst>
              <a:ext uri="{FF2B5EF4-FFF2-40B4-BE49-F238E27FC236}">
                <a16:creationId xmlns:a16="http://schemas.microsoft.com/office/drawing/2014/main" id="{FFF72C64-531A-7221-285C-5DE5430EE153}"/>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946451" y="1690688"/>
            <a:ext cx="3911045" cy="3022171"/>
          </a:xfrm>
          <a:prstGeom prst="rect">
            <a:avLst/>
          </a:prstGeom>
          <a:ln>
            <a:solidFill>
              <a:schemeClr val="tx1"/>
            </a:solidFill>
          </a:ln>
        </p:spPr>
      </p:pic>
      <p:sp>
        <p:nvSpPr>
          <p:cNvPr id="7" name="Arrow">
            <a:extLst>
              <a:ext uri="{FF2B5EF4-FFF2-40B4-BE49-F238E27FC236}">
                <a16:creationId xmlns:a16="http://schemas.microsoft.com/office/drawing/2014/main" id="{F4A1BEB7-1289-EA0C-31BA-3B9C0C037DFB}"/>
              </a:ext>
              <a:ext uri="{C183D7F6-B498-43B3-948B-1728B52AA6E4}">
                <adec:decorative xmlns:adec="http://schemas.microsoft.com/office/drawing/2017/decorative" val="1"/>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spTree>
    <p:extLst>
      <p:ext uri="{BB962C8B-B14F-4D97-AF65-F5344CB8AC3E}">
        <p14:creationId xmlns:p14="http://schemas.microsoft.com/office/powerpoint/2010/main" val="2106530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1">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sz="3600"/>
              <a:t>Work with your group to </a:t>
            </a:r>
          </a:p>
          <a:p>
            <a:pPr marL="0" indent="0">
              <a:buNone/>
            </a:pPr>
            <a:r>
              <a:rPr lang="en-US" sz="3600"/>
              <a:t>complete the Function Matrix.</a:t>
            </a:r>
            <a:endParaRPr lang="en-US" sz="3600">
              <a:cs typeface="Arial"/>
            </a:endParaRPr>
          </a:p>
        </p:txBody>
      </p:sp>
      <p:pic>
        <p:nvPicPr>
          <p:cNvPr id="3" name="Content Placeholder 2" descr="The Function Matrix">
            <a:extLst>
              <a:ext uri="{FF2B5EF4-FFF2-40B4-BE49-F238E27FC236}">
                <a16:creationId xmlns:a16="http://schemas.microsoft.com/office/drawing/2014/main" id="{4E29A3E1-D20E-033A-905B-98A9AEB88832}"/>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7495954" y="1935998"/>
            <a:ext cx="3384326" cy="2615161"/>
          </a:xfrm>
          <a:prstGeom prst="rect">
            <a:avLst/>
          </a:prstGeom>
          <a:ln>
            <a:solidFill>
              <a:schemeClr val="tx1"/>
            </a:solidFill>
          </a:ln>
        </p:spPr>
      </p:pic>
      <p:pic>
        <p:nvPicPr>
          <p:cNvPr id="4" name="Picture 47">
            <a:extLst>
              <a:ext uri="{FF2B5EF4-FFF2-40B4-BE49-F238E27FC236}">
                <a16:creationId xmlns:a16="http://schemas.microsoft.com/office/drawing/2014/main" id="{C1F8026A-4247-C0E2-18A4-93FBD53D0C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6" name="Picture 51">
            <a:extLst>
              <a:ext uri="{FF2B5EF4-FFF2-40B4-BE49-F238E27FC236}">
                <a16:creationId xmlns:a16="http://schemas.microsoft.com/office/drawing/2014/main" id="{7A7E4662-2242-306C-EA19-82781D9A73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7" name="Picture 50">
            <a:extLst>
              <a:ext uri="{FF2B5EF4-FFF2-40B4-BE49-F238E27FC236}">
                <a16:creationId xmlns:a16="http://schemas.microsoft.com/office/drawing/2014/main" id="{3EA290D1-EF86-21B2-136B-8E7D643EC08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8" name="Picture 49">
            <a:extLst>
              <a:ext uri="{FF2B5EF4-FFF2-40B4-BE49-F238E27FC236}">
                <a16:creationId xmlns:a16="http://schemas.microsoft.com/office/drawing/2014/main" id="{22B3F47B-5AA1-1E9D-CDD0-8B25B898165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9" name="Picture 48">
            <a:extLst>
              <a:ext uri="{FF2B5EF4-FFF2-40B4-BE49-F238E27FC236}">
                <a16:creationId xmlns:a16="http://schemas.microsoft.com/office/drawing/2014/main" id="{D767585D-4592-2000-CFEE-EEB90653CF8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10" name="Picture 42">
            <a:extLst>
              <a:ext uri="{FF2B5EF4-FFF2-40B4-BE49-F238E27FC236}">
                <a16:creationId xmlns:a16="http://schemas.microsoft.com/office/drawing/2014/main" id="{25376F66-A5BF-5614-9387-EF71E200891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3" name="Picture 46">
            <a:extLst>
              <a:ext uri="{FF2B5EF4-FFF2-40B4-BE49-F238E27FC236}">
                <a16:creationId xmlns:a16="http://schemas.microsoft.com/office/drawing/2014/main" id="{481863D4-AB82-DBCE-60E7-B8FD181D4FD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4" name="Picture 45">
            <a:extLst>
              <a:ext uri="{FF2B5EF4-FFF2-40B4-BE49-F238E27FC236}">
                <a16:creationId xmlns:a16="http://schemas.microsoft.com/office/drawing/2014/main" id="{00F11AD0-5E5F-409D-CAFF-ECB2F2BBF7C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5" name="Picture 44">
            <a:extLst>
              <a:ext uri="{FF2B5EF4-FFF2-40B4-BE49-F238E27FC236}">
                <a16:creationId xmlns:a16="http://schemas.microsoft.com/office/drawing/2014/main" id="{37C75AD8-241B-E8AE-F48C-1D2AFFCE796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6" name="Picture 43">
            <a:extLst>
              <a:ext uri="{FF2B5EF4-FFF2-40B4-BE49-F238E27FC236}">
                <a16:creationId xmlns:a16="http://schemas.microsoft.com/office/drawing/2014/main" id="{5BF42F93-DD2F-A5ED-C405-BEC44063561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7" name="Picture 41">
            <a:extLst>
              <a:ext uri="{FF2B5EF4-FFF2-40B4-BE49-F238E27FC236}">
                <a16:creationId xmlns:a16="http://schemas.microsoft.com/office/drawing/2014/main" id="{38D0B5F7-3A8C-43D2-E29A-928FEA6FE4B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8" name="Picture 40">
            <a:extLst>
              <a:ext uri="{FF2B5EF4-FFF2-40B4-BE49-F238E27FC236}">
                <a16:creationId xmlns:a16="http://schemas.microsoft.com/office/drawing/2014/main" id="{F2AF5BA0-25BC-E168-F4E4-0C6F611991E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29" name="Picture 39">
            <a:extLst>
              <a:ext uri="{FF2B5EF4-FFF2-40B4-BE49-F238E27FC236}">
                <a16:creationId xmlns:a16="http://schemas.microsoft.com/office/drawing/2014/main" id="{F9CF9F5B-53C3-D15B-4D25-EE9AF936930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30" name="Picture 38">
            <a:extLst>
              <a:ext uri="{FF2B5EF4-FFF2-40B4-BE49-F238E27FC236}">
                <a16:creationId xmlns:a16="http://schemas.microsoft.com/office/drawing/2014/main" id="{16B0A39E-C44D-E6AA-3D42-7B4206E37EE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31" name="Picture 33">
            <a:extLst>
              <a:ext uri="{FF2B5EF4-FFF2-40B4-BE49-F238E27FC236}">
                <a16:creationId xmlns:a16="http://schemas.microsoft.com/office/drawing/2014/main" id="{3F0F19C1-5864-CB85-EC9F-86CF680BF44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32" name="Picture 36">
            <a:extLst>
              <a:ext uri="{FF2B5EF4-FFF2-40B4-BE49-F238E27FC236}">
                <a16:creationId xmlns:a16="http://schemas.microsoft.com/office/drawing/2014/main" id="{6B1B850B-EEF1-4199-6896-8FBFF82BB5B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557587" y="4958593"/>
            <a:ext cx="5076825" cy="1800292"/>
          </a:xfrm>
          <a:prstGeom prst="rect">
            <a:avLst/>
          </a:prstGeom>
          <a:noFill/>
        </p:spPr>
      </p:pic>
      <p:pic>
        <p:nvPicPr>
          <p:cNvPr id="33" name="Picture 32">
            <a:extLst>
              <a:ext uri="{FF2B5EF4-FFF2-40B4-BE49-F238E27FC236}">
                <a16:creationId xmlns:a16="http://schemas.microsoft.com/office/drawing/2014/main" id="{62218FCD-C89E-9C34-425A-FC8AA66AC43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557588" y="4958593"/>
            <a:ext cx="5076823" cy="1800292"/>
          </a:xfrm>
          <a:prstGeom prst="rect">
            <a:avLst/>
          </a:prstGeom>
          <a:noFill/>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DD7D8FA-1CE3-9C57-F578-9A7B023A513F}"/>
              </a:ext>
            </a:extLst>
          </p:cNvPr>
          <p:cNvGraphicFramePr>
            <a:graphicFrameLocks noGrp="1"/>
          </p:cNvGraphicFramePr>
          <p:nvPr>
            <p:extLst>
              <p:ext uri="{D42A27DB-BD31-4B8C-83A1-F6EECF244321}">
                <p14:modId xmlns:p14="http://schemas.microsoft.com/office/powerpoint/2010/main" val="3207069393"/>
              </p:ext>
            </p:extLst>
          </p:nvPr>
        </p:nvGraphicFramePr>
        <p:xfrm>
          <a:off x="1068806" y="1690690"/>
          <a:ext cx="10054389" cy="4665531"/>
        </p:xfrm>
        <a:graphic>
          <a:graphicData uri="http://schemas.openxmlformats.org/drawingml/2006/table">
            <a:tbl>
              <a:tblPr firstRow="1" firstCol="1" bandRow="1"/>
              <a:tblGrid>
                <a:gridCol w="862263">
                  <a:extLst>
                    <a:ext uri="{9D8B030D-6E8A-4147-A177-3AD203B41FA5}">
                      <a16:colId xmlns:a16="http://schemas.microsoft.com/office/drawing/2014/main" val="982912177"/>
                    </a:ext>
                  </a:extLst>
                </a:gridCol>
                <a:gridCol w="4421605">
                  <a:extLst>
                    <a:ext uri="{9D8B030D-6E8A-4147-A177-3AD203B41FA5}">
                      <a16:colId xmlns:a16="http://schemas.microsoft.com/office/drawing/2014/main" val="50449059"/>
                    </a:ext>
                  </a:extLst>
                </a:gridCol>
                <a:gridCol w="4770521">
                  <a:extLst>
                    <a:ext uri="{9D8B030D-6E8A-4147-A177-3AD203B41FA5}">
                      <a16:colId xmlns:a16="http://schemas.microsoft.com/office/drawing/2014/main" val="697521974"/>
                    </a:ext>
                  </a:extLst>
                </a:gridCol>
              </a:tblGrid>
              <a:tr h="418480">
                <a:tc>
                  <a:txBody>
                    <a:bodyPr/>
                    <a:lstStyle/>
                    <a:p>
                      <a:pPr marL="0" marR="0">
                        <a:lnSpc>
                          <a:spcPct val="115000"/>
                        </a:lnSpc>
                        <a:spcAft>
                          <a:spcPts val="800"/>
                        </a:spcAft>
                        <a:buNone/>
                      </a:pPr>
                      <a:r>
                        <a:rPr lang="en-US" sz="1100" b="1">
                          <a:effectLst/>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Positive Reinforcement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Aft>
                          <a:spcPts val="800"/>
                        </a:spcAft>
                        <a:buNone/>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(access something)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15000"/>
                        </a:lnSpc>
                        <a:spcAft>
                          <a:spcPts val="800"/>
                        </a:spcAft>
                        <a:buNone/>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Negative Reinforcement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Aft>
                          <a:spcPts val="800"/>
                        </a:spcAft>
                        <a:buNone/>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(avoid something)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18975665"/>
                  </a:ext>
                </a:extLst>
              </a:tr>
              <a:tr h="1508143">
                <a:tc>
                  <a:txBody>
                    <a:bodyPr/>
                    <a:lstStyle/>
                    <a:p>
                      <a:pPr marL="0" marR="0">
                        <a:lnSpc>
                          <a:spcPct val="115000"/>
                        </a:lnSpc>
                        <a:spcAft>
                          <a:spcPts val="800"/>
                        </a:spcAft>
                        <a:buNone/>
                      </a:pPr>
                      <a:r>
                        <a:rPr lang="en-US" sz="1100" b="1">
                          <a:effectLst/>
                          <a:latin typeface="Arial" panose="020B0604020202020204" pitchFamily="34" charset="0"/>
                          <a:ea typeface="Calibri" panose="020F0502020204030204" pitchFamily="34" charset="0"/>
                          <a:cs typeface="Arial" panose="020B0604020202020204" pitchFamily="34" charset="0"/>
                        </a:rPr>
                        <a:t>Attention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Interview: “he likes any opportunity to talk with his peers or make his peers laugh” </a:t>
                      </a: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Interview: “instead of starting his work he’s out of his seat, playing with materials, talking with the person next to him, or asking me something completely unrelated to the task”</a:t>
                      </a: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ABC Data: 1.1, 2.1, 2.2, 2.3</a:t>
                      </a: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100">
                          <a:effectLst/>
                          <a:latin typeface="Arial" panose="020B0604020202020204" pitchFamily="34" charset="0"/>
                          <a:ea typeface="Calibri" panose="020F050202020403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8915687"/>
                  </a:ext>
                </a:extLst>
              </a:tr>
              <a:tr h="1508143">
                <a:tc>
                  <a:txBody>
                    <a:bodyPr/>
                    <a:lstStyle/>
                    <a:p>
                      <a:pPr marL="0" marR="0">
                        <a:lnSpc>
                          <a:spcPct val="115000"/>
                        </a:lnSpc>
                        <a:spcAft>
                          <a:spcPts val="800"/>
                        </a:spcAft>
                        <a:buNone/>
                      </a:pPr>
                      <a:r>
                        <a:rPr lang="en-US" sz="1100" b="1">
                          <a:effectLst/>
                          <a:latin typeface="Arial" panose="020B0604020202020204" pitchFamily="34" charset="0"/>
                          <a:ea typeface="Calibri" panose="020F0502020204030204" pitchFamily="34" charset="0"/>
                          <a:cs typeface="Arial" panose="020B0604020202020204" pitchFamily="34" charset="0"/>
                        </a:rPr>
                        <a:t>Tangibles/Activities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Interview: “he does well in science where we get to do more hands-on activities”</a:t>
                      </a: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Student Interview: “I wish we had more group work or fun activities” </a:t>
                      </a:r>
                    </a:p>
                  </a:txBody>
                  <a:tcPr marL="64105" marR="641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Interview: “instead of starting his work he’s out of his seat, playing with materials, talking with the person next to him, or asking me something completely unrelated to the task”</a:t>
                      </a: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Student Interview: “math is hard because the worksheets are so boring”</a:t>
                      </a: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ABC Data: 1.2, 1.3, 2.1, 2.3</a:t>
                      </a:r>
                    </a:p>
                  </a:txBody>
                  <a:tcPr marL="64105" marR="641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5334050"/>
                  </a:ext>
                </a:extLst>
              </a:tr>
              <a:tr h="633661">
                <a:tc>
                  <a:txBody>
                    <a:bodyPr/>
                    <a:lstStyle/>
                    <a:p>
                      <a:pPr marL="0" marR="0">
                        <a:lnSpc>
                          <a:spcPct val="115000"/>
                        </a:lnSpc>
                        <a:spcAft>
                          <a:spcPts val="800"/>
                        </a:spcAft>
                        <a:buNone/>
                      </a:pPr>
                      <a:r>
                        <a:rPr lang="en-US" sz="1100" b="1">
                          <a:effectLst/>
                          <a:latin typeface="Arial" panose="020B0604020202020204" pitchFamily="34" charset="0"/>
                          <a:ea typeface="Calibri" panose="020F0502020204030204" pitchFamily="34" charset="0"/>
                          <a:cs typeface="Arial" panose="020B0604020202020204" pitchFamily="34" charset="0"/>
                        </a:rPr>
                        <a:t>Sensory</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11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1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ABC Data: 1.2</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100" b="1">
                          <a:effectLst/>
                          <a:latin typeface="Arial" panose="020B0604020202020204" pitchFamily="34" charset="0"/>
                          <a:ea typeface="Calibri" panose="020F050202020403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105" marR="641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6045888"/>
                  </a:ext>
                </a:extLst>
              </a:tr>
            </a:tbl>
          </a:graphicData>
        </a:graphic>
      </p:graphicFrame>
      <p:sp>
        <p:nvSpPr>
          <p:cNvPr id="8" name="Title 7">
            <a:extLst>
              <a:ext uri="{FF2B5EF4-FFF2-40B4-BE49-F238E27FC236}">
                <a16:creationId xmlns:a16="http://schemas.microsoft.com/office/drawing/2014/main" id="{E23AA14C-51C6-C337-8B62-E64FA277575C}"/>
              </a:ext>
            </a:extLst>
          </p:cNvPr>
          <p:cNvSpPr>
            <a:spLocks noGrp="1"/>
          </p:cNvSpPr>
          <p:nvPr>
            <p:ph type="title"/>
          </p:nvPr>
        </p:nvSpPr>
        <p:spPr/>
        <p:txBody>
          <a:bodyPr/>
          <a:lstStyle/>
          <a:p>
            <a:r>
              <a:rPr lang="en-US"/>
              <a:t>Function Matrix Practice Debrief</a:t>
            </a:r>
          </a:p>
        </p:txBody>
      </p:sp>
    </p:spTree>
    <p:extLst>
      <p:ext uri="{BB962C8B-B14F-4D97-AF65-F5344CB8AC3E}">
        <p14:creationId xmlns:p14="http://schemas.microsoft.com/office/powerpoint/2010/main" val="3115265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2307-7835-118D-8D11-B0684B753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791AB-6DE3-2BBF-4108-7C08FDAF4738}"/>
              </a:ext>
            </a:extLst>
          </p:cNvPr>
          <p:cNvSpPr>
            <a:spLocks noGrp="1"/>
          </p:cNvSpPr>
          <p:nvPr>
            <p:ph type="title"/>
          </p:nvPr>
        </p:nvSpPr>
        <p:spPr>
          <a:solidFill>
            <a:srgbClr val="2F4E6D"/>
          </a:solidFill>
        </p:spPr>
        <p:txBody>
          <a:bodyPr/>
          <a:lstStyle/>
          <a:p>
            <a:r>
              <a:rPr lang="en-US">
                <a:solidFill>
                  <a:schemeClr val="bg1"/>
                </a:solidFill>
              </a:rPr>
              <a:t>Break</a:t>
            </a:r>
          </a:p>
        </p:txBody>
      </p:sp>
      <p:sp>
        <p:nvSpPr>
          <p:cNvPr id="3" name="Content Placeholder 2">
            <a:extLst>
              <a:ext uri="{FF2B5EF4-FFF2-40B4-BE49-F238E27FC236}">
                <a16:creationId xmlns:a16="http://schemas.microsoft.com/office/drawing/2014/main" id="{27E4095E-A940-498C-EF07-7721AB10F800}"/>
              </a:ext>
            </a:extLst>
          </p:cNvPr>
          <p:cNvSpPr>
            <a:spLocks noGrp="1"/>
          </p:cNvSpPr>
          <p:nvPr>
            <p:ph idx="1"/>
          </p:nvPr>
        </p:nvSpPr>
        <p:spPr>
          <a:xfrm>
            <a:off x="838200" y="1825625"/>
            <a:ext cx="7022432" cy="4351338"/>
          </a:xfrm>
        </p:spPr>
        <p:txBody>
          <a:bodyPr>
            <a:normAutofit/>
          </a:bodyPr>
          <a:lstStyle/>
          <a:p>
            <a:pPr marL="457200" indent="-457200">
              <a:buFont typeface="+mj-lt"/>
              <a:buAutoNum type="arabicPeriod"/>
            </a:pPr>
            <a:r>
              <a:rPr lang="en-US" sz="3600"/>
              <a:t>Use a sticky note to add any questions to the Parking Lot</a:t>
            </a:r>
          </a:p>
          <a:p>
            <a:pPr marL="457200" indent="-457200">
              <a:buFont typeface="+mj-lt"/>
              <a:buAutoNum type="arabicPeriod"/>
            </a:pPr>
            <a:r>
              <a:rPr lang="en-US" sz="3600"/>
              <a:t>Stretch your legs, drink some water, we will be back at:</a:t>
            </a:r>
          </a:p>
        </p:txBody>
      </p:sp>
      <p:sp>
        <p:nvSpPr>
          <p:cNvPr id="6" name="Rectangle 5">
            <a:extLst>
              <a:ext uri="{FF2B5EF4-FFF2-40B4-BE49-F238E27FC236}">
                <a16:creationId xmlns:a16="http://schemas.microsoft.com/office/drawing/2014/main" id="{327EF682-CD52-D908-5269-14BD0A31B4C9}"/>
              </a:ext>
            </a:extLst>
          </p:cNvPr>
          <p:cNvSpPr/>
          <p:nvPr/>
        </p:nvSpPr>
        <p:spPr>
          <a:xfrm>
            <a:off x="8165431" y="2094247"/>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a:p>
            <a:pPr algn="ctr"/>
            <a:endParaRPr lang="en-US">
              <a:solidFill>
                <a:schemeClr val="tx1"/>
              </a:solidFill>
            </a:endParaRPr>
          </a:p>
          <a:p>
            <a:pPr algn="ctr"/>
            <a:r>
              <a:rPr lang="en-US">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1250807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BDD2609-5085-0096-1DD5-49827940F306}"/>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3: Collecting Baseline Data</a:t>
            </a:r>
          </a:p>
        </p:txBody>
      </p:sp>
      <p:sp>
        <p:nvSpPr>
          <p:cNvPr id="2" name="Title">
            <a:extLst>
              <a:ext uri="{FF2B5EF4-FFF2-40B4-BE49-F238E27FC236}">
                <a16:creationId xmlns:a16="http://schemas.microsoft.com/office/drawing/2014/main" id="{75853721-9FE1-027B-ABA9-AFCD60EC0F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1</a:t>
            </a:r>
          </a:p>
        </p:txBody>
      </p:sp>
      <p:pic>
        <p:nvPicPr>
          <p:cNvPr id="7" name="Picture 1">
            <a:extLst>
              <a:ext uri="{FF2B5EF4-FFF2-40B4-BE49-F238E27FC236}">
                <a16:creationId xmlns:a16="http://schemas.microsoft.com/office/drawing/2014/main" id="{3C878540-337E-62F0-C88F-ED0BA13A7C8F}"/>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96338" y="1426022"/>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7CAB305-F231-C71C-7DDB-8E9C0D0B9C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6067" y="3058365"/>
            <a:ext cx="1294877" cy="1704607"/>
          </a:xfrm>
          <a:prstGeom prst="rect">
            <a:avLst/>
          </a:prstGeom>
          <a:ln>
            <a:solidFill>
              <a:schemeClr val="tx1"/>
            </a:solidFill>
          </a:ln>
        </p:spPr>
      </p:pic>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7" name="Title">
            <a:extLst>
              <a:ext uri="{FF2B5EF4-FFF2-40B4-BE49-F238E27FC236}">
                <a16:creationId xmlns:a16="http://schemas.microsoft.com/office/drawing/2014/main" id="{3918DC65-92C2-DB44-5B71-E39835F6CE0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2</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05255EDB-4E8C-5AE0-4165-289A10C698C1}"/>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D9DA25DC-F840-98D2-32F1-E6F68B78A07E}"/>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ACB0B16-6B3B-65A3-EF08-AE1FFC595F5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Dimensions of Behavior 1</a:t>
            </a:r>
          </a:p>
        </p:txBody>
      </p:sp>
      <p:pic>
        <p:nvPicPr>
          <p:cNvPr id="3" name="Picture 2" descr="Close-up of Dimensions of Behavior infographic with the following text: Frequency is the number of times a behavior occurs. The student raised their hand six times during history class. Rate is the number of times a behavior occurs per unit of time. During the 30 minute observation, the student initiated social interactions at a rate of three times per minute. Duration is the length of time the behavior occurs. The student was on-task for 4 minutes.">
            <a:extLst>
              <a:ext uri="{FF2B5EF4-FFF2-40B4-BE49-F238E27FC236}">
                <a16:creationId xmlns:a16="http://schemas.microsoft.com/office/drawing/2014/main" id="{E9F98FAD-D16C-8962-03A0-03AA996C2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A3A5DB-F516-4A70-F22D-029616530C6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Dimensions of Behavior 2</a:t>
            </a:r>
          </a:p>
        </p:txBody>
      </p:sp>
      <p:pic>
        <p:nvPicPr>
          <p:cNvPr id="3" name="Picture 2" descr="Cloe-up of Dimensions of Behavior infographic with the following text: Duration is the length of time the behavior occurs. The student was on-task for 4 minutes. Latency is the length of time bet ween the antecedent (e.g., when a behavior is requested) and the behavior. The teacher prompted the student to begin, the student picked up their pencil 15 second later. Force is the strength or intensity with which a behavior occurs. The student's pencil pressure while writing leaves a mark on the page underneath.">
            <a:extLst>
              <a:ext uri="{FF2B5EF4-FFF2-40B4-BE49-F238E27FC236}">
                <a16:creationId xmlns:a16="http://schemas.microsoft.com/office/drawing/2014/main" id="{306E2EC5-EE9C-28FB-8A52-9CEDFF325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5A1C019-4E82-019B-CE16-A609668C45F3}"/>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 a Measurement System: Event-Based</a:t>
            </a:r>
          </a:p>
        </p:txBody>
      </p:sp>
      <p:sp>
        <p:nvSpPr>
          <p:cNvPr id="8" name="Content Placeholder 1">
            <a:extLst>
              <a:ext uri="{FF2B5EF4-FFF2-40B4-BE49-F238E27FC236}">
                <a16:creationId xmlns:a16="http://schemas.microsoft.com/office/drawing/2014/main" id="{5A5C6815-258E-02D0-EFBC-3545972227C1}"/>
              </a:ext>
            </a:extLst>
          </p:cNvPr>
          <p:cNvSpPr>
            <a:spLocks noGrp="1"/>
          </p:cNvSpPr>
          <p:nvPr>
            <p:ph type="title" idx="4294967295"/>
          </p:nvPr>
        </p:nvSpPr>
        <p:spPr>
          <a:xfrm>
            <a:off x="838200" y="1825625"/>
            <a:ext cx="6257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Types of event-based measurement: </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Frequency</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Most appropriate for behaviors that are:</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Countable and discrete (e.g., relatively brief, clear start and end, and uniform in length).</a:t>
            </a:r>
          </a:p>
          <a:p>
            <a:pPr marL="685800" marR="0" lvl="1" indent="-2286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a:pPr>
            <a:r>
              <a:rPr kumimoji="0" lang="en-US" sz="2400" b="0" i="0" u="none" strike="noStrike" kern="1200" cap="none" spc="0" normalizeH="0" baseline="0" noProof="0">
                <a:ln>
                  <a:noFill/>
                </a:ln>
                <a:solidFill>
                  <a:schemeClr val="tx2"/>
                </a:solidFill>
                <a:effectLst/>
                <a:uLnTx/>
                <a:uFillTx/>
                <a:latin typeface="+mn-lt"/>
                <a:ea typeface="+mn-ea"/>
                <a:cs typeface="+mn-cs"/>
              </a:rPr>
              <a:t>Examples: talking out of turn, swearing, pushing</a:t>
            </a:r>
          </a:p>
        </p:txBody>
      </p:sp>
      <p:pic>
        <p:nvPicPr>
          <p:cNvPr id="9" name="Picture" descr="Image of a Baseline Data Collection: Event Recording form">
            <a:extLst>
              <a:ext uri="{FF2B5EF4-FFF2-40B4-BE49-F238E27FC236}">
                <a16:creationId xmlns:a16="http://schemas.microsoft.com/office/drawing/2014/main" id="{324458AF-E217-E334-6423-C5C52A7A6D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2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Tertiary (Tier 3) Interventions in Ci3T Models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200"/>
              <a:t>Functional Assessment-Based Intervention (FABI)</a:t>
            </a:r>
          </a:p>
          <a:p>
            <a:pPr marL="971550" lvl="1" indent="-514350">
              <a:spcBef>
                <a:spcPts val="1000"/>
              </a:spcBef>
              <a:buSzTx/>
              <a:buFont typeface="+mj-lt"/>
              <a:buAutoNum type="arabicPeriod"/>
              <a:defRPr/>
            </a:pPr>
            <a:r>
              <a:rPr lang="en-US"/>
              <a:t>FABI Overview</a:t>
            </a:r>
          </a:p>
          <a:p>
            <a:pPr marL="971550" lvl="1" indent="-514350">
              <a:spcBef>
                <a:spcPts val="1000"/>
              </a:spcBef>
              <a:buSzTx/>
              <a:buFont typeface="+mj-lt"/>
              <a:buAutoNum type="arabicPeriod"/>
              <a:defRPr/>
            </a:pPr>
            <a:r>
              <a:rPr lang="en-US"/>
              <a:t>5-Step Process to Implement FABI </a:t>
            </a:r>
            <a:endParaRPr lang="en-US" sz="3200"/>
          </a:p>
          <a:p>
            <a:pPr marL="514350" indent="-514350">
              <a:buFont typeface="+mj-lt"/>
              <a:buAutoNum type="arabicPeriod"/>
            </a:pPr>
            <a:r>
              <a:rPr lang="en-US" sz="3200"/>
              <a:t>Identifying Students Who Might Benefit from a Functional Assessment-Based Intervention</a:t>
            </a:r>
          </a:p>
          <a:p>
            <a:pPr marL="514350" indent="-514350">
              <a:buFont typeface="+mj-lt"/>
              <a:buAutoNum type="arabicPeriod"/>
            </a:pPr>
            <a:r>
              <a:rPr lang="en-US" sz="3200"/>
              <a:t>Wrapping Up and Moving Forward</a:t>
            </a:r>
          </a:p>
        </p:txBody>
      </p:sp>
    </p:spTree>
    <p:extLst>
      <p:ext uri="{BB962C8B-B14F-4D97-AF65-F5344CB8AC3E}">
        <p14:creationId xmlns:p14="http://schemas.microsoft.com/office/powerpoint/2010/main" val="1214318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graphicFrame>
        <p:nvGraphicFramePr>
          <p:cNvPr id="5" name="Table 4">
            <a:extLst>
              <a:ext uri="{FF2B5EF4-FFF2-40B4-BE49-F238E27FC236}">
                <a16:creationId xmlns:a16="http://schemas.microsoft.com/office/drawing/2014/main" id="{15AB9CB5-C670-CA78-F7C8-C9FB8600CFE7}"/>
              </a:ext>
            </a:extLst>
          </p:cNvPr>
          <p:cNvGraphicFramePr>
            <a:graphicFrameLocks noGrp="1"/>
          </p:cNvGraphicFramePr>
          <p:nvPr>
            <p:extLst>
              <p:ext uri="{D42A27DB-BD31-4B8C-83A1-F6EECF244321}">
                <p14:modId xmlns:p14="http://schemas.microsoft.com/office/powerpoint/2010/main" val="843427263"/>
              </p:ext>
            </p:extLst>
          </p:nvPr>
        </p:nvGraphicFramePr>
        <p:xfrm>
          <a:off x="1223210" y="1962632"/>
          <a:ext cx="9881937" cy="2735517"/>
        </p:xfrm>
        <a:graphic>
          <a:graphicData uri="http://schemas.openxmlformats.org/drawingml/2006/table">
            <a:tbl>
              <a:tblPr firstRow="1" firstCol="1" bandRow="1"/>
              <a:tblGrid>
                <a:gridCol w="2473467">
                  <a:extLst>
                    <a:ext uri="{9D8B030D-6E8A-4147-A177-3AD203B41FA5}">
                      <a16:colId xmlns:a16="http://schemas.microsoft.com/office/drawing/2014/main" val="674722862"/>
                    </a:ext>
                  </a:extLst>
                </a:gridCol>
                <a:gridCol w="7408470">
                  <a:extLst>
                    <a:ext uri="{9D8B030D-6E8A-4147-A177-3AD203B41FA5}">
                      <a16:colId xmlns:a16="http://schemas.microsoft.com/office/drawing/2014/main" val="1812677837"/>
                    </a:ext>
                  </a:extLst>
                </a:gridCol>
              </a:tblGrid>
              <a:tr h="377974">
                <a:tc gridSpan="2">
                  <a:txBody>
                    <a:bodyPr/>
                    <a:lstStyle/>
                    <a:p>
                      <a:pPr marL="0" marR="0">
                        <a:lnSpc>
                          <a:spcPct val="115000"/>
                        </a:lnSpc>
                        <a:spcAft>
                          <a:spcPts val="800"/>
                        </a:spcAft>
                        <a:buNone/>
                      </a:pPr>
                      <a:r>
                        <a:rPr lang="en-US" sz="2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Target Behavior</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extLst>
                  <a:ext uri="{0D108BD9-81ED-4DB2-BD59-A6C34878D82A}">
                    <a16:rowId xmlns:a16="http://schemas.microsoft.com/office/drawing/2014/main" val="2601072564"/>
                  </a:ext>
                </a:extLst>
              </a:tr>
              <a:tr h="364854">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Saying “cake”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45720"/>
                  </a:ext>
                </a:extLst>
              </a:tr>
              <a:tr h="364854">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Saying “cake” is defined as anytime Jim says the word “cake”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1903031"/>
                  </a:ext>
                </a:extLst>
              </a:tr>
              <a:tr h="364854">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“cake”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3258264"/>
                  </a:ext>
                </a:extLst>
              </a:tr>
              <a:tr h="364854">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“you guys”, “chocolate”, “breakfast”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3070582"/>
                  </a:ext>
                </a:extLst>
              </a:tr>
            </a:tbl>
          </a:graphicData>
        </a:graphic>
      </p:graphicFrame>
    </p:spTree>
    <p:extLst>
      <p:ext uri="{BB962C8B-B14F-4D97-AF65-F5344CB8AC3E}">
        <p14:creationId xmlns:p14="http://schemas.microsoft.com/office/powerpoint/2010/main" val="1763219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5E37-819B-2503-96DA-0B5724F9911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735FF2C-260F-2394-B98F-18CE713DEE45}"/>
              </a:ext>
            </a:extLst>
          </p:cNvPr>
          <p:cNvSpPr>
            <a:spLocks noGrp="1"/>
          </p:cNvSpPr>
          <p:nvPr>
            <p:ph type="title" idx="4294967295"/>
          </p:nvPr>
        </p:nvSpPr>
        <p:spPr>
          <a:xfrm>
            <a:off x="0" y="-1325563"/>
            <a:ext cx="10515600" cy="1325563"/>
          </a:xfrm>
        </p:spPr>
        <p:txBody>
          <a:bodyPr/>
          <a:lstStyle/>
          <a:p>
            <a:r>
              <a:rPr lang="en-US"/>
              <a:t>Let’s Practice – Frequency Recording 2</a:t>
            </a:r>
          </a:p>
        </p:txBody>
      </p:sp>
      <p:pic>
        <p:nvPicPr>
          <p:cNvPr id="4" name="Video Jim Gaffigan - Cake - Beyond the Pale.m4v" descr="Video: &quot;CAKE&quot; - Jim Gaffigan Stand up (Beyond The Pale) Link to video on YouTube with closed captioning is included in this slide's notes section">
            <a:hlinkClick r:id="" action="ppaction://media"/>
            <a:extLst>
              <a:ext uri="{FF2B5EF4-FFF2-40B4-BE49-F238E27FC236}">
                <a16:creationId xmlns:a16="http://schemas.microsoft.com/office/drawing/2014/main" id="{96F6A0A4-A3D0-6E86-4584-8C0AA537DB61}"/>
              </a:ext>
            </a:extLst>
          </p:cNvPr>
          <p:cNvPicPr>
            <a:picLocks noChangeAspect="1"/>
          </p:cNvPicPr>
          <p:nvPr>
            <a:videoFile r:link="rId1"/>
            <p:extLst>
              <p:ext uri="{DAA4B4D4-6D71-4841-9C94-3DE7FCFB9230}">
                <p14:media xmlns:p14="http://schemas.microsoft.com/office/powerpoint/2010/main" r:embed="rId2">
                  <p14:trim st="297" end="164706"/>
                </p14:media>
              </p:ext>
            </p:extLst>
          </p:nvPr>
        </p:nvPicPr>
        <p:blipFill>
          <a:blip r:embed="rId5"/>
          <a:stretch>
            <a:fillRect/>
          </a:stretch>
        </p:blipFill>
        <p:spPr>
          <a:xfrm>
            <a:off x="943618" y="170966"/>
            <a:ext cx="9772508" cy="6516067"/>
          </a:xfrm>
          <a:prstGeom prst="rect">
            <a:avLst/>
          </a:prstGeom>
        </p:spPr>
      </p:pic>
    </p:spTree>
    <p:extLst>
      <p:ext uri="{BB962C8B-B14F-4D97-AF65-F5344CB8AC3E}">
        <p14:creationId xmlns:p14="http://schemas.microsoft.com/office/powerpoint/2010/main" val="1660114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1">
            <a:extLst>
              <a:ext uri="{FF2B5EF4-FFF2-40B4-BE49-F238E27FC236}">
                <a16:creationId xmlns:a16="http://schemas.microsoft.com/office/drawing/2014/main" id="{2CC269C1-DC34-C603-0136-CAFE6E55B5AE}"/>
              </a:ext>
            </a:extLst>
          </p:cNvPr>
          <p:cNvSpPr>
            <a:spLocks noGrp="1"/>
          </p:cNvSpPr>
          <p:nvPr>
            <p:ph idx="1"/>
          </p:nvPr>
        </p:nvSpPr>
        <p:spPr>
          <a:xfrm>
            <a:off x="838200" y="1825625"/>
            <a:ext cx="8674768" cy="4351338"/>
          </a:xfrm>
        </p:spPr>
        <p:txBody>
          <a:bodyPr>
            <a:normAutofit/>
          </a:bodyPr>
          <a:lstStyle/>
          <a:p>
            <a:r>
              <a:rPr lang="en-US" sz="3200"/>
              <a:t>How many times did Jim say the word cake?</a:t>
            </a:r>
          </a:p>
          <a:p>
            <a:r>
              <a:rPr lang="en-US" sz="3200"/>
              <a:t>What about frequency recording was challenging?</a:t>
            </a:r>
          </a:p>
          <a:p>
            <a:r>
              <a:rPr lang="en-US" sz="3200"/>
              <a:t>Given those challenges, how could the measurement procedures be improved?</a:t>
            </a:r>
          </a:p>
        </p:txBody>
      </p:sp>
      <p:pic>
        <p:nvPicPr>
          <p:cNvPr id="4" name="Graphic">
            <a:extLst>
              <a:ext uri="{FF2B5EF4-FFF2-40B4-BE49-F238E27FC236}">
                <a16:creationId xmlns:a16="http://schemas.microsoft.com/office/drawing/2014/main" id="{7D632BC4-6169-4EA7-12DD-706ED9AF8B9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909384" y="3429000"/>
            <a:ext cx="2907632" cy="2108915"/>
          </a:xfrm>
          <a:prstGeom prst="rect">
            <a:avLst/>
          </a:prstGeom>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Select a Measurement System: Time-Based</a:t>
            </a:r>
          </a:p>
        </p:txBody>
      </p:sp>
      <p:sp>
        <p:nvSpPr>
          <p:cNvPr id="8" name="Content Placeholder 1">
            <a:extLst>
              <a:ext uri="{FF2B5EF4-FFF2-40B4-BE49-F238E27FC236}">
                <a16:creationId xmlns:a16="http://schemas.microsoft.com/office/drawing/2014/main" id="{48A923E6-6919-62A3-CA56-840F4D782131}"/>
              </a:ext>
            </a:extLst>
          </p:cNvPr>
          <p:cNvSpPr>
            <a:spLocks noGrp="1"/>
          </p:cNvSpPr>
          <p:nvPr>
            <p:ph idx="1"/>
          </p:nvPr>
        </p:nvSpPr>
        <p:spPr/>
        <p:txBody>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spTree>
    <p:extLst>
      <p:ext uri="{BB962C8B-B14F-4D97-AF65-F5344CB8AC3E}">
        <p14:creationId xmlns:p14="http://schemas.microsoft.com/office/powerpoint/2010/main" val="3067064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21685-90F7-D207-2618-CEB0AA5956D0}"/>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Collecting Baseline Data</a:t>
            </a:r>
          </a:p>
        </p:txBody>
      </p:sp>
      <p:sp>
        <p:nvSpPr>
          <p:cNvPr id="10" name="Title 2">
            <a:extLst>
              <a:ext uri="{FF2B5EF4-FFF2-40B4-BE49-F238E27FC236}">
                <a16:creationId xmlns:a16="http://schemas.microsoft.com/office/drawing/2014/main" id="{B5847AAB-97A6-9E9C-A3A1-95507815D08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Collecting Baseline Data 3</a:t>
            </a:r>
          </a:p>
        </p:txBody>
      </p:sp>
      <p:pic>
        <p:nvPicPr>
          <p:cNvPr id="3" name="Picture 1" descr="Image of a Step 3: Collelcdting Baseline Data Completion Checklist">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Highlight 1">
            <a:extLst>
              <a:ext uri="{FF2B5EF4-FFF2-40B4-BE49-F238E27FC236}">
                <a16:creationId xmlns:a16="http://schemas.microsoft.com/office/drawing/2014/main" id="{D401AC7F-8C69-92E8-4FFE-22EF9DB4B7EC}"/>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6FA377A0-6420-1AC7-B2CC-C89327DE6E42}"/>
              </a:ext>
              <a:ext uri="{C183D7F6-B498-43B3-948B-1728B52AA6E4}">
                <adec:decorative xmlns:adec="http://schemas.microsoft.com/office/drawing/2017/decorative" val="1"/>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descr="Reminder-although we aren't discussing these today developing data collection  procedures, training data collectors, and collecting baseline data are key components of this step!">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We will discuss these items at Session 2!</a:t>
            </a:r>
          </a:p>
        </p:txBody>
      </p:sp>
      <p:sp>
        <p:nvSpPr>
          <p:cNvPr id="9" name="Right Bracket">
            <a:extLst>
              <a:ext uri="{FF2B5EF4-FFF2-40B4-BE49-F238E27FC236}">
                <a16:creationId xmlns:a16="http://schemas.microsoft.com/office/drawing/2014/main" id="{E4D5C548-CBF5-FF89-5BD2-9EC95E11383C}"/>
              </a:ext>
              <a:ext uri="{C183D7F6-B498-43B3-948B-1728B52AA6E4}">
                <adec:decorative xmlns:adec="http://schemas.microsoft.com/office/drawing/2017/decorative" val="1"/>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6146" name="Picture 2">
            <a:extLst>
              <a:ext uri="{FF2B5EF4-FFF2-40B4-BE49-F238E27FC236}">
                <a16:creationId xmlns:a16="http://schemas.microsoft.com/office/drawing/2014/main" id="{C272F56B-83D2-597A-560B-B815C1CE65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68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E6A83-B917-8B83-D8B8-B2F0C0FAA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08B73-5B87-B277-9FE2-73D128A2D374}"/>
              </a:ext>
            </a:extLst>
          </p:cNvPr>
          <p:cNvSpPr>
            <a:spLocks noGrp="1"/>
          </p:cNvSpPr>
          <p:nvPr>
            <p:ph type="title"/>
          </p:nvPr>
        </p:nvSpPr>
        <p:spPr>
          <a:noFill/>
        </p:spPr>
        <p:txBody>
          <a:bodyPr/>
          <a:lstStyle/>
          <a:p>
            <a:r>
              <a:rPr lang="en-US"/>
              <a:t>Capture Questions in the Parking Lot!</a:t>
            </a:r>
          </a:p>
        </p:txBody>
      </p:sp>
      <p:sp>
        <p:nvSpPr>
          <p:cNvPr id="3" name="Content Placeholder 2">
            <a:extLst>
              <a:ext uri="{FF2B5EF4-FFF2-40B4-BE49-F238E27FC236}">
                <a16:creationId xmlns:a16="http://schemas.microsoft.com/office/drawing/2014/main" id="{721C4BB4-CA3F-7036-0D53-68DB5CE479F3}"/>
              </a:ext>
            </a:extLst>
          </p:cNvPr>
          <p:cNvSpPr>
            <a:spLocks noGrp="1"/>
          </p:cNvSpPr>
          <p:nvPr>
            <p:ph idx="1"/>
          </p:nvPr>
        </p:nvSpPr>
        <p:spPr>
          <a:xfrm>
            <a:off x="838200" y="1825625"/>
            <a:ext cx="6970295" cy="4351338"/>
          </a:xfrm>
        </p:spPr>
        <p:txBody>
          <a:bodyPr>
            <a:normAutofit/>
          </a:bodyPr>
          <a:lstStyle/>
          <a:p>
            <a:pPr marL="0" indent="0">
              <a:buNone/>
            </a:pPr>
            <a:r>
              <a:rPr lang="en-US" sz="3600"/>
              <a:t>Use a sticky note to add any questions to the Parking Lot</a:t>
            </a:r>
          </a:p>
        </p:txBody>
      </p:sp>
      <p:sp>
        <p:nvSpPr>
          <p:cNvPr id="6" name="Rectangle 5">
            <a:extLst>
              <a:ext uri="{FF2B5EF4-FFF2-40B4-BE49-F238E27FC236}">
                <a16:creationId xmlns:a16="http://schemas.microsoft.com/office/drawing/2014/main" id="{EEE46E81-8BB0-0532-545F-9D336C768FBB}"/>
              </a:ext>
            </a:extLst>
          </p:cNvPr>
          <p:cNvSpPr/>
          <p:nvPr/>
        </p:nvSpPr>
        <p:spPr>
          <a:xfrm>
            <a:off x="8009020" y="2273133"/>
            <a:ext cx="2839452" cy="345632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a:p>
            <a:pPr algn="ctr"/>
            <a:endParaRPr lang="en-US">
              <a:solidFill>
                <a:schemeClr val="tx1"/>
              </a:solidFill>
            </a:endParaRPr>
          </a:p>
          <a:p>
            <a:pPr algn="ctr"/>
            <a:r>
              <a:rPr lang="en-US">
                <a:solidFill>
                  <a:schemeClr val="tx1"/>
                </a:solidFill>
              </a:rPr>
              <a:t>Add questions here!</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Tree>
    <p:extLst>
      <p:ext uri="{BB962C8B-B14F-4D97-AF65-F5344CB8AC3E}">
        <p14:creationId xmlns:p14="http://schemas.microsoft.com/office/powerpoint/2010/main" val="23588823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831850" y="1709738"/>
            <a:ext cx="7177617" cy="2852737"/>
          </a:xfrm>
        </p:spPr>
        <p:txBody>
          <a:bodyPr/>
          <a:lstStyle/>
          <a:p>
            <a:r>
              <a:rPr lang="en-US"/>
              <a:t>Step 4: Design the FABI</a:t>
            </a:r>
          </a:p>
        </p:txBody>
      </p:sp>
      <p:sp>
        <p:nvSpPr>
          <p:cNvPr id="2" name="Title 1">
            <a:extLst>
              <a:ext uri="{FF2B5EF4-FFF2-40B4-BE49-F238E27FC236}">
                <a16:creationId xmlns:a16="http://schemas.microsoft.com/office/drawing/2014/main" id="{833CBB60-0C9C-7935-17A4-8616B0DDD49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1</a:t>
            </a: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782844" y="1426021"/>
            <a:ext cx="2563812" cy="400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a:t>Step 4: Design the FABI</a:t>
            </a:r>
          </a:p>
        </p:txBody>
      </p:sp>
      <p:sp>
        <p:nvSpPr>
          <p:cNvPr id="8" name="Title 1">
            <a:extLst>
              <a:ext uri="{FF2B5EF4-FFF2-40B4-BE49-F238E27FC236}">
                <a16:creationId xmlns:a16="http://schemas.microsoft.com/office/drawing/2014/main" id="{4F841A8C-7754-1526-1C39-83328E58E5D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Design the FABI 2</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Highlight 1">
            <a:extLst>
              <a:ext uri="{FF2B5EF4-FFF2-40B4-BE49-F238E27FC236}">
                <a16:creationId xmlns:a16="http://schemas.microsoft.com/office/drawing/2014/main" id="{530BEDD5-D8A9-1751-D03B-CD6820E7B898}"/>
              </a:ext>
              <a:ext uri="{C183D7F6-B498-43B3-948B-1728B52AA6E4}">
                <adec:decorative xmlns:adec="http://schemas.microsoft.com/office/drawing/2017/decorative" val="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Highlight 2">
            <a:extLst>
              <a:ext uri="{FF2B5EF4-FFF2-40B4-BE49-F238E27FC236}">
                <a16:creationId xmlns:a16="http://schemas.microsoft.com/office/drawing/2014/main" id="{CE9DDC90-44C3-5D0E-6893-E56CB30692AB}"/>
              </a:ext>
              <a:ext uri="{C183D7F6-B498-43B3-948B-1728B52AA6E4}">
                <adec:decorative xmlns:adec="http://schemas.microsoft.com/office/drawing/2017/decorative" val="1"/>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Highlight 3">
            <a:extLst>
              <a:ext uri="{FF2B5EF4-FFF2-40B4-BE49-F238E27FC236}">
                <a16:creationId xmlns:a16="http://schemas.microsoft.com/office/drawing/2014/main" id="{A58B7208-1D24-D4F3-D107-BC33608D45E3}"/>
              </a:ext>
              <a:ext uri="{C183D7F6-B498-43B3-948B-1728B52AA6E4}">
                <adec:decorative xmlns:adec="http://schemas.microsoft.com/office/drawing/2017/decorative" val="1"/>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4">
            <a:extLst>
              <a:ext uri="{FF2B5EF4-FFF2-40B4-BE49-F238E27FC236}">
                <a16:creationId xmlns:a16="http://schemas.microsoft.com/office/drawing/2014/main" id="{02732E82-6A61-4663-209E-169CBA538C60}"/>
              </a:ext>
              <a:ext uri="{C183D7F6-B498-43B3-948B-1728B52AA6E4}">
                <adec:decorative xmlns:adec="http://schemas.microsoft.com/office/drawing/2017/decorative" val="1"/>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84571" y="14772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89157F6-0C16-8A58-AEC4-7C050E57D807}"/>
              </a:ext>
            </a:extLst>
          </p:cNvPr>
          <p:cNvSpPr>
            <a:spLocks noGrp="1"/>
          </p:cNvSpPr>
          <p:nvPr>
            <p:ph type="title"/>
          </p:nvPr>
        </p:nvSpPr>
        <p:spPr/>
        <p:txBody>
          <a:bodyPr/>
          <a:lstStyle/>
          <a:p>
            <a:r>
              <a:rPr lang="en-US"/>
              <a:t>Situating Tertiary (Tier 3) Interventions in Ci3T Models </a:t>
            </a:r>
          </a:p>
        </p:txBody>
      </p:sp>
    </p:spTree>
    <p:extLst>
      <p:ext uri="{BB962C8B-B14F-4D97-AF65-F5344CB8AC3E}">
        <p14:creationId xmlns:p14="http://schemas.microsoft.com/office/powerpoint/2010/main" val="820138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0AA5-DFF1-6366-17D4-10A68B0018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A-R-E Components 1</a:t>
            </a:r>
          </a:p>
        </p:txBody>
      </p:sp>
      <p:pic>
        <p:nvPicPr>
          <p:cNvPr id="5"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a:stretch>
            <a:fillRect/>
          </a:stretch>
        </p:blipFill>
        <p:spPr>
          <a:xfrm>
            <a:off x="2225"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4F20E-9027-1D37-516E-74A78F86DDD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2</a:t>
            </a:r>
          </a:p>
        </p:txBody>
      </p:sp>
      <p:pic>
        <p:nvPicPr>
          <p:cNvPr id="5"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31528DF-4570-B456-B81B-DD43F8D3F89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A-R-E Components 3</a:t>
            </a:r>
          </a:p>
        </p:txBody>
      </p:sp>
      <p:pic>
        <p:nvPicPr>
          <p:cNvPr id="5"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1: </a:t>
            </a:r>
            <a:br>
              <a:rPr lang="en-US"/>
            </a:br>
            <a:r>
              <a:rPr lang="en-US"/>
              <a:t>David (2</a:t>
            </a:r>
            <a:r>
              <a:rPr lang="en-US" baseline="30000"/>
              <a:t>nd</a:t>
            </a:r>
            <a:r>
              <a:rPr lang="en-US"/>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p:txBody>
          <a:bodyPr>
            <a:normAutofit/>
          </a:bodyPr>
          <a:lstStyle/>
          <a:p>
            <a:r>
              <a:rPr lang="en-US" sz="2000"/>
              <a:t>Germer, K. A., Kaplan, L. M., Giroux, L. N., Markham, E. H., Ferris, G. J., Oakes, W. P., &amp; Lane, K. L. (2011). A function-based intervention to increase a second-grade student's on-task behavior in a general education classroom. </a:t>
            </a:r>
            <a:r>
              <a:rPr lang="en-US" sz="2000" i="1"/>
              <a:t>Beyond Behavior</a:t>
            </a:r>
            <a:r>
              <a:rPr lang="en-US" sz="2000"/>
              <a:t>, </a:t>
            </a:r>
            <a:r>
              <a:rPr lang="en-US" sz="2000" i="1"/>
              <a:t>20</a:t>
            </a:r>
            <a:r>
              <a:rPr lang="en-US" sz="2000"/>
              <a:t>(3).</a:t>
            </a:r>
          </a:p>
          <a:p>
            <a:endParaRPr lang="en-US" sz="2000"/>
          </a:p>
        </p:txBody>
      </p:sp>
    </p:spTree>
    <p:extLst>
      <p:ext uri="{BB962C8B-B14F-4D97-AF65-F5344CB8AC3E}">
        <p14:creationId xmlns:p14="http://schemas.microsoft.com/office/powerpoint/2010/main" val="1871230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DFDC0E-3C74-297D-F8BC-28DF401B5A55}"/>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Table">
            <a:extLst>
              <a:ext uri="{FF2B5EF4-FFF2-40B4-BE49-F238E27FC236}">
                <a16:creationId xmlns:a16="http://schemas.microsoft.com/office/drawing/2014/main" id="{E32F58DD-DEE1-4BA2-6D8D-8119FCA49806}"/>
              </a:ext>
            </a:extLst>
          </p:cNvPr>
          <p:cNvGraphicFramePr>
            <a:graphicFrameLocks noGrp="1"/>
          </p:cNvGraphicFramePr>
          <p:nvPr>
            <p:ph idx="1"/>
            <p:extLst>
              <p:ext uri="{D42A27DB-BD31-4B8C-83A1-F6EECF244321}">
                <p14:modId xmlns:p14="http://schemas.microsoft.com/office/powerpoint/2010/main" val="4248443712"/>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Table">
            <a:extLst>
              <a:ext uri="{FF2B5EF4-FFF2-40B4-BE49-F238E27FC236}">
                <a16:creationId xmlns:a16="http://schemas.microsoft.com/office/drawing/2014/main" id="{D8CF794D-D950-D675-AEB7-39B1DDF240F2}"/>
              </a:ext>
            </a:extLst>
          </p:cNvPr>
          <p:cNvGraphicFramePr>
            <a:graphicFrameLocks noGrp="1"/>
          </p:cNvGraphicFramePr>
          <p:nvPr>
            <p:ph idx="1"/>
            <p:extLst>
              <p:ext uri="{D42A27DB-BD31-4B8C-83A1-F6EECF244321}">
                <p14:modId xmlns:p14="http://schemas.microsoft.com/office/powerpoint/2010/main" val="4236600641"/>
              </p:ext>
            </p:extLst>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leaving assigned instructional area without teacher permission</a:t>
                      </a:r>
                    </a:p>
                    <a:p>
                      <a:pPr marL="285750" lvl="0" indent="-285750">
                        <a:buFont typeface="Arial" panose="020B0604020202020204" pitchFamily="34" charset="0"/>
                        <a:buChar char="•"/>
                      </a:pPr>
                      <a:r>
                        <a:rPr lang="en-US" sz="1600"/>
                        <a:t> inappropriately making comments to teacher or peers unrelated to instruction</a:t>
                      </a:r>
                    </a:p>
                    <a:p>
                      <a:pPr marL="285750" lvl="0" indent="-285750">
                        <a:buFont typeface="Arial" panose="020B0604020202020204" pitchFamily="34" charset="0"/>
                        <a:buChar char="•"/>
                      </a:pPr>
                      <a:r>
                        <a:rPr lang="en-US" sz="1600"/>
                        <a:t>attending to anything other than the academic task</a:t>
                      </a:r>
                    </a:p>
                    <a:p>
                      <a:pPr marL="285750" lvl="0" indent="-285750">
                        <a:buFont typeface="Arial" panose="020B0604020202020204" pitchFamily="34" charset="0"/>
                        <a:buChar char="•"/>
                      </a:pPr>
                      <a:r>
                        <a:rPr lang="en-US" sz="1600"/>
                        <a:t>doing unassigned tasks</a:t>
                      </a:r>
                    </a:p>
                    <a:p>
                      <a:pPr marL="285750" lvl="0" indent="-285750">
                        <a:buFont typeface="Arial" panose="020B0604020202020204" pitchFamily="34" charset="0"/>
                        <a:buChar char="•"/>
                      </a:pPr>
                      <a:r>
                        <a:rPr lang="en-US" sz="1600"/>
                        <a:t>using instructional materials inappropriately</a:t>
                      </a:r>
                    </a:p>
                    <a:p>
                      <a:pPr marL="285750" lvl="0" indent="-285750">
                        <a:buFont typeface="Arial" panose="020B0604020202020204" pitchFamily="34" charset="0"/>
                        <a:buChar char="•"/>
                      </a:pPr>
                      <a:r>
                        <a:rPr lang="en-US" sz="1600"/>
                        <a:t>taking more than 30 s to prepare for instructional task. </a:t>
                      </a:r>
                      <a:r>
                        <a:rPr lang="en-US" sz="140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3" name="Title 1">
            <a:extLst>
              <a:ext uri="{FF2B5EF4-FFF2-40B4-BE49-F238E27FC236}">
                <a16:creationId xmlns:a16="http://schemas.microsoft.com/office/drawing/2014/main" id="{9C39436B-CC47-BACE-88AF-4AC90D152E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1</a:t>
            </a:r>
          </a:p>
        </p:txBody>
      </p:sp>
      <p:pic>
        <p:nvPicPr>
          <p:cNvPr id="2" name="Picture 1" descr="Image of a Function Matrix Results Table">
            <a:extLst>
              <a:ext uri="{FF2B5EF4-FFF2-40B4-BE49-F238E27FC236}">
                <a16:creationId xmlns:a16="http://schemas.microsoft.com/office/drawing/2014/main" id="{0A27A912-B106-EAC7-CB11-349FB8832848}"/>
              </a:ext>
            </a:extLst>
          </p:cNvPr>
          <p:cNvPicPr>
            <a:picLocks noChangeAspect="1"/>
          </p:cNvPicPr>
          <p:nvPr/>
        </p:nvPicPr>
        <p:blipFill>
          <a:blip r:embed="rId3"/>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C0CCAA-5B33-7A41-1898-64B558A16F99}"/>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96EF7B55-5FA4-A1D5-463E-80DD05D43D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1</a:t>
            </a:r>
          </a:p>
        </p:txBody>
      </p:sp>
      <p:sp>
        <p:nvSpPr>
          <p:cNvPr id="23554" name="Rectangle">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8F645627-B7F8-4D89-0DD1-5623C4AB6BDA}"/>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3D97F8A3-83C9-9E01-C04C-47B1986C847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1</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B1B7F4A1-8B6B-5DDA-B620-C9487BD81D96}"/>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F1C33302-4CFF-39A5-9749-D6EDA50709A6}"/>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8522C-25D4-84BE-931C-B14DDB82F45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CEA2061-D795-10B5-FA58-8C0A706C6889}"/>
              </a:ext>
            </a:extLst>
          </p:cNvPr>
          <p:cNvSpPr>
            <a:spLocks noGrp="1"/>
          </p:cNvSpPr>
          <p:nvPr>
            <p:ph type="title"/>
          </p:nvPr>
        </p:nvSpPr>
        <p:spPr/>
        <p:txBody>
          <a:bodyPr/>
          <a:lstStyle/>
          <a:p>
            <a:r>
              <a:rPr lang="en-US"/>
              <a:t>Session 1 Outcomes</a:t>
            </a:r>
          </a:p>
        </p:txBody>
      </p:sp>
      <p:sp>
        <p:nvSpPr>
          <p:cNvPr id="3" name="Textbox 1">
            <a:extLst>
              <a:ext uri="{FF2B5EF4-FFF2-40B4-BE49-F238E27FC236}">
                <a16:creationId xmlns:a16="http://schemas.microsoft.com/office/drawing/2014/main" id="{C7DBBE11-EB24-B7B7-8AD6-C62596B0D656}"/>
              </a:ext>
            </a:extLst>
          </p:cNvPr>
          <p:cNvSpPr>
            <a:spLocks noGrp="1"/>
          </p:cNvSpPr>
          <p:nvPr>
            <p:ph idx="1"/>
          </p:nvPr>
        </p:nvSpPr>
        <p:spPr>
          <a:xfrm>
            <a:off x="838199" y="1690688"/>
            <a:ext cx="11068878" cy="2840215"/>
          </a:xfrm>
        </p:spPr>
        <p:txBody>
          <a:bodyPr>
            <a:noAutofit/>
          </a:bodyPr>
          <a:lstStyle/>
          <a:p>
            <a:pPr lvl="0"/>
            <a:r>
              <a:rPr lang="en-US"/>
              <a:t>Describe how FABI is situated as a tertiary (Tier 3) intervention within a Ci3T model of prevention </a:t>
            </a:r>
          </a:p>
          <a:p>
            <a:pPr lvl="0"/>
            <a:r>
              <a:rPr lang="en-US"/>
              <a:t>Describe a step-by-step process to implement Functional Assessment-Based Intervention (FABI) as a Tier 3 support</a:t>
            </a:r>
          </a:p>
          <a:p>
            <a:r>
              <a:rPr lang="en-US"/>
              <a:t>Use school-wide data to identify a student who might benefit from a FABI</a:t>
            </a:r>
            <a:r>
              <a:rPr lang="en-US" sz="2400"/>
              <a:t> </a:t>
            </a:r>
            <a:endParaRPr lang="en-US" sz="2600">
              <a:effectLst/>
              <a:ea typeface="MS PGothic" panose="020B0600070205080204" pitchFamily="34" charset="-128"/>
              <a:cs typeface="Arial" panose="020B0604020202020204" pitchFamily="34" charset="0"/>
            </a:endParaRPr>
          </a:p>
        </p:txBody>
      </p:sp>
      <p:sp>
        <p:nvSpPr>
          <p:cNvPr id="4" name="Rectangle" descr="Highlighting over the first session outcome (Describe how FABI is situated as a tertiary (Tier 3) intervention within a Ci3T model of prevention)">
            <a:extLst>
              <a:ext uri="{FF2B5EF4-FFF2-40B4-BE49-F238E27FC236}">
                <a16:creationId xmlns:a16="http://schemas.microsoft.com/office/drawing/2014/main" id="{9990FF6C-1F2A-1F7E-A0C5-CBEA4231167D}"/>
              </a:ext>
            </a:extLst>
          </p:cNvPr>
          <p:cNvSpPr/>
          <p:nvPr/>
        </p:nvSpPr>
        <p:spPr>
          <a:xfrm>
            <a:off x="691816" y="1570151"/>
            <a:ext cx="10808368" cy="102709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921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EA97E9-E375-7FB3-F7F5-B27161BF951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75418F-6BD8-37E6-2382-1FD2CA1B7EB8}"/>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3" name="Title 1">
            <a:extLst>
              <a:ext uri="{FF2B5EF4-FFF2-40B4-BE49-F238E27FC236}">
                <a16:creationId xmlns:a16="http://schemas.microsoft.com/office/drawing/2014/main" id="{C2628E27-0332-7E67-D3DB-3F0D8FB27E2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Measurement 1</a:t>
            </a:r>
          </a:p>
        </p:txBody>
      </p:sp>
      <p:sp>
        <p:nvSpPr>
          <p:cNvPr id="18434" name="Textbox">
            <a:extLst>
              <a:ext uri="{FF2B5EF4-FFF2-40B4-BE49-F238E27FC236}">
                <a16:creationId xmlns:a16="http://schemas.microsoft.com/office/drawing/2014/main" id="{6A556ADF-B031-D2B2-A247-AA172D1AEDD7}"/>
              </a:ext>
            </a:extLst>
          </p:cNvPr>
          <p:cNvSpPr>
            <a:spLocks noGrp="1" noChangeArrowheads="1"/>
          </p:cNvSpPr>
          <p:nvPr>
            <p:ph idx="1"/>
          </p:nvPr>
        </p:nvSpPr>
        <p:spPr>
          <a:xfrm>
            <a:off x="838201" y="1825625"/>
            <a:ext cx="9554028" cy="2136775"/>
          </a:xfrm>
        </p:spPr>
        <p:txBody>
          <a:bodyPr>
            <a:normAutofit/>
          </a:bodyPr>
          <a:lstStyle/>
          <a:p>
            <a:pPr marL="0" indent="0" eaLnBrk="1" hangingPunct="1">
              <a:buNone/>
            </a:pPr>
            <a:r>
              <a:rPr lang="en-US">
                <a:ea typeface="ＭＳ Ｐゴシック" pitchFamily="34" charset="-128"/>
                <a:cs typeface="Times New Roman" pitchFamily="18" charset="0"/>
              </a:rPr>
              <a:t>Duration</a:t>
            </a:r>
          </a:p>
          <a:p>
            <a:pPr lvl="1">
              <a:buFont typeface="Arial"/>
              <a:buChar char="•"/>
            </a:pPr>
            <a:r>
              <a:rPr lang="en-US"/>
              <a:t>Measured academic engagement</a:t>
            </a:r>
          </a:p>
          <a:p>
            <a:pPr lvl="1">
              <a:buFont typeface="Arial"/>
              <a:buChar char="•"/>
            </a:pPr>
            <a:r>
              <a:rPr lang="en-US"/>
              <a:t>20-min sessions during morning instructional time</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9" name="Picture" descr="Image of an on-task beahvior observation form">
            <a:extLst>
              <a:ext uri="{FF2B5EF4-FFF2-40B4-BE49-F238E27FC236}">
                <a16:creationId xmlns:a16="http://schemas.microsoft.com/office/drawing/2014/main" id="{B0208B8D-E3DC-BB77-E4F9-BB8C7C6BF6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742" y="3519898"/>
            <a:ext cx="4612961" cy="2972977"/>
          </a:xfrm>
          <a:prstGeom prst="rect">
            <a:avLst/>
          </a:prstGeom>
          <a:ln>
            <a:solidFill>
              <a:schemeClr val="tx1"/>
            </a:solidFill>
          </a:ln>
        </p:spPr>
      </p:pic>
      <p:pic>
        <p:nvPicPr>
          <p:cNvPr id="5" name="Graphic">
            <a:extLst>
              <a:ext uri="{FF2B5EF4-FFF2-40B4-BE49-F238E27FC236}">
                <a16:creationId xmlns:a16="http://schemas.microsoft.com/office/drawing/2014/main" id="{722DF337-6FC6-05B1-79FE-078A97B4BA7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4056" y="4097337"/>
            <a:ext cx="1981200" cy="1981200"/>
          </a:xfrm>
          <a:prstGeom prst="rect">
            <a:avLst/>
          </a:prstGeom>
        </p:spPr>
      </p:pic>
    </p:spTree>
    <p:extLst>
      <p:ext uri="{BB962C8B-B14F-4D97-AF65-F5344CB8AC3E}">
        <p14:creationId xmlns:p14="http://schemas.microsoft.com/office/powerpoint/2010/main" val="2942929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D79D58DA-FFDD-5002-76A9-52B1B17F3B4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1</a:t>
            </a:r>
          </a:p>
        </p:txBody>
      </p:sp>
      <p:graphicFrame>
        <p:nvGraphicFramePr>
          <p:cNvPr id="3" name="Content Placeholder">
            <a:extLst>
              <a:ext uri="{FF2B5EF4-FFF2-40B4-BE49-F238E27FC236}">
                <a16:creationId xmlns:a16="http://schemas.microsoft.com/office/drawing/2014/main" id="{0A65D92A-0EEF-249C-1D50-DE725D1BB843}"/>
              </a:ext>
            </a:extLst>
          </p:cNvPr>
          <p:cNvGraphicFramePr>
            <a:graphicFrameLocks/>
          </p:cNvGraphicFramePr>
          <p:nvPr>
            <p:extLst>
              <p:ext uri="{D42A27DB-BD31-4B8C-83A1-F6EECF244321}">
                <p14:modId xmlns:p14="http://schemas.microsoft.com/office/powerpoint/2010/main" val="4223064534"/>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Stoplight system                                   </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475DFDD-6941-CF89-9486-5707D01A4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Classroom Example: Intervention Seating</a:t>
            </a:r>
          </a:p>
        </p:txBody>
      </p:sp>
      <p:pic>
        <p:nvPicPr>
          <p:cNvPr id="2" name="Picture 1" descr="Blueprint of a classroom">
            <a:extLst>
              <a:ext uri="{FF2B5EF4-FFF2-40B4-BE49-F238E27FC236}">
                <a16:creationId xmlns:a16="http://schemas.microsoft.com/office/drawing/2014/main" id="{CF52C0E8-96EA-0929-9466-7BC559C7EF4D}"/>
              </a:ext>
            </a:extLst>
          </p:cNvPr>
          <p:cNvPicPr>
            <a:picLocks noChangeAspect="1"/>
          </p:cNvPicPr>
          <p:nvPr/>
        </p:nvPicPr>
        <p:blipFill>
          <a:blip r:embed="rId2"/>
          <a:stretch>
            <a:fillRect/>
          </a:stretch>
        </p:blipFill>
        <p:spPr>
          <a:xfrm>
            <a:off x="2392359" y="167357"/>
            <a:ext cx="7407282" cy="6523285"/>
          </a:xfrm>
          <a:prstGeom prst="rect">
            <a:avLst/>
          </a:prstGeom>
        </p:spPr>
      </p:pic>
      <p:sp>
        <p:nvSpPr>
          <p:cNvPr id="61" name="TextBox 1"/>
          <p:cNvSpPr txBox="1"/>
          <p:nvPr/>
        </p:nvSpPr>
        <p:spPr>
          <a:xfrm>
            <a:off x="1676401" y="6305490"/>
            <a:ext cx="3937119"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schemeClr val="tx1"/>
                </a:solidFill>
                <a:latin typeface="Times New Roman" pitchFamily="18" charset="0"/>
                <a:cs typeface="Times New Roman" pitchFamily="18" charset="0"/>
              </a:rPr>
              <a:t>Note: David’s seat pre-intervention</a:t>
            </a:r>
          </a:p>
        </p:txBody>
      </p:sp>
      <p:grpSp>
        <p:nvGrpSpPr>
          <p:cNvPr id="18" name="Group 1" descr="Seat facing the bookshelf away from the front of the classroom">
            <a:extLst>
              <a:ext uri="{FF2B5EF4-FFF2-40B4-BE49-F238E27FC236}">
                <a16:creationId xmlns:a16="http://schemas.microsoft.com/office/drawing/2014/main" id="{18185E09-A7C9-2723-BC97-0D1D0BEE2572}"/>
              </a:ext>
            </a:extLst>
          </p:cNvPr>
          <p:cNvGrpSpPr/>
          <p:nvPr/>
        </p:nvGrpSpPr>
        <p:grpSpPr>
          <a:xfrm>
            <a:off x="3947912" y="2508646"/>
            <a:ext cx="827266" cy="428954"/>
            <a:chOff x="3947912" y="2508646"/>
            <a:chExt cx="827266" cy="428954"/>
          </a:xfrm>
        </p:grpSpPr>
        <p:sp>
          <p:nvSpPr>
            <p:cNvPr id="5" name="Rectangle"/>
            <p:cNvSpPr/>
            <p:nvPr/>
          </p:nvSpPr>
          <p:spPr>
            <a:xfrm>
              <a:off x="3947912" y="2508646"/>
              <a:ext cx="428953" cy="367674"/>
            </a:xfrm>
            <a:prstGeom prst="rect">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2" name="Arrow"/>
            <p:cNvSpPr/>
            <p:nvPr/>
          </p:nvSpPr>
          <p:spPr>
            <a:xfrm rot="5400000">
              <a:off x="4407504" y="2569926"/>
              <a:ext cx="428953" cy="306395"/>
            </a:xfrm>
            <a:prstGeom prst="downArrow">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
        <p:nvSpPr>
          <p:cNvPr id="62" name="TextBox 2"/>
          <p:cNvSpPr txBox="1"/>
          <p:nvPr/>
        </p:nvSpPr>
        <p:spPr>
          <a:xfrm>
            <a:off x="5844020" y="6305490"/>
            <a:ext cx="4595380" cy="40011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prstClr val="white"/>
                </a:solidFill>
                <a:latin typeface="Times New Roman" pitchFamily="18" charset="0"/>
                <a:cs typeface="Times New Roman" pitchFamily="18" charset="0"/>
              </a:rPr>
              <a:t>Note: David’s seat during the intervention</a:t>
            </a:r>
          </a:p>
        </p:txBody>
      </p:sp>
      <p:grpSp>
        <p:nvGrpSpPr>
          <p:cNvPr id="3" name="Group 2" descr="Seat facing the whiteboard toward the teacher">
            <a:extLst>
              <a:ext uri="{FF2B5EF4-FFF2-40B4-BE49-F238E27FC236}">
                <a16:creationId xmlns:a16="http://schemas.microsoft.com/office/drawing/2014/main" id="{27B69DDB-24DC-3958-B505-3E00DCC6EF6B}"/>
              </a:ext>
            </a:extLst>
          </p:cNvPr>
          <p:cNvGrpSpPr/>
          <p:nvPr/>
        </p:nvGrpSpPr>
        <p:grpSpPr>
          <a:xfrm>
            <a:off x="6521629" y="2968239"/>
            <a:ext cx="428953" cy="765987"/>
            <a:chOff x="6521629" y="2968239"/>
            <a:chExt cx="428953" cy="765987"/>
          </a:xfrm>
        </p:grpSpPr>
        <p:sp>
          <p:nvSpPr>
            <p:cNvPr id="4" name="Rectangle"/>
            <p:cNvSpPr/>
            <p:nvPr/>
          </p:nvSpPr>
          <p:spPr>
            <a:xfrm>
              <a:off x="6521629" y="3366552"/>
              <a:ext cx="428953" cy="367674"/>
            </a:xfrm>
            <a:prstGeom prst="rect">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8" name="Arrow"/>
            <p:cNvSpPr/>
            <p:nvPr/>
          </p:nvSpPr>
          <p:spPr>
            <a:xfrm>
              <a:off x="6521629" y="2968239"/>
              <a:ext cx="428953" cy="306395"/>
            </a:xfrm>
            <a:prstGeom prst="downArrow">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5051707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87A8-77B7-60E6-EBC1-198342B99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ABB9-4E6B-B676-27C9-F32C8F4C23C1}"/>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3" name="Title 1">
            <a:extLst>
              <a:ext uri="{FF2B5EF4-FFF2-40B4-BE49-F238E27FC236}">
                <a16:creationId xmlns:a16="http://schemas.microsoft.com/office/drawing/2014/main" id="{37A68BF0-A54A-CC9D-516F-7B26CE8A240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1-Adjust the Antecedents 2</a:t>
            </a:r>
          </a:p>
        </p:txBody>
      </p:sp>
      <p:sp>
        <p:nvSpPr>
          <p:cNvPr id="6" name="Content Placeholder">
            <a:extLst>
              <a:ext uri="{FF2B5EF4-FFF2-40B4-BE49-F238E27FC236}">
                <a16:creationId xmlns:a16="http://schemas.microsoft.com/office/drawing/2014/main" id="{D9995757-16BC-3791-514D-2846C6429347}"/>
              </a:ext>
            </a:extLst>
          </p:cNvPr>
          <p:cNvSpPr>
            <a:spLocks noGrp="1"/>
          </p:cNvSpPr>
          <p:nvPr>
            <p:ph idx="1"/>
          </p:nvPr>
        </p:nvSpPr>
        <p:spPr/>
        <p:txBody>
          <a:bodyPr/>
          <a:lstStyle/>
          <a:p>
            <a:pPr marL="0" indent="0">
              <a:buNone/>
            </a:pPr>
            <a:r>
              <a:rPr lang="en-US" b="1"/>
              <a:t>Stoplight System</a:t>
            </a:r>
          </a:p>
          <a:p>
            <a:r>
              <a:rPr lang="en-US"/>
              <a:t>Affixed to the side of David’s desk</a:t>
            </a:r>
          </a:p>
          <a:p>
            <a:pPr lvl="1"/>
            <a:r>
              <a:rPr lang="en-US"/>
              <a:t>David used a clothespin to signal which “light” he was on</a:t>
            </a:r>
          </a:p>
          <a:p>
            <a:r>
              <a:rPr lang="en-US"/>
              <a:t> Green, yellow, and red “lights”</a:t>
            </a:r>
          </a:p>
          <a:p>
            <a:pPr lvl="1"/>
            <a:r>
              <a:rPr lang="en-US"/>
              <a:t>Green: “I’m doing my work!”</a:t>
            </a:r>
          </a:p>
          <a:p>
            <a:pPr lvl="1"/>
            <a:r>
              <a:rPr lang="en-US"/>
              <a:t>Yellow: “I’m asking a friend for help!”</a:t>
            </a:r>
          </a:p>
          <a:p>
            <a:pPr lvl="1"/>
            <a:r>
              <a:rPr lang="en-US"/>
              <a:t>Red: “I still need help! I’m asking my teacher.”</a:t>
            </a:r>
          </a:p>
          <a:p>
            <a:r>
              <a:rPr lang="en-US"/>
              <a:t> “I’m done!” to signal completion</a:t>
            </a:r>
          </a:p>
          <a:p>
            <a:pPr marL="0" indent="0">
              <a:buNone/>
            </a:pPr>
            <a:endParaRPr lang="en-US"/>
          </a:p>
        </p:txBody>
      </p:sp>
    </p:spTree>
    <p:extLst>
      <p:ext uri="{BB962C8B-B14F-4D97-AF65-F5344CB8AC3E}">
        <p14:creationId xmlns:p14="http://schemas.microsoft.com/office/powerpoint/2010/main" val="2644068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FDF85E54-C641-FED3-1EBA-0B3FDB8EA35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Table">
            <a:extLst>
              <a:ext uri="{FF2B5EF4-FFF2-40B4-BE49-F238E27FC236}">
                <a16:creationId xmlns:a16="http://schemas.microsoft.com/office/drawing/2014/main" id="{65679D26-B1B4-57A5-FD2D-AB6C76AC8349}"/>
              </a:ext>
            </a:extLst>
          </p:cNvPr>
          <p:cNvGraphicFramePr>
            <a:graphicFrameLocks/>
          </p:cNvGraphicFramePr>
          <p:nvPr>
            <p:extLst>
              <p:ext uri="{D42A27DB-BD31-4B8C-83A1-F6EECF244321}">
                <p14:modId xmlns:p14="http://schemas.microsoft.com/office/powerpoint/2010/main" val="2952424486"/>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7CDD75C5-BD7B-3D0A-92D5-C7C628F753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 Extinguish the Target Behavior 1</a:t>
            </a:r>
          </a:p>
        </p:txBody>
      </p:sp>
      <p:graphicFrame>
        <p:nvGraphicFramePr>
          <p:cNvPr id="3" name="Table">
            <a:extLst>
              <a:ext uri="{FF2B5EF4-FFF2-40B4-BE49-F238E27FC236}">
                <a16:creationId xmlns:a16="http://schemas.microsoft.com/office/drawing/2014/main" id="{EE4DCEF2-BE4F-ED3A-5E05-67DABB2F4388}"/>
              </a:ext>
            </a:extLst>
          </p:cNvPr>
          <p:cNvGraphicFramePr>
            <a:graphicFrameLocks/>
          </p:cNvGraphicFramePr>
          <p:nvPr>
            <p:extLst>
              <p:ext uri="{D42A27DB-BD31-4B8C-83A1-F6EECF244321}">
                <p14:modId xmlns:p14="http://schemas.microsoft.com/office/powerpoint/2010/main" val="890604199"/>
              </p:ext>
            </p:extLst>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Picture 1" descr="Image of a Functinal Assessment-Based Intervention Treatment Integrity checklis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47079" y="1553334"/>
            <a:ext cx="6566940" cy="5074452"/>
          </a:xfrm>
          <a:ln>
            <a:solidFill>
              <a:schemeClr val="tx1"/>
            </a:solidFill>
          </a:ln>
        </p:spPr>
      </p:pic>
      <p:pic>
        <p:nvPicPr>
          <p:cNvPr id="6" name="Picture 2">
            <a:extLst>
              <a:ext uri="{FF2B5EF4-FFF2-40B4-BE49-F238E27FC236}">
                <a16:creationId xmlns:a16="http://schemas.microsoft.com/office/drawing/2014/main" id="{EFDCC864-F65B-D966-F268-942B92FA65F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Picture 1" descr="Image of a Functional Assessment-Based Intervention Teacher Social Validity Questionnaire - Pre-intervention ">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58393" y="1960537"/>
            <a:ext cx="3202785" cy="4144781"/>
          </a:xfrm>
          <a:ln>
            <a:solidFill>
              <a:schemeClr val="tx1"/>
            </a:solidFill>
          </a:ln>
        </p:spPr>
      </p:pic>
      <p:pic>
        <p:nvPicPr>
          <p:cNvPr id="7" name="Picture 2" descr="Image of a Functional Assessment-Based Intervention Parent /Family Member Social Validity Questionnaire - Pre-intervention">
            <a:extLst>
              <a:ext uri="{FF2B5EF4-FFF2-40B4-BE49-F238E27FC236}">
                <a16:creationId xmlns:a16="http://schemas.microsoft.com/office/drawing/2014/main" id="{2C6103FD-AB4A-6916-BCCC-0C2AB2F71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645" y="1960537"/>
            <a:ext cx="3202784" cy="4144780"/>
          </a:xfrm>
          <a:prstGeom prst="rect">
            <a:avLst/>
          </a:prstGeom>
          <a:ln>
            <a:solidFill>
              <a:schemeClr val="tx1"/>
            </a:solidFill>
          </a:ln>
        </p:spPr>
      </p:pic>
      <p:pic>
        <p:nvPicPr>
          <p:cNvPr id="9" name="Picture 3" descr="Image of a Functional Assessment-Based Intervention Student Social Validity Questionnaire - Pre-intervention ">
            <a:extLst>
              <a:ext uri="{FF2B5EF4-FFF2-40B4-BE49-F238E27FC236}">
                <a16:creationId xmlns:a16="http://schemas.microsoft.com/office/drawing/2014/main" id="{4D6FB1B3-4C3C-26C8-AC97-02553E497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2896" y="1960537"/>
            <a:ext cx="3202784" cy="4144780"/>
          </a:xfrm>
          <a:prstGeom prst="rect">
            <a:avLst/>
          </a:prstGeom>
          <a:ln>
            <a:solidFill>
              <a:schemeClr val="tx1"/>
            </a:solidFill>
          </a:ln>
        </p:spPr>
      </p:pic>
      <p:pic>
        <p:nvPicPr>
          <p:cNvPr id="10" name="Picture 4">
            <a:extLst>
              <a:ext uri="{FF2B5EF4-FFF2-40B4-BE49-F238E27FC236}">
                <a16:creationId xmlns:a16="http://schemas.microsoft.com/office/drawing/2014/main" id="{85AC5451-A862-5FC0-5A72-0060801EBF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9237170F-6D0E-48C0-6786-462D43F91598}"/>
              </a:ext>
            </a:extLst>
          </p:cNvPr>
          <p:cNvSpPr>
            <a:spLocks noGrp="1"/>
          </p:cNvSpPr>
          <p:nvPr>
            <p:ph type="title"/>
          </p:nvPr>
        </p:nvSpPr>
        <p:spPr/>
        <p:txBody>
          <a:bodyPr/>
          <a:lstStyle/>
          <a:p>
            <a:r>
              <a:rPr lang="en-US" sz="6000"/>
              <a:t>Illustration 2: Harry</a:t>
            </a:r>
            <a:br>
              <a:rPr lang="en-US" sz="6000"/>
            </a:br>
            <a:r>
              <a:rPr lang="en-US" sz="6000"/>
              <a:t>5</a:t>
            </a:r>
            <a:r>
              <a:rPr lang="en-US" sz="6000" baseline="30000"/>
              <a:t>th</a:t>
            </a:r>
            <a:r>
              <a:rPr lang="en-US" sz="6000"/>
              <a:t> Grader</a:t>
            </a:r>
            <a:endParaRPr lang="en-US"/>
          </a:p>
        </p:txBody>
      </p:sp>
    </p:spTree>
    <p:extLst>
      <p:ext uri="{BB962C8B-B14F-4D97-AF65-F5344CB8AC3E}">
        <p14:creationId xmlns:p14="http://schemas.microsoft.com/office/powerpoint/2010/main" val="538543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16386" name="Rectangle 1"/>
          <p:cNvSpPr>
            <a:spLocks noGrp="1" noChangeArrowheads="1"/>
          </p:cNvSpPr>
          <p:nvPr>
            <p:ph idx="1"/>
          </p:nvPr>
        </p:nvSpPr>
        <p:spPr/>
        <p:txBody>
          <a:bodyPr/>
          <a:lstStyle/>
          <a:p>
            <a:pPr marL="0" indent="0" eaLnBrk="1" hangingPunct="1">
              <a:buNone/>
            </a:pPr>
            <a:r>
              <a:rPr lang="en-US" sz="3200">
                <a:ea typeface="ＭＳ Ｐゴシック" pitchFamily="34" charset="-128"/>
              </a:rPr>
              <a:t>Off-task is defined as attending to activities in class other than assignments</a:t>
            </a:r>
            <a:endParaRPr lang="en-US" sz="2400">
              <a:ea typeface="ＭＳ Ｐゴシック" pitchFamily="34" charset="-128"/>
            </a:endParaRPr>
          </a:p>
          <a:p>
            <a:pPr lvl="1" eaLnBrk="1" hangingPunct="1"/>
            <a:endParaRPr lang="en-US" sz="2000">
              <a:ea typeface="ＭＳ Ｐゴシック" pitchFamily="34" charset="-128"/>
            </a:endParaRPr>
          </a:p>
        </p:txBody>
      </p:sp>
      <p:graphicFrame>
        <p:nvGraphicFramePr>
          <p:cNvPr id="4" name="Diagram 1" descr="Infographic of Examples and Non-examples. Examples: Playing with materials inappropriately, talking to peers, putting head on the desk, drawing, and looking around the room. Non-examples: Completing assignments using materials only for assignments, and watching the teacher when delivering instruction."/>
          <p:cNvGraphicFramePr/>
          <p:nvPr>
            <p:extLst>
              <p:ext uri="{D42A27DB-BD31-4B8C-83A1-F6EECF244321}">
                <p14:modId xmlns:p14="http://schemas.microsoft.com/office/powerpoint/2010/main" val="3383840996"/>
              </p:ext>
            </p:extLst>
          </p:nvPr>
        </p:nvGraphicFramePr>
        <p:xfrm>
          <a:off x="1099457" y="2991757"/>
          <a:ext cx="9601200" cy="332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81506"/>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0" ma:contentTypeDescription="Create a new document." ma:contentTypeScope="" ma:versionID="775ac861e4409659232e3d0f94d8405b">
  <xsd:schema xmlns:xsd="http://www.w3.org/2001/XMLSchema" xmlns:xs="http://www.w3.org/2001/XMLSchema" xmlns:p="http://schemas.microsoft.com/office/2006/metadata/properties" xmlns:ns2="5bf7570c-6c37-441f-917e-903e84070e08" targetNamespace="http://schemas.microsoft.com/office/2006/metadata/properties" ma:root="true" ma:fieldsID="6992ee290d193c58cdb72ce93b536801"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 ds:uri="5bf7570c-6c37-441f-917e-903e84070e08"/>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9C720A5F-A7DD-49F4-BCC5-1A9D1EEF75AE}">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6491</Words>
  <Application>Microsoft Macintosh PowerPoint</Application>
  <PresentationFormat>Widescreen</PresentationFormat>
  <Paragraphs>837</Paragraphs>
  <Slides>126</Slides>
  <Notes>72</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126</vt:i4>
      </vt:variant>
    </vt:vector>
  </HeadingPairs>
  <TitlesOfParts>
    <vt:vector size="147" baseType="lpstr">
      <vt:lpstr>ＭＳ Ｐゴシック</vt:lpstr>
      <vt:lpstr>ＭＳ Ｐゴシック</vt:lpstr>
      <vt:lpstr>Aptos</vt:lpstr>
      <vt:lpstr>Arial</vt:lpstr>
      <vt:lpstr>Bradley Hand ITC</vt:lpstr>
      <vt:lpstr>Bubblegum Sans</vt:lpstr>
      <vt:lpstr>Calibri</vt:lpstr>
      <vt:lpstr>Century Gothic</vt:lpstr>
      <vt:lpstr>Courier New</vt:lpstr>
      <vt:lpstr>Georgia</vt:lpstr>
      <vt:lpstr>Montserrat</vt:lpstr>
      <vt:lpstr>Montserrat ExtraBold</vt:lpstr>
      <vt:lpstr>Symbol</vt:lpstr>
      <vt:lpstr>System Font Regular</vt:lpstr>
      <vt:lpstr>Tahoma</vt:lpstr>
      <vt:lpstr>Times New Roman</vt:lpstr>
      <vt:lpstr>Wingdings</vt:lpstr>
      <vt:lpstr>Wingdings 3</vt:lpstr>
      <vt:lpstr>Ci3T</vt:lpstr>
      <vt:lpstr>1_Ci3T</vt:lpstr>
      <vt:lpstr>Simple Light</vt:lpstr>
      <vt:lpstr>PowerPoint Presentation</vt:lpstr>
      <vt:lpstr>PowerPoint Presentation</vt:lpstr>
      <vt:lpstr>Welcome!</vt:lpstr>
      <vt:lpstr>LPS Learning Exchange Series Progression</vt:lpstr>
      <vt:lpstr>Knowledge, Application, Impact Points</vt:lpstr>
      <vt:lpstr>Session 1 Outcomes</vt:lpstr>
      <vt:lpstr>Agenda</vt:lpstr>
      <vt:lpstr>Situating Tertiary (Tier 3) Interventions in Ci3T Models </vt:lpstr>
      <vt:lpstr>Session 1 Outcomes</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What are Tier 3 Interventions?</vt:lpstr>
      <vt:lpstr>Tertiary (Tier 3) Intervention Grid</vt:lpstr>
      <vt:lpstr>Components of Tier 3 Intervention Grid</vt:lpstr>
      <vt:lpstr>Tier 3: Stand-Alone Intervention</vt:lpstr>
      <vt:lpstr>Tier 3: Intensification of Tier 2 Support</vt:lpstr>
      <vt:lpstr>Tier 3: Wraparound Support</vt:lpstr>
      <vt:lpstr>Using Multiple Sources of Data to Connect Students with Tier 3 Supports</vt:lpstr>
      <vt:lpstr>Getting Started with Data-Informed Decision Making</vt:lpstr>
      <vt:lpstr>Table Talk</vt:lpstr>
      <vt:lpstr>Functional Assessment-Based Intervention (FABI)</vt:lpstr>
      <vt:lpstr>Session 1 Outcomes</vt:lpstr>
      <vt:lpstr>Functional Assessment-based Intervention</vt:lpstr>
      <vt:lpstr>What is Functional Assessment-Based Intervention (FABI)?</vt:lpstr>
      <vt:lpstr>5 Steps to Design, Implement, and Evaluate FABI 1</vt:lpstr>
      <vt:lpstr>5 Steps to Design, Implement, and Evaluate FABI 2</vt:lpstr>
      <vt:lpstr>Why is FABI effective?</vt:lpstr>
      <vt:lpstr>Building Your FABI Team</vt:lpstr>
      <vt:lpstr>What are the Benefits and Challenges of Implementing FABI?</vt:lpstr>
      <vt:lpstr>Work Time Set Up: FABI KCU</vt:lpstr>
      <vt:lpstr>Work Time Set Up: Initial Impressions</vt:lpstr>
      <vt:lpstr>Work Time: Initial Impressions</vt:lpstr>
      <vt:lpstr>Functional Assessment-Based Intervention (FABI) as a Tier 3 Intervention</vt:lpstr>
      <vt:lpstr>Session 1 Outcomes</vt:lpstr>
      <vt:lpstr>Opportunities to Learn More</vt:lpstr>
      <vt:lpstr>Step 1: Identifying Students Who May Need a FABI</vt:lpstr>
      <vt:lpstr>Step 1: Identifying Students Who May Need a FABI</vt:lpstr>
      <vt:lpstr>Review multiple sources of data</vt:lpstr>
      <vt:lpstr>Connect with Family Member(s) and Student</vt:lpstr>
      <vt:lpstr>Step 2: Conducting the Functional Assessment</vt:lpstr>
      <vt:lpstr>Step 2: Conducting the Functional Assessment</vt:lpstr>
      <vt:lpstr>Understanding the Learning Environment and Context: School Context</vt:lpstr>
      <vt:lpstr>Understanding the Learning Environment and Context: Classroom Context</vt:lpstr>
      <vt:lpstr>Records Review:  School Archival Records Search (SARS)</vt:lpstr>
      <vt:lpstr>Interviews</vt:lpstr>
      <vt:lpstr>Operationally Defining the Target Behavior</vt:lpstr>
      <vt:lpstr>Defining Behaviors 2</vt:lpstr>
      <vt:lpstr>Defining Behaviors 2</vt:lpstr>
      <vt:lpstr>Example Operational Definition</vt:lpstr>
      <vt:lpstr>Example Operational Definition</vt:lpstr>
      <vt:lpstr>Direct Observation (A-B-C Data Collection)</vt:lpstr>
      <vt:lpstr>Direct Observation (A-B-C Data Collection)</vt:lpstr>
      <vt:lpstr>A-B-C Data Collection Example</vt:lpstr>
      <vt:lpstr>Use Function Matrix to identify the hypothesized function(s)</vt:lpstr>
      <vt:lpstr>Function Matrix</vt:lpstr>
      <vt:lpstr>Let’s Practice!</vt:lpstr>
      <vt:lpstr>Hypothesized Function</vt:lpstr>
      <vt:lpstr>Let’s Practice</vt:lpstr>
      <vt:lpstr>Function Matrix Practice Debrief</vt:lpstr>
      <vt:lpstr>Break</vt:lpstr>
      <vt:lpstr>Step 3: Collecting Baseline Data</vt:lpstr>
      <vt:lpstr>Step 3: Collecting Baseline Data</vt:lpstr>
      <vt:lpstr>Dimensions of Behavior 1</vt:lpstr>
      <vt:lpstr>Dimensions of Behavior 2</vt:lpstr>
      <vt:lpstr>Types of event-based measurement:  Frequency Rate Most appropriate for behaviors that are: Countable and discrete (e.g., relatively brief, clear start and end, and uniform in length). Examples: talking out of turn, swearing, pushing</vt:lpstr>
      <vt:lpstr>Let’s Practice – Frequency Recording</vt:lpstr>
      <vt:lpstr>Let’s Practice – Frequency Recording 2</vt:lpstr>
      <vt:lpstr>Debrief – Frequency Recording </vt:lpstr>
      <vt:lpstr>Select a Measurement System: Time-Based</vt:lpstr>
      <vt:lpstr>Step 3: Collecting Baseline Data</vt:lpstr>
      <vt:lpstr>Capture Questions in the Parking Lot!</vt:lpstr>
      <vt:lpstr>Step 4: Design the FABI</vt:lpstr>
      <vt:lpstr>Step 4: Design the FABI</vt:lpstr>
      <vt:lpstr>Function-Based Intervention Decision Model</vt:lpstr>
      <vt:lpstr>Function-Based Intervention Decision Model 1</vt:lpstr>
      <vt:lpstr>A-R-E Components</vt:lpstr>
      <vt:lpstr>A-R-E Components 1</vt:lpstr>
      <vt:lpstr>A-R-E Components 2</vt:lpstr>
      <vt:lpstr>A-R-E Components 3</vt:lpstr>
      <vt:lpstr>Illustration 1:  David (2nd Grade)</vt:lpstr>
      <vt:lpstr>Target Behavior: Off -Task Behavior</vt:lpstr>
      <vt:lpstr>Replacement Behavior: On-Task</vt:lpstr>
      <vt:lpstr>Function Matrix</vt:lpstr>
      <vt:lpstr>Hypothesized Function</vt:lpstr>
      <vt:lpstr>Function-Based Intervention Decision Model</vt:lpstr>
      <vt:lpstr>Measurement </vt:lpstr>
      <vt:lpstr>Component 1- Adjust the Antecedents</vt:lpstr>
      <vt:lpstr>Classroom Example: Intervention Seating</vt:lpstr>
      <vt:lpstr>Component 1- Adjust the Antecedents</vt:lpstr>
      <vt:lpstr>Component 2- Reinforcement Rates</vt:lpstr>
      <vt:lpstr>Component 3- Extinguish the Target Behavior</vt:lpstr>
      <vt:lpstr>Treatment Integrity</vt:lpstr>
      <vt:lpstr>Pre-Intervention Social Validity</vt:lpstr>
      <vt:lpstr>Illustration 2: Harry 5th Grader</vt:lpstr>
      <vt:lpstr>Target Behavior: Off -Task Behavior</vt:lpstr>
      <vt:lpstr>Replacement Behavior: Academic Engagement</vt:lpstr>
      <vt:lpstr>Function Matrix</vt:lpstr>
      <vt:lpstr>Hypothesized Function</vt:lpstr>
      <vt:lpstr>Function-Based Intervention Decision Model</vt:lpstr>
      <vt:lpstr>Measurement </vt:lpstr>
      <vt:lpstr>Let’s Practice</vt:lpstr>
      <vt:lpstr>Component 1- Adjust the Antecedents</vt:lpstr>
      <vt:lpstr>Component 2- Reinforcement Rates</vt:lpstr>
      <vt:lpstr>Component 3- Extinguish the Target Behavior</vt:lpstr>
      <vt:lpstr>Capture Questions in the Parking Lot!</vt:lpstr>
      <vt:lpstr>Step 5: Test the Intervention</vt:lpstr>
      <vt:lpstr>Step 5: Testing the Intervention</vt:lpstr>
      <vt:lpstr>Harry’s Intervention Outcomes</vt:lpstr>
      <vt:lpstr>Harry’s Intervention Outcomes</vt:lpstr>
      <vt:lpstr>Capture Questions in the Parking Lot!</vt:lpstr>
      <vt:lpstr>Work Time</vt:lpstr>
      <vt:lpstr>Session 1 Outcomes</vt:lpstr>
      <vt:lpstr>Work Time: Identifying Students Who Might Benefit from a Functional Assessment-Based Intervention</vt:lpstr>
      <vt:lpstr>Wrapping Up and Moving Forward</vt:lpstr>
      <vt:lpstr>Learning Exchange Series Progression</vt:lpstr>
      <vt:lpstr>Action Items: Between Session 1 and 2</vt:lpstr>
      <vt:lpstr>Optional: FABI Drop In (Zoom)</vt:lpstr>
      <vt:lpstr>Opportunities to Learn More</vt:lpstr>
      <vt:lpstr>Project EMPOWER+</vt:lpstr>
      <vt:lpstr>Knowledge, Application, Impact Points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cp:lastPrinted>2025-10-09T20:11:15Z</cp:lastPrinted>
  <dcterms:created xsi:type="dcterms:W3CDTF">2020-08-09T02:04:37Z</dcterms:created>
  <dcterms:modified xsi:type="dcterms:W3CDTF">2025-10-10T12:02:12Z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