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4" r:id="rId5"/>
  </p:sldMasterIdLst>
  <p:notesMasterIdLst>
    <p:notesMasterId r:id="rId105"/>
  </p:notesMasterIdLst>
  <p:handoutMasterIdLst>
    <p:handoutMasterId r:id="rId106"/>
  </p:handoutMasterIdLst>
  <p:sldIdLst>
    <p:sldId id="1914" r:id="rId6"/>
    <p:sldId id="2370" r:id="rId7"/>
    <p:sldId id="1316" r:id="rId8"/>
    <p:sldId id="2385" r:id="rId9"/>
    <p:sldId id="2386" r:id="rId10"/>
    <p:sldId id="2387" r:id="rId11"/>
    <p:sldId id="2388" r:id="rId12"/>
    <p:sldId id="2335" r:id="rId13"/>
    <p:sldId id="2389" r:id="rId14"/>
    <p:sldId id="2390" r:id="rId15"/>
    <p:sldId id="2177" r:id="rId16"/>
    <p:sldId id="2184" r:id="rId17"/>
    <p:sldId id="1952" r:id="rId18"/>
    <p:sldId id="335" r:id="rId19"/>
    <p:sldId id="2341" r:id="rId20"/>
    <p:sldId id="2342" r:id="rId21"/>
    <p:sldId id="2343" r:id="rId22"/>
    <p:sldId id="2344" r:id="rId23"/>
    <p:sldId id="1611" r:id="rId24"/>
    <p:sldId id="2104" r:id="rId25"/>
    <p:sldId id="1615" r:id="rId26"/>
    <p:sldId id="2345" r:id="rId27"/>
    <p:sldId id="1410" r:id="rId28"/>
    <p:sldId id="1731" r:id="rId29"/>
    <p:sldId id="1732" r:id="rId30"/>
    <p:sldId id="2374" r:id="rId31"/>
    <p:sldId id="1585" r:id="rId32"/>
    <p:sldId id="1586" r:id="rId33"/>
    <p:sldId id="2362" r:id="rId34"/>
    <p:sldId id="2364" r:id="rId35"/>
    <p:sldId id="2375" r:id="rId36"/>
    <p:sldId id="2376" r:id="rId37"/>
    <p:sldId id="2377" r:id="rId38"/>
    <p:sldId id="2378" r:id="rId39"/>
    <p:sldId id="2379" r:id="rId40"/>
    <p:sldId id="2365" r:id="rId41"/>
    <p:sldId id="2380" r:id="rId42"/>
    <p:sldId id="2381" r:id="rId43"/>
    <p:sldId id="2382" r:id="rId44"/>
    <p:sldId id="1782" r:id="rId45"/>
    <p:sldId id="2369" r:id="rId46"/>
    <p:sldId id="1778" r:id="rId47"/>
    <p:sldId id="2359" r:id="rId48"/>
    <p:sldId id="258" r:id="rId49"/>
    <p:sldId id="1612" r:id="rId50"/>
    <p:sldId id="2018" r:id="rId51"/>
    <p:sldId id="2014" r:id="rId52"/>
    <p:sldId id="2013" r:id="rId53"/>
    <p:sldId id="2357" r:id="rId54"/>
    <p:sldId id="2358" r:id="rId55"/>
    <p:sldId id="329" r:id="rId56"/>
    <p:sldId id="2164" r:id="rId57"/>
    <p:sldId id="2165" r:id="rId58"/>
    <p:sldId id="287" r:id="rId59"/>
    <p:sldId id="2167" r:id="rId60"/>
    <p:sldId id="2033" r:id="rId61"/>
    <p:sldId id="2031" r:id="rId62"/>
    <p:sldId id="2036" r:id="rId63"/>
    <p:sldId id="2116" r:id="rId64"/>
    <p:sldId id="2383" r:id="rId65"/>
    <p:sldId id="1996" r:id="rId66"/>
    <p:sldId id="338" r:id="rId67"/>
    <p:sldId id="2174" r:id="rId68"/>
    <p:sldId id="2107" r:id="rId69"/>
    <p:sldId id="1762" r:id="rId70"/>
    <p:sldId id="1830" r:id="rId71"/>
    <p:sldId id="2168" r:id="rId72"/>
    <p:sldId id="1096" r:id="rId73"/>
    <p:sldId id="1104" r:id="rId74"/>
    <p:sldId id="2173" r:id="rId75"/>
    <p:sldId id="2172" r:id="rId76"/>
    <p:sldId id="1902" r:id="rId77"/>
    <p:sldId id="2132" r:id="rId78"/>
    <p:sldId id="2138" r:id="rId79"/>
    <p:sldId id="2181" r:id="rId80"/>
    <p:sldId id="2171" r:id="rId81"/>
    <p:sldId id="2043" r:id="rId82"/>
    <p:sldId id="1903" r:id="rId83"/>
    <p:sldId id="2152" r:id="rId84"/>
    <p:sldId id="1772" r:id="rId85"/>
    <p:sldId id="1860" r:id="rId86"/>
    <p:sldId id="1621" r:id="rId87"/>
    <p:sldId id="2100" r:id="rId88"/>
    <p:sldId id="900" r:id="rId89"/>
    <p:sldId id="1552" r:id="rId90"/>
    <p:sldId id="1556" r:id="rId91"/>
    <p:sldId id="1785" r:id="rId92"/>
    <p:sldId id="1900" r:id="rId93"/>
    <p:sldId id="2384" r:id="rId94"/>
    <p:sldId id="1841" r:id="rId95"/>
    <p:sldId id="339" r:id="rId96"/>
    <p:sldId id="2346" r:id="rId97"/>
    <p:sldId id="2301" r:id="rId98"/>
    <p:sldId id="2347" r:id="rId99"/>
    <p:sldId id="1654" r:id="rId100"/>
    <p:sldId id="1839" r:id="rId101"/>
    <p:sldId id="2348" r:id="rId102"/>
    <p:sldId id="2349" r:id="rId103"/>
    <p:sldId id="2350"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CFEB26C-AEB3-4309-8B6C-5D5812EFD1C5}">
          <p14:sldIdLst>
            <p14:sldId id="1914"/>
            <p14:sldId id="2370"/>
            <p14:sldId id="1316"/>
            <p14:sldId id="2385"/>
            <p14:sldId id="2386"/>
            <p14:sldId id="2387"/>
            <p14:sldId id="2388"/>
            <p14:sldId id="2335"/>
            <p14:sldId id="2389"/>
            <p14:sldId id="2390"/>
            <p14:sldId id="2177"/>
            <p14:sldId id="2184"/>
            <p14:sldId id="1952"/>
            <p14:sldId id="335"/>
            <p14:sldId id="2341"/>
            <p14:sldId id="2342"/>
            <p14:sldId id="2343"/>
            <p14:sldId id="2344"/>
          </p14:sldIdLst>
        </p14:section>
        <p14:section name="Procedures for Monitoring" id="{67885E4E-8385-4DF2-9936-A47B618D01E1}">
          <p14:sldIdLst>
            <p14:sldId id="1611"/>
            <p14:sldId id="2104"/>
          </p14:sldIdLst>
        </p14:section>
        <p14:section name="Review your School's Social Validity &amp; Treatment Integrity Data" id="{F560AE29-0C03-439F-B16B-8583A1227CC1}">
          <p14:sldIdLst>
            <p14:sldId id="1615"/>
            <p14:sldId id="2345"/>
            <p14:sldId id="1410"/>
            <p14:sldId id="1731"/>
            <p14:sldId id="1732"/>
            <p14:sldId id="2374"/>
            <p14:sldId id="1585"/>
            <p14:sldId id="1586"/>
            <p14:sldId id="2362"/>
            <p14:sldId id="2364"/>
            <p14:sldId id="2375"/>
            <p14:sldId id="2376"/>
            <p14:sldId id="2377"/>
            <p14:sldId id="2378"/>
            <p14:sldId id="2379"/>
            <p14:sldId id="2365"/>
            <p14:sldId id="2380"/>
            <p14:sldId id="2381"/>
            <p14:sldId id="2382"/>
            <p14:sldId id="1782"/>
            <p14:sldId id="2369"/>
            <p14:sldId id="1778"/>
            <p14:sldId id="2359"/>
            <p14:sldId id="258"/>
          </p14:sldIdLst>
        </p14:section>
        <p14:section name="Review your School’s Spring Screening Data" id="{D9A35149-90BD-41A5-A8D6-BF7ADAA0012A}">
          <p14:sldIdLst>
            <p14:sldId id="1612"/>
            <p14:sldId id="2018"/>
            <p14:sldId id="2014"/>
            <p14:sldId id="2013"/>
            <p14:sldId id="2357"/>
            <p14:sldId id="2358"/>
            <p14:sldId id="329"/>
            <p14:sldId id="2164"/>
            <p14:sldId id="2165"/>
            <p14:sldId id="287"/>
            <p14:sldId id="2167"/>
            <p14:sldId id="2033"/>
            <p14:sldId id="2031"/>
            <p14:sldId id="2036"/>
            <p14:sldId id="2116"/>
            <p14:sldId id="2383"/>
            <p14:sldId id="1996"/>
          </p14:sldIdLst>
        </p14:section>
        <p14:section name="Planning for the Year Ahead 2025-2026" id="{8C7CBCC8-FACC-43EE-8685-CD336BBBB6CC}">
          <p14:sldIdLst>
            <p14:sldId id="338"/>
            <p14:sldId id="2174"/>
            <p14:sldId id="2107"/>
            <p14:sldId id="1762"/>
            <p14:sldId id="1830"/>
            <p14:sldId id="2168"/>
            <p14:sldId id="1096"/>
            <p14:sldId id="1104"/>
            <p14:sldId id="2173"/>
            <p14:sldId id="2172"/>
            <p14:sldId id="1902"/>
            <p14:sldId id="2132"/>
            <p14:sldId id="2138"/>
            <p14:sldId id="2181"/>
            <p14:sldId id="2171"/>
            <p14:sldId id="2043"/>
            <p14:sldId id="1903"/>
            <p14:sldId id="2152"/>
            <p14:sldId id="1772"/>
            <p14:sldId id="1860"/>
          </p14:sldIdLst>
        </p14:section>
        <p14:section name="Focusing on Data-Informed Professional Learning" id="{A45C29DC-6722-4BEA-9D79-7975BDAB2CD9}">
          <p14:sldIdLst>
            <p14:sldId id="1621"/>
            <p14:sldId id="2100"/>
            <p14:sldId id="900"/>
            <p14:sldId id="1552"/>
            <p14:sldId id="1556"/>
            <p14:sldId id="1785"/>
            <p14:sldId id="1900"/>
            <p14:sldId id="2384"/>
            <p14:sldId id="1841"/>
          </p14:sldIdLst>
        </p14:section>
        <p14:section name="Wrapping up and Moving Forward" id="{0DD4CFA3-BA10-45B9-A718-8DBA36E3FF78}">
          <p14:sldIdLst>
            <p14:sldId id="339"/>
            <p14:sldId id="2346"/>
            <p14:sldId id="2301"/>
            <p14:sldId id="2347"/>
            <p14:sldId id="1654"/>
            <p14:sldId id="1839"/>
            <p14:sldId id="2348"/>
            <p14:sldId id="2349"/>
            <p14:sldId id="235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6E80"/>
    <a:srgbClr val="233B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78FFC1-1888-A344-B73A-7D0B77BE7992}" v="249" dt="2025-09-01T21:13:19.1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65"/>
    <p:restoredTop sz="94687"/>
  </p:normalViewPr>
  <p:slideViewPr>
    <p:cSldViewPr snapToGrid="0">
      <p:cViewPr varScale="1">
        <p:scale>
          <a:sx n="100" d="100"/>
          <a:sy n="100" d="100"/>
        </p:scale>
        <p:origin x="672" y="16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microsoft.com/office/2015/10/relationships/revisionInfo" Target="revisionInfo.xml"/><Relationship Id="rId16" Type="http://schemas.openxmlformats.org/officeDocument/2006/relationships/slide" Target="slides/slide11.xml"/><Relationship Id="rId107" Type="http://schemas.openxmlformats.org/officeDocument/2006/relationships/presProps" Target="presProp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viewProps" Target="view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theme" Target="theme/theme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on, Carrie" userId="S::c308b005@home.ku.edu::4a9c8037-3004-4cc3-ae42-b1690530f345" providerId="AD" clId="Web-{F80E2B83-5EB8-171E-3CAC-C4145D8F4F66}"/>
    <pc:docChg chg="modSld">
      <pc:chgData name="Brandon, Carrie" userId="S::c308b005@home.ku.edu::4a9c8037-3004-4cc3-ae42-b1690530f345" providerId="AD" clId="Web-{F80E2B83-5EB8-171E-3CAC-C4145D8F4F66}" dt="2025-08-25T21:05:40.999" v="9" actId="1076"/>
      <pc:docMkLst>
        <pc:docMk/>
      </pc:docMkLst>
      <pc:sldChg chg="modSp">
        <pc:chgData name="Brandon, Carrie" userId="S::c308b005@home.ku.edu::4a9c8037-3004-4cc3-ae42-b1690530f345" providerId="AD" clId="Web-{F80E2B83-5EB8-171E-3CAC-C4145D8F4F66}" dt="2025-08-25T21:04:21.477" v="1" actId="1076"/>
        <pc:sldMkLst>
          <pc:docMk/>
          <pc:sldMk cId="2915445156" sldId="1410"/>
        </pc:sldMkLst>
      </pc:sldChg>
      <pc:sldChg chg="modSp">
        <pc:chgData name="Brandon, Carrie" userId="S::c308b005@home.ku.edu::4a9c8037-3004-4cc3-ae42-b1690530f345" providerId="AD" clId="Web-{F80E2B83-5EB8-171E-3CAC-C4145D8F4F66}" dt="2025-08-25T21:04:51.104" v="3" actId="1076"/>
        <pc:sldMkLst>
          <pc:docMk/>
          <pc:sldMk cId="3551177033" sldId="1612"/>
        </pc:sldMkLst>
      </pc:sldChg>
      <pc:sldChg chg="modSp">
        <pc:chgData name="Brandon, Carrie" userId="S::c308b005@home.ku.edu::4a9c8037-3004-4cc3-ae42-b1690530f345" providerId="AD" clId="Web-{F80E2B83-5EB8-171E-3CAC-C4145D8F4F66}" dt="2025-08-25T21:05:40.999" v="9" actId="1076"/>
        <pc:sldMkLst>
          <pc:docMk/>
          <pc:sldMk cId="3442296257" sldId="1621"/>
        </pc:sldMkLst>
      </pc:sldChg>
      <pc:sldChg chg="modSp">
        <pc:chgData name="Brandon, Carrie" userId="S::c308b005@home.ku.edu::4a9c8037-3004-4cc3-ae42-b1690530f345" providerId="AD" clId="Web-{F80E2B83-5EB8-171E-3CAC-C4145D8F4F66}" dt="2025-08-25T21:05:03.589" v="5" actId="1076"/>
        <pc:sldMkLst>
          <pc:docMk/>
          <pc:sldMk cId="2782426241" sldId="2014"/>
        </pc:sldMkLst>
      </pc:sldChg>
      <pc:sldChg chg="modSp">
        <pc:chgData name="Brandon, Carrie" userId="S::c308b005@home.ku.edu::4a9c8037-3004-4cc3-ae42-b1690530f345" providerId="AD" clId="Web-{F80E2B83-5EB8-171E-3CAC-C4145D8F4F66}" dt="2025-08-25T21:05:16.200" v="7" actId="1076"/>
        <pc:sldMkLst>
          <pc:docMk/>
          <pc:sldMk cId="2689645220" sldId="2031"/>
        </pc:sldMkLst>
        <pc:spChg chg="mod">
          <ac:chgData name="Brandon, Carrie" userId="S::c308b005@home.ku.edu::4a9c8037-3004-4cc3-ae42-b1690530f345" providerId="AD" clId="Web-{F80E2B83-5EB8-171E-3CAC-C4145D8F4F66}" dt="2025-08-25T21:05:16.200" v="7" actId="1076"/>
          <ac:spMkLst>
            <pc:docMk/>
            <pc:sldMk cId="2689645220" sldId="2031"/>
            <ac:spMk id="3" creationId="{0E73CFB2-68C4-6718-B3CF-5C4B70F4D664}"/>
          </ac:spMkLst>
        </pc:spChg>
        <pc:picChg chg="mod">
          <ac:chgData name="Brandon, Carrie" userId="S::c308b005@home.ku.edu::4a9c8037-3004-4cc3-ae42-b1690530f345" providerId="AD" clId="Web-{F80E2B83-5EB8-171E-3CAC-C4145D8F4F66}" dt="2025-08-25T21:05:12.715" v="6" actId="1076"/>
          <ac:picMkLst>
            <pc:docMk/>
            <pc:sldMk cId="2689645220" sldId="2031"/>
            <ac:picMk id="5" creationId="{230BA774-6A0D-7E58-D93A-B6A9A92CCD4B}"/>
          </ac:picMkLst>
        </pc:picChg>
      </pc:sldChg>
    </pc:docChg>
  </pc:docChgLst>
  <pc:docChgLst>
    <pc:chgData name="Brandon, Carrie" userId="S::c308b005@home.ku.edu::4a9c8037-3004-4cc3-ae42-b1690530f345" providerId="AD" clId="Web-{36EE7A50-7074-4FE3-A9A6-7B4D67B8A80C}"/>
    <pc:docChg chg="modSld sldOrd">
      <pc:chgData name="Brandon, Carrie" userId="S::c308b005@home.ku.edu::4a9c8037-3004-4cc3-ae42-b1690530f345" providerId="AD" clId="Web-{36EE7A50-7074-4FE3-A9A6-7B4D67B8A80C}" dt="2025-03-13T19:36:45.605" v="62" actId="20577"/>
      <pc:docMkLst>
        <pc:docMk/>
      </pc:docMkLst>
      <pc:sldChg chg="addSp delSp modSp">
        <pc:chgData name="Brandon, Carrie" userId="S::c308b005@home.ku.edu::4a9c8037-3004-4cc3-ae42-b1690530f345" providerId="AD" clId="Web-{36EE7A50-7074-4FE3-A9A6-7B4D67B8A80C}" dt="2025-03-13T19:22:40.153" v="54" actId="1076"/>
        <pc:sldMkLst>
          <pc:docMk/>
          <pc:sldMk cId="4228891914" sldId="1096"/>
        </pc:sldMkLst>
      </pc:sldChg>
      <pc:sldChg chg="modSp">
        <pc:chgData name="Brandon, Carrie" userId="S::c308b005@home.ku.edu::4a9c8037-3004-4cc3-ae42-b1690530f345" providerId="AD" clId="Web-{36EE7A50-7074-4FE3-A9A6-7B4D67B8A80C}" dt="2025-03-13T19:07:49.888" v="29" actId="20577"/>
        <pc:sldMkLst>
          <pc:docMk/>
          <pc:sldMk cId="2231980356" sldId="1609"/>
        </pc:sldMkLst>
      </pc:sldChg>
      <pc:sldChg chg="modSp">
        <pc:chgData name="Brandon, Carrie" userId="S::c308b005@home.ku.edu::4a9c8037-3004-4cc3-ae42-b1690530f345" providerId="AD" clId="Web-{36EE7A50-7074-4FE3-A9A6-7B4D67B8A80C}" dt="2025-03-13T19:08:55.124" v="39" actId="20577"/>
        <pc:sldMkLst>
          <pc:docMk/>
          <pc:sldMk cId="2051300379" sldId="1614"/>
        </pc:sldMkLst>
      </pc:sldChg>
      <pc:sldChg chg="modSp">
        <pc:chgData name="Brandon, Carrie" userId="S::c308b005@home.ku.edu::4a9c8037-3004-4cc3-ae42-b1690530f345" providerId="AD" clId="Web-{36EE7A50-7074-4FE3-A9A6-7B4D67B8A80C}" dt="2025-03-13T19:07:55.091" v="31" actId="20577"/>
        <pc:sldMkLst>
          <pc:docMk/>
          <pc:sldMk cId="285191106" sldId="1629"/>
        </pc:sldMkLst>
      </pc:sldChg>
      <pc:sldChg chg="modSp">
        <pc:chgData name="Brandon, Carrie" userId="S::c308b005@home.ku.edu::4a9c8037-3004-4cc3-ae42-b1690530f345" providerId="AD" clId="Web-{36EE7A50-7074-4FE3-A9A6-7B4D67B8A80C}" dt="2025-03-13T19:07:58.794" v="34" actId="20577"/>
        <pc:sldMkLst>
          <pc:docMk/>
          <pc:sldMk cId="4119488740" sldId="1630"/>
        </pc:sldMkLst>
      </pc:sldChg>
      <pc:sldChg chg="modSp">
        <pc:chgData name="Brandon, Carrie" userId="S::c308b005@home.ku.edu::4a9c8037-3004-4cc3-ae42-b1690530f345" providerId="AD" clId="Web-{36EE7A50-7074-4FE3-A9A6-7B4D67B8A80C}" dt="2025-03-13T19:08:05.341" v="37" actId="20577"/>
        <pc:sldMkLst>
          <pc:docMk/>
          <pc:sldMk cId="3133340483" sldId="1631"/>
        </pc:sldMkLst>
      </pc:sldChg>
      <pc:sldChg chg="modSp">
        <pc:chgData name="Brandon, Carrie" userId="S::c308b005@home.ku.edu::4a9c8037-3004-4cc3-ae42-b1690530f345" providerId="AD" clId="Web-{36EE7A50-7074-4FE3-A9A6-7B4D67B8A80C}" dt="2025-03-13T19:06:45.698" v="2" actId="20577"/>
        <pc:sldMkLst>
          <pc:docMk/>
          <pc:sldMk cId="1560263924" sldId="1662"/>
        </pc:sldMkLst>
      </pc:sldChg>
      <pc:sldChg chg="modSp ord">
        <pc:chgData name="Brandon, Carrie" userId="S::c308b005@home.ku.edu::4a9c8037-3004-4cc3-ae42-b1690530f345" providerId="AD" clId="Web-{36EE7A50-7074-4FE3-A9A6-7B4D67B8A80C}" dt="2025-03-13T19:19:58.367" v="44" actId="1076"/>
        <pc:sldMkLst>
          <pc:docMk/>
          <pc:sldMk cId="2752998010" sldId="1762"/>
        </pc:sldMkLst>
      </pc:sldChg>
      <pc:sldChg chg="modSp">
        <pc:chgData name="Brandon, Carrie" userId="S::c308b005@home.ku.edu::4a9c8037-3004-4cc3-ae42-b1690530f345" providerId="AD" clId="Web-{36EE7A50-7074-4FE3-A9A6-7B4D67B8A80C}" dt="2025-03-13T19:23:33.093" v="55" actId="1076"/>
        <pc:sldMkLst>
          <pc:docMk/>
          <pc:sldMk cId="1305221968" sldId="1778"/>
        </pc:sldMkLst>
      </pc:sldChg>
      <pc:sldChg chg="modSp">
        <pc:chgData name="Brandon, Carrie" userId="S::c308b005@home.ku.edu::4a9c8037-3004-4cc3-ae42-b1690530f345" providerId="AD" clId="Web-{36EE7A50-7074-4FE3-A9A6-7B4D67B8A80C}" dt="2025-03-13T19:07:45.216" v="26" actId="20577"/>
        <pc:sldMkLst>
          <pc:docMk/>
          <pc:sldMk cId="1483211079" sldId="1781"/>
        </pc:sldMkLst>
      </pc:sldChg>
      <pc:sldChg chg="modSp">
        <pc:chgData name="Brandon, Carrie" userId="S::c308b005@home.ku.edu::4a9c8037-3004-4cc3-ae42-b1690530f345" providerId="AD" clId="Web-{36EE7A50-7074-4FE3-A9A6-7B4D67B8A80C}" dt="2025-03-13T19:06:49.761" v="5" actId="20577"/>
        <pc:sldMkLst>
          <pc:docMk/>
          <pc:sldMk cId="3709830784" sldId="1810"/>
        </pc:sldMkLst>
      </pc:sldChg>
      <pc:sldChg chg="modSp">
        <pc:chgData name="Brandon, Carrie" userId="S::c308b005@home.ku.edu::4a9c8037-3004-4cc3-ae42-b1690530f345" providerId="AD" clId="Web-{36EE7A50-7074-4FE3-A9A6-7B4D67B8A80C}" dt="2025-03-13T19:06:56.058" v="7" actId="20577"/>
        <pc:sldMkLst>
          <pc:docMk/>
          <pc:sldMk cId="3484194504" sldId="1811"/>
        </pc:sldMkLst>
      </pc:sldChg>
      <pc:sldChg chg="modSp">
        <pc:chgData name="Brandon, Carrie" userId="S::c308b005@home.ku.edu::4a9c8037-3004-4cc3-ae42-b1690530f345" providerId="AD" clId="Web-{36EE7A50-7074-4FE3-A9A6-7B4D67B8A80C}" dt="2025-03-13T19:07:01.808" v="9" actId="20577"/>
        <pc:sldMkLst>
          <pc:docMk/>
          <pc:sldMk cId="2827509226" sldId="1812"/>
        </pc:sldMkLst>
      </pc:sldChg>
      <pc:sldChg chg="modSp">
        <pc:chgData name="Brandon, Carrie" userId="S::c308b005@home.ku.edu::4a9c8037-3004-4cc3-ae42-b1690530f345" providerId="AD" clId="Web-{36EE7A50-7074-4FE3-A9A6-7B4D67B8A80C}" dt="2025-03-13T19:07:08.902" v="12" actId="20577"/>
        <pc:sldMkLst>
          <pc:docMk/>
          <pc:sldMk cId="851495831" sldId="1813"/>
        </pc:sldMkLst>
      </pc:sldChg>
      <pc:sldChg chg="modSp">
        <pc:chgData name="Brandon, Carrie" userId="S::c308b005@home.ku.edu::4a9c8037-3004-4cc3-ae42-b1690530f345" providerId="AD" clId="Web-{36EE7A50-7074-4FE3-A9A6-7B4D67B8A80C}" dt="2025-03-13T19:07:14.543" v="15" actId="20577"/>
        <pc:sldMkLst>
          <pc:docMk/>
          <pc:sldMk cId="980716874" sldId="1814"/>
        </pc:sldMkLst>
      </pc:sldChg>
      <pc:sldChg chg="modSp">
        <pc:chgData name="Brandon, Carrie" userId="S::c308b005@home.ku.edu::4a9c8037-3004-4cc3-ae42-b1690530f345" providerId="AD" clId="Web-{36EE7A50-7074-4FE3-A9A6-7B4D67B8A80C}" dt="2025-03-13T19:07:18.824" v="18" actId="20577"/>
        <pc:sldMkLst>
          <pc:docMk/>
          <pc:sldMk cId="863904685" sldId="1815"/>
        </pc:sldMkLst>
      </pc:sldChg>
      <pc:sldChg chg="modSp">
        <pc:chgData name="Brandon, Carrie" userId="S::c308b005@home.ku.edu::4a9c8037-3004-4cc3-ae42-b1690530f345" providerId="AD" clId="Web-{36EE7A50-7074-4FE3-A9A6-7B4D67B8A80C}" dt="2025-03-13T19:07:30.825" v="21" actId="20577"/>
        <pc:sldMkLst>
          <pc:docMk/>
          <pc:sldMk cId="2896954566" sldId="1816"/>
        </pc:sldMkLst>
      </pc:sldChg>
      <pc:sldChg chg="modSp">
        <pc:chgData name="Brandon, Carrie" userId="S::c308b005@home.ku.edu::4a9c8037-3004-4cc3-ae42-b1690530f345" providerId="AD" clId="Web-{36EE7A50-7074-4FE3-A9A6-7B4D67B8A80C}" dt="2025-03-13T19:07:39.341" v="24" actId="20577"/>
        <pc:sldMkLst>
          <pc:docMk/>
          <pc:sldMk cId="341351981" sldId="1819"/>
        </pc:sldMkLst>
      </pc:sldChg>
      <pc:sldChg chg="modSp">
        <pc:chgData name="Brandon, Carrie" userId="S::c308b005@home.ku.edu::4a9c8037-3004-4cc3-ae42-b1690530f345" providerId="AD" clId="Web-{36EE7A50-7074-4FE3-A9A6-7B4D67B8A80C}" dt="2025-03-13T19:36:23.480" v="57" actId="20577"/>
        <pc:sldMkLst>
          <pc:docMk/>
          <pc:sldMk cId="300701459" sldId="2165"/>
        </pc:sldMkLst>
      </pc:sldChg>
      <pc:sldChg chg="modSp">
        <pc:chgData name="Brandon, Carrie" userId="S::c308b005@home.ku.edu::4a9c8037-3004-4cc3-ae42-b1690530f345" providerId="AD" clId="Web-{36EE7A50-7074-4FE3-A9A6-7B4D67B8A80C}" dt="2025-03-13T19:36:45.605" v="62" actId="20577"/>
        <pc:sldMkLst>
          <pc:docMk/>
          <pc:sldMk cId="448336896" sldId="2166"/>
        </pc:sldMkLst>
      </pc:sldChg>
      <pc:sldChg chg="modSp">
        <pc:chgData name="Brandon, Carrie" userId="S::c308b005@home.ku.edu::4a9c8037-3004-4cc3-ae42-b1690530f345" providerId="AD" clId="Web-{36EE7A50-7074-4FE3-A9A6-7B4D67B8A80C}" dt="2025-03-13T19:36:32.230" v="59" actId="20577"/>
        <pc:sldMkLst>
          <pc:docMk/>
          <pc:sldMk cId="555711179" sldId="2167"/>
        </pc:sldMkLst>
      </pc:sldChg>
      <pc:sldChg chg="ord">
        <pc:chgData name="Brandon, Carrie" userId="S::c308b005@home.ku.edu::4a9c8037-3004-4cc3-ae42-b1690530f345" providerId="AD" clId="Web-{36EE7A50-7074-4FE3-A9A6-7B4D67B8A80C}" dt="2025-03-13T19:19:32.897" v="42"/>
        <pc:sldMkLst>
          <pc:docMk/>
          <pc:sldMk cId="875798599" sldId="2168"/>
        </pc:sldMkLst>
      </pc:sldChg>
    </pc:docChg>
  </pc:docChgLst>
  <pc:docChgLst>
    <pc:chgData name="Lane, Kathleen" userId="d8586a00-d571-4eeb-bfc3-f42bf250439e" providerId="ADAL" clId="{CA22F29E-DB42-4030-AAFD-D2DC7743E2A1}"/>
    <pc:docChg chg="modSld">
      <pc:chgData name="Lane, Kathleen" userId="d8586a00-d571-4eeb-bfc3-f42bf250439e" providerId="ADAL" clId="{CA22F29E-DB42-4030-AAFD-D2DC7743E2A1}" dt="2025-04-10T19:14:08.553" v="1" actId="113"/>
      <pc:docMkLst>
        <pc:docMk/>
      </pc:docMkLst>
      <pc:sldChg chg="mod modShow">
        <pc:chgData name="Lane, Kathleen" userId="d8586a00-d571-4eeb-bfc3-f42bf250439e" providerId="ADAL" clId="{CA22F29E-DB42-4030-AAFD-D2DC7743E2A1}" dt="2025-04-10T19:13:51.018" v="0" actId="729"/>
        <pc:sldMkLst>
          <pc:docMk/>
          <pc:sldMk cId="3899229028" sldId="1958"/>
        </pc:sldMkLst>
      </pc:sldChg>
      <pc:sldChg chg="modSp mod">
        <pc:chgData name="Lane, Kathleen" userId="d8586a00-d571-4eeb-bfc3-f42bf250439e" providerId="ADAL" clId="{CA22F29E-DB42-4030-AAFD-D2DC7743E2A1}" dt="2025-04-10T19:14:08.553" v="1" actId="113"/>
        <pc:sldMkLst>
          <pc:docMk/>
          <pc:sldMk cId="3713359631" sldId="2103"/>
        </pc:sldMkLst>
      </pc:sldChg>
    </pc:docChg>
  </pc:docChgLst>
  <pc:docChgLst>
    <pc:chgData name="Bernard, Allison M" userId="7cd67125-3436-42b8-b83a-bbe37ba15a4e" providerId="ADAL" clId="{5F770D44-BF19-402F-8648-F23EA39B8006}"/>
    <pc:docChg chg="modSld">
      <pc:chgData name="Bernard, Allison M" userId="7cd67125-3436-42b8-b83a-bbe37ba15a4e" providerId="ADAL" clId="{5F770D44-BF19-402F-8648-F23EA39B8006}" dt="2025-03-25T14:47:14.730" v="0" actId="1076"/>
      <pc:docMkLst>
        <pc:docMk/>
      </pc:docMkLst>
      <pc:sldChg chg="modSp mod">
        <pc:chgData name="Bernard, Allison M" userId="7cd67125-3436-42b8-b83a-bbe37ba15a4e" providerId="ADAL" clId="{5F770D44-BF19-402F-8648-F23EA39B8006}" dt="2025-03-25T14:47:14.730" v="0" actId="1076"/>
        <pc:sldMkLst>
          <pc:docMk/>
          <pc:sldMk cId="1319524451" sldId="2171"/>
        </pc:sldMkLst>
      </pc:sldChg>
    </pc:docChg>
  </pc:docChgLst>
  <pc:docChgLst>
    <pc:chgData name="Common, Eric Alan" userId="S::e126c864@home.ku.edu::0f45fb79-a3c1-469c-9686-1fe2a5c7d05b" providerId="AD" clId="Web-{A40D3A15-BD3A-47F5-7530-D04CAEE05316}"/>
    <pc:docChg chg="modSld">
      <pc:chgData name="Common, Eric Alan" userId="S::e126c864@home.ku.edu::0f45fb79-a3c1-469c-9686-1fe2a5c7d05b" providerId="AD" clId="Web-{A40D3A15-BD3A-47F5-7530-D04CAEE05316}" dt="2025-04-15T16:47:41.019" v="2" actId="1076"/>
      <pc:docMkLst>
        <pc:docMk/>
      </pc:docMkLst>
      <pc:sldChg chg="modSp">
        <pc:chgData name="Common, Eric Alan" userId="S::e126c864@home.ku.edu::0f45fb79-a3c1-469c-9686-1fe2a5c7d05b" providerId="AD" clId="Web-{A40D3A15-BD3A-47F5-7530-D04CAEE05316}" dt="2025-04-15T16:47:41.019" v="2" actId="1076"/>
        <pc:sldMkLst>
          <pc:docMk/>
          <pc:sldMk cId="1222509459" sldId="258"/>
        </pc:sldMkLst>
      </pc:sldChg>
    </pc:docChg>
  </pc:docChgLst>
  <pc:docChgLst>
    <pc:chgData name="Brandon, Carrie" userId="S::c308b005@home.ku.edu::4a9c8037-3004-4cc3-ae42-b1690530f345" providerId="AD" clId="Web-{C588E9C0-9A7B-411E-AC6D-981B0F75F0E9}"/>
    <pc:docChg chg="modSld">
      <pc:chgData name="Brandon, Carrie" userId="S::c308b005@home.ku.edu::4a9c8037-3004-4cc3-ae42-b1690530f345" providerId="AD" clId="Web-{C588E9C0-9A7B-411E-AC6D-981B0F75F0E9}" dt="2025-03-13T19:55:14.186" v="7"/>
      <pc:docMkLst>
        <pc:docMk/>
      </pc:docMkLst>
      <pc:sldChg chg="addSp delSp">
        <pc:chgData name="Brandon, Carrie" userId="S::c308b005@home.ku.edu::4a9c8037-3004-4cc3-ae42-b1690530f345" providerId="AD" clId="Web-{C588E9C0-9A7B-411E-AC6D-981B0F75F0E9}" dt="2025-03-13T19:55:14.186" v="7"/>
        <pc:sldMkLst>
          <pc:docMk/>
          <pc:sldMk cId="2564074735" sldId="2018"/>
        </pc:sldMkLst>
      </pc:sldChg>
      <pc:sldChg chg="modSp">
        <pc:chgData name="Brandon, Carrie" userId="S::c308b005@home.ku.edu::4a9c8037-3004-4cc3-ae42-b1690530f345" providerId="AD" clId="Web-{C588E9C0-9A7B-411E-AC6D-981B0F75F0E9}" dt="2025-03-13T19:43:24.636" v="5"/>
        <pc:sldMkLst>
          <pc:docMk/>
          <pc:sldMk cId="300701459" sldId="2165"/>
        </pc:sldMkLst>
      </pc:sldChg>
    </pc:docChg>
  </pc:docChgLst>
  <pc:docChgLst>
    <pc:chgData name="Sarasin, Elise" userId="051ede2b-3008-44c0-bb19-c9bb04b8c5c9" providerId="ADAL" clId="{97B5C01D-41EC-517B-9054-1C19EC229BF9}"/>
    <pc:docChg chg="custSel addSld delSld modSld sldOrd modSection">
      <pc:chgData name="Sarasin, Elise" userId="051ede2b-3008-44c0-bb19-c9bb04b8c5c9" providerId="ADAL" clId="{97B5C01D-41EC-517B-9054-1C19EC229BF9}" dt="2025-09-01T21:13:19.103" v="646" actId="18331"/>
      <pc:docMkLst>
        <pc:docMk/>
      </pc:docMkLst>
      <pc:sldChg chg="addSp delSp modSp mod delAnim modAnim">
        <pc:chgData name="Sarasin, Elise" userId="051ede2b-3008-44c0-bb19-c9bb04b8c5c9" providerId="ADAL" clId="{97B5C01D-41EC-517B-9054-1C19EC229BF9}" dt="2025-09-01T20:03:29.454" v="376" actId="1076"/>
        <pc:sldMkLst>
          <pc:docMk/>
          <pc:sldMk cId="2317334896" sldId="338"/>
        </pc:sldMkLst>
        <pc:spChg chg="del">
          <ac:chgData name="Sarasin, Elise" userId="051ede2b-3008-44c0-bb19-c9bb04b8c5c9" providerId="ADAL" clId="{97B5C01D-41EC-517B-9054-1C19EC229BF9}" dt="2025-09-01T20:01:31.643" v="369" actId="478"/>
          <ac:spMkLst>
            <pc:docMk/>
            <pc:sldMk cId="2317334896" sldId="338"/>
            <ac:spMk id="4" creationId="{43123980-F679-B6DD-4C22-606AD63BD406}"/>
          </ac:spMkLst>
        </pc:spChg>
        <pc:spChg chg="del">
          <ac:chgData name="Sarasin, Elise" userId="051ede2b-3008-44c0-bb19-c9bb04b8c5c9" providerId="ADAL" clId="{97B5C01D-41EC-517B-9054-1C19EC229BF9}" dt="2025-09-01T20:01:34.209" v="370" actId="478"/>
          <ac:spMkLst>
            <pc:docMk/>
            <pc:sldMk cId="2317334896" sldId="338"/>
            <ac:spMk id="5" creationId="{DEED924F-39C0-3477-E351-2900447AE497}"/>
          </ac:spMkLst>
        </pc:spChg>
        <pc:spChg chg="add del mod">
          <ac:chgData name="Sarasin, Elise" userId="051ede2b-3008-44c0-bb19-c9bb04b8c5c9" providerId="ADAL" clId="{97B5C01D-41EC-517B-9054-1C19EC229BF9}" dt="2025-09-01T20:03:22.636" v="375" actId="478"/>
          <ac:spMkLst>
            <pc:docMk/>
            <pc:sldMk cId="2317334896" sldId="338"/>
            <ac:spMk id="6" creationId="{6C336F22-F188-EDA4-7303-7DE973B04021}"/>
          </ac:spMkLst>
        </pc:spChg>
        <pc:spChg chg="add mod">
          <ac:chgData name="Sarasin, Elise" userId="051ede2b-3008-44c0-bb19-c9bb04b8c5c9" providerId="ADAL" clId="{97B5C01D-41EC-517B-9054-1C19EC229BF9}" dt="2025-09-01T20:03:29.454" v="376" actId="1076"/>
          <ac:spMkLst>
            <pc:docMk/>
            <pc:sldMk cId="2317334896" sldId="338"/>
            <ac:spMk id="9" creationId="{E6EC19A9-06B8-C020-D9A9-B8B2838DC95A}"/>
          </ac:spMkLst>
        </pc:spChg>
        <pc:picChg chg="del">
          <ac:chgData name="Sarasin, Elise" userId="051ede2b-3008-44c0-bb19-c9bb04b8c5c9" providerId="ADAL" clId="{97B5C01D-41EC-517B-9054-1C19EC229BF9}" dt="2025-09-01T20:01:35.949" v="371" actId="478"/>
          <ac:picMkLst>
            <pc:docMk/>
            <pc:sldMk cId="2317334896" sldId="338"/>
            <ac:picMk id="7" creationId="{DCCC33FB-DA7B-C371-8FF1-13CFA14E1AFA}"/>
          </ac:picMkLst>
        </pc:picChg>
        <pc:picChg chg="add del mod">
          <ac:chgData name="Sarasin, Elise" userId="051ede2b-3008-44c0-bb19-c9bb04b8c5c9" providerId="ADAL" clId="{97B5C01D-41EC-517B-9054-1C19EC229BF9}" dt="2025-09-01T20:03:22.636" v="375" actId="478"/>
          <ac:picMkLst>
            <pc:docMk/>
            <pc:sldMk cId="2317334896" sldId="338"/>
            <ac:picMk id="8" creationId="{2273F441-E8CD-0172-9CF1-0872665B7B59}"/>
          </ac:picMkLst>
        </pc:picChg>
        <pc:picChg chg="add mod">
          <ac:chgData name="Sarasin, Elise" userId="051ede2b-3008-44c0-bb19-c9bb04b8c5c9" providerId="ADAL" clId="{97B5C01D-41EC-517B-9054-1C19EC229BF9}" dt="2025-09-01T20:03:29.454" v="376" actId="1076"/>
          <ac:picMkLst>
            <pc:docMk/>
            <pc:sldMk cId="2317334896" sldId="338"/>
            <ac:picMk id="10" creationId="{1B2CA693-C3F3-5893-EB7B-07641D70F669}"/>
          </ac:picMkLst>
        </pc:picChg>
      </pc:sldChg>
      <pc:sldChg chg="delSp mod">
        <pc:chgData name="Sarasin, Elise" userId="051ede2b-3008-44c0-bb19-c9bb04b8c5c9" providerId="ADAL" clId="{97B5C01D-41EC-517B-9054-1C19EC229BF9}" dt="2025-08-26T14:21:10.696" v="84" actId="478"/>
        <pc:sldMkLst>
          <pc:docMk/>
          <pc:sldMk cId="79741286" sldId="339"/>
        </pc:sldMkLst>
      </pc:sldChg>
      <pc:sldChg chg="addSp modSp mod modAnim">
        <pc:chgData name="Sarasin, Elise" userId="051ede2b-3008-44c0-bb19-c9bb04b8c5c9" providerId="ADAL" clId="{97B5C01D-41EC-517B-9054-1C19EC229BF9}" dt="2025-09-01T20:58:15.181" v="644" actId="14100"/>
        <pc:sldMkLst>
          <pc:docMk/>
          <pc:sldMk cId="2605722927" sldId="900"/>
        </pc:sldMkLst>
        <pc:spChg chg="add mod">
          <ac:chgData name="Sarasin, Elise" userId="051ede2b-3008-44c0-bb19-c9bb04b8c5c9" providerId="ADAL" clId="{97B5C01D-41EC-517B-9054-1C19EC229BF9}" dt="2025-09-01T20:58:15.181" v="644" actId="14100"/>
          <ac:spMkLst>
            <pc:docMk/>
            <pc:sldMk cId="2605722927" sldId="900"/>
            <ac:spMk id="2" creationId="{1969B491-2BF4-93CA-EE6F-1DFBA673FED9}"/>
          </ac:spMkLst>
        </pc:spChg>
        <pc:picChg chg="add mod">
          <ac:chgData name="Sarasin, Elise" userId="051ede2b-3008-44c0-bb19-c9bb04b8c5c9" providerId="ADAL" clId="{97B5C01D-41EC-517B-9054-1C19EC229BF9}" dt="2025-09-01T20:55:40.789" v="439"/>
          <ac:picMkLst>
            <pc:docMk/>
            <pc:sldMk cId="2605722927" sldId="900"/>
            <ac:picMk id="3" creationId="{6DF0F847-391B-D281-1594-141DF3AAD10C}"/>
          </ac:picMkLst>
        </pc:picChg>
      </pc:sldChg>
      <pc:sldChg chg="addSp delSp modSp mod">
        <pc:chgData name="Sarasin, Elise" userId="051ede2b-3008-44c0-bb19-c9bb04b8c5c9" providerId="ADAL" clId="{97B5C01D-41EC-517B-9054-1C19EC229BF9}" dt="2025-09-01T20:04:25.283" v="382"/>
        <pc:sldMkLst>
          <pc:docMk/>
          <pc:sldMk cId="4228891914" sldId="1096"/>
        </pc:sldMkLst>
        <pc:spChg chg="del">
          <ac:chgData name="Sarasin, Elise" userId="051ede2b-3008-44c0-bb19-c9bb04b8c5c9" providerId="ADAL" clId="{97B5C01D-41EC-517B-9054-1C19EC229BF9}" dt="2025-09-01T20:03:50.614" v="377" actId="478"/>
          <ac:spMkLst>
            <pc:docMk/>
            <pc:sldMk cId="4228891914" sldId="1096"/>
            <ac:spMk id="3" creationId="{D88CF030-A285-A142-A9A7-B4A61C9390A1}"/>
          </ac:spMkLst>
        </pc:spChg>
        <pc:picChg chg="mod">
          <ac:chgData name="Sarasin, Elise" userId="051ede2b-3008-44c0-bb19-c9bb04b8c5c9" providerId="ADAL" clId="{97B5C01D-41EC-517B-9054-1C19EC229BF9}" dt="2025-09-01T20:04:25.283" v="382"/>
          <ac:picMkLst>
            <pc:docMk/>
            <pc:sldMk cId="4228891914" sldId="1096"/>
            <ac:picMk id="10" creationId="{FD766A0E-03DF-AE18-ADE4-3E809DEC627F}"/>
          </ac:picMkLst>
        </pc:picChg>
        <pc:picChg chg="add del mod">
          <ac:chgData name="Sarasin, Elise" userId="051ede2b-3008-44c0-bb19-c9bb04b8c5c9" providerId="ADAL" clId="{97B5C01D-41EC-517B-9054-1C19EC229BF9}" dt="2025-09-01T20:04:19.173" v="381" actId="478"/>
          <ac:picMkLst>
            <pc:docMk/>
            <pc:sldMk cId="4228891914" sldId="1096"/>
            <ac:picMk id="1026" creationId="{8FC7E116-0E2C-F335-F06F-08DD71A2C3AD}"/>
          </ac:picMkLst>
        </pc:picChg>
      </pc:sldChg>
      <pc:sldChg chg="addSp delSp modSp mod modAnim">
        <pc:chgData name="Sarasin, Elise" userId="051ede2b-3008-44c0-bb19-c9bb04b8c5c9" providerId="ADAL" clId="{97B5C01D-41EC-517B-9054-1C19EC229BF9}" dt="2025-09-01T19:58:03.197" v="340" actId="14100"/>
        <pc:sldMkLst>
          <pc:docMk/>
          <pc:sldMk cId="2915445156" sldId="1410"/>
        </pc:sldMkLst>
        <pc:spChg chg="del">
          <ac:chgData name="Sarasin, Elise" userId="051ede2b-3008-44c0-bb19-c9bb04b8c5c9" providerId="ADAL" clId="{97B5C01D-41EC-517B-9054-1C19EC229BF9}" dt="2025-09-01T19:56:27.920" v="324" actId="478"/>
          <ac:spMkLst>
            <pc:docMk/>
            <pc:sldMk cId="2915445156" sldId="1410"/>
            <ac:spMk id="4" creationId="{90C2EEC2-6596-77B1-0A47-49D558312F2C}"/>
          </ac:spMkLst>
        </pc:spChg>
        <pc:spChg chg="del mod">
          <ac:chgData name="Sarasin, Elise" userId="051ede2b-3008-44c0-bb19-c9bb04b8c5c9" providerId="ADAL" clId="{97B5C01D-41EC-517B-9054-1C19EC229BF9}" dt="2025-09-01T19:56:31.287" v="326" actId="478"/>
          <ac:spMkLst>
            <pc:docMk/>
            <pc:sldMk cId="2915445156" sldId="1410"/>
            <ac:spMk id="5" creationId="{4C48FE43-E81E-15C5-C43E-D57EF6E8D10A}"/>
          </ac:spMkLst>
        </pc:spChg>
        <pc:spChg chg="add mod">
          <ac:chgData name="Sarasin, Elise" userId="051ede2b-3008-44c0-bb19-c9bb04b8c5c9" providerId="ADAL" clId="{97B5C01D-41EC-517B-9054-1C19EC229BF9}" dt="2025-09-01T19:58:03.197" v="340" actId="14100"/>
          <ac:spMkLst>
            <pc:docMk/>
            <pc:sldMk cId="2915445156" sldId="1410"/>
            <ac:spMk id="8" creationId="{15E92333-0156-AA4A-FBC0-16EFFED10AAE}"/>
          </ac:spMkLst>
        </pc:spChg>
        <pc:picChg chg="del">
          <ac:chgData name="Sarasin, Elise" userId="051ede2b-3008-44c0-bb19-c9bb04b8c5c9" providerId="ADAL" clId="{97B5C01D-41EC-517B-9054-1C19EC229BF9}" dt="2025-09-01T19:56:32.559" v="327" actId="478"/>
          <ac:picMkLst>
            <pc:docMk/>
            <pc:sldMk cId="2915445156" sldId="1410"/>
            <ac:picMk id="9" creationId="{95639043-A774-C574-1B41-63605D4A2FA4}"/>
          </ac:picMkLst>
        </pc:picChg>
        <pc:picChg chg="add mod">
          <ac:chgData name="Sarasin, Elise" userId="051ede2b-3008-44c0-bb19-c9bb04b8c5c9" providerId="ADAL" clId="{97B5C01D-41EC-517B-9054-1C19EC229BF9}" dt="2025-09-01T19:57:09.233" v="331"/>
          <ac:picMkLst>
            <pc:docMk/>
            <pc:sldMk cId="2915445156" sldId="1410"/>
            <ac:picMk id="10" creationId="{5AE01ECC-0098-4DE1-2E7F-719B8EB8A152}"/>
          </ac:picMkLst>
        </pc:picChg>
      </pc:sldChg>
      <pc:sldChg chg="addSp delSp modSp mod">
        <pc:chgData name="Sarasin, Elise" userId="051ede2b-3008-44c0-bb19-c9bb04b8c5c9" providerId="ADAL" clId="{97B5C01D-41EC-517B-9054-1C19EC229BF9}" dt="2025-09-01T19:53:36.415" v="294" actId="1076"/>
        <pc:sldMkLst>
          <pc:docMk/>
          <pc:sldMk cId="2736001757" sldId="1552"/>
        </pc:sldMkLst>
        <pc:spChg chg="mod">
          <ac:chgData name="Sarasin, Elise" userId="051ede2b-3008-44c0-bb19-c9bb04b8c5c9" providerId="ADAL" clId="{97B5C01D-41EC-517B-9054-1C19EC229BF9}" dt="2025-09-01T19:53:36.415" v="294" actId="1076"/>
          <ac:spMkLst>
            <pc:docMk/>
            <pc:sldMk cId="2736001757" sldId="1552"/>
            <ac:spMk id="4" creationId="{971F477B-F6FC-26AB-09C1-37A18AAF5CF5}"/>
          </ac:spMkLst>
        </pc:spChg>
        <pc:spChg chg="del">
          <ac:chgData name="Sarasin, Elise" userId="051ede2b-3008-44c0-bb19-c9bb04b8c5c9" providerId="ADAL" clId="{97B5C01D-41EC-517B-9054-1C19EC229BF9}" dt="2025-09-01T19:52:52.976" v="284" actId="478"/>
          <ac:spMkLst>
            <pc:docMk/>
            <pc:sldMk cId="2736001757" sldId="1552"/>
            <ac:spMk id="5" creationId="{E9985C0D-89D4-D241-FF67-362657EAE8F6}"/>
          </ac:spMkLst>
        </pc:spChg>
        <pc:graphicFrameChg chg="del mod modGraphic">
          <ac:chgData name="Sarasin, Elise" userId="051ede2b-3008-44c0-bb19-c9bb04b8c5c9" providerId="ADAL" clId="{97B5C01D-41EC-517B-9054-1C19EC229BF9}" dt="2025-09-01T19:53:13.227" v="290" actId="21"/>
          <ac:graphicFrameMkLst>
            <pc:docMk/>
            <pc:sldMk cId="2736001757" sldId="1552"/>
            <ac:graphicFrameMk id="11" creationId="{B3610E6E-2B41-29D5-C061-84CE7EFC0210}"/>
          </ac:graphicFrameMkLst>
        </pc:graphicFrameChg>
        <pc:picChg chg="del">
          <ac:chgData name="Sarasin, Elise" userId="051ede2b-3008-44c0-bb19-c9bb04b8c5c9" providerId="ADAL" clId="{97B5C01D-41EC-517B-9054-1C19EC229BF9}" dt="2025-09-01T19:52:54.634" v="285" actId="478"/>
          <ac:picMkLst>
            <pc:docMk/>
            <pc:sldMk cId="2736001757" sldId="1552"/>
            <ac:picMk id="9" creationId="{98DF95B5-A260-EA3E-6187-BFA7830BFD02}"/>
          </ac:picMkLst>
        </pc:picChg>
      </pc:sldChg>
      <pc:sldChg chg="addSp delSp modSp mod">
        <pc:chgData name="Sarasin, Elise" userId="051ede2b-3008-44c0-bb19-c9bb04b8c5c9" providerId="ADAL" clId="{97B5C01D-41EC-517B-9054-1C19EC229BF9}" dt="2025-09-01T19:54:33.110" v="314"/>
        <pc:sldMkLst>
          <pc:docMk/>
          <pc:sldMk cId="2888526886" sldId="1556"/>
        </pc:sldMkLst>
        <pc:spChg chg="add del mod">
          <ac:chgData name="Sarasin, Elise" userId="051ede2b-3008-44c0-bb19-c9bb04b8c5c9" providerId="ADAL" clId="{97B5C01D-41EC-517B-9054-1C19EC229BF9}" dt="2025-09-01T19:53:42.727" v="295" actId="478"/>
          <ac:spMkLst>
            <pc:docMk/>
            <pc:sldMk cId="2888526886" sldId="1556"/>
            <ac:spMk id="3" creationId="{C289A03D-D94D-5013-0C1D-0FD55317DD68}"/>
          </ac:spMkLst>
        </pc:spChg>
        <pc:spChg chg="del">
          <ac:chgData name="Sarasin, Elise" userId="051ede2b-3008-44c0-bb19-c9bb04b8c5c9" providerId="ADAL" clId="{97B5C01D-41EC-517B-9054-1C19EC229BF9}" dt="2025-09-01T19:53:47.954" v="298" actId="478"/>
          <ac:spMkLst>
            <pc:docMk/>
            <pc:sldMk cId="2888526886" sldId="1556"/>
            <ac:spMk id="4" creationId="{F1C4715E-5D22-68D8-412A-979FAA4CE116}"/>
          </ac:spMkLst>
        </pc:spChg>
        <pc:spChg chg="add mod">
          <ac:chgData name="Sarasin, Elise" userId="051ede2b-3008-44c0-bb19-c9bb04b8c5c9" providerId="ADAL" clId="{97B5C01D-41EC-517B-9054-1C19EC229BF9}" dt="2025-09-01T19:54:33.110" v="314"/>
          <ac:spMkLst>
            <pc:docMk/>
            <pc:sldMk cId="2888526886" sldId="1556"/>
            <ac:spMk id="5" creationId="{22C06058-F925-6843-50C7-4CF08ACB7FB2}"/>
          </ac:spMkLst>
        </pc:spChg>
        <pc:graphicFrameChg chg="del modGraphic">
          <ac:chgData name="Sarasin, Elise" userId="051ede2b-3008-44c0-bb19-c9bb04b8c5c9" providerId="ADAL" clId="{97B5C01D-41EC-517B-9054-1C19EC229BF9}" dt="2025-09-01T19:53:50.330" v="299" actId="478"/>
          <ac:graphicFrameMkLst>
            <pc:docMk/>
            <pc:sldMk cId="2888526886" sldId="1556"/>
            <ac:graphicFrameMk id="15" creationId="{4CE0679C-2026-A5B8-D422-DB04393572FE}"/>
          </ac:graphicFrameMkLst>
        </pc:graphicFrameChg>
        <pc:picChg chg="del">
          <ac:chgData name="Sarasin, Elise" userId="051ede2b-3008-44c0-bb19-c9bb04b8c5c9" providerId="ADAL" clId="{97B5C01D-41EC-517B-9054-1C19EC229BF9}" dt="2025-09-01T19:53:43.648" v="296" actId="478"/>
          <ac:picMkLst>
            <pc:docMk/>
            <pc:sldMk cId="2888526886" sldId="1556"/>
            <ac:picMk id="13" creationId="{66828C51-46D9-FDCC-469B-30643B7C9D9F}"/>
          </ac:picMkLst>
        </pc:picChg>
      </pc:sldChg>
      <pc:sldChg chg="modSp mod">
        <pc:chgData name="Sarasin, Elise" userId="051ede2b-3008-44c0-bb19-c9bb04b8c5c9" providerId="ADAL" clId="{97B5C01D-41EC-517B-9054-1C19EC229BF9}" dt="2025-08-26T14:25:48.614" v="260" actId="14826"/>
        <pc:sldMkLst>
          <pc:docMk/>
          <pc:sldMk cId="62382042" sldId="1585"/>
        </pc:sldMkLst>
        <pc:picChg chg="mod">
          <ac:chgData name="Sarasin, Elise" userId="051ede2b-3008-44c0-bb19-c9bb04b8c5c9" providerId="ADAL" clId="{97B5C01D-41EC-517B-9054-1C19EC229BF9}" dt="2025-08-26T14:25:48.614" v="260" actId="14826"/>
          <ac:picMkLst>
            <pc:docMk/>
            <pc:sldMk cId="62382042" sldId="1585"/>
            <ac:picMk id="3" creationId="{C8AEDA0F-2A62-44A7-BAF8-0FF7B6DD7ACB}"/>
          </ac:picMkLst>
        </pc:picChg>
      </pc:sldChg>
      <pc:sldChg chg="delSp modSp mod">
        <pc:chgData name="Sarasin, Elise" userId="051ede2b-3008-44c0-bb19-c9bb04b8c5c9" providerId="ADAL" clId="{97B5C01D-41EC-517B-9054-1C19EC229BF9}" dt="2025-09-01T20:00:23.361" v="360" actId="478"/>
        <pc:sldMkLst>
          <pc:docMk/>
          <pc:sldMk cId="3551177033" sldId="1612"/>
        </pc:sldMkLst>
        <pc:spChg chg="del mod">
          <ac:chgData name="Sarasin, Elise" userId="051ede2b-3008-44c0-bb19-c9bb04b8c5c9" providerId="ADAL" clId="{97B5C01D-41EC-517B-9054-1C19EC229BF9}" dt="2025-09-01T20:00:22.202" v="359" actId="478"/>
          <ac:spMkLst>
            <pc:docMk/>
            <pc:sldMk cId="3551177033" sldId="1612"/>
            <ac:spMk id="3" creationId="{CC200B25-1F33-AC42-7479-92AD1D164782}"/>
          </ac:spMkLst>
        </pc:spChg>
        <pc:spChg chg="del">
          <ac:chgData name="Sarasin, Elise" userId="051ede2b-3008-44c0-bb19-c9bb04b8c5c9" providerId="ADAL" clId="{97B5C01D-41EC-517B-9054-1C19EC229BF9}" dt="2025-09-01T20:00:19.980" v="358" actId="478"/>
          <ac:spMkLst>
            <pc:docMk/>
            <pc:sldMk cId="3551177033" sldId="1612"/>
            <ac:spMk id="6" creationId="{1F45A9F2-D155-2E75-9BA8-A5208A65185C}"/>
          </ac:spMkLst>
        </pc:spChg>
        <pc:picChg chg="del mod">
          <ac:chgData name="Sarasin, Elise" userId="051ede2b-3008-44c0-bb19-c9bb04b8c5c9" providerId="ADAL" clId="{97B5C01D-41EC-517B-9054-1C19EC229BF9}" dt="2025-09-01T20:00:23.361" v="360" actId="478"/>
          <ac:picMkLst>
            <pc:docMk/>
            <pc:sldMk cId="3551177033" sldId="1612"/>
            <ac:picMk id="7" creationId="{E1877CC6-AED0-2D7F-7D08-51986D675D62}"/>
          </ac:picMkLst>
        </pc:picChg>
      </pc:sldChg>
      <pc:sldChg chg="addSp delSp modSp mod modAnim">
        <pc:chgData name="Sarasin, Elise" userId="051ede2b-3008-44c0-bb19-c9bb04b8c5c9" providerId="ADAL" clId="{97B5C01D-41EC-517B-9054-1C19EC229BF9}" dt="2025-09-01T19:56:16.055" v="323"/>
        <pc:sldMkLst>
          <pc:docMk/>
          <pc:sldMk cId="2387146513" sldId="1615"/>
        </pc:sldMkLst>
        <pc:spChg chg="del">
          <ac:chgData name="Sarasin, Elise" userId="051ede2b-3008-44c0-bb19-c9bb04b8c5c9" providerId="ADAL" clId="{97B5C01D-41EC-517B-9054-1C19EC229BF9}" dt="2025-09-01T19:55:56.459" v="320" actId="478"/>
          <ac:spMkLst>
            <pc:docMk/>
            <pc:sldMk cId="2387146513" sldId="1615"/>
            <ac:spMk id="4" creationId="{F0798A82-BBF3-2E88-1A4D-D251546481A2}"/>
          </ac:spMkLst>
        </pc:spChg>
        <pc:spChg chg="del">
          <ac:chgData name="Sarasin, Elise" userId="051ede2b-3008-44c0-bb19-c9bb04b8c5c9" providerId="ADAL" clId="{97B5C01D-41EC-517B-9054-1C19EC229BF9}" dt="2025-09-01T19:56:14.626" v="321" actId="478"/>
          <ac:spMkLst>
            <pc:docMk/>
            <pc:sldMk cId="2387146513" sldId="1615"/>
            <ac:spMk id="5" creationId="{A5BF8724-FEA6-015E-41C5-728B84494C01}"/>
          </ac:spMkLst>
        </pc:spChg>
        <pc:spChg chg="add mod">
          <ac:chgData name="Sarasin, Elise" userId="051ede2b-3008-44c0-bb19-c9bb04b8c5c9" providerId="ADAL" clId="{97B5C01D-41EC-517B-9054-1C19EC229BF9}" dt="2025-09-01T19:56:16.055" v="323"/>
          <ac:spMkLst>
            <pc:docMk/>
            <pc:sldMk cId="2387146513" sldId="1615"/>
            <ac:spMk id="6" creationId="{6F7A8838-CEEA-0EE1-23F6-9847E0C00A2A}"/>
          </ac:spMkLst>
        </pc:spChg>
        <pc:picChg chg="del">
          <ac:chgData name="Sarasin, Elise" userId="051ede2b-3008-44c0-bb19-c9bb04b8c5c9" providerId="ADAL" clId="{97B5C01D-41EC-517B-9054-1C19EC229BF9}" dt="2025-09-01T19:56:15.631" v="322" actId="478"/>
          <ac:picMkLst>
            <pc:docMk/>
            <pc:sldMk cId="2387146513" sldId="1615"/>
            <ac:picMk id="7" creationId="{40DB44CE-3BEC-9748-CE44-829E8F3A7E9C}"/>
          </ac:picMkLst>
        </pc:picChg>
        <pc:picChg chg="add mod">
          <ac:chgData name="Sarasin, Elise" userId="051ede2b-3008-44c0-bb19-c9bb04b8c5c9" providerId="ADAL" clId="{97B5C01D-41EC-517B-9054-1C19EC229BF9}" dt="2025-09-01T19:56:16.055" v="323"/>
          <ac:picMkLst>
            <pc:docMk/>
            <pc:sldMk cId="2387146513" sldId="1615"/>
            <ac:picMk id="8" creationId="{9036F30B-E7EC-4CED-3181-E55B337E0B0F}"/>
          </ac:picMkLst>
        </pc:picChg>
      </pc:sldChg>
      <pc:sldChg chg="addSp delSp modSp mod delAnim modAnim">
        <pc:chgData name="Sarasin, Elise" userId="051ede2b-3008-44c0-bb19-c9bb04b8c5c9" providerId="ADAL" clId="{97B5C01D-41EC-517B-9054-1C19EC229BF9}" dt="2025-09-01T20:53:07.070" v="436" actId="478"/>
        <pc:sldMkLst>
          <pc:docMk/>
          <pc:sldMk cId="3442296257" sldId="1621"/>
        </pc:sldMkLst>
        <pc:spChg chg="del">
          <ac:chgData name="Sarasin, Elise" userId="051ede2b-3008-44c0-bb19-c9bb04b8c5c9" providerId="ADAL" clId="{97B5C01D-41EC-517B-9054-1C19EC229BF9}" dt="2025-09-01T20:51:25.833" v="427" actId="478"/>
          <ac:spMkLst>
            <pc:docMk/>
            <pc:sldMk cId="3442296257" sldId="1621"/>
            <ac:spMk id="5" creationId="{86AAAE69-FFCC-809D-C2BA-3CEE6F003C2D}"/>
          </ac:spMkLst>
        </pc:spChg>
        <pc:spChg chg="del">
          <ac:chgData name="Sarasin, Elise" userId="051ede2b-3008-44c0-bb19-c9bb04b8c5c9" providerId="ADAL" clId="{97B5C01D-41EC-517B-9054-1C19EC229BF9}" dt="2025-09-01T20:51:27.666" v="428" actId="478"/>
          <ac:spMkLst>
            <pc:docMk/>
            <pc:sldMk cId="3442296257" sldId="1621"/>
            <ac:spMk id="6" creationId="{60A34A68-DBE2-32FD-3262-B323813D3B81}"/>
          </ac:spMkLst>
        </pc:spChg>
        <pc:spChg chg="add del mod">
          <ac:chgData name="Sarasin, Elise" userId="051ede2b-3008-44c0-bb19-c9bb04b8c5c9" providerId="ADAL" clId="{97B5C01D-41EC-517B-9054-1C19EC229BF9}" dt="2025-09-01T20:53:07.070" v="436" actId="478"/>
          <ac:spMkLst>
            <pc:docMk/>
            <pc:sldMk cId="3442296257" sldId="1621"/>
            <ac:spMk id="8" creationId="{209ACBF5-E27C-FD01-782D-E72EC6008423}"/>
          </ac:spMkLst>
        </pc:spChg>
        <pc:spChg chg="del">
          <ac:chgData name="Sarasin, Elise" userId="051ede2b-3008-44c0-bb19-c9bb04b8c5c9" providerId="ADAL" clId="{97B5C01D-41EC-517B-9054-1C19EC229BF9}" dt="2025-09-01T20:51:24.954" v="426" actId="478"/>
          <ac:spMkLst>
            <pc:docMk/>
            <pc:sldMk cId="3442296257" sldId="1621"/>
            <ac:spMk id="9" creationId="{5BC38C48-3A6C-2F9F-6E9B-E85A7A40FBEE}"/>
          </ac:spMkLst>
        </pc:spChg>
        <pc:picChg chg="del">
          <ac:chgData name="Sarasin, Elise" userId="051ede2b-3008-44c0-bb19-c9bb04b8c5c9" providerId="ADAL" clId="{97B5C01D-41EC-517B-9054-1C19EC229BF9}" dt="2025-09-01T20:51:30.145" v="430" actId="478"/>
          <ac:picMkLst>
            <pc:docMk/>
            <pc:sldMk cId="3442296257" sldId="1621"/>
            <ac:picMk id="4" creationId="{A9D43D25-BA91-0662-C659-83CDA168F4E8}"/>
          </ac:picMkLst>
        </pc:picChg>
        <pc:picChg chg="del">
          <ac:chgData name="Sarasin, Elise" userId="051ede2b-3008-44c0-bb19-c9bb04b8c5c9" providerId="ADAL" clId="{97B5C01D-41EC-517B-9054-1C19EC229BF9}" dt="2025-09-01T20:51:28.769" v="429" actId="478"/>
          <ac:picMkLst>
            <pc:docMk/>
            <pc:sldMk cId="3442296257" sldId="1621"/>
            <ac:picMk id="7" creationId="{D418C4D5-F738-B569-90F6-A77259A19630}"/>
          </ac:picMkLst>
        </pc:picChg>
        <pc:picChg chg="add del mod">
          <ac:chgData name="Sarasin, Elise" userId="051ede2b-3008-44c0-bb19-c9bb04b8c5c9" providerId="ADAL" clId="{97B5C01D-41EC-517B-9054-1C19EC229BF9}" dt="2025-09-01T20:53:05.980" v="435" actId="478"/>
          <ac:picMkLst>
            <pc:docMk/>
            <pc:sldMk cId="3442296257" sldId="1621"/>
            <ac:picMk id="10" creationId="{D556DF99-6EE7-7C52-FCB8-6C90B0E1ACF9}"/>
          </ac:picMkLst>
        </pc:picChg>
        <pc:picChg chg="del">
          <ac:chgData name="Sarasin, Elise" userId="051ede2b-3008-44c0-bb19-c9bb04b8c5c9" providerId="ADAL" clId="{97B5C01D-41EC-517B-9054-1C19EC229BF9}" dt="2025-09-01T20:51:22.114" v="425" actId="478"/>
          <ac:picMkLst>
            <pc:docMk/>
            <pc:sldMk cId="3442296257" sldId="1621"/>
            <ac:picMk id="11" creationId="{7DB3B7FF-FCCF-2B2D-30E7-057B45526ECD}"/>
          </ac:picMkLst>
        </pc:picChg>
      </pc:sldChg>
      <pc:sldChg chg="modSp mod">
        <pc:chgData name="Sarasin, Elise" userId="051ede2b-3008-44c0-bb19-c9bb04b8c5c9" providerId="ADAL" clId="{97B5C01D-41EC-517B-9054-1C19EC229BF9}" dt="2025-08-26T14:21:56.850" v="88" actId="20577"/>
        <pc:sldMkLst>
          <pc:docMk/>
          <pc:sldMk cId="3067682113" sldId="1654"/>
        </pc:sldMkLst>
        <pc:spChg chg="mod">
          <ac:chgData name="Sarasin, Elise" userId="051ede2b-3008-44c0-bb19-c9bb04b8c5c9" providerId="ADAL" clId="{97B5C01D-41EC-517B-9054-1C19EC229BF9}" dt="2025-08-26T14:21:56.850" v="88" actId="20577"/>
          <ac:spMkLst>
            <pc:docMk/>
            <pc:sldMk cId="3067682113" sldId="1654"/>
            <ac:spMk id="4" creationId="{00000000-0000-0000-0000-000000000000}"/>
          </ac:spMkLst>
        </pc:spChg>
      </pc:sldChg>
      <pc:sldChg chg="delSp mod">
        <pc:chgData name="Sarasin, Elise" userId="051ede2b-3008-44c0-bb19-c9bb04b8c5c9" providerId="ADAL" clId="{97B5C01D-41EC-517B-9054-1C19EC229BF9}" dt="2025-09-01T19:56:40.036" v="330" actId="478"/>
        <pc:sldMkLst>
          <pc:docMk/>
          <pc:sldMk cId="3781561455" sldId="1731"/>
        </pc:sldMkLst>
        <pc:spChg chg="del">
          <ac:chgData name="Sarasin, Elise" userId="051ede2b-3008-44c0-bb19-c9bb04b8c5c9" providerId="ADAL" clId="{97B5C01D-41EC-517B-9054-1C19EC229BF9}" dt="2025-09-01T19:56:36.292" v="328" actId="478"/>
          <ac:spMkLst>
            <pc:docMk/>
            <pc:sldMk cId="3781561455" sldId="1731"/>
            <ac:spMk id="4" creationId="{D06C1EB1-1CC1-A8F6-7F5D-A7BBB8CC05DF}"/>
          </ac:spMkLst>
        </pc:spChg>
        <pc:spChg chg="del">
          <ac:chgData name="Sarasin, Elise" userId="051ede2b-3008-44c0-bb19-c9bb04b8c5c9" providerId="ADAL" clId="{97B5C01D-41EC-517B-9054-1C19EC229BF9}" dt="2025-09-01T19:56:40.036" v="330" actId="478"/>
          <ac:spMkLst>
            <pc:docMk/>
            <pc:sldMk cId="3781561455" sldId="1731"/>
            <ac:spMk id="5" creationId="{77F47209-5998-1274-26B3-FF4B0DA96B7D}"/>
          </ac:spMkLst>
        </pc:spChg>
        <pc:picChg chg="del">
          <ac:chgData name="Sarasin, Elise" userId="051ede2b-3008-44c0-bb19-c9bb04b8c5c9" providerId="ADAL" clId="{97B5C01D-41EC-517B-9054-1C19EC229BF9}" dt="2025-09-01T19:56:38.537" v="329" actId="478"/>
          <ac:picMkLst>
            <pc:docMk/>
            <pc:sldMk cId="3781561455" sldId="1731"/>
            <ac:picMk id="7" creationId="{0A9BE51F-2E23-2A65-0866-D9BB62A33BD4}"/>
          </ac:picMkLst>
        </pc:picChg>
      </pc:sldChg>
      <pc:sldChg chg="delSp mod">
        <pc:chgData name="Sarasin, Elise" userId="051ede2b-3008-44c0-bb19-c9bb04b8c5c9" providerId="ADAL" clId="{97B5C01D-41EC-517B-9054-1C19EC229BF9}" dt="2025-09-01T19:58:45.947" v="343" actId="478"/>
        <pc:sldMkLst>
          <pc:docMk/>
          <pc:sldMk cId="1574296633" sldId="1732"/>
        </pc:sldMkLst>
        <pc:spChg chg="del">
          <ac:chgData name="Sarasin, Elise" userId="051ede2b-3008-44c0-bb19-c9bb04b8c5c9" providerId="ADAL" clId="{97B5C01D-41EC-517B-9054-1C19EC229BF9}" dt="2025-09-01T19:58:40.934" v="341" actId="478"/>
          <ac:spMkLst>
            <pc:docMk/>
            <pc:sldMk cId="1574296633" sldId="1732"/>
            <ac:spMk id="3" creationId="{A43C3382-FE8C-3CC5-36F2-24CDC4CF79BC}"/>
          </ac:spMkLst>
        </pc:spChg>
        <pc:spChg chg="del">
          <ac:chgData name="Sarasin, Elise" userId="051ede2b-3008-44c0-bb19-c9bb04b8c5c9" providerId="ADAL" clId="{97B5C01D-41EC-517B-9054-1C19EC229BF9}" dt="2025-09-01T19:58:45.947" v="343" actId="478"/>
          <ac:spMkLst>
            <pc:docMk/>
            <pc:sldMk cId="1574296633" sldId="1732"/>
            <ac:spMk id="4" creationId="{B1801AB0-BC9F-F2F6-79BD-E71F8017BB62}"/>
          </ac:spMkLst>
        </pc:spChg>
        <pc:picChg chg="del">
          <ac:chgData name="Sarasin, Elise" userId="051ede2b-3008-44c0-bb19-c9bb04b8c5c9" providerId="ADAL" clId="{97B5C01D-41EC-517B-9054-1C19EC229BF9}" dt="2025-09-01T19:58:44.938" v="342" actId="478"/>
          <ac:picMkLst>
            <pc:docMk/>
            <pc:sldMk cId="1574296633" sldId="1732"/>
            <ac:picMk id="6" creationId="{93234B03-4161-2445-5522-208B143D1C37}"/>
          </ac:picMkLst>
        </pc:picChg>
      </pc:sldChg>
      <pc:sldChg chg="delSp mod">
        <pc:chgData name="Sarasin, Elise" userId="051ede2b-3008-44c0-bb19-c9bb04b8c5c9" providerId="ADAL" clId="{97B5C01D-41EC-517B-9054-1C19EC229BF9}" dt="2025-09-01T19:50:32.153" v="271" actId="478"/>
        <pc:sldMkLst>
          <pc:docMk/>
          <pc:sldMk cId="2752998010" sldId="1762"/>
        </pc:sldMkLst>
        <pc:spChg chg="del">
          <ac:chgData name="Sarasin, Elise" userId="051ede2b-3008-44c0-bb19-c9bb04b8c5c9" providerId="ADAL" clId="{97B5C01D-41EC-517B-9054-1C19EC229BF9}" dt="2025-09-01T19:50:32.153" v="271" actId="478"/>
          <ac:spMkLst>
            <pc:docMk/>
            <pc:sldMk cId="2752998010" sldId="1762"/>
            <ac:spMk id="5" creationId="{61495C20-F660-0669-59D0-09298CE22758}"/>
          </ac:spMkLst>
        </pc:spChg>
      </pc:sldChg>
      <pc:sldChg chg="addSp delSp modSp mod">
        <pc:chgData name="Sarasin, Elise" userId="051ede2b-3008-44c0-bb19-c9bb04b8c5c9" providerId="ADAL" clId="{97B5C01D-41EC-517B-9054-1C19EC229BF9}" dt="2025-09-01T20:00:07.138" v="357" actId="164"/>
        <pc:sldMkLst>
          <pc:docMk/>
          <pc:sldMk cId="1305221968" sldId="1778"/>
        </pc:sldMkLst>
        <pc:spChg chg="del">
          <ac:chgData name="Sarasin, Elise" userId="051ede2b-3008-44c0-bb19-c9bb04b8c5c9" providerId="ADAL" clId="{97B5C01D-41EC-517B-9054-1C19EC229BF9}" dt="2025-09-01T19:59:36.479" v="346" actId="478"/>
          <ac:spMkLst>
            <pc:docMk/>
            <pc:sldMk cId="1305221968" sldId="1778"/>
            <ac:spMk id="3" creationId="{93E5DB50-168F-2A00-D1B8-089A521BF035}"/>
          </ac:spMkLst>
        </pc:spChg>
        <pc:grpChg chg="add mod">
          <ac:chgData name="Sarasin, Elise" userId="051ede2b-3008-44c0-bb19-c9bb04b8c5c9" providerId="ADAL" clId="{97B5C01D-41EC-517B-9054-1C19EC229BF9}" dt="2025-09-01T20:00:07.138" v="357" actId="164"/>
          <ac:grpSpMkLst>
            <pc:docMk/>
            <pc:sldMk cId="1305221968" sldId="1778"/>
            <ac:grpSpMk id="7" creationId="{D079C8CF-11A5-BB22-BD29-C7A303BF0568}"/>
          </ac:grpSpMkLst>
        </pc:grpChg>
        <pc:grpChg chg="mod">
          <ac:chgData name="Sarasin, Elise" userId="051ede2b-3008-44c0-bb19-c9bb04b8c5c9" providerId="ADAL" clId="{97B5C01D-41EC-517B-9054-1C19EC229BF9}" dt="2025-09-01T20:00:07.138" v="357" actId="164"/>
          <ac:grpSpMkLst>
            <pc:docMk/>
            <pc:sldMk cId="1305221968" sldId="1778"/>
            <ac:grpSpMk id="19" creationId="{9E073B0E-BEA1-728C-17B2-735EE3359109}"/>
          </ac:grpSpMkLst>
        </pc:grpChg>
        <pc:picChg chg="add mod">
          <ac:chgData name="Sarasin, Elise" userId="051ede2b-3008-44c0-bb19-c9bb04b8c5c9" providerId="ADAL" clId="{97B5C01D-41EC-517B-9054-1C19EC229BF9}" dt="2025-09-01T20:00:07.138" v="357" actId="164"/>
          <ac:picMkLst>
            <pc:docMk/>
            <pc:sldMk cId="1305221968" sldId="1778"/>
            <ac:picMk id="6" creationId="{28900AED-5AFC-5F8E-859B-91E6E69C0113}"/>
          </ac:picMkLst>
        </pc:picChg>
      </pc:sldChg>
      <pc:sldChg chg="addSp delSp modSp mod modClrScheme chgLayout">
        <pc:chgData name="Sarasin, Elise" userId="051ede2b-3008-44c0-bb19-c9bb04b8c5c9" providerId="ADAL" clId="{97B5C01D-41EC-517B-9054-1C19EC229BF9}" dt="2025-09-01T19:54:54.137" v="318" actId="700"/>
        <pc:sldMkLst>
          <pc:docMk/>
          <pc:sldMk cId="2462016796" sldId="1785"/>
        </pc:sldMkLst>
        <pc:spChg chg="mod">
          <ac:chgData name="Sarasin, Elise" userId="051ede2b-3008-44c0-bb19-c9bb04b8c5c9" providerId="ADAL" clId="{97B5C01D-41EC-517B-9054-1C19EC229BF9}" dt="2025-09-01T19:54:02.839" v="305" actId="21"/>
          <ac:spMkLst>
            <pc:docMk/>
            <pc:sldMk cId="2462016796" sldId="1785"/>
            <ac:spMk id="2" creationId="{57C18609-10CE-18B2-080B-0D0A2F66AEA9}"/>
          </ac:spMkLst>
        </pc:spChg>
        <pc:spChg chg="add mod ord">
          <ac:chgData name="Sarasin, Elise" userId="051ede2b-3008-44c0-bb19-c9bb04b8c5c9" providerId="ADAL" clId="{97B5C01D-41EC-517B-9054-1C19EC229BF9}" dt="2025-09-01T19:54:54.137" v="318" actId="700"/>
          <ac:spMkLst>
            <pc:docMk/>
            <pc:sldMk cId="2462016796" sldId="1785"/>
            <ac:spMk id="3" creationId="{D9844E9A-9F16-D3BC-6D20-EA811A3EA757}"/>
          </ac:spMkLst>
        </pc:spChg>
        <pc:spChg chg="del">
          <ac:chgData name="Sarasin, Elise" userId="051ede2b-3008-44c0-bb19-c9bb04b8c5c9" providerId="ADAL" clId="{97B5C01D-41EC-517B-9054-1C19EC229BF9}" dt="2025-09-01T19:53:53.972" v="300" actId="478"/>
          <ac:spMkLst>
            <pc:docMk/>
            <pc:sldMk cId="2462016796" sldId="1785"/>
            <ac:spMk id="4" creationId="{70047298-0D56-6FC0-1DB5-11A7EE04A1FC}"/>
          </ac:spMkLst>
        </pc:spChg>
        <pc:spChg chg="del">
          <ac:chgData name="Sarasin, Elise" userId="051ede2b-3008-44c0-bb19-c9bb04b8c5c9" providerId="ADAL" clId="{97B5C01D-41EC-517B-9054-1C19EC229BF9}" dt="2025-09-01T19:53:59.160" v="304" actId="478"/>
          <ac:spMkLst>
            <pc:docMk/>
            <pc:sldMk cId="2462016796" sldId="1785"/>
            <ac:spMk id="5" creationId="{5432E468-DE15-D5EC-9CAD-F928292A0887}"/>
          </ac:spMkLst>
        </pc:spChg>
        <pc:spChg chg="add del mod ord">
          <ac:chgData name="Sarasin, Elise" userId="051ede2b-3008-44c0-bb19-c9bb04b8c5c9" providerId="ADAL" clId="{97B5C01D-41EC-517B-9054-1C19EC229BF9}" dt="2025-09-01T19:54:54.137" v="318" actId="700"/>
          <ac:spMkLst>
            <pc:docMk/>
            <pc:sldMk cId="2462016796" sldId="1785"/>
            <ac:spMk id="7" creationId="{49F145F9-785C-74C9-034D-B6E83CC39EF7}"/>
          </ac:spMkLst>
        </pc:spChg>
        <pc:spChg chg="add mod">
          <ac:chgData name="Sarasin, Elise" userId="051ede2b-3008-44c0-bb19-c9bb04b8c5c9" providerId="ADAL" clId="{97B5C01D-41EC-517B-9054-1C19EC229BF9}" dt="2025-09-01T19:54:34.488" v="315"/>
          <ac:spMkLst>
            <pc:docMk/>
            <pc:sldMk cId="2462016796" sldId="1785"/>
            <ac:spMk id="8" creationId="{EA0EFC42-20CB-D759-E0E6-02B93688C5E3}"/>
          </ac:spMkLst>
        </pc:spChg>
        <pc:graphicFrameChg chg="del modGraphic">
          <ac:chgData name="Sarasin, Elise" userId="051ede2b-3008-44c0-bb19-c9bb04b8c5c9" providerId="ADAL" clId="{97B5C01D-41EC-517B-9054-1C19EC229BF9}" dt="2025-09-01T19:53:57.931" v="303" actId="478"/>
          <ac:graphicFrameMkLst>
            <pc:docMk/>
            <pc:sldMk cId="2462016796" sldId="1785"/>
            <ac:graphicFrameMk id="6" creationId="{5A87D289-FF34-DFAF-1481-FE80899728CB}"/>
          </ac:graphicFrameMkLst>
        </pc:graphicFrameChg>
        <pc:picChg chg="del">
          <ac:chgData name="Sarasin, Elise" userId="051ede2b-3008-44c0-bb19-c9bb04b8c5c9" providerId="ADAL" clId="{97B5C01D-41EC-517B-9054-1C19EC229BF9}" dt="2025-09-01T19:53:55.935" v="302" actId="478"/>
          <ac:picMkLst>
            <pc:docMk/>
            <pc:sldMk cId="2462016796" sldId="1785"/>
            <ac:picMk id="9" creationId="{A6FC0D43-35A5-5C72-0E79-63E30E861514}"/>
          </ac:picMkLst>
        </pc:picChg>
      </pc:sldChg>
      <pc:sldChg chg="del">
        <pc:chgData name="Sarasin, Elise" userId="051ede2b-3008-44c0-bb19-c9bb04b8c5c9" providerId="ADAL" clId="{97B5C01D-41EC-517B-9054-1C19EC229BF9}" dt="2025-09-01T20:54:06.550" v="438" actId="2696"/>
        <pc:sldMkLst>
          <pc:docMk/>
          <pc:sldMk cId="439335522" sldId="1835"/>
        </pc:sldMkLst>
      </pc:sldChg>
      <pc:sldChg chg="del">
        <pc:chgData name="Sarasin, Elise" userId="051ede2b-3008-44c0-bb19-c9bb04b8c5c9" providerId="ADAL" clId="{97B5C01D-41EC-517B-9054-1C19EC229BF9}" dt="2025-09-01T20:54:06.550" v="438" actId="2696"/>
        <pc:sldMkLst>
          <pc:docMk/>
          <pc:sldMk cId="2830163841" sldId="1836"/>
        </pc:sldMkLst>
      </pc:sldChg>
      <pc:sldChg chg="del">
        <pc:chgData name="Sarasin, Elise" userId="051ede2b-3008-44c0-bb19-c9bb04b8c5c9" providerId="ADAL" clId="{97B5C01D-41EC-517B-9054-1C19EC229BF9}" dt="2025-09-01T20:54:06.550" v="438" actId="2696"/>
        <pc:sldMkLst>
          <pc:docMk/>
          <pc:sldMk cId="2896639921" sldId="1837"/>
        </pc:sldMkLst>
      </pc:sldChg>
      <pc:sldChg chg="addSp delSp modSp mod">
        <pc:chgData name="Sarasin, Elise" userId="051ede2b-3008-44c0-bb19-c9bb04b8c5c9" providerId="ADAL" clId="{97B5C01D-41EC-517B-9054-1C19EC229BF9}" dt="2025-09-01T19:52:06.232" v="277" actId="20577"/>
        <pc:sldMkLst>
          <pc:docMk/>
          <pc:sldMk cId="1718087750" sldId="1839"/>
        </pc:sldMkLst>
        <pc:spChg chg="mod">
          <ac:chgData name="Sarasin, Elise" userId="051ede2b-3008-44c0-bb19-c9bb04b8c5c9" providerId="ADAL" clId="{97B5C01D-41EC-517B-9054-1C19EC229BF9}" dt="2025-09-01T19:52:06.232" v="277" actId="20577"/>
          <ac:spMkLst>
            <pc:docMk/>
            <pc:sldMk cId="1718087750" sldId="1839"/>
            <ac:spMk id="3" creationId="{00000000-0000-0000-0000-000000000000}"/>
          </ac:spMkLst>
        </pc:spChg>
        <pc:spChg chg="del">
          <ac:chgData name="Sarasin, Elise" userId="051ede2b-3008-44c0-bb19-c9bb04b8c5c9" providerId="ADAL" clId="{97B5C01D-41EC-517B-9054-1C19EC229BF9}" dt="2025-09-01T19:51:57.556" v="275" actId="478"/>
          <ac:spMkLst>
            <pc:docMk/>
            <pc:sldMk cId="1718087750" sldId="1839"/>
            <ac:spMk id="4" creationId="{7288B1A4-974E-ACF7-41D3-333C4FE3A63A}"/>
          </ac:spMkLst>
        </pc:spChg>
        <pc:spChg chg="add del mod">
          <ac:chgData name="Sarasin, Elise" userId="051ede2b-3008-44c0-bb19-c9bb04b8c5c9" providerId="ADAL" clId="{97B5C01D-41EC-517B-9054-1C19EC229BF9}" dt="2025-09-01T19:51:55.450" v="274" actId="478"/>
          <ac:spMkLst>
            <pc:docMk/>
            <pc:sldMk cId="1718087750" sldId="1839"/>
            <ac:spMk id="5" creationId="{8C812D16-A314-1F09-45D1-C9B2DDC62B92}"/>
          </ac:spMkLst>
        </pc:spChg>
      </pc:sldChg>
      <pc:sldChg chg="modSp mod">
        <pc:chgData name="Sarasin, Elise" userId="051ede2b-3008-44c0-bb19-c9bb04b8c5c9" providerId="ADAL" clId="{97B5C01D-41EC-517B-9054-1C19EC229BF9}" dt="2025-08-26T14:20:56.379" v="80" actId="20577"/>
        <pc:sldMkLst>
          <pc:docMk/>
          <pc:sldMk cId="2030957956" sldId="1841"/>
        </pc:sldMkLst>
        <pc:graphicFrameChg chg="modGraphic">
          <ac:chgData name="Sarasin, Elise" userId="051ede2b-3008-44c0-bb19-c9bb04b8c5c9" providerId="ADAL" clId="{97B5C01D-41EC-517B-9054-1C19EC229BF9}" dt="2025-08-26T14:20:56.379" v="80" actId="20577"/>
          <ac:graphicFrameMkLst>
            <pc:docMk/>
            <pc:sldMk cId="2030957956" sldId="1841"/>
            <ac:graphicFrameMk id="2" creationId="{31F1C233-7993-FAD9-4E6E-3529E3C25168}"/>
          </ac:graphicFrameMkLst>
        </pc:graphicFrameChg>
      </pc:sldChg>
      <pc:sldChg chg="addSp delSp modSp mod modClrScheme chgLayout">
        <pc:chgData name="Sarasin, Elise" userId="051ede2b-3008-44c0-bb19-c9bb04b8c5c9" providerId="ADAL" clId="{97B5C01D-41EC-517B-9054-1C19EC229BF9}" dt="2025-09-01T19:54:49.686" v="317" actId="700"/>
        <pc:sldMkLst>
          <pc:docMk/>
          <pc:sldMk cId="206743234" sldId="1900"/>
        </pc:sldMkLst>
        <pc:spChg chg="mod ord">
          <ac:chgData name="Sarasin, Elise" userId="051ede2b-3008-44c0-bb19-c9bb04b8c5c9" providerId="ADAL" clId="{97B5C01D-41EC-517B-9054-1C19EC229BF9}" dt="2025-09-01T19:54:49.686" v="317" actId="700"/>
          <ac:spMkLst>
            <pc:docMk/>
            <pc:sldMk cId="206743234" sldId="1900"/>
            <ac:spMk id="2" creationId="{B075A55B-873D-4434-75EC-50AE61CFAB99}"/>
          </ac:spMkLst>
        </pc:spChg>
        <pc:spChg chg="del">
          <ac:chgData name="Sarasin, Elise" userId="051ede2b-3008-44c0-bb19-c9bb04b8c5c9" providerId="ADAL" clId="{97B5C01D-41EC-517B-9054-1C19EC229BF9}" dt="2025-09-01T19:54:17.662" v="310" actId="478"/>
          <ac:spMkLst>
            <pc:docMk/>
            <pc:sldMk cId="206743234" sldId="1900"/>
            <ac:spMk id="4" creationId="{1196F173-9FB7-B530-91AE-FA340801A6F2}"/>
          </ac:spMkLst>
        </pc:spChg>
        <pc:spChg chg="del">
          <ac:chgData name="Sarasin, Elise" userId="051ede2b-3008-44c0-bb19-c9bb04b8c5c9" providerId="ADAL" clId="{97B5C01D-41EC-517B-9054-1C19EC229BF9}" dt="2025-09-01T19:54:21.128" v="312" actId="478"/>
          <ac:spMkLst>
            <pc:docMk/>
            <pc:sldMk cId="206743234" sldId="1900"/>
            <ac:spMk id="6" creationId="{2146B157-F629-89D6-3842-956473E43B43}"/>
          </ac:spMkLst>
        </pc:spChg>
        <pc:spChg chg="del">
          <ac:chgData name="Sarasin, Elise" userId="051ede2b-3008-44c0-bb19-c9bb04b8c5c9" providerId="ADAL" clId="{97B5C01D-41EC-517B-9054-1C19EC229BF9}" dt="2025-09-01T19:54:19.209" v="311" actId="478"/>
          <ac:spMkLst>
            <pc:docMk/>
            <pc:sldMk cId="206743234" sldId="1900"/>
            <ac:spMk id="7" creationId="{F2DCF873-5C5D-4324-4175-9B3A8885FDF5}"/>
          </ac:spMkLst>
        </pc:spChg>
        <pc:spChg chg="add del mod ord">
          <ac:chgData name="Sarasin, Elise" userId="051ede2b-3008-44c0-bb19-c9bb04b8c5c9" providerId="ADAL" clId="{97B5C01D-41EC-517B-9054-1C19EC229BF9}" dt="2025-09-01T19:54:25.155" v="313" actId="700"/>
          <ac:spMkLst>
            <pc:docMk/>
            <pc:sldMk cId="206743234" sldId="1900"/>
            <ac:spMk id="8" creationId="{524FAFA8-8C77-91CD-4A88-6CD222FFFF1B}"/>
          </ac:spMkLst>
        </pc:spChg>
        <pc:spChg chg="add del mod">
          <ac:chgData name="Sarasin, Elise" userId="051ede2b-3008-44c0-bb19-c9bb04b8c5c9" providerId="ADAL" clId="{97B5C01D-41EC-517B-9054-1C19EC229BF9}" dt="2025-09-01T19:54:25.155" v="313" actId="700"/>
          <ac:spMkLst>
            <pc:docMk/>
            <pc:sldMk cId="206743234" sldId="1900"/>
            <ac:spMk id="10" creationId="{A5EFADFC-BF15-B3D0-6E06-62C91216F5B8}"/>
          </ac:spMkLst>
        </pc:spChg>
        <pc:spChg chg="add del mod ord">
          <ac:chgData name="Sarasin, Elise" userId="051ede2b-3008-44c0-bb19-c9bb04b8c5c9" providerId="ADAL" clId="{97B5C01D-41EC-517B-9054-1C19EC229BF9}" dt="2025-09-01T19:54:49.686" v="317" actId="700"/>
          <ac:spMkLst>
            <pc:docMk/>
            <pc:sldMk cId="206743234" sldId="1900"/>
            <ac:spMk id="11" creationId="{D340FD08-254A-D508-4B26-6E0CD91FB03F}"/>
          </ac:spMkLst>
        </pc:spChg>
        <pc:spChg chg="add mod">
          <ac:chgData name="Sarasin, Elise" userId="051ede2b-3008-44c0-bb19-c9bb04b8c5c9" providerId="ADAL" clId="{97B5C01D-41EC-517B-9054-1C19EC229BF9}" dt="2025-09-01T19:54:36.164" v="316"/>
          <ac:spMkLst>
            <pc:docMk/>
            <pc:sldMk cId="206743234" sldId="1900"/>
            <ac:spMk id="12" creationId="{015DA3B6-BBC8-DD9D-D72F-619735876EB2}"/>
          </ac:spMkLst>
        </pc:spChg>
        <pc:picChg chg="del">
          <ac:chgData name="Sarasin, Elise" userId="051ede2b-3008-44c0-bb19-c9bb04b8c5c9" providerId="ADAL" clId="{97B5C01D-41EC-517B-9054-1C19EC229BF9}" dt="2025-09-01T19:54:16.310" v="309" actId="478"/>
          <ac:picMkLst>
            <pc:docMk/>
            <pc:sldMk cId="206743234" sldId="1900"/>
            <ac:picMk id="5" creationId="{355C98CD-FDE0-8A1C-1A4F-D52F95CDD819}"/>
          </ac:picMkLst>
        </pc:picChg>
      </pc:sldChg>
      <pc:sldChg chg="del">
        <pc:chgData name="Sarasin, Elise" userId="051ede2b-3008-44c0-bb19-c9bb04b8c5c9" providerId="ADAL" clId="{97B5C01D-41EC-517B-9054-1C19EC229BF9}" dt="2025-09-01T19:48:20.829" v="265" actId="2696"/>
        <pc:sldMkLst>
          <pc:docMk/>
          <pc:sldMk cId="46010162" sldId="1959"/>
        </pc:sldMkLst>
      </pc:sldChg>
      <pc:sldChg chg="delSp mod">
        <pc:chgData name="Sarasin, Elise" userId="051ede2b-3008-44c0-bb19-c9bb04b8c5c9" providerId="ADAL" clId="{97B5C01D-41EC-517B-9054-1C19EC229BF9}" dt="2025-09-01T20:01:27.046" v="368" actId="478"/>
        <pc:sldMkLst>
          <pc:docMk/>
          <pc:sldMk cId="28167795" sldId="1996"/>
        </pc:sldMkLst>
        <pc:spChg chg="del">
          <ac:chgData name="Sarasin, Elise" userId="051ede2b-3008-44c0-bb19-c9bb04b8c5c9" providerId="ADAL" clId="{97B5C01D-41EC-517B-9054-1C19EC229BF9}" dt="2025-09-01T20:01:24.151" v="366" actId="478"/>
          <ac:spMkLst>
            <pc:docMk/>
            <pc:sldMk cId="28167795" sldId="1996"/>
            <ac:spMk id="2" creationId="{0B2631F0-01C0-2FF1-0FAB-B23216B2D02D}"/>
          </ac:spMkLst>
        </pc:spChg>
        <pc:spChg chg="del">
          <ac:chgData name="Sarasin, Elise" userId="051ede2b-3008-44c0-bb19-c9bb04b8c5c9" providerId="ADAL" clId="{97B5C01D-41EC-517B-9054-1C19EC229BF9}" dt="2025-09-01T20:01:25.905" v="367" actId="478"/>
          <ac:spMkLst>
            <pc:docMk/>
            <pc:sldMk cId="28167795" sldId="1996"/>
            <ac:spMk id="3" creationId="{5E3BEA05-C8F3-F2B8-5AAF-80510C54F562}"/>
          </ac:spMkLst>
        </pc:spChg>
        <pc:picChg chg="del">
          <ac:chgData name="Sarasin, Elise" userId="051ede2b-3008-44c0-bb19-c9bb04b8c5c9" providerId="ADAL" clId="{97B5C01D-41EC-517B-9054-1C19EC229BF9}" dt="2025-09-01T20:01:27.046" v="368" actId="478"/>
          <ac:picMkLst>
            <pc:docMk/>
            <pc:sldMk cId="28167795" sldId="1996"/>
            <ac:picMk id="8" creationId="{BD8F6D52-8302-89AF-0DB7-764F93F4EAFB}"/>
          </ac:picMkLst>
        </pc:picChg>
      </pc:sldChg>
      <pc:sldChg chg="delSp mod">
        <pc:chgData name="Sarasin, Elise" userId="051ede2b-3008-44c0-bb19-c9bb04b8c5c9" providerId="ADAL" clId="{97B5C01D-41EC-517B-9054-1C19EC229BF9}" dt="2025-09-01T20:00:58.927" v="362" actId="478"/>
        <pc:sldMkLst>
          <pc:docMk/>
          <pc:sldMk cId="2782426241" sldId="2014"/>
        </pc:sldMkLst>
        <pc:spChg chg="del">
          <ac:chgData name="Sarasin, Elise" userId="051ede2b-3008-44c0-bb19-c9bb04b8c5c9" providerId="ADAL" clId="{97B5C01D-41EC-517B-9054-1C19EC229BF9}" dt="2025-09-01T20:00:57.572" v="361" actId="478"/>
          <ac:spMkLst>
            <pc:docMk/>
            <pc:sldMk cId="2782426241" sldId="2014"/>
            <ac:spMk id="3" creationId="{C394F735-5C39-9A6C-0688-C1E09ECBC34B}"/>
          </ac:spMkLst>
        </pc:spChg>
        <pc:picChg chg="del">
          <ac:chgData name="Sarasin, Elise" userId="051ede2b-3008-44c0-bb19-c9bb04b8c5c9" providerId="ADAL" clId="{97B5C01D-41EC-517B-9054-1C19EC229BF9}" dt="2025-09-01T20:00:58.927" v="362" actId="478"/>
          <ac:picMkLst>
            <pc:docMk/>
            <pc:sldMk cId="2782426241" sldId="2014"/>
            <ac:picMk id="4" creationId="{D493C707-E441-F1E8-95F2-BFEB92800331}"/>
          </ac:picMkLst>
        </pc:picChg>
      </pc:sldChg>
      <pc:sldChg chg="del">
        <pc:chgData name="Sarasin, Elise" userId="051ede2b-3008-44c0-bb19-c9bb04b8c5c9" providerId="ADAL" clId="{97B5C01D-41EC-517B-9054-1C19EC229BF9}" dt="2025-09-01T19:48:20.829" v="265" actId="2696"/>
        <pc:sldMkLst>
          <pc:docMk/>
          <pc:sldMk cId="3713359631" sldId="2103"/>
        </pc:sldMkLst>
      </pc:sldChg>
      <pc:sldChg chg="delSp mod">
        <pc:chgData name="Sarasin, Elise" userId="051ede2b-3008-44c0-bb19-c9bb04b8c5c9" providerId="ADAL" clId="{97B5C01D-41EC-517B-9054-1C19EC229BF9}" dt="2025-09-01T20:01:20.220" v="365" actId="478"/>
        <pc:sldMkLst>
          <pc:docMk/>
          <pc:sldMk cId="3960015087" sldId="2116"/>
        </pc:sldMkLst>
        <pc:spChg chg="del">
          <ac:chgData name="Sarasin, Elise" userId="051ede2b-3008-44c0-bb19-c9bb04b8c5c9" providerId="ADAL" clId="{97B5C01D-41EC-517B-9054-1C19EC229BF9}" dt="2025-09-01T20:01:15.645" v="363" actId="478"/>
          <ac:spMkLst>
            <pc:docMk/>
            <pc:sldMk cId="3960015087" sldId="2116"/>
            <ac:spMk id="6" creationId="{D6CB5F88-EDDB-C0AB-3865-DFA3DDA9AA55}"/>
          </ac:spMkLst>
        </pc:spChg>
        <pc:spChg chg="del">
          <ac:chgData name="Sarasin, Elise" userId="051ede2b-3008-44c0-bb19-c9bb04b8c5c9" providerId="ADAL" clId="{97B5C01D-41EC-517B-9054-1C19EC229BF9}" dt="2025-09-01T20:01:18.984" v="364" actId="478"/>
          <ac:spMkLst>
            <pc:docMk/>
            <pc:sldMk cId="3960015087" sldId="2116"/>
            <ac:spMk id="7" creationId="{5D977D63-2BDD-B3A8-F057-FA1B6D675FC2}"/>
          </ac:spMkLst>
        </pc:spChg>
        <pc:picChg chg="del">
          <ac:chgData name="Sarasin, Elise" userId="051ede2b-3008-44c0-bb19-c9bb04b8c5c9" providerId="ADAL" clId="{97B5C01D-41EC-517B-9054-1C19EC229BF9}" dt="2025-09-01T20:01:20.220" v="365" actId="478"/>
          <ac:picMkLst>
            <pc:docMk/>
            <pc:sldMk cId="3960015087" sldId="2116"/>
            <ac:picMk id="9" creationId="{579FB5D6-E607-8890-0EE5-FF4E62081DA1}"/>
          </ac:picMkLst>
        </pc:picChg>
      </pc:sldChg>
      <pc:sldChg chg="del">
        <pc:chgData name="Sarasin, Elise" userId="051ede2b-3008-44c0-bb19-c9bb04b8c5c9" providerId="ADAL" clId="{97B5C01D-41EC-517B-9054-1C19EC229BF9}" dt="2025-09-01T19:50:10.463" v="269" actId="2696"/>
        <pc:sldMkLst>
          <pc:docMk/>
          <pc:sldMk cId="2240061396" sldId="2119"/>
        </pc:sldMkLst>
      </pc:sldChg>
      <pc:sldChg chg="delSp mod">
        <pc:chgData name="Sarasin, Elise" userId="051ede2b-3008-44c0-bb19-c9bb04b8c5c9" providerId="ADAL" clId="{97B5C01D-41EC-517B-9054-1C19EC229BF9}" dt="2025-09-01T20:04:46.973" v="384" actId="478"/>
        <pc:sldMkLst>
          <pc:docMk/>
          <pc:sldMk cId="1790682422" sldId="2132"/>
        </pc:sldMkLst>
        <pc:spChg chg="del">
          <ac:chgData name="Sarasin, Elise" userId="051ede2b-3008-44c0-bb19-c9bb04b8c5c9" providerId="ADAL" clId="{97B5C01D-41EC-517B-9054-1C19EC229BF9}" dt="2025-09-01T20:04:44.768" v="383" actId="478"/>
          <ac:spMkLst>
            <pc:docMk/>
            <pc:sldMk cId="1790682422" sldId="2132"/>
            <ac:spMk id="11" creationId="{B595650D-B46F-FABC-6F9A-0E3293ADBD25}"/>
          </ac:spMkLst>
        </pc:spChg>
        <pc:picChg chg="del">
          <ac:chgData name="Sarasin, Elise" userId="051ede2b-3008-44c0-bb19-c9bb04b8c5c9" providerId="ADAL" clId="{97B5C01D-41EC-517B-9054-1C19EC229BF9}" dt="2025-09-01T20:04:46.973" v="384" actId="478"/>
          <ac:picMkLst>
            <pc:docMk/>
            <pc:sldMk cId="1790682422" sldId="2132"/>
            <ac:picMk id="13" creationId="{4266F397-BC12-3B25-AD0D-A771E5B45395}"/>
          </ac:picMkLst>
        </pc:picChg>
      </pc:sldChg>
      <pc:sldChg chg="delSp modSp mod modAnim">
        <pc:chgData name="Sarasin, Elise" userId="051ede2b-3008-44c0-bb19-c9bb04b8c5c9" providerId="ADAL" clId="{97B5C01D-41EC-517B-9054-1C19EC229BF9}" dt="2025-09-01T20:53:13.448" v="437" actId="113"/>
        <pc:sldMkLst>
          <pc:docMk/>
          <pc:sldMk cId="1007162420" sldId="2152"/>
        </pc:sldMkLst>
        <pc:spChg chg="del">
          <ac:chgData name="Sarasin, Elise" userId="051ede2b-3008-44c0-bb19-c9bb04b8c5c9" providerId="ADAL" clId="{97B5C01D-41EC-517B-9054-1C19EC229BF9}" dt="2025-09-01T19:51:20.223" v="272" actId="478"/>
          <ac:spMkLst>
            <pc:docMk/>
            <pc:sldMk cId="1007162420" sldId="2152"/>
            <ac:spMk id="3" creationId="{76FBADC7-7716-1DDF-2D0A-73965C2D1B95}"/>
          </ac:spMkLst>
        </pc:spChg>
        <pc:spChg chg="mod">
          <ac:chgData name="Sarasin, Elise" userId="051ede2b-3008-44c0-bb19-c9bb04b8c5c9" providerId="ADAL" clId="{97B5C01D-41EC-517B-9054-1C19EC229BF9}" dt="2025-09-01T20:53:13.448" v="437" actId="113"/>
          <ac:spMkLst>
            <pc:docMk/>
            <pc:sldMk cId="1007162420" sldId="2152"/>
            <ac:spMk id="4" creationId="{B2BAB27A-5CE2-1681-B185-537D76B4B7D7}"/>
          </ac:spMkLst>
        </pc:spChg>
        <pc:spChg chg="del">
          <ac:chgData name="Sarasin, Elise" userId="051ede2b-3008-44c0-bb19-c9bb04b8c5c9" providerId="ADAL" clId="{97B5C01D-41EC-517B-9054-1C19EC229BF9}" dt="2025-09-01T20:48:54.641" v="390" actId="478"/>
          <ac:spMkLst>
            <pc:docMk/>
            <pc:sldMk cId="1007162420" sldId="2152"/>
            <ac:spMk id="8" creationId="{9EAD8143-5E6E-6747-8877-07B165F750B0}"/>
          </ac:spMkLst>
        </pc:spChg>
        <pc:picChg chg="mod">
          <ac:chgData name="Sarasin, Elise" userId="051ede2b-3008-44c0-bb19-c9bb04b8c5c9" providerId="ADAL" clId="{97B5C01D-41EC-517B-9054-1C19EC229BF9}" dt="2025-09-01T20:51:05.508" v="423" actId="1076"/>
          <ac:picMkLst>
            <pc:docMk/>
            <pc:sldMk cId="1007162420" sldId="2152"/>
            <ac:picMk id="6" creationId="{2B5083FE-BF27-78DC-607D-5EF640B4B96D}"/>
          </ac:picMkLst>
        </pc:picChg>
        <pc:picChg chg="mod">
          <ac:chgData name="Sarasin, Elise" userId="051ede2b-3008-44c0-bb19-c9bb04b8c5c9" providerId="ADAL" clId="{97B5C01D-41EC-517B-9054-1C19EC229BF9}" dt="2025-09-01T19:51:25.674" v="273" actId="14826"/>
          <ac:picMkLst>
            <pc:docMk/>
            <pc:sldMk cId="1007162420" sldId="2152"/>
            <ac:picMk id="9" creationId="{2F16EB4D-4583-F564-CBB0-2207E5184968}"/>
          </ac:picMkLst>
        </pc:picChg>
        <pc:picChg chg="del">
          <ac:chgData name="Sarasin, Elise" userId="051ede2b-3008-44c0-bb19-c9bb04b8c5c9" providerId="ADAL" clId="{97B5C01D-41EC-517B-9054-1C19EC229BF9}" dt="2025-09-01T20:48:53.281" v="389" actId="478"/>
          <ac:picMkLst>
            <pc:docMk/>
            <pc:sldMk cId="1007162420" sldId="2152"/>
            <ac:picMk id="11" creationId="{BFD9340D-3FC4-864E-DB33-31B5D56D925B}"/>
          </ac:picMkLst>
        </pc:picChg>
      </pc:sldChg>
      <pc:sldChg chg="del">
        <pc:chgData name="Sarasin, Elise" userId="051ede2b-3008-44c0-bb19-c9bb04b8c5c9" providerId="ADAL" clId="{97B5C01D-41EC-517B-9054-1C19EC229BF9}" dt="2025-09-01T19:49:40.900" v="268" actId="2696"/>
        <pc:sldMkLst>
          <pc:docMk/>
          <pc:sldMk cId="3870440679" sldId="2159"/>
        </pc:sldMkLst>
      </pc:sldChg>
      <pc:sldChg chg="del">
        <pc:chgData name="Sarasin, Elise" userId="051ede2b-3008-44c0-bb19-c9bb04b8c5c9" providerId="ADAL" clId="{97B5C01D-41EC-517B-9054-1C19EC229BF9}" dt="2025-08-26T14:16:15.480" v="14" actId="2696"/>
        <pc:sldMkLst>
          <pc:docMk/>
          <pc:sldMk cId="2680895159" sldId="2162"/>
        </pc:sldMkLst>
      </pc:sldChg>
      <pc:sldChg chg="addSp modSp del">
        <pc:chgData name="Sarasin, Elise" userId="051ede2b-3008-44c0-bb19-c9bb04b8c5c9" providerId="ADAL" clId="{97B5C01D-41EC-517B-9054-1C19EC229BF9}" dt="2025-09-01T19:50:22.269" v="270" actId="2696"/>
        <pc:sldMkLst>
          <pc:docMk/>
          <pc:sldMk cId="4173188629" sldId="2163"/>
        </pc:sldMkLst>
      </pc:sldChg>
      <pc:sldChg chg="delSp modSp mod">
        <pc:chgData name="Sarasin, Elise" userId="051ede2b-3008-44c0-bb19-c9bb04b8c5c9" providerId="ADAL" clId="{97B5C01D-41EC-517B-9054-1C19EC229BF9}" dt="2025-08-26T14:17:29.620" v="23" actId="1076"/>
        <pc:sldMkLst>
          <pc:docMk/>
          <pc:sldMk cId="875798599" sldId="2168"/>
        </pc:sldMkLst>
        <pc:picChg chg="mod">
          <ac:chgData name="Sarasin, Elise" userId="051ede2b-3008-44c0-bb19-c9bb04b8c5c9" providerId="ADAL" clId="{97B5C01D-41EC-517B-9054-1C19EC229BF9}" dt="2025-08-26T14:17:29.620" v="23" actId="1076"/>
          <ac:picMkLst>
            <pc:docMk/>
            <pc:sldMk cId="875798599" sldId="2168"/>
            <ac:picMk id="4" creationId="{276C25D9-7874-B166-AF54-E1D6A83ED1E4}"/>
          </ac:picMkLst>
        </pc:picChg>
        <pc:picChg chg="mod">
          <ac:chgData name="Sarasin, Elise" userId="051ede2b-3008-44c0-bb19-c9bb04b8c5c9" providerId="ADAL" clId="{97B5C01D-41EC-517B-9054-1C19EC229BF9}" dt="2025-08-26T14:17:20.072" v="19" actId="208"/>
          <ac:picMkLst>
            <pc:docMk/>
            <pc:sldMk cId="875798599" sldId="2168"/>
            <ac:picMk id="10" creationId="{1758B8A8-CBF1-B8BE-1C97-4B160C6540D4}"/>
          </ac:picMkLst>
        </pc:picChg>
      </pc:sldChg>
      <pc:sldChg chg="addSp delSp modSp mod modAnim">
        <pc:chgData name="Sarasin, Elise" userId="051ede2b-3008-44c0-bb19-c9bb04b8c5c9" providerId="ADAL" clId="{97B5C01D-41EC-517B-9054-1C19EC229BF9}" dt="2025-09-01T20:05:57.456" v="388" actId="1076"/>
        <pc:sldMkLst>
          <pc:docMk/>
          <pc:sldMk cId="1319524451" sldId="2171"/>
        </pc:sldMkLst>
        <pc:spChg chg="add mod">
          <ac:chgData name="Sarasin, Elise" userId="051ede2b-3008-44c0-bb19-c9bb04b8c5c9" providerId="ADAL" clId="{97B5C01D-41EC-517B-9054-1C19EC229BF9}" dt="2025-09-01T20:05:57.456" v="388" actId="1076"/>
          <ac:spMkLst>
            <pc:docMk/>
            <pc:sldMk cId="1319524451" sldId="2171"/>
            <ac:spMk id="2" creationId="{B148EE20-254D-5CD2-62C8-6711944C8ED7}"/>
          </ac:spMkLst>
        </pc:spChg>
        <pc:spChg chg="del">
          <ac:chgData name="Sarasin, Elise" userId="051ede2b-3008-44c0-bb19-c9bb04b8c5c9" providerId="ADAL" clId="{97B5C01D-41EC-517B-9054-1C19EC229BF9}" dt="2025-09-01T20:05:26.462" v="385" actId="478"/>
          <ac:spMkLst>
            <pc:docMk/>
            <pc:sldMk cId="1319524451" sldId="2171"/>
            <ac:spMk id="3" creationId="{101B4E8B-79B1-08E0-8716-166D015EFC00}"/>
          </ac:spMkLst>
        </pc:spChg>
        <pc:picChg chg="add mod">
          <ac:chgData name="Sarasin, Elise" userId="051ede2b-3008-44c0-bb19-c9bb04b8c5c9" providerId="ADAL" clId="{97B5C01D-41EC-517B-9054-1C19EC229BF9}" dt="2025-09-01T20:05:57.456" v="388" actId="1076"/>
          <ac:picMkLst>
            <pc:docMk/>
            <pc:sldMk cId="1319524451" sldId="2171"/>
            <ac:picMk id="5" creationId="{E7201683-1357-8E7C-90D2-1397F1DF7FA7}"/>
          </ac:picMkLst>
        </pc:picChg>
        <pc:picChg chg="del">
          <ac:chgData name="Sarasin, Elise" userId="051ede2b-3008-44c0-bb19-c9bb04b8c5c9" providerId="ADAL" clId="{97B5C01D-41EC-517B-9054-1C19EC229BF9}" dt="2025-09-01T20:05:27.573" v="386" actId="478"/>
          <ac:picMkLst>
            <pc:docMk/>
            <pc:sldMk cId="1319524451" sldId="2171"/>
            <ac:picMk id="8" creationId="{6A1E4D97-3AC1-29E0-00BA-9CBF4522103E}"/>
          </ac:picMkLst>
        </pc:picChg>
      </pc:sldChg>
      <pc:sldChg chg="del">
        <pc:chgData name="Sarasin, Elise" userId="051ede2b-3008-44c0-bb19-c9bb04b8c5c9" providerId="ADAL" clId="{97B5C01D-41EC-517B-9054-1C19EC229BF9}" dt="2025-08-26T14:19:43.840" v="52" actId="2696"/>
        <pc:sldMkLst>
          <pc:docMk/>
          <pc:sldMk cId="4068793160" sldId="2185"/>
        </pc:sldMkLst>
      </pc:sldChg>
      <pc:sldChg chg="addSp modSp del mod">
        <pc:chgData name="Sarasin, Elise" userId="051ede2b-3008-44c0-bb19-c9bb04b8c5c9" providerId="ADAL" clId="{97B5C01D-41EC-517B-9054-1C19EC229BF9}" dt="2025-09-01T19:52:45.765" v="283" actId="2696"/>
        <pc:sldMkLst>
          <pc:docMk/>
          <pc:sldMk cId="2162376144" sldId="2186"/>
        </pc:sldMkLst>
      </pc:sldChg>
      <pc:sldChg chg="del">
        <pc:chgData name="Sarasin, Elise" userId="051ede2b-3008-44c0-bb19-c9bb04b8c5c9" providerId="ADAL" clId="{97B5C01D-41EC-517B-9054-1C19EC229BF9}" dt="2025-08-26T16:30:25.399" v="263" actId="2696"/>
        <pc:sldMkLst>
          <pc:docMk/>
          <pc:sldMk cId="3304428735" sldId="2299"/>
        </pc:sldMkLst>
      </pc:sldChg>
      <pc:sldChg chg="del">
        <pc:chgData name="Sarasin, Elise" userId="051ede2b-3008-44c0-bb19-c9bb04b8c5c9" providerId="ADAL" clId="{97B5C01D-41EC-517B-9054-1C19EC229BF9}" dt="2025-08-26T16:30:39.901" v="264" actId="2696"/>
        <pc:sldMkLst>
          <pc:docMk/>
          <pc:sldMk cId="4096036184" sldId="2312"/>
        </pc:sldMkLst>
      </pc:sldChg>
      <pc:sldChg chg="add">
        <pc:chgData name="Sarasin, Elise" userId="051ede2b-3008-44c0-bb19-c9bb04b8c5c9" providerId="ADAL" clId="{97B5C01D-41EC-517B-9054-1C19EC229BF9}" dt="2025-08-26T16:29:50.941" v="262"/>
        <pc:sldMkLst>
          <pc:docMk/>
          <pc:sldMk cId="2348044384" sldId="2335"/>
        </pc:sldMkLst>
      </pc:sldChg>
      <pc:sldChg chg="del">
        <pc:chgData name="Sarasin, Elise" userId="051ede2b-3008-44c0-bb19-c9bb04b8c5c9" providerId="ADAL" clId="{97B5C01D-41EC-517B-9054-1C19EC229BF9}" dt="2025-08-26T16:30:39.901" v="264" actId="2696"/>
        <pc:sldMkLst>
          <pc:docMk/>
          <pc:sldMk cId="1001372945" sldId="2336"/>
        </pc:sldMkLst>
      </pc:sldChg>
      <pc:sldChg chg="del">
        <pc:chgData name="Sarasin, Elise" userId="051ede2b-3008-44c0-bb19-c9bb04b8c5c9" providerId="ADAL" clId="{97B5C01D-41EC-517B-9054-1C19EC229BF9}" dt="2025-08-26T16:30:39.901" v="264" actId="2696"/>
        <pc:sldMkLst>
          <pc:docMk/>
          <pc:sldMk cId="2681962495" sldId="2340"/>
        </pc:sldMkLst>
      </pc:sldChg>
      <pc:sldChg chg="addSp delSp modSp mod delAnim modAnim">
        <pc:chgData name="Sarasin, Elise" userId="051ede2b-3008-44c0-bb19-c9bb04b8c5c9" providerId="ADAL" clId="{97B5C01D-41EC-517B-9054-1C19EC229BF9}" dt="2025-09-01T19:55:41.875" v="319"/>
        <pc:sldMkLst>
          <pc:docMk/>
          <pc:sldMk cId="3631233998" sldId="2343"/>
        </pc:sldMkLst>
        <pc:spChg chg="del">
          <ac:chgData name="Sarasin, Elise" userId="051ede2b-3008-44c0-bb19-c9bb04b8c5c9" providerId="ADAL" clId="{97B5C01D-41EC-517B-9054-1C19EC229BF9}" dt="2025-09-01T19:48:31.759" v="266" actId="478"/>
          <ac:spMkLst>
            <pc:docMk/>
            <pc:sldMk cId="3631233998" sldId="2343"/>
            <ac:spMk id="3" creationId="{4CE365F0-80E8-04BB-382E-7E9554A0A2EB}"/>
          </ac:spMkLst>
        </pc:spChg>
        <pc:spChg chg="add mod">
          <ac:chgData name="Sarasin, Elise" userId="051ede2b-3008-44c0-bb19-c9bb04b8c5c9" providerId="ADAL" clId="{97B5C01D-41EC-517B-9054-1C19EC229BF9}" dt="2025-09-01T19:55:41.875" v="319"/>
          <ac:spMkLst>
            <pc:docMk/>
            <pc:sldMk cId="3631233998" sldId="2343"/>
            <ac:spMk id="6" creationId="{F7FB2637-4CF4-77F8-5759-7A238825F27F}"/>
          </ac:spMkLst>
        </pc:spChg>
        <pc:picChg chg="del">
          <ac:chgData name="Sarasin, Elise" userId="051ede2b-3008-44c0-bb19-c9bb04b8c5c9" providerId="ADAL" clId="{97B5C01D-41EC-517B-9054-1C19EC229BF9}" dt="2025-09-01T19:48:33.059" v="267" actId="478"/>
          <ac:picMkLst>
            <pc:docMk/>
            <pc:sldMk cId="3631233998" sldId="2343"/>
            <ac:picMk id="5" creationId="{869A753A-3143-60E0-4A12-6F1B05C9AB16}"/>
          </ac:picMkLst>
        </pc:picChg>
        <pc:picChg chg="add mod">
          <ac:chgData name="Sarasin, Elise" userId="051ede2b-3008-44c0-bb19-c9bb04b8c5c9" providerId="ADAL" clId="{97B5C01D-41EC-517B-9054-1C19EC229BF9}" dt="2025-09-01T19:55:41.875" v="319"/>
          <ac:picMkLst>
            <pc:docMk/>
            <pc:sldMk cId="3631233998" sldId="2343"/>
            <ac:picMk id="7" creationId="{65069BAE-903A-C42B-26CA-3E392390D2E2}"/>
          </ac:picMkLst>
        </pc:picChg>
      </pc:sldChg>
      <pc:sldChg chg="addSp delSp modSp mod modClrScheme chgLayout">
        <pc:chgData name="Sarasin, Elise" userId="051ede2b-3008-44c0-bb19-c9bb04b8c5c9" providerId="ADAL" clId="{97B5C01D-41EC-517B-9054-1C19EC229BF9}" dt="2025-09-01T19:52:34.408" v="282" actId="20577"/>
        <pc:sldMkLst>
          <pc:docMk/>
          <pc:sldMk cId="3922207786" sldId="2347"/>
        </pc:sldMkLst>
        <pc:spChg chg="del mod">
          <ac:chgData name="Sarasin, Elise" userId="051ede2b-3008-44c0-bb19-c9bb04b8c5c9" providerId="ADAL" clId="{97B5C01D-41EC-517B-9054-1C19EC229BF9}" dt="2025-09-01T19:52:27.696" v="279" actId="478"/>
          <ac:spMkLst>
            <pc:docMk/>
            <pc:sldMk cId="3922207786" sldId="2347"/>
            <ac:spMk id="2" creationId="{57C18609-10CE-18B2-080B-0D0A2F66AEA9}"/>
          </ac:spMkLst>
        </pc:spChg>
        <pc:spChg chg="add mod ord">
          <ac:chgData name="Sarasin, Elise" userId="051ede2b-3008-44c0-bb19-c9bb04b8c5c9" providerId="ADAL" clId="{97B5C01D-41EC-517B-9054-1C19EC229BF9}" dt="2025-09-01T19:52:34.408" v="282" actId="20577"/>
          <ac:spMkLst>
            <pc:docMk/>
            <pc:sldMk cId="3922207786" sldId="2347"/>
            <ac:spMk id="3" creationId="{2D2D0E68-C77B-017E-167C-8543CA068311}"/>
          </ac:spMkLst>
        </pc:spChg>
        <pc:spChg chg="add mod ord">
          <ac:chgData name="Sarasin, Elise" userId="051ede2b-3008-44c0-bb19-c9bb04b8c5c9" providerId="ADAL" clId="{97B5C01D-41EC-517B-9054-1C19EC229BF9}" dt="2025-09-01T19:52:30.930" v="280" actId="700"/>
          <ac:spMkLst>
            <pc:docMk/>
            <pc:sldMk cId="3922207786" sldId="2347"/>
            <ac:spMk id="4" creationId="{4762D7E3-E491-11B0-9EF8-4A13CBDCC96A}"/>
          </ac:spMkLst>
        </pc:spChg>
      </pc:sldChg>
      <pc:sldChg chg="modSp">
        <pc:chgData name="Sarasin, Elise" userId="051ede2b-3008-44c0-bb19-c9bb04b8c5c9" providerId="ADAL" clId="{97B5C01D-41EC-517B-9054-1C19EC229BF9}" dt="2025-08-26T14:24:20.158" v="259" actId="20577"/>
        <pc:sldMkLst>
          <pc:docMk/>
          <pc:sldMk cId="3299889529" sldId="2348"/>
        </pc:sldMkLst>
        <pc:spChg chg="mod">
          <ac:chgData name="Sarasin, Elise" userId="051ede2b-3008-44c0-bb19-c9bb04b8c5c9" providerId="ADAL" clId="{97B5C01D-41EC-517B-9054-1C19EC229BF9}" dt="2025-08-26T14:23:08.286" v="173" actId="20577"/>
          <ac:spMkLst>
            <pc:docMk/>
            <pc:sldMk cId="3299889529" sldId="2348"/>
            <ac:spMk id="7" creationId="{833AC4FB-9105-4968-BFBC-B3149F561036}"/>
          </ac:spMkLst>
        </pc:spChg>
        <pc:spChg chg="mod">
          <ac:chgData name="Sarasin, Elise" userId="051ede2b-3008-44c0-bb19-c9bb04b8c5c9" providerId="ADAL" clId="{97B5C01D-41EC-517B-9054-1C19EC229BF9}" dt="2025-08-26T14:23:18.294" v="179" actId="20577"/>
          <ac:spMkLst>
            <pc:docMk/>
            <pc:sldMk cId="3299889529" sldId="2348"/>
            <ac:spMk id="8" creationId="{1EFFF7FF-FD56-970F-A229-BAB549F2E550}"/>
          </ac:spMkLst>
        </pc:spChg>
        <pc:spChg chg="mod">
          <ac:chgData name="Sarasin, Elise" userId="051ede2b-3008-44c0-bb19-c9bb04b8c5c9" providerId="ADAL" clId="{97B5C01D-41EC-517B-9054-1C19EC229BF9}" dt="2025-08-26T14:24:12.243" v="253" actId="20577"/>
          <ac:spMkLst>
            <pc:docMk/>
            <pc:sldMk cId="3299889529" sldId="2348"/>
            <ac:spMk id="9" creationId="{8B3B1ECE-9410-274B-F3DC-8D59BC56A01B}"/>
          </ac:spMkLst>
        </pc:spChg>
        <pc:spChg chg="mod">
          <ac:chgData name="Sarasin, Elise" userId="051ede2b-3008-44c0-bb19-c9bb04b8c5c9" providerId="ADAL" clId="{97B5C01D-41EC-517B-9054-1C19EC229BF9}" dt="2025-08-26T14:24:20.158" v="259" actId="20577"/>
          <ac:spMkLst>
            <pc:docMk/>
            <pc:sldMk cId="3299889529" sldId="2348"/>
            <ac:spMk id="11" creationId="{979A2B24-96F5-7BC6-F299-449D89129DDD}"/>
          </ac:spMkLst>
        </pc:spChg>
        <pc:spChg chg="mod">
          <ac:chgData name="Sarasin, Elise" userId="051ede2b-3008-44c0-bb19-c9bb04b8c5c9" providerId="ADAL" clId="{97B5C01D-41EC-517B-9054-1C19EC229BF9}" dt="2025-08-26T14:23:48.907" v="195" actId="20577"/>
          <ac:spMkLst>
            <pc:docMk/>
            <pc:sldMk cId="3299889529" sldId="2348"/>
            <ac:spMk id="13" creationId="{B7EC1B97-D58F-B2B8-AAF8-3A0E141BEA61}"/>
          </ac:spMkLst>
        </pc:spChg>
        <pc:spChg chg="mod">
          <ac:chgData name="Sarasin, Elise" userId="051ede2b-3008-44c0-bb19-c9bb04b8c5c9" providerId="ADAL" clId="{97B5C01D-41EC-517B-9054-1C19EC229BF9}" dt="2025-08-26T14:23:38.254" v="189" actId="20577"/>
          <ac:spMkLst>
            <pc:docMk/>
            <pc:sldMk cId="3299889529" sldId="2348"/>
            <ac:spMk id="14" creationId="{DE26A590-B753-65A5-C64C-73FC533C250E}"/>
          </ac:spMkLst>
        </pc:spChg>
      </pc:sldChg>
      <pc:sldChg chg="modSp mod">
        <pc:chgData name="Sarasin, Elise" userId="051ede2b-3008-44c0-bb19-c9bb04b8c5c9" providerId="ADAL" clId="{97B5C01D-41EC-517B-9054-1C19EC229BF9}" dt="2025-08-26T14:15:03.365" v="4" actId="1037"/>
        <pc:sldMkLst>
          <pc:docMk/>
          <pc:sldMk cId="386868178" sldId="2359"/>
        </pc:sldMkLst>
        <pc:spChg chg="mod">
          <ac:chgData name="Sarasin, Elise" userId="051ede2b-3008-44c0-bb19-c9bb04b8c5c9" providerId="ADAL" clId="{97B5C01D-41EC-517B-9054-1C19EC229BF9}" dt="2025-08-26T14:15:03.365" v="4" actId="1037"/>
          <ac:spMkLst>
            <pc:docMk/>
            <pc:sldMk cId="386868178" sldId="2359"/>
            <ac:spMk id="5" creationId="{B69B559A-40E6-76C5-32B2-AFA5CD7C187E}"/>
          </ac:spMkLst>
        </pc:spChg>
      </pc:sldChg>
      <pc:sldChg chg="addSp delSp modSp mod">
        <pc:chgData name="Sarasin, Elise" userId="051ede2b-3008-44c0-bb19-c9bb04b8c5c9" providerId="ADAL" clId="{97B5C01D-41EC-517B-9054-1C19EC229BF9}" dt="2025-09-01T19:59:09.024" v="345"/>
        <pc:sldMkLst>
          <pc:docMk/>
          <pc:sldMk cId="2981457968" sldId="2369"/>
        </pc:sldMkLst>
        <pc:spChg chg="del">
          <ac:chgData name="Sarasin, Elise" userId="051ede2b-3008-44c0-bb19-c9bb04b8c5c9" providerId="ADAL" clId="{97B5C01D-41EC-517B-9054-1C19EC229BF9}" dt="2025-09-01T19:59:08.547" v="344" actId="478"/>
          <ac:spMkLst>
            <pc:docMk/>
            <pc:sldMk cId="2981457968" sldId="2369"/>
            <ac:spMk id="3" creationId="{B575E87D-3AA8-2856-B2E0-4C5AE9E38F66}"/>
          </ac:spMkLst>
        </pc:spChg>
        <pc:picChg chg="add mod">
          <ac:chgData name="Sarasin, Elise" userId="051ede2b-3008-44c0-bb19-c9bb04b8c5c9" providerId="ADAL" clId="{97B5C01D-41EC-517B-9054-1C19EC229BF9}" dt="2025-09-01T19:59:09.024" v="345"/>
          <ac:picMkLst>
            <pc:docMk/>
            <pc:sldMk cId="2981457968" sldId="2369"/>
            <ac:picMk id="4" creationId="{5422C3CD-DA38-1159-1339-F7757F5C12FA}"/>
          </ac:picMkLst>
        </pc:picChg>
      </pc:sldChg>
      <pc:sldChg chg="del">
        <pc:chgData name="Sarasin, Elise" userId="051ede2b-3008-44c0-bb19-c9bb04b8c5c9" providerId="ADAL" clId="{97B5C01D-41EC-517B-9054-1C19EC229BF9}" dt="2025-09-01T19:49:40.900" v="268" actId="2696"/>
        <pc:sldMkLst>
          <pc:docMk/>
          <pc:sldMk cId="1871735383" sldId="2371"/>
        </pc:sldMkLst>
      </pc:sldChg>
      <pc:sldChg chg="del">
        <pc:chgData name="Sarasin, Elise" userId="051ede2b-3008-44c0-bb19-c9bb04b8c5c9" providerId="ADAL" clId="{97B5C01D-41EC-517B-9054-1C19EC229BF9}" dt="2025-09-01T19:49:40.900" v="268" actId="2696"/>
        <pc:sldMkLst>
          <pc:docMk/>
          <pc:sldMk cId="3416199415" sldId="2372"/>
        </pc:sldMkLst>
      </pc:sldChg>
      <pc:sldChg chg="del">
        <pc:chgData name="Sarasin, Elise" userId="051ede2b-3008-44c0-bb19-c9bb04b8c5c9" providerId="ADAL" clId="{97B5C01D-41EC-517B-9054-1C19EC229BF9}" dt="2025-09-01T19:49:40.900" v="268" actId="2696"/>
        <pc:sldMkLst>
          <pc:docMk/>
          <pc:sldMk cId="717234218" sldId="2373"/>
        </pc:sldMkLst>
      </pc:sldChg>
      <pc:sldChg chg="modTransition">
        <pc:chgData name="Sarasin, Elise" userId="051ede2b-3008-44c0-bb19-c9bb04b8c5c9" providerId="ADAL" clId="{97B5C01D-41EC-517B-9054-1C19EC229BF9}" dt="2025-08-26T14:26:12.186" v="261"/>
        <pc:sldMkLst>
          <pc:docMk/>
          <pc:sldMk cId="3119978060" sldId="2375"/>
        </pc:sldMkLst>
      </pc:sldChg>
      <pc:sldChg chg="add">
        <pc:chgData name="Sarasin, Elise" userId="051ede2b-3008-44c0-bb19-c9bb04b8c5c9" providerId="ADAL" clId="{97B5C01D-41EC-517B-9054-1C19EC229BF9}" dt="2025-08-26T14:16:09.317" v="13"/>
        <pc:sldMkLst>
          <pc:docMk/>
          <pc:sldMk cId="1707879491" sldId="2383"/>
        </pc:sldMkLst>
      </pc:sldChg>
      <pc:sldChg chg="add del">
        <pc:chgData name="Sarasin, Elise" userId="051ede2b-3008-44c0-bb19-c9bb04b8c5c9" providerId="ADAL" clId="{97B5C01D-41EC-517B-9054-1C19EC229BF9}" dt="2025-08-26T14:16:35.597" v="16"/>
        <pc:sldMkLst>
          <pc:docMk/>
          <pc:sldMk cId="1281068844" sldId="2384"/>
        </pc:sldMkLst>
      </pc:sldChg>
      <pc:sldChg chg="add ord">
        <pc:chgData name="Sarasin, Elise" userId="051ede2b-3008-44c0-bb19-c9bb04b8c5c9" providerId="ADAL" clId="{97B5C01D-41EC-517B-9054-1C19EC229BF9}" dt="2025-08-26T14:19:39.523" v="51" actId="20578"/>
        <pc:sldMkLst>
          <pc:docMk/>
          <pc:sldMk cId="1385532482" sldId="2384"/>
        </pc:sldMkLst>
      </pc:sldChg>
      <pc:sldChg chg="add">
        <pc:chgData name="Sarasin, Elise" userId="051ede2b-3008-44c0-bb19-c9bb04b8c5c9" providerId="ADAL" clId="{97B5C01D-41EC-517B-9054-1C19EC229BF9}" dt="2025-08-26T16:29:50.941" v="262"/>
        <pc:sldMkLst>
          <pc:docMk/>
          <pc:sldMk cId="280911263" sldId="2385"/>
        </pc:sldMkLst>
      </pc:sldChg>
      <pc:sldChg chg="modSp add">
        <pc:chgData name="Sarasin, Elise" userId="051ede2b-3008-44c0-bb19-c9bb04b8c5c9" providerId="ADAL" clId="{97B5C01D-41EC-517B-9054-1C19EC229BF9}" dt="2025-09-01T21:13:19.103" v="646" actId="18331"/>
        <pc:sldMkLst>
          <pc:docMk/>
          <pc:sldMk cId="2644734939" sldId="2386"/>
        </pc:sldMkLst>
        <pc:picChg chg="mod">
          <ac:chgData name="Sarasin, Elise" userId="051ede2b-3008-44c0-bb19-c9bb04b8c5c9" providerId="ADAL" clId="{97B5C01D-41EC-517B-9054-1C19EC229BF9}" dt="2025-09-01T21:13:19.103" v="646" actId="18331"/>
          <ac:picMkLst>
            <pc:docMk/>
            <pc:sldMk cId="2644734939" sldId="2386"/>
            <ac:picMk id="10" creationId="{DDFF7B59-308C-DA24-AF46-289C02EA1A40}"/>
          </ac:picMkLst>
        </pc:picChg>
      </pc:sldChg>
      <pc:sldChg chg="add">
        <pc:chgData name="Sarasin, Elise" userId="051ede2b-3008-44c0-bb19-c9bb04b8c5c9" providerId="ADAL" clId="{97B5C01D-41EC-517B-9054-1C19EC229BF9}" dt="2025-08-26T16:29:50.941" v="262"/>
        <pc:sldMkLst>
          <pc:docMk/>
          <pc:sldMk cId="2666797791" sldId="2387"/>
        </pc:sldMkLst>
      </pc:sldChg>
      <pc:sldChg chg="add">
        <pc:chgData name="Sarasin, Elise" userId="051ede2b-3008-44c0-bb19-c9bb04b8c5c9" providerId="ADAL" clId="{97B5C01D-41EC-517B-9054-1C19EC229BF9}" dt="2025-08-26T16:29:50.941" v="262"/>
        <pc:sldMkLst>
          <pc:docMk/>
          <pc:sldMk cId="2334413226" sldId="2388"/>
        </pc:sldMkLst>
      </pc:sldChg>
      <pc:sldChg chg="add">
        <pc:chgData name="Sarasin, Elise" userId="051ede2b-3008-44c0-bb19-c9bb04b8c5c9" providerId="ADAL" clId="{97B5C01D-41EC-517B-9054-1C19EC229BF9}" dt="2025-08-26T16:29:50.941" v="262"/>
        <pc:sldMkLst>
          <pc:docMk/>
          <pc:sldMk cId="3180044751" sldId="2389"/>
        </pc:sldMkLst>
      </pc:sldChg>
      <pc:sldChg chg="add">
        <pc:chgData name="Sarasin, Elise" userId="051ede2b-3008-44c0-bb19-c9bb04b8c5c9" providerId="ADAL" clId="{97B5C01D-41EC-517B-9054-1C19EC229BF9}" dt="2025-08-26T16:29:50.941" v="262"/>
        <pc:sldMkLst>
          <pc:docMk/>
          <pc:sldMk cId="4207868863" sldId="2390"/>
        </pc:sldMkLst>
      </pc:sldChg>
    </pc:docChg>
  </pc:docChgLst>
  <pc:docChgLst>
    <pc:chgData name="Sarasin, Elise" userId="051ede2b-3008-44c0-bb19-c9bb04b8c5c9" providerId="ADAL" clId="{A155B63F-DE85-4E3E-9115-28F61049CCA5}"/>
    <pc:docChg chg="undo custSel addSld delSld modSld sldOrd modSection">
      <pc:chgData name="Sarasin, Elise" userId="051ede2b-3008-44c0-bb19-c9bb04b8c5c9" providerId="ADAL" clId="{A155B63F-DE85-4E3E-9115-28F61049CCA5}" dt="2025-04-15T15:00:20.057" v="1306"/>
      <pc:docMkLst>
        <pc:docMk/>
      </pc:docMkLst>
      <pc:sldChg chg="modSp mod">
        <pc:chgData name="Sarasin, Elise" userId="051ede2b-3008-44c0-bb19-c9bb04b8c5c9" providerId="ADAL" clId="{A155B63F-DE85-4E3E-9115-28F61049CCA5}" dt="2025-04-14T17:17:35.044" v="1116" actId="20577"/>
        <pc:sldMkLst>
          <pc:docMk/>
          <pc:sldMk cId="0" sldId="257"/>
        </pc:sldMkLst>
      </pc:sldChg>
      <pc:sldChg chg="modSp mod">
        <pc:chgData name="Sarasin, Elise" userId="051ede2b-3008-44c0-bb19-c9bb04b8c5c9" providerId="ADAL" clId="{A155B63F-DE85-4E3E-9115-28F61049CCA5}" dt="2025-04-14T17:16:34.184" v="1115" actId="1076"/>
        <pc:sldMkLst>
          <pc:docMk/>
          <pc:sldMk cId="0" sldId="259"/>
        </pc:sldMkLst>
      </pc:sldChg>
      <pc:sldChg chg="modTransition">
        <pc:chgData name="Sarasin, Elise" userId="051ede2b-3008-44c0-bb19-c9bb04b8c5c9" providerId="ADAL" clId="{A155B63F-DE85-4E3E-9115-28F61049CCA5}" dt="2025-04-14T17:15:31.307" v="1104"/>
        <pc:sldMkLst>
          <pc:docMk/>
          <pc:sldMk cId="2842651144" sldId="264"/>
        </pc:sldMkLst>
      </pc:sldChg>
      <pc:sldChg chg="addSp delSp modSp mod chgLayout">
        <pc:chgData name="Sarasin, Elise" userId="051ede2b-3008-44c0-bb19-c9bb04b8c5c9" providerId="ADAL" clId="{A155B63F-DE85-4E3E-9115-28F61049CCA5}" dt="2025-04-14T17:04:52.007" v="980" actId="700"/>
        <pc:sldMkLst>
          <pc:docMk/>
          <pc:sldMk cId="2317334896" sldId="338"/>
        </pc:sldMkLst>
      </pc:sldChg>
      <pc:sldChg chg="addSp modSp">
        <pc:chgData name="Sarasin, Elise" userId="051ede2b-3008-44c0-bb19-c9bb04b8c5c9" providerId="ADAL" clId="{A155B63F-DE85-4E3E-9115-28F61049CCA5}" dt="2025-04-14T17:04:15.676" v="976"/>
        <pc:sldMkLst>
          <pc:docMk/>
          <pc:sldMk cId="79741286" sldId="339"/>
        </pc:sldMkLst>
      </pc:sldChg>
      <pc:sldChg chg="addSp delSp modSp mod">
        <pc:chgData name="Sarasin, Elise" userId="051ede2b-3008-44c0-bb19-c9bb04b8c5c9" providerId="ADAL" clId="{A155B63F-DE85-4E3E-9115-28F61049CCA5}" dt="2025-04-14T17:01:17.681" v="965"/>
        <pc:sldMkLst>
          <pc:docMk/>
          <pc:sldMk cId="2294636702" sldId="1611"/>
        </pc:sldMkLst>
      </pc:sldChg>
      <pc:sldChg chg="addSp delSp modSp mod">
        <pc:chgData name="Sarasin, Elise" userId="051ede2b-3008-44c0-bb19-c9bb04b8c5c9" providerId="ADAL" clId="{A155B63F-DE85-4E3E-9115-28F61049CCA5}" dt="2025-04-14T17:02:05.524" v="969"/>
        <pc:sldMkLst>
          <pc:docMk/>
          <pc:sldMk cId="3551177033" sldId="1612"/>
        </pc:sldMkLst>
      </pc:sldChg>
      <pc:sldChg chg="addSp modSp">
        <pc:chgData name="Sarasin, Elise" userId="051ede2b-3008-44c0-bb19-c9bb04b8c5c9" providerId="ADAL" clId="{A155B63F-DE85-4E3E-9115-28F61049CCA5}" dt="2025-04-14T17:05:16.488" v="983"/>
        <pc:sldMkLst>
          <pc:docMk/>
          <pc:sldMk cId="3442296257" sldId="1621"/>
        </pc:sldMkLst>
      </pc:sldChg>
      <pc:sldChg chg="modTransition">
        <pc:chgData name="Sarasin, Elise" userId="051ede2b-3008-44c0-bb19-c9bb04b8c5c9" providerId="ADAL" clId="{A155B63F-DE85-4E3E-9115-28F61049CCA5}" dt="2025-04-14T17:19:41.848" v="1119"/>
        <pc:sldMkLst>
          <pc:docMk/>
          <pc:sldMk cId="2583996974" sldId="1636"/>
        </pc:sldMkLst>
      </pc:sldChg>
      <pc:sldChg chg="modTransition">
        <pc:chgData name="Sarasin, Elise" userId="051ede2b-3008-44c0-bb19-c9bb04b8c5c9" providerId="ADAL" clId="{A155B63F-DE85-4E3E-9115-28F61049CCA5}" dt="2025-04-14T17:19:39.173" v="1118"/>
        <pc:sldMkLst>
          <pc:docMk/>
          <pc:sldMk cId="2374295461" sldId="1666"/>
        </pc:sldMkLst>
      </pc:sldChg>
      <pc:sldChg chg="modTransition">
        <pc:chgData name="Sarasin, Elise" userId="051ede2b-3008-44c0-bb19-c9bb04b8c5c9" providerId="ADAL" clId="{A155B63F-DE85-4E3E-9115-28F61049CCA5}" dt="2025-04-15T14:53:47.954" v="1302"/>
        <pc:sldMkLst>
          <pc:docMk/>
          <pc:sldMk cId="2752998010" sldId="1762"/>
        </pc:sldMkLst>
      </pc:sldChg>
      <pc:sldChg chg="modTransition">
        <pc:chgData name="Sarasin, Elise" userId="051ede2b-3008-44c0-bb19-c9bb04b8c5c9" providerId="ADAL" clId="{A155B63F-DE85-4E3E-9115-28F61049CCA5}" dt="2025-04-15T14:59:58.247" v="1305"/>
        <pc:sldMkLst>
          <pc:docMk/>
          <pc:sldMk cId="1794784211" sldId="1772"/>
        </pc:sldMkLst>
      </pc:sldChg>
      <pc:sldChg chg="addSp delSp modSp mod delAnim modAnim modNotesTx">
        <pc:chgData name="Sarasin, Elise" userId="051ede2b-3008-44c0-bb19-c9bb04b8c5c9" providerId="ADAL" clId="{A155B63F-DE85-4E3E-9115-28F61049CCA5}" dt="2025-04-14T15:41:10.625" v="317" actId="14100"/>
        <pc:sldMkLst>
          <pc:docMk/>
          <pc:sldMk cId="2030957956" sldId="1841"/>
        </pc:sldMkLst>
      </pc:sldChg>
      <pc:sldChg chg="modTransition">
        <pc:chgData name="Sarasin, Elise" userId="051ede2b-3008-44c0-bb19-c9bb04b8c5c9" providerId="ADAL" clId="{A155B63F-DE85-4E3E-9115-28F61049CCA5}" dt="2025-04-15T15:00:20.057" v="1306"/>
        <pc:sldMkLst>
          <pc:docMk/>
          <pc:sldMk cId="435724126" sldId="1860"/>
        </pc:sldMkLst>
      </pc:sldChg>
      <pc:sldChg chg="delSp modSp del mod ord modShow">
        <pc:chgData name="Sarasin, Elise" userId="051ede2b-3008-44c0-bb19-c9bb04b8c5c9" providerId="ADAL" clId="{A155B63F-DE85-4E3E-9115-28F61049CCA5}" dt="2025-04-14T15:28:24.754" v="76" actId="47"/>
        <pc:sldMkLst>
          <pc:docMk/>
          <pc:sldMk cId="3899229028" sldId="1958"/>
        </pc:sldMkLst>
      </pc:sldChg>
      <pc:sldChg chg="del">
        <pc:chgData name="Sarasin, Elise" userId="051ede2b-3008-44c0-bb19-c9bb04b8c5c9" providerId="ADAL" clId="{A155B63F-DE85-4E3E-9115-28F61049CCA5}" dt="2025-04-14T16:38:50.397" v="527" actId="2696"/>
        <pc:sldMkLst>
          <pc:docMk/>
          <pc:sldMk cId="3340887304" sldId="1993"/>
        </pc:sldMkLst>
      </pc:sldChg>
      <pc:sldChg chg="addSp delSp modSp add del mod modTransition delAnim">
        <pc:chgData name="Sarasin, Elise" userId="051ede2b-3008-44c0-bb19-c9bb04b8c5c9" providerId="ADAL" clId="{A155B63F-DE85-4E3E-9115-28F61049CCA5}" dt="2025-04-14T17:27:57.854" v="1268" actId="47"/>
        <pc:sldMkLst>
          <pc:docMk/>
          <pc:sldMk cId="28167795" sldId="1996"/>
        </pc:sldMkLst>
      </pc:sldChg>
      <pc:sldChg chg="modSp del mod">
        <pc:chgData name="Sarasin, Elise" userId="051ede2b-3008-44c0-bb19-c9bb04b8c5c9" providerId="ADAL" clId="{A155B63F-DE85-4E3E-9115-28F61049CCA5}" dt="2025-04-14T17:28:03.571" v="1269" actId="47"/>
        <pc:sldMkLst>
          <pc:docMk/>
          <pc:sldMk cId="2483731318" sldId="2109"/>
        </pc:sldMkLst>
      </pc:sldChg>
      <pc:sldChg chg="add">
        <pc:chgData name="Sarasin, Elise" userId="051ede2b-3008-44c0-bb19-c9bb04b8c5c9" providerId="ADAL" clId="{A155B63F-DE85-4E3E-9115-28F61049CCA5}" dt="2025-04-14T17:22:00.830" v="1121"/>
        <pc:sldMkLst>
          <pc:docMk/>
          <pc:sldMk cId="3960015087" sldId="2116"/>
        </pc:sldMkLst>
      </pc:sldChg>
      <pc:sldChg chg="add del mod modShow">
        <pc:chgData name="Sarasin, Elise" userId="051ede2b-3008-44c0-bb19-c9bb04b8c5c9" providerId="ADAL" clId="{A155B63F-DE85-4E3E-9115-28F61049CCA5}" dt="2025-04-14T17:08:45.918" v="1001" actId="729"/>
        <pc:sldMkLst>
          <pc:docMk/>
          <pc:sldMk cId="2680895159" sldId="2162"/>
        </pc:sldMkLst>
      </pc:sldChg>
      <pc:sldChg chg="addSp delSp modSp mod modShow">
        <pc:chgData name="Sarasin, Elise" userId="051ede2b-3008-44c0-bb19-c9bb04b8c5c9" providerId="ADAL" clId="{A155B63F-DE85-4E3E-9115-28F61049CCA5}" dt="2025-04-15T14:44:25.476" v="1293" actId="732"/>
        <pc:sldMkLst>
          <pc:docMk/>
          <pc:sldMk cId="4173188629" sldId="2163"/>
        </pc:sldMkLst>
      </pc:sldChg>
      <pc:sldChg chg="modTransition">
        <pc:chgData name="Sarasin, Elise" userId="051ede2b-3008-44c0-bb19-c9bb04b8c5c9" providerId="ADAL" clId="{A155B63F-DE85-4E3E-9115-28F61049CCA5}" dt="2025-04-14T17:20:21.625" v="1120"/>
        <pc:sldMkLst>
          <pc:docMk/>
          <pc:sldMk cId="2560404989" sldId="2164"/>
        </pc:sldMkLst>
      </pc:sldChg>
      <pc:sldChg chg="modSp mod modAnim">
        <pc:chgData name="Sarasin, Elise" userId="051ede2b-3008-44c0-bb19-c9bb04b8c5c9" providerId="ADAL" clId="{A155B63F-DE85-4E3E-9115-28F61049CCA5}" dt="2025-04-15T14:57:01.727" v="1304"/>
        <pc:sldMkLst>
          <pc:docMk/>
          <pc:sldMk cId="3318080148" sldId="2173"/>
        </pc:sldMkLst>
      </pc:sldChg>
      <pc:sldChg chg="modSp mod">
        <pc:chgData name="Sarasin, Elise" userId="051ede2b-3008-44c0-bb19-c9bb04b8c5c9" providerId="ADAL" clId="{A155B63F-DE85-4E3E-9115-28F61049CCA5}" dt="2025-04-15T14:52:34.017" v="1301" actId="1076"/>
        <pc:sldMkLst>
          <pc:docMk/>
          <pc:sldMk cId="580126180" sldId="2174"/>
        </pc:sldMkLst>
      </pc:sldChg>
      <pc:sldChg chg="ord modNotesTx">
        <pc:chgData name="Sarasin, Elise" userId="051ede2b-3008-44c0-bb19-c9bb04b8c5c9" providerId="ADAL" clId="{A155B63F-DE85-4E3E-9115-28F61049CCA5}" dt="2025-04-14T15:24:30.272" v="41" actId="20577"/>
        <pc:sldMkLst>
          <pc:docMk/>
          <pc:sldMk cId="3389110619" sldId="2177"/>
        </pc:sldMkLst>
      </pc:sldChg>
      <pc:sldChg chg="add del mod modShow">
        <pc:chgData name="Sarasin, Elise" userId="051ede2b-3008-44c0-bb19-c9bb04b8c5c9" providerId="ADAL" clId="{A155B63F-DE85-4E3E-9115-28F61049CCA5}" dt="2025-04-14T16:45:01.846" v="532" actId="729"/>
        <pc:sldMkLst>
          <pc:docMk/>
          <pc:sldMk cId="2539708128" sldId="2179"/>
        </pc:sldMkLst>
      </pc:sldChg>
      <pc:sldChg chg="add del mod modShow">
        <pc:chgData name="Sarasin, Elise" userId="051ede2b-3008-44c0-bb19-c9bb04b8c5c9" providerId="ADAL" clId="{A155B63F-DE85-4E3E-9115-28F61049CCA5}" dt="2025-04-14T16:45:01.846" v="532" actId="729"/>
        <pc:sldMkLst>
          <pc:docMk/>
          <pc:sldMk cId="2067164849" sldId="2180"/>
        </pc:sldMkLst>
      </pc:sldChg>
      <pc:sldChg chg="modSp mod">
        <pc:chgData name="Sarasin, Elise" userId="051ede2b-3008-44c0-bb19-c9bb04b8c5c9" providerId="ADAL" clId="{A155B63F-DE85-4E3E-9115-28F61049CCA5}" dt="2025-04-14T17:17:47.894" v="1117" actId="20577"/>
        <pc:sldMkLst>
          <pc:docMk/>
          <pc:sldMk cId="0" sldId="2182"/>
        </pc:sldMkLst>
      </pc:sldChg>
      <pc:sldChg chg="addSp delSp modSp new add del mod modNotesTx">
        <pc:chgData name="Sarasin, Elise" userId="051ede2b-3008-44c0-bb19-c9bb04b8c5c9" providerId="ADAL" clId="{A155B63F-DE85-4E3E-9115-28F61049CCA5}" dt="2025-04-14T15:28:38.660" v="79" actId="47"/>
        <pc:sldMkLst>
          <pc:docMk/>
          <pc:sldMk cId="713090745" sldId="2183"/>
        </pc:sldMkLst>
      </pc:sldChg>
      <pc:sldChg chg="addSp delSp modSp add mod modTransition modAnim modNotesTx">
        <pc:chgData name="Sarasin, Elise" userId="051ede2b-3008-44c0-bb19-c9bb04b8c5c9" providerId="ADAL" clId="{A155B63F-DE85-4E3E-9115-28F61049CCA5}" dt="2025-04-14T17:06:56.066" v="996" actId="115"/>
        <pc:sldMkLst>
          <pc:docMk/>
          <pc:sldMk cId="1445681837" sldId="2184"/>
        </pc:sldMkLst>
      </pc:sldChg>
      <pc:sldChg chg="add">
        <pc:chgData name="Sarasin, Elise" userId="051ede2b-3008-44c0-bb19-c9bb04b8c5c9" providerId="ADAL" clId="{A155B63F-DE85-4E3E-9115-28F61049CCA5}" dt="2025-04-14T17:13:14.564" v="1071"/>
        <pc:sldMkLst>
          <pc:docMk/>
          <pc:sldMk cId="4068793160" sldId="2185"/>
        </pc:sldMkLst>
      </pc:sldChg>
      <pc:sldChg chg="add del">
        <pc:chgData name="Sarasin, Elise" userId="051ede2b-3008-44c0-bb19-c9bb04b8c5c9" providerId="ADAL" clId="{A155B63F-DE85-4E3E-9115-28F61049CCA5}" dt="2025-04-14T17:05:08.597" v="982"/>
        <pc:sldMkLst>
          <pc:docMk/>
          <pc:sldMk cId="4153795263" sldId="2185"/>
        </pc:sldMkLst>
      </pc:sldChg>
      <pc:sldChg chg="addSp delSp modSp add mod">
        <pc:chgData name="Sarasin, Elise" userId="051ede2b-3008-44c0-bb19-c9bb04b8c5c9" providerId="ADAL" clId="{A155B63F-DE85-4E3E-9115-28F61049CCA5}" dt="2025-04-14T17:14:33.170" v="1103" actId="1076"/>
        <pc:sldMkLst>
          <pc:docMk/>
          <pc:sldMk cId="2162376144" sldId="2186"/>
        </pc:sldMkLst>
      </pc:sldChg>
    </pc:docChg>
  </pc:docChgLst>
  <pc:docChgLst>
    <pc:chgData name="Bernard, Allison M" userId="7cd67125-3436-42b8-b83a-bbe37ba15a4e" providerId="ADAL" clId="{013A509E-D166-4B2C-BAFD-13FBE66D88E3}"/>
    <pc:docChg chg="custSel addSld delSld modSld modSection">
      <pc:chgData name="Bernard, Allison M" userId="7cd67125-3436-42b8-b83a-bbe37ba15a4e" providerId="ADAL" clId="{013A509E-D166-4B2C-BAFD-13FBE66D88E3}" dt="2025-03-14T16:22:42.580" v="6" actId="17846"/>
      <pc:docMkLst>
        <pc:docMk/>
      </pc:docMkLst>
      <pc:sldChg chg="delSp del mod">
        <pc:chgData name="Bernard, Allison M" userId="7cd67125-3436-42b8-b83a-bbe37ba15a4e" providerId="ADAL" clId="{013A509E-D166-4B2C-BAFD-13FBE66D88E3}" dt="2025-03-14T16:19:47.548" v="5" actId="47"/>
        <pc:sldMkLst>
          <pc:docMk/>
          <pc:sldMk cId="3929194274" sldId="334"/>
        </pc:sldMkLst>
      </pc:sldChg>
      <pc:sldChg chg="modSp add mod">
        <pc:chgData name="Bernard, Allison M" userId="7cd67125-3436-42b8-b83a-bbe37ba15a4e" providerId="ADAL" clId="{013A509E-D166-4B2C-BAFD-13FBE66D88E3}" dt="2025-03-14T16:19:44.483" v="4" actId="20577"/>
        <pc:sldMkLst>
          <pc:docMk/>
          <pc:sldMk cId="1096259455" sldId="1914"/>
        </pc:sldMkLst>
      </pc:sldChg>
    </pc:docChg>
  </pc:docChgLst>
  <pc:docChgLst>
    <pc:chgData name="Lane, Kathleen" userId="d8586a00-d571-4eeb-bfc3-f42bf250439e" providerId="ADAL" clId="{CF36978D-20B4-4A34-B32A-F0F8D05A9A27}"/>
    <pc:docChg chg="custSel addSld modSld">
      <pc:chgData name="Lane, Kathleen" userId="d8586a00-d571-4eeb-bfc3-f42bf250439e" providerId="ADAL" clId="{CF36978D-20B4-4A34-B32A-F0F8D05A9A27}" dt="2025-03-26T19:58:29.491" v="225" actId="20577"/>
      <pc:docMkLst>
        <pc:docMk/>
      </pc:docMkLst>
      <pc:sldChg chg="modSp mod">
        <pc:chgData name="Lane, Kathleen" userId="d8586a00-d571-4eeb-bfc3-f42bf250439e" providerId="ADAL" clId="{CF36978D-20B4-4A34-B32A-F0F8D05A9A27}" dt="2025-03-26T19:46:54.983" v="187" actId="20577"/>
        <pc:sldMkLst>
          <pc:docMk/>
          <pc:sldMk cId="2605722927" sldId="900"/>
        </pc:sldMkLst>
      </pc:sldChg>
      <pc:sldChg chg="addSp modSp mod modAnim">
        <pc:chgData name="Lane, Kathleen" userId="d8586a00-d571-4eeb-bfc3-f42bf250439e" providerId="ADAL" clId="{CF36978D-20B4-4A34-B32A-F0F8D05A9A27}" dt="2025-03-26T16:27:52.833" v="128" actId="1076"/>
        <pc:sldMkLst>
          <pc:docMk/>
          <pc:sldMk cId="4119488740" sldId="1630"/>
        </pc:sldMkLst>
      </pc:sldChg>
      <pc:sldChg chg="modSp mod">
        <pc:chgData name="Lane, Kathleen" userId="d8586a00-d571-4eeb-bfc3-f42bf250439e" providerId="ADAL" clId="{CF36978D-20B4-4A34-B32A-F0F8D05A9A27}" dt="2025-03-26T19:58:29.491" v="225" actId="20577"/>
        <pc:sldMkLst>
          <pc:docMk/>
          <pc:sldMk cId="3067682113" sldId="1654"/>
        </pc:sldMkLst>
      </pc:sldChg>
      <pc:sldChg chg="addSp modSp mod">
        <pc:chgData name="Lane, Kathleen" userId="d8586a00-d571-4eeb-bfc3-f42bf250439e" providerId="ADAL" clId="{CF36978D-20B4-4A34-B32A-F0F8D05A9A27}" dt="2025-03-26T16:20:39.449" v="111" actId="20577"/>
        <pc:sldMkLst>
          <pc:docMk/>
          <pc:sldMk cId="21763641" sldId="1779"/>
        </pc:sldMkLst>
      </pc:sldChg>
      <pc:sldChg chg="addSp modSp mod modAnim">
        <pc:chgData name="Lane, Kathleen" userId="d8586a00-d571-4eeb-bfc3-f42bf250439e" providerId="ADAL" clId="{CF36978D-20B4-4A34-B32A-F0F8D05A9A27}" dt="2025-03-26T16:26:52.668" v="126" actId="207"/>
        <pc:sldMkLst>
          <pc:docMk/>
          <pc:sldMk cId="2896954566" sldId="1816"/>
        </pc:sldMkLst>
      </pc:sldChg>
      <pc:sldChg chg="delSp mod">
        <pc:chgData name="Lane, Kathleen" userId="d8586a00-d571-4eeb-bfc3-f42bf250439e" providerId="ADAL" clId="{CF36978D-20B4-4A34-B32A-F0F8D05A9A27}" dt="2025-03-26T19:43:52.156" v="156" actId="478"/>
        <pc:sldMkLst>
          <pc:docMk/>
          <pc:sldMk cId="3821069808" sldId="1911"/>
        </pc:sldMkLst>
      </pc:sldChg>
      <pc:sldChg chg="addSp modSp mod">
        <pc:chgData name="Lane, Kathleen" userId="d8586a00-d571-4eeb-bfc3-f42bf250439e" providerId="ADAL" clId="{CF36978D-20B4-4A34-B32A-F0F8D05A9A27}" dt="2025-03-26T16:19:44.353" v="55" actId="1076"/>
        <pc:sldMkLst>
          <pc:docMk/>
          <pc:sldMk cId="507879898" sldId="1957"/>
        </pc:sldMkLst>
      </pc:sldChg>
      <pc:sldChg chg="addSp modSp mod">
        <pc:chgData name="Lane, Kathleen" userId="d8586a00-d571-4eeb-bfc3-f42bf250439e" providerId="ADAL" clId="{CF36978D-20B4-4A34-B32A-F0F8D05A9A27}" dt="2025-03-26T16:31:51.747" v="155" actId="20577"/>
        <pc:sldMkLst>
          <pc:docMk/>
          <pc:sldMk cId="875798599" sldId="2168"/>
        </pc:sldMkLst>
      </pc:sldChg>
      <pc:sldChg chg="modSp mod">
        <pc:chgData name="Lane, Kathleen" userId="d8586a00-d571-4eeb-bfc3-f42bf250439e" providerId="ADAL" clId="{CF36978D-20B4-4A34-B32A-F0F8D05A9A27}" dt="2025-03-26T19:44:43.857" v="157" actId="1076"/>
        <pc:sldMkLst>
          <pc:docMk/>
          <pc:sldMk cId="1319524451" sldId="2171"/>
        </pc:sldMkLst>
      </pc:sldChg>
      <pc:sldChg chg="add">
        <pc:chgData name="Lane, Kathleen" userId="d8586a00-d571-4eeb-bfc3-f42bf250439e" providerId="ADAL" clId="{CF36978D-20B4-4A34-B32A-F0F8D05A9A27}" dt="2025-03-26T16:08:57.317" v="0"/>
        <pc:sldMkLst>
          <pc:docMk/>
          <pc:sldMk cId="3389110619" sldId="2177"/>
        </pc:sldMkLst>
      </pc:sldChg>
    </pc:docChg>
  </pc:docChgLst>
  <pc:docChgLst>
    <pc:chgData name="Sarasin, Elise" userId="051ede2b-3008-44c0-bb19-c9bb04b8c5c9" providerId="ADAL" clId="{8DF17A0E-B44E-4975-A2F0-0ADA77CBAA71}"/>
    <pc:docChg chg="undo custSel addSld delSld modSld sldOrd addSection modSection">
      <pc:chgData name="Sarasin, Elise" userId="051ede2b-3008-44c0-bb19-c9bb04b8c5c9" providerId="ADAL" clId="{8DF17A0E-B44E-4975-A2F0-0ADA77CBAA71}" dt="2025-04-01T19:53:37.600" v="615" actId="20577"/>
      <pc:docMkLst>
        <pc:docMk/>
      </pc:docMkLst>
      <pc:sldChg chg="add">
        <pc:chgData name="Sarasin, Elise" userId="051ede2b-3008-44c0-bb19-c9bb04b8c5c9" providerId="ADAL" clId="{8DF17A0E-B44E-4975-A2F0-0ADA77CBAA71}" dt="2025-03-31T17:50:35.610" v="603"/>
        <pc:sldMkLst>
          <pc:docMk/>
          <pc:sldMk cId="0" sldId="256"/>
        </pc:sldMkLst>
      </pc:sldChg>
      <pc:sldChg chg="add">
        <pc:chgData name="Sarasin, Elise" userId="051ede2b-3008-44c0-bb19-c9bb04b8c5c9" providerId="ADAL" clId="{8DF17A0E-B44E-4975-A2F0-0ADA77CBAA71}" dt="2025-03-31T17:50:35.610" v="603"/>
        <pc:sldMkLst>
          <pc:docMk/>
          <pc:sldMk cId="0" sldId="257"/>
        </pc:sldMkLst>
      </pc:sldChg>
      <pc:sldChg chg="add">
        <pc:chgData name="Sarasin, Elise" userId="051ede2b-3008-44c0-bb19-c9bb04b8c5c9" providerId="ADAL" clId="{8DF17A0E-B44E-4975-A2F0-0ADA77CBAA71}" dt="2025-03-31T17:50:35.610" v="603"/>
        <pc:sldMkLst>
          <pc:docMk/>
          <pc:sldMk cId="0" sldId="259"/>
        </pc:sldMkLst>
      </pc:sldChg>
      <pc:sldChg chg="addSp delSp modSp add mod setBg delAnim">
        <pc:chgData name="Sarasin, Elise" userId="051ede2b-3008-44c0-bb19-c9bb04b8c5c9" providerId="ADAL" clId="{8DF17A0E-B44E-4975-A2F0-0ADA77CBAA71}" dt="2025-03-26T18:41:52.186" v="123" actId="1076"/>
        <pc:sldMkLst>
          <pc:docMk/>
          <pc:sldMk cId="2842651144" sldId="264"/>
        </pc:sldMkLst>
      </pc:sldChg>
      <pc:sldChg chg="delSp modSp del mod ord modShow">
        <pc:chgData name="Sarasin, Elise" userId="051ede2b-3008-44c0-bb19-c9bb04b8c5c9" providerId="ADAL" clId="{8DF17A0E-B44E-4975-A2F0-0ADA77CBAA71}" dt="2025-03-26T20:10:03.512" v="303" actId="47"/>
        <pc:sldMkLst>
          <pc:docMk/>
          <pc:sldMk cId="1936975617" sldId="812"/>
        </pc:sldMkLst>
      </pc:sldChg>
      <pc:sldChg chg="addSp delSp modSp mod">
        <pc:chgData name="Sarasin, Elise" userId="051ede2b-3008-44c0-bb19-c9bb04b8c5c9" providerId="ADAL" clId="{8DF17A0E-B44E-4975-A2F0-0ADA77CBAA71}" dt="2025-03-26T20:13:06.057" v="345" actId="20577"/>
        <pc:sldMkLst>
          <pc:docMk/>
          <pc:sldMk cId="2736001757" sldId="1552"/>
        </pc:sldMkLst>
      </pc:sldChg>
      <pc:sldChg chg="del">
        <pc:chgData name="Sarasin, Elise" userId="051ede2b-3008-44c0-bb19-c9bb04b8c5c9" providerId="ADAL" clId="{8DF17A0E-B44E-4975-A2F0-0ADA77CBAA71}" dt="2025-03-26T19:33:17.248" v="274" actId="47"/>
        <pc:sldMkLst>
          <pc:docMk/>
          <pc:sldMk cId="1755487463" sldId="1555"/>
        </pc:sldMkLst>
      </pc:sldChg>
      <pc:sldChg chg="addSp delSp modSp mod ord">
        <pc:chgData name="Sarasin, Elise" userId="051ede2b-3008-44c0-bb19-c9bb04b8c5c9" providerId="ADAL" clId="{8DF17A0E-B44E-4975-A2F0-0ADA77CBAA71}" dt="2025-03-26T20:19:05.503" v="445" actId="1076"/>
        <pc:sldMkLst>
          <pc:docMk/>
          <pc:sldMk cId="2888526886" sldId="1556"/>
        </pc:sldMkLst>
      </pc:sldChg>
      <pc:sldChg chg="del">
        <pc:chgData name="Sarasin, Elise" userId="051ede2b-3008-44c0-bb19-c9bb04b8c5c9" providerId="ADAL" clId="{8DF17A0E-B44E-4975-A2F0-0ADA77CBAA71}" dt="2025-03-26T17:58:36.255" v="115" actId="47"/>
        <pc:sldMkLst>
          <pc:docMk/>
          <pc:sldMk cId="3775377870" sldId="1584"/>
        </pc:sldMkLst>
      </pc:sldChg>
      <pc:sldChg chg="modSp mod">
        <pc:chgData name="Sarasin, Elise" userId="051ede2b-3008-44c0-bb19-c9bb04b8c5c9" providerId="ADAL" clId="{8DF17A0E-B44E-4975-A2F0-0ADA77CBAA71}" dt="2025-03-26T20:40:07.831" v="568" actId="20577"/>
        <pc:sldMkLst>
          <pc:docMk/>
          <pc:sldMk cId="3067682113" sldId="1654"/>
        </pc:sldMkLst>
      </pc:sldChg>
      <pc:sldChg chg="addSp delSp modSp mod">
        <pc:chgData name="Sarasin, Elise" userId="051ede2b-3008-44c0-bb19-c9bb04b8c5c9" providerId="ADAL" clId="{8DF17A0E-B44E-4975-A2F0-0ADA77CBAA71}" dt="2025-03-27T15:50:09.991" v="602" actId="14100"/>
        <pc:sldMkLst>
          <pc:docMk/>
          <pc:sldMk cId="2752998010" sldId="1762"/>
        </pc:sldMkLst>
      </pc:sldChg>
      <pc:sldChg chg="modSp del mod">
        <pc:chgData name="Sarasin, Elise" userId="051ede2b-3008-44c0-bb19-c9bb04b8c5c9" providerId="ADAL" clId="{8DF17A0E-B44E-4975-A2F0-0ADA77CBAA71}" dt="2025-03-26T18:41:59.930" v="124" actId="47"/>
        <pc:sldMkLst>
          <pc:docMk/>
          <pc:sldMk cId="21763641" sldId="1779"/>
        </pc:sldMkLst>
      </pc:sldChg>
      <pc:sldChg chg="addSp delSp modSp mod">
        <pc:chgData name="Sarasin, Elise" userId="051ede2b-3008-44c0-bb19-c9bb04b8c5c9" providerId="ADAL" clId="{8DF17A0E-B44E-4975-A2F0-0ADA77CBAA71}" dt="2025-03-26T20:19:35.758" v="450" actId="1076"/>
        <pc:sldMkLst>
          <pc:docMk/>
          <pc:sldMk cId="2462016796" sldId="1785"/>
        </pc:sldMkLst>
      </pc:sldChg>
      <pc:sldChg chg="addSp modSp mod">
        <pc:chgData name="Sarasin, Elise" userId="051ede2b-3008-44c0-bb19-c9bb04b8c5c9" providerId="ADAL" clId="{8DF17A0E-B44E-4975-A2F0-0ADA77CBAA71}" dt="2025-03-26T20:21:03.360" v="509" actId="114"/>
        <pc:sldMkLst>
          <pc:docMk/>
          <pc:sldMk cId="1718087750" sldId="1839"/>
        </pc:sldMkLst>
      </pc:sldChg>
      <pc:sldChg chg="delSp modSp mod">
        <pc:chgData name="Sarasin, Elise" userId="051ede2b-3008-44c0-bb19-c9bb04b8c5c9" providerId="ADAL" clId="{8DF17A0E-B44E-4975-A2F0-0ADA77CBAA71}" dt="2025-03-26T19:33:42.433" v="286" actId="20577"/>
        <pc:sldMkLst>
          <pc:docMk/>
          <pc:sldMk cId="206743234" sldId="1900"/>
        </pc:sldMkLst>
      </pc:sldChg>
      <pc:sldChg chg="modSp del mod modShow">
        <pc:chgData name="Sarasin, Elise" userId="051ede2b-3008-44c0-bb19-c9bb04b8c5c9" providerId="ADAL" clId="{8DF17A0E-B44E-4975-A2F0-0ADA77CBAA71}" dt="2025-03-26T20:24:15.320" v="527" actId="47"/>
        <pc:sldMkLst>
          <pc:docMk/>
          <pc:sldMk cId="3821069808" sldId="1911"/>
        </pc:sldMkLst>
      </pc:sldChg>
      <pc:sldChg chg="addSp delSp modSp mod">
        <pc:chgData name="Sarasin, Elise" userId="051ede2b-3008-44c0-bb19-c9bb04b8c5c9" providerId="ADAL" clId="{8DF17A0E-B44E-4975-A2F0-0ADA77CBAA71}" dt="2025-03-26T17:57:55.127" v="114" actId="14826"/>
        <pc:sldMkLst>
          <pc:docMk/>
          <pc:sldMk cId="507879898" sldId="1957"/>
        </pc:sldMkLst>
      </pc:sldChg>
      <pc:sldChg chg="addSp modSp add mod">
        <pc:chgData name="Sarasin, Elise" userId="051ede2b-3008-44c0-bb19-c9bb04b8c5c9" providerId="ADAL" clId="{8DF17A0E-B44E-4975-A2F0-0ADA77CBAA71}" dt="2025-03-26T20:38:36.800" v="566" actId="20577"/>
        <pc:sldMkLst>
          <pc:docMk/>
          <pc:sldMk cId="3899229028" sldId="1958"/>
        </pc:sldMkLst>
      </pc:sldChg>
      <pc:sldChg chg="modSp mod">
        <pc:chgData name="Sarasin, Elise" userId="051ede2b-3008-44c0-bb19-c9bb04b8c5c9" providerId="ADAL" clId="{8DF17A0E-B44E-4975-A2F0-0ADA77CBAA71}" dt="2025-04-01T19:53:37.600" v="615" actId="20577"/>
        <pc:sldMkLst>
          <pc:docMk/>
          <pc:sldMk cId="28167795" sldId="1996"/>
        </pc:sldMkLst>
      </pc:sldChg>
      <pc:sldChg chg="addSp delSp modSp mod">
        <pc:chgData name="Sarasin, Elise" userId="051ede2b-3008-44c0-bb19-c9bb04b8c5c9" providerId="ADAL" clId="{8DF17A0E-B44E-4975-A2F0-0ADA77CBAA71}" dt="2025-03-27T15:48:51.539" v="585" actId="1076"/>
        <pc:sldMkLst>
          <pc:docMk/>
          <pc:sldMk cId="2240061396" sldId="2119"/>
        </pc:sldMkLst>
      </pc:sldChg>
      <pc:sldChg chg="del">
        <pc:chgData name="Sarasin, Elise" userId="051ede2b-3008-44c0-bb19-c9bb04b8c5c9" providerId="ADAL" clId="{8DF17A0E-B44E-4975-A2F0-0ADA77CBAA71}" dt="2025-03-31T17:50:38.278" v="604" actId="47"/>
        <pc:sldMkLst>
          <pc:docMk/>
          <pc:sldMk cId="3870440679" sldId="2159"/>
        </pc:sldMkLst>
      </pc:sldChg>
      <pc:sldChg chg="addSp delSp modSp mod">
        <pc:chgData name="Sarasin, Elise" userId="051ede2b-3008-44c0-bb19-c9bb04b8c5c9" providerId="ADAL" clId="{8DF17A0E-B44E-4975-A2F0-0ADA77CBAA71}" dt="2025-03-27T15:49:44.521" v="598" actId="14100"/>
        <pc:sldMkLst>
          <pc:docMk/>
          <pc:sldMk cId="4173188629" sldId="2163"/>
        </pc:sldMkLst>
      </pc:sldChg>
      <pc:sldChg chg="addSp delSp modSp mod modAnim">
        <pc:chgData name="Sarasin, Elise" userId="051ede2b-3008-44c0-bb19-c9bb04b8c5c9" providerId="ADAL" clId="{8DF17A0E-B44E-4975-A2F0-0ADA77CBAA71}" dt="2025-03-26T19:21:01.944" v="212" actId="1076"/>
        <pc:sldMkLst>
          <pc:docMk/>
          <pc:sldMk cId="875798599" sldId="2168"/>
        </pc:sldMkLst>
      </pc:sldChg>
      <pc:sldChg chg="delSp modSp mod">
        <pc:chgData name="Sarasin, Elise" userId="051ede2b-3008-44c0-bb19-c9bb04b8c5c9" providerId="ADAL" clId="{8DF17A0E-B44E-4975-A2F0-0ADA77CBAA71}" dt="2025-03-26T20:36:16.700" v="543" actId="478"/>
        <pc:sldMkLst>
          <pc:docMk/>
          <pc:sldMk cId="1319524451" sldId="2171"/>
        </pc:sldMkLst>
      </pc:sldChg>
      <pc:sldChg chg="del">
        <pc:chgData name="Sarasin, Elise" userId="051ede2b-3008-44c0-bb19-c9bb04b8c5c9" providerId="ADAL" clId="{8DF17A0E-B44E-4975-A2F0-0ADA77CBAA71}" dt="2025-03-31T17:50:42.323" v="605" actId="47"/>
        <pc:sldMkLst>
          <pc:docMk/>
          <pc:sldMk cId="2944456415" sldId="2175"/>
        </pc:sldMkLst>
      </pc:sldChg>
      <pc:sldChg chg="del">
        <pc:chgData name="Sarasin, Elise" userId="051ede2b-3008-44c0-bb19-c9bb04b8c5c9" providerId="ADAL" clId="{8DF17A0E-B44E-4975-A2F0-0ADA77CBAA71}" dt="2025-03-31T17:50:44.211" v="606" actId="47"/>
        <pc:sldMkLst>
          <pc:docMk/>
          <pc:sldMk cId="3741927921" sldId="2176"/>
        </pc:sldMkLst>
      </pc:sldChg>
      <pc:sldChg chg="addSp modSp new del mod">
        <pc:chgData name="Sarasin, Elise" userId="051ede2b-3008-44c0-bb19-c9bb04b8c5c9" providerId="ADAL" clId="{8DF17A0E-B44E-4975-A2F0-0ADA77CBAA71}" dt="2025-03-26T20:38:40.885" v="567" actId="47"/>
        <pc:sldMkLst>
          <pc:docMk/>
          <pc:sldMk cId="21784177" sldId="2178"/>
        </pc:sldMkLst>
      </pc:sldChg>
      <pc:sldChg chg="addSp modSp new mod">
        <pc:chgData name="Sarasin, Elise" userId="051ede2b-3008-44c0-bb19-c9bb04b8c5c9" providerId="ADAL" clId="{8DF17A0E-B44E-4975-A2F0-0ADA77CBAA71}" dt="2025-03-26T19:05:08.853" v="173" actId="20577"/>
        <pc:sldMkLst>
          <pc:docMk/>
          <pc:sldMk cId="2539708128" sldId="2179"/>
        </pc:sldMkLst>
      </pc:sldChg>
      <pc:sldChg chg="modSp add mod">
        <pc:chgData name="Sarasin, Elise" userId="051ede2b-3008-44c0-bb19-c9bb04b8c5c9" providerId="ADAL" clId="{8DF17A0E-B44E-4975-A2F0-0ADA77CBAA71}" dt="2025-03-26T20:24:09.604" v="526" actId="14826"/>
        <pc:sldMkLst>
          <pc:docMk/>
          <pc:sldMk cId="2067164849" sldId="2180"/>
        </pc:sldMkLst>
      </pc:sldChg>
      <pc:sldChg chg="addSp delSp modSp new mod modAnim">
        <pc:chgData name="Sarasin, Elise" userId="051ede2b-3008-44c0-bb19-c9bb04b8c5c9" providerId="ADAL" clId="{8DF17A0E-B44E-4975-A2F0-0ADA77CBAA71}" dt="2025-03-26T20:36:06.690" v="542" actId="1076"/>
        <pc:sldMkLst>
          <pc:docMk/>
          <pc:sldMk cId="1112242942" sldId="2181"/>
        </pc:sldMkLst>
      </pc:sldChg>
      <pc:sldChg chg="add">
        <pc:chgData name="Sarasin, Elise" userId="051ede2b-3008-44c0-bb19-c9bb04b8c5c9" providerId="ADAL" clId="{8DF17A0E-B44E-4975-A2F0-0ADA77CBAA71}" dt="2025-03-31T17:50:35.610" v="603"/>
        <pc:sldMkLst>
          <pc:docMk/>
          <pc:sldMk cId="0" sldId="2182"/>
        </pc:sldMkLst>
      </pc:sldChg>
    </pc:docChg>
  </pc:docChgLst>
  <pc:docChgLst>
    <pc:chgData name="Lane, Kathleen" userId="d8586a00-d571-4eeb-bfc3-f42bf250439e" providerId="ADAL" clId="{8B25B694-BA14-45A8-979F-1EFAF672B011}"/>
    <pc:docChg chg="undo custSel addSld delSld modSld sldOrd">
      <pc:chgData name="Lane, Kathleen" userId="d8586a00-d571-4eeb-bfc3-f42bf250439e" providerId="ADAL" clId="{8B25B694-BA14-45A8-979F-1EFAF672B011}" dt="2025-08-26T18:40:16.589" v="197" actId="20577"/>
      <pc:docMkLst>
        <pc:docMk/>
      </pc:docMkLst>
      <pc:sldChg chg="delSp mod">
        <pc:chgData name="Lane, Kathleen" userId="d8586a00-d571-4eeb-bfc3-f42bf250439e" providerId="ADAL" clId="{8B25B694-BA14-45A8-979F-1EFAF672B011}" dt="2025-08-26T16:36:28.153" v="9" actId="478"/>
        <pc:sldMkLst>
          <pc:docMk/>
          <pc:sldMk cId="707342084" sldId="335"/>
        </pc:sldMkLst>
      </pc:sldChg>
      <pc:sldChg chg="addSp modSp">
        <pc:chgData name="Lane, Kathleen" userId="d8586a00-d571-4eeb-bfc3-f42bf250439e" providerId="ADAL" clId="{8B25B694-BA14-45A8-979F-1EFAF672B011}" dt="2025-08-26T18:38:59.673" v="160"/>
        <pc:sldMkLst>
          <pc:docMk/>
          <pc:sldMk cId="2317334896" sldId="338"/>
        </pc:sldMkLst>
      </pc:sldChg>
      <pc:sldChg chg="addSp modSp mod">
        <pc:chgData name="Lane, Kathleen" userId="d8586a00-d571-4eeb-bfc3-f42bf250439e" providerId="ADAL" clId="{8B25B694-BA14-45A8-979F-1EFAF672B011}" dt="2025-08-26T18:39:28.588" v="178" actId="20577"/>
        <pc:sldMkLst>
          <pc:docMk/>
          <pc:sldMk cId="4228891914" sldId="1096"/>
        </pc:sldMkLst>
      </pc:sldChg>
      <pc:sldChg chg="addSp modSp">
        <pc:chgData name="Lane, Kathleen" userId="d8586a00-d571-4eeb-bfc3-f42bf250439e" providerId="ADAL" clId="{8B25B694-BA14-45A8-979F-1EFAF672B011}" dt="2025-08-26T18:36:47.016" v="152"/>
        <pc:sldMkLst>
          <pc:docMk/>
          <pc:sldMk cId="2915445156" sldId="1410"/>
        </pc:sldMkLst>
      </pc:sldChg>
      <pc:sldChg chg="addSp delSp modSp mod">
        <pc:chgData name="Lane, Kathleen" userId="d8586a00-d571-4eeb-bfc3-f42bf250439e" providerId="ADAL" clId="{8B25B694-BA14-45A8-979F-1EFAF672B011}" dt="2025-08-26T18:03:06.506" v="144"/>
        <pc:sldMkLst>
          <pc:docMk/>
          <pc:sldMk cId="2736001757" sldId="1552"/>
        </pc:sldMkLst>
        <pc:spChg chg="add mod">
          <ac:chgData name="Lane, Kathleen" userId="d8586a00-d571-4eeb-bfc3-f42bf250439e" providerId="ADAL" clId="{8B25B694-BA14-45A8-979F-1EFAF672B011}" dt="2025-08-26T18:02:22.308" v="81" actId="255"/>
          <ac:spMkLst>
            <pc:docMk/>
            <pc:sldMk cId="2736001757" sldId="1552"/>
            <ac:spMk id="4" creationId="{971F477B-F6FC-26AB-09C1-37A18AAF5CF5}"/>
          </ac:spMkLst>
        </pc:spChg>
      </pc:sldChg>
      <pc:sldChg chg="addSp modSp mod">
        <pc:chgData name="Lane, Kathleen" userId="d8586a00-d571-4eeb-bfc3-f42bf250439e" providerId="ADAL" clId="{8B25B694-BA14-45A8-979F-1EFAF672B011}" dt="2025-08-26T18:02:57.110" v="143" actId="20577"/>
        <pc:sldMkLst>
          <pc:docMk/>
          <pc:sldMk cId="2888526886" sldId="1556"/>
        </pc:sldMkLst>
      </pc:sldChg>
      <pc:sldChg chg="addSp modSp">
        <pc:chgData name="Lane, Kathleen" userId="d8586a00-d571-4eeb-bfc3-f42bf250439e" providerId="ADAL" clId="{8B25B694-BA14-45A8-979F-1EFAF672B011}" dt="2025-08-26T18:38:05.180" v="157"/>
        <pc:sldMkLst>
          <pc:docMk/>
          <pc:sldMk cId="3551177033" sldId="1612"/>
        </pc:sldMkLst>
      </pc:sldChg>
      <pc:sldChg chg="addSp modSp">
        <pc:chgData name="Lane, Kathleen" userId="d8586a00-d571-4eeb-bfc3-f42bf250439e" providerId="ADAL" clId="{8B25B694-BA14-45A8-979F-1EFAF672B011}" dt="2025-08-26T18:36:40.096" v="151"/>
        <pc:sldMkLst>
          <pc:docMk/>
          <pc:sldMk cId="2387146513" sldId="1615"/>
        </pc:sldMkLst>
      </pc:sldChg>
      <pc:sldChg chg="addSp modSp">
        <pc:chgData name="Lane, Kathleen" userId="d8586a00-d571-4eeb-bfc3-f42bf250439e" providerId="ADAL" clId="{8B25B694-BA14-45A8-979F-1EFAF672B011}" dt="2025-08-26T18:36:50.118" v="153"/>
        <pc:sldMkLst>
          <pc:docMk/>
          <pc:sldMk cId="3781561455" sldId="1731"/>
        </pc:sldMkLst>
      </pc:sldChg>
      <pc:sldChg chg="addSp modSp">
        <pc:chgData name="Lane, Kathleen" userId="d8586a00-d571-4eeb-bfc3-f42bf250439e" providerId="ADAL" clId="{8B25B694-BA14-45A8-979F-1EFAF672B011}" dt="2025-08-26T18:36:52.786" v="154"/>
        <pc:sldMkLst>
          <pc:docMk/>
          <pc:sldMk cId="1574296633" sldId="1732"/>
        </pc:sldMkLst>
      </pc:sldChg>
      <pc:sldChg chg="addSp delSp modSp mod">
        <pc:chgData name="Lane, Kathleen" userId="d8586a00-d571-4eeb-bfc3-f42bf250439e" providerId="ADAL" clId="{8B25B694-BA14-45A8-979F-1EFAF672B011}" dt="2025-08-26T18:03:29.294" v="149"/>
        <pc:sldMkLst>
          <pc:docMk/>
          <pc:sldMk cId="2462016796" sldId="1785"/>
        </pc:sldMkLst>
      </pc:sldChg>
      <pc:sldChg chg="addSp delSp modSp mod">
        <pc:chgData name="Lane, Kathleen" userId="d8586a00-d571-4eeb-bfc3-f42bf250439e" providerId="ADAL" clId="{8B25B694-BA14-45A8-979F-1EFAF672B011}" dt="2025-08-26T18:03:31.855" v="150"/>
        <pc:sldMkLst>
          <pc:docMk/>
          <pc:sldMk cId="206743234" sldId="1900"/>
        </pc:sldMkLst>
      </pc:sldChg>
      <pc:sldChg chg="addSp modSp mod">
        <pc:chgData name="Lane, Kathleen" userId="d8586a00-d571-4eeb-bfc3-f42bf250439e" providerId="ADAL" clId="{8B25B694-BA14-45A8-979F-1EFAF672B011}" dt="2025-08-26T16:36:17.708" v="6" actId="1076"/>
        <pc:sldMkLst>
          <pc:docMk/>
          <pc:sldMk cId="2653690524" sldId="1952"/>
        </pc:sldMkLst>
        <pc:spChg chg="add mod">
          <ac:chgData name="Lane, Kathleen" userId="d8586a00-d571-4eeb-bfc3-f42bf250439e" providerId="ADAL" clId="{8B25B694-BA14-45A8-979F-1EFAF672B011}" dt="2025-08-26T16:36:11.096" v="5" actId="1076"/>
          <ac:spMkLst>
            <pc:docMk/>
            <pc:sldMk cId="2653690524" sldId="1952"/>
            <ac:spMk id="4" creationId="{DC37488A-996D-3EAD-964C-BF3644768957}"/>
          </ac:spMkLst>
        </pc:spChg>
        <pc:spChg chg="add mod">
          <ac:chgData name="Lane, Kathleen" userId="d8586a00-d571-4eeb-bfc3-f42bf250439e" providerId="ADAL" clId="{8B25B694-BA14-45A8-979F-1EFAF672B011}" dt="2025-08-26T16:36:08.033" v="4" actId="1076"/>
          <ac:spMkLst>
            <pc:docMk/>
            <pc:sldMk cId="2653690524" sldId="1952"/>
            <ac:spMk id="7" creationId="{14EEF8B2-D030-38EC-7BC5-077EEF1CD534}"/>
          </ac:spMkLst>
        </pc:spChg>
        <pc:picChg chg="add mod">
          <ac:chgData name="Lane, Kathleen" userId="d8586a00-d571-4eeb-bfc3-f42bf250439e" providerId="ADAL" clId="{8B25B694-BA14-45A8-979F-1EFAF672B011}" dt="2025-08-26T16:36:17.708" v="6" actId="1076"/>
          <ac:picMkLst>
            <pc:docMk/>
            <pc:sldMk cId="2653690524" sldId="1952"/>
            <ac:picMk id="6" creationId="{2595C80C-1384-AC1A-E41D-5CF765022216}"/>
          </ac:picMkLst>
        </pc:picChg>
      </pc:sldChg>
      <pc:sldChg chg="addSp modSp">
        <pc:chgData name="Lane, Kathleen" userId="d8586a00-d571-4eeb-bfc3-f42bf250439e" providerId="ADAL" clId="{8B25B694-BA14-45A8-979F-1EFAF672B011}" dt="2025-08-26T18:38:26.578" v="159"/>
        <pc:sldMkLst>
          <pc:docMk/>
          <pc:sldMk cId="28167795" sldId="1996"/>
        </pc:sldMkLst>
      </pc:sldChg>
      <pc:sldChg chg="addSp modSp">
        <pc:chgData name="Lane, Kathleen" userId="d8586a00-d571-4eeb-bfc3-f42bf250439e" providerId="ADAL" clId="{8B25B694-BA14-45A8-979F-1EFAF672B011}" dt="2025-08-26T18:38:23.468" v="158"/>
        <pc:sldMkLst>
          <pc:docMk/>
          <pc:sldMk cId="3960015087" sldId="2116"/>
        </pc:sldMkLst>
      </pc:sldChg>
      <pc:sldChg chg="addSp modSp mod">
        <pc:chgData name="Lane, Kathleen" userId="d8586a00-d571-4eeb-bfc3-f42bf250439e" providerId="ADAL" clId="{8B25B694-BA14-45A8-979F-1EFAF672B011}" dt="2025-08-26T18:40:16.589" v="197" actId="20577"/>
        <pc:sldMkLst>
          <pc:docMk/>
          <pc:sldMk cId="1007162420" sldId="2152"/>
        </pc:sldMkLst>
      </pc:sldChg>
      <pc:sldChg chg="ord">
        <pc:chgData name="Lane, Kathleen" userId="d8586a00-d571-4eeb-bfc3-f42bf250439e" providerId="ADAL" clId="{8B25B694-BA14-45A8-979F-1EFAF672B011}" dt="2025-08-26T16:39:01.817" v="11"/>
        <pc:sldMkLst>
          <pc:docMk/>
          <pc:sldMk cId="285092874" sldId="2341"/>
        </pc:sldMkLst>
      </pc:sldChg>
      <pc:sldChg chg="addSp modSp mod">
        <pc:chgData name="Lane, Kathleen" userId="d8586a00-d571-4eeb-bfc3-f42bf250439e" providerId="ADAL" clId="{8B25B694-BA14-45A8-979F-1EFAF672B011}" dt="2025-08-26T18:00:42.232" v="15" actId="2711"/>
        <pc:sldMkLst>
          <pc:docMk/>
          <pc:sldMk cId="3299889529" sldId="2348"/>
        </pc:sldMkLst>
        <pc:spChg chg="mod">
          <ac:chgData name="Lane, Kathleen" userId="d8586a00-d571-4eeb-bfc3-f42bf250439e" providerId="ADAL" clId="{8B25B694-BA14-45A8-979F-1EFAF672B011}" dt="2025-08-26T18:00:42.232" v="15" actId="2711"/>
          <ac:spMkLst>
            <pc:docMk/>
            <pc:sldMk cId="3299889529" sldId="2348"/>
            <ac:spMk id="7" creationId="{833AC4FB-9105-4968-BFBC-B3149F561036}"/>
          </ac:spMkLst>
        </pc:spChg>
        <pc:spChg chg="mod">
          <ac:chgData name="Lane, Kathleen" userId="d8586a00-d571-4eeb-bfc3-f42bf250439e" providerId="ADAL" clId="{8B25B694-BA14-45A8-979F-1EFAF672B011}" dt="2025-08-26T18:00:24.027" v="14" actId="1076"/>
          <ac:spMkLst>
            <pc:docMk/>
            <pc:sldMk cId="3299889529" sldId="2348"/>
            <ac:spMk id="13" creationId="{B7EC1B97-D58F-B2B8-AAF8-3A0E141BEA61}"/>
          </ac:spMkLst>
        </pc:spChg>
        <pc:picChg chg="add mod">
          <ac:chgData name="Lane, Kathleen" userId="d8586a00-d571-4eeb-bfc3-f42bf250439e" providerId="ADAL" clId="{8B25B694-BA14-45A8-979F-1EFAF672B011}" dt="2025-08-26T16:47:55.612" v="12"/>
          <ac:picMkLst>
            <pc:docMk/>
            <pc:sldMk cId="3299889529" sldId="2348"/>
            <ac:picMk id="3" creationId="{551F2876-E885-95EB-BB6E-30186BEB82FC}"/>
          </ac:picMkLst>
        </pc:picChg>
      </pc:sldChg>
      <pc:sldChg chg="add del">
        <pc:chgData name="Lane, Kathleen" userId="d8586a00-d571-4eeb-bfc3-f42bf250439e" providerId="ADAL" clId="{8B25B694-BA14-45A8-979F-1EFAF672B011}" dt="2025-08-26T18:37:41.575" v="156"/>
        <pc:sldMkLst>
          <pc:docMk/>
          <pc:sldMk cId="1916139828" sldId="2391"/>
        </pc:sldMkLst>
      </pc:sldChg>
    </pc:docChg>
  </pc:docChgLst>
  <pc:docChgLst>
    <pc:chgData name="Lane, Kathleen" userId="d8586a00-d571-4eeb-bfc3-f42bf250439e" providerId="ADAL" clId="{2705AAC9-7E20-44D9-BD1F-FC2BEB2DCF28}"/>
    <pc:docChg chg="undo custSel addSld delSld modSld sldOrd delSection modSection">
      <pc:chgData name="Lane, Kathleen" userId="d8586a00-d571-4eeb-bfc3-f42bf250439e" providerId="ADAL" clId="{2705AAC9-7E20-44D9-BD1F-FC2BEB2DCF28}" dt="2025-02-25T22:28:06.032" v="1942" actId="166"/>
      <pc:docMkLst>
        <pc:docMk/>
      </pc:docMkLst>
      <pc:sldChg chg="addSp modSp add mod">
        <pc:chgData name="Lane, Kathleen" userId="d8586a00-d571-4eeb-bfc3-f42bf250439e" providerId="ADAL" clId="{2705AAC9-7E20-44D9-BD1F-FC2BEB2DCF28}" dt="2025-02-25T21:15:41.431" v="461" actId="20577"/>
        <pc:sldMkLst>
          <pc:docMk/>
          <pc:sldMk cId="1222509459" sldId="258"/>
        </pc:sldMkLst>
      </pc:sldChg>
      <pc:sldChg chg="del">
        <pc:chgData name="Lane, Kathleen" userId="d8586a00-d571-4eeb-bfc3-f42bf250439e" providerId="ADAL" clId="{2705AAC9-7E20-44D9-BD1F-FC2BEB2DCF28}" dt="2025-02-25T21:22:39.815" v="543" actId="47"/>
        <pc:sldMkLst>
          <pc:docMk/>
          <pc:sldMk cId="0" sldId="267"/>
        </pc:sldMkLst>
      </pc:sldChg>
      <pc:sldChg chg="del">
        <pc:chgData name="Lane, Kathleen" userId="d8586a00-d571-4eeb-bfc3-f42bf250439e" providerId="ADAL" clId="{2705AAC9-7E20-44D9-BD1F-FC2BEB2DCF28}" dt="2025-02-25T21:22:39.815" v="543" actId="47"/>
        <pc:sldMkLst>
          <pc:docMk/>
          <pc:sldMk cId="0" sldId="271"/>
        </pc:sldMkLst>
      </pc:sldChg>
      <pc:sldChg chg="del">
        <pc:chgData name="Lane, Kathleen" userId="d8586a00-d571-4eeb-bfc3-f42bf250439e" providerId="ADAL" clId="{2705AAC9-7E20-44D9-BD1F-FC2BEB2DCF28}" dt="2025-02-25T21:22:51.599" v="544" actId="47"/>
        <pc:sldMkLst>
          <pc:docMk/>
          <pc:sldMk cId="0" sldId="274"/>
        </pc:sldMkLst>
      </pc:sldChg>
      <pc:sldChg chg="del">
        <pc:chgData name="Lane, Kathleen" userId="d8586a00-d571-4eeb-bfc3-f42bf250439e" providerId="ADAL" clId="{2705AAC9-7E20-44D9-BD1F-FC2BEB2DCF28}" dt="2025-02-25T21:22:39.815" v="543" actId="47"/>
        <pc:sldMkLst>
          <pc:docMk/>
          <pc:sldMk cId="818335116" sldId="278"/>
        </pc:sldMkLst>
      </pc:sldChg>
      <pc:sldChg chg="del">
        <pc:chgData name="Lane, Kathleen" userId="d8586a00-d571-4eeb-bfc3-f42bf250439e" providerId="ADAL" clId="{2705AAC9-7E20-44D9-BD1F-FC2BEB2DCF28}" dt="2025-02-25T21:22:39.815" v="543" actId="47"/>
        <pc:sldMkLst>
          <pc:docMk/>
          <pc:sldMk cId="0" sldId="282"/>
        </pc:sldMkLst>
      </pc:sldChg>
      <pc:sldChg chg="del">
        <pc:chgData name="Lane, Kathleen" userId="d8586a00-d571-4eeb-bfc3-f42bf250439e" providerId="ADAL" clId="{2705AAC9-7E20-44D9-BD1F-FC2BEB2DCF28}" dt="2025-02-25T21:22:39.815" v="543" actId="47"/>
        <pc:sldMkLst>
          <pc:docMk/>
          <pc:sldMk cId="2289356637" sldId="287"/>
        </pc:sldMkLst>
      </pc:sldChg>
      <pc:sldChg chg="add">
        <pc:chgData name="Lane, Kathleen" userId="d8586a00-d571-4eeb-bfc3-f42bf250439e" providerId="ADAL" clId="{2705AAC9-7E20-44D9-BD1F-FC2BEB2DCF28}" dt="2025-02-25T21:16:51.538" v="462"/>
        <pc:sldMkLst>
          <pc:docMk/>
          <pc:sldMk cId="1408390845" sldId="329"/>
        </pc:sldMkLst>
      </pc:sldChg>
      <pc:sldChg chg="del">
        <pc:chgData name="Lane, Kathleen" userId="d8586a00-d571-4eeb-bfc3-f42bf250439e" providerId="ADAL" clId="{2705AAC9-7E20-44D9-BD1F-FC2BEB2DCF28}" dt="2025-02-25T21:04:01.819" v="252" actId="47"/>
        <pc:sldMkLst>
          <pc:docMk/>
          <pc:sldMk cId="436510298" sldId="337"/>
        </pc:sldMkLst>
      </pc:sldChg>
      <pc:sldChg chg="modSp mod">
        <pc:chgData name="Lane, Kathleen" userId="d8586a00-d571-4eeb-bfc3-f42bf250439e" providerId="ADAL" clId="{2705AAC9-7E20-44D9-BD1F-FC2BEB2DCF28}" dt="2025-02-25T22:05:52.814" v="1858" actId="27636"/>
        <pc:sldMkLst>
          <pc:docMk/>
          <pc:sldMk cId="2317334896" sldId="338"/>
        </pc:sldMkLst>
      </pc:sldChg>
      <pc:sldChg chg="del">
        <pc:chgData name="Lane, Kathleen" userId="d8586a00-d571-4eeb-bfc3-f42bf250439e" providerId="ADAL" clId="{2705AAC9-7E20-44D9-BD1F-FC2BEB2DCF28}" dt="2025-02-25T21:01:56.333" v="244" actId="47"/>
        <pc:sldMkLst>
          <pc:docMk/>
          <pc:sldMk cId="2813498575" sldId="681"/>
        </pc:sldMkLst>
      </pc:sldChg>
      <pc:sldChg chg="addSp modSp">
        <pc:chgData name="Lane, Kathleen" userId="d8586a00-d571-4eeb-bfc3-f42bf250439e" providerId="ADAL" clId="{2705AAC9-7E20-44D9-BD1F-FC2BEB2DCF28}" dt="2025-02-25T22:26:47.324" v="1935"/>
        <pc:sldMkLst>
          <pc:docMk/>
          <pc:sldMk cId="1936975617" sldId="812"/>
        </pc:sldMkLst>
      </pc:sldChg>
      <pc:sldChg chg="del">
        <pc:chgData name="Lane, Kathleen" userId="d8586a00-d571-4eeb-bfc3-f42bf250439e" providerId="ADAL" clId="{2705AAC9-7E20-44D9-BD1F-FC2BEB2DCF28}" dt="2025-02-25T22:13:41.176" v="1894" actId="47"/>
        <pc:sldMkLst>
          <pc:docMk/>
          <pc:sldMk cId="2485129672" sldId="891"/>
        </pc:sldMkLst>
      </pc:sldChg>
      <pc:sldChg chg="add">
        <pc:chgData name="Lane, Kathleen" userId="d8586a00-d571-4eeb-bfc3-f42bf250439e" providerId="ADAL" clId="{2705AAC9-7E20-44D9-BD1F-FC2BEB2DCF28}" dt="2025-02-25T21:12:14.224" v="395"/>
        <pc:sldMkLst>
          <pc:docMk/>
          <pc:sldMk cId="1467857024" sldId="901"/>
        </pc:sldMkLst>
      </pc:sldChg>
      <pc:sldChg chg="del">
        <pc:chgData name="Lane, Kathleen" userId="d8586a00-d571-4eeb-bfc3-f42bf250439e" providerId="ADAL" clId="{2705AAC9-7E20-44D9-BD1F-FC2BEB2DCF28}" dt="2025-02-25T22:05:05.472" v="1854" actId="47"/>
        <pc:sldMkLst>
          <pc:docMk/>
          <pc:sldMk cId="3850467017" sldId="930"/>
        </pc:sldMkLst>
      </pc:sldChg>
      <pc:sldChg chg="del">
        <pc:chgData name="Lane, Kathleen" userId="d8586a00-d571-4eeb-bfc3-f42bf250439e" providerId="ADAL" clId="{2705AAC9-7E20-44D9-BD1F-FC2BEB2DCF28}" dt="2025-02-25T22:05:05.472" v="1854" actId="47"/>
        <pc:sldMkLst>
          <pc:docMk/>
          <pc:sldMk cId="274596742" sldId="1051"/>
        </pc:sldMkLst>
      </pc:sldChg>
      <pc:sldChg chg="del">
        <pc:chgData name="Lane, Kathleen" userId="d8586a00-d571-4eeb-bfc3-f42bf250439e" providerId="ADAL" clId="{2705AAC9-7E20-44D9-BD1F-FC2BEB2DCF28}" dt="2025-02-25T22:05:05.472" v="1854" actId="47"/>
        <pc:sldMkLst>
          <pc:docMk/>
          <pc:sldMk cId="1378703988" sldId="1052"/>
        </pc:sldMkLst>
      </pc:sldChg>
      <pc:sldChg chg="addSp modSp mod">
        <pc:chgData name="Lane, Kathleen" userId="d8586a00-d571-4eeb-bfc3-f42bf250439e" providerId="ADAL" clId="{2705AAC9-7E20-44D9-BD1F-FC2BEB2DCF28}" dt="2025-02-25T21:25:09.672" v="729" actId="20577"/>
        <pc:sldMkLst>
          <pc:docMk/>
          <pc:sldMk cId="4228891914" sldId="1096"/>
        </pc:sldMkLst>
      </pc:sldChg>
      <pc:sldChg chg="add">
        <pc:chgData name="Lane, Kathleen" userId="d8586a00-d571-4eeb-bfc3-f42bf250439e" providerId="ADAL" clId="{2705AAC9-7E20-44D9-BD1F-FC2BEB2DCF28}" dt="2025-02-25T21:16:51.538" v="462"/>
        <pc:sldMkLst>
          <pc:docMk/>
          <pc:sldMk cId="704874430" sldId="1305"/>
        </pc:sldMkLst>
      </pc:sldChg>
      <pc:sldChg chg="add">
        <pc:chgData name="Lane, Kathleen" userId="d8586a00-d571-4eeb-bfc3-f42bf250439e" providerId="ADAL" clId="{2705AAC9-7E20-44D9-BD1F-FC2BEB2DCF28}" dt="2025-02-25T21:16:51.538" v="462"/>
        <pc:sldMkLst>
          <pc:docMk/>
          <pc:sldMk cId="2150643316" sldId="1306"/>
        </pc:sldMkLst>
      </pc:sldChg>
      <pc:sldChg chg="del">
        <pc:chgData name="Lane, Kathleen" userId="d8586a00-d571-4eeb-bfc3-f42bf250439e" providerId="ADAL" clId="{2705AAC9-7E20-44D9-BD1F-FC2BEB2DCF28}" dt="2025-02-25T21:01:56.333" v="244" actId="47"/>
        <pc:sldMkLst>
          <pc:docMk/>
          <pc:sldMk cId="2937838435" sldId="1316"/>
        </pc:sldMkLst>
      </pc:sldChg>
      <pc:sldChg chg="mod modShow">
        <pc:chgData name="Lane, Kathleen" userId="d8586a00-d571-4eeb-bfc3-f42bf250439e" providerId="ADAL" clId="{2705AAC9-7E20-44D9-BD1F-FC2BEB2DCF28}" dt="2025-02-25T21:06:28.256" v="276" actId="729"/>
        <pc:sldMkLst>
          <pc:docMk/>
          <pc:sldMk cId="2915445156" sldId="1410"/>
        </pc:sldMkLst>
      </pc:sldChg>
      <pc:sldChg chg="del">
        <pc:chgData name="Lane, Kathleen" userId="d8586a00-d571-4eeb-bfc3-f42bf250439e" providerId="ADAL" clId="{2705AAC9-7E20-44D9-BD1F-FC2BEB2DCF28}" dt="2025-02-25T21:01:56.333" v="244" actId="47"/>
        <pc:sldMkLst>
          <pc:docMk/>
          <pc:sldMk cId="1538077358" sldId="1509"/>
        </pc:sldMkLst>
      </pc:sldChg>
      <pc:sldChg chg="del">
        <pc:chgData name="Lane, Kathleen" userId="d8586a00-d571-4eeb-bfc3-f42bf250439e" providerId="ADAL" clId="{2705AAC9-7E20-44D9-BD1F-FC2BEB2DCF28}" dt="2025-02-25T22:07:11.927" v="1866" actId="47"/>
        <pc:sldMkLst>
          <pc:docMk/>
          <pc:sldMk cId="2212180674" sldId="1527"/>
        </pc:sldMkLst>
      </pc:sldChg>
      <pc:sldChg chg="addSp modSp">
        <pc:chgData name="Lane, Kathleen" userId="d8586a00-d571-4eeb-bfc3-f42bf250439e" providerId="ADAL" clId="{2705AAC9-7E20-44D9-BD1F-FC2BEB2DCF28}" dt="2025-02-25T22:26:48.570" v="1936"/>
        <pc:sldMkLst>
          <pc:docMk/>
          <pc:sldMk cId="2736001757" sldId="1552"/>
        </pc:sldMkLst>
      </pc:sldChg>
      <pc:sldChg chg="addSp modSp">
        <pc:chgData name="Lane, Kathleen" userId="d8586a00-d571-4eeb-bfc3-f42bf250439e" providerId="ADAL" clId="{2705AAC9-7E20-44D9-BD1F-FC2BEB2DCF28}" dt="2025-02-25T22:26:40.556" v="1933"/>
        <pc:sldMkLst>
          <pc:docMk/>
          <pc:sldMk cId="1755487463" sldId="1555"/>
        </pc:sldMkLst>
      </pc:sldChg>
      <pc:sldChg chg="addSp modSp">
        <pc:chgData name="Lane, Kathleen" userId="d8586a00-d571-4eeb-bfc3-f42bf250439e" providerId="ADAL" clId="{2705AAC9-7E20-44D9-BD1F-FC2BEB2DCF28}" dt="2025-02-25T22:26:38.020" v="1932"/>
        <pc:sldMkLst>
          <pc:docMk/>
          <pc:sldMk cId="2888526886" sldId="1556"/>
        </pc:sldMkLst>
      </pc:sldChg>
      <pc:sldChg chg="addSp modSp add">
        <pc:chgData name="Lane, Kathleen" userId="d8586a00-d571-4eeb-bfc3-f42bf250439e" providerId="ADAL" clId="{2705AAC9-7E20-44D9-BD1F-FC2BEB2DCF28}" dt="2025-02-25T21:12:50.194" v="396"/>
        <pc:sldMkLst>
          <pc:docMk/>
          <pc:sldMk cId="2231980356" sldId="1609"/>
        </pc:sldMkLst>
      </pc:sldChg>
      <pc:sldChg chg="del">
        <pc:chgData name="Lane, Kathleen" userId="d8586a00-d571-4eeb-bfc3-f42bf250439e" providerId="ADAL" clId="{2705AAC9-7E20-44D9-BD1F-FC2BEB2DCF28}" dt="2025-02-25T21:01:56.333" v="244" actId="47"/>
        <pc:sldMkLst>
          <pc:docMk/>
          <pc:sldMk cId="991337717" sldId="1610"/>
        </pc:sldMkLst>
      </pc:sldChg>
      <pc:sldChg chg="modSp add mod">
        <pc:chgData name="Lane, Kathleen" userId="d8586a00-d571-4eeb-bfc3-f42bf250439e" providerId="ADAL" clId="{2705AAC9-7E20-44D9-BD1F-FC2BEB2DCF28}" dt="2025-02-25T21:05:21.867" v="275" actId="20577"/>
        <pc:sldMkLst>
          <pc:docMk/>
          <pc:sldMk cId="2294636702" sldId="1611"/>
        </pc:sldMkLst>
      </pc:sldChg>
      <pc:sldChg chg="modSp add mod">
        <pc:chgData name="Lane, Kathleen" userId="d8586a00-d571-4eeb-bfc3-f42bf250439e" providerId="ADAL" clId="{2705AAC9-7E20-44D9-BD1F-FC2BEB2DCF28}" dt="2025-02-25T21:17:10.256" v="473" actId="207"/>
        <pc:sldMkLst>
          <pc:docMk/>
          <pc:sldMk cId="3551177033" sldId="1612"/>
        </pc:sldMkLst>
      </pc:sldChg>
      <pc:sldChg chg="addSp modSp add">
        <pc:chgData name="Lane, Kathleen" userId="d8586a00-d571-4eeb-bfc3-f42bf250439e" providerId="ADAL" clId="{2705AAC9-7E20-44D9-BD1F-FC2BEB2DCF28}" dt="2025-02-25T21:13:08.911" v="400"/>
        <pc:sldMkLst>
          <pc:docMk/>
          <pc:sldMk cId="2051300379" sldId="1614"/>
        </pc:sldMkLst>
      </pc:sldChg>
      <pc:sldChg chg="del">
        <pc:chgData name="Lane, Kathleen" userId="d8586a00-d571-4eeb-bfc3-f42bf250439e" providerId="ADAL" clId="{2705AAC9-7E20-44D9-BD1F-FC2BEB2DCF28}" dt="2025-02-25T21:22:39.815" v="543" actId="47"/>
        <pc:sldMkLst>
          <pc:docMk/>
          <pc:sldMk cId="2266654697" sldId="1616"/>
        </pc:sldMkLst>
      </pc:sldChg>
      <pc:sldChg chg="del">
        <pc:chgData name="Lane, Kathleen" userId="d8586a00-d571-4eeb-bfc3-f42bf250439e" providerId="ADAL" clId="{2705AAC9-7E20-44D9-BD1F-FC2BEB2DCF28}" dt="2025-02-25T22:22:11.754" v="1908" actId="47"/>
        <pc:sldMkLst>
          <pc:docMk/>
          <pc:sldMk cId="990028115" sldId="1619"/>
        </pc:sldMkLst>
      </pc:sldChg>
      <pc:sldChg chg="del">
        <pc:chgData name="Lane, Kathleen" userId="d8586a00-d571-4eeb-bfc3-f42bf250439e" providerId="ADAL" clId="{2705AAC9-7E20-44D9-BD1F-FC2BEB2DCF28}" dt="2025-02-25T22:22:20.806" v="1909" actId="47"/>
        <pc:sldMkLst>
          <pc:docMk/>
          <pc:sldMk cId="4124991869" sldId="1620"/>
        </pc:sldMkLst>
      </pc:sldChg>
      <pc:sldChg chg="del">
        <pc:chgData name="Lane, Kathleen" userId="d8586a00-d571-4eeb-bfc3-f42bf250439e" providerId="ADAL" clId="{2705AAC9-7E20-44D9-BD1F-FC2BEB2DCF28}" dt="2025-02-25T22:06:47.240" v="1863" actId="47"/>
        <pc:sldMkLst>
          <pc:docMk/>
          <pc:sldMk cId="2678547143" sldId="1625"/>
        </pc:sldMkLst>
      </pc:sldChg>
      <pc:sldChg chg="del">
        <pc:chgData name="Lane, Kathleen" userId="d8586a00-d571-4eeb-bfc3-f42bf250439e" providerId="ADAL" clId="{2705AAC9-7E20-44D9-BD1F-FC2BEB2DCF28}" dt="2025-02-25T22:19:22.950" v="1906" actId="47"/>
        <pc:sldMkLst>
          <pc:docMk/>
          <pc:sldMk cId="1019119667" sldId="1626"/>
        </pc:sldMkLst>
      </pc:sldChg>
      <pc:sldChg chg="addSp modSp add">
        <pc:chgData name="Lane, Kathleen" userId="d8586a00-d571-4eeb-bfc3-f42bf250439e" providerId="ADAL" clId="{2705AAC9-7E20-44D9-BD1F-FC2BEB2DCF28}" dt="2025-02-25T21:12:58.321" v="397"/>
        <pc:sldMkLst>
          <pc:docMk/>
          <pc:sldMk cId="285191106" sldId="1629"/>
        </pc:sldMkLst>
      </pc:sldChg>
      <pc:sldChg chg="addSp modSp add">
        <pc:chgData name="Lane, Kathleen" userId="d8586a00-d571-4eeb-bfc3-f42bf250439e" providerId="ADAL" clId="{2705AAC9-7E20-44D9-BD1F-FC2BEB2DCF28}" dt="2025-02-25T21:13:02.316" v="398"/>
        <pc:sldMkLst>
          <pc:docMk/>
          <pc:sldMk cId="4119488740" sldId="1630"/>
        </pc:sldMkLst>
      </pc:sldChg>
      <pc:sldChg chg="addSp modSp add">
        <pc:chgData name="Lane, Kathleen" userId="d8586a00-d571-4eeb-bfc3-f42bf250439e" providerId="ADAL" clId="{2705AAC9-7E20-44D9-BD1F-FC2BEB2DCF28}" dt="2025-02-25T21:13:06.574" v="399"/>
        <pc:sldMkLst>
          <pc:docMk/>
          <pc:sldMk cId="3133340483" sldId="1631"/>
        </pc:sldMkLst>
      </pc:sldChg>
      <pc:sldChg chg="addSp modSp add">
        <pc:chgData name="Lane, Kathleen" userId="d8586a00-d571-4eeb-bfc3-f42bf250439e" providerId="ADAL" clId="{2705AAC9-7E20-44D9-BD1F-FC2BEB2DCF28}" dt="2025-02-25T21:13:11.202" v="401"/>
        <pc:sldMkLst>
          <pc:docMk/>
          <pc:sldMk cId="443368346" sldId="1633"/>
        </pc:sldMkLst>
      </pc:sldChg>
      <pc:sldChg chg="addSp modSp add">
        <pc:chgData name="Lane, Kathleen" userId="d8586a00-d571-4eeb-bfc3-f42bf250439e" providerId="ADAL" clId="{2705AAC9-7E20-44D9-BD1F-FC2BEB2DCF28}" dt="2025-02-25T21:13:13.383" v="402"/>
        <pc:sldMkLst>
          <pc:docMk/>
          <pc:sldMk cId="2583996974" sldId="1636"/>
        </pc:sldMkLst>
      </pc:sldChg>
      <pc:sldChg chg="addSp modSp add">
        <pc:chgData name="Lane, Kathleen" userId="d8586a00-d571-4eeb-bfc3-f42bf250439e" providerId="ADAL" clId="{2705AAC9-7E20-44D9-BD1F-FC2BEB2DCF28}" dt="2025-02-25T21:13:15.198" v="403"/>
        <pc:sldMkLst>
          <pc:docMk/>
          <pc:sldMk cId="1787855055" sldId="1637"/>
        </pc:sldMkLst>
      </pc:sldChg>
      <pc:sldChg chg="del">
        <pc:chgData name="Lane, Kathleen" userId="d8586a00-d571-4eeb-bfc3-f42bf250439e" providerId="ADAL" clId="{2705AAC9-7E20-44D9-BD1F-FC2BEB2DCF28}" dt="2025-02-25T22:05:18.352" v="1856" actId="47"/>
        <pc:sldMkLst>
          <pc:docMk/>
          <pc:sldMk cId="3998463668" sldId="1651"/>
        </pc:sldMkLst>
      </pc:sldChg>
      <pc:sldChg chg="del">
        <pc:chgData name="Lane, Kathleen" userId="d8586a00-d571-4eeb-bfc3-f42bf250439e" providerId="ADAL" clId="{2705AAC9-7E20-44D9-BD1F-FC2BEB2DCF28}" dt="2025-02-25T22:06:48.729" v="1864" actId="47"/>
        <pc:sldMkLst>
          <pc:docMk/>
          <pc:sldMk cId="1955364775" sldId="1653"/>
        </pc:sldMkLst>
      </pc:sldChg>
      <pc:sldChg chg="modSp mod">
        <pc:chgData name="Lane, Kathleen" userId="d8586a00-d571-4eeb-bfc3-f42bf250439e" providerId="ADAL" clId="{2705AAC9-7E20-44D9-BD1F-FC2BEB2DCF28}" dt="2025-02-25T22:27:10.813" v="1938" actId="20577"/>
        <pc:sldMkLst>
          <pc:docMk/>
          <pc:sldMk cId="3067682113" sldId="1654"/>
        </pc:sldMkLst>
      </pc:sldChg>
      <pc:sldChg chg="del">
        <pc:chgData name="Lane, Kathleen" userId="d8586a00-d571-4eeb-bfc3-f42bf250439e" providerId="ADAL" clId="{2705AAC9-7E20-44D9-BD1F-FC2BEB2DCF28}" dt="2025-02-25T21:01:56.333" v="244" actId="47"/>
        <pc:sldMkLst>
          <pc:docMk/>
          <pc:sldMk cId="3514542088" sldId="1656"/>
        </pc:sldMkLst>
      </pc:sldChg>
      <pc:sldChg chg="addSp modSp mod">
        <pc:chgData name="Lane, Kathleen" userId="d8586a00-d571-4eeb-bfc3-f42bf250439e" providerId="ADAL" clId="{2705AAC9-7E20-44D9-BD1F-FC2BEB2DCF28}" dt="2025-02-25T21:07:27.661" v="292" actId="20577"/>
        <pc:sldMkLst>
          <pc:docMk/>
          <pc:sldMk cId="1560263924" sldId="1662"/>
        </pc:sldMkLst>
      </pc:sldChg>
      <pc:sldChg chg="addSp modSp del mod">
        <pc:chgData name="Lane, Kathleen" userId="d8586a00-d571-4eeb-bfc3-f42bf250439e" providerId="ADAL" clId="{2705AAC9-7E20-44D9-BD1F-FC2BEB2DCF28}" dt="2025-02-25T21:15:04.409" v="433" actId="47"/>
        <pc:sldMkLst>
          <pc:docMk/>
          <pc:sldMk cId="606535942" sldId="1697"/>
        </pc:sldMkLst>
      </pc:sldChg>
      <pc:sldChg chg="del">
        <pc:chgData name="Lane, Kathleen" userId="d8586a00-d571-4eeb-bfc3-f42bf250439e" providerId="ADAL" clId="{2705AAC9-7E20-44D9-BD1F-FC2BEB2DCF28}" dt="2025-02-25T22:22:26.811" v="1910" actId="47"/>
        <pc:sldMkLst>
          <pc:docMk/>
          <pc:sldMk cId="3859514475" sldId="1698"/>
        </pc:sldMkLst>
      </pc:sldChg>
      <pc:sldChg chg="del">
        <pc:chgData name="Lane, Kathleen" userId="d8586a00-d571-4eeb-bfc3-f42bf250439e" providerId="ADAL" clId="{2705AAC9-7E20-44D9-BD1F-FC2BEB2DCF28}" dt="2025-02-25T22:22:08.698" v="1907" actId="47"/>
        <pc:sldMkLst>
          <pc:docMk/>
          <pc:sldMk cId="515783049" sldId="1700"/>
        </pc:sldMkLst>
      </pc:sldChg>
      <pc:sldChg chg="del">
        <pc:chgData name="Lane, Kathleen" userId="d8586a00-d571-4eeb-bfc3-f42bf250439e" providerId="ADAL" clId="{2705AAC9-7E20-44D9-BD1F-FC2BEB2DCF28}" dt="2025-02-25T22:04:55.577" v="1853" actId="47"/>
        <pc:sldMkLst>
          <pc:docMk/>
          <pc:sldMk cId="2106679956" sldId="1725"/>
        </pc:sldMkLst>
      </pc:sldChg>
      <pc:sldChg chg="del">
        <pc:chgData name="Lane, Kathleen" userId="d8586a00-d571-4eeb-bfc3-f42bf250439e" providerId="ADAL" clId="{2705AAC9-7E20-44D9-BD1F-FC2BEB2DCF28}" dt="2025-02-25T22:13:39.695" v="1893" actId="47"/>
        <pc:sldMkLst>
          <pc:docMk/>
          <pc:sldMk cId="1314979116" sldId="1726"/>
        </pc:sldMkLst>
      </pc:sldChg>
      <pc:sldChg chg="mod modShow">
        <pc:chgData name="Lane, Kathleen" userId="d8586a00-d571-4eeb-bfc3-f42bf250439e" providerId="ADAL" clId="{2705AAC9-7E20-44D9-BD1F-FC2BEB2DCF28}" dt="2025-02-25T21:06:32.474" v="277" actId="729"/>
        <pc:sldMkLst>
          <pc:docMk/>
          <pc:sldMk cId="3781561455" sldId="1731"/>
        </pc:sldMkLst>
      </pc:sldChg>
      <pc:sldChg chg="addSp modSp mod">
        <pc:chgData name="Lane, Kathleen" userId="d8586a00-d571-4eeb-bfc3-f42bf250439e" providerId="ADAL" clId="{2705AAC9-7E20-44D9-BD1F-FC2BEB2DCF28}" dt="2025-02-25T21:50:23.029" v="1837" actId="20577"/>
        <pc:sldMkLst>
          <pc:docMk/>
          <pc:sldMk cId="2752998010" sldId="1762"/>
        </pc:sldMkLst>
      </pc:sldChg>
      <pc:sldChg chg="addSp delSp modSp">
        <pc:chgData name="Lane, Kathleen" userId="d8586a00-d571-4eeb-bfc3-f42bf250439e" providerId="ADAL" clId="{2705AAC9-7E20-44D9-BD1F-FC2BEB2DCF28}" dt="2025-02-25T22:15:27.285" v="1900" actId="1076"/>
        <pc:sldMkLst>
          <pc:docMk/>
          <pc:sldMk cId="1794784211" sldId="1772"/>
        </pc:sldMkLst>
      </pc:sldChg>
      <pc:sldChg chg="addSp modSp">
        <pc:chgData name="Lane, Kathleen" userId="d8586a00-d571-4eeb-bfc3-f42bf250439e" providerId="ADAL" clId="{2705AAC9-7E20-44D9-BD1F-FC2BEB2DCF28}" dt="2025-02-25T21:13:43.293" v="405"/>
        <pc:sldMkLst>
          <pc:docMk/>
          <pc:sldMk cId="1305221968" sldId="1778"/>
        </pc:sldMkLst>
      </pc:sldChg>
      <pc:sldChg chg="addSp delSp modSp mod delAnim">
        <pc:chgData name="Lane, Kathleen" userId="d8586a00-d571-4eeb-bfc3-f42bf250439e" providerId="ADAL" clId="{2705AAC9-7E20-44D9-BD1F-FC2BEB2DCF28}" dt="2025-02-25T20:51:04.976" v="55" actId="113"/>
        <pc:sldMkLst>
          <pc:docMk/>
          <pc:sldMk cId="21763641" sldId="1779"/>
        </pc:sldMkLst>
      </pc:sldChg>
      <pc:sldChg chg="addSp modSp mod">
        <pc:chgData name="Lane, Kathleen" userId="d8586a00-d571-4eeb-bfc3-f42bf250439e" providerId="ADAL" clId="{2705AAC9-7E20-44D9-BD1F-FC2BEB2DCF28}" dt="2025-02-25T21:10:23.398" v="391" actId="6549"/>
        <pc:sldMkLst>
          <pc:docMk/>
          <pc:sldMk cId="1483211079" sldId="1781"/>
        </pc:sldMkLst>
      </pc:sldChg>
      <pc:sldChg chg="del">
        <pc:chgData name="Lane, Kathleen" userId="d8586a00-d571-4eeb-bfc3-f42bf250439e" providerId="ADAL" clId="{2705AAC9-7E20-44D9-BD1F-FC2BEB2DCF28}" dt="2025-02-25T22:18:50.476" v="1905" actId="47"/>
        <pc:sldMkLst>
          <pc:docMk/>
          <pc:sldMk cId="1459844334" sldId="1782"/>
        </pc:sldMkLst>
      </pc:sldChg>
      <pc:sldChg chg="del">
        <pc:chgData name="Lane, Kathleen" userId="d8586a00-d571-4eeb-bfc3-f42bf250439e" providerId="ADAL" clId="{2705AAC9-7E20-44D9-BD1F-FC2BEB2DCF28}" dt="2025-02-25T22:18:46.242" v="1904" actId="47"/>
        <pc:sldMkLst>
          <pc:docMk/>
          <pc:sldMk cId="3463088194" sldId="1783"/>
        </pc:sldMkLst>
      </pc:sldChg>
      <pc:sldChg chg="addSp modSp mod">
        <pc:chgData name="Lane, Kathleen" userId="d8586a00-d571-4eeb-bfc3-f42bf250439e" providerId="ADAL" clId="{2705AAC9-7E20-44D9-BD1F-FC2BEB2DCF28}" dt="2025-02-25T22:26:30.110" v="1931" actId="20577"/>
        <pc:sldMkLst>
          <pc:docMk/>
          <pc:sldMk cId="2462016796" sldId="1785"/>
        </pc:sldMkLst>
      </pc:sldChg>
      <pc:sldChg chg="del">
        <pc:chgData name="Lane, Kathleen" userId="d8586a00-d571-4eeb-bfc3-f42bf250439e" providerId="ADAL" clId="{2705AAC9-7E20-44D9-BD1F-FC2BEB2DCF28}" dt="2025-02-25T22:05:07.708" v="1855" actId="47"/>
        <pc:sldMkLst>
          <pc:docMk/>
          <pc:sldMk cId="2569710160" sldId="1798"/>
        </pc:sldMkLst>
      </pc:sldChg>
      <pc:sldChg chg="addSp modSp mod">
        <pc:chgData name="Lane, Kathleen" userId="d8586a00-d571-4eeb-bfc3-f42bf250439e" providerId="ADAL" clId="{2705AAC9-7E20-44D9-BD1F-FC2BEB2DCF28}" dt="2025-02-25T21:08:09.165" v="377" actId="20577"/>
        <pc:sldMkLst>
          <pc:docMk/>
          <pc:sldMk cId="3709830784" sldId="1810"/>
        </pc:sldMkLst>
      </pc:sldChg>
      <pc:sldChg chg="addSp delSp modSp mod">
        <pc:chgData name="Lane, Kathleen" userId="d8586a00-d571-4eeb-bfc3-f42bf250439e" providerId="ADAL" clId="{2705AAC9-7E20-44D9-BD1F-FC2BEB2DCF28}" dt="2025-02-25T21:08:24.482" v="379"/>
        <pc:sldMkLst>
          <pc:docMk/>
          <pc:sldMk cId="3484194504" sldId="1811"/>
        </pc:sldMkLst>
      </pc:sldChg>
      <pc:sldChg chg="addSp modSp">
        <pc:chgData name="Lane, Kathleen" userId="d8586a00-d571-4eeb-bfc3-f42bf250439e" providerId="ADAL" clId="{2705AAC9-7E20-44D9-BD1F-FC2BEB2DCF28}" dt="2025-02-25T21:08:43.022" v="382"/>
        <pc:sldMkLst>
          <pc:docMk/>
          <pc:sldMk cId="2827509226" sldId="1812"/>
        </pc:sldMkLst>
      </pc:sldChg>
      <pc:sldChg chg="addSp modSp mod modShow">
        <pc:chgData name="Lane, Kathleen" userId="d8586a00-d571-4eeb-bfc3-f42bf250439e" providerId="ADAL" clId="{2705AAC9-7E20-44D9-BD1F-FC2BEB2DCF28}" dt="2025-02-25T21:09:07.492" v="384"/>
        <pc:sldMkLst>
          <pc:docMk/>
          <pc:sldMk cId="851495831" sldId="1813"/>
        </pc:sldMkLst>
      </pc:sldChg>
      <pc:sldChg chg="addSp modSp mod">
        <pc:chgData name="Lane, Kathleen" userId="d8586a00-d571-4eeb-bfc3-f42bf250439e" providerId="ADAL" clId="{2705AAC9-7E20-44D9-BD1F-FC2BEB2DCF28}" dt="2025-02-25T21:09:22.248" v="386" actId="6549"/>
        <pc:sldMkLst>
          <pc:docMk/>
          <pc:sldMk cId="980716874" sldId="1814"/>
        </pc:sldMkLst>
      </pc:sldChg>
      <pc:sldChg chg="addSp modSp">
        <pc:chgData name="Lane, Kathleen" userId="d8586a00-d571-4eeb-bfc3-f42bf250439e" providerId="ADAL" clId="{2705AAC9-7E20-44D9-BD1F-FC2BEB2DCF28}" dt="2025-02-25T21:10:06.930" v="387"/>
        <pc:sldMkLst>
          <pc:docMk/>
          <pc:sldMk cId="863904685" sldId="1815"/>
        </pc:sldMkLst>
      </pc:sldChg>
      <pc:sldChg chg="addSp modSp">
        <pc:chgData name="Lane, Kathleen" userId="d8586a00-d571-4eeb-bfc3-f42bf250439e" providerId="ADAL" clId="{2705AAC9-7E20-44D9-BD1F-FC2BEB2DCF28}" dt="2025-02-25T21:10:10.051" v="388"/>
        <pc:sldMkLst>
          <pc:docMk/>
          <pc:sldMk cId="2896954566" sldId="1816"/>
        </pc:sldMkLst>
      </pc:sldChg>
      <pc:sldChg chg="addSp modSp">
        <pc:chgData name="Lane, Kathleen" userId="d8586a00-d571-4eeb-bfc3-f42bf250439e" providerId="ADAL" clId="{2705AAC9-7E20-44D9-BD1F-FC2BEB2DCF28}" dt="2025-02-25T21:10:12.777" v="389"/>
        <pc:sldMkLst>
          <pc:docMk/>
          <pc:sldMk cId="341351981" sldId="1819"/>
        </pc:sldMkLst>
      </pc:sldChg>
      <pc:sldChg chg="del mod modShow">
        <pc:chgData name="Lane, Kathleen" userId="d8586a00-d571-4eeb-bfc3-f42bf250439e" providerId="ADAL" clId="{2705AAC9-7E20-44D9-BD1F-FC2BEB2DCF28}" dt="2025-02-25T21:13:26.020" v="404" actId="47"/>
        <pc:sldMkLst>
          <pc:docMk/>
          <pc:sldMk cId="11494236" sldId="1821"/>
        </pc:sldMkLst>
      </pc:sldChg>
      <pc:sldChg chg="del">
        <pc:chgData name="Lane, Kathleen" userId="d8586a00-d571-4eeb-bfc3-f42bf250439e" providerId="ADAL" clId="{2705AAC9-7E20-44D9-BD1F-FC2BEB2DCF28}" dt="2025-02-25T21:13:26.020" v="404" actId="47"/>
        <pc:sldMkLst>
          <pc:docMk/>
          <pc:sldMk cId="3623481640" sldId="1822"/>
        </pc:sldMkLst>
      </pc:sldChg>
      <pc:sldChg chg="del mod modShow">
        <pc:chgData name="Lane, Kathleen" userId="d8586a00-d571-4eeb-bfc3-f42bf250439e" providerId="ADAL" clId="{2705AAC9-7E20-44D9-BD1F-FC2BEB2DCF28}" dt="2025-02-25T21:13:26.020" v="404" actId="47"/>
        <pc:sldMkLst>
          <pc:docMk/>
          <pc:sldMk cId="798221766" sldId="1823"/>
        </pc:sldMkLst>
      </pc:sldChg>
      <pc:sldChg chg="del mod modShow">
        <pc:chgData name="Lane, Kathleen" userId="d8586a00-d571-4eeb-bfc3-f42bf250439e" providerId="ADAL" clId="{2705AAC9-7E20-44D9-BD1F-FC2BEB2DCF28}" dt="2025-02-25T21:13:26.020" v="404" actId="47"/>
        <pc:sldMkLst>
          <pc:docMk/>
          <pc:sldMk cId="28289829" sldId="1826"/>
        </pc:sldMkLst>
      </pc:sldChg>
      <pc:sldChg chg="del">
        <pc:chgData name="Lane, Kathleen" userId="d8586a00-d571-4eeb-bfc3-f42bf250439e" providerId="ADAL" clId="{2705AAC9-7E20-44D9-BD1F-FC2BEB2DCF28}" dt="2025-02-25T21:13:26.020" v="404" actId="47"/>
        <pc:sldMkLst>
          <pc:docMk/>
          <pc:sldMk cId="240083471" sldId="1827"/>
        </pc:sldMkLst>
      </pc:sldChg>
      <pc:sldChg chg="del">
        <pc:chgData name="Lane, Kathleen" userId="d8586a00-d571-4eeb-bfc3-f42bf250439e" providerId="ADAL" clId="{2705AAC9-7E20-44D9-BD1F-FC2BEB2DCF28}" dt="2025-02-25T21:13:26.020" v="404" actId="47"/>
        <pc:sldMkLst>
          <pc:docMk/>
          <pc:sldMk cId="3865526516" sldId="1828"/>
        </pc:sldMkLst>
      </pc:sldChg>
      <pc:sldChg chg="del">
        <pc:chgData name="Lane, Kathleen" userId="d8586a00-d571-4eeb-bfc3-f42bf250439e" providerId="ADAL" clId="{2705AAC9-7E20-44D9-BD1F-FC2BEB2DCF28}" dt="2025-02-25T21:13:26.020" v="404" actId="47"/>
        <pc:sldMkLst>
          <pc:docMk/>
          <pc:sldMk cId="3929470973" sldId="1829"/>
        </pc:sldMkLst>
      </pc:sldChg>
      <pc:sldChg chg="del">
        <pc:chgData name="Lane, Kathleen" userId="d8586a00-d571-4eeb-bfc3-f42bf250439e" providerId="ADAL" clId="{2705AAC9-7E20-44D9-BD1F-FC2BEB2DCF28}" dt="2025-02-25T22:07:14.279" v="1867" actId="47"/>
        <pc:sldMkLst>
          <pc:docMk/>
          <pc:sldMk cId="3621402026" sldId="1838"/>
        </pc:sldMkLst>
      </pc:sldChg>
      <pc:sldChg chg="modSp mod">
        <pc:chgData name="Lane, Kathleen" userId="d8586a00-d571-4eeb-bfc3-f42bf250439e" providerId="ADAL" clId="{2705AAC9-7E20-44D9-BD1F-FC2BEB2DCF28}" dt="2025-02-25T22:07:27.311" v="1869" actId="20577"/>
        <pc:sldMkLst>
          <pc:docMk/>
          <pc:sldMk cId="1718087750" sldId="1839"/>
        </pc:sldMkLst>
      </pc:sldChg>
      <pc:sldChg chg="modSp mod">
        <pc:chgData name="Lane, Kathleen" userId="d8586a00-d571-4eeb-bfc3-f42bf250439e" providerId="ADAL" clId="{2705AAC9-7E20-44D9-BD1F-FC2BEB2DCF28}" dt="2025-02-25T22:08:58.616" v="1874" actId="20577"/>
        <pc:sldMkLst>
          <pc:docMk/>
          <pc:sldMk cId="2030957956" sldId="1841"/>
        </pc:sldMkLst>
      </pc:sldChg>
      <pc:sldChg chg="del">
        <pc:chgData name="Lane, Kathleen" userId="d8586a00-d571-4eeb-bfc3-f42bf250439e" providerId="ADAL" clId="{2705AAC9-7E20-44D9-BD1F-FC2BEB2DCF28}" dt="2025-02-25T20:55:11.783" v="92" actId="47"/>
        <pc:sldMkLst>
          <pc:docMk/>
          <pc:sldMk cId="1768666453" sldId="1858"/>
        </pc:sldMkLst>
      </pc:sldChg>
      <pc:sldChg chg="del">
        <pc:chgData name="Lane, Kathleen" userId="d8586a00-d571-4eeb-bfc3-f42bf250439e" providerId="ADAL" clId="{2705AAC9-7E20-44D9-BD1F-FC2BEB2DCF28}" dt="2025-02-25T22:04:47.215" v="1852" actId="47"/>
        <pc:sldMkLst>
          <pc:docMk/>
          <pc:sldMk cId="4251616189" sldId="1859"/>
        </pc:sldMkLst>
      </pc:sldChg>
      <pc:sldChg chg="addSp delSp modSp">
        <pc:chgData name="Lane, Kathleen" userId="d8586a00-d571-4eeb-bfc3-f42bf250439e" providerId="ADAL" clId="{2705AAC9-7E20-44D9-BD1F-FC2BEB2DCF28}" dt="2025-02-25T22:15:42.353" v="1902"/>
        <pc:sldMkLst>
          <pc:docMk/>
          <pc:sldMk cId="435724126" sldId="1860"/>
        </pc:sldMkLst>
      </pc:sldChg>
      <pc:sldChg chg="del">
        <pc:chgData name="Lane, Kathleen" userId="d8586a00-d571-4eeb-bfc3-f42bf250439e" providerId="ADAL" clId="{2705AAC9-7E20-44D9-BD1F-FC2BEB2DCF28}" dt="2025-02-25T22:08:18.722" v="1871" actId="47"/>
        <pc:sldMkLst>
          <pc:docMk/>
          <pc:sldMk cId="3086576131" sldId="1861"/>
        </pc:sldMkLst>
      </pc:sldChg>
      <pc:sldChg chg="del">
        <pc:chgData name="Lane, Kathleen" userId="d8586a00-d571-4eeb-bfc3-f42bf250439e" providerId="ADAL" clId="{2705AAC9-7E20-44D9-BD1F-FC2BEB2DCF28}" dt="2025-02-25T21:22:39.815" v="543" actId="47"/>
        <pc:sldMkLst>
          <pc:docMk/>
          <pc:sldMk cId="2683556811" sldId="1862"/>
        </pc:sldMkLst>
      </pc:sldChg>
      <pc:sldChg chg="del">
        <pc:chgData name="Lane, Kathleen" userId="d8586a00-d571-4eeb-bfc3-f42bf250439e" providerId="ADAL" clId="{2705AAC9-7E20-44D9-BD1F-FC2BEB2DCF28}" dt="2025-02-25T21:22:51.599" v="544" actId="47"/>
        <pc:sldMkLst>
          <pc:docMk/>
          <pc:sldMk cId="3277322513" sldId="1863"/>
        </pc:sldMkLst>
      </pc:sldChg>
      <pc:sldChg chg="del">
        <pc:chgData name="Lane, Kathleen" userId="d8586a00-d571-4eeb-bfc3-f42bf250439e" providerId="ADAL" clId="{2705AAC9-7E20-44D9-BD1F-FC2BEB2DCF28}" dt="2025-02-25T21:22:51.599" v="544" actId="47"/>
        <pc:sldMkLst>
          <pc:docMk/>
          <pc:sldMk cId="499745170" sldId="1864"/>
        </pc:sldMkLst>
      </pc:sldChg>
      <pc:sldChg chg="del">
        <pc:chgData name="Lane, Kathleen" userId="d8586a00-d571-4eeb-bfc3-f42bf250439e" providerId="ADAL" clId="{2705AAC9-7E20-44D9-BD1F-FC2BEB2DCF28}" dt="2025-02-25T21:22:51.599" v="544" actId="47"/>
        <pc:sldMkLst>
          <pc:docMk/>
          <pc:sldMk cId="0" sldId="1865"/>
        </pc:sldMkLst>
      </pc:sldChg>
      <pc:sldChg chg="del">
        <pc:chgData name="Lane, Kathleen" userId="d8586a00-d571-4eeb-bfc3-f42bf250439e" providerId="ADAL" clId="{2705AAC9-7E20-44D9-BD1F-FC2BEB2DCF28}" dt="2025-02-25T21:22:51.599" v="544" actId="47"/>
        <pc:sldMkLst>
          <pc:docMk/>
          <pc:sldMk cId="1614284258" sldId="1866"/>
        </pc:sldMkLst>
      </pc:sldChg>
      <pc:sldChg chg="del">
        <pc:chgData name="Lane, Kathleen" userId="d8586a00-d571-4eeb-bfc3-f42bf250439e" providerId="ADAL" clId="{2705AAC9-7E20-44D9-BD1F-FC2BEB2DCF28}" dt="2025-02-25T21:22:51.599" v="544" actId="47"/>
        <pc:sldMkLst>
          <pc:docMk/>
          <pc:sldMk cId="0" sldId="1867"/>
        </pc:sldMkLst>
      </pc:sldChg>
      <pc:sldChg chg="del">
        <pc:chgData name="Lane, Kathleen" userId="d8586a00-d571-4eeb-bfc3-f42bf250439e" providerId="ADAL" clId="{2705AAC9-7E20-44D9-BD1F-FC2BEB2DCF28}" dt="2025-02-25T21:22:39.815" v="543" actId="47"/>
        <pc:sldMkLst>
          <pc:docMk/>
          <pc:sldMk cId="3301402973" sldId="1895"/>
        </pc:sldMkLst>
      </pc:sldChg>
      <pc:sldChg chg="del">
        <pc:chgData name="Lane, Kathleen" userId="d8586a00-d571-4eeb-bfc3-f42bf250439e" providerId="ADAL" clId="{2705AAC9-7E20-44D9-BD1F-FC2BEB2DCF28}" dt="2025-02-25T21:22:39.815" v="543" actId="47"/>
        <pc:sldMkLst>
          <pc:docMk/>
          <pc:sldMk cId="4015494632" sldId="1896"/>
        </pc:sldMkLst>
      </pc:sldChg>
      <pc:sldChg chg="del">
        <pc:chgData name="Lane, Kathleen" userId="d8586a00-d571-4eeb-bfc3-f42bf250439e" providerId="ADAL" clId="{2705AAC9-7E20-44D9-BD1F-FC2BEB2DCF28}" dt="2025-02-25T21:22:39.815" v="543" actId="47"/>
        <pc:sldMkLst>
          <pc:docMk/>
          <pc:sldMk cId="4285993367" sldId="1897"/>
        </pc:sldMkLst>
      </pc:sldChg>
      <pc:sldChg chg="del">
        <pc:chgData name="Lane, Kathleen" userId="d8586a00-d571-4eeb-bfc3-f42bf250439e" providerId="ADAL" clId="{2705AAC9-7E20-44D9-BD1F-FC2BEB2DCF28}" dt="2025-02-25T21:22:39.815" v="543" actId="47"/>
        <pc:sldMkLst>
          <pc:docMk/>
          <pc:sldMk cId="1757894952" sldId="1898"/>
        </pc:sldMkLst>
      </pc:sldChg>
      <pc:sldChg chg="del">
        <pc:chgData name="Lane, Kathleen" userId="d8586a00-d571-4eeb-bfc3-f42bf250439e" providerId="ADAL" clId="{2705AAC9-7E20-44D9-BD1F-FC2BEB2DCF28}" dt="2025-02-25T21:22:39.815" v="543" actId="47"/>
        <pc:sldMkLst>
          <pc:docMk/>
          <pc:sldMk cId="2645754338" sldId="1899"/>
        </pc:sldMkLst>
      </pc:sldChg>
      <pc:sldChg chg="addSp modSp">
        <pc:chgData name="Lane, Kathleen" userId="d8586a00-d571-4eeb-bfc3-f42bf250439e" providerId="ADAL" clId="{2705AAC9-7E20-44D9-BD1F-FC2BEB2DCF28}" dt="2025-02-25T22:26:42.173" v="1934"/>
        <pc:sldMkLst>
          <pc:docMk/>
          <pc:sldMk cId="206743234" sldId="1900"/>
        </pc:sldMkLst>
      </pc:sldChg>
      <pc:sldChg chg="add">
        <pc:chgData name="Lane, Kathleen" userId="d8586a00-d571-4eeb-bfc3-f42bf250439e" providerId="ADAL" clId="{2705AAC9-7E20-44D9-BD1F-FC2BEB2DCF28}" dt="2025-02-25T22:12:33.922" v="1889"/>
        <pc:sldMkLst>
          <pc:docMk/>
          <pc:sldMk cId="4248918226" sldId="1902"/>
        </pc:sldMkLst>
      </pc:sldChg>
      <pc:sldChg chg="add">
        <pc:chgData name="Lane, Kathleen" userId="d8586a00-d571-4eeb-bfc3-f42bf250439e" providerId="ADAL" clId="{2705AAC9-7E20-44D9-BD1F-FC2BEB2DCF28}" dt="2025-02-25T22:13:32.861" v="1892"/>
        <pc:sldMkLst>
          <pc:docMk/>
          <pc:sldMk cId="1939559607" sldId="1903"/>
        </pc:sldMkLst>
      </pc:sldChg>
      <pc:sldChg chg="add">
        <pc:chgData name="Lane, Kathleen" userId="d8586a00-d571-4eeb-bfc3-f42bf250439e" providerId="ADAL" clId="{2705AAC9-7E20-44D9-BD1F-FC2BEB2DCF28}" dt="2025-02-25T22:18:38.562" v="1903"/>
        <pc:sldMkLst>
          <pc:docMk/>
          <pc:sldMk cId="2751792586" sldId="1910"/>
        </pc:sldMkLst>
      </pc:sldChg>
      <pc:sldChg chg="addSp modSp mod">
        <pc:chgData name="Lane, Kathleen" userId="d8586a00-d571-4eeb-bfc3-f42bf250439e" providerId="ADAL" clId="{2705AAC9-7E20-44D9-BD1F-FC2BEB2DCF28}" dt="2025-02-25T21:23:47.208" v="616" actId="20577"/>
        <pc:sldMkLst>
          <pc:docMk/>
          <pc:sldMk cId="3821069808" sldId="1911"/>
        </pc:sldMkLst>
      </pc:sldChg>
      <pc:sldChg chg="add">
        <pc:chgData name="Lane, Kathleen" userId="d8586a00-d571-4eeb-bfc3-f42bf250439e" providerId="ADAL" clId="{2705AAC9-7E20-44D9-BD1F-FC2BEB2DCF28}" dt="2025-02-25T22:07:07.312" v="1865"/>
        <pc:sldMkLst>
          <pc:docMk/>
          <pc:sldMk cId="2452288805" sldId="1940"/>
        </pc:sldMkLst>
      </pc:sldChg>
      <pc:sldChg chg="addSp modSp mod">
        <pc:chgData name="Lane, Kathleen" userId="d8586a00-d571-4eeb-bfc3-f42bf250439e" providerId="ADAL" clId="{2705AAC9-7E20-44D9-BD1F-FC2BEB2DCF28}" dt="2025-02-25T21:00:33.246" v="243" actId="14100"/>
        <pc:sldMkLst>
          <pc:docMk/>
          <pc:sldMk cId="507879898" sldId="1957"/>
        </pc:sldMkLst>
      </pc:sldChg>
      <pc:sldChg chg="addSp delSp modSp add mod">
        <pc:chgData name="Lane, Kathleen" userId="d8586a00-d571-4eeb-bfc3-f42bf250439e" providerId="ADAL" clId="{2705AAC9-7E20-44D9-BD1F-FC2BEB2DCF28}" dt="2025-02-25T20:56:13.607" v="100" actId="14100"/>
        <pc:sldMkLst>
          <pc:docMk/>
          <pc:sldMk cId="837041270" sldId="1966"/>
        </pc:sldMkLst>
      </pc:sldChg>
      <pc:sldChg chg="add">
        <pc:chgData name="Lane, Kathleen" userId="d8586a00-d571-4eeb-bfc3-f42bf250439e" providerId="ADAL" clId="{2705AAC9-7E20-44D9-BD1F-FC2BEB2DCF28}" dt="2025-02-25T22:08:15.440" v="1870"/>
        <pc:sldMkLst>
          <pc:docMk/>
          <pc:sldMk cId="2123737182" sldId="1989"/>
        </pc:sldMkLst>
      </pc:sldChg>
      <pc:sldChg chg="add">
        <pc:chgData name="Lane, Kathleen" userId="d8586a00-d571-4eeb-bfc3-f42bf250439e" providerId="ADAL" clId="{2705AAC9-7E20-44D9-BD1F-FC2BEB2DCF28}" dt="2025-02-25T22:08:15.440" v="1870"/>
        <pc:sldMkLst>
          <pc:docMk/>
          <pc:sldMk cId="1179565250" sldId="1995"/>
        </pc:sldMkLst>
      </pc:sldChg>
      <pc:sldChg chg="add">
        <pc:chgData name="Lane, Kathleen" userId="d8586a00-d571-4eeb-bfc3-f42bf250439e" providerId="ADAL" clId="{2705AAC9-7E20-44D9-BD1F-FC2BEB2DCF28}" dt="2025-02-25T21:16:51.538" v="462"/>
        <pc:sldMkLst>
          <pc:docMk/>
          <pc:sldMk cId="28167795" sldId="1996"/>
        </pc:sldMkLst>
      </pc:sldChg>
      <pc:sldChg chg="add">
        <pc:chgData name="Lane, Kathleen" userId="d8586a00-d571-4eeb-bfc3-f42bf250439e" providerId="ADAL" clId="{2705AAC9-7E20-44D9-BD1F-FC2BEB2DCF28}" dt="2025-02-25T21:16:51.538" v="462"/>
        <pc:sldMkLst>
          <pc:docMk/>
          <pc:sldMk cId="2175610757" sldId="2013"/>
        </pc:sldMkLst>
      </pc:sldChg>
      <pc:sldChg chg="add">
        <pc:chgData name="Lane, Kathleen" userId="d8586a00-d571-4eeb-bfc3-f42bf250439e" providerId="ADAL" clId="{2705AAC9-7E20-44D9-BD1F-FC2BEB2DCF28}" dt="2025-02-25T21:16:51.538" v="462"/>
        <pc:sldMkLst>
          <pc:docMk/>
          <pc:sldMk cId="2782426241" sldId="2014"/>
        </pc:sldMkLst>
      </pc:sldChg>
      <pc:sldChg chg="add del mod modShow">
        <pc:chgData name="Lane, Kathleen" userId="d8586a00-d571-4eeb-bfc3-f42bf250439e" providerId="ADAL" clId="{2705AAC9-7E20-44D9-BD1F-FC2BEB2DCF28}" dt="2025-02-25T21:21:45.786" v="538" actId="47"/>
        <pc:sldMkLst>
          <pc:docMk/>
          <pc:sldMk cId="3050131537" sldId="2016"/>
        </pc:sldMkLst>
      </pc:sldChg>
      <pc:sldChg chg="add del mod modShow">
        <pc:chgData name="Lane, Kathleen" userId="d8586a00-d571-4eeb-bfc3-f42bf250439e" providerId="ADAL" clId="{2705AAC9-7E20-44D9-BD1F-FC2BEB2DCF28}" dt="2025-02-25T21:21:47.325" v="539" actId="47"/>
        <pc:sldMkLst>
          <pc:docMk/>
          <pc:sldMk cId="868289536" sldId="2017"/>
        </pc:sldMkLst>
      </pc:sldChg>
      <pc:sldChg chg="add">
        <pc:chgData name="Lane, Kathleen" userId="d8586a00-d571-4eeb-bfc3-f42bf250439e" providerId="ADAL" clId="{2705AAC9-7E20-44D9-BD1F-FC2BEB2DCF28}" dt="2025-02-25T21:16:51.538" v="462"/>
        <pc:sldMkLst>
          <pc:docMk/>
          <pc:sldMk cId="2564074735" sldId="2018"/>
        </pc:sldMkLst>
      </pc:sldChg>
      <pc:sldChg chg="add">
        <pc:chgData name="Lane, Kathleen" userId="d8586a00-d571-4eeb-bfc3-f42bf250439e" providerId="ADAL" clId="{2705AAC9-7E20-44D9-BD1F-FC2BEB2DCF28}" dt="2025-02-25T21:16:51.538" v="462"/>
        <pc:sldMkLst>
          <pc:docMk/>
          <pc:sldMk cId="2689645220" sldId="2031"/>
        </pc:sldMkLst>
      </pc:sldChg>
      <pc:sldChg chg="add">
        <pc:chgData name="Lane, Kathleen" userId="d8586a00-d571-4eeb-bfc3-f42bf250439e" providerId="ADAL" clId="{2705AAC9-7E20-44D9-BD1F-FC2BEB2DCF28}" dt="2025-02-25T21:16:51.538" v="462"/>
        <pc:sldMkLst>
          <pc:docMk/>
          <pc:sldMk cId="4003157239" sldId="2033"/>
        </pc:sldMkLst>
      </pc:sldChg>
      <pc:sldChg chg="add">
        <pc:chgData name="Lane, Kathleen" userId="d8586a00-d571-4eeb-bfc3-f42bf250439e" providerId="ADAL" clId="{2705AAC9-7E20-44D9-BD1F-FC2BEB2DCF28}" dt="2025-02-25T21:16:51.538" v="462"/>
        <pc:sldMkLst>
          <pc:docMk/>
          <pc:sldMk cId="3116659332" sldId="2036"/>
        </pc:sldMkLst>
      </pc:sldChg>
      <pc:sldChg chg="add">
        <pc:chgData name="Lane, Kathleen" userId="d8586a00-d571-4eeb-bfc3-f42bf250439e" providerId="ADAL" clId="{2705AAC9-7E20-44D9-BD1F-FC2BEB2DCF28}" dt="2025-02-25T22:04:18.602" v="1850"/>
        <pc:sldMkLst>
          <pc:docMk/>
          <pc:sldMk cId="1981721059" sldId="2043"/>
        </pc:sldMkLst>
      </pc:sldChg>
      <pc:sldChg chg="addSp modSp add mod ord modAnim">
        <pc:chgData name="Lane, Kathleen" userId="d8586a00-d571-4eeb-bfc3-f42bf250439e" providerId="ADAL" clId="{2705AAC9-7E20-44D9-BD1F-FC2BEB2DCF28}" dt="2025-02-25T22:06:28.585" v="1862"/>
        <pc:sldMkLst>
          <pc:docMk/>
          <pc:sldMk cId="126920719" sldId="2100"/>
        </pc:sldMkLst>
      </pc:sldChg>
      <pc:sldChg chg="addSp modSp add mod">
        <pc:chgData name="Lane, Kathleen" userId="d8586a00-d571-4eeb-bfc3-f42bf250439e" providerId="ADAL" clId="{2705AAC9-7E20-44D9-BD1F-FC2BEB2DCF28}" dt="2025-02-25T21:02:51.212" v="250" actId="14100"/>
        <pc:sldMkLst>
          <pc:docMk/>
          <pc:sldMk cId="1356253042" sldId="2104"/>
        </pc:sldMkLst>
      </pc:sldChg>
      <pc:sldChg chg="add del">
        <pc:chgData name="Lane, Kathleen" userId="d8586a00-d571-4eeb-bfc3-f42bf250439e" providerId="ADAL" clId="{2705AAC9-7E20-44D9-BD1F-FC2BEB2DCF28}" dt="2025-02-25T21:08:36.928" v="381"/>
        <pc:sldMkLst>
          <pc:docMk/>
          <pc:sldMk cId="83068450" sldId="2105"/>
        </pc:sldMkLst>
      </pc:sldChg>
      <pc:sldChg chg="modSp add ord modAnim">
        <pc:chgData name="Lane, Kathleen" userId="d8586a00-d571-4eeb-bfc3-f42bf250439e" providerId="ADAL" clId="{2705AAC9-7E20-44D9-BD1F-FC2BEB2DCF28}" dt="2025-02-25T22:06:02.767" v="1860"/>
        <pc:sldMkLst>
          <pc:docMk/>
          <pc:sldMk cId="2911983445" sldId="2107"/>
        </pc:sldMkLst>
      </pc:sldChg>
      <pc:sldChg chg="add del">
        <pc:chgData name="Lane, Kathleen" userId="d8586a00-d571-4eeb-bfc3-f42bf250439e" providerId="ADAL" clId="{2705AAC9-7E20-44D9-BD1F-FC2BEB2DCF28}" dt="2025-02-25T21:02:23.796" v="247"/>
        <pc:sldMkLst>
          <pc:docMk/>
          <pc:sldMk cId="3873125246" sldId="2108"/>
        </pc:sldMkLst>
      </pc:sldChg>
      <pc:sldChg chg="add">
        <pc:chgData name="Lane, Kathleen" userId="d8586a00-d571-4eeb-bfc3-f42bf250439e" providerId="ADAL" clId="{2705AAC9-7E20-44D9-BD1F-FC2BEB2DCF28}" dt="2025-02-25T21:16:51.538" v="462"/>
        <pc:sldMkLst>
          <pc:docMk/>
          <pc:sldMk cId="2483731318" sldId="2109"/>
        </pc:sldMkLst>
      </pc:sldChg>
      <pc:sldChg chg="add del mod modShow">
        <pc:chgData name="Lane, Kathleen" userId="d8586a00-d571-4eeb-bfc3-f42bf250439e" providerId="ADAL" clId="{2705AAC9-7E20-44D9-BD1F-FC2BEB2DCF28}" dt="2025-02-25T21:21:52.639" v="540" actId="47"/>
        <pc:sldMkLst>
          <pc:docMk/>
          <pc:sldMk cId="1691232126" sldId="2114"/>
        </pc:sldMkLst>
      </pc:sldChg>
      <pc:sldChg chg="add del mod modShow">
        <pc:chgData name="Lane, Kathleen" userId="d8586a00-d571-4eeb-bfc3-f42bf250439e" providerId="ADAL" clId="{2705AAC9-7E20-44D9-BD1F-FC2BEB2DCF28}" dt="2025-02-25T21:21:54.253" v="541" actId="47"/>
        <pc:sldMkLst>
          <pc:docMk/>
          <pc:sldMk cId="3948153162" sldId="2115"/>
        </pc:sldMkLst>
      </pc:sldChg>
      <pc:sldChg chg="add">
        <pc:chgData name="Lane, Kathleen" userId="d8586a00-d571-4eeb-bfc3-f42bf250439e" providerId="ADAL" clId="{2705AAC9-7E20-44D9-BD1F-FC2BEB2DCF28}" dt="2025-02-25T21:14:50.946" v="432"/>
        <pc:sldMkLst>
          <pc:docMk/>
          <pc:sldMk cId="3075249750" sldId="2118"/>
        </pc:sldMkLst>
      </pc:sldChg>
      <pc:sldChg chg="addSp modSp add mod">
        <pc:chgData name="Lane, Kathleen" userId="d8586a00-d571-4eeb-bfc3-f42bf250439e" providerId="ADAL" clId="{2705AAC9-7E20-44D9-BD1F-FC2BEB2DCF28}" dt="2025-02-25T21:18:57.459" v="527" actId="20577"/>
        <pc:sldMkLst>
          <pc:docMk/>
          <pc:sldMk cId="2240061396" sldId="2119"/>
        </pc:sldMkLst>
      </pc:sldChg>
      <pc:sldChg chg="add">
        <pc:chgData name="Lane, Kathleen" userId="d8586a00-d571-4eeb-bfc3-f42bf250439e" providerId="ADAL" clId="{2705AAC9-7E20-44D9-BD1F-FC2BEB2DCF28}" dt="2025-02-25T22:12:49.242" v="1890"/>
        <pc:sldMkLst>
          <pc:docMk/>
          <pc:sldMk cId="1790682422" sldId="2132"/>
        </pc:sldMkLst>
      </pc:sldChg>
      <pc:sldChg chg="add">
        <pc:chgData name="Lane, Kathleen" userId="d8586a00-d571-4eeb-bfc3-f42bf250439e" providerId="ADAL" clId="{2705AAC9-7E20-44D9-BD1F-FC2BEB2DCF28}" dt="2025-02-25T22:12:49.242" v="1890"/>
        <pc:sldMkLst>
          <pc:docMk/>
          <pc:sldMk cId="1990922432" sldId="2138"/>
        </pc:sldMkLst>
      </pc:sldChg>
      <pc:sldChg chg="add">
        <pc:chgData name="Lane, Kathleen" userId="d8586a00-d571-4eeb-bfc3-f42bf250439e" providerId="ADAL" clId="{2705AAC9-7E20-44D9-BD1F-FC2BEB2DCF28}" dt="2025-02-25T22:13:23.424" v="1891"/>
        <pc:sldMkLst>
          <pc:docMk/>
          <pc:sldMk cId="1007162420" sldId="2152"/>
        </pc:sldMkLst>
      </pc:sldChg>
      <pc:sldChg chg="addSp modSp add del mod">
        <pc:chgData name="Lane, Kathleen" userId="d8586a00-d571-4eeb-bfc3-f42bf250439e" providerId="ADAL" clId="{2705AAC9-7E20-44D9-BD1F-FC2BEB2DCF28}" dt="2025-02-25T21:20:08.372" v="529" actId="47"/>
        <pc:sldMkLst>
          <pc:docMk/>
          <pc:sldMk cId="1171810508" sldId="2153"/>
        </pc:sldMkLst>
      </pc:sldChg>
      <pc:sldChg chg="add del">
        <pc:chgData name="Lane, Kathleen" userId="d8586a00-d571-4eeb-bfc3-f42bf250439e" providerId="ADAL" clId="{2705AAC9-7E20-44D9-BD1F-FC2BEB2DCF28}" dt="2025-02-25T21:20:08.372" v="529" actId="47"/>
        <pc:sldMkLst>
          <pc:docMk/>
          <pc:sldMk cId="2777578085" sldId="2154"/>
        </pc:sldMkLst>
      </pc:sldChg>
      <pc:sldChg chg="add del">
        <pc:chgData name="Lane, Kathleen" userId="d8586a00-d571-4eeb-bfc3-f42bf250439e" providerId="ADAL" clId="{2705AAC9-7E20-44D9-BD1F-FC2BEB2DCF28}" dt="2025-02-25T21:20:08.372" v="529" actId="47"/>
        <pc:sldMkLst>
          <pc:docMk/>
          <pc:sldMk cId="640910738" sldId="2155"/>
        </pc:sldMkLst>
      </pc:sldChg>
      <pc:sldChg chg="add del">
        <pc:chgData name="Lane, Kathleen" userId="d8586a00-d571-4eeb-bfc3-f42bf250439e" providerId="ADAL" clId="{2705AAC9-7E20-44D9-BD1F-FC2BEB2DCF28}" dt="2025-02-25T21:20:08.372" v="529" actId="47"/>
        <pc:sldMkLst>
          <pc:docMk/>
          <pc:sldMk cId="1574643098" sldId="2156"/>
        </pc:sldMkLst>
      </pc:sldChg>
      <pc:sldChg chg="add del">
        <pc:chgData name="Lane, Kathleen" userId="d8586a00-d571-4eeb-bfc3-f42bf250439e" providerId="ADAL" clId="{2705AAC9-7E20-44D9-BD1F-FC2BEB2DCF28}" dt="2025-02-25T21:20:08.372" v="529" actId="47"/>
        <pc:sldMkLst>
          <pc:docMk/>
          <pc:sldMk cId="3694729130" sldId="2157"/>
        </pc:sldMkLst>
      </pc:sldChg>
      <pc:sldChg chg="add del">
        <pc:chgData name="Lane, Kathleen" userId="d8586a00-d571-4eeb-bfc3-f42bf250439e" providerId="ADAL" clId="{2705AAC9-7E20-44D9-BD1F-FC2BEB2DCF28}" dt="2025-02-25T21:20:08.372" v="529" actId="47"/>
        <pc:sldMkLst>
          <pc:docMk/>
          <pc:sldMk cId="2071283227" sldId="2158"/>
        </pc:sldMkLst>
      </pc:sldChg>
      <pc:sldChg chg="add del">
        <pc:chgData name="Lane, Kathleen" userId="d8586a00-d571-4eeb-bfc3-f42bf250439e" providerId="ADAL" clId="{2705AAC9-7E20-44D9-BD1F-FC2BEB2DCF28}" dt="2025-02-25T21:20:08.372" v="529" actId="47"/>
        <pc:sldMkLst>
          <pc:docMk/>
          <pc:sldMk cId="718096006" sldId="2159"/>
        </pc:sldMkLst>
      </pc:sldChg>
      <pc:sldChg chg="add del">
        <pc:chgData name="Lane, Kathleen" userId="d8586a00-d571-4eeb-bfc3-f42bf250439e" providerId="ADAL" clId="{2705AAC9-7E20-44D9-BD1F-FC2BEB2DCF28}" dt="2025-02-25T21:20:08.372" v="529" actId="47"/>
        <pc:sldMkLst>
          <pc:docMk/>
          <pc:sldMk cId="1391870540" sldId="2160"/>
        </pc:sldMkLst>
      </pc:sldChg>
      <pc:sldChg chg="add">
        <pc:chgData name="Lane, Kathleen" userId="d8586a00-d571-4eeb-bfc3-f42bf250439e" providerId="ADAL" clId="{2705AAC9-7E20-44D9-BD1F-FC2BEB2DCF28}" dt="2025-02-25T21:16:51.538" v="462"/>
        <pc:sldMkLst>
          <pc:docMk/>
          <pc:sldMk cId="2680895159" sldId="2162"/>
        </pc:sldMkLst>
      </pc:sldChg>
      <pc:sldChg chg="addSp modSp add">
        <pc:chgData name="Lane, Kathleen" userId="d8586a00-d571-4eeb-bfc3-f42bf250439e" providerId="ADAL" clId="{2705AAC9-7E20-44D9-BD1F-FC2BEB2DCF28}" dt="2025-02-25T21:22:17.426" v="542"/>
        <pc:sldMkLst>
          <pc:docMk/>
          <pc:sldMk cId="4173188629" sldId="2163"/>
        </pc:sldMkLst>
      </pc:sldChg>
      <pc:sldChg chg="add del">
        <pc:chgData name="Lane, Kathleen" userId="d8586a00-d571-4eeb-bfc3-f42bf250439e" providerId="ADAL" clId="{2705AAC9-7E20-44D9-BD1F-FC2BEB2DCF28}" dt="2025-02-25T21:17:38.737" v="477"/>
        <pc:sldMkLst>
          <pc:docMk/>
          <pc:sldMk cId="2042191740" sldId="2164"/>
        </pc:sldMkLst>
      </pc:sldChg>
      <pc:sldChg chg="add">
        <pc:chgData name="Lane, Kathleen" userId="d8586a00-d571-4eeb-bfc3-f42bf250439e" providerId="ADAL" clId="{2705AAC9-7E20-44D9-BD1F-FC2BEB2DCF28}" dt="2025-02-25T21:19:55.184" v="528"/>
        <pc:sldMkLst>
          <pc:docMk/>
          <pc:sldMk cId="2560404989" sldId="2164"/>
        </pc:sldMkLst>
      </pc:sldChg>
      <pc:sldChg chg="add">
        <pc:chgData name="Lane, Kathleen" userId="d8586a00-d571-4eeb-bfc3-f42bf250439e" providerId="ADAL" clId="{2705AAC9-7E20-44D9-BD1F-FC2BEB2DCF28}" dt="2025-02-25T21:19:55.184" v="528"/>
        <pc:sldMkLst>
          <pc:docMk/>
          <pc:sldMk cId="300701459" sldId="2165"/>
        </pc:sldMkLst>
      </pc:sldChg>
      <pc:sldChg chg="add del">
        <pc:chgData name="Lane, Kathleen" userId="d8586a00-d571-4eeb-bfc3-f42bf250439e" providerId="ADAL" clId="{2705AAC9-7E20-44D9-BD1F-FC2BEB2DCF28}" dt="2025-02-25T21:17:38.737" v="477"/>
        <pc:sldMkLst>
          <pc:docMk/>
          <pc:sldMk cId="1772154731" sldId="2165"/>
        </pc:sldMkLst>
      </pc:sldChg>
      <pc:sldChg chg="add">
        <pc:chgData name="Lane, Kathleen" userId="d8586a00-d571-4eeb-bfc3-f42bf250439e" providerId="ADAL" clId="{2705AAC9-7E20-44D9-BD1F-FC2BEB2DCF28}" dt="2025-02-25T21:19:55.184" v="528"/>
        <pc:sldMkLst>
          <pc:docMk/>
          <pc:sldMk cId="448336896" sldId="2166"/>
        </pc:sldMkLst>
      </pc:sldChg>
      <pc:sldChg chg="add del">
        <pc:chgData name="Lane, Kathleen" userId="d8586a00-d571-4eeb-bfc3-f42bf250439e" providerId="ADAL" clId="{2705AAC9-7E20-44D9-BD1F-FC2BEB2DCF28}" dt="2025-02-25T21:17:38.737" v="477"/>
        <pc:sldMkLst>
          <pc:docMk/>
          <pc:sldMk cId="4213108494" sldId="2166"/>
        </pc:sldMkLst>
      </pc:sldChg>
      <pc:sldChg chg="add">
        <pc:chgData name="Lane, Kathleen" userId="d8586a00-d571-4eeb-bfc3-f42bf250439e" providerId="ADAL" clId="{2705AAC9-7E20-44D9-BD1F-FC2BEB2DCF28}" dt="2025-02-25T21:19:55.184" v="528"/>
        <pc:sldMkLst>
          <pc:docMk/>
          <pc:sldMk cId="555711179" sldId="2167"/>
        </pc:sldMkLst>
      </pc:sldChg>
      <pc:sldChg chg="add del">
        <pc:chgData name="Lane, Kathleen" userId="d8586a00-d571-4eeb-bfc3-f42bf250439e" providerId="ADAL" clId="{2705AAC9-7E20-44D9-BD1F-FC2BEB2DCF28}" dt="2025-02-25T21:17:38.737" v="477"/>
        <pc:sldMkLst>
          <pc:docMk/>
          <pc:sldMk cId="2968180702" sldId="2167"/>
        </pc:sldMkLst>
      </pc:sldChg>
      <pc:sldChg chg="addSp delSp modSp new mod">
        <pc:chgData name="Lane, Kathleen" userId="d8586a00-d571-4eeb-bfc3-f42bf250439e" providerId="ADAL" clId="{2705AAC9-7E20-44D9-BD1F-FC2BEB2DCF28}" dt="2025-02-25T21:24:39.590" v="687" actId="20577"/>
        <pc:sldMkLst>
          <pc:docMk/>
          <pc:sldMk cId="875798599" sldId="2168"/>
        </pc:sldMkLst>
      </pc:sldChg>
      <pc:sldChg chg="add del">
        <pc:chgData name="Lane, Kathleen" userId="d8586a00-d571-4eeb-bfc3-f42bf250439e" providerId="ADAL" clId="{2705AAC9-7E20-44D9-BD1F-FC2BEB2DCF28}" dt="2025-02-25T21:20:32.145" v="531"/>
        <pc:sldMkLst>
          <pc:docMk/>
          <pc:sldMk cId="2000515470" sldId="2168"/>
        </pc:sldMkLst>
      </pc:sldChg>
      <pc:sldChg chg="add del">
        <pc:chgData name="Lane, Kathleen" userId="d8586a00-d571-4eeb-bfc3-f42bf250439e" providerId="ADAL" clId="{2705AAC9-7E20-44D9-BD1F-FC2BEB2DCF28}" dt="2025-02-25T21:20:35.961" v="533"/>
        <pc:sldMkLst>
          <pc:docMk/>
          <pc:sldMk cId="3925493991" sldId="2168"/>
        </pc:sldMkLst>
      </pc:sldChg>
      <pc:sldChg chg="add del">
        <pc:chgData name="Lane, Kathleen" userId="d8586a00-d571-4eeb-bfc3-f42bf250439e" providerId="ADAL" clId="{2705AAC9-7E20-44D9-BD1F-FC2BEB2DCF28}" dt="2025-02-25T21:17:38.737" v="477"/>
        <pc:sldMkLst>
          <pc:docMk/>
          <pc:sldMk cId="3961071845" sldId="2168"/>
        </pc:sldMkLst>
      </pc:sldChg>
      <pc:sldChg chg="add del">
        <pc:chgData name="Lane, Kathleen" userId="d8586a00-d571-4eeb-bfc3-f42bf250439e" providerId="ADAL" clId="{2705AAC9-7E20-44D9-BD1F-FC2BEB2DCF28}" dt="2025-02-25T21:20:56.448" v="536" actId="47"/>
        <pc:sldMkLst>
          <pc:docMk/>
          <pc:sldMk cId="4001404005" sldId="2168"/>
        </pc:sldMkLst>
      </pc:sldChg>
      <pc:sldChg chg="add del">
        <pc:chgData name="Lane, Kathleen" userId="d8586a00-d571-4eeb-bfc3-f42bf250439e" providerId="ADAL" clId="{2705AAC9-7E20-44D9-BD1F-FC2BEB2DCF28}" dt="2025-02-25T21:17:38.737" v="477"/>
        <pc:sldMkLst>
          <pc:docMk/>
          <pc:sldMk cId="2657273836" sldId="2169"/>
        </pc:sldMkLst>
      </pc:sldChg>
      <pc:sldChg chg="add del">
        <pc:chgData name="Lane, Kathleen" userId="d8586a00-d571-4eeb-bfc3-f42bf250439e" providerId="ADAL" clId="{2705AAC9-7E20-44D9-BD1F-FC2BEB2DCF28}" dt="2025-02-25T21:21:16.770" v="537" actId="47"/>
        <pc:sldMkLst>
          <pc:docMk/>
          <pc:sldMk cId="3157305771" sldId="2169"/>
        </pc:sldMkLst>
      </pc:sldChg>
      <pc:sldChg chg="add del">
        <pc:chgData name="Lane, Kathleen" userId="d8586a00-d571-4eeb-bfc3-f42bf250439e" providerId="ADAL" clId="{2705AAC9-7E20-44D9-BD1F-FC2BEB2DCF28}" dt="2025-02-25T22:25:18.980" v="1912" actId="47"/>
        <pc:sldMkLst>
          <pc:docMk/>
          <pc:sldMk cId="3326219015" sldId="2169"/>
        </pc:sldMkLst>
      </pc:sldChg>
      <pc:sldChg chg="add del">
        <pc:chgData name="Lane, Kathleen" userId="d8586a00-d571-4eeb-bfc3-f42bf250439e" providerId="ADAL" clId="{2705AAC9-7E20-44D9-BD1F-FC2BEB2DCF28}" dt="2025-02-25T21:17:38.737" v="477"/>
        <pc:sldMkLst>
          <pc:docMk/>
          <pc:sldMk cId="3288439057" sldId="2170"/>
        </pc:sldMkLst>
      </pc:sldChg>
      <pc:sldChg chg="add">
        <pc:chgData name="Lane, Kathleen" userId="d8586a00-d571-4eeb-bfc3-f42bf250439e" providerId="ADAL" clId="{2705AAC9-7E20-44D9-BD1F-FC2BEB2DCF28}" dt="2025-02-25T22:08:31.532" v="1872"/>
        <pc:sldMkLst>
          <pc:docMk/>
          <pc:sldMk cId="3577856398" sldId="2170"/>
        </pc:sldMkLst>
      </pc:sldChg>
      <pc:sldChg chg="modSp add mod">
        <pc:chgData name="Lane, Kathleen" userId="d8586a00-d571-4eeb-bfc3-f42bf250439e" providerId="ADAL" clId="{2705AAC9-7E20-44D9-BD1F-FC2BEB2DCF28}" dt="2025-02-25T22:11:14.800" v="1887" actId="20577"/>
        <pc:sldMkLst>
          <pc:docMk/>
          <pc:sldMk cId="1319524451" sldId="2171"/>
        </pc:sldMkLst>
      </pc:sldChg>
      <pc:sldChg chg="add del">
        <pc:chgData name="Lane, Kathleen" userId="d8586a00-d571-4eeb-bfc3-f42bf250439e" providerId="ADAL" clId="{2705AAC9-7E20-44D9-BD1F-FC2BEB2DCF28}" dt="2025-02-25T21:17:38.737" v="477"/>
        <pc:sldMkLst>
          <pc:docMk/>
          <pc:sldMk cId="1659807093" sldId="2171"/>
        </pc:sldMkLst>
      </pc:sldChg>
      <pc:sldChg chg="add del">
        <pc:chgData name="Lane, Kathleen" userId="d8586a00-d571-4eeb-bfc3-f42bf250439e" providerId="ADAL" clId="{2705AAC9-7E20-44D9-BD1F-FC2BEB2DCF28}" dt="2025-02-25T21:17:38.737" v="477"/>
        <pc:sldMkLst>
          <pc:docMk/>
          <pc:sldMk cId="538564196" sldId="2172"/>
        </pc:sldMkLst>
      </pc:sldChg>
      <pc:sldChg chg="add">
        <pc:chgData name="Lane, Kathleen" userId="d8586a00-d571-4eeb-bfc3-f42bf250439e" providerId="ADAL" clId="{2705AAC9-7E20-44D9-BD1F-FC2BEB2DCF28}" dt="2025-02-25T22:12:22.767" v="1888"/>
        <pc:sldMkLst>
          <pc:docMk/>
          <pc:sldMk cId="3217758559" sldId="2172"/>
        </pc:sldMkLst>
      </pc:sldChg>
      <pc:sldChg chg="add">
        <pc:chgData name="Lane, Kathleen" userId="d8586a00-d571-4eeb-bfc3-f42bf250439e" providerId="ADAL" clId="{2705AAC9-7E20-44D9-BD1F-FC2BEB2DCF28}" dt="2025-02-25T22:25:16.720" v="1911"/>
        <pc:sldMkLst>
          <pc:docMk/>
          <pc:sldMk cId="3318080148" sldId="2173"/>
        </pc:sldMkLst>
      </pc:sldChg>
      <pc:sldChg chg="add del">
        <pc:chgData name="Lane, Kathleen" userId="d8586a00-d571-4eeb-bfc3-f42bf250439e" providerId="ADAL" clId="{2705AAC9-7E20-44D9-BD1F-FC2BEB2DCF28}" dt="2025-02-25T21:17:38.737" v="477"/>
        <pc:sldMkLst>
          <pc:docMk/>
          <pc:sldMk cId="3630772394" sldId="2173"/>
        </pc:sldMkLst>
      </pc:sldChg>
      <pc:sldChg chg="modSp add mod">
        <pc:chgData name="Lane, Kathleen" userId="d8586a00-d571-4eeb-bfc3-f42bf250439e" providerId="ADAL" clId="{2705AAC9-7E20-44D9-BD1F-FC2BEB2DCF28}" dt="2025-02-25T22:28:06.032" v="1942" actId="166"/>
        <pc:sldMkLst>
          <pc:docMk/>
          <pc:sldMk cId="580126180" sldId="2174"/>
        </pc:sldMkLst>
      </pc:sldChg>
      <pc:sldChg chg="add del">
        <pc:chgData name="Lane, Kathleen" userId="d8586a00-d571-4eeb-bfc3-f42bf250439e" providerId="ADAL" clId="{2705AAC9-7E20-44D9-BD1F-FC2BEB2DCF28}" dt="2025-02-25T21:17:38.737" v="477"/>
        <pc:sldMkLst>
          <pc:docMk/>
          <pc:sldMk cId="838582437" sldId="2174"/>
        </pc:sldMkLst>
      </pc:sldChg>
      <pc:sldChg chg="add del">
        <pc:chgData name="Lane, Kathleen" userId="d8586a00-d571-4eeb-bfc3-f42bf250439e" providerId="ADAL" clId="{2705AAC9-7E20-44D9-BD1F-FC2BEB2DCF28}" dt="2025-02-25T21:17:38.737" v="477"/>
        <pc:sldMkLst>
          <pc:docMk/>
          <pc:sldMk cId="315294709" sldId="2175"/>
        </pc:sldMkLst>
      </pc:sldChg>
      <pc:sldChg chg="add del">
        <pc:chgData name="Lane, Kathleen" userId="d8586a00-d571-4eeb-bfc3-f42bf250439e" providerId="ADAL" clId="{2705AAC9-7E20-44D9-BD1F-FC2BEB2DCF28}" dt="2025-02-25T21:17:38.737" v="477"/>
        <pc:sldMkLst>
          <pc:docMk/>
          <pc:sldMk cId="391289956" sldId="2176"/>
        </pc:sldMkLst>
      </pc:sldChg>
      <pc:sldChg chg="add del">
        <pc:chgData name="Lane, Kathleen" userId="d8586a00-d571-4eeb-bfc3-f42bf250439e" providerId="ADAL" clId="{2705AAC9-7E20-44D9-BD1F-FC2BEB2DCF28}" dt="2025-02-25T21:17:38.737" v="477"/>
        <pc:sldMkLst>
          <pc:docMk/>
          <pc:sldMk cId="4149497536" sldId="2177"/>
        </pc:sldMkLst>
      </pc:sldChg>
      <pc:sldChg chg="add del">
        <pc:chgData name="Lane, Kathleen" userId="d8586a00-d571-4eeb-bfc3-f42bf250439e" providerId="ADAL" clId="{2705AAC9-7E20-44D9-BD1F-FC2BEB2DCF28}" dt="2025-02-25T21:17:38.737" v="477"/>
        <pc:sldMkLst>
          <pc:docMk/>
          <pc:sldMk cId="1495505495" sldId="2178"/>
        </pc:sldMkLst>
      </pc:sldChg>
      <pc:sldChg chg="add del">
        <pc:chgData name="Lane, Kathleen" userId="d8586a00-d571-4eeb-bfc3-f42bf250439e" providerId="ADAL" clId="{2705AAC9-7E20-44D9-BD1F-FC2BEB2DCF28}" dt="2025-02-25T21:17:38.737" v="477"/>
        <pc:sldMkLst>
          <pc:docMk/>
          <pc:sldMk cId="2840943318" sldId="2179"/>
        </pc:sldMkLst>
      </pc:sldChg>
      <pc:sldChg chg="add del">
        <pc:chgData name="Lane, Kathleen" userId="d8586a00-d571-4eeb-bfc3-f42bf250439e" providerId="ADAL" clId="{2705AAC9-7E20-44D9-BD1F-FC2BEB2DCF28}" dt="2025-02-25T21:17:38.737" v="477"/>
        <pc:sldMkLst>
          <pc:docMk/>
          <pc:sldMk cId="2874124352" sldId="2180"/>
        </pc:sldMkLst>
      </pc:sldChg>
      <pc:sldChg chg="add del">
        <pc:chgData name="Lane, Kathleen" userId="d8586a00-d571-4eeb-bfc3-f42bf250439e" providerId="ADAL" clId="{2705AAC9-7E20-44D9-BD1F-FC2BEB2DCF28}" dt="2025-02-25T21:17:38.737" v="477"/>
        <pc:sldMkLst>
          <pc:docMk/>
          <pc:sldMk cId="4239712544" sldId="2181"/>
        </pc:sldMkLst>
      </pc:sldChg>
      <pc:sldChg chg="add del">
        <pc:chgData name="Lane, Kathleen" userId="d8586a00-d571-4eeb-bfc3-f42bf250439e" providerId="ADAL" clId="{2705AAC9-7E20-44D9-BD1F-FC2BEB2DCF28}" dt="2025-02-25T21:17:38.737" v="477"/>
        <pc:sldMkLst>
          <pc:docMk/>
          <pc:sldMk cId="1033380209" sldId="2182"/>
        </pc:sldMkLst>
      </pc:sldChg>
      <pc:sldChg chg="add del">
        <pc:chgData name="Lane, Kathleen" userId="d8586a00-d571-4eeb-bfc3-f42bf250439e" providerId="ADAL" clId="{2705AAC9-7E20-44D9-BD1F-FC2BEB2DCF28}" dt="2025-02-25T21:17:38.737" v="477"/>
        <pc:sldMkLst>
          <pc:docMk/>
          <pc:sldMk cId="2465188589" sldId="2183"/>
        </pc:sldMkLst>
      </pc:sldChg>
      <pc:sldChg chg="add del">
        <pc:chgData name="Lane, Kathleen" userId="d8586a00-d571-4eeb-bfc3-f42bf250439e" providerId="ADAL" clId="{2705AAC9-7E20-44D9-BD1F-FC2BEB2DCF28}" dt="2025-02-25T21:17:38.737" v="477"/>
        <pc:sldMkLst>
          <pc:docMk/>
          <pc:sldMk cId="3001561827" sldId="2184"/>
        </pc:sldMkLst>
      </pc:sldChg>
      <pc:sldChg chg="add del">
        <pc:chgData name="Lane, Kathleen" userId="d8586a00-d571-4eeb-bfc3-f42bf250439e" providerId="ADAL" clId="{2705AAC9-7E20-44D9-BD1F-FC2BEB2DCF28}" dt="2025-02-25T21:17:38.737" v="477"/>
        <pc:sldMkLst>
          <pc:docMk/>
          <pc:sldMk cId="1188790843" sldId="2185"/>
        </pc:sldMkLst>
      </pc:sldChg>
      <pc:sldChg chg="add del">
        <pc:chgData name="Lane, Kathleen" userId="d8586a00-d571-4eeb-bfc3-f42bf250439e" providerId="ADAL" clId="{2705AAC9-7E20-44D9-BD1F-FC2BEB2DCF28}" dt="2025-02-25T21:17:38.737" v="477"/>
        <pc:sldMkLst>
          <pc:docMk/>
          <pc:sldMk cId="3411977986" sldId="2186"/>
        </pc:sldMkLst>
      </pc:sldChg>
      <pc:sldChg chg="add del">
        <pc:chgData name="Lane, Kathleen" userId="d8586a00-d571-4eeb-bfc3-f42bf250439e" providerId="ADAL" clId="{2705AAC9-7E20-44D9-BD1F-FC2BEB2DCF28}" dt="2025-02-25T21:17:38.737" v="477"/>
        <pc:sldMkLst>
          <pc:docMk/>
          <pc:sldMk cId="2993088867" sldId="2187"/>
        </pc:sldMkLst>
      </pc:sldChg>
      <pc:sldChg chg="add del">
        <pc:chgData name="Lane, Kathleen" userId="d8586a00-d571-4eeb-bfc3-f42bf250439e" providerId="ADAL" clId="{2705AAC9-7E20-44D9-BD1F-FC2BEB2DCF28}" dt="2025-02-25T21:17:38.737" v="477"/>
        <pc:sldMkLst>
          <pc:docMk/>
          <pc:sldMk cId="2925929932" sldId="2188"/>
        </pc:sldMkLst>
      </pc:sldChg>
      <pc:sldChg chg="add del">
        <pc:chgData name="Lane, Kathleen" userId="d8586a00-d571-4eeb-bfc3-f42bf250439e" providerId="ADAL" clId="{2705AAC9-7E20-44D9-BD1F-FC2BEB2DCF28}" dt="2025-02-25T21:17:38.737" v="477"/>
        <pc:sldMkLst>
          <pc:docMk/>
          <pc:sldMk cId="3723161125" sldId="2189"/>
        </pc:sldMkLst>
      </pc:sldChg>
      <pc:sldMasterChg chg="delSldLayout">
        <pc:chgData name="Lane, Kathleen" userId="d8586a00-d571-4eeb-bfc3-f42bf250439e" providerId="ADAL" clId="{2705AAC9-7E20-44D9-BD1F-FC2BEB2DCF28}" dt="2025-02-25T22:22:11.754" v="1908" actId="47"/>
        <pc:sldMasterMkLst>
          <pc:docMk/>
          <pc:sldMasterMk cId="3300153613" sldId="2147483660"/>
        </pc:sldMasterMkLst>
        <pc:sldLayoutChg chg="del">
          <pc:chgData name="Lane, Kathleen" userId="d8586a00-d571-4eeb-bfc3-f42bf250439e" providerId="ADAL" clId="{2705AAC9-7E20-44D9-BD1F-FC2BEB2DCF28}" dt="2025-02-25T22:22:11.754" v="1908" actId="47"/>
          <pc:sldLayoutMkLst>
            <pc:docMk/>
            <pc:sldMasterMk cId="3300153613" sldId="2147483660"/>
            <pc:sldLayoutMk cId="894564234" sldId="2147483737"/>
          </pc:sldLayoutMkLst>
        </pc:sldLayoutChg>
      </pc:sldMasterChg>
    </pc:docChg>
  </pc:docChgLst>
  <pc:docChgLst>
    <pc:chgData name="Brandon, Carrie" userId="S::c308b005@home.ku.edu::4a9c8037-3004-4cc3-ae42-b1690530f345" providerId="AD" clId="Web-{7B3F91B8-ED09-1910-9A4F-1ECC1CCE9B15}"/>
    <pc:docChg chg="modSld">
      <pc:chgData name="Brandon, Carrie" userId="S::c308b005@home.ku.edu::4a9c8037-3004-4cc3-ae42-b1690530f345" providerId="AD" clId="Web-{7B3F91B8-ED09-1910-9A4F-1ECC1CCE9B15}" dt="2025-08-25T20:22:22.840" v="361" actId="1076"/>
      <pc:docMkLst>
        <pc:docMk/>
      </pc:docMkLst>
      <pc:sldChg chg="addSp">
        <pc:chgData name="Brandon, Carrie" userId="S::c308b005@home.ku.edu::4a9c8037-3004-4cc3-ae42-b1690530f345" providerId="AD" clId="Web-{7B3F91B8-ED09-1910-9A4F-1ECC1CCE9B15}" dt="2025-08-25T20:17:05.095" v="251"/>
        <pc:sldMkLst>
          <pc:docMk/>
          <pc:sldMk cId="2317334896" sldId="338"/>
        </pc:sldMkLst>
      </pc:sldChg>
      <pc:sldChg chg="addSp modSp">
        <pc:chgData name="Brandon, Carrie" userId="S::c308b005@home.ku.edu::4a9c8037-3004-4cc3-ae42-b1690530f345" providerId="AD" clId="Web-{7B3F91B8-ED09-1910-9A4F-1ECC1CCE9B15}" dt="2025-08-25T18:27:59.432" v="129" actId="14100"/>
        <pc:sldMkLst>
          <pc:docMk/>
          <pc:sldMk cId="2895398262" sldId="888"/>
        </pc:sldMkLst>
      </pc:sldChg>
      <pc:sldChg chg="addSp delSp">
        <pc:chgData name="Brandon, Carrie" userId="S::c308b005@home.ku.edu::4a9c8037-3004-4cc3-ae42-b1690530f345" providerId="AD" clId="Web-{7B3F91B8-ED09-1910-9A4F-1ECC1CCE9B15}" dt="2025-08-25T20:06:56.933" v="181"/>
        <pc:sldMkLst>
          <pc:docMk/>
          <pc:sldMk cId="1467857024" sldId="901"/>
        </pc:sldMkLst>
      </pc:sldChg>
      <pc:sldChg chg="addSp modSp">
        <pc:chgData name="Brandon, Carrie" userId="S::c308b005@home.ku.edu::4a9c8037-3004-4cc3-ae42-b1690530f345" providerId="AD" clId="Web-{7B3F91B8-ED09-1910-9A4F-1ECC1CCE9B15}" dt="2025-08-25T19:13:09.581" v="165" actId="1076"/>
        <pc:sldMkLst>
          <pc:docMk/>
          <pc:sldMk cId="2915445156" sldId="1410"/>
        </pc:sldMkLst>
      </pc:sldChg>
      <pc:sldChg chg="addSp delSp modSp">
        <pc:chgData name="Brandon, Carrie" userId="S::c308b005@home.ku.edu::4a9c8037-3004-4cc3-ae42-b1690530f345" providerId="AD" clId="Web-{7B3F91B8-ED09-1910-9A4F-1ECC1CCE9B15}" dt="2025-08-25T17:25:39.753" v="64" actId="1076"/>
        <pc:sldMkLst>
          <pc:docMk/>
          <pc:sldMk cId="2294636702" sldId="1611"/>
        </pc:sldMkLst>
      </pc:sldChg>
      <pc:sldChg chg="addSp modSp">
        <pc:chgData name="Brandon, Carrie" userId="S::c308b005@home.ku.edu::4a9c8037-3004-4cc3-ae42-b1690530f345" providerId="AD" clId="Web-{7B3F91B8-ED09-1910-9A4F-1ECC1CCE9B15}" dt="2025-08-25T20:11:09.301" v="237" actId="1076"/>
        <pc:sldMkLst>
          <pc:docMk/>
          <pc:sldMk cId="3551177033" sldId="1612"/>
        </pc:sldMkLst>
      </pc:sldChg>
      <pc:sldChg chg="addSp modSp">
        <pc:chgData name="Brandon, Carrie" userId="S::c308b005@home.ku.edu::4a9c8037-3004-4cc3-ae42-b1690530f345" providerId="AD" clId="Web-{7B3F91B8-ED09-1910-9A4F-1ECC1CCE9B15}" dt="2025-08-25T19:10:41.422" v="133" actId="1076"/>
        <pc:sldMkLst>
          <pc:docMk/>
          <pc:sldMk cId="2387146513" sldId="1615"/>
        </pc:sldMkLst>
      </pc:sldChg>
      <pc:sldChg chg="addSp modSp">
        <pc:chgData name="Brandon, Carrie" userId="S::c308b005@home.ku.edu::4a9c8037-3004-4cc3-ae42-b1690530f345" providerId="AD" clId="Web-{7B3F91B8-ED09-1910-9A4F-1ECC1CCE9B15}" dt="2025-08-25T20:22:22.840" v="361" actId="1076"/>
        <pc:sldMkLst>
          <pc:docMk/>
          <pc:sldMk cId="3442296257" sldId="1621"/>
        </pc:sldMkLst>
      </pc:sldChg>
      <pc:sldChg chg="addSp">
        <pc:chgData name="Brandon, Carrie" userId="S::c308b005@home.ku.edu::4a9c8037-3004-4cc3-ae42-b1690530f345" providerId="AD" clId="Web-{7B3F91B8-ED09-1910-9A4F-1ECC1CCE9B15}" dt="2025-08-25T19:14:11.442" v="167"/>
        <pc:sldMkLst>
          <pc:docMk/>
          <pc:sldMk cId="3781561455" sldId="1731"/>
        </pc:sldMkLst>
      </pc:sldChg>
      <pc:sldChg chg="addSp">
        <pc:chgData name="Brandon, Carrie" userId="S::c308b005@home.ku.edu::4a9c8037-3004-4cc3-ae42-b1690530f345" providerId="AD" clId="Web-{7B3F91B8-ED09-1910-9A4F-1ECC1CCE9B15}" dt="2025-08-25T19:20:52.932" v="169"/>
        <pc:sldMkLst>
          <pc:docMk/>
          <pc:sldMk cId="1574296633" sldId="1732"/>
        </pc:sldMkLst>
      </pc:sldChg>
      <pc:sldChg chg="addSp">
        <pc:chgData name="Brandon, Carrie" userId="S::c308b005@home.ku.edu::4a9c8037-3004-4cc3-ae42-b1690530f345" providerId="AD" clId="Web-{7B3F91B8-ED09-1910-9A4F-1ECC1CCE9B15}" dt="2025-08-25T20:04:52.148" v="171"/>
        <pc:sldMkLst>
          <pc:docMk/>
          <pc:sldMk cId="3484194504" sldId="1811"/>
        </pc:sldMkLst>
      </pc:sldChg>
      <pc:sldChg chg="addSp modSp">
        <pc:chgData name="Brandon, Carrie" userId="S::c308b005@home.ku.edu::4a9c8037-3004-4cc3-ae42-b1690530f345" providerId="AD" clId="Web-{7B3F91B8-ED09-1910-9A4F-1ECC1CCE9B15}" dt="2025-08-25T20:06:03.682" v="175" actId="1076"/>
        <pc:sldMkLst>
          <pc:docMk/>
          <pc:sldMk cId="863904685" sldId="1815"/>
        </pc:sldMkLst>
      </pc:sldChg>
      <pc:sldChg chg="addSp delSp modSp">
        <pc:chgData name="Brandon, Carrie" userId="S::c308b005@home.ku.edu::4a9c8037-3004-4cc3-ae42-b1690530f345" providerId="AD" clId="Web-{7B3F91B8-ED09-1910-9A4F-1ECC1CCE9B15}" dt="2025-08-25T20:09:00.781" v="190"/>
        <pc:sldMkLst>
          <pc:docMk/>
          <pc:sldMk cId="2751792586" sldId="1910"/>
        </pc:sldMkLst>
      </pc:sldChg>
      <pc:sldChg chg="addSp modSp">
        <pc:chgData name="Brandon, Carrie" userId="S::c308b005@home.ku.edu::4a9c8037-3004-4cc3-ae42-b1690530f345" providerId="AD" clId="Web-{7B3F91B8-ED09-1910-9A4F-1ECC1CCE9B15}" dt="2025-08-25T17:16:19.906" v="21" actId="1076"/>
        <pc:sldMkLst>
          <pc:docMk/>
          <pc:sldMk cId="2827287498" sldId="1935"/>
        </pc:sldMkLst>
      </pc:sldChg>
      <pc:sldChg chg="addSp modSp">
        <pc:chgData name="Brandon, Carrie" userId="S::c308b005@home.ku.edu::4a9c8037-3004-4cc3-ae42-b1690530f345" providerId="AD" clId="Web-{7B3F91B8-ED09-1910-9A4F-1ECC1CCE9B15}" dt="2025-08-25T17:15:17.998" v="17" actId="14100"/>
        <pc:sldMkLst>
          <pc:docMk/>
          <pc:sldMk cId="2574360009" sldId="1953"/>
        </pc:sldMkLst>
      </pc:sldChg>
      <pc:sldChg chg="addSp">
        <pc:chgData name="Brandon, Carrie" userId="S::c308b005@home.ku.edu::4a9c8037-3004-4cc3-ae42-b1690530f345" providerId="AD" clId="Web-{7B3F91B8-ED09-1910-9A4F-1ECC1CCE9B15}" dt="2025-08-25T20:16:32.297" v="249"/>
        <pc:sldMkLst>
          <pc:docMk/>
          <pc:sldMk cId="28167795" sldId="1996"/>
        </pc:sldMkLst>
      </pc:sldChg>
      <pc:sldChg chg="addSp modSp">
        <pc:chgData name="Brandon, Carrie" userId="S::c308b005@home.ku.edu::4a9c8037-3004-4cc3-ae42-b1690530f345" providerId="AD" clId="Web-{7B3F91B8-ED09-1910-9A4F-1ECC1CCE9B15}" dt="2025-08-25T20:11:21.099" v="240" actId="1076"/>
        <pc:sldMkLst>
          <pc:docMk/>
          <pc:sldMk cId="2782426241" sldId="2014"/>
        </pc:sldMkLst>
      </pc:sldChg>
      <pc:sldChg chg="addSp modSp">
        <pc:chgData name="Brandon, Carrie" userId="S::c308b005@home.ku.edu::4a9c8037-3004-4cc3-ae42-b1690530f345" providerId="AD" clId="Web-{7B3F91B8-ED09-1910-9A4F-1ECC1CCE9B15}" dt="2025-08-25T20:11:40.349" v="243" actId="1076"/>
        <pc:sldMkLst>
          <pc:docMk/>
          <pc:sldMk cId="2689645220" sldId="2031"/>
        </pc:sldMkLst>
        <pc:spChg chg="add mod">
          <ac:chgData name="Brandon, Carrie" userId="S::c308b005@home.ku.edu::4a9c8037-3004-4cc3-ae42-b1690530f345" providerId="AD" clId="Web-{7B3F91B8-ED09-1910-9A4F-1ECC1CCE9B15}" dt="2025-08-25T20:11:40.334" v="242" actId="1076"/>
          <ac:spMkLst>
            <pc:docMk/>
            <pc:sldMk cId="2689645220" sldId="2031"/>
            <ac:spMk id="3" creationId="{0E73CFB2-68C4-6718-B3CF-5C4B70F4D664}"/>
          </ac:spMkLst>
        </pc:spChg>
        <pc:picChg chg="add mod">
          <ac:chgData name="Brandon, Carrie" userId="S::c308b005@home.ku.edu::4a9c8037-3004-4cc3-ae42-b1690530f345" providerId="AD" clId="Web-{7B3F91B8-ED09-1910-9A4F-1ECC1CCE9B15}" dt="2025-08-25T20:11:40.349" v="243" actId="1076"/>
          <ac:picMkLst>
            <pc:docMk/>
            <pc:sldMk cId="2689645220" sldId="2031"/>
            <ac:picMk id="5" creationId="{230BA774-6A0D-7E58-D93A-B6A9A92CCD4B}"/>
          </ac:picMkLst>
        </pc:picChg>
      </pc:sldChg>
      <pc:sldChg chg="addSp modSp">
        <pc:chgData name="Brandon, Carrie" userId="S::c308b005@home.ku.edu::4a9c8037-3004-4cc3-ae42-b1690530f345" providerId="AD" clId="Web-{7B3F91B8-ED09-1910-9A4F-1ECC1CCE9B15}" dt="2025-08-25T20:15:17.622" v="247" actId="1076"/>
        <pc:sldMkLst>
          <pc:docMk/>
          <pc:sldMk cId="3960015087" sldId="2116"/>
        </pc:sldMkLst>
      </pc:sldChg>
      <pc:sldChg chg="addSp modSp">
        <pc:chgData name="Brandon, Carrie" userId="S::c308b005@home.ku.edu::4a9c8037-3004-4cc3-ae42-b1690530f345" providerId="AD" clId="Web-{7B3F91B8-ED09-1910-9A4F-1ECC1CCE9B15}" dt="2025-08-25T20:10:22.269" v="232" actId="14100"/>
        <pc:sldMkLst>
          <pc:docMk/>
          <pc:sldMk cId="2240061396" sldId="2119"/>
        </pc:sldMkLst>
      </pc:sldChg>
      <pc:sldChg chg="addSp delSp modSp">
        <pc:chgData name="Brandon, Carrie" userId="S::c308b005@home.ku.edu::4a9c8037-3004-4cc3-ae42-b1690530f345" providerId="AD" clId="Web-{7B3F91B8-ED09-1910-9A4F-1ECC1CCE9B15}" dt="2025-08-25T20:18:43.208" v="258"/>
        <pc:sldMkLst>
          <pc:docMk/>
          <pc:sldMk cId="1790682422" sldId="2132"/>
        </pc:sldMkLst>
      </pc:sldChg>
      <pc:sldChg chg="addSp modSp">
        <pc:chgData name="Brandon, Carrie" userId="S::c308b005@home.ku.edu::4a9c8037-3004-4cc3-ae42-b1690530f345" providerId="AD" clId="Web-{7B3F91B8-ED09-1910-9A4F-1ECC1CCE9B15}" dt="2025-08-25T20:21:45.464" v="357" actId="1076"/>
        <pc:sldMkLst>
          <pc:docMk/>
          <pc:sldMk cId="1007162420" sldId="2152"/>
        </pc:sldMkLst>
        <pc:spChg chg="add mod">
          <ac:chgData name="Brandon, Carrie" userId="S::c308b005@home.ku.edu::4a9c8037-3004-4cc3-ae42-b1690530f345" providerId="AD" clId="Web-{7B3F91B8-ED09-1910-9A4F-1ECC1CCE9B15}" dt="2025-08-25T20:20:37.993" v="334" actId="14100"/>
          <ac:spMkLst>
            <pc:docMk/>
            <pc:sldMk cId="1007162420" sldId="2152"/>
            <ac:spMk id="4" creationId="{B2BAB27A-5CE2-1681-B185-537D76B4B7D7}"/>
          </ac:spMkLst>
        </pc:spChg>
        <pc:picChg chg="add mod">
          <ac:chgData name="Brandon, Carrie" userId="S::c308b005@home.ku.edu::4a9c8037-3004-4cc3-ae42-b1690530f345" providerId="AD" clId="Web-{7B3F91B8-ED09-1910-9A4F-1ECC1CCE9B15}" dt="2025-08-25T20:19:54.944" v="301" actId="1076"/>
          <ac:picMkLst>
            <pc:docMk/>
            <pc:sldMk cId="1007162420" sldId="2152"/>
            <ac:picMk id="6" creationId="{2B5083FE-BF27-78DC-607D-5EF640B4B96D}"/>
          </ac:picMkLst>
        </pc:picChg>
      </pc:sldChg>
      <pc:sldChg chg="addSp modSp">
        <pc:chgData name="Brandon, Carrie" userId="S::c308b005@home.ku.edu::4a9c8037-3004-4cc3-ae42-b1690530f345" providerId="AD" clId="Web-{7B3F91B8-ED09-1910-9A4F-1ECC1CCE9B15}" dt="2025-08-25T20:19:40.569" v="297" actId="14100"/>
        <pc:sldMkLst>
          <pc:docMk/>
          <pc:sldMk cId="1319524451" sldId="2171"/>
        </pc:sldMkLst>
      </pc:sldChg>
    </pc:docChg>
  </pc:docChgLst>
  <pc:docChgLst>
    <pc:chgData name="Weiss, Joni Lynne" userId="d807cf79-4c5d-4701-9650-ceb059df37da" providerId="ADAL" clId="{A475512E-8ABE-4AD4-A1A6-08184837DEF5}"/>
    <pc:docChg chg="modSld">
      <pc:chgData name="Weiss, Joni Lynne" userId="d807cf79-4c5d-4701-9650-ceb059df37da" providerId="ADAL" clId="{A475512E-8ABE-4AD4-A1A6-08184837DEF5}" dt="2025-04-15T15:41:49.449" v="1" actId="20577"/>
      <pc:docMkLst>
        <pc:docMk/>
      </pc:docMkLst>
      <pc:sldChg chg="modSp mod">
        <pc:chgData name="Weiss, Joni Lynne" userId="d807cf79-4c5d-4701-9650-ceb059df37da" providerId="ADAL" clId="{A475512E-8ABE-4AD4-A1A6-08184837DEF5}" dt="2025-04-15T15:41:49.449" v="1" actId="20577"/>
        <pc:sldMkLst>
          <pc:docMk/>
          <pc:sldMk cId="28167795" sldId="1996"/>
        </pc:sldMkLst>
      </pc:sldChg>
    </pc:docChg>
  </pc:docChgLst>
  <pc:docChgLst>
    <pc:chgData name="Buckman, Mark" userId="143108ed-1948-4344-b71d-df851b3c54dd" providerId="ADAL" clId="{1AADACB2-CF11-4D7C-A06D-1655CC2B1BD4}"/>
    <pc:docChg chg="undo custSel modSld">
      <pc:chgData name="Buckman, Mark" userId="143108ed-1948-4344-b71d-df851b3c54dd" providerId="ADAL" clId="{1AADACB2-CF11-4D7C-A06D-1655CC2B1BD4}" dt="2025-04-15T14:52:10.679" v="53"/>
      <pc:docMkLst>
        <pc:docMk/>
      </pc:docMkLst>
      <pc:sldChg chg="modSp">
        <pc:chgData name="Buckman, Mark" userId="143108ed-1948-4344-b71d-df851b3c54dd" providerId="ADAL" clId="{1AADACB2-CF11-4D7C-A06D-1655CC2B1BD4}" dt="2025-04-15T14:45:29.447" v="1" actId="14826"/>
        <pc:sldMkLst>
          <pc:docMk/>
          <pc:sldMk cId="2842651144" sldId="264"/>
        </pc:sldMkLst>
      </pc:sldChg>
      <pc:sldChg chg="modSp">
        <pc:chgData name="Buckman, Mark" userId="143108ed-1948-4344-b71d-df851b3c54dd" providerId="ADAL" clId="{1AADACB2-CF11-4D7C-A06D-1655CC2B1BD4}" dt="2025-04-15T14:49:24.658" v="25" actId="14826"/>
        <pc:sldMkLst>
          <pc:docMk/>
          <pc:sldMk cId="1467857024" sldId="901"/>
        </pc:sldMkLst>
      </pc:sldChg>
      <pc:sldChg chg="modSp">
        <pc:chgData name="Buckman, Mark" userId="143108ed-1948-4344-b71d-df851b3c54dd" providerId="ADAL" clId="{1AADACB2-CF11-4D7C-A06D-1655CC2B1BD4}" dt="2025-04-15T14:49:35.645" v="26" actId="14826"/>
        <pc:sldMkLst>
          <pc:docMk/>
          <pc:sldMk cId="2231980356" sldId="1609"/>
        </pc:sldMkLst>
      </pc:sldChg>
      <pc:sldChg chg="addSp delSp modSp mod">
        <pc:chgData name="Buckman, Mark" userId="143108ed-1948-4344-b71d-df851b3c54dd" providerId="ADAL" clId="{1AADACB2-CF11-4D7C-A06D-1655CC2B1BD4}" dt="2025-04-15T14:50:01.740" v="37"/>
        <pc:sldMkLst>
          <pc:docMk/>
          <pc:sldMk cId="2051300379" sldId="1614"/>
        </pc:sldMkLst>
      </pc:sldChg>
      <pc:sldChg chg="addSp delSp modSp mod">
        <pc:chgData name="Buckman, Mark" userId="143108ed-1948-4344-b71d-df851b3c54dd" providerId="ADAL" clId="{1AADACB2-CF11-4D7C-A06D-1655CC2B1BD4}" dt="2025-04-15T14:49:58.958" v="34"/>
        <pc:sldMkLst>
          <pc:docMk/>
          <pc:sldMk cId="285191106" sldId="1629"/>
        </pc:sldMkLst>
      </pc:sldChg>
      <pc:sldChg chg="addSp delSp modSp mod">
        <pc:chgData name="Buckman, Mark" userId="143108ed-1948-4344-b71d-df851b3c54dd" providerId="ADAL" clId="{1AADACB2-CF11-4D7C-A06D-1655CC2B1BD4}" dt="2025-04-15T14:49:59.787" v="35"/>
        <pc:sldMkLst>
          <pc:docMk/>
          <pc:sldMk cId="4119488740" sldId="1630"/>
        </pc:sldMkLst>
      </pc:sldChg>
      <pc:sldChg chg="addSp delSp modSp mod">
        <pc:chgData name="Buckman, Mark" userId="143108ed-1948-4344-b71d-df851b3c54dd" providerId="ADAL" clId="{1AADACB2-CF11-4D7C-A06D-1655CC2B1BD4}" dt="2025-04-15T14:50:00.968" v="36"/>
        <pc:sldMkLst>
          <pc:docMk/>
          <pc:sldMk cId="3133340483" sldId="1631"/>
        </pc:sldMkLst>
      </pc:sldChg>
      <pc:sldChg chg="addSp delSp modSp mod">
        <pc:chgData name="Buckman, Mark" userId="143108ed-1948-4344-b71d-df851b3c54dd" providerId="ADAL" clId="{1AADACB2-CF11-4D7C-A06D-1655CC2B1BD4}" dt="2025-04-15T14:50:03" v="38"/>
        <pc:sldMkLst>
          <pc:docMk/>
          <pc:sldMk cId="443368346" sldId="1633"/>
        </pc:sldMkLst>
      </pc:sldChg>
      <pc:sldChg chg="addSp delSp modSp mod">
        <pc:chgData name="Buckman, Mark" userId="143108ed-1948-4344-b71d-df851b3c54dd" providerId="ADAL" clId="{1AADACB2-CF11-4D7C-A06D-1655CC2B1BD4}" dt="2025-04-15T14:50:03.856" v="39"/>
        <pc:sldMkLst>
          <pc:docMk/>
          <pc:sldMk cId="2583996974" sldId="1636"/>
        </pc:sldMkLst>
      </pc:sldChg>
      <pc:sldChg chg="addSp delSp modSp mod">
        <pc:chgData name="Buckman, Mark" userId="143108ed-1948-4344-b71d-df851b3c54dd" providerId="ADAL" clId="{1AADACB2-CF11-4D7C-A06D-1655CC2B1BD4}" dt="2025-04-15T14:52:10.679" v="53"/>
        <pc:sldMkLst>
          <pc:docMk/>
          <pc:sldMk cId="1787855055" sldId="1637"/>
        </pc:sldMkLst>
      </pc:sldChg>
      <pc:sldChg chg="modSp">
        <pc:chgData name="Buckman, Mark" userId="143108ed-1948-4344-b71d-df851b3c54dd" providerId="ADAL" clId="{1AADACB2-CF11-4D7C-A06D-1655CC2B1BD4}" dt="2025-04-15T14:46:21.197" v="5" actId="14826"/>
        <pc:sldMkLst>
          <pc:docMk/>
          <pc:sldMk cId="1560263924" sldId="1662"/>
        </pc:sldMkLst>
      </pc:sldChg>
      <pc:sldChg chg="addSp delSp modSp mod">
        <pc:chgData name="Buckman, Mark" userId="143108ed-1948-4344-b71d-df851b3c54dd" providerId="ADAL" clId="{1AADACB2-CF11-4D7C-A06D-1655CC2B1BD4}" dt="2025-04-15T14:51:37.466" v="52" actId="1076"/>
        <pc:sldMkLst>
          <pc:docMk/>
          <pc:sldMk cId="2374295461" sldId="1666"/>
        </pc:sldMkLst>
      </pc:sldChg>
      <pc:sldChg chg="modSp">
        <pc:chgData name="Buckman, Mark" userId="143108ed-1948-4344-b71d-df851b3c54dd" providerId="ADAL" clId="{1AADACB2-CF11-4D7C-A06D-1655CC2B1BD4}" dt="2025-04-15T14:49:08.737" v="24" actId="14826"/>
        <pc:sldMkLst>
          <pc:docMk/>
          <pc:sldMk cId="1483211079" sldId="1781"/>
        </pc:sldMkLst>
      </pc:sldChg>
      <pc:sldChg chg="modSp">
        <pc:chgData name="Buckman, Mark" userId="143108ed-1948-4344-b71d-df851b3c54dd" providerId="ADAL" clId="{1AADACB2-CF11-4D7C-A06D-1655CC2B1BD4}" dt="2025-04-15T14:46:48.351" v="6" actId="14826"/>
        <pc:sldMkLst>
          <pc:docMk/>
          <pc:sldMk cId="3709830784" sldId="1810"/>
        </pc:sldMkLst>
      </pc:sldChg>
      <pc:sldChg chg="addSp delSp modSp mod">
        <pc:chgData name="Buckman, Mark" userId="143108ed-1948-4344-b71d-df851b3c54dd" providerId="ADAL" clId="{1AADACB2-CF11-4D7C-A06D-1655CC2B1BD4}" dt="2025-04-15T14:47:31.296" v="16"/>
        <pc:sldMkLst>
          <pc:docMk/>
          <pc:sldMk cId="3484194504" sldId="1811"/>
        </pc:sldMkLst>
      </pc:sldChg>
      <pc:sldChg chg="addSp delSp modSp mod">
        <pc:chgData name="Buckman, Mark" userId="143108ed-1948-4344-b71d-df851b3c54dd" providerId="ADAL" clId="{1AADACB2-CF11-4D7C-A06D-1655CC2B1BD4}" dt="2025-04-15T14:47:32.075" v="17"/>
        <pc:sldMkLst>
          <pc:docMk/>
          <pc:sldMk cId="2827509226" sldId="1812"/>
        </pc:sldMkLst>
      </pc:sldChg>
      <pc:sldChg chg="addSp delSp modSp mod">
        <pc:chgData name="Buckman, Mark" userId="143108ed-1948-4344-b71d-df851b3c54dd" providerId="ADAL" clId="{1AADACB2-CF11-4D7C-A06D-1655CC2B1BD4}" dt="2025-04-15T14:47:33.055" v="18"/>
        <pc:sldMkLst>
          <pc:docMk/>
          <pc:sldMk cId="851495831" sldId="1813"/>
        </pc:sldMkLst>
      </pc:sldChg>
      <pc:sldChg chg="addSp delSp modSp mod">
        <pc:chgData name="Buckman, Mark" userId="143108ed-1948-4344-b71d-df851b3c54dd" providerId="ADAL" clId="{1AADACB2-CF11-4D7C-A06D-1655CC2B1BD4}" dt="2025-04-15T14:47:33.981" v="19"/>
        <pc:sldMkLst>
          <pc:docMk/>
          <pc:sldMk cId="980716874" sldId="1814"/>
        </pc:sldMkLst>
      </pc:sldChg>
      <pc:sldChg chg="addSp delSp modSp mod">
        <pc:chgData name="Buckman, Mark" userId="143108ed-1948-4344-b71d-df851b3c54dd" providerId="ADAL" clId="{1AADACB2-CF11-4D7C-A06D-1655CC2B1BD4}" dt="2025-04-15T14:47:39.551" v="20"/>
        <pc:sldMkLst>
          <pc:docMk/>
          <pc:sldMk cId="863904685" sldId="1815"/>
        </pc:sldMkLst>
      </pc:sldChg>
      <pc:sldChg chg="addSp delSp modSp mod">
        <pc:chgData name="Buckman, Mark" userId="143108ed-1948-4344-b71d-df851b3c54dd" providerId="ADAL" clId="{1AADACB2-CF11-4D7C-A06D-1655CC2B1BD4}" dt="2025-04-15T14:47:42.152" v="21"/>
        <pc:sldMkLst>
          <pc:docMk/>
          <pc:sldMk cId="2896954566" sldId="1816"/>
        </pc:sldMkLst>
      </pc:sldChg>
      <pc:sldChg chg="addSp delSp modSp mod">
        <pc:chgData name="Buckman, Mark" userId="143108ed-1948-4344-b71d-df851b3c54dd" providerId="ADAL" clId="{1AADACB2-CF11-4D7C-A06D-1655CC2B1BD4}" dt="2025-04-15T14:47:42.971" v="22"/>
        <pc:sldMkLst>
          <pc:docMk/>
          <pc:sldMk cId="341351981" sldId="1819"/>
        </pc:sldMkLst>
      </pc:sldChg>
      <pc:sldChg chg="modSp">
        <pc:chgData name="Buckman, Mark" userId="143108ed-1948-4344-b71d-df851b3c54dd" providerId="ADAL" clId="{1AADACB2-CF11-4D7C-A06D-1655CC2B1BD4}" dt="2025-04-15T14:45:54.652" v="3" actId="14826"/>
        <pc:sldMkLst>
          <pc:docMk/>
          <pc:sldMk cId="837041270" sldId="1966"/>
        </pc:sldMkLst>
      </pc:sldChg>
    </pc:docChg>
  </pc:docChgLst>
  <pc:docChgLst>
    <pc:chgData name="Williams, Stacie Nicole" userId="557e7285-5eed-4251-8df7-94b561a4ad8f" providerId="ADAL" clId="{6C4FEAFD-8B04-4B0B-BF59-F1ECCEDC38AA}"/>
    <pc:docChg chg="undo custSel modSld">
      <pc:chgData name="Williams, Stacie Nicole" userId="557e7285-5eed-4251-8df7-94b561a4ad8f" providerId="ADAL" clId="{6C4FEAFD-8B04-4B0B-BF59-F1ECCEDC38AA}" dt="2025-03-12T15:05:08.907" v="464" actId="20577"/>
      <pc:docMkLst>
        <pc:docMk/>
      </pc:docMkLst>
      <pc:sldChg chg="addSp modSp mod">
        <pc:chgData name="Williams, Stacie Nicole" userId="557e7285-5eed-4251-8df7-94b561a4ad8f" providerId="ADAL" clId="{6C4FEAFD-8B04-4B0B-BF59-F1ECCEDC38AA}" dt="2025-03-12T15:00:56.022" v="463" actId="1076"/>
        <pc:sldMkLst>
          <pc:docMk/>
          <pc:sldMk cId="46010162" sldId="1959"/>
        </pc:sldMkLst>
      </pc:sldChg>
      <pc:sldChg chg="delSp modSp mod">
        <pc:chgData name="Williams, Stacie Nicole" userId="557e7285-5eed-4251-8df7-94b561a4ad8f" providerId="ADAL" clId="{6C4FEAFD-8B04-4B0B-BF59-F1ECCEDC38AA}" dt="2025-03-12T15:05:08.907" v="464" actId="20577"/>
        <pc:sldMkLst>
          <pc:docMk/>
          <pc:sldMk cId="3713359631" sldId="2103"/>
        </pc:sldMkLst>
      </pc:sldChg>
    </pc:docChg>
  </pc:docChgLst>
  <pc:docChgLst>
    <pc:chgData name="Sarasin, Elise" userId="051ede2b-3008-44c0-bb19-c9bb04b8c5c9" providerId="ADAL" clId="{951C9732-4262-4F31-8B86-071AE6928733}"/>
    <pc:docChg chg="modSld">
      <pc:chgData name="Sarasin, Elise" userId="051ede2b-3008-44c0-bb19-c9bb04b8c5c9" providerId="ADAL" clId="{951C9732-4262-4F31-8B86-071AE6928733}" dt="2025-05-01T20:13:21.503" v="0" actId="1362"/>
      <pc:docMkLst>
        <pc:docMk/>
      </pc:docMkLst>
      <pc:sldChg chg="modSp mod">
        <pc:chgData name="Sarasin, Elise" userId="051ede2b-3008-44c0-bb19-c9bb04b8c5c9" providerId="ADAL" clId="{951C9732-4262-4F31-8B86-071AE6928733}" dt="2025-05-01T20:13:21.503" v="0" actId="1362"/>
        <pc:sldMkLst>
          <pc:docMk/>
          <pc:sldMk cId="875798599" sldId="2168"/>
        </pc:sldMkLst>
      </pc:sldChg>
    </pc:docChg>
  </pc:docChgLst>
  <pc:docChgLst>
    <pc:chgData name="Sarasin, Elise" userId="051ede2b-3008-44c0-bb19-c9bb04b8c5c9" providerId="ADAL" clId="{D14FE279-7A71-48CC-88C4-BAC93AA6C4D9}"/>
    <pc:docChg chg="custSel modSld">
      <pc:chgData name="Sarasin, Elise" userId="051ede2b-3008-44c0-bb19-c9bb04b8c5c9" providerId="ADAL" clId="{D14FE279-7A71-48CC-88C4-BAC93AA6C4D9}" dt="2025-03-25T15:36:52.428" v="267" actId="20577"/>
      <pc:docMkLst>
        <pc:docMk/>
      </pc:docMkLst>
      <pc:sldChg chg="modSp mod">
        <pc:chgData name="Sarasin, Elise" userId="051ede2b-3008-44c0-bb19-c9bb04b8c5c9" providerId="ADAL" clId="{D14FE279-7A71-48CC-88C4-BAC93AA6C4D9}" dt="2025-03-25T14:07:35.625" v="121" actId="113"/>
        <pc:sldMkLst>
          <pc:docMk/>
          <pc:sldMk cId="2294636702" sldId="1611"/>
        </pc:sldMkLst>
      </pc:sldChg>
      <pc:sldChg chg="addSp modSp mod">
        <pc:chgData name="Sarasin, Elise" userId="051ede2b-3008-44c0-bb19-c9bb04b8c5c9" providerId="ADAL" clId="{D14FE279-7A71-48CC-88C4-BAC93AA6C4D9}" dt="2025-03-25T15:36:52.428" v="267" actId="20577"/>
        <pc:sldMkLst>
          <pc:docMk/>
          <pc:sldMk cId="3821069808" sldId="1911"/>
        </pc:sldMkLst>
      </pc:sldChg>
      <pc:sldChg chg="modSp mod">
        <pc:chgData name="Sarasin, Elise" userId="051ede2b-3008-44c0-bb19-c9bb04b8c5c9" providerId="ADAL" clId="{D14FE279-7A71-48CC-88C4-BAC93AA6C4D9}" dt="2025-03-24T18:11:57.426" v="12" actId="20577"/>
        <pc:sldMkLst>
          <pc:docMk/>
          <pc:sldMk cId="507879898" sldId="1957"/>
        </pc:sldMkLst>
      </pc:sldChg>
      <pc:sldChg chg="addSp modSp mod">
        <pc:chgData name="Sarasin, Elise" userId="051ede2b-3008-44c0-bb19-c9bb04b8c5c9" providerId="ADAL" clId="{D14FE279-7A71-48CC-88C4-BAC93AA6C4D9}" dt="2025-03-25T14:09:20.437" v="218" actId="20577"/>
        <pc:sldMkLst>
          <pc:docMk/>
          <pc:sldMk cId="2240061396" sldId="2119"/>
        </pc:sldMkLst>
      </pc:sldChg>
      <pc:sldChg chg="addSp modSp">
        <pc:chgData name="Sarasin, Elise" userId="051ede2b-3008-44c0-bb19-c9bb04b8c5c9" providerId="ADAL" clId="{D14FE279-7A71-48CC-88C4-BAC93AA6C4D9}" dt="2025-03-25T14:10:21.765" v="219"/>
        <pc:sldMkLst>
          <pc:docMk/>
          <pc:sldMk cId="4173188629" sldId="2163"/>
        </pc:sldMkLst>
      </pc:sldChg>
      <pc:sldChg chg="addSp modSp mod">
        <pc:chgData name="Sarasin, Elise" userId="051ede2b-3008-44c0-bb19-c9bb04b8c5c9" providerId="ADAL" clId="{D14FE279-7A71-48CC-88C4-BAC93AA6C4D9}" dt="2025-03-24T18:24:07.192" v="120" actId="20577"/>
        <pc:sldMkLst>
          <pc:docMk/>
          <pc:sldMk cId="1319524451" sldId="2171"/>
        </pc:sldMkLst>
      </pc:sldChg>
    </pc:docChg>
  </pc:docChgLst>
  <pc:docChgLst>
    <pc:chgData name="Sarasin, Elise" userId="051ede2b-3008-44c0-bb19-c9bb04b8c5c9" providerId="ADAL" clId="{1E3E762D-DFF5-2141-A49F-25F22C5E0C5B}"/>
    <pc:docChg chg="undo custSel modSld">
      <pc:chgData name="Sarasin, Elise" userId="051ede2b-3008-44c0-bb19-c9bb04b8c5c9" providerId="ADAL" clId="{1E3E762D-DFF5-2141-A49F-25F22C5E0C5B}" dt="2025-04-15T21:48:32.558" v="30"/>
      <pc:docMkLst>
        <pc:docMk/>
      </pc:docMkLst>
      <pc:sldChg chg="modAnim">
        <pc:chgData name="Sarasin, Elise" userId="051ede2b-3008-44c0-bb19-c9bb04b8c5c9" providerId="ADAL" clId="{1E3E762D-DFF5-2141-A49F-25F22C5E0C5B}" dt="2025-04-15T21:48:32.558" v="30"/>
        <pc:sldMkLst>
          <pc:docMk/>
          <pc:sldMk cId="4119488740" sldId="1630"/>
        </pc:sldMkLst>
      </pc:sldChg>
      <pc:sldChg chg="delSp modSp mod">
        <pc:chgData name="Sarasin, Elise" userId="051ede2b-3008-44c0-bb19-c9bb04b8c5c9" providerId="ADAL" clId="{1E3E762D-DFF5-2141-A49F-25F22C5E0C5B}" dt="2025-04-15T21:44:35.997" v="11" actId="478"/>
        <pc:sldMkLst>
          <pc:docMk/>
          <pc:sldMk cId="1560263924" sldId="1662"/>
        </pc:sldMkLst>
      </pc:sldChg>
      <pc:sldChg chg="modTransition">
        <pc:chgData name="Sarasin, Elise" userId="051ede2b-3008-44c0-bb19-c9bb04b8c5c9" providerId="ADAL" clId="{1E3E762D-DFF5-2141-A49F-25F22C5E0C5B}" dt="2025-04-15T21:14:53.938" v="0"/>
        <pc:sldMkLst>
          <pc:docMk/>
          <pc:sldMk cId="1483211079" sldId="1781"/>
        </pc:sldMkLst>
      </pc:sldChg>
      <pc:sldChg chg="addSp delSp modSp mod">
        <pc:chgData name="Sarasin, Elise" userId="051ede2b-3008-44c0-bb19-c9bb04b8c5c9" providerId="ADAL" clId="{1E3E762D-DFF5-2141-A49F-25F22C5E0C5B}" dt="2025-04-15T21:44:11.947" v="5" actId="478"/>
        <pc:sldMkLst>
          <pc:docMk/>
          <pc:sldMk cId="3709830784" sldId="1810"/>
        </pc:sldMkLst>
      </pc:sldChg>
      <pc:sldChg chg="delSp modSp mod">
        <pc:chgData name="Sarasin, Elise" userId="051ede2b-3008-44c0-bb19-c9bb04b8c5c9" providerId="ADAL" clId="{1E3E762D-DFF5-2141-A49F-25F22C5E0C5B}" dt="2025-04-15T21:45:30.980" v="13" actId="478"/>
        <pc:sldMkLst>
          <pc:docMk/>
          <pc:sldMk cId="3484194504" sldId="1811"/>
        </pc:sldMkLst>
      </pc:sldChg>
      <pc:sldChg chg="delSp modSp mod">
        <pc:chgData name="Sarasin, Elise" userId="051ede2b-3008-44c0-bb19-c9bb04b8c5c9" providerId="ADAL" clId="{1E3E762D-DFF5-2141-A49F-25F22C5E0C5B}" dt="2025-04-15T21:45:43.012" v="15" actId="478"/>
        <pc:sldMkLst>
          <pc:docMk/>
          <pc:sldMk cId="2827509226" sldId="1812"/>
        </pc:sldMkLst>
      </pc:sldChg>
      <pc:sldChg chg="delSp modSp mod">
        <pc:chgData name="Sarasin, Elise" userId="051ede2b-3008-44c0-bb19-c9bb04b8c5c9" providerId="ADAL" clId="{1E3E762D-DFF5-2141-A49F-25F22C5E0C5B}" dt="2025-04-15T21:45:53.919" v="17" actId="478"/>
        <pc:sldMkLst>
          <pc:docMk/>
          <pc:sldMk cId="851495831" sldId="1813"/>
        </pc:sldMkLst>
      </pc:sldChg>
      <pc:sldChg chg="delSp modSp mod">
        <pc:chgData name="Sarasin, Elise" userId="051ede2b-3008-44c0-bb19-c9bb04b8c5c9" providerId="ADAL" clId="{1E3E762D-DFF5-2141-A49F-25F22C5E0C5B}" dt="2025-04-15T21:46:00.075" v="19" actId="478"/>
        <pc:sldMkLst>
          <pc:docMk/>
          <pc:sldMk cId="980716874" sldId="1814"/>
        </pc:sldMkLst>
      </pc:sldChg>
      <pc:sldChg chg="addSp delSp modSp mod">
        <pc:chgData name="Sarasin, Elise" userId="051ede2b-3008-44c0-bb19-c9bb04b8c5c9" providerId="ADAL" clId="{1E3E762D-DFF5-2141-A49F-25F22C5E0C5B}" dt="2025-04-15T21:46:12.095" v="23" actId="478"/>
        <pc:sldMkLst>
          <pc:docMk/>
          <pc:sldMk cId="863904685" sldId="1815"/>
        </pc:sldMkLst>
      </pc:sldChg>
      <pc:sldChg chg="delSp modSp mod">
        <pc:chgData name="Sarasin, Elise" userId="051ede2b-3008-44c0-bb19-c9bb04b8c5c9" providerId="ADAL" clId="{1E3E762D-DFF5-2141-A49F-25F22C5E0C5B}" dt="2025-04-15T21:46:20.801" v="27" actId="478"/>
        <pc:sldMkLst>
          <pc:docMk/>
          <pc:sldMk cId="2896954566" sldId="1816"/>
        </pc:sldMkLst>
      </pc:sldChg>
      <pc:sldChg chg="delSp modSp mod">
        <pc:chgData name="Sarasin, Elise" userId="051ede2b-3008-44c0-bb19-c9bb04b8c5c9" providerId="ADAL" clId="{1E3E762D-DFF5-2141-A49F-25F22C5E0C5B}" dt="2025-04-15T21:46:30.474" v="29" actId="478"/>
        <pc:sldMkLst>
          <pc:docMk/>
          <pc:sldMk cId="341351981" sldId="1819"/>
        </pc:sldMkLst>
      </pc:sldChg>
    </pc:docChg>
  </pc:docChgLst>
  <pc:docChgLst>
    <pc:chgData name="Sarasin, Elise" userId="051ede2b-3008-44c0-bb19-c9bb04b8c5c9" providerId="ADAL" clId="{F1AA479D-953B-422B-9FD2-65D251ACA4FB}"/>
    <pc:docChg chg="undo custSel addSld delSld modSld sldOrd modSection">
      <pc:chgData name="Sarasin, Elise" userId="051ede2b-3008-44c0-bb19-c9bb04b8c5c9" providerId="ADAL" clId="{F1AA479D-953B-422B-9FD2-65D251ACA4FB}" dt="2025-08-25T22:01:16.133" v="263"/>
      <pc:docMkLst>
        <pc:docMk/>
      </pc:docMkLst>
      <pc:sldChg chg="del ord">
        <pc:chgData name="Sarasin, Elise" userId="051ede2b-3008-44c0-bb19-c9bb04b8c5c9" providerId="ADAL" clId="{F1AA479D-953B-422B-9FD2-65D251ACA4FB}" dt="2025-08-25T21:45:29.818" v="112" actId="2696"/>
        <pc:sldMkLst>
          <pc:docMk/>
          <pc:sldMk cId="0" sldId="256"/>
        </pc:sldMkLst>
      </pc:sldChg>
      <pc:sldChg chg="del">
        <pc:chgData name="Sarasin, Elise" userId="051ede2b-3008-44c0-bb19-c9bb04b8c5c9" providerId="ADAL" clId="{F1AA479D-953B-422B-9FD2-65D251ACA4FB}" dt="2025-08-25T21:45:29.818" v="112" actId="2696"/>
        <pc:sldMkLst>
          <pc:docMk/>
          <pc:sldMk cId="0" sldId="257"/>
        </pc:sldMkLst>
      </pc:sldChg>
      <pc:sldChg chg="modSp mod">
        <pc:chgData name="Sarasin, Elise" userId="051ede2b-3008-44c0-bb19-c9bb04b8c5c9" providerId="ADAL" clId="{F1AA479D-953B-422B-9FD2-65D251ACA4FB}" dt="2025-08-25T21:58:36.232" v="241" actId="14826"/>
        <pc:sldMkLst>
          <pc:docMk/>
          <pc:sldMk cId="1222509459" sldId="258"/>
        </pc:sldMkLst>
        <pc:picChg chg="mod">
          <ac:chgData name="Sarasin, Elise" userId="051ede2b-3008-44c0-bb19-c9bb04b8c5c9" providerId="ADAL" clId="{F1AA479D-953B-422B-9FD2-65D251ACA4FB}" dt="2025-08-25T21:58:36.232" v="241" actId="14826"/>
          <ac:picMkLst>
            <pc:docMk/>
            <pc:sldMk cId="1222509459" sldId="258"/>
            <ac:picMk id="3" creationId="{58C2390B-4014-6C34-F739-20A65943853E}"/>
          </ac:picMkLst>
        </pc:picChg>
      </pc:sldChg>
      <pc:sldChg chg="del">
        <pc:chgData name="Sarasin, Elise" userId="051ede2b-3008-44c0-bb19-c9bb04b8c5c9" providerId="ADAL" clId="{F1AA479D-953B-422B-9FD2-65D251ACA4FB}" dt="2025-08-25T21:45:29.818" v="112" actId="2696"/>
        <pc:sldMkLst>
          <pc:docMk/>
          <pc:sldMk cId="0" sldId="259"/>
        </pc:sldMkLst>
      </pc:sldChg>
      <pc:sldChg chg="del">
        <pc:chgData name="Sarasin, Elise" userId="051ede2b-3008-44c0-bb19-c9bb04b8c5c9" providerId="ADAL" clId="{F1AA479D-953B-422B-9FD2-65D251ACA4FB}" dt="2025-08-25T21:44:15.021" v="108" actId="2696"/>
        <pc:sldMkLst>
          <pc:docMk/>
          <pc:sldMk cId="2842651144" sldId="264"/>
        </pc:sldMkLst>
      </pc:sldChg>
      <pc:sldChg chg="mod ord modShow">
        <pc:chgData name="Sarasin, Elise" userId="051ede2b-3008-44c0-bb19-c9bb04b8c5c9" providerId="ADAL" clId="{F1AA479D-953B-422B-9FD2-65D251ACA4FB}" dt="2025-08-25T21:18:37.112" v="55" actId="729"/>
        <pc:sldMkLst>
          <pc:docMk/>
          <pc:sldMk cId="707342084" sldId="335"/>
        </pc:sldMkLst>
      </pc:sldChg>
      <pc:sldChg chg="modSp mod">
        <pc:chgData name="Sarasin, Elise" userId="051ede2b-3008-44c0-bb19-c9bb04b8c5c9" providerId="ADAL" clId="{F1AA479D-953B-422B-9FD2-65D251ACA4FB}" dt="2025-08-25T22:00:34.324" v="254" actId="1076"/>
        <pc:sldMkLst>
          <pc:docMk/>
          <pc:sldMk cId="2317334896" sldId="338"/>
        </pc:sldMkLst>
        <pc:spChg chg="mod">
          <ac:chgData name="Sarasin, Elise" userId="051ede2b-3008-44c0-bb19-c9bb04b8c5c9" providerId="ADAL" clId="{F1AA479D-953B-422B-9FD2-65D251ACA4FB}" dt="2025-08-25T22:00:08.796" v="247" actId="20577"/>
          <ac:spMkLst>
            <pc:docMk/>
            <pc:sldMk cId="2317334896" sldId="338"/>
            <ac:spMk id="2" creationId="{A2648086-9B58-6422-43CB-2B64D4ABF43C}"/>
          </ac:spMkLst>
        </pc:spChg>
        <pc:spChg chg="mod">
          <ac:chgData name="Sarasin, Elise" userId="051ede2b-3008-44c0-bb19-c9bb04b8c5c9" providerId="ADAL" clId="{F1AA479D-953B-422B-9FD2-65D251ACA4FB}" dt="2025-08-25T22:00:27.279" v="253" actId="20577"/>
          <ac:spMkLst>
            <pc:docMk/>
            <pc:sldMk cId="2317334896" sldId="338"/>
            <ac:spMk id="3" creationId="{D8D8D176-2E08-C48C-6BD3-A8C2719FA493}"/>
          </ac:spMkLst>
        </pc:spChg>
      </pc:sldChg>
      <pc:sldChg chg="del">
        <pc:chgData name="Sarasin, Elise" userId="051ede2b-3008-44c0-bb19-c9bb04b8c5c9" providerId="ADAL" clId="{F1AA479D-953B-422B-9FD2-65D251ACA4FB}" dt="2025-08-25T21:45:29.818" v="112" actId="2696"/>
        <pc:sldMkLst>
          <pc:docMk/>
          <pc:sldMk cId="2895398262" sldId="888"/>
        </pc:sldMkLst>
      </pc:sldChg>
      <pc:sldChg chg="del">
        <pc:chgData name="Sarasin, Elise" userId="051ede2b-3008-44c0-bb19-c9bb04b8c5c9" providerId="ADAL" clId="{F1AA479D-953B-422B-9FD2-65D251ACA4FB}" dt="2025-08-25T21:57:32.683" v="214" actId="2696"/>
        <pc:sldMkLst>
          <pc:docMk/>
          <pc:sldMk cId="1467857024" sldId="901"/>
        </pc:sldMkLst>
      </pc:sldChg>
      <pc:sldChg chg="del">
        <pc:chgData name="Sarasin, Elise" userId="051ede2b-3008-44c0-bb19-c9bb04b8c5c9" providerId="ADAL" clId="{F1AA479D-953B-422B-9FD2-65D251ACA4FB}" dt="2025-08-25T21:58:57.908" v="243" actId="2696"/>
        <pc:sldMkLst>
          <pc:docMk/>
          <pc:sldMk cId="704874430" sldId="1305"/>
        </pc:sldMkLst>
      </pc:sldChg>
      <pc:sldChg chg="del">
        <pc:chgData name="Sarasin, Elise" userId="051ede2b-3008-44c0-bb19-c9bb04b8c5c9" providerId="ADAL" clId="{F1AA479D-953B-422B-9FD2-65D251ACA4FB}" dt="2025-08-25T21:58:57.908" v="243" actId="2696"/>
        <pc:sldMkLst>
          <pc:docMk/>
          <pc:sldMk cId="2150643316" sldId="1306"/>
        </pc:sldMkLst>
      </pc:sldChg>
      <pc:sldChg chg="add">
        <pc:chgData name="Sarasin, Elise" userId="051ede2b-3008-44c0-bb19-c9bb04b8c5c9" providerId="ADAL" clId="{F1AA479D-953B-422B-9FD2-65D251ACA4FB}" dt="2025-08-25T21:14:52.261" v="22"/>
        <pc:sldMkLst>
          <pc:docMk/>
          <pc:sldMk cId="2937838435" sldId="1316"/>
        </pc:sldMkLst>
      </pc:sldChg>
      <pc:sldChg chg="del mod modShow">
        <pc:chgData name="Sarasin, Elise" userId="051ede2b-3008-44c0-bb19-c9bb04b8c5c9" providerId="ADAL" clId="{F1AA479D-953B-422B-9FD2-65D251ACA4FB}" dt="2025-08-25T21:17:10.179" v="49" actId="2696"/>
        <pc:sldMkLst>
          <pc:docMk/>
          <pc:sldMk cId="2424679647" sldId="1529"/>
        </pc:sldMkLst>
      </pc:sldChg>
      <pc:sldChg chg="modSp add mod">
        <pc:chgData name="Sarasin, Elise" userId="051ede2b-3008-44c0-bb19-c9bb04b8c5c9" providerId="ADAL" clId="{F1AA479D-953B-422B-9FD2-65D251ACA4FB}" dt="2025-08-25T21:52:21.483" v="161" actId="14826"/>
        <pc:sldMkLst>
          <pc:docMk/>
          <pc:sldMk cId="62382042" sldId="1585"/>
        </pc:sldMkLst>
        <pc:picChg chg="mod">
          <ac:chgData name="Sarasin, Elise" userId="051ede2b-3008-44c0-bb19-c9bb04b8c5c9" providerId="ADAL" clId="{F1AA479D-953B-422B-9FD2-65D251ACA4FB}" dt="2025-08-25T21:52:21.483" v="161" actId="14826"/>
          <ac:picMkLst>
            <pc:docMk/>
            <pc:sldMk cId="62382042" sldId="1585"/>
            <ac:picMk id="3" creationId="{C8AEDA0F-2A62-44A7-BAF8-0FF7B6DD7ACB}"/>
          </ac:picMkLst>
        </pc:picChg>
      </pc:sldChg>
      <pc:sldChg chg="modSp add mod">
        <pc:chgData name="Sarasin, Elise" userId="051ede2b-3008-44c0-bb19-c9bb04b8c5c9" providerId="ADAL" clId="{F1AA479D-953B-422B-9FD2-65D251ACA4FB}" dt="2025-08-25T21:52:27.009" v="162" actId="14826"/>
        <pc:sldMkLst>
          <pc:docMk/>
          <pc:sldMk cId="3697368815" sldId="1586"/>
        </pc:sldMkLst>
        <pc:picChg chg="mod">
          <ac:chgData name="Sarasin, Elise" userId="051ede2b-3008-44c0-bb19-c9bb04b8c5c9" providerId="ADAL" clId="{F1AA479D-953B-422B-9FD2-65D251ACA4FB}" dt="2025-08-25T21:52:27.009" v="162" actId="14826"/>
          <ac:picMkLst>
            <pc:docMk/>
            <pc:sldMk cId="3697368815" sldId="1586"/>
            <ac:picMk id="2" creationId="{DF825235-FB67-14AB-AF71-48F4B1C848C7}"/>
          </ac:picMkLst>
        </pc:picChg>
      </pc:sldChg>
      <pc:sldChg chg="del">
        <pc:chgData name="Sarasin, Elise" userId="051ede2b-3008-44c0-bb19-c9bb04b8c5c9" providerId="ADAL" clId="{F1AA479D-953B-422B-9FD2-65D251ACA4FB}" dt="2025-08-25T21:57:32.683" v="214" actId="2696"/>
        <pc:sldMkLst>
          <pc:docMk/>
          <pc:sldMk cId="2231980356" sldId="1609"/>
        </pc:sldMkLst>
      </pc:sldChg>
      <pc:sldChg chg="addSp delSp modSp mod">
        <pc:chgData name="Sarasin, Elise" userId="051ede2b-3008-44c0-bb19-c9bb04b8c5c9" providerId="ADAL" clId="{F1AA479D-953B-422B-9FD2-65D251ACA4FB}" dt="2025-08-25T21:43:48.734" v="106" actId="478"/>
        <pc:sldMkLst>
          <pc:docMk/>
          <pc:sldMk cId="2294636702" sldId="1611"/>
        </pc:sldMkLst>
        <pc:spChg chg="add del">
          <ac:chgData name="Sarasin, Elise" userId="051ede2b-3008-44c0-bb19-c9bb04b8c5c9" providerId="ADAL" clId="{F1AA479D-953B-422B-9FD2-65D251ACA4FB}" dt="2025-08-25T21:43:06.737" v="61" actId="478"/>
          <ac:spMkLst>
            <pc:docMk/>
            <pc:sldMk cId="2294636702" sldId="1611"/>
            <ac:spMk id="5" creationId="{62B931FD-3939-9508-7318-341DDD8B292D}"/>
          </ac:spMkLst>
        </pc:spChg>
      </pc:sldChg>
      <pc:sldChg chg="del">
        <pc:chgData name="Sarasin, Elise" userId="051ede2b-3008-44c0-bb19-c9bb04b8c5c9" providerId="ADAL" clId="{F1AA479D-953B-422B-9FD2-65D251ACA4FB}" dt="2025-08-25T21:57:32.683" v="214" actId="2696"/>
        <pc:sldMkLst>
          <pc:docMk/>
          <pc:sldMk cId="2051300379" sldId="1614"/>
        </pc:sldMkLst>
      </pc:sldChg>
      <pc:sldChg chg="modSp mod">
        <pc:chgData name="Sarasin, Elise" userId="051ede2b-3008-44c0-bb19-c9bb04b8c5c9" providerId="ADAL" clId="{F1AA479D-953B-422B-9FD2-65D251ACA4FB}" dt="2025-08-25T21:43:38.292" v="101" actId="1076"/>
        <pc:sldMkLst>
          <pc:docMk/>
          <pc:sldMk cId="2387146513" sldId="1615"/>
        </pc:sldMkLst>
      </pc:sldChg>
      <pc:sldChg chg="del">
        <pc:chgData name="Sarasin, Elise" userId="051ede2b-3008-44c0-bb19-c9bb04b8c5c9" providerId="ADAL" clId="{F1AA479D-953B-422B-9FD2-65D251ACA4FB}" dt="2025-08-25T21:57:32.683" v="214" actId="2696"/>
        <pc:sldMkLst>
          <pc:docMk/>
          <pc:sldMk cId="285191106" sldId="1629"/>
        </pc:sldMkLst>
      </pc:sldChg>
      <pc:sldChg chg="del">
        <pc:chgData name="Sarasin, Elise" userId="051ede2b-3008-44c0-bb19-c9bb04b8c5c9" providerId="ADAL" clId="{F1AA479D-953B-422B-9FD2-65D251ACA4FB}" dt="2025-08-25T21:57:32.683" v="214" actId="2696"/>
        <pc:sldMkLst>
          <pc:docMk/>
          <pc:sldMk cId="4119488740" sldId="1630"/>
        </pc:sldMkLst>
      </pc:sldChg>
      <pc:sldChg chg="del">
        <pc:chgData name="Sarasin, Elise" userId="051ede2b-3008-44c0-bb19-c9bb04b8c5c9" providerId="ADAL" clId="{F1AA479D-953B-422B-9FD2-65D251ACA4FB}" dt="2025-08-25T21:57:32.683" v="214" actId="2696"/>
        <pc:sldMkLst>
          <pc:docMk/>
          <pc:sldMk cId="3133340483" sldId="1631"/>
        </pc:sldMkLst>
      </pc:sldChg>
      <pc:sldChg chg="del">
        <pc:chgData name="Sarasin, Elise" userId="051ede2b-3008-44c0-bb19-c9bb04b8c5c9" providerId="ADAL" clId="{F1AA479D-953B-422B-9FD2-65D251ACA4FB}" dt="2025-08-25T21:57:32.683" v="214" actId="2696"/>
        <pc:sldMkLst>
          <pc:docMk/>
          <pc:sldMk cId="443368346" sldId="1633"/>
        </pc:sldMkLst>
      </pc:sldChg>
      <pc:sldChg chg="del">
        <pc:chgData name="Sarasin, Elise" userId="051ede2b-3008-44c0-bb19-c9bb04b8c5c9" providerId="ADAL" clId="{F1AA479D-953B-422B-9FD2-65D251ACA4FB}" dt="2025-08-25T21:57:32.683" v="214" actId="2696"/>
        <pc:sldMkLst>
          <pc:docMk/>
          <pc:sldMk cId="2583996974" sldId="1636"/>
        </pc:sldMkLst>
      </pc:sldChg>
      <pc:sldChg chg="del">
        <pc:chgData name="Sarasin, Elise" userId="051ede2b-3008-44c0-bb19-c9bb04b8c5c9" providerId="ADAL" clId="{F1AA479D-953B-422B-9FD2-65D251ACA4FB}" dt="2025-08-25T21:57:32.683" v="214" actId="2696"/>
        <pc:sldMkLst>
          <pc:docMk/>
          <pc:sldMk cId="1787855055" sldId="1637"/>
        </pc:sldMkLst>
      </pc:sldChg>
      <pc:sldChg chg="del">
        <pc:chgData name="Sarasin, Elise" userId="051ede2b-3008-44c0-bb19-c9bb04b8c5c9" providerId="ADAL" clId="{F1AA479D-953B-422B-9FD2-65D251ACA4FB}" dt="2025-08-25T21:47:43.530" v="117" actId="2696"/>
        <pc:sldMkLst>
          <pc:docMk/>
          <pc:sldMk cId="1560263924" sldId="1662"/>
        </pc:sldMkLst>
      </pc:sldChg>
      <pc:sldChg chg="del">
        <pc:chgData name="Sarasin, Elise" userId="051ede2b-3008-44c0-bb19-c9bb04b8c5c9" providerId="ADAL" clId="{F1AA479D-953B-422B-9FD2-65D251ACA4FB}" dt="2025-08-25T21:57:32.683" v="214" actId="2696"/>
        <pc:sldMkLst>
          <pc:docMk/>
          <pc:sldMk cId="2374295461" sldId="1666"/>
        </pc:sldMkLst>
      </pc:sldChg>
      <pc:sldChg chg="del">
        <pc:chgData name="Sarasin, Elise" userId="051ede2b-3008-44c0-bb19-c9bb04b8c5c9" providerId="ADAL" clId="{F1AA479D-953B-422B-9FD2-65D251ACA4FB}" dt="2025-08-25T21:45:29.818" v="112" actId="2696"/>
        <pc:sldMkLst>
          <pc:docMk/>
          <pc:sldMk cId="555437659" sldId="1668"/>
        </pc:sldMkLst>
      </pc:sldChg>
      <pc:sldChg chg="addSp modSp">
        <pc:chgData name="Sarasin, Elise" userId="051ede2b-3008-44c0-bb19-c9bb04b8c5c9" providerId="ADAL" clId="{F1AA479D-953B-422B-9FD2-65D251ACA4FB}" dt="2025-08-25T22:01:16.133" v="263"/>
        <pc:sldMkLst>
          <pc:docMk/>
          <pc:sldMk cId="2752998010" sldId="1762"/>
        </pc:sldMkLst>
      </pc:sldChg>
      <pc:sldChg chg="addSp modSp mod ord">
        <pc:chgData name="Sarasin, Elise" userId="051ede2b-3008-44c0-bb19-c9bb04b8c5c9" providerId="ADAL" clId="{F1AA479D-953B-422B-9FD2-65D251ACA4FB}" dt="2025-08-25T21:57:51.157" v="219" actId="1076"/>
        <pc:sldMkLst>
          <pc:docMk/>
          <pc:sldMk cId="1305221968" sldId="1778"/>
        </pc:sldMkLst>
      </pc:sldChg>
      <pc:sldChg chg="del">
        <pc:chgData name="Sarasin, Elise" userId="051ede2b-3008-44c0-bb19-c9bb04b8c5c9" providerId="ADAL" clId="{F1AA479D-953B-422B-9FD2-65D251ACA4FB}" dt="2025-08-25T21:57:32.683" v="214" actId="2696"/>
        <pc:sldMkLst>
          <pc:docMk/>
          <pc:sldMk cId="1483211079" sldId="1781"/>
        </pc:sldMkLst>
      </pc:sldChg>
      <pc:sldChg chg="add">
        <pc:chgData name="Sarasin, Elise" userId="051ede2b-3008-44c0-bb19-c9bb04b8c5c9" providerId="ADAL" clId="{F1AA479D-953B-422B-9FD2-65D251ACA4FB}" dt="2025-08-25T21:47:20.266" v="115"/>
        <pc:sldMkLst>
          <pc:docMk/>
          <pc:sldMk cId="1459844334" sldId="1782"/>
        </pc:sldMkLst>
      </pc:sldChg>
      <pc:sldChg chg="del">
        <pc:chgData name="Sarasin, Elise" userId="051ede2b-3008-44c0-bb19-c9bb04b8c5c9" providerId="ADAL" clId="{F1AA479D-953B-422B-9FD2-65D251ACA4FB}" dt="2025-08-25T21:47:30.934" v="116" actId="2696"/>
        <pc:sldMkLst>
          <pc:docMk/>
          <pc:sldMk cId="2960413437" sldId="1809"/>
        </pc:sldMkLst>
      </pc:sldChg>
      <pc:sldChg chg="del">
        <pc:chgData name="Sarasin, Elise" userId="051ede2b-3008-44c0-bb19-c9bb04b8c5c9" providerId="ADAL" clId="{F1AA479D-953B-422B-9FD2-65D251ACA4FB}" dt="2025-08-25T21:47:43.530" v="117" actId="2696"/>
        <pc:sldMkLst>
          <pc:docMk/>
          <pc:sldMk cId="3709830784" sldId="1810"/>
        </pc:sldMkLst>
      </pc:sldChg>
      <pc:sldChg chg="del">
        <pc:chgData name="Sarasin, Elise" userId="051ede2b-3008-44c0-bb19-c9bb04b8c5c9" providerId="ADAL" clId="{F1AA479D-953B-422B-9FD2-65D251ACA4FB}" dt="2025-08-25T21:47:43.530" v="117" actId="2696"/>
        <pc:sldMkLst>
          <pc:docMk/>
          <pc:sldMk cId="3484194504" sldId="1811"/>
        </pc:sldMkLst>
      </pc:sldChg>
      <pc:sldChg chg="del">
        <pc:chgData name="Sarasin, Elise" userId="051ede2b-3008-44c0-bb19-c9bb04b8c5c9" providerId="ADAL" clId="{F1AA479D-953B-422B-9FD2-65D251ACA4FB}" dt="2025-08-25T21:48:05.725" v="118" actId="2696"/>
        <pc:sldMkLst>
          <pc:docMk/>
          <pc:sldMk cId="2827509226" sldId="1812"/>
        </pc:sldMkLst>
      </pc:sldChg>
      <pc:sldChg chg="del">
        <pc:chgData name="Sarasin, Elise" userId="051ede2b-3008-44c0-bb19-c9bb04b8c5c9" providerId="ADAL" clId="{F1AA479D-953B-422B-9FD2-65D251ACA4FB}" dt="2025-08-25T21:48:05.725" v="118" actId="2696"/>
        <pc:sldMkLst>
          <pc:docMk/>
          <pc:sldMk cId="851495831" sldId="1813"/>
        </pc:sldMkLst>
      </pc:sldChg>
      <pc:sldChg chg="del">
        <pc:chgData name="Sarasin, Elise" userId="051ede2b-3008-44c0-bb19-c9bb04b8c5c9" providerId="ADAL" clId="{F1AA479D-953B-422B-9FD2-65D251ACA4FB}" dt="2025-08-25T21:48:09.631" v="119" actId="2696"/>
        <pc:sldMkLst>
          <pc:docMk/>
          <pc:sldMk cId="980716874" sldId="1814"/>
        </pc:sldMkLst>
      </pc:sldChg>
      <pc:sldChg chg="del">
        <pc:chgData name="Sarasin, Elise" userId="051ede2b-3008-44c0-bb19-c9bb04b8c5c9" providerId="ADAL" clId="{F1AA479D-953B-422B-9FD2-65D251ACA4FB}" dt="2025-08-25T21:48:52.387" v="120" actId="2696"/>
        <pc:sldMkLst>
          <pc:docMk/>
          <pc:sldMk cId="863904685" sldId="1815"/>
        </pc:sldMkLst>
      </pc:sldChg>
      <pc:sldChg chg="del ord">
        <pc:chgData name="Sarasin, Elise" userId="051ede2b-3008-44c0-bb19-c9bb04b8c5c9" providerId="ADAL" clId="{F1AA479D-953B-422B-9FD2-65D251ACA4FB}" dt="2025-08-25T21:55:03.255" v="188" actId="2696"/>
        <pc:sldMkLst>
          <pc:docMk/>
          <pc:sldMk cId="2896954566" sldId="1816"/>
        </pc:sldMkLst>
      </pc:sldChg>
      <pc:sldChg chg="del">
        <pc:chgData name="Sarasin, Elise" userId="051ede2b-3008-44c0-bb19-c9bb04b8c5c9" providerId="ADAL" clId="{F1AA479D-953B-422B-9FD2-65D251ACA4FB}" dt="2025-08-25T21:57:32.683" v="214" actId="2696"/>
        <pc:sldMkLst>
          <pc:docMk/>
          <pc:sldMk cId="341351981" sldId="1819"/>
        </pc:sldMkLst>
      </pc:sldChg>
      <pc:sldChg chg="del">
        <pc:chgData name="Sarasin, Elise" userId="051ede2b-3008-44c0-bb19-c9bb04b8c5c9" providerId="ADAL" clId="{F1AA479D-953B-422B-9FD2-65D251ACA4FB}" dt="2025-08-25T21:57:32.683" v="214" actId="2696"/>
        <pc:sldMkLst>
          <pc:docMk/>
          <pc:sldMk cId="2751792586" sldId="1910"/>
        </pc:sldMkLst>
      </pc:sldChg>
      <pc:sldChg chg="modSp mod">
        <pc:chgData name="Sarasin, Elise" userId="051ede2b-3008-44c0-bb19-c9bb04b8c5c9" providerId="ADAL" clId="{F1AA479D-953B-422B-9FD2-65D251ACA4FB}" dt="2025-08-21T15:30:14.408" v="8" actId="20577"/>
        <pc:sldMkLst>
          <pc:docMk/>
          <pc:sldMk cId="1096259455" sldId="1914"/>
        </pc:sldMkLst>
        <pc:spChg chg="mod">
          <ac:chgData name="Sarasin, Elise" userId="051ede2b-3008-44c0-bb19-c9bb04b8c5c9" providerId="ADAL" clId="{F1AA479D-953B-422B-9FD2-65D251ACA4FB}" dt="2025-08-21T15:30:14.408" v="8" actId="20577"/>
          <ac:spMkLst>
            <pc:docMk/>
            <pc:sldMk cId="1096259455" sldId="1914"/>
            <ac:spMk id="3" creationId="{5A566965-2075-4DCB-AE1F-BE391667D1F1}"/>
          </ac:spMkLst>
        </pc:spChg>
      </pc:sldChg>
      <pc:sldChg chg="del mod modShow">
        <pc:chgData name="Sarasin, Elise" userId="051ede2b-3008-44c0-bb19-c9bb04b8c5c9" providerId="ADAL" clId="{F1AA479D-953B-422B-9FD2-65D251ACA4FB}" dt="2025-08-25T21:16:08.505" v="41" actId="2696"/>
        <pc:sldMkLst>
          <pc:docMk/>
          <pc:sldMk cId="2907856190" sldId="1929"/>
        </pc:sldMkLst>
      </pc:sldChg>
      <pc:sldChg chg="del mod modShow">
        <pc:chgData name="Sarasin, Elise" userId="051ede2b-3008-44c0-bb19-c9bb04b8c5c9" providerId="ADAL" clId="{F1AA479D-953B-422B-9FD2-65D251ACA4FB}" dt="2025-08-25T21:41:59.182" v="58" actId="2696"/>
        <pc:sldMkLst>
          <pc:docMk/>
          <pc:sldMk cId="2827287498" sldId="1935"/>
        </pc:sldMkLst>
      </pc:sldChg>
      <pc:sldChg chg="del mod modShow">
        <pc:chgData name="Sarasin, Elise" userId="051ede2b-3008-44c0-bb19-c9bb04b8c5c9" providerId="ADAL" clId="{F1AA479D-953B-422B-9FD2-65D251ACA4FB}" dt="2025-08-21T15:29:53.015" v="4" actId="2696"/>
        <pc:sldMkLst>
          <pc:docMk/>
          <pc:sldMk cId="2452288805" sldId="1940"/>
        </pc:sldMkLst>
      </pc:sldChg>
      <pc:sldChg chg="del mod modShow">
        <pc:chgData name="Sarasin, Elise" userId="051ede2b-3008-44c0-bb19-c9bb04b8c5c9" providerId="ADAL" clId="{F1AA479D-953B-422B-9FD2-65D251ACA4FB}" dt="2025-08-25T21:17:10.179" v="49" actId="2696"/>
        <pc:sldMkLst>
          <pc:docMk/>
          <pc:sldMk cId="1097141549" sldId="1946"/>
        </pc:sldMkLst>
      </pc:sldChg>
      <pc:sldChg chg="del mod modShow">
        <pc:chgData name="Sarasin, Elise" userId="051ede2b-3008-44c0-bb19-c9bb04b8c5c9" providerId="ADAL" clId="{F1AA479D-953B-422B-9FD2-65D251ACA4FB}" dt="2025-08-25T21:17:10.179" v="49" actId="2696"/>
        <pc:sldMkLst>
          <pc:docMk/>
          <pc:sldMk cId="1353025288" sldId="1947"/>
        </pc:sldMkLst>
      </pc:sldChg>
      <pc:sldChg chg="del mod modShow">
        <pc:chgData name="Sarasin, Elise" userId="051ede2b-3008-44c0-bb19-c9bb04b8c5c9" providerId="ADAL" clId="{F1AA479D-953B-422B-9FD2-65D251ACA4FB}" dt="2025-08-25T21:41:59.182" v="58" actId="2696"/>
        <pc:sldMkLst>
          <pc:docMk/>
          <pc:sldMk cId="1219460740" sldId="1951"/>
        </pc:sldMkLst>
      </pc:sldChg>
      <pc:sldChg chg="mod ord modShow">
        <pc:chgData name="Sarasin, Elise" userId="051ede2b-3008-44c0-bb19-c9bb04b8c5c9" providerId="ADAL" clId="{F1AA479D-953B-422B-9FD2-65D251ACA4FB}" dt="2025-08-25T21:18:37.112" v="55" actId="729"/>
        <pc:sldMkLst>
          <pc:docMk/>
          <pc:sldMk cId="2653690524" sldId="1952"/>
        </pc:sldMkLst>
      </pc:sldChg>
      <pc:sldChg chg="del mod modShow">
        <pc:chgData name="Sarasin, Elise" userId="051ede2b-3008-44c0-bb19-c9bb04b8c5c9" providerId="ADAL" clId="{F1AA479D-953B-422B-9FD2-65D251ACA4FB}" dt="2025-08-25T21:41:59.182" v="58" actId="2696"/>
        <pc:sldMkLst>
          <pc:docMk/>
          <pc:sldMk cId="2574360009" sldId="1953"/>
        </pc:sldMkLst>
      </pc:sldChg>
      <pc:sldChg chg="del mod modShow">
        <pc:chgData name="Sarasin, Elise" userId="051ede2b-3008-44c0-bb19-c9bb04b8c5c9" providerId="ADAL" clId="{F1AA479D-953B-422B-9FD2-65D251ACA4FB}" dt="2025-08-25T21:16:08.505" v="41" actId="2696"/>
        <pc:sldMkLst>
          <pc:docMk/>
          <pc:sldMk cId="2627314331" sldId="1954"/>
        </pc:sldMkLst>
      </pc:sldChg>
      <pc:sldChg chg="del mod modShow">
        <pc:chgData name="Sarasin, Elise" userId="051ede2b-3008-44c0-bb19-c9bb04b8c5c9" providerId="ADAL" clId="{F1AA479D-953B-422B-9FD2-65D251ACA4FB}" dt="2025-08-25T21:16:08.505" v="41" actId="2696"/>
        <pc:sldMkLst>
          <pc:docMk/>
          <pc:sldMk cId="166257003" sldId="1955"/>
        </pc:sldMkLst>
      </pc:sldChg>
      <pc:sldChg chg="del mod modShow">
        <pc:chgData name="Sarasin, Elise" userId="051ede2b-3008-44c0-bb19-c9bb04b8c5c9" providerId="ADAL" clId="{F1AA479D-953B-422B-9FD2-65D251ACA4FB}" dt="2025-08-25T21:16:08.505" v="41" actId="2696"/>
        <pc:sldMkLst>
          <pc:docMk/>
          <pc:sldMk cId="3761957924" sldId="1956"/>
        </pc:sldMkLst>
      </pc:sldChg>
      <pc:sldChg chg="del mod modShow">
        <pc:chgData name="Sarasin, Elise" userId="051ede2b-3008-44c0-bb19-c9bb04b8c5c9" providerId="ADAL" clId="{F1AA479D-953B-422B-9FD2-65D251ACA4FB}" dt="2025-08-25T21:41:59.182" v="58" actId="2696"/>
        <pc:sldMkLst>
          <pc:docMk/>
          <pc:sldMk cId="507879898" sldId="1957"/>
        </pc:sldMkLst>
      </pc:sldChg>
      <pc:sldChg chg="addSp modSp mod ord modShow">
        <pc:chgData name="Sarasin, Elise" userId="051ede2b-3008-44c0-bb19-c9bb04b8c5c9" providerId="ADAL" clId="{F1AA479D-953B-422B-9FD2-65D251ACA4FB}" dt="2025-08-25T21:17:32.563" v="52" actId="729"/>
        <pc:sldMkLst>
          <pc:docMk/>
          <pc:sldMk cId="46010162" sldId="1959"/>
        </pc:sldMkLst>
      </pc:sldChg>
      <pc:sldChg chg="del">
        <pc:chgData name="Sarasin, Elise" userId="051ede2b-3008-44c0-bb19-c9bb04b8c5c9" providerId="ADAL" clId="{F1AA479D-953B-422B-9FD2-65D251ACA4FB}" dt="2025-08-25T21:44:15.021" v="108" actId="2696"/>
        <pc:sldMkLst>
          <pc:docMk/>
          <pc:sldMk cId="837041270" sldId="1966"/>
        </pc:sldMkLst>
      </pc:sldChg>
      <pc:sldChg chg="del mod modShow">
        <pc:chgData name="Sarasin, Elise" userId="051ede2b-3008-44c0-bb19-c9bb04b8c5c9" providerId="ADAL" clId="{F1AA479D-953B-422B-9FD2-65D251ACA4FB}" dt="2025-08-21T15:30:02.455" v="7" actId="2696"/>
        <pc:sldMkLst>
          <pc:docMk/>
          <pc:sldMk cId="2123737182" sldId="1989"/>
        </pc:sldMkLst>
      </pc:sldChg>
      <pc:sldChg chg="del mod modShow">
        <pc:chgData name="Sarasin, Elise" userId="051ede2b-3008-44c0-bb19-c9bb04b8c5c9" providerId="ADAL" clId="{F1AA479D-953B-422B-9FD2-65D251ACA4FB}" dt="2025-08-21T15:30:02.455" v="7" actId="2696"/>
        <pc:sldMkLst>
          <pc:docMk/>
          <pc:sldMk cId="1179565250" sldId="1995"/>
        </pc:sldMkLst>
      </pc:sldChg>
      <pc:sldChg chg="addSp modSp">
        <pc:chgData name="Sarasin, Elise" userId="051ede2b-3008-44c0-bb19-c9bb04b8c5c9" providerId="ADAL" clId="{F1AA479D-953B-422B-9FD2-65D251ACA4FB}" dt="2025-08-25T21:59:25.300" v="244"/>
        <pc:sldMkLst>
          <pc:docMk/>
          <pc:sldMk cId="28167795" sldId="1996"/>
        </pc:sldMkLst>
      </pc:sldChg>
      <pc:sldChg chg="addSp modSp mod ord modShow">
        <pc:chgData name="Sarasin, Elise" userId="051ede2b-3008-44c0-bb19-c9bb04b8c5c9" providerId="ADAL" clId="{F1AA479D-953B-422B-9FD2-65D251ACA4FB}" dt="2025-08-25T21:17:32.563" v="52" actId="729"/>
        <pc:sldMkLst>
          <pc:docMk/>
          <pc:sldMk cId="3713359631" sldId="2103"/>
        </pc:sldMkLst>
      </pc:sldChg>
      <pc:sldChg chg="modSp">
        <pc:chgData name="Sarasin, Elise" userId="051ede2b-3008-44c0-bb19-c9bb04b8c5c9" providerId="ADAL" clId="{F1AA479D-953B-422B-9FD2-65D251ACA4FB}" dt="2025-08-25T22:01:01.322" v="262" actId="20577"/>
        <pc:sldMkLst>
          <pc:docMk/>
          <pc:sldMk cId="2911983445" sldId="2107"/>
        </pc:sldMkLst>
        <pc:spChg chg="mod">
          <ac:chgData name="Sarasin, Elise" userId="051ede2b-3008-44c0-bb19-c9bb04b8c5c9" providerId="ADAL" clId="{F1AA479D-953B-422B-9FD2-65D251ACA4FB}" dt="2025-08-25T22:00:54.731" v="256" actId="20577"/>
          <ac:spMkLst>
            <pc:docMk/>
            <pc:sldMk cId="2911983445" sldId="2107"/>
            <ac:spMk id="8" creationId="{1EFFF7FF-FD56-970F-A229-BAB549F2E550}"/>
          </ac:spMkLst>
        </pc:spChg>
        <pc:spChg chg="mod">
          <ac:chgData name="Sarasin, Elise" userId="051ede2b-3008-44c0-bb19-c9bb04b8c5c9" providerId="ADAL" clId="{F1AA479D-953B-422B-9FD2-65D251ACA4FB}" dt="2025-08-25T22:00:58.294" v="258" actId="20577"/>
          <ac:spMkLst>
            <pc:docMk/>
            <pc:sldMk cId="2911983445" sldId="2107"/>
            <ac:spMk id="11" creationId="{979A2B24-96F5-7BC6-F299-449D89129DDD}"/>
          </ac:spMkLst>
        </pc:spChg>
        <pc:spChg chg="mod">
          <ac:chgData name="Sarasin, Elise" userId="051ede2b-3008-44c0-bb19-c9bb04b8c5c9" providerId="ADAL" clId="{F1AA479D-953B-422B-9FD2-65D251ACA4FB}" dt="2025-08-25T22:01:01.322" v="262" actId="20577"/>
          <ac:spMkLst>
            <pc:docMk/>
            <pc:sldMk cId="2911983445" sldId="2107"/>
            <ac:spMk id="13" creationId="{B7EC1B97-D58F-B2B8-AAF8-3A0E141BEA61}"/>
          </ac:spMkLst>
        </pc:spChg>
      </pc:sldChg>
      <pc:sldChg chg="del">
        <pc:chgData name="Sarasin, Elise" userId="051ede2b-3008-44c0-bb19-c9bb04b8c5c9" providerId="ADAL" clId="{F1AA479D-953B-422B-9FD2-65D251ACA4FB}" dt="2025-08-25T21:58:05.388" v="220" actId="2696"/>
        <pc:sldMkLst>
          <pc:docMk/>
          <pc:sldMk cId="3075249750" sldId="2118"/>
        </pc:sldMkLst>
      </pc:sldChg>
      <pc:sldChg chg="addSp modSp mod">
        <pc:chgData name="Sarasin, Elise" userId="051ede2b-3008-44c0-bb19-c9bb04b8c5c9" providerId="ADAL" clId="{F1AA479D-953B-422B-9FD2-65D251ACA4FB}" dt="2025-08-25T21:58:27.907" v="240" actId="20577"/>
        <pc:sldMkLst>
          <pc:docMk/>
          <pc:sldMk cId="2240061396" sldId="2119"/>
        </pc:sldMkLst>
      </pc:sldChg>
      <pc:sldChg chg="add">
        <pc:chgData name="Sarasin, Elise" userId="051ede2b-3008-44c0-bb19-c9bb04b8c5c9" providerId="ADAL" clId="{F1AA479D-953B-422B-9FD2-65D251ACA4FB}" dt="2025-08-25T21:45:24.101" v="111"/>
        <pc:sldMkLst>
          <pc:docMk/>
          <pc:sldMk cId="3870440679" sldId="2159"/>
        </pc:sldMkLst>
      </pc:sldChg>
      <pc:sldChg chg="del mod modShow">
        <pc:chgData name="Sarasin, Elise" userId="051ede2b-3008-44c0-bb19-c9bb04b8c5c9" providerId="ADAL" clId="{F1AA479D-953B-422B-9FD2-65D251ACA4FB}" dt="2025-08-21T15:30:02.455" v="7" actId="2696"/>
        <pc:sldMkLst>
          <pc:docMk/>
          <pc:sldMk cId="3577856398" sldId="2170"/>
        </pc:sldMkLst>
      </pc:sldChg>
      <pc:sldChg chg="mod ord modShow">
        <pc:chgData name="Sarasin, Elise" userId="051ede2b-3008-44c0-bb19-c9bb04b8c5c9" providerId="ADAL" clId="{F1AA479D-953B-422B-9FD2-65D251ACA4FB}" dt="2025-08-25T21:16:35.105" v="44" actId="729"/>
        <pc:sldMkLst>
          <pc:docMk/>
          <pc:sldMk cId="3389110619" sldId="2177"/>
        </pc:sldMkLst>
      </pc:sldChg>
      <pc:sldChg chg="del">
        <pc:chgData name="Sarasin, Elise" userId="051ede2b-3008-44c0-bb19-c9bb04b8c5c9" providerId="ADAL" clId="{F1AA479D-953B-422B-9FD2-65D251ACA4FB}" dt="2025-08-25T22:00:02.312" v="245" actId="2696"/>
        <pc:sldMkLst>
          <pc:docMk/>
          <pc:sldMk cId="2539708128" sldId="2179"/>
        </pc:sldMkLst>
      </pc:sldChg>
      <pc:sldChg chg="del">
        <pc:chgData name="Sarasin, Elise" userId="051ede2b-3008-44c0-bb19-c9bb04b8c5c9" providerId="ADAL" clId="{F1AA479D-953B-422B-9FD2-65D251ACA4FB}" dt="2025-08-25T22:00:02.312" v="245" actId="2696"/>
        <pc:sldMkLst>
          <pc:docMk/>
          <pc:sldMk cId="2067164849" sldId="2180"/>
        </pc:sldMkLst>
      </pc:sldChg>
      <pc:sldChg chg="del">
        <pc:chgData name="Sarasin, Elise" userId="051ede2b-3008-44c0-bb19-c9bb04b8c5c9" providerId="ADAL" clId="{F1AA479D-953B-422B-9FD2-65D251ACA4FB}" dt="2025-08-25T21:45:29.818" v="112" actId="2696"/>
        <pc:sldMkLst>
          <pc:docMk/>
          <pc:sldMk cId="0" sldId="2182"/>
        </pc:sldMkLst>
      </pc:sldChg>
      <pc:sldChg chg="modSp mod ord modShow">
        <pc:chgData name="Sarasin, Elise" userId="051ede2b-3008-44c0-bb19-c9bb04b8c5c9" providerId="ADAL" clId="{F1AA479D-953B-422B-9FD2-65D251ACA4FB}" dt="2025-08-25T21:16:54.375" v="48" actId="20577"/>
        <pc:sldMkLst>
          <pc:docMk/>
          <pc:sldMk cId="1445681837" sldId="2184"/>
        </pc:sldMkLst>
        <pc:spChg chg="mod">
          <ac:chgData name="Sarasin, Elise" userId="051ede2b-3008-44c0-bb19-c9bb04b8c5c9" providerId="ADAL" clId="{F1AA479D-953B-422B-9FD2-65D251ACA4FB}" dt="2025-08-25T21:16:46.899" v="46" actId="20577"/>
          <ac:spMkLst>
            <pc:docMk/>
            <pc:sldMk cId="1445681837" sldId="2184"/>
            <ac:spMk id="4" creationId="{1D1F7A7D-E146-D2B6-2EAB-0A76DAA862C4}"/>
          </ac:spMkLst>
        </pc:spChg>
        <pc:spChg chg="mod">
          <ac:chgData name="Sarasin, Elise" userId="051ede2b-3008-44c0-bb19-c9bb04b8c5c9" providerId="ADAL" clId="{F1AA479D-953B-422B-9FD2-65D251ACA4FB}" dt="2025-08-25T21:16:54.375" v="48" actId="20577"/>
          <ac:spMkLst>
            <pc:docMk/>
            <pc:sldMk cId="1445681837" sldId="2184"/>
            <ac:spMk id="13" creationId="{99CD8F96-A558-0752-1F06-647DC33E42B9}"/>
          </ac:spMkLst>
        </pc:spChg>
      </pc:sldChg>
      <pc:sldChg chg="add">
        <pc:chgData name="Sarasin, Elise" userId="051ede2b-3008-44c0-bb19-c9bb04b8c5c9" providerId="ADAL" clId="{F1AA479D-953B-422B-9FD2-65D251ACA4FB}" dt="2025-08-25T21:14:52.261" v="22"/>
        <pc:sldMkLst>
          <pc:docMk/>
          <pc:sldMk cId="3304428735" sldId="2299"/>
        </pc:sldMkLst>
      </pc:sldChg>
      <pc:sldChg chg="add">
        <pc:chgData name="Sarasin, Elise" userId="051ede2b-3008-44c0-bb19-c9bb04b8c5c9" providerId="ADAL" clId="{F1AA479D-953B-422B-9FD2-65D251ACA4FB}" dt="2025-08-21T15:29:38.670" v="2"/>
        <pc:sldMkLst>
          <pc:docMk/>
          <pc:sldMk cId="1213610760" sldId="2301"/>
        </pc:sldMkLst>
      </pc:sldChg>
      <pc:sldChg chg="add">
        <pc:chgData name="Sarasin, Elise" userId="051ede2b-3008-44c0-bb19-c9bb04b8c5c9" providerId="ADAL" clId="{F1AA479D-953B-422B-9FD2-65D251ACA4FB}" dt="2025-08-25T21:14:52.261" v="22"/>
        <pc:sldMkLst>
          <pc:docMk/>
          <pc:sldMk cId="4096036184" sldId="2312"/>
        </pc:sldMkLst>
      </pc:sldChg>
      <pc:sldChg chg="add">
        <pc:chgData name="Sarasin, Elise" userId="051ede2b-3008-44c0-bb19-c9bb04b8c5c9" providerId="ADAL" clId="{F1AA479D-953B-422B-9FD2-65D251ACA4FB}" dt="2025-08-25T21:14:52.261" v="22"/>
        <pc:sldMkLst>
          <pc:docMk/>
          <pc:sldMk cId="1001372945" sldId="2336"/>
        </pc:sldMkLst>
      </pc:sldChg>
      <pc:sldChg chg="add">
        <pc:chgData name="Sarasin, Elise" userId="051ede2b-3008-44c0-bb19-c9bb04b8c5c9" providerId="ADAL" clId="{F1AA479D-953B-422B-9FD2-65D251ACA4FB}" dt="2025-08-25T21:14:52.261" v="22"/>
        <pc:sldMkLst>
          <pc:docMk/>
          <pc:sldMk cId="2681962495" sldId="2340"/>
        </pc:sldMkLst>
      </pc:sldChg>
      <pc:sldChg chg="add">
        <pc:chgData name="Sarasin, Elise" userId="051ede2b-3008-44c0-bb19-c9bb04b8c5c9" providerId="ADAL" clId="{F1AA479D-953B-422B-9FD2-65D251ACA4FB}" dt="2025-08-25T21:15:39.407" v="23"/>
        <pc:sldMkLst>
          <pc:docMk/>
          <pc:sldMk cId="285092874" sldId="2341"/>
        </pc:sldMkLst>
      </pc:sldChg>
      <pc:sldChg chg="modSp add mod">
        <pc:chgData name="Sarasin, Elise" userId="051ede2b-3008-44c0-bb19-c9bb04b8c5c9" providerId="ADAL" clId="{F1AA479D-953B-422B-9FD2-65D251ACA4FB}" dt="2025-08-25T21:15:58.104" v="40" actId="20577"/>
        <pc:sldMkLst>
          <pc:docMk/>
          <pc:sldMk cId="542041380" sldId="2342"/>
        </pc:sldMkLst>
        <pc:spChg chg="mod">
          <ac:chgData name="Sarasin, Elise" userId="051ede2b-3008-44c0-bb19-c9bb04b8c5c9" providerId="ADAL" clId="{F1AA479D-953B-422B-9FD2-65D251ACA4FB}" dt="2025-08-25T21:15:51.561" v="30" actId="20577"/>
          <ac:spMkLst>
            <pc:docMk/>
            <pc:sldMk cId="542041380" sldId="2342"/>
            <ac:spMk id="9" creationId="{2A9647DB-69A4-B034-4F5B-59A87AFBA97E}"/>
          </ac:spMkLst>
        </pc:spChg>
        <pc:spChg chg="mod">
          <ac:chgData name="Sarasin, Elise" userId="051ede2b-3008-44c0-bb19-c9bb04b8c5c9" providerId="ADAL" clId="{F1AA479D-953B-422B-9FD2-65D251ACA4FB}" dt="2025-08-25T21:15:58.104" v="40" actId="20577"/>
          <ac:spMkLst>
            <pc:docMk/>
            <pc:sldMk cId="542041380" sldId="2342"/>
            <ac:spMk id="12" creationId="{6B259437-A424-5F0B-C663-4F6BE09EF292}"/>
          </ac:spMkLst>
        </pc:spChg>
      </pc:sldChg>
      <pc:sldChg chg="addSp modSp add modAnim">
        <pc:chgData name="Sarasin, Elise" userId="051ede2b-3008-44c0-bb19-c9bb04b8c5c9" providerId="ADAL" clId="{F1AA479D-953B-422B-9FD2-65D251ACA4FB}" dt="2025-08-25T21:41:37.282" v="57"/>
        <pc:sldMkLst>
          <pc:docMk/>
          <pc:sldMk cId="3631233998" sldId="2343"/>
        </pc:sldMkLst>
      </pc:sldChg>
      <pc:sldChg chg="add">
        <pc:chgData name="Sarasin, Elise" userId="051ede2b-3008-44c0-bb19-c9bb04b8c5c9" providerId="ADAL" clId="{F1AA479D-953B-422B-9FD2-65D251ACA4FB}" dt="2025-08-25T21:15:39.407" v="23"/>
        <pc:sldMkLst>
          <pc:docMk/>
          <pc:sldMk cId="3150314735" sldId="2344"/>
        </pc:sldMkLst>
      </pc:sldChg>
      <pc:sldChg chg="add ord">
        <pc:chgData name="Sarasin, Elise" userId="051ede2b-3008-44c0-bb19-c9bb04b8c5c9" providerId="ADAL" clId="{F1AA479D-953B-422B-9FD2-65D251ACA4FB}" dt="2025-08-25T21:46:04.963" v="114"/>
        <pc:sldMkLst>
          <pc:docMk/>
          <pc:sldMk cId="1859545666" sldId="2345"/>
        </pc:sldMkLst>
      </pc:sldChg>
      <pc:sldChg chg="add">
        <pc:chgData name="Sarasin, Elise" userId="051ede2b-3008-44c0-bb19-c9bb04b8c5c9" providerId="ADAL" clId="{F1AA479D-953B-422B-9FD2-65D251ACA4FB}" dt="2025-08-21T15:29:38.670" v="2"/>
        <pc:sldMkLst>
          <pc:docMk/>
          <pc:sldMk cId="1043680373" sldId="2346"/>
        </pc:sldMkLst>
      </pc:sldChg>
      <pc:sldChg chg="add">
        <pc:chgData name="Sarasin, Elise" userId="051ede2b-3008-44c0-bb19-c9bb04b8c5c9" providerId="ADAL" clId="{F1AA479D-953B-422B-9FD2-65D251ACA4FB}" dt="2025-08-21T15:29:38.670" v="2"/>
        <pc:sldMkLst>
          <pc:docMk/>
          <pc:sldMk cId="3922207786" sldId="2347"/>
        </pc:sldMkLst>
      </pc:sldChg>
      <pc:sldChg chg="add">
        <pc:chgData name="Sarasin, Elise" userId="051ede2b-3008-44c0-bb19-c9bb04b8c5c9" providerId="ADAL" clId="{F1AA479D-953B-422B-9FD2-65D251ACA4FB}" dt="2025-08-21T15:29:49.530" v="3"/>
        <pc:sldMkLst>
          <pc:docMk/>
          <pc:sldMk cId="3299889529" sldId="2348"/>
        </pc:sldMkLst>
      </pc:sldChg>
      <pc:sldChg chg="add">
        <pc:chgData name="Sarasin, Elise" userId="051ede2b-3008-44c0-bb19-c9bb04b8c5c9" providerId="ADAL" clId="{F1AA479D-953B-422B-9FD2-65D251ACA4FB}" dt="2025-08-21T15:29:49.530" v="3"/>
        <pc:sldMkLst>
          <pc:docMk/>
          <pc:sldMk cId="1735334060" sldId="2349"/>
        </pc:sldMkLst>
      </pc:sldChg>
      <pc:sldChg chg="add">
        <pc:chgData name="Sarasin, Elise" userId="051ede2b-3008-44c0-bb19-c9bb04b8c5c9" providerId="ADAL" clId="{F1AA479D-953B-422B-9FD2-65D251ACA4FB}" dt="2025-08-21T15:29:49.530" v="3"/>
        <pc:sldMkLst>
          <pc:docMk/>
          <pc:sldMk cId="782830011" sldId="2350"/>
        </pc:sldMkLst>
      </pc:sldChg>
      <pc:sldChg chg="add del">
        <pc:chgData name="Sarasin, Elise" userId="051ede2b-3008-44c0-bb19-c9bb04b8c5c9" providerId="ADAL" clId="{F1AA479D-953B-422B-9FD2-65D251ACA4FB}" dt="2025-08-21T15:29:59.909" v="6" actId="2890"/>
        <pc:sldMkLst>
          <pc:docMk/>
          <pc:sldMk cId="4135210858" sldId="2351"/>
        </pc:sldMkLst>
      </pc:sldChg>
      <pc:sldChg chg="add del replId">
        <pc:chgData name="Sarasin, Elise" userId="051ede2b-3008-44c0-bb19-c9bb04b8c5c9" providerId="ADAL" clId="{F1AA479D-953B-422B-9FD2-65D251ACA4FB}" dt="2025-08-21T15:29:59.909" v="6" actId="2890"/>
        <pc:sldMkLst>
          <pc:docMk/>
          <pc:sldMk cId="3254836523" sldId="2352"/>
        </pc:sldMkLst>
      </pc:sldChg>
      <pc:sldChg chg="add del replId">
        <pc:chgData name="Sarasin, Elise" userId="051ede2b-3008-44c0-bb19-c9bb04b8c5c9" providerId="ADAL" clId="{F1AA479D-953B-422B-9FD2-65D251ACA4FB}" dt="2025-08-21T15:29:59.909" v="6" actId="2890"/>
        <pc:sldMkLst>
          <pc:docMk/>
          <pc:sldMk cId="2454560405" sldId="2353"/>
        </pc:sldMkLst>
      </pc:sldChg>
      <pc:sldChg chg="add">
        <pc:chgData name="Sarasin, Elise" userId="051ede2b-3008-44c0-bb19-c9bb04b8c5c9" providerId="ADAL" clId="{F1AA479D-953B-422B-9FD2-65D251ACA4FB}" dt="2025-08-25T21:58:50.522" v="242"/>
        <pc:sldMkLst>
          <pc:docMk/>
          <pc:sldMk cId="3480625906" sldId="2357"/>
        </pc:sldMkLst>
      </pc:sldChg>
      <pc:sldChg chg="add">
        <pc:chgData name="Sarasin, Elise" userId="051ede2b-3008-44c0-bb19-c9bb04b8c5c9" providerId="ADAL" clId="{F1AA479D-953B-422B-9FD2-65D251ACA4FB}" dt="2025-08-25T21:58:50.522" v="242"/>
        <pc:sldMkLst>
          <pc:docMk/>
          <pc:sldMk cId="3606906630" sldId="2358"/>
        </pc:sldMkLst>
      </pc:sldChg>
      <pc:sldChg chg="add">
        <pc:chgData name="Sarasin, Elise" userId="051ede2b-3008-44c0-bb19-c9bb04b8c5c9" providerId="ADAL" clId="{F1AA479D-953B-422B-9FD2-65D251ACA4FB}" dt="2025-08-25T21:47:20.266" v="115"/>
        <pc:sldMkLst>
          <pc:docMk/>
          <pc:sldMk cId="386868178" sldId="2359"/>
        </pc:sldMkLst>
      </pc:sldChg>
      <pc:sldChg chg="modSp add mod">
        <pc:chgData name="Sarasin, Elise" userId="051ede2b-3008-44c0-bb19-c9bb04b8c5c9" providerId="ADAL" clId="{F1AA479D-953B-422B-9FD2-65D251ACA4FB}" dt="2025-08-25T21:52:31.649" v="163" actId="14826"/>
        <pc:sldMkLst>
          <pc:docMk/>
          <pc:sldMk cId="669365160" sldId="2362"/>
        </pc:sldMkLst>
        <pc:picChg chg="mod">
          <ac:chgData name="Sarasin, Elise" userId="051ede2b-3008-44c0-bb19-c9bb04b8c5c9" providerId="ADAL" clId="{F1AA479D-953B-422B-9FD2-65D251ACA4FB}" dt="2025-08-25T21:52:31.649" v="163" actId="14826"/>
          <ac:picMkLst>
            <pc:docMk/>
            <pc:sldMk cId="669365160" sldId="2362"/>
            <ac:picMk id="4" creationId="{25723762-BAE6-4478-FAAC-AAD5723C0BEC}"/>
          </ac:picMkLst>
        </pc:picChg>
      </pc:sldChg>
      <pc:sldChg chg="modSp add mod">
        <pc:chgData name="Sarasin, Elise" userId="051ede2b-3008-44c0-bb19-c9bb04b8c5c9" providerId="ADAL" clId="{F1AA479D-953B-422B-9FD2-65D251ACA4FB}" dt="2025-08-25T21:52:37.038" v="164" actId="14826"/>
        <pc:sldMkLst>
          <pc:docMk/>
          <pc:sldMk cId="2510850706" sldId="2364"/>
        </pc:sldMkLst>
        <pc:picChg chg="mod">
          <ac:chgData name="Sarasin, Elise" userId="051ede2b-3008-44c0-bb19-c9bb04b8c5c9" providerId="ADAL" clId="{F1AA479D-953B-422B-9FD2-65D251ACA4FB}" dt="2025-08-25T21:52:37.038" v="164" actId="14826"/>
          <ac:picMkLst>
            <pc:docMk/>
            <pc:sldMk cId="2510850706" sldId="2364"/>
            <ac:picMk id="2" creationId="{F5D55CBF-9F21-1847-46BD-4590317235F5}"/>
          </ac:picMkLst>
        </pc:picChg>
      </pc:sldChg>
      <pc:sldChg chg="modSp add mod">
        <pc:chgData name="Sarasin, Elise" userId="051ede2b-3008-44c0-bb19-c9bb04b8c5c9" providerId="ADAL" clId="{F1AA479D-953B-422B-9FD2-65D251ACA4FB}" dt="2025-08-25T21:51:40.882" v="156" actId="14826"/>
        <pc:sldMkLst>
          <pc:docMk/>
          <pc:sldMk cId="2746441631" sldId="2365"/>
        </pc:sldMkLst>
        <pc:picChg chg="mod">
          <ac:chgData name="Sarasin, Elise" userId="051ede2b-3008-44c0-bb19-c9bb04b8c5c9" providerId="ADAL" clId="{F1AA479D-953B-422B-9FD2-65D251ACA4FB}" dt="2025-08-25T21:51:40.882" v="156" actId="14826"/>
          <ac:picMkLst>
            <pc:docMk/>
            <pc:sldMk cId="2746441631" sldId="2365"/>
            <ac:picMk id="2" creationId="{2F4C7C5E-42D6-BEA9-AFA9-2904AA2AE395}"/>
          </ac:picMkLst>
        </pc:picChg>
      </pc:sldChg>
      <pc:sldChg chg="add">
        <pc:chgData name="Sarasin, Elise" userId="051ede2b-3008-44c0-bb19-c9bb04b8c5c9" providerId="ADAL" clId="{F1AA479D-953B-422B-9FD2-65D251ACA4FB}" dt="2025-08-25T21:47:20.266" v="115"/>
        <pc:sldMkLst>
          <pc:docMk/>
          <pc:sldMk cId="2981457968" sldId="2369"/>
        </pc:sldMkLst>
      </pc:sldChg>
      <pc:sldChg chg="add">
        <pc:chgData name="Sarasin, Elise" userId="051ede2b-3008-44c0-bb19-c9bb04b8c5c9" providerId="ADAL" clId="{F1AA479D-953B-422B-9FD2-65D251ACA4FB}" dt="2025-08-25T21:14:52.261" v="22"/>
        <pc:sldMkLst>
          <pc:docMk/>
          <pc:sldMk cId="4113103023" sldId="2370"/>
        </pc:sldMkLst>
      </pc:sldChg>
      <pc:sldChg chg="add">
        <pc:chgData name="Sarasin, Elise" userId="051ede2b-3008-44c0-bb19-c9bb04b8c5c9" providerId="ADAL" clId="{F1AA479D-953B-422B-9FD2-65D251ACA4FB}" dt="2025-08-25T21:45:24.101" v="111"/>
        <pc:sldMkLst>
          <pc:docMk/>
          <pc:sldMk cId="1871735383" sldId="2371"/>
        </pc:sldMkLst>
      </pc:sldChg>
      <pc:sldChg chg="add">
        <pc:chgData name="Sarasin, Elise" userId="051ede2b-3008-44c0-bb19-c9bb04b8c5c9" providerId="ADAL" clId="{F1AA479D-953B-422B-9FD2-65D251ACA4FB}" dt="2025-08-25T21:45:24.101" v="111"/>
        <pc:sldMkLst>
          <pc:docMk/>
          <pc:sldMk cId="3416199415" sldId="2372"/>
        </pc:sldMkLst>
      </pc:sldChg>
      <pc:sldChg chg="add">
        <pc:chgData name="Sarasin, Elise" userId="051ede2b-3008-44c0-bb19-c9bb04b8c5c9" providerId="ADAL" clId="{F1AA479D-953B-422B-9FD2-65D251ACA4FB}" dt="2025-08-25T21:45:24.101" v="111"/>
        <pc:sldMkLst>
          <pc:docMk/>
          <pc:sldMk cId="717234218" sldId="2373"/>
        </pc:sldMkLst>
      </pc:sldChg>
      <pc:sldChg chg="addSp delSp modSp add mod modTransition">
        <pc:chgData name="Sarasin, Elise" userId="051ede2b-3008-44c0-bb19-c9bb04b8c5c9" providerId="ADAL" clId="{F1AA479D-953B-422B-9FD2-65D251ACA4FB}" dt="2025-08-25T21:50:18.988" v="151" actId="164"/>
        <pc:sldMkLst>
          <pc:docMk/>
          <pc:sldMk cId="2089833650" sldId="2374"/>
        </pc:sldMkLst>
        <pc:spChg chg="mod topLvl">
          <ac:chgData name="Sarasin, Elise" userId="051ede2b-3008-44c0-bb19-c9bb04b8c5c9" providerId="ADAL" clId="{F1AA479D-953B-422B-9FD2-65D251ACA4FB}" dt="2025-08-25T21:50:18.988" v="151" actId="164"/>
          <ac:spMkLst>
            <pc:docMk/>
            <pc:sldMk cId="2089833650" sldId="2374"/>
            <ac:spMk id="6" creationId="{116291B3-056C-096B-EE18-300EA42FBA1C}"/>
          </ac:spMkLst>
        </pc:spChg>
        <pc:spChg chg="add mod">
          <ac:chgData name="Sarasin, Elise" userId="051ede2b-3008-44c0-bb19-c9bb04b8c5c9" providerId="ADAL" clId="{F1AA479D-953B-422B-9FD2-65D251ACA4FB}" dt="2025-08-25T21:50:02.219" v="149" actId="164"/>
          <ac:spMkLst>
            <pc:docMk/>
            <pc:sldMk cId="2089833650" sldId="2374"/>
            <ac:spMk id="11" creationId="{E3B40ABE-B9C1-E513-65A0-EA23FB1BADE1}"/>
          </ac:spMkLst>
        </pc:spChg>
        <pc:grpChg chg="add mod">
          <ac:chgData name="Sarasin, Elise" userId="051ede2b-3008-44c0-bb19-c9bb04b8c5c9" providerId="ADAL" clId="{F1AA479D-953B-422B-9FD2-65D251ACA4FB}" dt="2025-08-25T21:50:02.219" v="149" actId="164"/>
          <ac:grpSpMkLst>
            <pc:docMk/>
            <pc:sldMk cId="2089833650" sldId="2374"/>
            <ac:grpSpMk id="12" creationId="{21109C1B-874B-63F9-2DE3-E0B4D0483235}"/>
          </ac:grpSpMkLst>
        </pc:grpChg>
        <pc:grpChg chg="add mod">
          <ac:chgData name="Sarasin, Elise" userId="051ede2b-3008-44c0-bb19-c9bb04b8c5c9" providerId="ADAL" clId="{F1AA479D-953B-422B-9FD2-65D251ACA4FB}" dt="2025-08-25T21:50:18.988" v="151" actId="164"/>
          <ac:grpSpMkLst>
            <pc:docMk/>
            <pc:sldMk cId="2089833650" sldId="2374"/>
            <ac:grpSpMk id="13" creationId="{BA7FDFD7-5DE8-BCCF-0594-B8CE5F5FDBE0}"/>
          </ac:grpSpMkLst>
        </pc:grpChg>
        <pc:picChg chg="mod">
          <ac:chgData name="Sarasin, Elise" userId="051ede2b-3008-44c0-bb19-c9bb04b8c5c9" providerId="ADAL" clId="{F1AA479D-953B-422B-9FD2-65D251ACA4FB}" dt="2025-08-25T21:50:02.219" v="149" actId="164"/>
          <ac:picMkLst>
            <pc:docMk/>
            <pc:sldMk cId="2089833650" sldId="2374"/>
            <ac:picMk id="3" creationId="{20FD9FBE-F3D6-4268-B829-D3467030BA31}"/>
          </ac:picMkLst>
        </pc:picChg>
        <pc:picChg chg="mod topLvl">
          <ac:chgData name="Sarasin, Elise" userId="051ede2b-3008-44c0-bb19-c9bb04b8c5c9" providerId="ADAL" clId="{F1AA479D-953B-422B-9FD2-65D251ACA4FB}" dt="2025-08-25T21:50:18.988" v="151" actId="164"/>
          <ac:picMkLst>
            <pc:docMk/>
            <pc:sldMk cId="2089833650" sldId="2374"/>
            <ac:picMk id="4" creationId="{CAEA1023-7FD5-452F-B501-388C72B40269}"/>
          </ac:picMkLst>
        </pc:picChg>
      </pc:sldChg>
      <pc:sldChg chg="modSp add mod">
        <pc:chgData name="Sarasin, Elise" userId="051ede2b-3008-44c0-bb19-c9bb04b8c5c9" providerId="ADAL" clId="{F1AA479D-953B-422B-9FD2-65D251ACA4FB}" dt="2025-08-25T21:54:56.909" v="187" actId="1076"/>
        <pc:sldMkLst>
          <pc:docMk/>
          <pc:sldMk cId="3119978060" sldId="2375"/>
        </pc:sldMkLst>
        <pc:spChg chg="mod">
          <ac:chgData name="Sarasin, Elise" userId="051ede2b-3008-44c0-bb19-c9bb04b8c5c9" providerId="ADAL" clId="{F1AA479D-953B-422B-9FD2-65D251ACA4FB}" dt="2025-08-25T21:54:56.909" v="187" actId="1076"/>
          <ac:spMkLst>
            <pc:docMk/>
            <pc:sldMk cId="3119978060" sldId="2375"/>
            <ac:spMk id="5" creationId="{B21795FD-6AD7-054E-BD40-AD412BA906D2}"/>
          </ac:spMkLst>
        </pc:spChg>
        <pc:spChg chg="mod">
          <ac:chgData name="Sarasin, Elise" userId="051ede2b-3008-44c0-bb19-c9bb04b8c5c9" providerId="ADAL" clId="{F1AA479D-953B-422B-9FD2-65D251ACA4FB}" dt="2025-08-25T21:54:49.520" v="185" actId="1076"/>
          <ac:spMkLst>
            <pc:docMk/>
            <pc:sldMk cId="3119978060" sldId="2375"/>
            <ac:spMk id="6" creationId="{53DAEBE8-1526-CDD3-E9D7-3FCF9DAA24E1}"/>
          </ac:spMkLst>
        </pc:spChg>
        <pc:picChg chg="mod modCrop">
          <ac:chgData name="Sarasin, Elise" userId="051ede2b-3008-44c0-bb19-c9bb04b8c5c9" providerId="ADAL" clId="{F1AA479D-953B-422B-9FD2-65D251ACA4FB}" dt="2025-08-25T21:54:46.130" v="184" actId="1076"/>
          <ac:picMkLst>
            <pc:docMk/>
            <pc:sldMk cId="3119978060" sldId="2375"/>
            <ac:picMk id="4" creationId="{89E0EC99-B41D-AA1D-6DFF-A27D038C840E}"/>
          </ac:picMkLst>
        </pc:picChg>
        <pc:picChg chg="mod">
          <ac:chgData name="Sarasin, Elise" userId="051ede2b-3008-44c0-bb19-c9bb04b8c5c9" providerId="ADAL" clId="{F1AA479D-953B-422B-9FD2-65D251ACA4FB}" dt="2025-08-25T21:52:45.368" v="165" actId="14826"/>
          <ac:picMkLst>
            <pc:docMk/>
            <pc:sldMk cId="3119978060" sldId="2375"/>
            <ac:picMk id="7" creationId="{29B3C3D6-FD10-B1BF-0D59-FCEE220CA306}"/>
          </ac:picMkLst>
        </pc:picChg>
      </pc:sldChg>
      <pc:sldChg chg="modSp add mod">
        <pc:chgData name="Sarasin, Elise" userId="051ede2b-3008-44c0-bb19-c9bb04b8c5c9" providerId="ADAL" clId="{F1AA479D-953B-422B-9FD2-65D251ACA4FB}" dt="2025-08-25T21:52:50.850" v="166" actId="14826"/>
        <pc:sldMkLst>
          <pc:docMk/>
          <pc:sldMk cId="1088494894" sldId="2376"/>
        </pc:sldMkLst>
        <pc:picChg chg="mod">
          <ac:chgData name="Sarasin, Elise" userId="051ede2b-3008-44c0-bb19-c9bb04b8c5c9" providerId="ADAL" clId="{F1AA479D-953B-422B-9FD2-65D251ACA4FB}" dt="2025-08-25T21:52:50.850" v="166" actId="14826"/>
          <ac:picMkLst>
            <pc:docMk/>
            <pc:sldMk cId="1088494894" sldId="2376"/>
            <ac:picMk id="3" creationId="{20FD9FBE-F3D6-4268-B829-D3467030BA31}"/>
          </ac:picMkLst>
        </pc:picChg>
        <pc:picChg chg="mod">
          <ac:chgData name="Sarasin, Elise" userId="051ede2b-3008-44c0-bb19-c9bb04b8c5c9" providerId="ADAL" clId="{F1AA479D-953B-422B-9FD2-65D251ACA4FB}" dt="2025-08-25T21:52:01.741" v="160" actId="14826"/>
          <ac:picMkLst>
            <pc:docMk/>
            <pc:sldMk cId="1088494894" sldId="2376"/>
            <ac:picMk id="4" creationId="{CAEA1023-7FD5-452F-B501-388C72B40269}"/>
          </ac:picMkLst>
        </pc:picChg>
      </pc:sldChg>
      <pc:sldChg chg="modSp add mod">
        <pc:chgData name="Sarasin, Elise" userId="051ede2b-3008-44c0-bb19-c9bb04b8c5c9" providerId="ADAL" clId="{F1AA479D-953B-422B-9FD2-65D251ACA4FB}" dt="2025-08-25T21:51:56.172" v="159" actId="14826"/>
        <pc:sldMkLst>
          <pc:docMk/>
          <pc:sldMk cId="2882031933" sldId="2377"/>
        </pc:sldMkLst>
        <pc:picChg chg="mod">
          <ac:chgData name="Sarasin, Elise" userId="051ede2b-3008-44c0-bb19-c9bb04b8c5c9" providerId="ADAL" clId="{F1AA479D-953B-422B-9FD2-65D251ACA4FB}" dt="2025-08-25T21:51:56.172" v="159" actId="14826"/>
          <ac:picMkLst>
            <pc:docMk/>
            <pc:sldMk cId="2882031933" sldId="2377"/>
            <ac:picMk id="5" creationId="{33789419-83B8-75B1-5D01-2228EF770B31}"/>
          </ac:picMkLst>
        </pc:picChg>
      </pc:sldChg>
      <pc:sldChg chg="modSp add mod">
        <pc:chgData name="Sarasin, Elise" userId="051ede2b-3008-44c0-bb19-c9bb04b8c5c9" providerId="ADAL" clId="{F1AA479D-953B-422B-9FD2-65D251ACA4FB}" dt="2025-08-25T21:51:51.742" v="158" actId="14826"/>
        <pc:sldMkLst>
          <pc:docMk/>
          <pc:sldMk cId="3563056771" sldId="2378"/>
        </pc:sldMkLst>
        <pc:picChg chg="mod">
          <ac:chgData name="Sarasin, Elise" userId="051ede2b-3008-44c0-bb19-c9bb04b8c5c9" providerId="ADAL" clId="{F1AA479D-953B-422B-9FD2-65D251ACA4FB}" dt="2025-08-25T21:51:51.742" v="158" actId="14826"/>
          <ac:picMkLst>
            <pc:docMk/>
            <pc:sldMk cId="3563056771" sldId="2378"/>
            <ac:picMk id="2" creationId="{10B86B30-47A8-8D34-E416-63B472E5CFA4}"/>
          </ac:picMkLst>
        </pc:picChg>
      </pc:sldChg>
      <pc:sldChg chg="modSp add mod">
        <pc:chgData name="Sarasin, Elise" userId="051ede2b-3008-44c0-bb19-c9bb04b8c5c9" providerId="ADAL" clId="{F1AA479D-953B-422B-9FD2-65D251ACA4FB}" dt="2025-08-25T21:51:46.138" v="157" actId="14826"/>
        <pc:sldMkLst>
          <pc:docMk/>
          <pc:sldMk cId="3340916213" sldId="2379"/>
        </pc:sldMkLst>
        <pc:picChg chg="mod">
          <ac:chgData name="Sarasin, Elise" userId="051ede2b-3008-44c0-bb19-c9bb04b8c5c9" providerId="ADAL" clId="{F1AA479D-953B-422B-9FD2-65D251ACA4FB}" dt="2025-08-25T21:51:46.138" v="157" actId="14826"/>
          <ac:picMkLst>
            <pc:docMk/>
            <pc:sldMk cId="3340916213" sldId="2379"/>
            <ac:picMk id="2" creationId="{65E15DF0-F532-DDA6-3734-E103C52EC25C}"/>
          </ac:picMkLst>
        </pc:picChg>
      </pc:sldChg>
      <pc:sldChg chg="modSp add mod">
        <pc:chgData name="Sarasin, Elise" userId="051ede2b-3008-44c0-bb19-c9bb04b8c5c9" providerId="ADAL" clId="{F1AA479D-953B-422B-9FD2-65D251ACA4FB}" dt="2025-08-25T21:57:06.617" v="213" actId="14100"/>
        <pc:sldMkLst>
          <pc:docMk/>
          <pc:sldMk cId="2830695860" sldId="2380"/>
        </pc:sldMkLst>
        <pc:spChg chg="mod">
          <ac:chgData name="Sarasin, Elise" userId="051ede2b-3008-44c0-bb19-c9bb04b8c5c9" providerId="ADAL" clId="{F1AA479D-953B-422B-9FD2-65D251ACA4FB}" dt="2025-08-25T21:57:06.617" v="213" actId="14100"/>
          <ac:spMkLst>
            <pc:docMk/>
            <pc:sldMk cId="2830695860" sldId="2380"/>
            <ac:spMk id="5" creationId="{3BE1BAB3-A483-3D3A-A184-E2B1892251BE}"/>
          </ac:spMkLst>
        </pc:spChg>
        <pc:spChg chg="mod">
          <ac:chgData name="Sarasin, Elise" userId="051ede2b-3008-44c0-bb19-c9bb04b8c5c9" providerId="ADAL" clId="{F1AA479D-953B-422B-9FD2-65D251ACA4FB}" dt="2025-08-25T21:56:57.171" v="210" actId="14100"/>
          <ac:spMkLst>
            <pc:docMk/>
            <pc:sldMk cId="2830695860" sldId="2380"/>
            <ac:spMk id="6" creationId="{BFA35815-9ABF-6CF6-61A4-EC95E278F86C}"/>
          </ac:spMkLst>
        </pc:spChg>
        <pc:picChg chg="mod modCrop">
          <ac:chgData name="Sarasin, Elise" userId="051ede2b-3008-44c0-bb19-c9bb04b8c5c9" providerId="ADAL" clId="{F1AA479D-953B-422B-9FD2-65D251ACA4FB}" dt="2025-08-25T21:56:44.011" v="206" actId="1076"/>
          <ac:picMkLst>
            <pc:docMk/>
            <pc:sldMk cId="2830695860" sldId="2380"/>
            <ac:picMk id="4" creationId="{9CE9B94C-8492-9F8F-54F1-1A292769BA6F}"/>
          </ac:picMkLst>
        </pc:picChg>
        <pc:picChg chg="mod">
          <ac:chgData name="Sarasin, Elise" userId="051ede2b-3008-44c0-bb19-c9bb04b8c5c9" providerId="ADAL" clId="{F1AA479D-953B-422B-9FD2-65D251ACA4FB}" dt="2025-08-25T21:51:33.957" v="155" actId="14826"/>
          <ac:picMkLst>
            <pc:docMk/>
            <pc:sldMk cId="2830695860" sldId="2380"/>
            <ac:picMk id="7" creationId="{CB75F638-CACD-F505-1499-578F9F316C34}"/>
          </ac:picMkLst>
        </pc:picChg>
      </pc:sldChg>
      <pc:sldChg chg="modSp add mod">
        <pc:chgData name="Sarasin, Elise" userId="051ede2b-3008-44c0-bb19-c9bb04b8c5c9" providerId="ADAL" clId="{F1AA479D-953B-422B-9FD2-65D251ACA4FB}" dt="2025-08-25T21:51:28.572" v="154" actId="14826"/>
        <pc:sldMkLst>
          <pc:docMk/>
          <pc:sldMk cId="2092343567" sldId="2381"/>
        </pc:sldMkLst>
        <pc:picChg chg="mod">
          <ac:chgData name="Sarasin, Elise" userId="051ede2b-3008-44c0-bb19-c9bb04b8c5c9" providerId="ADAL" clId="{F1AA479D-953B-422B-9FD2-65D251ACA4FB}" dt="2025-08-25T21:51:28.572" v="154" actId="14826"/>
          <ac:picMkLst>
            <pc:docMk/>
            <pc:sldMk cId="2092343567" sldId="2381"/>
            <ac:picMk id="5" creationId="{422F5D03-DB81-8B9B-4397-B8441DF22A6E}"/>
          </ac:picMkLst>
        </pc:picChg>
      </pc:sldChg>
      <pc:sldChg chg="modSp add mod">
        <pc:chgData name="Sarasin, Elise" userId="051ede2b-3008-44c0-bb19-c9bb04b8c5c9" providerId="ADAL" clId="{F1AA479D-953B-422B-9FD2-65D251ACA4FB}" dt="2025-08-25T21:53:02.561" v="167" actId="14826"/>
        <pc:sldMkLst>
          <pc:docMk/>
          <pc:sldMk cId="1898849256" sldId="2382"/>
        </pc:sldMkLst>
        <pc:picChg chg="mod">
          <ac:chgData name="Sarasin, Elise" userId="051ede2b-3008-44c0-bb19-c9bb04b8c5c9" providerId="ADAL" clId="{F1AA479D-953B-422B-9FD2-65D251ACA4FB}" dt="2025-08-25T21:53:02.561" v="167" actId="14826"/>
          <ac:picMkLst>
            <pc:docMk/>
            <pc:sldMk cId="1898849256" sldId="2382"/>
            <ac:picMk id="3" creationId="{20FD9FBE-F3D6-4268-B829-D3467030BA31}"/>
          </ac:picMkLst>
        </pc:picChg>
        <pc:picChg chg="mod">
          <ac:chgData name="Sarasin, Elise" userId="051ede2b-3008-44c0-bb19-c9bb04b8c5c9" providerId="ADAL" clId="{F1AA479D-953B-422B-9FD2-65D251ACA4FB}" dt="2025-08-25T21:51:23.717" v="153" actId="14826"/>
          <ac:picMkLst>
            <pc:docMk/>
            <pc:sldMk cId="1898849256" sldId="2382"/>
            <ac:picMk id="4" creationId="{CAEA1023-7FD5-452F-B501-388C72B40269}"/>
          </ac:picMkLst>
        </pc:picChg>
      </pc:sldChg>
    </pc:docChg>
  </pc:docChgLst>
  <pc:docChgLst>
    <pc:chgData name="Lane, Kathleen" userId="d8586a00-d571-4eeb-bfc3-f42bf250439e" providerId="ADAL" clId="{D7F6E858-4F8D-4B46-A346-1E37AA4221F2}"/>
    <pc:docChg chg="undo custSel modSld">
      <pc:chgData name="Lane, Kathleen" userId="d8586a00-d571-4eeb-bfc3-f42bf250439e" providerId="ADAL" clId="{D7F6E858-4F8D-4B46-A346-1E37AA4221F2}" dt="2025-04-15T14:39:12.597" v="5" actId="1076"/>
      <pc:docMkLst>
        <pc:docMk/>
      </pc:docMkLst>
      <pc:sldChg chg="modSp mod">
        <pc:chgData name="Lane, Kathleen" userId="d8586a00-d571-4eeb-bfc3-f42bf250439e" providerId="ADAL" clId="{D7F6E858-4F8D-4B46-A346-1E37AA4221F2}" dt="2025-04-15T14:39:12.597" v="5" actId="1076"/>
        <pc:sldMkLst>
          <pc:docMk/>
          <pc:sldMk cId="2896954566" sldId="1816"/>
        </pc:sldMkLst>
      </pc:sldChg>
      <pc:sldChg chg="addSp delSp mod">
        <pc:chgData name="Lane, Kathleen" userId="d8586a00-d571-4eeb-bfc3-f42bf250439e" providerId="ADAL" clId="{D7F6E858-4F8D-4B46-A346-1E37AA4221F2}" dt="2025-04-15T14:35:29.350" v="1" actId="478"/>
        <pc:sldMkLst>
          <pc:docMk/>
          <pc:sldMk cId="507879898" sldId="1957"/>
        </pc:sldMkLst>
      </pc:sldChg>
    </pc:docChg>
  </pc:docChgLst>
  <pc:docChgLst>
    <pc:chgData name="Bernard, Allison M" userId="7cd67125-3436-42b8-b83a-bbe37ba15a4e" providerId="ADAL" clId="{AD4FB738-FA16-44C4-A8AE-9DB3DA7D5031}"/>
    <pc:docChg chg="undo custSel addSld delSld modSld sldOrd modSection">
      <pc:chgData name="Bernard, Allison M" userId="7cd67125-3436-42b8-b83a-bbe37ba15a4e" providerId="ADAL" clId="{AD4FB738-FA16-44C4-A8AE-9DB3DA7D5031}" dt="2025-03-13T20:04:22.360" v="820"/>
      <pc:docMkLst>
        <pc:docMk/>
      </pc:docMkLst>
      <pc:sldChg chg="addSp delSp modSp mod">
        <pc:chgData name="Bernard, Allison M" userId="7cd67125-3436-42b8-b83a-bbe37ba15a4e" providerId="ADAL" clId="{AD4FB738-FA16-44C4-A8AE-9DB3DA7D5031}" dt="2025-03-13T19:30:51.357" v="525" actId="1076"/>
        <pc:sldMkLst>
          <pc:docMk/>
          <pc:sldMk cId="1222509459" sldId="258"/>
        </pc:sldMkLst>
      </pc:sldChg>
      <pc:sldChg chg="modSp add mod">
        <pc:chgData name="Bernard, Allison M" userId="7cd67125-3436-42b8-b83a-bbe37ba15a4e" providerId="ADAL" clId="{AD4FB738-FA16-44C4-A8AE-9DB3DA7D5031}" dt="2025-03-13T19:40:42.846" v="613" actId="1076"/>
        <pc:sldMkLst>
          <pc:docMk/>
          <pc:sldMk cId="2289356637" sldId="287"/>
        </pc:sldMkLst>
      </pc:sldChg>
      <pc:sldChg chg="modSp mod">
        <pc:chgData name="Bernard, Allison M" userId="7cd67125-3436-42b8-b83a-bbe37ba15a4e" providerId="ADAL" clId="{AD4FB738-FA16-44C4-A8AE-9DB3DA7D5031}" dt="2025-03-13T19:04:04.131" v="292" actId="1076"/>
        <pc:sldMkLst>
          <pc:docMk/>
          <pc:sldMk cId="3929194274" sldId="334"/>
        </pc:sldMkLst>
      </pc:sldChg>
      <pc:sldChg chg="modSp mod">
        <pc:chgData name="Bernard, Allison M" userId="7cd67125-3436-42b8-b83a-bbe37ba15a4e" providerId="ADAL" clId="{AD4FB738-FA16-44C4-A8AE-9DB3DA7D5031}" dt="2025-03-12T14:21:04.209" v="4" actId="20577"/>
        <pc:sldMkLst>
          <pc:docMk/>
          <pc:sldMk cId="707342084" sldId="335"/>
        </pc:sldMkLst>
      </pc:sldChg>
      <pc:sldChg chg="modSp mod">
        <pc:chgData name="Bernard, Allison M" userId="7cd67125-3436-42b8-b83a-bbe37ba15a4e" providerId="ADAL" clId="{AD4FB738-FA16-44C4-A8AE-9DB3DA7D5031}" dt="2025-03-13T19:18:54.173" v="425" actId="14826"/>
        <pc:sldMkLst>
          <pc:docMk/>
          <pc:sldMk cId="1467857024" sldId="901"/>
        </pc:sldMkLst>
      </pc:sldChg>
      <pc:sldChg chg="addSp delSp modSp mod">
        <pc:chgData name="Bernard, Allison M" userId="7cd67125-3436-42b8-b83a-bbe37ba15a4e" providerId="ADAL" clId="{AD4FB738-FA16-44C4-A8AE-9DB3DA7D5031}" dt="2025-03-13T19:49:37.521" v="674" actId="14100"/>
        <pc:sldMkLst>
          <pc:docMk/>
          <pc:sldMk cId="4228891914" sldId="1096"/>
        </pc:sldMkLst>
      </pc:sldChg>
      <pc:sldChg chg="addSp modSp mod">
        <pc:chgData name="Bernard, Allison M" userId="7cd67125-3436-42b8-b83a-bbe37ba15a4e" providerId="ADAL" clId="{AD4FB738-FA16-44C4-A8AE-9DB3DA7D5031}" dt="2025-03-13T19:57:11.873" v="734" actId="1076"/>
        <pc:sldMkLst>
          <pc:docMk/>
          <pc:sldMk cId="704874430" sldId="1305"/>
        </pc:sldMkLst>
      </pc:sldChg>
      <pc:sldChg chg="addSp modSp mod">
        <pc:chgData name="Bernard, Allison M" userId="7cd67125-3436-42b8-b83a-bbe37ba15a4e" providerId="ADAL" clId="{AD4FB738-FA16-44C4-A8AE-9DB3DA7D5031}" dt="2025-03-13T19:57:22.565" v="738" actId="1076"/>
        <pc:sldMkLst>
          <pc:docMk/>
          <pc:sldMk cId="2150643316" sldId="1306"/>
        </pc:sldMkLst>
      </pc:sldChg>
      <pc:sldChg chg="modSp mod">
        <pc:chgData name="Bernard, Allison M" userId="7cd67125-3436-42b8-b83a-bbe37ba15a4e" providerId="ADAL" clId="{AD4FB738-FA16-44C4-A8AE-9DB3DA7D5031}" dt="2025-03-13T19:52:45.004" v="687" actId="20577"/>
        <pc:sldMkLst>
          <pc:docMk/>
          <pc:sldMk cId="2915445156" sldId="1410"/>
        </pc:sldMkLst>
      </pc:sldChg>
      <pc:sldChg chg="addSp delSp modSp mod">
        <pc:chgData name="Bernard, Allison M" userId="7cd67125-3436-42b8-b83a-bbe37ba15a4e" providerId="ADAL" clId="{AD4FB738-FA16-44C4-A8AE-9DB3DA7D5031}" dt="2025-03-13T19:20:44.243" v="456" actId="113"/>
        <pc:sldMkLst>
          <pc:docMk/>
          <pc:sldMk cId="2231980356" sldId="1609"/>
        </pc:sldMkLst>
      </pc:sldChg>
      <pc:sldChg chg="delSp modSp mod">
        <pc:chgData name="Bernard, Allison M" userId="7cd67125-3436-42b8-b83a-bbe37ba15a4e" providerId="ADAL" clId="{AD4FB738-FA16-44C4-A8AE-9DB3DA7D5031}" dt="2025-03-13T19:22:23.901" v="471" actId="1076"/>
        <pc:sldMkLst>
          <pc:docMk/>
          <pc:sldMk cId="2051300379" sldId="1614"/>
        </pc:sldMkLst>
      </pc:sldChg>
      <pc:sldChg chg="delSp modSp mod">
        <pc:chgData name="Bernard, Allison M" userId="7cd67125-3436-42b8-b83a-bbe37ba15a4e" providerId="ADAL" clId="{AD4FB738-FA16-44C4-A8AE-9DB3DA7D5031}" dt="2025-03-13T19:21:22.840" v="461" actId="1076"/>
        <pc:sldMkLst>
          <pc:docMk/>
          <pc:sldMk cId="285191106" sldId="1629"/>
        </pc:sldMkLst>
      </pc:sldChg>
      <pc:sldChg chg="delSp modSp mod">
        <pc:chgData name="Bernard, Allison M" userId="7cd67125-3436-42b8-b83a-bbe37ba15a4e" providerId="ADAL" clId="{AD4FB738-FA16-44C4-A8AE-9DB3DA7D5031}" dt="2025-03-13T19:21:47.960" v="465" actId="1076"/>
        <pc:sldMkLst>
          <pc:docMk/>
          <pc:sldMk cId="4119488740" sldId="1630"/>
        </pc:sldMkLst>
      </pc:sldChg>
      <pc:sldChg chg="delSp modSp mod">
        <pc:chgData name="Bernard, Allison M" userId="7cd67125-3436-42b8-b83a-bbe37ba15a4e" providerId="ADAL" clId="{AD4FB738-FA16-44C4-A8AE-9DB3DA7D5031}" dt="2025-03-13T19:22:00.411" v="468" actId="1076"/>
        <pc:sldMkLst>
          <pc:docMk/>
          <pc:sldMk cId="3133340483" sldId="1631"/>
        </pc:sldMkLst>
      </pc:sldChg>
      <pc:sldChg chg="delSp modSp mod">
        <pc:chgData name="Bernard, Allison M" userId="7cd67125-3436-42b8-b83a-bbe37ba15a4e" providerId="ADAL" clId="{AD4FB738-FA16-44C4-A8AE-9DB3DA7D5031}" dt="2025-03-13T19:22:44.077" v="473" actId="14826"/>
        <pc:sldMkLst>
          <pc:docMk/>
          <pc:sldMk cId="443368346" sldId="1633"/>
        </pc:sldMkLst>
      </pc:sldChg>
      <pc:sldChg chg="delSp modSp mod">
        <pc:chgData name="Bernard, Allison M" userId="7cd67125-3436-42b8-b83a-bbe37ba15a4e" providerId="ADAL" clId="{AD4FB738-FA16-44C4-A8AE-9DB3DA7D5031}" dt="2025-03-13T19:23:31.720" v="476" actId="14826"/>
        <pc:sldMkLst>
          <pc:docMk/>
          <pc:sldMk cId="2583996974" sldId="1636"/>
        </pc:sldMkLst>
      </pc:sldChg>
      <pc:sldChg chg="delSp modSp mod">
        <pc:chgData name="Bernard, Allison M" userId="7cd67125-3436-42b8-b83a-bbe37ba15a4e" providerId="ADAL" clId="{AD4FB738-FA16-44C4-A8AE-9DB3DA7D5031}" dt="2025-03-13T19:23:51.331" v="478" actId="14826"/>
        <pc:sldMkLst>
          <pc:docMk/>
          <pc:sldMk cId="1787855055" sldId="1637"/>
        </pc:sldMkLst>
      </pc:sldChg>
      <pc:sldChg chg="addSp delSp modSp mod">
        <pc:chgData name="Bernard, Allison M" userId="7cd67125-3436-42b8-b83a-bbe37ba15a4e" providerId="ADAL" clId="{AD4FB738-FA16-44C4-A8AE-9DB3DA7D5031}" dt="2025-03-13T19:15:01.886" v="400" actId="164"/>
        <pc:sldMkLst>
          <pc:docMk/>
          <pc:sldMk cId="1560263924" sldId="1662"/>
        </pc:sldMkLst>
      </pc:sldChg>
      <pc:sldChg chg="addSp delSp modSp mod">
        <pc:chgData name="Bernard, Allison M" userId="7cd67125-3436-42b8-b83a-bbe37ba15a4e" providerId="ADAL" clId="{AD4FB738-FA16-44C4-A8AE-9DB3DA7D5031}" dt="2025-03-13T19:24:37.086" v="483" actId="1076"/>
        <pc:sldMkLst>
          <pc:docMk/>
          <pc:sldMk cId="2374295461" sldId="1666"/>
        </pc:sldMkLst>
      </pc:sldChg>
      <pc:sldChg chg="addSp delSp modSp mod">
        <pc:chgData name="Bernard, Allison M" userId="7cd67125-3436-42b8-b83a-bbe37ba15a4e" providerId="ADAL" clId="{AD4FB738-FA16-44C4-A8AE-9DB3DA7D5031}" dt="2025-03-12T14:37:24.076" v="110" actId="20577"/>
        <pc:sldMkLst>
          <pc:docMk/>
          <pc:sldMk cId="3781561455" sldId="1731"/>
        </pc:sldMkLst>
      </pc:sldChg>
      <pc:sldChg chg="addSp delSp modSp mod delAnim">
        <pc:chgData name="Bernard, Allison M" userId="7cd67125-3436-42b8-b83a-bbe37ba15a4e" providerId="ADAL" clId="{AD4FB738-FA16-44C4-A8AE-9DB3DA7D5031}" dt="2025-03-13T19:46:15.622" v="654" actId="478"/>
        <pc:sldMkLst>
          <pc:docMk/>
          <pc:sldMk cId="2752998010" sldId="1762"/>
        </pc:sldMkLst>
      </pc:sldChg>
      <pc:sldChg chg="addSp delSp modSp mod">
        <pc:chgData name="Bernard, Allison M" userId="7cd67125-3436-42b8-b83a-bbe37ba15a4e" providerId="ADAL" clId="{AD4FB738-FA16-44C4-A8AE-9DB3DA7D5031}" dt="2025-03-13T19:55:21.327" v="726" actId="1076"/>
        <pc:sldMkLst>
          <pc:docMk/>
          <pc:sldMk cId="1305221968" sldId="1778"/>
        </pc:sldMkLst>
      </pc:sldChg>
      <pc:sldChg chg="delSp modSp mod">
        <pc:chgData name="Bernard, Allison M" userId="7cd67125-3436-42b8-b83a-bbe37ba15a4e" providerId="ADAL" clId="{AD4FB738-FA16-44C4-A8AE-9DB3DA7D5031}" dt="2025-03-13T19:51:07.233" v="679" actId="14826"/>
        <pc:sldMkLst>
          <pc:docMk/>
          <pc:sldMk cId="21763641" sldId="1779"/>
        </pc:sldMkLst>
      </pc:sldChg>
      <pc:sldChg chg="addSp delSp modSp mod">
        <pc:chgData name="Bernard, Allison M" userId="7cd67125-3436-42b8-b83a-bbe37ba15a4e" providerId="ADAL" clId="{AD4FB738-FA16-44C4-A8AE-9DB3DA7D5031}" dt="2025-03-13T19:18:45.996" v="424" actId="14826"/>
        <pc:sldMkLst>
          <pc:docMk/>
          <pc:sldMk cId="1483211079" sldId="1781"/>
        </pc:sldMkLst>
      </pc:sldChg>
      <pc:sldChg chg="addSp delSp modSp mod">
        <pc:chgData name="Bernard, Allison M" userId="7cd67125-3436-42b8-b83a-bbe37ba15a4e" providerId="ADAL" clId="{AD4FB738-FA16-44C4-A8AE-9DB3DA7D5031}" dt="2025-03-13T19:10:24.221" v="348" actId="164"/>
        <pc:sldMkLst>
          <pc:docMk/>
          <pc:sldMk cId="3709830784" sldId="1810"/>
        </pc:sldMkLst>
      </pc:sldChg>
      <pc:sldChg chg="delSp modSp mod">
        <pc:chgData name="Bernard, Allison M" userId="7cd67125-3436-42b8-b83a-bbe37ba15a4e" providerId="ADAL" clId="{AD4FB738-FA16-44C4-A8AE-9DB3DA7D5031}" dt="2025-03-13T19:15:09.584" v="401" actId="14826"/>
        <pc:sldMkLst>
          <pc:docMk/>
          <pc:sldMk cId="3484194504" sldId="1811"/>
        </pc:sldMkLst>
      </pc:sldChg>
      <pc:sldChg chg="delSp modSp mod">
        <pc:chgData name="Bernard, Allison M" userId="7cd67125-3436-42b8-b83a-bbe37ba15a4e" providerId="ADAL" clId="{AD4FB738-FA16-44C4-A8AE-9DB3DA7D5031}" dt="2025-03-13T19:16:53.098" v="412" actId="1076"/>
        <pc:sldMkLst>
          <pc:docMk/>
          <pc:sldMk cId="2827509226" sldId="1812"/>
        </pc:sldMkLst>
      </pc:sldChg>
      <pc:sldChg chg="delSp modSp mod">
        <pc:chgData name="Bernard, Allison M" userId="7cd67125-3436-42b8-b83a-bbe37ba15a4e" providerId="ADAL" clId="{AD4FB738-FA16-44C4-A8AE-9DB3DA7D5031}" dt="2025-03-13T19:17:02.461" v="414" actId="1076"/>
        <pc:sldMkLst>
          <pc:docMk/>
          <pc:sldMk cId="851495831" sldId="1813"/>
        </pc:sldMkLst>
      </pc:sldChg>
      <pc:sldChg chg="delSp modSp mod">
        <pc:chgData name="Bernard, Allison M" userId="7cd67125-3436-42b8-b83a-bbe37ba15a4e" providerId="ADAL" clId="{AD4FB738-FA16-44C4-A8AE-9DB3DA7D5031}" dt="2025-03-13T19:17:07.403" v="415" actId="478"/>
        <pc:sldMkLst>
          <pc:docMk/>
          <pc:sldMk cId="980716874" sldId="1814"/>
        </pc:sldMkLst>
      </pc:sldChg>
      <pc:sldChg chg="delSp modSp mod">
        <pc:chgData name="Bernard, Allison M" userId="7cd67125-3436-42b8-b83a-bbe37ba15a4e" providerId="ADAL" clId="{AD4FB738-FA16-44C4-A8AE-9DB3DA7D5031}" dt="2025-03-13T19:17:36.040" v="417" actId="14826"/>
        <pc:sldMkLst>
          <pc:docMk/>
          <pc:sldMk cId="863904685" sldId="1815"/>
        </pc:sldMkLst>
      </pc:sldChg>
      <pc:sldChg chg="delSp modSp mod">
        <pc:chgData name="Bernard, Allison M" userId="7cd67125-3436-42b8-b83a-bbe37ba15a4e" providerId="ADAL" clId="{AD4FB738-FA16-44C4-A8AE-9DB3DA7D5031}" dt="2025-03-13T19:17:59.993" v="419" actId="14826"/>
        <pc:sldMkLst>
          <pc:docMk/>
          <pc:sldMk cId="2896954566" sldId="1816"/>
        </pc:sldMkLst>
      </pc:sldChg>
      <pc:sldChg chg="delSp modSp mod">
        <pc:chgData name="Bernard, Allison M" userId="7cd67125-3436-42b8-b83a-bbe37ba15a4e" providerId="ADAL" clId="{AD4FB738-FA16-44C4-A8AE-9DB3DA7D5031}" dt="2025-03-13T19:18:21.216" v="421" actId="14826"/>
        <pc:sldMkLst>
          <pc:docMk/>
          <pc:sldMk cId="341351981" sldId="1819"/>
        </pc:sldMkLst>
      </pc:sldChg>
      <pc:sldChg chg="modSp mod">
        <pc:chgData name="Bernard, Allison M" userId="7cd67125-3436-42b8-b83a-bbe37ba15a4e" providerId="ADAL" clId="{AD4FB738-FA16-44C4-A8AE-9DB3DA7D5031}" dt="2025-03-13T19:50:09.249" v="676" actId="14826"/>
        <pc:sldMkLst>
          <pc:docMk/>
          <pc:sldMk cId="4248918226" sldId="1902"/>
        </pc:sldMkLst>
      </pc:sldChg>
      <pc:sldChg chg="modSp">
        <pc:chgData name="Bernard, Allison M" userId="7cd67125-3436-42b8-b83a-bbe37ba15a4e" providerId="ADAL" clId="{AD4FB738-FA16-44C4-A8AE-9DB3DA7D5031}" dt="2025-03-13T19:54:32.287" v="690" actId="732"/>
        <pc:sldMkLst>
          <pc:docMk/>
          <pc:sldMk cId="2751792586" sldId="1910"/>
        </pc:sldMkLst>
      </pc:sldChg>
      <pc:sldChg chg="addSp delSp modSp mod delAnim">
        <pc:chgData name="Bernard, Allison M" userId="7cd67125-3436-42b8-b83a-bbe37ba15a4e" providerId="ADAL" clId="{AD4FB738-FA16-44C4-A8AE-9DB3DA7D5031}" dt="2025-03-12T14:45:54.904" v="180" actId="14100"/>
        <pc:sldMkLst>
          <pc:docMk/>
          <pc:sldMk cId="3821069808" sldId="1911"/>
        </pc:sldMkLst>
      </pc:sldChg>
      <pc:sldChg chg="delSp modSp mod">
        <pc:chgData name="Bernard, Allison M" userId="7cd67125-3436-42b8-b83a-bbe37ba15a4e" providerId="ADAL" clId="{AD4FB738-FA16-44C4-A8AE-9DB3DA7D5031}" dt="2025-03-12T14:36:45.677" v="93" actId="478"/>
        <pc:sldMkLst>
          <pc:docMk/>
          <pc:sldMk cId="507879898" sldId="1957"/>
        </pc:sldMkLst>
      </pc:sldChg>
      <pc:sldChg chg="addSp delSp modSp mod">
        <pc:chgData name="Bernard, Allison M" userId="7cd67125-3436-42b8-b83a-bbe37ba15a4e" providerId="ADAL" clId="{AD4FB738-FA16-44C4-A8AE-9DB3DA7D5031}" dt="2025-03-12T15:04:43.287" v="291" actId="1582"/>
        <pc:sldMkLst>
          <pc:docMk/>
          <pc:sldMk cId="46010162" sldId="1959"/>
        </pc:sldMkLst>
      </pc:sldChg>
      <pc:sldChg chg="addSp delSp modSp mod">
        <pc:chgData name="Bernard, Allison M" userId="7cd67125-3436-42b8-b83a-bbe37ba15a4e" providerId="ADAL" clId="{AD4FB738-FA16-44C4-A8AE-9DB3DA7D5031}" dt="2025-03-13T19:52:17.016" v="683" actId="14826"/>
        <pc:sldMkLst>
          <pc:docMk/>
          <pc:sldMk cId="837041270" sldId="1966"/>
        </pc:sldMkLst>
      </pc:sldChg>
      <pc:sldChg chg="modSp mod">
        <pc:chgData name="Bernard, Allison M" userId="7cd67125-3436-42b8-b83a-bbe37ba15a4e" providerId="ADAL" clId="{AD4FB738-FA16-44C4-A8AE-9DB3DA7D5031}" dt="2025-03-13T19:56:11.883" v="727" actId="14826"/>
        <pc:sldMkLst>
          <pc:docMk/>
          <pc:sldMk cId="2564074735" sldId="2018"/>
        </pc:sldMkLst>
      </pc:sldChg>
      <pc:sldChg chg="delSp modSp mod delAnim">
        <pc:chgData name="Bernard, Allison M" userId="7cd67125-3436-42b8-b83a-bbe37ba15a4e" providerId="ADAL" clId="{AD4FB738-FA16-44C4-A8AE-9DB3DA7D5031}" dt="2025-03-12T14:52:07.511" v="190" actId="14100"/>
        <pc:sldMkLst>
          <pc:docMk/>
          <pc:sldMk cId="2240061396" sldId="2119"/>
        </pc:sldMkLst>
      </pc:sldChg>
      <pc:sldChg chg="addSp delSp modSp add mod">
        <pc:chgData name="Bernard, Allison M" userId="7cd67125-3436-42b8-b83a-bbe37ba15a4e" providerId="ADAL" clId="{AD4FB738-FA16-44C4-A8AE-9DB3DA7D5031}" dt="2025-03-12T14:29:34.947" v="88" actId="13822"/>
        <pc:sldMkLst>
          <pc:docMk/>
          <pc:sldMk cId="3870440679" sldId="2159"/>
        </pc:sldMkLst>
      </pc:sldChg>
      <pc:sldChg chg="delSp modSp mod delAnim">
        <pc:chgData name="Bernard, Allison M" userId="7cd67125-3436-42b8-b83a-bbe37ba15a4e" providerId="ADAL" clId="{AD4FB738-FA16-44C4-A8AE-9DB3DA7D5031}" dt="2025-03-12T14:52:41.772" v="194" actId="1076"/>
        <pc:sldMkLst>
          <pc:docMk/>
          <pc:sldMk cId="4173188629" sldId="2163"/>
        </pc:sldMkLst>
      </pc:sldChg>
      <pc:sldChg chg="addSp modSp mod">
        <pc:chgData name="Bernard, Allison M" userId="7cd67125-3436-42b8-b83a-bbe37ba15a4e" providerId="ADAL" clId="{AD4FB738-FA16-44C4-A8AE-9DB3DA7D5031}" dt="2025-03-13T19:35:54.997" v="579" actId="20577"/>
        <pc:sldMkLst>
          <pc:docMk/>
          <pc:sldMk cId="2560404989" sldId="2164"/>
        </pc:sldMkLst>
      </pc:sldChg>
      <pc:sldChg chg="delSp del mod">
        <pc:chgData name="Bernard, Allison M" userId="7cd67125-3436-42b8-b83a-bbe37ba15a4e" providerId="ADAL" clId="{AD4FB738-FA16-44C4-A8AE-9DB3DA7D5031}" dt="2025-03-13T19:38:07.615" v="588" actId="47"/>
        <pc:sldMkLst>
          <pc:docMk/>
          <pc:sldMk cId="448336896" sldId="2166"/>
        </pc:sldMkLst>
      </pc:sldChg>
      <pc:sldChg chg="addSp delSp modSp mod modAnim">
        <pc:chgData name="Bernard, Allison M" userId="7cd67125-3436-42b8-b83a-bbe37ba15a4e" providerId="ADAL" clId="{AD4FB738-FA16-44C4-A8AE-9DB3DA7D5031}" dt="2025-03-13T20:04:22.360" v="820"/>
        <pc:sldMkLst>
          <pc:docMk/>
          <pc:sldMk cId="875798599" sldId="2168"/>
        </pc:sldMkLst>
      </pc:sldChg>
      <pc:sldChg chg="modSp mod">
        <pc:chgData name="Bernard, Allison M" userId="7cd67125-3436-42b8-b83a-bbe37ba15a4e" providerId="ADAL" clId="{AD4FB738-FA16-44C4-A8AE-9DB3DA7D5031}" dt="2025-03-13T19:49:58.179" v="675" actId="14826"/>
        <pc:sldMkLst>
          <pc:docMk/>
          <pc:sldMk cId="3217758559" sldId="2172"/>
        </pc:sldMkLst>
      </pc:sldChg>
      <pc:sldChg chg="add">
        <pc:chgData name="Bernard, Allison M" userId="7cd67125-3436-42b8-b83a-bbe37ba15a4e" providerId="ADAL" clId="{AD4FB738-FA16-44C4-A8AE-9DB3DA7D5031}" dt="2025-03-12T14:29:38.969" v="89" actId="2890"/>
        <pc:sldMkLst>
          <pc:docMk/>
          <pc:sldMk cId="2944456415" sldId="2175"/>
        </pc:sldMkLst>
      </pc:sldChg>
      <pc:sldChg chg="add">
        <pc:chgData name="Bernard, Allison M" userId="7cd67125-3436-42b8-b83a-bbe37ba15a4e" providerId="ADAL" clId="{AD4FB738-FA16-44C4-A8AE-9DB3DA7D5031}" dt="2025-03-12T14:29:39.337" v="90" actId="2890"/>
        <pc:sldMkLst>
          <pc:docMk/>
          <pc:sldMk cId="3741927921" sldId="2176"/>
        </pc:sldMkLst>
      </pc:sldChg>
      <pc:sldChg chg="add del ord">
        <pc:chgData name="Bernard, Allison M" userId="7cd67125-3436-42b8-b83a-bbe37ba15a4e" providerId="ADAL" clId="{AD4FB738-FA16-44C4-A8AE-9DB3DA7D5031}" dt="2025-03-13T19:36:16.875" v="583" actId="47"/>
        <pc:sldMkLst>
          <pc:docMk/>
          <pc:sldMk cId="489018674" sldId="2177"/>
        </pc:sldMkLst>
      </pc:sldChg>
    </pc:docChg>
  </pc:docChgLst>
  <pc:docChgLst>
    <pc:chgData name="Williams, Stacie Nicole" userId="557e7285-5eed-4251-8df7-94b561a4ad8f" providerId="ADAL" clId="{59E508F7-FED8-4DCB-8A5C-06E0CE340681}"/>
    <pc:docChg chg="modSld">
      <pc:chgData name="Williams, Stacie Nicole" userId="557e7285-5eed-4251-8df7-94b561a4ad8f" providerId="ADAL" clId="{59E508F7-FED8-4DCB-8A5C-06E0CE340681}" dt="2025-02-25T21:09:43.797" v="51" actId="20577"/>
      <pc:docMkLst>
        <pc:docMk/>
      </pc:docMkLst>
      <pc:sldChg chg="modSp mod">
        <pc:chgData name="Williams, Stacie Nicole" userId="557e7285-5eed-4251-8df7-94b561a4ad8f" providerId="ADAL" clId="{59E508F7-FED8-4DCB-8A5C-06E0CE340681}" dt="2025-02-25T21:09:34.239" v="48" actId="20577"/>
        <pc:sldMkLst>
          <pc:docMk/>
          <pc:sldMk cId="46010162" sldId="1959"/>
        </pc:sldMkLst>
      </pc:sldChg>
      <pc:sldChg chg="modSp mod">
        <pc:chgData name="Williams, Stacie Nicole" userId="557e7285-5eed-4251-8df7-94b561a4ad8f" providerId="ADAL" clId="{59E508F7-FED8-4DCB-8A5C-06E0CE340681}" dt="2025-02-25T21:09:43.797" v="51" actId="20577"/>
        <pc:sldMkLst>
          <pc:docMk/>
          <pc:sldMk cId="3713359631" sldId="2103"/>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6"/>
              <c:layout>
                <c:manualLayout>
                  <c:x val="-1.153644458223582E-3"/>
                  <c:y val="6.0943664978006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15A-48ED-84EB-6BE4036FB861}"/>
                </c:ext>
              </c:extLst>
            </c:dLbl>
            <c:dLbl>
              <c:idx val="7"/>
              <c:layout>
                <c:manualLayout>
                  <c:x val="0"/>
                  <c:y val="1.85480719498279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15A-48ED-84EB-6BE4036FB861}"/>
                </c:ext>
              </c:extLst>
            </c:dLbl>
            <c:dLbl>
              <c:idx val="8"/>
              <c:layout>
                <c:manualLayout>
                  <c:x val="1.0382800124012067E-2"/>
                  <c:y val="2.64972456426113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15A-48ED-84EB-6BE4036FB8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S15</c:v>
                </c:pt>
                <c:pt idx="1">
                  <c:v>S16</c:v>
                </c:pt>
                <c:pt idx="2">
                  <c:v>S17</c:v>
                </c:pt>
                <c:pt idx="3">
                  <c:v>S18</c:v>
                </c:pt>
                <c:pt idx="4">
                  <c:v>S19</c:v>
                </c:pt>
                <c:pt idx="5">
                  <c:v>S20</c:v>
                </c:pt>
                <c:pt idx="6">
                  <c:v>S21</c:v>
                </c:pt>
                <c:pt idx="7">
                  <c:v>S22</c:v>
                </c:pt>
                <c:pt idx="8">
                  <c:v>S23</c:v>
                </c:pt>
                <c:pt idx="9">
                  <c:v>S24</c:v>
                </c:pt>
              </c:strCache>
            </c:strRef>
          </c:cat>
          <c:val>
            <c:numRef>
              <c:f>Sheet1!$B$2:$B$11</c:f>
              <c:numCache>
                <c:formatCode>0.00%</c:formatCode>
                <c:ptCount val="10"/>
                <c:pt idx="0">
                  <c:v>0.54772727272727273</c:v>
                </c:pt>
                <c:pt idx="1">
                  <c:v>0.64224137931034486</c:v>
                </c:pt>
                <c:pt idx="2">
                  <c:v>0.65090090090090091</c:v>
                </c:pt>
                <c:pt idx="3">
                  <c:v>0.65957446808510634</c:v>
                </c:pt>
                <c:pt idx="4">
                  <c:v>0.66359447004608296</c:v>
                </c:pt>
                <c:pt idx="6">
                  <c:v>0.86839999999999995</c:v>
                </c:pt>
                <c:pt idx="7">
                  <c:v>0.74460000000000004</c:v>
                </c:pt>
                <c:pt idx="8">
                  <c:v>0.72370000000000001</c:v>
                </c:pt>
                <c:pt idx="9">
                  <c:v>0.78249999999999997</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S15</c:v>
                </c:pt>
                <c:pt idx="1">
                  <c:v>S16</c:v>
                </c:pt>
                <c:pt idx="2">
                  <c:v>S17</c:v>
                </c:pt>
                <c:pt idx="3">
                  <c:v>S18</c:v>
                </c:pt>
                <c:pt idx="4">
                  <c:v>S19</c:v>
                </c:pt>
                <c:pt idx="5">
                  <c:v>S20</c:v>
                </c:pt>
                <c:pt idx="6">
                  <c:v>S21</c:v>
                </c:pt>
                <c:pt idx="7">
                  <c:v>S22</c:v>
                </c:pt>
                <c:pt idx="8">
                  <c:v>S23</c:v>
                </c:pt>
                <c:pt idx="9">
                  <c:v>S24</c:v>
                </c:pt>
              </c:strCache>
            </c:strRef>
          </c:cat>
          <c:val>
            <c:numRef>
              <c:f>Sheet1!$C$2:$C$11</c:f>
              <c:numCache>
                <c:formatCode>0.00%</c:formatCode>
                <c:ptCount val="10"/>
                <c:pt idx="0">
                  <c:v>0.29318181818181815</c:v>
                </c:pt>
                <c:pt idx="1">
                  <c:v>0.26508620689655171</c:v>
                </c:pt>
                <c:pt idx="2">
                  <c:v>0.24774774774774774</c:v>
                </c:pt>
                <c:pt idx="3">
                  <c:v>0.23404255319148937</c:v>
                </c:pt>
                <c:pt idx="4">
                  <c:v>0.23732718894009217</c:v>
                </c:pt>
                <c:pt idx="6">
                  <c:v>0.1111</c:v>
                </c:pt>
                <c:pt idx="7">
                  <c:v>0.19570000000000001</c:v>
                </c:pt>
                <c:pt idx="8">
                  <c:v>0.20830000000000001</c:v>
                </c:pt>
                <c:pt idx="9" formatCode="0%">
                  <c:v>0.18</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S15</c:v>
                </c:pt>
                <c:pt idx="1">
                  <c:v>S16</c:v>
                </c:pt>
                <c:pt idx="2">
                  <c:v>S17</c:v>
                </c:pt>
                <c:pt idx="3">
                  <c:v>S18</c:v>
                </c:pt>
                <c:pt idx="4">
                  <c:v>S19</c:v>
                </c:pt>
                <c:pt idx="5">
                  <c:v>S20</c:v>
                </c:pt>
                <c:pt idx="6">
                  <c:v>S21</c:v>
                </c:pt>
                <c:pt idx="7">
                  <c:v>S22</c:v>
                </c:pt>
                <c:pt idx="8">
                  <c:v>S23</c:v>
                </c:pt>
                <c:pt idx="9">
                  <c:v>S24</c:v>
                </c:pt>
              </c:strCache>
            </c:strRef>
          </c:cat>
          <c:val>
            <c:numRef>
              <c:f>Sheet1!$D$2:$D$11</c:f>
              <c:numCache>
                <c:formatCode>0.00%</c:formatCode>
                <c:ptCount val="10"/>
                <c:pt idx="0">
                  <c:v>0.15909090909090909</c:v>
                </c:pt>
                <c:pt idx="1">
                  <c:v>9.2672413793103453E-2</c:v>
                </c:pt>
                <c:pt idx="2">
                  <c:v>0.10135135135135136</c:v>
                </c:pt>
                <c:pt idx="3">
                  <c:v>0.10638297872340426</c:v>
                </c:pt>
                <c:pt idx="4">
                  <c:v>9.9078341013824886E-2</c:v>
                </c:pt>
                <c:pt idx="6">
                  <c:v>2.0500000000000001E-2</c:v>
                </c:pt>
                <c:pt idx="7">
                  <c:v>5.9700000000000003E-2</c:v>
                </c:pt>
                <c:pt idx="8">
                  <c:v>6.8000000000000005E-2</c:v>
                </c:pt>
                <c:pt idx="9">
                  <c:v>3.7499999999999999E-2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Spring</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S15</c:v>
                </c:pt>
                <c:pt idx="1">
                  <c:v>S16</c:v>
                </c:pt>
                <c:pt idx="2">
                  <c:v>S17</c:v>
                </c:pt>
                <c:pt idx="3">
                  <c:v>S18</c:v>
                </c:pt>
                <c:pt idx="4">
                  <c:v>S19</c:v>
                </c:pt>
                <c:pt idx="5">
                  <c:v>S20</c:v>
                </c:pt>
                <c:pt idx="6">
                  <c:v>S21</c:v>
                </c:pt>
                <c:pt idx="7">
                  <c:v>S22</c:v>
                </c:pt>
                <c:pt idx="8">
                  <c:v>S23</c:v>
                </c:pt>
                <c:pt idx="9">
                  <c:v>S24</c:v>
                </c:pt>
              </c:strCache>
            </c:strRef>
          </c:cat>
          <c:val>
            <c:numRef>
              <c:f>Sheet1!$B$2:$B$11</c:f>
              <c:numCache>
                <c:formatCode>0.00%</c:formatCode>
                <c:ptCount val="10"/>
                <c:pt idx="0">
                  <c:v>0.64318181818181819</c:v>
                </c:pt>
                <c:pt idx="1">
                  <c:v>0.75862068965517238</c:v>
                </c:pt>
                <c:pt idx="2">
                  <c:v>0.76576576576576572</c:v>
                </c:pt>
                <c:pt idx="3">
                  <c:v>0.78723404255319152</c:v>
                </c:pt>
                <c:pt idx="4">
                  <c:v>0.7695852534562212</c:v>
                </c:pt>
                <c:pt idx="6">
                  <c:v>0.83919999999999995</c:v>
                </c:pt>
                <c:pt idx="7">
                  <c:v>0.73750000000000004</c:v>
                </c:pt>
                <c:pt idx="8">
                  <c:v>0.74780000000000002</c:v>
                </c:pt>
                <c:pt idx="9">
                  <c:v>0.76100000000000001</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S15</c:v>
                </c:pt>
                <c:pt idx="1">
                  <c:v>S16</c:v>
                </c:pt>
                <c:pt idx="2">
                  <c:v>S17</c:v>
                </c:pt>
                <c:pt idx="3">
                  <c:v>S18</c:v>
                </c:pt>
                <c:pt idx="4">
                  <c:v>S19</c:v>
                </c:pt>
                <c:pt idx="5">
                  <c:v>S20</c:v>
                </c:pt>
                <c:pt idx="6">
                  <c:v>S21</c:v>
                </c:pt>
                <c:pt idx="7">
                  <c:v>S22</c:v>
                </c:pt>
                <c:pt idx="8">
                  <c:v>S23</c:v>
                </c:pt>
                <c:pt idx="9">
                  <c:v>S24</c:v>
                </c:pt>
              </c:strCache>
            </c:strRef>
          </c:cat>
          <c:val>
            <c:numRef>
              <c:f>Sheet1!$C$2:$C$11</c:f>
              <c:numCache>
                <c:formatCode>0.00%</c:formatCode>
                <c:ptCount val="10"/>
                <c:pt idx="0">
                  <c:v>0.2340909090909091</c:v>
                </c:pt>
                <c:pt idx="1">
                  <c:v>0.15086206896551724</c:v>
                </c:pt>
                <c:pt idx="2">
                  <c:v>0.15315315315315314</c:v>
                </c:pt>
                <c:pt idx="3">
                  <c:v>0.1276595744680851</c:v>
                </c:pt>
                <c:pt idx="4">
                  <c:v>0.13594470046082949</c:v>
                </c:pt>
                <c:pt idx="6">
                  <c:v>0.1023</c:v>
                </c:pt>
                <c:pt idx="7">
                  <c:v>0.18140000000000001</c:v>
                </c:pt>
                <c:pt idx="8">
                  <c:v>0.16009999999999999</c:v>
                </c:pt>
                <c:pt idx="9">
                  <c:v>0.17299999999999999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S15</c:v>
                </c:pt>
                <c:pt idx="1">
                  <c:v>S16</c:v>
                </c:pt>
                <c:pt idx="2">
                  <c:v>S17</c:v>
                </c:pt>
                <c:pt idx="3">
                  <c:v>S18</c:v>
                </c:pt>
                <c:pt idx="4">
                  <c:v>S19</c:v>
                </c:pt>
                <c:pt idx="5">
                  <c:v>S20</c:v>
                </c:pt>
                <c:pt idx="6">
                  <c:v>S21</c:v>
                </c:pt>
                <c:pt idx="7">
                  <c:v>S22</c:v>
                </c:pt>
                <c:pt idx="8">
                  <c:v>S23</c:v>
                </c:pt>
                <c:pt idx="9">
                  <c:v>S24</c:v>
                </c:pt>
              </c:strCache>
            </c:strRef>
          </c:cat>
          <c:val>
            <c:numRef>
              <c:f>Sheet1!$D$2:$D$11</c:f>
              <c:numCache>
                <c:formatCode>0.00%</c:formatCode>
                <c:ptCount val="10"/>
                <c:pt idx="0">
                  <c:v>0.12272727272727273</c:v>
                </c:pt>
                <c:pt idx="1">
                  <c:v>9.0517241379310345E-2</c:v>
                </c:pt>
                <c:pt idx="2">
                  <c:v>8.1081081081081086E-2</c:v>
                </c:pt>
                <c:pt idx="3">
                  <c:v>8.5106382978723402E-2</c:v>
                </c:pt>
                <c:pt idx="4">
                  <c:v>9.4470046082949302E-2</c:v>
                </c:pt>
                <c:pt idx="6">
                  <c:v>5.8500000000000003E-2</c:v>
                </c:pt>
                <c:pt idx="7">
                  <c:v>8.1100000000000005E-2</c:v>
                </c:pt>
                <c:pt idx="8">
                  <c:v>9.2100000000000001E-2</c:v>
                </c:pt>
                <c:pt idx="9">
                  <c:v>6.6000000000000003E-2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Spring</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W17</c:v>
                </c:pt>
                <c:pt idx="1">
                  <c:v>W18</c:v>
                </c:pt>
                <c:pt idx="2">
                  <c:v>W19</c:v>
                </c:pt>
                <c:pt idx="3">
                  <c:v>W20</c:v>
                </c:pt>
                <c:pt idx="4">
                  <c:v>W21</c:v>
                </c:pt>
                <c:pt idx="5">
                  <c:v>W22</c:v>
                </c:pt>
                <c:pt idx="6">
                  <c:v>W23</c:v>
                </c:pt>
                <c:pt idx="7">
                  <c:v>W24</c:v>
                </c:pt>
              </c:strCache>
            </c:strRef>
          </c:cat>
          <c:val>
            <c:numRef>
              <c:f>Sheet1!$B$2:$B$9</c:f>
              <c:numCache>
                <c:formatCode>0.00%</c:formatCode>
                <c:ptCount val="8"/>
                <c:pt idx="0">
                  <c:v>0.87250000000000005</c:v>
                </c:pt>
                <c:pt idx="1">
                  <c:v>0.86140000000000005</c:v>
                </c:pt>
                <c:pt idx="2">
                  <c:v>0.88790000000000002</c:v>
                </c:pt>
                <c:pt idx="3">
                  <c:v>0.86509999999999998</c:v>
                </c:pt>
                <c:pt idx="4">
                  <c:v>0.83709999999999996</c:v>
                </c:pt>
                <c:pt idx="5">
                  <c:v>0.87980000000000003</c:v>
                </c:pt>
                <c:pt idx="6">
                  <c:v>0.89129999999999998</c:v>
                </c:pt>
                <c:pt idx="7">
                  <c:v>0.85909999999999997</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W17</c:v>
                </c:pt>
                <c:pt idx="1">
                  <c:v>W18</c:v>
                </c:pt>
                <c:pt idx="2">
                  <c:v>W19</c:v>
                </c:pt>
                <c:pt idx="3">
                  <c:v>W20</c:v>
                </c:pt>
                <c:pt idx="4">
                  <c:v>W21</c:v>
                </c:pt>
                <c:pt idx="5">
                  <c:v>W22</c:v>
                </c:pt>
                <c:pt idx="6">
                  <c:v>W23</c:v>
                </c:pt>
                <c:pt idx="7">
                  <c:v>W24</c:v>
                </c:pt>
              </c:strCache>
            </c:strRef>
          </c:cat>
          <c:val>
            <c:numRef>
              <c:f>Sheet1!$C$2:$C$9</c:f>
              <c:numCache>
                <c:formatCode>0.00%</c:formatCode>
                <c:ptCount val="8"/>
                <c:pt idx="0">
                  <c:v>9.4899999999999998E-2</c:v>
                </c:pt>
                <c:pt idx="1">
                  <c:v>9.0200000000000002E-2</c:v>
                </c:pt>
                <c:pt idx="2">
                  <c:v>8.5199999999999998E-2</c:v>
                </c:pt>
                <c:pt idx="3">
                  <c:v>0.1036</c:v>
                </c:pt>
                <c:pt idx="4">
                  <c:v>8.7999999999999995E-2</c:v>
                </c:pt>
                <c:pt idx="5">
                  <c:v>0.1104</c:v>
                </c:pt>
                <c:pt idx="6">
                  <c:v>8.1000000000000003E-2</c:v>
                </c:pt>
                <c:pt idx="7">
                  <c:v>0.10539999999999999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W17</c:v>
                </c:pt>
                <c:pt idx="1">
                  <c:v>W18</c:v>
                </c:pt>
                <c:pt idx="2">
                  <c:v>W19</c:v>
                </c:pt>
                <c:pt idx="3">
                  <c:v>W20</c:v>
                </c:pt>
                <c:pt idx="4">
                  <c:v>W21</c:v>
                </c:pt>
                <c:pt idx="5">
                  <c:v>W22</c:v>
                </c:pt>
                <c:pt idx="6">
                  <c:v>W23</c:v>
                </c:pt>
                <c:pt idx="7">
                  <c:v>W24</c:v>
                </c:pt>
              </c:strCache>
            </c:strRef>
          </c:cat>
          <c:val>
            <c:numRef>
              <c:f>Sheet1!$D$2:$D$9</c:f>
              <c:numCache>
                <c:formatCode>0.00%</c:formatCode>
                <c:ptCount val="8"/>
                <c:pt idx="0">
                  <c:v>3.2599999999999997E-2</c:v>
                </c:pt>
                <c:pt idx="1">
                  <c:v>4.8500000000000001E-2</c:v>
                </c:pt>
                <c:pt idx="2">
                  <c:v>2.69E-2</c:v>
                </c:pt>
                <c:pt idx="3">
                  <c:v>3.1300000000000001E-2</c:v>
                </c:pt>
                <c:pt idx="4">
                  <c:v>7.4899999999999994E-2</c:v>
                </c:pt>
                <c:pt idx="5">
                  <c:v>9.7999999999999997E-3</c:v>
                </c:pt>
                <c:pt idx="6">
                  <c:v>2.2700000000000001E-2</c:v>
                </c:pt>
                <c:pt idx="7">
                  <c:v>3.5400000000000001E-2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Winter</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diagrams/_rels/data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no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no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Universal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no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custLinFactNeighborY="4082">
        <dgm:presLayoutVars>
          <dgm:bulletEnabled val="1"/>
        </dgm:presLayoutVars>
      </dgm:prSet>
      <dgm:spPr/>
    </dgm:pt>
    <dgm:pt modelId="{CD5EA9AD-1FF3-4544-A506-1F718852DBF6}" type="pres">
      <dgm:prSet presAssocID="{BCA538D6-4E32-4184-A5A1-776963BB7365}" presName="childTextBox" presStyleLbl="fgAccFollowNode1" presStyleIdx="1" presStyleCnt="6" custLinFactNeighborY="4082">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custLinFactNeighborY="-610"/>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ScaleY="88816" custLinFactNeighborX="-7" custLinFactNeighborY="351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ScaleY="88816" custLinFactNeighborY="351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custScaleY="88816" custLinFactNeighborY="6126">
        <dgm:presLayoutVars>
          <dgm:bulletEnabled val="1"/>
        </dgm:presLayoutVars>
      </dgm:prSet>
      <dgm:spPr/>
    </dgm:pt>
    <dgm:pt modelId="{ECFD427D-5D07-4820-81E5-F9AAF6F7B224}" type="pres">
      <dgm:prSet presAssocID="{B2B012CD-BAA3-4366-A4E2-4DB490FFA9EE}" presName="childTextArrow" presStyleLbl="fgAccFollowNode1" presStyleIdx="5" presStyleCnt="6" custScaleY="88816" custLinFactNeighborY="612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Universal Screening</a:t>
          </a:r>
        </a:p>
      </dsp:txBody>
      <dsp:txXfrm>
        <a:off x="0" y="3410516"/>
        <a:ext cx="8229600" cy="604480"/>
      </dsp:txXfrm>
    </dsp:sp>
    <dsp:sp modelId="{7951155A-7E89-44A9-9BF7-5C790023F098}">
      <dsp:nvSpPr>
        <dsp:cNvPr id="0" name=""/>
        <dsp:cNvSpPr/>
      </dsp:nvSpPr>
      <dsp:spPr>
        <a:xfrm>
          <a:off x="0" y="4013627"/>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4013627"/>
        <a:ext cx="4114799" cy="514927"/>
      </dsp:txXfrm>
    </dsp:sp>
    <dsp:sp modelId="{CD5EA9AD-1FF3-4544-A506-1F718852DBF6}">
      <dsp:nvSpPr>
        <dsp:cNvPr id="0" name=""/>
        <dsp:cNvSpPr/>
      </dsp:nvSpPr>
      <dsp:spPr>
        <a:xfrm>
          <a:off x="4114800" y="4013627"/>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4013627"/>
        <a:ext cx="4114799" cy="514927"/>
      </dsp:txXfrm>
    </dsp:sp>
    <dsp:sp modelId="{8C645032-AEF5-4BBE-B17B-5357735C973E}">
      <dsp:nvSpPr>
        <dsp:cNvPr id="0" name=""/>
        <dsp:cNvSpPr/>
      </dsp:nvSpPr>
      <dsp:spPr>
        <a:xfrm rot="10800000">
          <a:off x="0" y="1695156"/>
          <a:ext cx="8229600" cy="1721648"/>
        </a:xfrm>
        <a:prstGeom prst="upArrowCallout">
          <a:avLst/>
        </a:prstGeom>
        <a:solidFill>
          <a:schemeClr val="accent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06799"/>
        <a:ext cx="8229600" cy="392655"/>
      </dsp:txXfrm>
    </dsp:sp>
    <dsp:sp modelId="{EF1860AA-16E8-43FF-8CDC-B27F22404ED5}">
      <dsp:nvSpPr>
        <dsp:cNvPr id="0" name=""/>
        <dsp:cNvSpPr/>
      </dsp:nvSpPr>
      <dsp:spPr>
        <a:xfrm>
          <a:off x="0" y="2356832"/>
          <a:ext cx="4124482"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0" y="2356832"/>
        <a:ext cx="4124482" cy="457200"/>
      </dsp:txXfrm>
    </dsp:sp>
    <dsp:sp modelId="{6734207F-FF24-4F81-ACCB-17C44A0B2C91}">
      <dsp:nvSpPr>
        <dsp:cNvPr id="0" name=""/>
        <dsp:cNvSpPr/>
      </dsp:nvSpPr>
      <dsp:spPr>
        <a:xfrm>
          <a:off x="4124809" y="2356832"/>
          <a:ext cx="4104464"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4124809" y="2356832"/>
        <a:ext cx="4104464" cy="457200"/>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65420"/>
          <a:ext cx="4124489"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1182" y="665420"/>
        <a:ext cx="4124489" cy="457200"/>
      </dsp:txXfrm>
    </dsp:sp>
    <dsp:sp modelId="{ECFD427D-5D07-4820-81E5-F9AAF6F7B224}">
      <dsp:nvSpPr>
        <dsp:cNvPr id="0" name=""/>
        <dsp:cNvSpPr/>
      </dsp:nvSpPr>
      <dsp:spPr>
        <a:xfrm>
          <a:off x="4125672" y="665420"/>
          <a:ext cx="4102744"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4125672" y="665420"/>
        <a:ext cx="4102744" cy="4572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0.44399</cdr:x>
      <cdr:y>0.02116</cdr:y>
    </cdr:from>
    <cdr:to>
      <cdr:x>0.48054</cdr:x>
      <cdr:y>0.08475</cdr:y>
    </cdr:to>
    <cdr:sp macro="" textlink="">
      <cdr:nvSpPr>
        <cdr:cNvPr id="2" name="Rectangle 8">
          <a:extLst xmlns:a="http://schemas.openxmlformats.org/drawingml/2006/main">
            <a:ext uri="{FF2B5EF4-FFF2-40B4-BE49-F238E27FC236}">
              <a16:creationId xmlns:a16="http://schemas.microsoft.com/office/drawing/2014/main" id="{A29F2F00-0E22-4E04-97C7-9450320CCEA5}"/>
            </a:ext>
          </a:extLst>
        </cdr:cNvPr>
        <cdr:cNvSpPr/>
      </cdr:nvSpPr>
      <cdr:spPr>
        <a:xfrm xmlns:a="http://schemas.openxmlformats.org/drawingml/2006/main">
          <a:off x="4887683" y="101419"/>
          <a:ext cx="402364" cy="304784"/>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dirty="0"/>
            <a:t>n = 4</a:t>
          </a:r>
        </a:p>
      </cdr:txBody>
    </cdr:sp>
  </cdr:relSizeAnchor>
  <cdr:relSizeAnchor xmlns:cdr="http://schemas.openxmlformats.org/drawingml/2006/chartDrawing">
    <cdr:from>
      <cdr:x>0.44774</cdr:x>
      <cdr:y>0.24143</cdr:y>
    </cdr:from>
    <cdr:to>
      <cdr:x>0.48395</cdr:x>
      <cdr:y>0.30502</cdr:y>
    </cdr:to>
    <cdr:sp macro="" textlink="">
      <cdr:nvSpPr>
        <cdr:cNvPr id="3" name="Rectangle 10">
          <a:extLst xmlns:a="http://schemas.openxmlformats.org/drawingml/2006/main">
            <a:ext uri="{FF2B5EF4-FFF2-40B4-BE49-F238E27FC236}">
              <a16:creationId xmlns:a16="http://schemas.microsoft.com/office/drawing/2014/main" id="{9346656D-C1AA-4876-85F9-7CCE79509F45}"/>
            </a:ext>
          </a:extLst>
        </cdr:cNvPr>
        <cdr:cNvSpPr/>
      </cdr:nvSpPr>
      <cdr:spPr>
        <a:xfrm xmlns:a="http://schemas.openxmlformats.org/drawingml/2006/main">
          <a:off x="4928958" y="1157163"/>
          <a:ext cx="398621" cy="304784"/>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dirty="0">
              <a:solidFill>
                <a:schemeClr val="tx1"/>
              </a:solidFill>
            </a:rPr>
            <a:t>n = 6</a:t>
          </a:r>
        </a:p>
      </cdr:txBody>
    </cdr:sp>
  </cdr:relSizeAnchor>
  <cdr:relSizeAnchor xmlns:cdr="http://schemas.openxmlformats.org/drawingml/2006/chartDrawing">
    <cdr:from>
      <cdr:x>0.45075</cdr:x>
      <cdr:y>0.3917</cdr:y>
    </cdr:from>
    <cdr:to>
      <cdr:x>0.49301</cdr:x>
      <cdr:y>0.4553</cdr:y>
    </cdr:to>
    <cdr:sp macro="" textlink="">
      <cdr:nvSpPr>
        <cdr:cNvPr id="4" name="Rectangle 12">
          <a:extLst xmlns:a="http://schemas.openxmlformats.org/drawingml/2006/main">
            <a:ext uri="{FF2B5EF4-FFF2-40B4-BE49-F238E27FC236}">
              <a16:creationId xmlns:a16="http://schemas.microsoft.com/office/drawing/2014/main" id="{B2493DC6-294A-4A8B-8493-A25577F49523}"/>
            </a:ext>
          </a:extLst>
        </cdr:cNvPr>
        <cdr:cNvSpPr/>
      </cdr:nvSpPr>
      <cdr:spPr>
        <a:xfrm xmlns:a="http://schemas.openxmlformats.org/drawingml/2006/main">
          <a:off x="4962151" y="1877402"/>
          <a:ext cx="465223" cy="304832"/>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dirty="0"/>
            <a:t>n = 37</a:t>
          </a:r>
        </a:p>
      </cdr:txBody>
    </cdr:sp>
  </cdr:relSizeAnchor>
  <cdr:relSizeAnchor xmlns:cdr="http://schemas.openxmlformats.org/drawingml/2006/chartDrawing">
    <cdr:from>
      <cdr:x>0.53153</cdr:x>
      <cdr:y>0.0227</cdr:y>
    </cdr:from>
    <cdr:to>
      <cdr:x>0.56808</cdr:x>
      <cdr:y>0.08629</cdr:y>
    </cdr:to>
    <cdr:sp macro="" textlink="">
      <cdr:nvSpPr>
        <cdr:cNvPr id="5" name="Rectangle 8">
          <a:extLst xmlns:a="http://schemas.openxmlformats.org/drawingml/2006/main">
            <a:ext uri="{FF2B5EF4-FFF2-40B4-BE49-F238E27FC236}">
              <a16:creationId xmlns:a16="http://schemas.microsoft.com/office/drawing/2014/main" id="{C020C3D1-DE9C-4B37-9A6C-AEBBE35B5E04}"/>
            </a:ext>
          </a:extLst>
        </cdr:cNvPr>
        <cdr:cNvSpPr/>
      </cdr:nvSpPr>
      <cdr:spPr>
        <a:xfrm xmlns:a="http://schemas.openxmlformats.org/drawingml/2006/main">
          <a:off x="5851342" y="108812"/>
          <a:ext cx="402364" cy="304784"/>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41</a:t>
          </a:r>
        </a:p>
      </cdr:txBody>
    </cdr:sp>
  </cdr:relSizeAnchor>
  <cdr:relSizeAnchor xmlns:cdr="http://schemas.openxmlformats.org/drawingml/2006/chartDrawing">
    <cdr:from>
      <cdr:x>0.52928</cdr:x>
      <cdr:y>0.23442</cdr:y>
    </cdr:from>
    <cdr:to>
      <cdr:x>0.56549</cdr:x>
      <cdr:y>0.29801</cdr:y>
    </cdr:to>
    <cdr:sp macro="" textlink="">
      <cdr:nvSpPr>
        <cdr:cNvPr id="6" name="Rectangle 10">
          <a:extLst xmlns:a="http://schemas.openxmlformats.org/drawingml/2006/main">
            <a:ext uri="{FF2B5EF4-FFF2-40B4-BE49-F238E27FC236}">
              <a16:creationId xmlns:a16="http://schemas.microsoft.com/office/drawing/2014/main" id="{568E2F3E-7CD4-41EC-AE1B-4805AE8033DA}"/>
            </a:ext>
          </a:extLst>
        </cdr:cNvPr>
        <cdr:cNvSpPr/>
      </cdr:nvSpPr>
      <cdr:spPr>
        <a:xfrm xmlns:a="http://schemas.openxmlformats.org/drawingml/2006/main">
          <a:off x="5826647" y="1123567"/>
          <a:ext cx="398621" cy="304783"/>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solidFill>
                <a:schemeClr val="tx1"/>
              </a:solidFill>
            </a:rPr>
            <a:t>n = 59</a:t>
          </a:r>
        </a:p>
      </cdr:txBody>
    </cdr:sp>
  </cdr:relSizeAnchor>
  <cdr:relSizeAnchor xmlns:cdr="http://schemas.openxmlformats.org/drawingml/2006/chartDrawing">
    <cdr:from>
      <cdr:x>0.53022</cdr:x>
      <cdr:y>0.38885</cdr:y>
    </cdr:from>
    <cdr:to>
      <cdr:x>0.57248</cdr:x>
      <cdr:y>0.45245</cdr:y>
    </cdr:to>
    <cdr:sp macro="" textlink="">
      <cdr:nvSpPr>
        <cdr:cNvPr id="7" name="Rectangle 12">
          <a:extLst xmlns:a="http://schemas.openxmlformats.org/drawingml/2006/main">
            <a:ext uri="{FF2B5EF4-FFF2-40B4-BE49-F238E27FC236}">
              <a16:creationId xmlns:a16="http://schemas.microsoft.com/office/drawing/2014/main" id="{44F99C6C-F1B0-426F-BF59-C371CA9CF450}"/>
            </a:ext>
          </a:extLst>
        </cdr:cNvPr>
        <cdr:cNvSpPr/>
      </cdr:nvSpPr>
      <cdr:spPr>
        <a:xfrm xmlns:a="http://schemas.openxmlformats.org/drawingml/2006/main">
          <a:off x="5837011" y="1863743"/>
          <a:ext cx="465223" cy="304832"/>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334</a:t>
          </a:r>
        </a:p>
      </cdr:txBody>
    </cdr:sp>
  </cdr:relSizeAnchor>
  <cdr:relSizeAnchor xmlns:cdr="http://schemas.openxmlformats.org/drawingml/2006/chartDrawing">
    <cdr:from>
      <cdr:x>0.68458</cdr:x>
      <cdr:y>0.3775</cdr:y>
    </cdr:from>
    <cdr:to>
      <cdr:x>0.72684</cdr:x>
      <cdr:y>0.4411</cdr:y>
    </cdr:to>
    <cdr:sp macro="" textlink="">
      <cdr:nvSpPr>
        <cdr:cNvPr id="8" name="Rectangle 12">
          <a:extLst xmlns:a="http://schemas.openxmlformats.org/drawingml/2006/main">
            <a:ext uri="{FF2B5EF4-FFF2-40B4-BE49-F238E27FC236}">
              <a16:creationId xmlns:a16="http://schemas.microsoft.com/office/drawing/2014/main" id="{DE5CA997-5B00-5A0F-4259-BD3F93307665}"/>
            </a:ext>
          </a:extLst>
        </cdr:cNvPr>
        <cdr:cNvSpPr/>
      </cdr:nvSpPr>
      <cdr:spPr>
        <a:xfrm xmlns:a="http://schemas.openxmlformats.org/drawingml/2006/main">
          <a:off x="7536312" y="1809346"/>
          <a:ext cx="465223" cy="304832"/>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287</a:t>
          </a:r>
        </a:p>
      </cdr:txBody>
    </cdr:sp>
  </cdr:relSizeAnchor>
  <cdr:relSizeAnchor xmlns:cdr="http://schemas.openxmlformats.org/drawingml/2006/chartDrawing">
    <cdr:from>
      <cdr:x>0.68476</cdr:x>
      <cdr:y>0.19652</cdr:y>
    </cdr:from>
    <cdr:to>
      <cdr:x>0.72097</cdr:x>
      <cdr:y>0.26011</cdr:y>
    </cdr:to>
    <cdr:sp macro="" textlink="">
      <cdr:nvSpPr>
        <cdr:cNvPr id="9" name="Rectangle 10">
          <a:extLst xmlns:a="http://schemas.openxmlformats.org/drawingml/2006/main">
            <a:ext uri="{FF2B5EF4-FFF2-40B4-BE49-F238E27FC236}">
              <a16:creationId xmlns:a16="http://schemas.microsoft.com/office/drawing/2014/main" id="{EAC62906-8612-DA32-9514-6C463B3BC19E}"/>
            </a:ext>
          </a:extLst>
        </cdr:cNvPr>
        <cdr:cNvSpPr/>
      </cdr:nvSpPr>
      <cdr:spPr>
        <a:xfrm xmlns:a="http://schemas.openxmlformats.org/drawingml/2006/main">
          <a:off x="7538207" y="941895"/>
          <a:ext cx="398621" cy="304784"/>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solidFill>
                <a:schemeClr val="tx1"/>
              </a:solidFill>
            </a:rPr>
            <a:t>n = 35</a:t>
          </a:r>
        </a:p>
      </cdr:txBody>
    </cdr:sp>
  </cdr:relSizeAnchor>
  <cdr:relSizeAnchor xmlns:cdr="http://schemas.openxmlformats.org/drawingml/2006/chartDrawing">
    <cdr:from>
      <cdr:x>0.67867</cdr:x>
      <cdr:y>0.02116</cdr:y>
    </cdr:from>
    <cdr:to>
      <cdr:x>0.71522</cdr:x>
      <cdr:y>0.08475</cdr:y>
    </cdr:to>
    <cdr:sp macro="" textlink="">
      <cdr:nvSpPr>
        <cdr:cNvPr id="10" name="Rectangle 8">
          <a:extLst xmlns:a="http://schemas.openxmlformats.org/drawingml/2006/main">
            <a:ext uri="{FF2B5EF4-FFF2-40B4-BE49-F238E27FC236}">
              <a16:creationId xmlns:a16="http://schemas.microsoft.com/office/drawing/2014/main" id="{BE8457A7-84FF-7C7A-F316-38C5D20D8A4C}"/>
            </a:ext>
          </a:extLst>
        </cdr:cNvPr>
        <cdr:cNvSpPr/>
      </cdr:nvSpPr>
      <cdr:spPr>
        <a:xfrm xmlns:a="http://schemas.openxmlformats.org/drawingml/2006/main">
          <a:off x="7471237" y="101419"/>
          <a:ext cx="402364" cy="304784"/>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20</a:t>
          </a:r>
        </a:p>
      </cdr:txBody>
    </cdr:sp>
  </cdr:relSizeAnchor>
  <cdr:relSizeAnchor xmlns:cdr="http://schemas.openxmlformats.org/drawingml/2006/chartDrawing">
    <cdr:from>
      <cdr:x>0.76479</cdr:x>
      <cdr:y>0.3666</cdr:y>
    </cdr:from>
    <cdr:to>
      <cdr:x>0.80705</cdr:x>
      <cdr:y>0.4302</cdr:y>
    </cdr:to>
    <cdr:sp macro="" textlink="">
      <cdr:nvSpPr>
        <cdr:cNvPr id="11" name="Rectangle 12">
          <a:extLst xmlns:a="http://schemas.openxmlformats.org/drawingml/2006/main">
            <a:ext uri="{FF2B5EF4-FFF2-40B4-BE49-F238E27FC236}">
              <a16:creationId xmlns:a16="http://schemas.microsoft.com/office/drawing/2014/main" id="{8B863A23-1075-2B87-85F0-1F52C5DFCAB2}"/>
            </a:ext>
          </a:extLst>
        </cdr:cNvPr>
        <cdr:cNvSpPr/>
      </cdr:nvSpPr>
      <cdr:spPr>
        <a:xfrm xmlns:a="http://schemas.openxmlformats.org/drawingml/2006/main">
          <a:off x="8419213" y="1757095"/>
          <a:ext cx="465223" cy="304831"/>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329</a:t>
          </a:r>
        </a:p>
      </cdr:txBody>
    </cdr:sp>
  </cdr:relSizeAnchor>
  <cdr:relSizeAnchor xmlns:cdr="http://schemas.openxmlformats.org/drawingml/2006/chartDrawing">
    <cdr:from>
      <cdr:x>0.76307</cdr:x>
      <cdr:y>0.22831</cdr:y>
    </cdr:from>
    <cdr:to>
      <cdr:x>0.79928</cdr:x>
      <cdr:y>0.2919</cdr:y>
    </cdr:to>
    <cdr:sp macro="" textlink="">
      <cdr:nvSpPr>
        <cdr:cNvPr id="12" name="Rectangle 10">
          <a:extLst xmlns:a="http://schemas.openxmlformats.org/drawingml/2006/main">
            <a:ext uri="{FF2B5EF4-FFF2-40B4-BE49-F238E27FC236}">
              <a16:creationId xmlns:a16="http://schemas.microsoft.com/office/drawing/2014/main" id="{7C98B145-4E2A-AD82-7855-5433D1D9166E}"/>
            </a:ext>
          </a:extLst>
        </cdr:cNvPr>
        <cdr:cNvSpPr/>
      </cdr:nvSpPr>
      <cdr:spPr>
        <a:xfrm xmlns:a="http://schemas.openxmlformats.org/drawingml/2006/main">
          <a:off x="8400333" y="1094287"/>
          <a:ext cx="398621" cy="304783"/>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solidFill>
                <a:schemeClr val="tx1"/>
              </a:solidFill>
            </a:rPr>
            <a:t>n = 65</a:t>
          </a:r>
        </a:p>
      </cdr:txBody>
    </cdr:sp>
  </cdr:relSizeAnchor>
  <cdr:relSizeAnchor xmlns:cdr="http://schemas.openxmlformats.org/drawingml/2006/chartDrawing">
    <cdr:from>
      <cdr:x>0.75744</cdr:x>
      <cdr:y>0.02424</cdr:y>
    </cdr:from>
    <cdr:to>
      <cdr:x>0.79399</cdr:x>
      <cdr:y>0.08783</cdr:y>
    </cdr:to>
    <cdr:sp macro="" textlink="">
      <cdr:nvSpPr>
        <cdr:cNvPr id="13" name="Rectangle 8">
          <a:extLst xmlns:a="http://schemas.openxmlformats.org/drawingml/2006/main">
            <a:ext uri="{FF2B5EF4-FFF2-40B4-BE49-F238E27FC236}">
              <a16:creationId xmlns:a16="http://schemas.microsoft.com/office/drawing/2014/main" id="{8F69C1A2-9B24-D016-9029-B17B67287BEE}"/>
            </a:ext>
          </a:extLst>
        </cdr:cNvPr>
        <cdr:cNvSpPr/>
      </cdr:nvSpPr>
      <cdr:spPr>
        <a:xfrm xmlns:a="http://schemas.openxmlformats.org/drawingml/2006/main">
          <a:off x="8338318" y="116189"/>
          <a:ext cx="402364" cy="304784"/>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38</a:t>
          </a:r>
        </a:p>
      </cdr:txBody>
    </cdr:sp>
  </cdr:relSizeAnchor>
  <cdr:relSizeAnchor xmlns:cdr="http://schemas.openxmlformats.org/drawingml/2006/chartDrawing">
    <cdr:from>
      <cdr:x>0.84179</cdr:x>
      <cdr:y>0.36478</cdr:y>
    </cdr:from>
    <cdr:to>
      <cdr:x>0.88405</cdr:x>
      <cdr:y>0.42838</cdr:y>
    </cdr:to>
    <cdr:sp macro="" textlink="">
      <cdr:nvSpPr>
        <cdr:cNvPr id="14" name="Rectangle 12">
          <a:extLst xmlns:a="http://schemas.openxmlformats.org/drawingml/2006/main">
            <a:ext uri="{FF2B5EF4-FFF2-40B4-BE49-F238E27FC236}">
              <a16:creationId xmlns:a16="http://schemas.microsoft.com/office/drawing/2014/main" id="{4B977357-BBF6-F6BA-2C04-98FD3AC16C1C}"/>
            </a:ext>
          </a:extLst>
        </cdr:cNvPr>
        <cdr:cNvSpPr/>
      </cdr:nvSpPr>
      <cdr:spPr>
        <a:xfrm xmlns:a="http://schemas.openxmlformats.org/drawingml/2006/main">
          <a:off x="9266879" y="1748386"/>
          <a:ext cx="465223" cy="304832"/>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341</a:t>
          </a:r>
        </a:p>
      </cdr:txBody>
    </cdr:sp>
  </cdr:relSizeAnchor>
  <cdr:relSizeAnchor xmlns:cdr="http://schemas.openxmlformats.org/drawingml/2006/chartDrawing">
    <cdr:from>
      <cdr:x>0.8418</cdr:x>
      <cdr:y>0.22831</cdr:y>
    </cdr:from>
    <cdr:to>
      <cdr:x>0.87801</cdr:x>
      <cdr:y>0.2919</cdr:y>
    </cdr:to>
    <cdr:sp macro="" textlink="">
      <cdr:nvSpPr>
        <cdr:cNvPr id="15" name="Rectangle 10">
          <a:extLst xmlns:a="http://schemas.openxmlformats.org/drawingml/2006/main">
            <a:ext uri="{FF2B5EF4-FFF2-40B4-BE49-F238E27FC236}">
              <a16:creationId xmlns:a16="http://schemas.microsoft.com/office/drawing/2014/main" id="{AA844DB4-4305-4280-2E06-3B604852B34F}"/>
            </a:ext>
          </a:extLst>
        </cdr:cNvPr>
        <cdr:cNvSpPr/>
      </cdr:nvSpPr>
      <cdr:spPr>
        <a:xfrm xmlns:a="http://schemas.openxmlformats.org/drawingml/2006/main">
          <a:off x="9267025" y="1094296"/>
          <a:ext cx="398621" cy="304783"/>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solidFill>
                <a:schemeClr val="tx1"/>
              </a:solidFill>
            </a:rPr>
            <a:t>n = 73</a:t>
          </a:r>
        </a:p>
      </cdr:txBody>
    </cdr:sp>
  </cdr:relSizeAnchor>
  <cdr:relSizeAnchor xmlns:cdr="http://schemas.openxmlformats.org/drawingml/2006/chartDrawing">
    <cdr:from>
      <cdr:x>0.83689</cdr:x>
      <cdr:y>0.0227</cdr:y>
    </cdr:from>
    <cdr:to>
      <cdr:x>0.87344</cdr:x>
      <cdr:y>0.08629</cdr:y>
    </cdr:to>
    <cdr:sp macro="" textlink="">
      <cdr:nvSpPr>
        <cdr:cNvPr id="16" name="Rectangle 8">
          <a:extLst xmlns:a="http://schemas.openxmlformats.org/drawingml/2006/main">
            <a:ext uri="{FF2B5EF4-FFF2-40B4-BE49-F238E27FC236}">
              <a16:creationId xmlns:a16="http://schemas.microsoft.com/office/drawing/2014/main" id="{D0F9CA2B-37E6-328D-70CC-65CB2F114949}"/>
            </a:ext>
          </a:extLst>
        </cdr:cNvPr>
        <cdr:cNvSpPr/>
      </cdr:nvSpPr>
      <cdr:spPr>
        <a:xfrm xmlns:a="http://schemas.openxmlformats.org/drawingml/2006/main">
          <a:off x="9212966" y="108812"/>
          <a:ext cx="402364" cy="304784"/>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42</a:t>
          </a:r>
        </a:p>
      </cdr:txBody>
    </cdr:sp>
  </cdr:relSizeAnchor>
  <cdr:relSizeAnchor xmlns:cdr="http://schemas.openxmlformats.org/drawingml/2006/chartDrawing">
    <cdr:from>
      <cdr:x>0.93078</cdr:x>
      <cdr:y>0.36478</cdr:y>
    </cdr:from>
    <cdr:to>
      <cdr:x>0.97304</cdr:x>
      <cdr:y>0.42838</cdr:y>
    </cdr:to>
    <cdr:sp macro="" textlink="">
      <cdr:nvSpPr>
        <cdr:cNvPr id="17" name="Rectangle 12">
          <a:extLst xmlns:a="http://schemas.openxmlformats.org/drawingml/2006/main">
            <a:ext uri="{FF2B5EF4-FFF2-40B4-BE49-F238E27FC236}">
              <a16:creationId xmlns:a16="http://schemas.microsoft.com/office/drawing/2014/main" id="{CE4DC188-6D01-39F4-704A-B708F19D4C0D}"/>
            </a:ext>
          </a:extLst>
        </cdr:cNvPr>
        <cdr:cNvSpPr/>
      </cdr:nvSpPr>
      <cdr:spPr>
        <a:xfrm xmlns:a="http://schemas.openxmlformats.org/drawingml/2006/main">
          <a:off x="10246594" y="1748386"/>
          <a:ext cx="465223" cy="304832"/>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366</a:t>
          </a:r>
        </a:p>
      </cdr:txBody>
    </cdr:sp>
  </cdr:relSizeAnchor>
  <cdr:relSizeAnchor xmlns:cdr="http://schemas.openxmlformats.org/drawingml/2006/chartDrawing">
    <cdr:from>
      <cdr:x>0.93079</cdr:x>
      <cdr:y>0.22831</cdr:y>
    </cdr:from>
    <cdr:to>
      <cdr:x>0.967</cdr:x>
      <cdr:y>0.2919</cdr:y>
    </cdr:to>
    <cdr:sp macro="" textlink="">
      <cdr:nvSpPr>
        <cdr:cNvPr id="18" name="Rectangle 10">
          <a:extLst xmlns:a="http://schemas.openxmlformats.org/drawingml/2006/main">
            <a:ext uri="{FF2B5EF4-FFF2-40B4-BE49-F238E27FC236}">
              <a16:creationId xmlns:a16="http://schemas.microsoft.com/office/drawing/2014/main" id="{A8340642-0B78-AD54-6928-C8EE307EB88C}"/>
            </a:ext>
          </a:extLst>
        </cdr:cNvPr>
        <cdr:cNvSpPr/>
      </cdr:nvSpPr>
      <cdr:spPr>
        <a:xfrm xmlns:a="http://schemas.openxmlformats.org/drawingml/2006/main">
          <a:off x="10246740" y="1094296"/>
          <a:ext cx="398621" cy="304783"/>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solidFill>
                <a:schemeClr val="tx1"/>
              </a:solidFill>
            </a:rPr>
            <a:t>n = 67</a:t>
          </a:r>
        </a:p>
      </cdr:txBody>
    </cdr:sp>
  </cdr:relSizeAnchor>
  <cdr:relSizeAnchor xmlns:cdr="http://schemas.openxmlformats.org/drawingml/2006/chartDrawing">
    <cdr:from>
      <cdr:x>0.92588</cdr:x>
      <cdr:y>0.0227</cdr:y>
    </cdr:from>
    <cdr:to>
      <cdr:x>0.96243</cdr:x>
      <cdr:y>0.08629</cdr:y>
    </cdr:to>
    <cdr:sp macro="" textlink="">
      <cdr:nvSpPr>
        <cdr:cNvPr id="19" name="Rectangle 8">
          <a:extLst xmlns:a="http://schemas.openxmlformats.org/drawingml/2006/main">
            <a:ext uri="{FF2B5EF4-FFF2-40B4-BE49-F238E27FC236}">
              <a16:creationId xmlns:a16="http://schemas.microsoft.com/office/drawing/2014/main" id="{321F02EE-336A-93B0-5A40-7B7DED7719CA}"/>
            </a:ext>
          </a:extLst>
        </cdr:cNvPr>
        <cdr:cNvSpPr/>
      </cdr:nvSpPr>
      <cdr:spPr>
        <a:xfrm xmlns:a="http://schemas.openxmlformats.org/drawingml/2006/main">
          <a:off x="10192681" y="108812"/>
          <a:ext cx="402364" cy="304784"/>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35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9/1/25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9/1/25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4B72A-496C-3D3D-5975-1B666BE57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5C0E5-7A97-4F7E-B75D-06B63038ED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99A820-10D5-DF93-C13F-F7AFA937C2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1072C5-324A-4119-1E5D-24260CA5BC09}"/>
              </a:ext>
            </a:extLst>
          </p:cNvPr>
          <p:cNvSpPr>
            <a:spLocks noGrp="1"/>
          </p:cNvSpPr>
          <p:nvPr>
            <p:ph type="sldNum" sz="quarter" idx="5"/>
          </p:nvPr>
        </p:nvSpPr>
        <p:spPr/>
        <p:txBody>
          <a:bodyPr/>
          <a:lstStyle/>
          <a:p>
            <a:fld id="{58D11C9F-81FA-4052-9B37-1EF4A4EF7E85}" type="slidenum">
              <a:rPr lang="en-US" smtClean="0"/>
              <a:t>2</a:t>
            </a:fld>
            <a:endParaRPr lang="en-US"/>
          </a:p>
        </p:txBody>
      </p:sp>
    </p:spTree>
    <p:extLst>
      <p:ext uri="{BB962C8B-B14F-4D97-AF65-F5344CB8AC3E}">
        <p14:creationId xmlns:p14="http://schemas.microsoft.com/office/powerpoint/2010/main" val="2524857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32B00-A4A1-52D0-33BB-296BEDEE96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B4E1E8-6DCB-A1FF-32E7-335B0BD552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8242CA-D0E0-BB09-8E84-61348CA98D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92B059A-40C9-26AA-28A6-00638C23DC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541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9F98D8-73C9-464B-BF93-D170D6A72451}" type="slidenum">
              <a:rPr lang="en-US" smtClean="0"/>
              <a:t>33</a:t>
            </a:fld>
            <a:endParaRPr lang="en-US"/>
          </a:p>
        </p:txBody>
      </p:sp>
    </p:spTree>
    <p:extLst>
      <p:ext uri="{BB962C8B-B14F-4D97-AF65-F5344CB8AC3E}">
        <p14:creationId xmlns:p14="http://schemas.microsoft.com/office/powerpoint/2010/main" val="3613126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40</a:t>
            </a:fld>
            <a:endParaRPr lang="en-US"/>
          </a:p>
        </p:txBody>
      </p:sp>
    </p:spTree>
    <p:extLst>
      <p:ext uri="{BB962C8B-B14F-4D97-AF65-F5344CB8AC3E}">
        <p14:creationId xmlns:p14="http://schemas.microsoft.com/office/powerpoint/2010/main" val="3961772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20-min timer</a:t>
            </a:r>
          </a:p>
        </p:txBody>
      </p:sp>
    </p:spTree>
    <p:extLst>
      <p:ext uri="{BB962C8B-B14F-4D97-AF65-F5344CB8AC3E}">
        <p14:creationId xmlns:p14="http://schemas.microsoft.com/office/powerpoint/2010/main" val="3538507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46</a:t>
            </a:fld>
            <a:endParaRPr lang="en-US"/>
          </a:p>
        </p:txBody>
      </p:sp>
    </p:spTree>
    <p:extLst>
      <p:ext uri="{BB962C8B-B14F-4D97-AF65-F5344CB8AC3E}">
        <p14:creationId xmlns:p14="http://schemas.microsoft.com/office/powerpoint/2010/main" val="3799462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49</a:t>
            </a:fld>
            <a:endParaRPr lang="en-US"/>
          </a:p>
        </p:txBody>
      </p:sp>
    </p:spTree>
    <p:extLst>
      <p:ext uri="{BB962C8B-B14F-4D97-AF65-F5344CB8AC3E}">
        <p14:creationId xmlns:p14="http://schemas.microsoft.com/office/powerpoint/2010/main" val="2464745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394EB-3E79-4A7F-93B7-9B1E5CDB62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5D3EFB-22A0-A0D6-F660-278C108884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49282-F468-8EFA-A7E0-BB25879F5BF4}"/>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52B21EDF-ADE8-2B9B-7BCE-1F95C01141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448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a:extLst>
            <a:ext uri="{FF2B5EF4-FFF2-40B4-BE49-F238E27FC236}">
              <a16:creationId xmlns:a16="http://schemas.microsoft.com/office/drawing/2014/main" id="{06634BB7-7FB1-C616-3C27-7F10B2213373}"/>
            </a:ext>
          </a:extLst>
        </p:cNvPr>
        <p:cNvGrpSpPr/>
        <p:nvPr/>
      </p:nvGrpSpPr>
      <p:grpSpPr>
        <a:xfrm>
          <a:off x="0" y="0"/>
          <a:ext cx="0" cy="0"/>
          <a:chOff x="0" y="0"/>
          <a:chExt cx="0" cy="0"/>
        </a:xfrm>
      </p:grpSpPr>
      <p:sp>
        <p:nvSpPr>
          <p:cNvPr id="274" name="Google Shape;274;p16:notes">
            <a:extLst>
              <a:ext uri="{FF2B5EF4-FFF2-40B4-BE49-F238E27FC236}">
                <a16:creationId xmlns:a16="http://schemas.microsoft.com/office/drawing/2014/main" id="{51203357-22AE-9136-E974-F16229FA621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16:notes">
            <a:extLst>
              <a:ext uri="{FF2B5EF4-FFF2-40B4-BE49-F238E27FC236}">
                <a16:creationId xmlns:a16="http://schemas.microsoft.com/office/drawing/2014/main" id="{CA9DE266-8406-2385-59FB-48E2BFF8188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5493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54</a:t>
            </a:fld>
            <a:endParaRPr lang="en-US"/>
          </a:p>
        </p:txBody>
      </p:sp>
    </p:spTree>
    <p:extLst>
      <p:ext uri="{BB962C8B-B14F-4D97-AF65-F5344CB8AC3E}">
        <p14:creationId xmlns:p14="http://schemas.microsoft.com/office/powerpoint/2010/main" val="3691732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a:extLst>
            <a:ext uri="{FF2B5EF4-FFF2-40B4-BE49-F238E27FC236}">
              <a16:creationId xmlns:a16="http://schemas.microsoft.com/office/drawing/2014/main" id="{E045A08B-F069-99BD-F386-DDDADED6A51F}"/>
            </a:ext>
          </a:extLst>
        </p:cNvPr>
        <p:cNvGrpSpPr/>
        <p:nvPr/>
      </p:nvGrpSpPr>
      <p:grpSpPr>
        <a:xfrm>
          <a:off x="0" y="0"/>
          <a:ext cx="0" cy="0"/>
          <a:chOff x="0" y="0"/>
          <a:chExt cx="0" cy="0"/>
        </a:xfrm>
      </p:grpSpPr>
      <p:sp>
        <p:nvSpPr>
          <p:cNvPr id="344" name="Google Shape;344;p27:notes">
            <a:extLst>
              <a:ext uri="{FF2B5EF4-FFF2-40B4-BE49-F238E27FC236}">
                <a16:creationId xmlns:a16="http://schemas.microsoft.com/office/drawing/2014/main" id="{BBD95A23-F57A-666B-14C3-89F4BEC2ABD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27:notes">
            <a:extLst>
              <a:ext uri="{FF2B5EF4-FFF2-40B4-BE49-F238E27FC236}">
                <a16:creationId xmlns:a16="http://schemas.microsoft.com/office/drawing/2014/main" id="{B82CB085-6FFD-7B9B-A63A-26E80CFD1CC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3948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3188820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9C21B-EFD2-7A5E-4AA2-99C8B6958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45EA8C-37BB-F153-78AE-661B637EB7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DC876A-94EB-63E2-EB39-4F0FE57555BA}"/>
              </a:ext>
            </a:extLst>
          </p:cNvPr>
          <p:cNvSpPr>
            <a:spLocks noGrp="1"/>
          </p:cNvSpPr>
          <p:nvPr>
            <p:ph type="body" idx="1"/>
          </p:nvPr>
        </p:nvSpPr>
        <p:spPr/>
        <p:txBody>
          <a:bodyPr/>
          <a:lstStyle/>
          <a:p>
            <a:r>
              <a:rPr lang="en-US"/>
              <a:t>15-min timer</a:t>
            </a:r>
          </a:p>
        </p:txBody>
      </p:sp>
      <p:sp>
        <p:nvSpPr>
          <p:cNvPr id="4" name="Slide Number Placeholder 3">
            <a:extLst>
              <a:ext uri="{FF2B5EF4-FFF2-40B4-BE49-F238E27FC236}">
                <a16:creationId xmlns:a16="http://schemas.microsoft.com/office/drawing/2014/main" id="{1CA2039F-429E-5DC3-1280-82FA1C2CF044}"/>
              </a:ext>
            </a:extLst>
          </p:cNvPr>
          <p:cNvSpPr>
            <a:spLocks noGrp="1"/>
          </p:cNvSpPr>
          <p:nvPr>
            <p:ph type="sldNum" sz="quarter" idx="5"/>
          </p:nvPr>
        </p:nvSpPr>
        <p:spPr/>
        <p:txBody>
          <a:bodyPr/>
          <a:lstStyle/>
          <a:p>
            <a:fld id="{58D11C9F-81FA-4052-9B37-1EF4A4EF7E85}" type="slidenum">
              <a:rPr lang="en-US" smtClean="0"/>
              <a:t>61</a:t>
            </a:fld>
            <a:endParaRPr lang="en-US"/>
          </a:p>
        </p:txBody>
      </p:sp>
    </p:spTree>
    <p:extLst>
      <p:ext uri="{BB962C8B-B14F-4D97-AF65-F5344CB8AC3E}">
        <p14:creationId xmlns:p14="http://schemas.microsoft.com/office/powerpoint/2010/main" val="692138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you to leave a note in your Ci3T LT agenda to indicate where your team will pick up at your next meeting and to record any action items.</a:t>
            </a:r>
          </a:p>
        </p:txBody>
      </p:sp>
      <p:sp>
        <p:nvSpPr>
          <p:cNvPr id="4" name="Slide Number Placeholder 3"/>
          <p:cNvSpPr>
            <a:spLocks noGrp="1"/>
          </p:cNvSpPr>
          <p:nvPr>
            <p:ph type="sldNum" sz="quarter" idx="5"/>
          </p:nvPr>
        </p:nvSpPr>
        <p:spPr/>
        <p:txBody>
          <a:bodyPr/>
          <a:lstStyle/>
          <a:p>
            <a:fld id="{58D11C9F-81FA-4052-9B37-1EF4A4EF7E85}" type="slidenum">
              <a:rPr lang="en-US" smtClean="0"/>
              <a:t>64</a:t>
            </a:fld>
            <a:endParaRPr lang="en-US"/>
          </a:p>
        </p:txBody>
      </p:sp>
    </p:spTree>
    <p:extLst>
      <p:ext uri="{BB962C8B-B14F-4D97-AF65-F5344CB8AC3E}">
        <p14:creationId xmlns:p14="http://schemas.microsoft.com/office/powerpoint/2010/main" val="800216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65</a:t>
            </a:fld>
            <a:endParaRPr lang="en-US"/>
          </a:p>
        </p:txBody>
      </p:sp>
    </p:spTree>
    <p:extLst>
      <p:ext uri="{BB962C8B-B14F-4D97-AF65-F5344CB8AC3E}">
        <p14:creationId xmlns:p14="http://schemas.microsoft.com/office/powerpoint/2010/main" val="34797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look at your Primary</a:t>
            </a:r>
            <a:r>
              <a:rPr lang="en-US" baseline="0"/>
              <a:t> Plan where to you see this expectations for teachers. If you so not see it explicitly stated consider adding this to your summer revision list.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DC0F87-2C23-4936-AB1B-811C8C21A2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7061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71</a:t>
            </a:fld>
            <a:endParaRPr lang="en-US"/>
          </a:p>
        </p:txBody>
      </p:sp>
    </p:spTree>
    <p:extLst>
      <p:ext uri="{BB962C8B-B14F-4D97-AF65-F5344CB8AC3E}">
        <p14:creationId xmlns:p14="http://schemas.microsoft.com/office/powerpoint/2010/main" val="1886022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72</a:t>
            </a:fld>
            <a:endParaRPr lang="en-US"/>
          </a:p>
        </p:txBody>
      </p:sp>
    </p:spTree>
    <p:extLst>
      <p:ext uri="{BB962C8B-B14F-4D97-AF65-F5344CB8AC3E}">
        <p14:creationId xmlns:p14="http://schemas.microsoft.com/office/powerpoint/2010/main" val="1422159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76</a:t>
            </a:fld>
            <a:endParaRPr lang="en-US"/>
          </a:p>
        </p:txBody>
      </p:sp>
    </p:spTree>
    <p:extLst>
      <p:ext uri="{BB962C8B-B14F-4D97-AF65-F5344CB8AC3E}">
        <p14:creationId xmlns:p14="http://schemas.microsoft.com/office/powerpoint/2010/main" val="2053021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5A2F364-F0C4-4B2D-822E-43EBCE1F570C}" type="slidenum">
              <a:rPr lang="en-US" smtClean="0"/>
              <a:t>78</a:t>
            </a:fld>
            <a:endParaRPr lang="en-US"/>
          </a:p>
        </p:txBody>
      </p:sp>
    </p:spTree>
    <p:extLst>
      <p:ext uri="{BB962C8B-B14F-4D97-AF65-F5344CB8AC3E}">
        <p14:creationId xmlns:p14="http://schemas.microsoft.com/office/powerpoint/2010/main" val="3988369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497579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10-min timer</a:t>
            </a:r>
          </a:p>
        </p:txBody>
      </p:sp>
    </p:spTree>
    <p:extLst>
      <p:ext uri="{BB962C8B-B14F-4D97-AF65-F5344CB8AC3E}">
        <p14:creationId xmlns:p14="http://schemas.microsoft.com/office/powerpoint/2010/main" val="141071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1937135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94</a:t>
            </a:fld>
            <a:endParaRPr lang="en-US"/>
          </a:p>
        </p:txBody>
      </p:sp>
    </p:spTree>
    <p:extLst>
      <p:ext uri="{BB962C8B-B14F-4D97-AF65-F5344CB8AC3E}">
        <p14:creationId xmlns:p14="http://schemas.microsoft.com/office/powerpoint/2010/main" val="25150055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22050749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you to leave a note in your Ci3T LT agenda to indicate where your team will pick up at your next meeting and to record any action items.</a:t>
            </a:r>
          </a:p>
        </p:txBody>
      </p:sp>
      <p:sp>
        <p:nvSpPr>
          <p:cNvPr id="4" name="Slide Number Placeholder 3"/>
          <p:cNvSpPr>
            <a:spLocks noGrp="1"/>
          </p:cNvSpPr>
          <p:nvPr>
            <p:ph type="sldNum" sz="quarter" idx="5"/>
          </p:nvPr>
        </p:nvSpPr>
        <p:spPr/>
        <p:txBody>
          <a:bodyPr/>
          <a:lstStyle/>
          <a:p>
            <a:fld id="{58D11C9F-81FA-4052-9B37-1EF4A4EF7E85}" type="slidenum">
              <a:rPr lang="en-US" smtClean="0"/>
              <a:t>97</a:t>
            </a:fld>
            <a:endParaRPr lang="en-US"/>
          </a:p>
        </p:txBody>
      </p:sp>
    </p:spTree>
    <p:extLst>
      <p:ext uri="{BB962C8B-B14F-4D97-AF65-F5344CB8AC3E}">
        <p14:creationId xmlns:p14="http://schemas.microsoft.com/office/powerpoint/2010/main" val="8002162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you’re a coach, you might consider setting aside time to review coaching protocol for Session 1 especially the after coaching tips, action items, and reflection!</a:t>
            </a:r>
          </a:p>
        </p:txBody>
      </p:sp>
      <p:sp>
        <p:nvSpPr>
          <p:cNvPr id="4" name="Slide Number Placeholder 3"/>
          <p:cNvSpPr>
            <a:spLocks noGrp="1"/>
          </p:cNvSpPr>
          <p:nvPr>
            <p:ph type="sldNum" sz="quarter" idx="5"/>
          </p:nvPr>
        </p:nvSpPr>
        <p:spPr/>
        <p:txBody>
          <a:bodyPr/>
          <a:lstStyle/>
          <a:p>
            <a:fld id="{58D11C9F-81FA-4052-9B37-1EF4A4EF7E85}" type="slidenum">
              <a:rPr lang="en-US" smtClean="0"/>
              <a:t>98</a:t>
            </a:fld>
            <a:endParaRPr lang="en-US"/>
          </a:p>
        </p:txBody>
      </p:sp>
    </p:spTree>
    <p:extLst>
      <p:ext uri="{BB962C8B-B14F-4D97-AF65-F5344CB8AC3E}">
        <p14:creationId xmlns:p14="http://schemas.microsoft.com/office/powerpoint/2010/main" val="4279436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we’d love to see Ci3T in action! Follow us on Twitter or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fld id="{354B5707-476E-F540-B8FF-8E5DB928D056}" type="slidenum">
              <a:rPr lang="en-US" smtClean="0"/>
              <a:t>99</a:t>
            </a:fld>
            <a:endParaRPr lang="en-US"/>
          </a:p>
        </p:txBody>
      </p:sp>
    </p:spTree>
    <p:extLst>
      <p:ext uri="{BB962C8B-B14F-4D97-AF65-F5344CB8AC3E}">
        <p14:creationId xmlns:p14="http://schemas.microsoft.com/office/powerpoint/2010/main" val="2545434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Ci3T Implementation Professional Learning Series is a 6-part series that spans the academic year. Sessions are timed </a:t>
            </a:r>
            <a:r>
              <a:rPr lang="en-US" sz="1200" kern="1200">
                <a:solidFill>
                  <a:schemeClr val="tx1"/>
                </a:solidFill>
                <a:effectLst/>
                <a:latin typeface="+mn-lt"/>
                <a:ea typeface="+mn-ea"/>
                <a:cs typeface="+mn-cs"/>
              </a:rPr>
              <a:t>to correspond to important milestones including: the beginning of the school year (e.g., kicking off the year, rolling out the Ci3T plan), screening windows, and treatment integrity and social validity windows. </a:t>
            </a:r>
          </a:p>
          <a:p>
            <a:pPr marL="171450" indent="-171450">
              <a:buFont typeface="Arial" panose="020B0604020202020204" pitchFamily="34" charset="0"/>
              <a:buChar char="•"/>
            </a:pPr>
            <a:r>
              <a:rPr lang="en-US"/>
              <a:t>Each session is </a:t>
            </a:r>
            <a:r>
              <a:rPr lang="en-US" sz="1200" kern="1200">
                <a:solidFill>
                  <a:schemeClr val="tx1"/>
                </a:solidFill>
                <a:effectLst/>
                <a:latin typeface="+mn-lt"/>
                <a:ea typeface="+mn-ea"/>
                <a:cs typeface="+mn-cs"/>
              </a:rPr>
              <a:t>data-informed, meaning attending Ci3T Leadership Team members review data, which are used to (a) identify successes, (b) identify focus areas (e.g., aspects of implementation that require additional attention, often via professional learning), and (c) create action plans to share data back and address focus areas. </a:t>
            </a:r>
          </a:p>
          <a:p>
            <a:pPr marL="171450" indent="-171450">
              <a:buFont typeface="Arial" panose="020B0604020202020204" pitchFamily="34" charset="0"/>
              <a:buChar char="•"/>
            </a:pPr>
            <a:r>
              <a:rPr lang="en-US" sz="1200" kern="1200">
                <a:solidFill>
                  <a:schemeClr val="tx1"/>
                </a:solidFill>
                <a:effectLst/>
                <a:latin typeface="+mn-lt"/>
                <a:ea typeface="+mn-ea"/>
                <a:cs typeface="+mn-cs"/>
              </a:rPr>
              <a:t>Sessions applicable for both new and seasoned implementers as the focus is on predicable components of Ci3T implementation, space to review and respond to data, exploring resources to support implementation efforts, and beginning conversations and action plans.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a:t>
            </a:fld>
            <a:endParaRPr lang="en-US"/>
          </a:p>
        </p:txBody>
      </p:sp>
    </p:spTree>
    <p:extLst>
      <p:ext uri="{BB962C8B-B14F-4D97-AF65-F5344CB8AC3E}">
        <p14:creationId xmlns:p14="http://schemas.microsoft.com/office/powerpoint/2010/main" val="4133905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10</a:t>
            </a:fld>
            <a:endParaRPr lang="en-US"/>
          </a:p>
        </p:txBody>
      </p:sp>
    </p:spTree>
    <p:extLst>
      <p:ext uri="{BB962C8B-B14F-4D97-AF65-F5344CB8AC3E}">
        <p14:creationId xmlns:p14="http://schemas.microsoft.com/office/powerpoint/2010/main" val="3838498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If you are a district participating as a research partner in Sustaining Ci3T, we appreciate your time and effort in sharing your knowledge, confidence, we wrap up the school year!</a:t>
            </a:r>
          </a:p>
          <a:p>
            <a:pPr marL="171450" indent="-171450">
              <a:buFont typeface="Arial" panose="020B0604020202020204" pitchFamily="34" charset="0"/>
              <a:buChar char="•"/>
            </a:pPr>
            <a:r>
              <a:rPr lang="en-US"/>
              <a:t>If you are not participating in Sustaining Ci3T but would like to measure your or your team’s knowledge, confidence, and use, a version of the KCU survey is available on our website at ci3t.org/measures</a:t>
            </a:r>
          </a:p>
        </p:txBody>
      </p:sp>
      <p:sp>
        <p:nvSpPr>
          <p:cNvPr id="4" name="Slide Number Placeholder 3"/>
          <p:cNvSpPr>
            <a:spLocks noGrp="1"/>
          </p:cNvSpPr>
          <p:nvPr>
            <p:ph type="sldNum" sz="quarter" idx="5"/>
          </p:nvPr>
        </p:nvSpPr>
        <p:spPr/>
        <p:txBody>
          <a:bodyPr/>
          <a:lstStyle/>
          <a:p>
            <a:fld id="{58D11C9F-81FA-4052-9B37-1EF4A4EF7E85}" type="slidenum">
              <a:rPr lang="en-US" smtClean="0"/>
              <a:t>11</a:t>
            </a:fld>
            <a:endParaRPr lang="en-US"/>
          </a:p>
        </p:txBody>
      </p:sp>
    </p:spTree>
    <p:extLst>
      <p:ext uri="{BB962C8B-B14F-4D97-AF65-F5344CB8AC3E}">
        <p14:creationId xmlns:p14="http://schemas.microsoft.com/office/powerpoint/2010/main" val="4264272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C6C12-678F-DE52-4C15-6D13E8D42D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7459BA-15B3-096E-CDCE-29BA703271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9CEF81-AB0A-E77D-45A4-4088D11F67B4}"/>
              </a:ext>
            </a:extLst>
          </p:cNvPr>
          <p:cNvSpPr>
            <a:spLocks noGrp="1"/>
          </p:cNvSpPr>
          <p:nvPr>
            <p:ph type="body" idx="1"/>
          </p:nvPr>
        </p:nvSpPr>
        <p:spPr/>
        <p:txBody>
          <a:bodyPr/>
          <a:lstStyle/>
          <a:p>
            <a:pPr marL="0" indent="0">
              <a:buFont typeface="Arial" panose="020B0604020202020204" pitchFamily="34" charset="0"/>
              <a:buNone/>
            </a:pPr>
            <a:r>
              <a:rPr lang="en-US"/>
              <a:t>Give 15 minutes for KCU</a:t>
            </a:r>
          </a:p>
        </p:txBody>
      </p:sp>
      <p:sp>
        <p:nvSpPr>
          <p:cNvPr id="4" name="Slide Number Placeholder 3">
            <a:extLst>
              <a:ext uri="{FF2B5EF4-FFF2-40B4-BE49-F238E27FC236}">
                <a16:creationId xmlns:a16="http://schemas.microsoft.com/office/drawing/2014/main" id="{38756EA4-D56A-99BC-3F4B-B3080C5F96C4}"/>
              </a:ext>
            </a:extLst>
          </p:cNvPr>
          <p:cNvSpPr>
            <a:spLocks noGrp="1"/>
          </p:cNvSpPr>
          <p:nvPr>
            <p:ph type="sldNum" sz="quarter" idx="5"/>
          </p:nvPr>
        </p:nvSpPr>
        <p:spPr/>
        <p:txBody>
          <a:bodyPr/>
          <a:lstStyle/>
          <a:p>
            <a:fld id="{58D11C9F-81FA-4052-9B37-1EF4A4EF7E85}" type="slidenum">
              <a:rPr lang="en-US" smtClean="0"/>
              <a:t>12</a:t>
            </a:fld>
            <a:endParaRPr lang="en-US"/>
          </a:p>
        </p:txBody>
      </p:sp>
    </p:spTree>
    <p:extLst>
      <p:ext uri="{BB962C8B-B14F-4D97-AF65-F5344CB8AC3E}">
        <p14:creationId xmlns:p14="http://schemas.microsoft.com/office/powerpoint/2010/main" val="2924032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18</a:t>
            </a:fld>
            <a:endParaRPr lang="en-US"/>
          </a:p>
        </p:txBody>
      </p:sp>
    </p:spTree>
    <p:extLst>
      <p:ext uri="{BB962C8B-B14F-4D97-AF65-F5344CB8AC3E}">
        <p14:creationId xmlns:p14="http://schemas.microsoft.com/office/powerpoint/2010/main" val="32581741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5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sv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emf"/><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3CE7C24-7F47-53A9-C0B8-78101FE1D9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306"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03665B79-4E1B-D488-21EE-63D4DEDA5EF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1014996" y="5621004"/>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A9A5E7B8-41AD-B2F5-A93D-A994FCBCCE30}"/>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8" name="Picture 7" descr="A close up of a sign&#10;&#10;Description automatically generated">
            <a:extLst>
              <a:ext uri="{FF2B5EF4-FFF2-40B4-BE49-F238E27FC236}">
                <a16:creationId xmlns:a16="http://schemas.microsoft.com/office/drawing/2014/main" id="{DD4A3470-4C4A-2508-F3DD-C35B1F37681B}"/>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9/1/25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17266783-1691-6C39-C9DE-C9474C6235F8}"/>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9/1/25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B1365014-18B6-8A5F-F3FC-92EA1D2F545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9/1/25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0" name="Picture 9" descr="A close up of a sign&#10;&#10;Description automatically generated">
            <a:extLst>
              <a:ext uri="{FF2B5EF4-FFF2-40B4-BE49-F238E27FC236}">
                <a16:creationId xmlns:a16="http://schemas.microsoft.com/office/drawing/2014/main" id="{160496E9-1F73-77F7-DCEE-D3D34BBA2E8D}"/>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483C3DBA-B703-0F51-3AF1-12B51186CC8A}"/>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9/1/25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6" name="Picture 5" descr="A close up of a sign&#10;&#10;Description automatically generated">
            <a:extLst>
              <a:ext uri="{FF2B5EF4-FFF2-40B4-BE49-F238E27FC236}">
                <a16:creationId xmlns:a16="http://schemas.microsoft.com/office/drawing/2014/main" id="{FB36CB91-EABB-658C-5493-72CAF78955E0}"/>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E7E26E66-AD34-5E7A-D6F9-79407BAF3B87}"/>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C8BF5FCD-3C93-C97F-040D-8F759148A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4757" y="136525"/>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C4C0A587-D902-8BAD-C8E8-AC13A5D182D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3566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3354070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0703835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928221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248229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1276251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238122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434037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47F2B70A-8058-A225-C8DF-FD2194C62A5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7448293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9/1/25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0851395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9/1/25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3441245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0944595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099F962F-7DB8-B042-820A-AF25F9EA195C}"/>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2205459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0813282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4026432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2110669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11151665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3302708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643476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423027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533941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560797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9702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1082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2486097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7317883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5489183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74399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62763E0-77B2-F927-26F4-369B0CB5C2A1}"/>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30758849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484759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FA644F0A-796F-A9DD-CC85-DD6EA014CC64}"/>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415F3F8E-64A7-7782-5CD7-FFADBD5AC6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92356"/>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theme" Target="../theme/theme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9/1/25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704" r:id="rId4"/>
    <p:sldLayoutId id="2147483726" r:id="rId5"/>
    <p:sldLayoutId id="2147483727" r:id="rId6"/>
    <p:sldLayoutId id="2147483705" r:id="rId7"/>
    <p:sldLayoutId id="2147483729" r:id="rId8"/>
    <p:sldLayoutId id="2147483675" r:id="rId9"/>
    <p:sldLayoutId id="2147483676" r:id="rId10"/>
    <p:sldLayoutId id="2147483663" r:id="rId11"/>
    <p:sldLayoutId id="2147483681" r:id="rId12"/>
    <p:sldLayoutId id="2147483682" r:id="rId13"/>
    <p:sldLayoutId id="2147483699" r:id="rId14"/>
    <p:sldLayoutId id="2147483700" r:id="rId15"/>
    <p:sldLayoutId id="2147483732" r:id="rId16"/>
    <p:sldLayoutId id="2147483733" r:id="rId17"/>
    <p:sldLayoutId id="2147483678" r:id="rId18"/>
    <p:sldLayoutId id="2147483679" r:id="rId19"/>
    <p:sldLayoutId id="2147483666" r:id="rId20"/>
    <p:sldLayoutId id="2147483667" r:id="rId21"/>
    <p:sldLayoutId id="2147483701" r:id="rId22"/>
    <p:sldLayoutId id="2147483706" r:id="rId23"/>
    <p:sldLayoutId id="2147483736" r:id="rId24"/>
    <p:sldLayoutId id="2147483680" r:id="rId25"/>
    <p:sldLayoutId id="2147483683" r:id="rId26"/>
    <p:sldLayoutId id="2147483684" r:id="rId27"/>
    <p:sldLayoutId id="2147483685" r:id="rId28"/>
    <p:sldLayoutId id="2147483686" r:id="rId29"/>
    <p:sldLayoutId id="2147483687" r:id="rId30"/>
    <p:sldLayoutId id="2147483688" r:id="rId31"/>
    <p:sldLayoutId id="2147483689" r:id="rId32"/>
    <p:sldLayoutId id="2147483690" r:id="rId33"/>
    <p:sldLayoutId id="2147483691" r:id="rId34"/>
    <p:sldLayoutId id="2147483692" r:id="rId35"/>
    <p:sldLayoutId id="2147483668" r:id="rId36"/>
    <p:sldLayoutId id="2147483669" r:id="rId37"/>
    <p:sldLayoutId id="2147483670" r:id="rId38"/>
    <p:sldLayoutId id="2147483671" r:id="rId39"/>
    <p:sldLayoutId id="2147483672" r:id="rId40"/>
    <p:sldLayoutId id="2147483673" r:id="rId41"/>
    <p:sldLayoutId id="2147483693" r:id="rId42"/>
    <p:sldLayoutId id="2147483707" r:id="rId43"/>
    <p:sldLayoutId id="2147483703" r:id="rId44"/>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9/1/25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1007882029"/>
      </p:ext>
    </p:extLst>
  </p:cSld>
  <p:clrMap bg1="lt1" tx1="dk1" bg2="lt2" tx2="dk2" accent1="accent1" accent2="accent2" accent3="accent3" accent4="accent4" accent5="accent5" accent6="accent6" hlink="hlink" folHlink="folHlink"/>
  <p:sldLayoutIdLst>
    <p:sldLayoutId id="2147483695" r:id="rId1"/>
    <p:sldLayoutId id="2147483722" r:id="rId2"/>
    <p:sldLayoutId id="2147483723" r:id="rId3"/>
    <p:sldLayoutId id="2147483724" r:id="rId4"/>
    <p:sldLayoutId id="2147483730" r:id="rId5"/>
    <p:sldLayoutId id="2147483731" r:id="rId6"/>
    <p:sldLayoutId id="2147483734" r:id="rId7"/>
    <p:sldLayoutId id="2147483702" r:id="rId8"/>
    <p:sldLayoutId id="2147483739" r:id="rId9"/>
    <p:sldLayoutId id="2147483725" r:id="rId10"/>
    <p:sldLayoutId id="2147483728" r:id="rId11"/>
    <p:sldLayoutId id="2147483735" r:id="rId12"/>
    <p:sldLayoutId id="2147483738"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ci3t.org/enhanc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2.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jpeg"/><Relationship Id="rId18" Type="http://schemas.openxmlformats.org/officeDocument/2006/relationships/image" Target="../media/image102.jpeg"/><Relationship Id="rId3" Type="http://schemas.openxmlformats.org/officeDocument/2006/relationships/image" Target="../media/image86.png"/><Relationship Id="rId21" Type="http://schemas.openxmlformats.org/officeDocument/2006/relationships/image" Target="../media/image105.jpeg"/><Relationship Id="rId7" Type="http://schemas.openxmlformats.org/officeDocument/2006/relationships/image" Target="../media/image91.jpeg"/><Relationship Id="rId12" Type="http://schemas.openxmlformats.org/officeDocument/2006/relationships/image" Target="../media/image96.jpeg"/><Relationship Id="rId17" Type="http://schemas.openxmlformats.org/officeDocument/2006/relationships/image" Target="../media/image101.jpeg"/><Relationship Id="rId2" Type="http://schemas.openxmlformats.org/officeDocument/2006/relationships/notesSlide" Target="../notesSlides/notesSlide8.xml"/><Relationship Id="rId16" Type="http://schemas.openxmlformats.org/officeDocument/2006/relationships/image" Target="../media/image100.jpeg"/><Relationship Id="rId20"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9.jpeg"/><Relationship Id="rId15" Type="http://schemas.openxmlformats.org/officeDocument/2006/relationships/image" Target="../media/image99.jpeg"/><Relationship Id="rId10" Type="http://schemas.openxmlformats.org/officeDocument/2006/relationships/image" Target="../media/image94.jpeg"/><Relationship Id="rId19" Type="http://schemas.openxmlformats.org/officeDocument/2006/relationships/image" Target="../media/image103.jpeg"/><Relationship Id="rId4" Type="http://schemas.openxmlformats.org/officeDocument/2006/relationships/image" Target="../media/image88.png"/><Relationship Id="rId9" Type="http://schemas.openxmlformats.org/officeDocument/2006/relationships/image" Target="../media/image93.jpeg"/><Relationship Id="rId14" Type="http://schemas.openxmlformats.org/officeDocument/2006/relationships/image" Target="../media/image98.jpeg"/><Relationship Id="rId22" Type="http://schemas.openxmlformats.org/officeDocument/2006/relationships/image" Target="../media/image106.jpeg"/></Relationships>
</file>

<file path=ppt/slides/_rels/slide1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121.png"/></Relationships>
</file>

<file path=ppt/slides/_rels/slide18.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png"/><Relationship Id="rId3" Type="http://schemas.openxmlformats.org/officeDocument/2006/relationships/image" Target="../media/image123.png"/><Relationship Id="rId7" Type="http://schemas.openxmlformats.org/officeDocument/2006/relationships/image" Target="../media/image127.png"/><Relationship Id="rId12" Type="http://schemas.openxmlformats.org/officeDocument/2006/relationships/image" Target="../media/image132.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s>
</file>

<file path=ppt/slides/_rels/slide1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1.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jpeg"/></Relationships>
</file>

<file path=ppt/slides/_rels/slide2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78.png"/><Relationship Id="rId5" Type="http://schemas.openxmlformats.org/officeDocument/2006/relationships/hyperlink" Target="https://www.ci3t.org/measures" TargetMode="External"/><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0.xml"/><Relationship Id="rId4" Type="http://schemas.openxmlformats.org/officeDocument/2006/relationships/image" Target="../media/image137.png"/></Relationships>
</file>

<file path=ppt/slides/_rels/slide27.xml.rels><?xml version="1.0" encoding="UTF-8" standalone="yes"?>
<Relationships xmlns="http://schemas.openxmlformats.org/package/2006/relationships"><Relationship Id="rId3" Type="http://schemas.openxmlformats.org/officeDocument/2006/relationships/image" Target="../media/image139.sv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2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43.svg"/></Relationships>
</file>

<file path=ppt/slides/_rels/slide29.xml.rels><?xml version="1.0" encoding="UTF-8" standalone="yes"?>
<Relationships xmlns="http://schemas.openxmlformats.org/package/2006/relationships"><Relationship Id="rId3" Type="http://schemas.openxmlformats.org/officeDocument/2006/relationships/image" Target="../media/image143.svg"/><Relationship Id="rId2" Type="http://schemas.openxmlformats.org/officeDocument/2006/relationships/image" Target="../media/image142.png"/><Relationship Id="rId1" Type="http://schemas.openxmlformats.org/officeDocument/2006/relationships/slideLayout" Target="../slideLayouts/slideLayout14.xml"/><Relationship Id="rId4" Type="http://schemas.openxmlformats.org/officeDocument/2006/relationships/image" Target="../media/image145.png"/></Relationships>
</file>

<file path=ppt/slides/_rels/slide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sv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3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3.svg"/></Relationships>
</file>

<file path=ppt/slides/_rels/slide3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43.svg"/></Relationships>
</file>

<file path=ppt/slides/_rels/slide32.xml.rels><?xml version="1.0" encoding="UTF-8" standalone="yes"?>
<Relationships xmlns="http://schemas.openxmlformats.org/package/2006/relationships"><Relationship Id="rId3" Type="http://schemas.openxmlformats.org/officeDocument/2006/relationships/image" Target="../media/image143.svg"/><Relationship Id="rId2" Type="http://schemas.openxmlformats.org/officeDocument/2006/relationships/image" Target="../media/image142.png"/><Relationship Id="rId1" Type="http://schemas.openxmlformats.org/officeDocument/2006/relationships/slideLayout" Target="../slideLayouts/slideLayout20.xml"/><Relationship Id="rId6" Type="http://schemas.openxmlformats.org/officeDocument/2006/relationships/image" Target="../media/image135.png"/><Relationship Id="rId5" Type="http://schemas.openxmlformats.org/officeDocument/2006/relationships/image" Target="../media/image151.svg"/><Relationship Id="rId4" Type="http://schemas.openxmlformats.org/officeDocument/2006/relationships/image" Target="../media/image150.png"/></Relationships>
</file>

<file path=ppt/slides/_rels/slide3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1.svg"/></Relationships>
</file>

<file path=ppt/slides/_rels/slide3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52.png"/><Relationship Id="rId1" Type="http://schemas.openxmlformats.org/officeDocument/2006/relationships/slideLayout" Target="../slideLayouts/slideLayout20.xml"/><Relationship Id="rId4" Type="http://schemas.openxmlformats.org/officeDocument/2006/relationships/image" Target="../media/image151.svg"/></Relationships>
</file>

<file path=ppt/slides/_rels/slide35.xml.rels><?xml version="1.0" encoding="UTF-8" standalone="yes"?>
<Relationships xmlns="http://schemas.openxmlformats.org/package/2006/relationships"><Relationship Id="rId3" Type="http://schemas.openxmlformats.org/officeDocument/2006/relationships/image" Target="../media/image151.svg"/><Relationship Id="rId2" Type="http://schemas.openxmlformats.org/officeDocument/2006/relationships/image" Target="../media/image150.png"/><Relationship Id="rId1" Type="http://schemas.openxmlformats.org/officeDocument/2006/relationships/slideLayout" Target="../slideLayouts/slideLayout20.xml"/><Relationship Id="rId5" Type="http://schemas.openxmlformats.org/officeDocument/2006/relationships/image" Target="../media/image154.png"/><Relationship Id="rId4" Type="http://schemas.openxmlformats.org/officeDocument/2006/relationships/image" Target="../media/image153.png"/></Relationships>
</file>

<file path=ppt/slides/_rels/slide36.xml.rels><?xml version="1.0" encoding="UTF-8" standalone="yes"?>
<Relationships xmlns="http://schemas.openxmlformats.org/package/2006/relationships"><Relationship Id="rId3" Type="http://schemas.openxmlformats.org/officeDocument/2006/relationships/image" Target="../media/image151.svg"/><Relationship Id="rId2" Type="http://schemas.openxmlformats.org/officeDocument/2006/relationships/image" Target="../media/image150.png"/><Relationship Id="rId1" Type="http://schemas.openxmlformats.org/officeDocument/2006/relationships/slideLayout" Target="../slideLayouts/slideLayout20.xml"/><Relationship Id="rId5" Type="http://schemas.openxmlformats.org/officeDocument/2006/relationships/image" Target="../media/image156.png"/><Relationship Id="rId4" Type="http://schemas.openxmlformats.org/officeDocument/2006/relationships/image" Target="../media/image155.png"/></Relationships>
</file>

<file path=ppt/slides/_rels/slide3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57.png"/><Relationship Id="rId1" Type="http://schemas.openxmlformats.org/officeDocument/2006/relationships/slideLayout" Target="../slideLayouts/slideLayout20.xml"/><Relationship Id="rId4" Type="http://schemas.openxmlformats.org/officeDocument/2006/relationships/image" Target="../media/image151.svg"/></Relationships>
</file>

<file path=ppt/slides/_rels/slide3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58.png"/><Relationship Id="rId1" Type="http://schemas.openxmlformats.org/officeDocument/2006/relationships/slideLayout" Target="../slideLayouts/slideLayout2.xml"/><Relationship Id="rId4" Type="http://schemas.openxmlformats.org/officeDocument/2006/relationships/image" Target="../media/image151.svg"/></Relationships>
</file>

<file path=ppt/slides/_rels/slide39.xml.rels><?xml version="1.0" encoding="UTF-8" standalone="yes"?>
<Relationships xmlns="http://schemas.openxmlformats.org/package/2006/relationships"><Relationship Id="rId3" Type="http://schemas.openxmlformats.org/officeDocument/2006/relationships/image" Target="../media/image143.svg"/><Relationship Id="rId2" Type="http://schemas.openxmlformats.org/officeDocument/2006/relationships/image" Target="../media/image142.png"/><Relationship Id="rId1" Type="http://schemas.openxmlformats.org/officeDocument/2006/relationships/slideLayout" Target="../slideLayouts/slideLayout20.xml"/><Relationship Id="rId6" Type="http://schemas.openxmlformats.org/officeDocument/2006/relationships/image" Target="../media/image135.png"/><Relationship Id="rId5" Type="http://schemas.openxmlformats.org/officeDocument/2006/relationships/image" Target="../media/image151.svg"/><Relationship Id="rId4" Type="http://schemas.openxmlformats.org/officeDocument/2006/relationships/image" Target="../media/image150.png"/></Relationships>
</file>

<file path=ppt/slides/_rels/slide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4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image" Target="../media/image163.png"/><Relationship Id="rId1" Type="http://schemas.openxmlformats.org/officeDocument/2006/relationships/slideLayout" Target="../slideLayouts/slideLayout20.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 Id="rId9" Type="http://schemas.openxmlformats.org/officeDocument/2006/relationships/image" Target="../media/image170.png"/></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8" Type="http://schemas.openxmlformats.org/officeDocument/2006/relationships/image" Target="../media/image176.jpeg"/><Relationship Id="rId13" Type="http://schemas.openxmlformats.org/officeDocument/2006/relationships/image" Target="../media/image181.jpeg"/><Relationship Id="rId18" Type="http://schemas.openxmlformats.org/officeDocument/2006/relationships/image" Target="../media/image186.jpeg"/><Relationship Id="rId26" Type="http://schemas.openxmlformats.org/officeDocument/2006/relationships/image" Target="../media/image194.png"/><Relationship Id="rId3" Type="http://schemas.openxmlformats.org/officeDocument/2006/relationships/image" Target="../media/image171.jpeg"/><Relationship Id="rId21" Type="http://schemas.openxmlformats.org/officeDocument/2006/relationships/image" Target="../media/image189.jpeg"/><Relationship Id="rId7" Type="http://schemas.openxmlformats.org/officeDocument/2006/relationships/image" Target="../media/image175.jpeg"/><Relationship Id="rId12" Type="http://schemas.openxmlformats.org/officeDocument/2006/relationships/image" Target="../media/image180.jpeg"/><Relationship Id="rId17" Type="http://schemas.openxmlformats.org/officeDocument/2006/relationships/image" Target="../media/image185.jpeg"/><Relationship Id="rId25" Type="http://schemas.openxmlformats.org/officeDocument/2006/relationships/image" Target="../media/image193.png"/><Relationship Id="rId2" Type="http://schemas.openxmlformats.org/officeDocument/2006/relationships/notesSlide" Target="../notesSlides/notesSlide13.xml"/><Relationship Id="rId16" Type="http://schemas.openxmlformats.org/officeDocument/2006/relationships/image" Target="../media/image184.jpeg"/><Relationship Id="rId20" Type="http://schemas.openxmlformats.org/officeDocument/2006/relationships/image" Target="../media/image188.jpeg"/><Relationship Id="rId29" Type="http://schemas.openxmlformats.org/officeDocument/2006/relationships/image" Target="../media/image197.png"/><Relationship Id="rId1" Type="http://schemas.openxmlformats.org/officeDocument/2006/relationships/slideLayout" Target="../slideLayouts/slideLayout22.xml"/><Relationship Id="rId6" Type="http://schemas.openxmlformats.org/officeDocument/2006/relationships/image" Target="../media/image174.jpeg"/><Relationship Id="rId11" Type="http://schemas.openxmlformats.org/officeDocument/2006/relationships/image" Target="../media/image179.jpeg"/><Relationship Id="rId24" Type="http://schemas.openxmlformats.org/officeDocument/2006/relationships/image" Target="../media/image192.jpeg"/><Relationship Id="rId5" Type="http://schemas.openxmlformats.org/officeDocument/2006/relationships/image" Target="../media/image173.jpeg"/><Relationship Id="rId15" Type="http://schemas.openxmlformats.org/officeDocument/2006/relationships/image" Target="../media/image183.jpeg"/><Relationship Id="rId23" Type="http://schemas.openxmlformats.org/officeDocument/2006/relationships/image" Target="../media/image191.jpeg"/><Relationship Id="rId28" Type="http://schemas.openxmlformats.org/officeDocument/2006/relationships/image" Target="../media/image196.png"/><Relationship Id="rId10" Type="http://schemas.openxmlformats.org/officeDocument/2006/relationships/image" Target="../media/image178.jpeg"/><Relationship Id="rId19" Type="http://schemas.openxmlformats.org/officeDocument/2006/relationships/image" Target="../media/image187.jpeg"/><Relationship Id="rId4" Type="http://schemas.openxmlformats.org/officeDocument/2006/relationships/image" Target="../media/image172.jpeg"/><Relationship Id="rId9" Type="http://schemas.openxmlformats.org/officeDocument/2006/relationships/image" Target="../media/image177.jpeg"/><Relationship Id="rId14" Type="http://schemas.openxmlformats.org/officeDocument/2006/relationships/image" Target="../media/image182.jpeg"/><Relationship Id="rId22" Type="http://schemas.openxmlformats.org/officeDocument/2006/relationships/image" Target="../media/image190.jpeg"/><Relationship Id="rId27" Type="http://schemas.openxmlformats.org/officeDocument/2006/relationships/image" Target="../media/image195.png"/></Relationships>
</file>

<file path=ppt/slides/_rels/slide45.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78.png"/><Relationship Id="rId5" Type="http://schemas.openxmlformats.org/officeDocument/2006/relationships/diagramQuickStyle" Target="../diagrams/quickStyle5.xml"/><Relationship Id="rId10" Type="http://schemas.openxmlformats.org/officeDocument/2006/relationships/hyperlink" Target="https://www.ci3t.org/measures" TargetMode="External"/><Relationship Id="rId4" Type="http://schemas.openxmlformats.org/officeDocument/2006/relationships/diagramLayout" Target="../diagrams/layout5.xml"/><Relationship Id="rId9" Type="http://schemas.openxmlformats.org/officeDocument/2006/relationships/image" Target="../media/image200.png"/></Relationships>
</file>

<file path=ppt/slides/_rels/slide47.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4.jpeg"/><Relationship Id="rId7" Type="http://schemas.openxmlformats.org/officeDocument/2006/relationships/image" Target="../media/image208.png"/><Relationship Id="rId2" Type="http://schemas.openxmlformats.org/officeDocument/2006/relationships/image" Target="../media/image203.png"/><Relationship Id="rId1" Type="http://schemas.openxmlformats.org/officeDocument/2006/relationships/slideLayout" Target="../slideLayouts/slideLayout2.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jpeg"/></Relationships>
</file>

<file path=ppt/slides/_rels/slide4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0.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svg"/></Relationships>
</file>

<file path=ppt/slides/_rels/slide62.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2.png"/></Relationships>
</file>

<file path=ppt/slides/_rels/slide65.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hyperlink" Target="https://www.ci3t.org/imp" TargetMode="External"/><Relationship Id="rId7" Type="http://schemas.openxmlformats.org/officeDocument/2006/relationships/hyperlink" Target="https://www.ci3t.org/enhanc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3.png"/></Relationships>
</file>

<file path=ppt/slides/_rels/slide6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image" Target="../media/image229.png"/></Relationships>
</file>

<file path=ppt/slides/_rels/slide67.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jpe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233.png"/></Relationships>
</file>

<file path=ppt/slides/_rels/slide68.xml.rels><?xml version="1.0" encoding="UTF-8" standalone="yes"?>
<Relationships xmlns="http://schemas.openxmlformats.org/package/2006/relationships"><Relationship Id="rId3" Type="http://schemas.openxmlformats.org/officeDocument/2006/relationships/image" Target="../media/image235.png"/><Relationship Id="rId7" Type="http://schemas.openxmlformats.org/officeDocument/2006/relationships/image" Target="../media/image239.png"/><Relationship Id="rId2" Type="http://schemas.openxmlformats.org/officeDocument/2006/relationships/image" Target="../media/image234.png"/><Relationship Id="rId1" Type="http://schemas.openxmlformats.org/officeDocument/2006/relationships/slideLayout" Target="../slideLayouts/slideLayout2.xml"/><Relationship Id="rId6" Type="http://schemas.openxmlformats.org/officeDocument/2006/relationships/image" Target="../media/image238.svg"/><Relationship Id="rId5" Type="http://schemas.openxmlformats.org/officeDocument/2006/relationships/image" Target="../media/image237.png"/><Relationship Id="rId4" Type="http://schemas.openxmlformats.org/officeDocument/2006/relationships/image" Target="../media/image236.png"/></Relationships>
</file>

<file path=ppt/slides/_rels/slide69.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241.png"/></Relationships>
</file>

<file path=ppt/slides/_rels/slide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43.svg"/><Relationship Id="rId2" Type="http://schemas.openxmlformats.org/officeDocument/2006/relationships/image" Target="../media/image242.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244.png"/></Relationships>
</file>

<file path=ppt/slides/_rels/slide7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24.xml"/><Relationship Id="rId1" Type="http://schemas.openxmlformats.org/officeDocument/2006/relationships/slideLayout" Target="../slideLayouts/slideLayout22.xml"/><Relationship Id="rId5" Type="http://schemas.openxmlformats.org/officeDocument/2006/relationships/image" Target="../media/image238.svg"/><Relationship Id="rId4" Type="http://schemas.openxmlformats.org/officeDocument/2006/relationships/image" Target="../media/image237.png"/></Relationships>
</file>

<file path=ppt/slides/_rels/slide72.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238.svg"/></Relationships>
</file>

<file path=ppt/slides/_rels/slide73.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jpeg"/><Relationship Id="rId1" Type="http://schemas.openxmlformats.org/officeDocument/2006/relationships/slideLayout" Target="../slideLayouts/slideLayout2.xml"/><Relationship Id="rId4" Type="http://schemas.openxmlformats.org/officeDocument/2006/relationships/image" Target="../media/image248.png"/></Relationships>
</file>

<file path=ppt/slides/_rels/slide74.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6.jpeg"/><Relationship Id="rId1" Type="http://schemas.openxmlformats.org/officeDocument/2006/relationships/slideLayout" Target="../slideLayouts/slideLayout2.xml"/><Relationship Id="rId4" Type="http://schemas.openxmlformats.org/officeDocument/2006/relationships/image" Target="../media/image250.png"/></Relationships>
</file>

<file path=ppt/slides/_rels/slide75.xml.rels><?xml version="1.0" encoding="UTF-8" standalone="yes"?>
<Relationships xmlns="http://schemas.openxmlformats.org/package/2006/relationships"><Relationship Id="rId3" Type="http://schemas.openxmlformats.org/officeDocument/2006/relationships/image" Target="../media/image238.svg"/><Relationship Id="rId2" Type="http://schemas.openxmlformats.org/officeDocument/2006/relationships/image" Target="../media/image237.png"/><Relationship Id="rId1" Type="http://schemas.openxmlformats.org/officeDocument/2006/relationships/slideLayout" Target="../slideLayouts/slideLayout2.xml"/><Relationship Id="rId4" Type="http://schemas.openxmlformats.org/officeDocument/2006/relationships/image" Target="../media/image251.png"/></Relationships>
</file>

<file path=ppt/slides/_rels/slide76.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254.png"/><Relationship Id="rId4" Type="http://schemas.openxmlformats.org/officeDocument/2006/relationships/image" Target="../media/image253.png"/></Relationships>
</file>

<file path=ppt/slides/_rels/slide77.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78.png"/><Relationship Id="rId5" Type="http://schemas.openxmlformats.org/officeDocument/2006/relationships/hyperlink" Target="https://www.ci3t.org/measures" TargetMode="External"/><Relationship Id="rId4" Type="http://schemas.openxmlformats.org/officeDocument/2006/relationships/image" Target="../media/image77.png"/></Relationships>
</file>

<file path=ppt/slides/_rels/slide80.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22.xml"/><Relationship Id="rId5" Type="http://schemas.openxmlformats.org/officeDocument/2006/relationships/image" Target="../media/image260.png"/><Relationship Id="rId4" Type="http://schemas.openxmlformats.org/officeDocument/2006/relationships/image" Target="../media/image26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267.png"/><Relationship Id="rId4" Type="http://schemas.openxmlformats.org/officeDocument/2006/relationships/image" Target="../media/image26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90.xml.rels><?xml version="1.0" encoding="UTF-8" standalone="yes"?>
<Relationships xmlns="http://schemas.openxmlformats.org/package/2006/relationships"><Relationship Id="rId8" Type="http://schemas.openxmlformats.org/officeDocument/2006/relationships/image" Target="../media/image273.jpeg"/><Relationship Id="rId13" Type="http://schemas.openxmlformats.org/officeDocument/2006/relationships/image" Target="../media/image278.jpeg"/><Relationship Id="rId3" Type="http://schemas.openxmlformats.org/officeDocument/2006/relationships/image" Target="../media/image268.png"/><Relationship Id="rId7" Type="http://schemas.openxmlformats.org/officeDocument/2006/relationships/image" Target="../media/image272.jpeg"/><Relationship Id="rId12" Type="http://schemas.openxmlformats.org/officeDocument/2006/relationships/image" Target="../media/image277.jpeg"/><Relationship Id="rId2" Type="http://schemas.openxmlformats.org/officeDocument/2006/relationships/notesSlide" Target="../notesSlides/notesSlide29.xml"/><Relationship Id="rId16" Type="http://schemas.openxmlformats.org/officeDocument/2006/relationships/image" Target="../media/image281.jpeg"/><Relationship Id="rId1" Type="http://schemas.openxmlformats.org/officeDocument/2006/relationships/slideLayout" Target="../slideLayouts/slideLayout22.xml"/><Relationship Id="rId6" Type="http://schemas.openxmlformats.org/officeDocument/2006/relationships/image" Target="../media/image271.jpeg"/><Relationship Id="rId11" Type="http://schemas.openxmlformats.org/officeDocument/2006/relationships/image" Target="../media/image276.jpeg"/><Relationship Id="rId5" Type="http://schemas.openxmlformats.org/officeDocument/2006/relationships/image" Target="../media/image270.jpeg"/><Relationship Id="rId15" Type="http://schemas.openxmlformats.org/officeDocument/2006/relationships/image" Target="../media/image280.jpeg"/><Relationship Id="rId10" Type="http://schemas.openxmlformats.org/officeDocument/2006/relationships/image" Target="../media/image275.jpeg"/><Relationship Id="rId4" Type="http://schemas.openxmlformats.org/officeDocument/2006/relationships/image" Target="../media/image269.png"/><Relationship Id="rId9" Type="http://schemas.openxmlformats.org/officeDocument/2006/relationships/image" Target="../media/image274.jpeg"/><Relationship Id="rId14" Type="http://schemas.openxmlformats.org/officeDocument/2006/relationships/image" Target="../media/image279.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14.xml"/><Relationship Id="rId6" Type="http://schemas.openxmlformats.org/officeDocument/2006/relationships/image" Target="../media/image286.svg"/><Relationship Id="rId5" Type="http://schemas.openxmlformats.org/officeDocument/2006/relationships/image" Target="../media/image285.png"/><Relationship Id="rId4" Type="http://schemas.openxmlformats.org/officeDocument/2006/relationships/image" Target="../media/image284.svg"/></Relationships>
</file>

<file path=ppt/slides/_rels/slide93.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222.png"/></Relationships>
</file>

<file path=ppt/slides/_rels/slide98.xml.rels><?xml version="1.0" encoding="UTF-8" standalone="yes"?>
<Relationships xmlns="http://schemas.openxmlformats.org/package/2006/relationships"><Relationship Id="rId3" Type="http://schemas.openxmlformats.org/officeDocument/2006/relationships/image" Target="../media/image290.png"/><Relationship Id="rId7" Type="http://schemas.openxmlformats.org/officeDocument/2006/relationships/image" Target="../media/image29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99.xml.rels><?xml version="1.0" encoding="UTF-8" standalone="yes"?>
<Relationships xmlns="http://schemas.openxmlformats.org/package/2006/relationships"><Relationship Id="rId8" Type="http://schemas.openxmlformats.org/officeDocument/2006/relationships/image" Target="../media/image297.svg"/><Relationship Id="rId3" Type="http://schemas.openxmlformats.org/officeDocument/2006/relationships/image" Target="../media/image292.jpeg"/><Relationship Id="rId7" Type="http://schemas.openxmlformats.org/officeDocument/2006/relationships/image" Target="../media/image296.png"/><Relationship Id="rId2" Type="http://schemas.openxmlformats.org/officeDocument/2006/relationships/notesSlide" Target="../notesSlides/notesSlide34.xml"/><Relationship Id="rId1" Type="http://schemas.openxmlformats.org/officeDocument/2006/relationships/slideLayout" Target="../slideLayouts/slideLayout22.xml"/><Relationship Id="rId6" Type="http://schemas.openxmlformats.org/officeDocument/2006/relationships/image" Target="../media/image295.svg"/><Relationship Id="rId5" Type="http://schemas.openxmlformats.org/officeDocument/2006/relationships/image" Target="../media/image294.png"/><Relationship Id="rId10" Type="http://schemas.openxmlformats.org/officeDocument/2006/relationships/image" Target="../media/image299.png"/><Relationship Id="rId4" Type="http://schemas.openxmlformats.org/officeDocument/2006/relationships/image" Target="../media/image293.jpeg"/><Relationship Id="rId9" Type="http://schemas.openxmlformats.org/officeDocument/2006/relationships/image" Target="../media/image29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a:xfrm>
            <a:off x="385069" y="-212727"/>
            <a:ext cx="11353800" cy="2387600"/>
          </a:xfrm>
        </p:spPr>
        <p:txBody>
          <a:bodyPr>
            <a:noAutofit/>
          </a:bodyPr>
          <a:lstStyle/>
          <a:p>
            <a:r>
              <a:rPr lang="en-US" sz="4400"/>
              <a:t>Implementing Comprehensive, Integrated, Three-tiered (Ci3T) Models: Planning for the Year Ahead</a:t>
            </a:r>
          </a:p>
        </p:txBody>
      </p:sp>
      <p:sp>
        <p:nvSpPr>
          <p:cNvPr id="3" name="Subtitle 2">
            <a:extLst>
              <a:ext uri="{FF2B5EF4-FFF2-40B4-BE49-F238E27FC236}">
                <a16:creationId xmlns:a16="http://schemas.microsoft.com/office/drawing/2014/main" id="{5A566965-2075-4DCB-AE1F-BE391667D1F1}"/>
              </a:ext>
            </a:extLst>
          </p:cNvPr>
          <p:cNvSpPr>
            <a:spLocks noGrp="1"/>
          </p:cNvSpPr>
          <p:nvPr>
            <p:ph type="subTitle" idx="1"/>
          </p:nvPr>
        </p:nvSpPr>
        <p:spPr>
          <a:xfrm>
            <a:off x="838200" y="1898329"/>
            <a:ext cx="10515600" cy="1655762"/>
          </a:xfrm>
        </p:spPr>
        <p:txBody>
          <a:bodyPr anchor="ctr"/>
          <a:lstStyle/>
          <a:p>
            <a:r>
              <a:rPr lang="en-US"/>
              <a:t>Enhanced Ci3T Implementation Series and Delivery (E-Ci3T) Session 5</a:t>
            </a:r>
          </a:p>
        </p:txBody>
      </p:sp>
      <p:sp>
        <p:nvSpPr>
          <p:cNvPr id="6" name="Rounded Rectangle 11">
            <a:extLst>
              <a:ext uri="{FF2B5EF4-FFF2-40B4-BE49-F238E27FC236}">
                <a16:creationId xmlns:a16="http://schemas.microsoft.com/office/drawing/2014/main" id="{29E226DD-3925-47DC-DDAD-91CF3CE958A6}"/>
              </a:ext>
            </a:extLst>
          </p:cNvPr>
          <p:cNvSpPr/>
          <p:nvPr/>
        </p:nvSpPr>
        <p:spPr>
          <a:xfrm>
            <a:off x="453131" y="3554639"/>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If you have not done so already, we invite you to visit </a:t>
            </a:r>
            <a:r>
              <a:rPr lang="en-US" sz="2800">
                <a:solidFill>
                  <a:schemeClr val="bg1"/>
                </a:solidFill>
                <a:hlinkClick r:id="rId2">
                  <a:extLst>
                    <a:ext uri="{A12FA001-AC4F-418D-AE19-62706E023703}">
                      <ahyp:hlinkClr xmlns:ahyp="http://schemas.microsoft.com/office/drawing/2018/hyperlinkcolor" val="tx"/>
                    </a:ext>
                  </a:extLst>
                </a:hlinkClick>
              </a:rPr>
              <a:t>ci3t.org/enhance</a:t>
            </a:r>
            <a:r>
              <a:rPr lang="en-US" sz="2800">
                <a:solidFill>
                  <a:schemeClr val="bg1"/>
                </a:solidFill>
              </a:rPr>
              <a:t> </a:t>
            </a:r>
            <a:r>
              <a:rPr lang="en-US" sz="2800"/>
              <a:t>to access modules and complete a one-time registration process!</a:t>
            </a:r>
          </a:p>
        </p:txBody>
      </p:sp>
      <p:pic>
        <p:nvPicPr>
          <p:cNvPr id="7" name="Picture 6">
            <a:extLst>
              <a:ext uri="{FF2B5EF4-FFF2-40B4-BE49-F238E27FC236}">
                <a16:creationId xmlns:a16="http://schemas.microsoft.com/office/drawing/2014/main" id="{D18DAA0A-7073-906C-1C3C-33DD705986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5665" y="3176925"/>
            <a:ext cx="3873204" cy="3394092"/>
          </a:xfrm>
          <a:prstGeom prst="rect">
            <a:avLst/>
          </a:prstGeom>
          <a:ln>
            <a:solidFill>
              <a:schemeClr val="tx1"/>
            </a:solidFill>
          </a:ln>
        </p:spPr>
      </p:pic>
      <p:sp>
        <p:nvSpPr>
          <p:cNvPr id="8" name="Rectangle 7">
            <a:extLst>
              <a:ext uri="{FF2B5EF4-FFF2-40B4-BE49-F238E27FC236}">
                <a16:creationId xmlns:a16="http://schemas.microsoft.com/office/drawing/2014/main" id="{CEB776C3-772B-5136-04CB-D260F34FFA36}"/>
              </a:ext>
            </a:extLst>
          </p:cNvPr>
          <p:cNvSpPr/>
          <p:nvPr/>
        </p:nvSpPr>
        <p:spPr>
          <a:xfrm>
            <a:off x="7865665" y="5602394"/>
            <a:ext cx="3873204"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6259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8F51-8AB9-A8E0-F928-A696CACF3697}"/>
              </a:ext>
            </a:extLst>
          </p:cNvPr>
          <p:cNvSpPr>
            <a:spLocks noGrp="1"/>
          </p:cNvSpPr>
          <p:nvPr>
            <p:ph type="title"/>
          </p:nvPr>
        </p:nvSpPr>
        <p:spPr/>
        <p:txBody>
          <a:bodyPr/>
          <a:lstStyle/>
          <a:p>
            <a:r>
              <a:rPr lang="en-US"/>
              <a:t>Module Pathways</a:t>
            </a:r>
          </a:p>
        </p:txBody>
      </p:sp>
      <p:pic>
        <p:nvPicPr>
          <p:cNvPr id="6" name="Content Placeholder 5" descr="An image of the Orientating Principal Leaders to Ci3T Pathway available at ci3t.org/enhance">
            <a:extLst>
              <a:ext uri="{FF2B5EF4-FFF2-40B4-BE49-F238E27FC236}">
                <a16:creationId xmlns:a16="http://schemas.microsoft.com/office/drawing/2014/main" id="{A181AAB5-CA9B-FF49-2D65-0804F50C806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8200" y="1773289"/>
            <a:ext cx="3180740" cy="4114800"/>
          </a:xfrm>
        </p:spPr>
      </p:pic>
      <p:pic>
        <p:nvPicPr>
          <p:cNvPr id="8" name="Picture 7" descr="An image of the General Education Teacher Pathway available at ci3t.org/enhance">
            <a:extLst>
              <a:ext uri="{FF2B5EF4-FFF2-40B4-BE49-F238E27FC236}">
                <a16:creationId xmlns:a16="http://schemas.microsoft.com/office/drawing/2014/main" id="{70FFEA2F-3F61-8C7A-ED80-D29FBBBC27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8922" y="1773289"/>
            <a:ext cx="3180740" cy="4114800"/>
          </a:xfrm>
          <a:prstGeom prst="rect">
            <a:avLst/>
          </a:prstGeom>
        </p:spPr>
      </p:pic>
      <p:pic>
        <p:nvPicPr>
          <p:cNvPr id="10" name="Picture 9" descr="An image of the Paraprofessional Pathway available at ci3t.org/enhance">
            <a:extLst>
              <a:ext uri="{FF2B5EF4-FFF2-40B4-BE49-F238E27FC236}">
                <a16:creationId xmlns:a16="http://schemas.microsoft.com/office/drawing/2014/main" id="{304D5034-9671-ED78-2508-4249360A6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03770" y="1773289"/>
            <a:ext cx="3180740" cy="4114800"/>
          </a:xfrm>
          <a:prstGeom prst="rect">
            <a:avLst/>
          </a:prstGeom>
        </p:spPr>
      </p:pic>
    </p:spTree>
    <p:extLst>
      <p:ext uri="{BB962C8B-B14F-4D97-AF65-F5344CB8AC3E}">
        <p14:creationId xmlns:p14="http://schemas.microsoft.com/office/powerpoint/2010/main" val="4207868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C367A-473D-9A8A-9347-864A6361F006}"/>
              </a:ext>
            </a:extLst>
          </p:cNvPr>
          <p:cNvSpPr>
            <a:spLocks noGrp="1"/>
          </p:cNvSpPr>
          <p:nvPr>
            <p:ph type="title"/>
          </p:nvPr>
        </p:nvSpPr>
        <p:spPr>
          <a:xfrm>
            <a:off x="838199" y="365125"/>
            <a:ext cx="11081273" cy="1325563"/>
          </a:xfrm>
        </p:spPr>
        <p:txBody>
          <a:bodyPr/>
          <a:lstStyle/>
          <a:p>
            <a:r>
              <a:rPr lang="en-US"/>
              <a:t>Knowledge, Confidence, Use (KCU) Survey</a:t>
            </a:r>
          </a:p>
        </p:txBody>
      </p:sp>
      <p:pic>
        <p:nvPicPr>
          <p:cNvPr id="5" name="Picture 4">
            <a:extLst>
              <a:ext uri="{FF2B5EF4-FFF2-40B4-BE49-F238E27FC236}">
                <a16:creationId xmlns:a16="http://schemas.microsoft.com/office/drawing/2014/main" id="{A58EC6F7-9C84-0937-3857-DF1C44DC45C0}"/>
              </a:ext>
            </a:extLst>
          </p:cNvPr>
          <p:cNvPicPr>
            <a:picLocks noChangeAspect="1"/>
          </p:cNvPicPr>
          <p:nvPr/>
        </p:nvPicPr>
        <p:blipFill>
          <a:blip r:embed="rId3"/>
          <a:stretch>
            <a:fillRect/>
          </a:stretch>
        </p:blipFill>
        <p:spPr>
          <a:xfrm>
            <a:off x="1194098" y="1526678"/>
            <a:ext cx="3534675" cy="5206730"/>
          </a:xfrm>
          <a:prstGeom prst="rect">
            <a:avLst/>
          </a:prstGeom>
          <a:ln>
            <a:solidFill>
              <a:schemeClr val="tx1"/>
            </a:solidFill>
          </a:ln>
        </p:spPr>
      </p:pic>
      <p:pic>
        <p:nvPicPr>
          <p:cNvPr id="7" name="Picture 6">
            <a:extLst>
              <a:ext uri="{FF2B5EF4-FFF2-40B4-BE49-F238E27FC236}">
                <a16:creationId xmlns:a16="http://schemas.microsoft.com/office/drawing/2014/main" id="{D4F0225B-2D7C-741A-4D38-ACAA63B102ED}"/>
              </a:ext>
            </a:extLst>
          </p:cNvPr>
          <p:cNvPicPr>
            <a:picLocks noChangeAspect="1"/>
          </p:cNvPicPr>
          <p:nvPr/>
        </p:nvPicPr>
        <p:blipFill>
          <a:blip r:embed="rId4"/>
          <a:stretch>
            <a:fillRect/>
          </a:stretch>
        </p:blipFill>
        <p:spPr>
          <a:xfrm>
            <a:off x="5515087" y="1526678"/>
            <a:ext cx="4680182" cy="5067760"/>
          </a:xfrm>
          <a:prstGeom prst="rect">
            <a:avLst/>
          </a:prstGeom>
          <a:ln>
            <a:solidFill>
              <a:schemeClr val="tx1"/>
            </a:solidFill>
          </a:ln>
        </p:spPr>
      </p:pic>
      <p:sp>
        <p:nvSpPr>
          <p:cNvPr id="8" name="Rectangle: Rounded Corners 7">
            <a:extLst>
              <a:ext uri="{FF2B5EF4-FFF2-40B4-BE49-F238E27FC236}">
                <a16:creationId xmlns:a16="http://schemas.microsoft.com/office/drawing/2014/main" id="{4165BF09-25CE-D72B-2DC4-9ABFB43D4DD5}"/>
              </a:ext>
            </a:extLst>
          </p:cNvPr>
          <p:cNvSpPr/>
          <p:nvPr/>
        </p:nvSpPr>
        <p:spPr>
          <a:xfrm>
            <a:off x="8489285" y="6048105"/>
            <a:ext cx="2285250" cy="68530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000"/>
              <a:t>ci3t.org/measures</a:t>
            </a:r>
          </a:p>
        </p:txBody>
      </p:sp>
    </p:spTree>
    <p:extLst>
      <p:ext uri="{BB962C8B-B14F-4D97-AF65-F5344CB8AC3E}">
        <p14:creationId xmlns:p14="http://schemas.microsoft.com/office/powerpoint/2010/main" val="3389110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87316-13B0-8E00-9025-32274FCDB2CE}"/>
            </a:ext>
          </a:extLst>
        </p:cNvPr>
        <p:cNvGrpSpPr/>
        <p:nvPr/>
      </p:nvGrpSpPr>
      <p:grpSpPr>
        <a:xfrm>
          <a:off x="0" y="0"/>
          <a:ext cx="0" cy="0"/>
          <a:chOff x="0" y="0"/>
          <a:chExt cx="0" cy="0"/>
        </a:xfrm>
      </p:grpSpPr>
      <p:sp>
        <p:nvSpPr>
          <p:cNvPr id="4" name="Content Placeholder 4">
            <a:extLst>
              <a:ext uri="{FF2B5EF4-FFF2-40B4-BE49-F238E27FC236}">
                <a16:creationId xmlns:a16="http://schemas.microsoft.com/office/drawing/2014/main" id="{1D1F7A7D-E146-D2B6-2EAB-0A76DAA862C4}"/>
              </a:ext>
            </a:extLst>
          </p:cNvPr>
          <p:cNvSpPr txBox="1">
            <a:spLocks/>
          </p:cNvSpPr>
          <p:nvPr/>
        </p:nvSpPr>
        <p:spPr>
          <a:xfrm>
            <a:off x="4066162" y="1980033"/>
            <a:ext cx="3857993" cy="372382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What content could you build into upcoming professional learning to help finish the year strong?</a:t>
            </a:r>
          </a:p>
          <a:p>
            <a:r>
              <a:rPr lang="en-US" sz="1800"/>
              <a:t>How might this module support 2026-2027 beginning of year professional learning? </a:t>
            </a:r>
          </a:p>
        </p:txBody>
      </p:sp>
      <p:sp>
        <p:nvSpPr>
          <p:cNvPr id="9" name="Content Placeholder 4">
            <a:extLst>
              <a:ext uri="{FF2B5EF4-FFF2-40B4-BE49-F238E27FC236}">
                <a16:creationId xmlns:a16="http://schemas.microsoft.com/office/drawing/2014/main" id="{6FD27584-CC67-484A-397C-FCDD2DCAE480}"/>
              </a:ext>
            </a:extLst>
          </p:cNvPr>
          <p:cNvSpPr txBox="1">
            <a:spLocks/>
          </p:cNvSpPr>
          <p:nvPr/>
        </p:nvSpPr>
        <p:spPr>
          <a:xfrm>
            <a:off x="857939" y="1980033"/>
            <a:ext cx="3208223" cy="372382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t>If you have not yet done so already, please complete your Knowledge, Confidence, Use (KCU) Survey </a:t>
            </a:r>
          </a:p>
        </p:txBody>
      </p:sp>
      <p:sp>
        <p:nvSpPr>
          <p:cNvPr id="2" name="Title 1">
            <a:extLst>
              <a:ext uri="{FF2B5EF4-FFF2-40B4-BE49-F238E27FC236}">
                <a16:creationId xmlns:a16="http://schemas.microsoft.com/office/drawing/2014/main" id="{6D9579A0-3FA4-6317-51D4-D9B2DF35284B}"/>
              </a:ext>
            </a:extLst>
          </p:cNvPr>
          <p:cNvSpPr>
            <a:spLocks noGrp="1"/>
          </p:cNvSpPr>
          <p:nvPr>
            <p:ph type="title"/>
          </p:nvPr>
        </p:nvSpPr>
        <p:spPr>
          <a:xfrm>
            <a:off x="838199" y="365125"/>
            <a:ext cx="11081273" cy="1325563"/>
          </a:xfrm>
        </p:spPr>
        <p:txBody>
          <a:bodyPr/>
          <a:lstStyle/>
          <a:p>
            <a:r>
              <a:rPr lang="en-US"/>
              <a:t>Work Time</a:t>
            </a:r>
          </a:p>
        </p:txBody>
      </p:sp>
      <p:pic>
        <p:nvPicPr>
          <p:cNvPr id="5" name="Picture 4">
            <a:extLst>
              <a:ext uri="{FF2B5EF4-FFF2-40B4-BE49-F238E27FC236}">
                <a16:creationId xmlns:a16="http://schemas.microsoft.com/office/drawing/2014/main" id="{4E151115-7900-DB03-14CC-FE5C0E36D0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2822" y="3301696"/>
            <a:ext cx="1499363" cy="2208626"/>
          </a:xfrm>
          <a:prstGeom prst="rect">
            <a:avLst/>
          </a:prstGeom>
          <a:ln>
            <a:solidFill>
              <a:schemeClr val="tx1"/>
            </a:solidFill>
          </a:ln>
        </p:spPr>
      </p:pic>
      <p:pic>
        <p:nvPicPr>
          <p:cNvPr id="6" name="Picture 5" descr="A person giving a high five to a child&#10;&#10;AI-generated content may be incorrect.">
            <a:extLst>
              <a:ext uri="{FF2B5EF4-FFF2-40B4-BE49-F238E27FC236}">
                <a16:creationId xmlns:a16="http://schemas.microsoft.com/office/drawing/2014/main" id="{C1B01F1B-543B-908B-4DF7-BFD8051A67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60558" y="3670483"/>
            <a:ext cx="1270884" cy="1985756"/>
          </a:xfrm>
          <a:prstGeom prst="rect">
            <a:avLst/>
          </a:prstGeom>
        </p:spPr>
      </p:pic>
      <p:sp>
        <p:nvSpPr>
          <p:cNvPr id="3" name="Title 2">
            <a:extLst>
              <a:ext uri="{FF2B5EF4-FFF2-40B4-BE49-F238E27FC236}">
                <a16:creationId xmlns:a16="http://schemas.microsoft.com/office/drawing/2014/main" id="{995B913C-4BD2-39CC-01B2-227ECB1C554E}"/>
              </a:ext>
            </a:extLst>
          </p:cNvPr>
          <p:cNvSpPr txBox="1">
            <a:spLocks/>
          </p:cNvSpPr>
          <p:nvPr/>
        </p:nvSpPr>
        <p:spPr>
          <a:xfrm>
            <a:off x="4066162" y="1599239"/>
            <a:ext cx="7515593" cy="380794"/>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Then, explore </a:t>
            </a:r>
            <a:r>
              <a:rPr lang="en-US" sz="2400" u="sng">
                <a:solidFill>
                  <a:schemeClr val="bg1"/>
                </a:solidFill>
              </a:rPr>
              <a:t>one</a:t>
            </a:r>
            <a:r>
              <a:rPr lang="en-US" sz="2400">
                <a:solidFill>
                  <a:schemeClr val="bg1"/>
                </a:solidFill>
              </a:rPr>
              <a:t> of the following modules:</a:t>
            </a:r>
          </a:p>
        </p:txBody>
      </p:sp>
      <p:sp>
        <p:nvSpPr>
          <p:cNvPr id="11" name="Title 2">
            <a:extLst>
              <a:ext uri="{FF2B5EF4-FFF2-40B4-BE49-F238E27FC236}">
                <a16:creationId xmlns:a16="http://schemas.microsoft.com/office/drawing/2014/main" id="{DB9B68CB-907A-CC8D-7E2C-5656B83EBA9F}"/>
              </a:ext>
            </a:extLst>
          </p:cNvPr>
          <p:cNvSpPr txBox="1">
            <a:spLocks/>
          </p:cNvSpPr>
          <p:nvPr/>
        </p:nvSpPr>
        <p:spPr>
          <a:xfrm>
            <a:off x="857939" y="1599239"/>
            <a:ext cx="3208224" cy="380794"/>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First,</a:t>
            </a:r>
          </a:p>
        </p:txBody>
      </p:sp>
      <p:sp>
        <p:nvSpPr>
          <p:cNvPr id="13" name="Content Placeholder 4">
            <a:extLst>
              <a:ext uri="{FF2B5EF4-FFF2-40B4-BE49-F238E27FC236}">
                <a16:creationId xmlns:a16="http://schemas.microsoft.com/office/drawing/2014/main" id="{99CD8F96-A558-0752-1F06-647DC33E42B9}"/>
              </a:ext>
            </a:extLst>
          </p:cNvPr>
          <p:cNvSpPr txBox="1">
            <a:spLocks/>
          </p:cNvSpPr>
          <p:nvPr/>
        </p:nvSpPr>
        <p:spPr>
          <a:xfrm>
            <a:off x="7924156" y="1980033"/>
            <a:ext cx="3657600" cy="372382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What content could you use to share Spring screening data?</a:t>
            </a:r>
          </a:p>
          <a:p>
            <a:r>
              <a:rPr lang="en-US" sz="1800"/>
              <a:t>How might this module support 2026-2027 behavior screening at your school? </a:t>
            </a:r>
          </a:p>
          <a:p>
            <a:pPr marL="0" indent="0">
              <a:buNone/>
            </a:pPr>
            <a:r>
              <a:rPr lang="en-US" sz="1800"/>
              <a:t> </a:t>
            </a:r>
            <a:endParaRPr lang="en-US" sz="2000"/>
          </a:p>
        </p:txBody>
      </p:sp>
      <p:pic>
        <p:nvPicPr>
          <p:cNvPr id="15" name="Picture 14" descr="A hand holding a flashlight&#10;&#10;AI-generated content may be incorrect.">
            <a:extLst>
              <a:ext uri="{FF2B5EF4-FFF2-40B4-BE49-F238E27FC236}">
                <a16:creationId xmlns:a16="http://schemas.microsoft.com/office/drawing/2014/main" id="{CA66429E-5AEC-CF3E-8B72-D033D163C1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80092" y="3670483"/>
            <a:ext cx="1270884" cy="1985756"/>
          </a:xfrm>
          <a:prstGeom prst="rect">
            <a:avLst/>
          </a:prstGeom>
        </p:spPr>
      </p:pic>
      <p:pic>
        <p:nvPicPr>
          <p:cNvPr id="16" name="Picture 47">
            <a:extLst>
              <a:ext uri="{FF2B5EF4-FFF2-40B4-BE49-F238E27FC236}">
                <a16:creationId xmlns:a16="http://schemas.microsoft.com/office/drawing/2014/main" id="{6A433E34-CB6A-15E3-D43B-9967DB3201B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4811942" y="5777892"/>
            <a:ext cx="2810794" cy="996735"/>
          </a:xfrm>
          <a:prstGeom prst="rect">
            <a:avLst/>
          </a:prstGeom>
          <a:noFill/>
        </p:spPr>
      </p:pic>
      <p:pic>
        <p:nvPicPr>
          <p:cNvPr id="17" name="Picture 51">
            <a:extLst>
              <a:ext uri="{FF2B5EF4-FFF2-40B4-BE49-F238E27FC236}">
                <a16:creationId xmlns:a16="http://schemas.microsoft.com/office/drawing/2014/main" id="{32E583F9-B5A3-D67E-CC3F-18C8D584960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4811942" y="5777892"/>
            <a:ext cx="2810794" cy="996735"/>
          </a:xfrm>
          <a:prstGeom prst="rect">
            <a:avLst/>
          </a:prstGeom>
          <a:noFill/>
        </p:spPr>
      </p:pic>
      <p:pic>
        <p:nvPicPr>
          <p:cNvPr id="18" name="Picture 50">
            <a:extLst>
              <a:ext uri="{FF2B5EF4-FFF2-40B4-BE49-F238E27FC236}">
                <a16:creationId xmlns:a16="http://schemas.microsoft.com/office/drawing/2014/main" id="{73416632-2188-7FB5-3957-D6874882E38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4811942" y="5777892"/>
            <a:ext cx="2810794" cy="996735"/>
          </a:xfrm>
          <a:prstGeom prst="rect">
            <a:avLst/>
          </a:prstGeom>
          <a:noFill/>
        </p:spPr>
      </p:pic>
      <p:pic>
        <p:nvPicPr>
          <p:cNvPr id="19" name="Picture 49">
            <a:extLst>
              <a:ext uri="{FF2B5EF4-FFF2-40B4-BE49-F238E27FC236}">
                <a16:creationId xmlns:a16="http://schemas.microsoft.com/office/drawing/2014/main" id="{5C5100AF-4F2D-3F37-EA7F-F3EF5E47982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4811942" y="5777892"/>
            <a:ext cx="2810794" cy="996735"/>
          </a:xfrm>
          <a:prstGeom prst="rect">
            <a:avLst/>
          </a:prstGeom>
          <a:noFill/>
        </p:spPr>
      </p:pic>
      <p:pic>
        <p:nvPicPr>
          <p:cNvPr id="20" name="Picture 48">
            <a:extLst>
              <a:ext uri="{FF2B5EF4-FFF2-40B4-BE49-F238E27FC236}">
                <a16:creationId xmlns:a16="http://schemas.microsoft.com/office/drawing/2014/main" id="{1B8BC2D5-C8A9-0D4E-20CC-09A13EE3067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4811942" y="5777892"/>
            <a:ext cx="2810794" cy="996735"/>
          </a:xfrm>
          <a:prstGeom prst="rect">
            <a:avLst/>
          </a:prstGeom>
          <a:noFill/>
        </p:spPr>
      </p:pic>
      <p:pic>
        <p:nvPicPr>
          <p:cNvPr id="21" name="Picture 42">
            <a:extLst>
              <a:ext uri="{FF2B5EF4-FFF2-40B4-BE49-F238E27FC236}">
                <a16:creationId xmlns:a16="http://schemas.microsoft.com/office/drawing/2014/main" id="{001E1383-704A-1C52-99D5-D585D06D8195}"/>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4811942" y="5777892"/>
            <a:ext cx="2810794" cy="996735"/>
          </a:xfrm>
          <a:prstGeom prst="rect">
            <a:avLst/>
          </a:prstGeom>
          <a:noFill/>
        </p:spPr>
      </p:pic>
      <p:pic>
        <p:nvPicPr>
          <p:cNvPr id="22" name="Picture 46">
            <a:extLst>
              <a:ext uri="{FF2B5EF4-FFF2-40B4-BE49-F238E27FC236}">
                <a16:creationId xmlns:a16="http://schemas.microsoft.com/office/drawing/2014/main" id="{6A5A9E1E-5192-5C32-629B-6FC8B31BE10B}"/>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4811942" y="5777892"/>
            <a:ext cx="2810794" cy="996735"/>
          </a:xfrm>
          <a:prstGeom prst="rect">
            <a:avLst/>
          </a:prstGeom>
          <a:noFill/>
        </p:spPr>
      </p:pic>
      <p:pic>
        <p:nvPicPr>
          <p:cNvPr id="23" name="Picture 45">
            <a:extLst>
              <a:ext uri="{FF2B5EF4-FFF2-40B4-BE49-F238E27FC236}">
                <a16:creationId xmlns:a16="http://schemas.microsoft.com/office/drawing/2014/main" id="{7164F203-41DB-AB47-0DA0-F43CACFEDE2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4811942" y="5777892"/>
            <a:ext cx="2810794" cy="996735"/>
          </a:xfrm>
          <a:prstGeom prst="rect">
            <a:avLst/>
          </a:prstGeom>
          <a:noFill/>
        </p:spPr>
      </p:pic>
      <p:pic>
        <p:nvPicPr>
          <p:cNvPr id="24" name="Picture 44">
            <a:extLst>
              <a:ext uri="{FF2B5EF4-FFF2-40B4-BE49-F238E27FC236}">
                <a16:creationId xmlns:a16="http://schemas.microsoft.com/office/drawing/2014/main" id="{FA6C2546-5D8F-768E-7146-5C1C47295088}"/>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4811942" y="5777892"/>
            <a:ext cx="2810794" cy="996735"/>
          </a:xfrm>
          <a:prstGeom prst="rect">
            <a:avLst/>
          </a:prstGeom>
          <a:noFill/>
        </p:spPr>
      </p:pic>
      <p:pic>
        <p:nvPicPr>
          <p:cNvPr id="25" name="Picture 43">
            <a:extLst>
              <a:ext uri="{FF2B5EF4-FFF2-40B4-BE49-F238E27FC236}">
                <a16:creationId xmlns:a16="http://schemas.microsoft.com/office/drawing/2014/main" id="{46E2FC1F-A7F0-34C3-8FA8-4698D6D8F8BA}"/>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4811942" y="5777892"/>
            <a:ext cx="2810794" cy="996735"/>
          </a:xfrm>
          <a:prstGeom prst="rect">
            <a:avLst/>
          </a:prstGeom>
          <a:noFill/>
        </p:spPr>
      </p:pic>
      <p:pic>
        <p:nvPicPr>
          <p:cNvPr id="26" name="Picture 41">
            <a:extLst>
              <a:ext uri="{FF2B5EF4-FFF2-40B4-BE49-F238E27FC236}">
                <a16:creationId xmlns:a16="http://schemas.microsoft.com/office/drawing/2014/main" id="{9CAFEED3-BAD6-5476-6F35-DC1C2F195CC5}"/>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4811942" y="5777892"/>
            <a:ext cx="2810794" cy="996735"/>
          </a:xfrm>
          <a:prstGeom prst="rect">
            <a:avLst/>
          </a:prstGeom>
          <a:noFill/>
        </p:spPr>
      </p:pic>
      <p:pic>
        <p:nvPicPr>
          <p:cNvPr id="27" name="Picture 40">
            <a:extLst>
              <a:ext uri="{FF2B5EF4-FFF2-40B4-BE49-F238E27FC236}">
                <a16:creationId xmlns:a16="http://schemas.microsoft.com/office/drawing/2014/main" id="{5A4C57A0-155C-A916-6E56-628919358B64}"/>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4811942" y="5777892"/>
            <a:ext cx="2810794" cy="996735"/>
          </a:xfrm>
          <a:prstGeom prst="rect">
            <a:avLst/>
          </a:prstGeom>
          <a:noFill/>
        </p:spPr>
      </p:pic>
      <p:pic>
        <p:nvPicPr>
          <p:cNvPr id="28" name="Picture 39">
            <a:extLst>
              <a:ext uri="{FF2B5EF4-FFF2-40B4-BE49-F238E27FC236}">
                <a16:creationId xmlns:a16="http://schemas.microsoft.com/office/drawing/2014/main" id="{883FE055-F4F7-2BFD-142A-B971D3682CF5}"/>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4811942" y="5777892"/>
            <a:ext cx="2810794" cy="996735"/>
          </a:xfrm>
          <a:prstGeom prst="rect">
            <a:avLst/>
          </a:prstGeom>
          <a:noFill/>
        </p:spPr>
      </p:pic>
      <p:pic>
        <p:nvPicPr>
          <p:cNvPr id="29" name="Picture 38">
            <a:extLst>
              <a:ext uri="{FF2B5EF4-FFF2-40B4-BE49-F238E27FC236}">
                <a16:creationId xmlns:a16="http://schemas.microsoft.com/office/drawing/2014/main" id="{EC727065-70BB-ECAA-4B12-F0B91C6A5155}"/>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4811942" y="5777892"/>
            <a:ext cx="2810794" cy="996735"/>
          </a:xfrm>
          <a:prstGeom prst="rect">
            <a:avLst/>
          </a:prstGeom>
          <a:noFill/>
        </p:spPr>
      </p:pic>
      <p:pic>
        <p:nvPicPr>
          <p:cNvPr id="30" name="Picture 33">
            <a:extLst>
              <a:ext uri="{FF2B5EF4-FFF2-40B4-BE49-F238E27FC236}">
                <a16:creationId xmlns:a16="http://schemas.microsoft.com/office/drawing/2014/main" id="{69925C35-BC78-BE81-525F-4735FE3B688E}"/>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4811942" y="5777892"/>
            <a:ext cx="2810794" cy="996735"/>
          </a:xfrm>
          <a:prstGeom prst="rect">
            <a:avLst/>
          </a:prstGeom>
          <a:noFill/>
        </p:spPr>
      </p:pic>
      <p:pic>
        <p:nvPicPr>
          <p:cNvPr id="31" name="Picture 36">
            <a:extLst>
              <a:ext uri="{FF2B5EF4-FFF2-40B4-BE49-F238E27FC236}">
                <a16:creationId xmlns:a16="http://schemas.microsoft.com/office/drawing/2014/main" id="{A3A5E68C-B425-093F-F063-AAFB6AFAAC8F}"/>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4811942" y="5777892"/>
            <a:ext cx="2810794" cy="996735"/>
          </a:xfrm>
          <a:prstGeom prst="rect">
            <a:avLst/>
          </a:prstGeom>
          <a:noFill/>
        </p:spPr>
      </p:pic>
      <p:pic>
        <p:nvPicPr>
          <p:cNvPr id="32" name="Picture 32">
            <a:extLst>
              <a:ext uri="{FF2B5EF4-FFF2-40B4-BE49-F238E27FC236}">
                <a16:creationId xmlns:a16="http://schemas.microsoft.com/office/drawing/2014/main" id="{267E3BBF-3B9E-B0D7-E5B7-A504B4DAC3D1}"/>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tretch>
            <a:fillRect/>
          </a:stretch>
        </p:blipFill>
        <p:spPr bwMode="auto">
          <a:xfrm>
            <a:off x="4811943" y="5777892"/>
            <a:ext cx="2810792" cy="996735"/>
          </a:xfrm>
          <a:prstGeom prst="rect">
            <a:avLst/>
          </a:prstGeom>
          <a:noFill/>
        </p:spPr>
      </p:pic>
    </p:spTree>
    <p:extLst>
      <p:ext uri="{BB962C8B-B14F-4D97-AF65-F5344CB8AC3E}">
        <p14:creationId xmlns:p14="http://schemas.microsoft.com/office/powerpoint/2010/main" val="1445681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1"/>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2"/>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4"/>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7"/>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9"/>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30"/>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31"/>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Content Placeholder 2">
            <a:extLst>
              <a:ext uri="{FF2B5EF4-FFF2-40B4-BE49-F238E27FC236}">
                <a16:creationId xmlns:a16="http://schemas.microsoft.com/office/drawing/2014/main" id="{8FDAB62B-84C1-BAAD-8CB7-5029508AE914}"/>
              </a:ext>
            </a:extLst>
          </p:cNvPr>
          <p:cNvSpPr>
            <a:spLocks noGrp="1"/>
          </p:cNvSpPr>
          <p:nvPr>
            <p:ph idx="1"/>
          </p:nvPr>
        </p:nvSpPr>
        <p:spPr/>
        <p:txBody>
          <a:bodyPr>
            <a:noAutofit/>
          </a:bodyPr>
          <a:lstStyle/>
          <a:p>
            <a:pPr marL="342900" marR="0" lvl="0" indent="-342900">
              <a:lnSpc>
                <a:spcPct val="100000"/>
              </a:lnSpc>
              <a:spcBef>
                <a:spcPts val="0"/>
              </a:spcBef>
              <a:spcAft>
                <a:spcPts val="0"/>
              </a:spcAft>
              <a:buFont typeface="+mj-lt"/>
              <a:buAutoNum type="arabicPeriod"/>
            </a:pPr>
            <a:r>
              <a:rPr lang="en-US" sz="2600"/>
              <a:t>Interpret social validity, treatment integrity, and spring screening data at the school- and classroom-level to identify successes and focus areas relative to Ci3T implementation.</a:t>
            </a:r>
          </a:p>
          <a:p>
            <a:pPr marL="342900" marR="0" lvl="0" indent="-342900">
              <a:lnSpc>
                <a:spcPct val="100000"/>
              </a:lnSpc>
              <a:spcBef>
                <a:spcPts val="0"/>
              </a:spcBef>
              <a:spcAft>
                <a:spcPts val="0"/>
              </a:spcAft>
              <a:buFont typeface="+mj-lt"/>
              <a:buAutoNum type="arabicPeriod"/>
            </a:pPr>
            <a:r>
              <a:rPr lang="en-US" sz="2600"/>
              <a:t>Use needs of faculty, staff, and students – as identified in social validity, treatment integrity, and spring screening data – to inform professional learning for faculty and staff, use of effective practices to support students (e.g., low-intensity strategies, Tier 2 and 3 interventions), and updates to your school’s Ci3T Implementation Manual. </a:t>
            </a:r>
          </a:p>
        </p:txBody>
      </p:sp>
      <p:pic>
        <p:nvPicPr>
          <p:cNvPr id="5" name="Picture 4" descr="A screenshot of a computer&#10;&#10;Description automatically generated">
            <a:extLst>
              <a:ext uri="{FF2B5EF4-FFF2-40B4-BE49-F238E27FC236}">
                <a16:creationId xmlns:a16="http://schemas.microsoft.com/office/drawing/2014/main" id="{07C1329B-E396-72BE-733C-C669546195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80646" y="5400089"/>
            <a:ext cx="1891037" cy="1325563"/>
          </a:xfrm>
          <a:prstGeom prst="rect">
            <a:avLst/>
          </a:prstGeom>
        </p:spPr>
      </p:pic>
      <p:sp>
        <p:nvSpPr>
          <p:cNvPr id="4" name="Rectangle 3">
            <a:extLst>
              <a:ext uri="{FF2B5EF4-FFF2-40B4-BE49-F238E27FC236}">
                <a16:creationId xmlns:a16="http://schemas.microsoft.com/office/drawing/2014/main" id="{DC37488A-996D-3EAD-964C-BF3644768957}"/>
              </a:ext>
            </a:extLst>
          </p:cNvPr>
          <p:cNvSpPr/>
          <p:nvPr/>
        </p:nvSpPr>
        <p:spPr>
          <a:xfrm>
            <a:off x="838200" y="5514181"/>
            <a:ext cx="7934325" cy="1325563"/>
          </a:xfrm>
          <a:prstGeom prst="rect">
            <a:avLst/>
          </a:prstGeom>
          <a:noFill/>
          <a:ln>
            <a:prstDash val="solid"/>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6" name="Picture 5" descr="A blue and white logo&#10;&#10;Description automatically generated">
            <a:extLst>
              <a:ext uri="{FF2B5EF4-FFF2-40B4-BE49-F238E27FC236}">
                <a16:creationId xmlns:a16="http://schemas.microsoft.com/office/drawing/2014/main" id="{2595C80C-1384-AC1A-E41D-5CF7650222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1078" y="5604877"/>
            <a:ext cx="1120775" cy="1120775"/>
          </a:xfrm>
          <a:prstGeom prst="rect">
            <a:avLst/>
          </a:prstGeom>
        </p:spPr>
      </p:pic>
      <p:sp>
        <p:nvSpPr>
          <p:cNvPr id="7" name="TextBox 6">
            <a:extLst>
              <a:ext uri="{FF2B5EF4-FFF2-40B4-BE49-F238E27FC236}">
                <a16:creationId xmlns:a16="http://schemas.microsoft.com/office/drawing/2014/main" id="{14EEF8B2-D030-38EC-7BC5-077EEF1CD534}"/>
              </a:ext>
            </a:extLst>
          </p:cNvPr>
          <p:cNvSpPr txBox="1"/>
          <p:nvPr/>
        </p:nvSpPr>
        <p:spPr>
          <a:xfrm>
            <a:off x="2111541" y="5524261"/>
            <a:ext cx="6621296" cy="1077218"/>
          </a:xfrm>
          <a:prstGeom prst="rect">
            <a:avLst/>
          </a:prstGeom>
          <a:noFill/>
        </p:spPr>
        <p:txBody>
          <a:bodyPr wrap="square" rtlCol="0">
            <a:spAutoFit/>
          </a:bodyPr>
          <a:lstStyle/>
          <a:p>
            <a:r>
              <a:rPr lang="en-US" sz="1600"/>
              <a:t>If you are a </a:t>
            </a:r>
            <a:r>
              <a:rPr lang="en-US" sz="1600">
                <a:solidFill>
                  <a:srgbClr val="000000"/>
                </a:solidFill>
                <a:effectLst/>
                <a:latin typeface="Arial" panose="020B0604020202020204" pitchFamily="34" charset="0"/>
                <a:ea typeface="Calibri" panose="020F0502020204030204" pitchFamily="34" charset="0"/>
              </a:rPr>
              <a:t>Board Certified Behavior Analyst (BCBA), you may accrue up to 2 continuing education units (CEUs) for attending this session. See agenda for task list alignment. </a:t>
            </a:r>
            <a:r>
              <a:rPr lang="en-US" sz="1600">
                <a:solidFill>
                  <a:srgbClr val="000000"/>
                </a:solidFill>
                <a:latin typeface="Arial" panose="020B0604020202020204" pitchFamily="34" charset="0"/>
                <a:ea typeface="Calibri" panose="020F0502020204030204" pitchFamily="34" charset="0"/>
              </a:rPr>
              <a:t>Throughout the session we will share </a:t>
            </a:r>
            <a:r>
              <a:rPr lang="en-US" sz="1600">
                <a:effectLst/>
                <a:latin typeface="Arial" panose="020B0604020202020204" pitchFamily="34" charset="0"/>
                <a:ea typeface="Calibri" panose="020F0502020204030204" pitchFamily="34" charset="0"/>
              </a:rPr>
              <a:t>4 </a:t>
            </a:r>
            <a:r>
              <a:rPr lang="en-US" sz="1600">
                <a:latin typeface="Arial" panose="020B0604020202020204" pitchFamily="34" charset="0"/>
                <a:ea typeface="Calibri" panose="020F0502020204030204" pitchFamily="34" charset="0"/>
              </a:rPr>
              <a:t>key words, write those down to turn in after the session!</a:t>
            </a:r>
            <a:endParaRPr lang="en-US" sz="1600"/>
          </a:p>
        </p:txBody>
      </p:sp>
    </p:spTree>
    <p:extLst>
      <p:ext uri="{BB962C8B-B14F-4D97-AF65-F5344CB8AC3E}">
        <p14:creationId xmlns:p14="http://schemas.microsoft.com/office/powerpoint/2010/main" val="2653690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8623-E281-457A-A9BB-3846A96C499A}"/>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9DC641B4-A69A-4435-8372-61C4912866FD}"/>
              </a:ext>
            </a:extLst>
          </p:cNvPr>
          <p:cNvSpPr>
            <a:spLocks noGrp="1"/>
          </p:cNvSpPr>
          <p:nvPr>
            <p:ph idx="1"/>
          </p:nvPr>
        </p:nvSpPr>
        <p:spPr/>
        <p:txBody>
          <a:bodyPr/>
          <a:lstStyle/>
          <a:p>
            <a:r>
              <a:rPr lang="en-US"/>
              <a:t>Welcome</a:t>
            </a:r>
          </a:p>
          <a:p>
            <a:r>
              <a:rPr lang="en-US"/>
              <a:t>Procedures for Monitoring</a:t>
            </a:r>
          </a:p>
          <a:p>
            <a:pPr lvl="1"/>
            <a:r>
              <a:rPr lang="en-US"/>
              <a:t>Review your School’s Social Validity &amp; Treatment Integrity Data</a:t>
            </a:r>
          </a:p>
          <a:p>
            <a:pPr lvl="1"/>
            <a:r>
              <a:rPr lang="en-US"/>
              <a:t>Review your School’s Spring Screening Data</a:t>
            </a:r>
          </a:p>
          <a:p>
            <a:r>
              <a:rPr lang="en-US"/>
              <a:t>Planning for the Year Ahead 2025-2026</a:t>
            </a:r>
          </a:p>
          <a:p>
            <a:r>
              <a:rPr lang="en-US"/>
              <a:t>Focusing on Data-Informed Professional Learning</a:t>
            </a:r>
          </a:p>
          <a:p>
            <a:r>
              <a:rPr lang="en-US"/>
              <a:t>Wrapping Up and Moving Forward</a:t>
            </a:r>
          </a:p>
        </p:txBody>
      </p:sp>
      <p:pic>
        <p:nvPicPr>
          <p:cNvPr id="7" name="Picture 6" descr="A screenshot of a computer&#10;&#10;Description automatically generated">
            <a:extLst>
              <a:ext uri="{FF2B5EF4-FFF2-40B4-BE49-F238E27FC236}">
                <a16:creationId xmlns:a16="http://schemas.microsoft.com/office/drawing/2014/main" id="{E087F579-FB2B-CC21-08C5-7F48773722E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83579" y="4560979"/>
            <a:ext cx="3088105" cy="2164674"/>
          </a:xfrm>
          <a:prstGeom prst="rect">
            <a:avLst/>
          </a:prstGeom>
        </p:spPr>
      </p:pic>
    </p:spTree>
    <p:extLst>
      <p:ext uri="{BB962C8B-B14F-4D97-AF65-F5344CB8AC3E}">
        <p14:creationId xmlns:p14="http://schemas.microsoft.com/office/powerpoint/2010/main" val="707342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Accessing Professional Learning Materials</a:t>
            </a:r>
          </a:p>
        </p:txBody>
      </p:sp>
      <p:sp>
        <p:nvSpPr>
          <p:cNvPr id="7" name="Rectangle 6">
            <a:extLst>
              <a:ext uri="{FF2B5EF4-FFF2-40B4-BE49-F238E27FC236}">
                <a16:creationId xmlns:a16="http://schemas.microsoft.com/office/drawing/2014/main" id="{11924B91-7965-4A44-9D61-7C7524088403}"/>
              </a:ext>
            </a:extLst>
          </p:cNvPr>
          <p:cNvSpPr/>
          <p:nvPr/>
        </p:nvSpPr>
        <p:spPr>
          <a:xfrm>
            <a:off x="838199" y="1364802"/>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ci3t.org/imp</a:t>
            </a:r>
          </a:p>
        </p:txBody>
      </p:sp>
      <p:pic>
        <p:nvPicPr>
          <p:cNvPr id="4" name="Picture 3">
            <a:extLst>
              <a:ext uri="{FF2B5EF4-FFF2-40B4-BE49-F238E27FC236}">
                <a16:creationId xmlns:a16="http://schemas.microsoft.com/office/drawing/2014/main" id="{511BE24F-4000-6202-2DBF-09322D6C13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3" b="-136"/>
          <a:stretch>
            <a:fillRect/>
          </a:stretch>
        </p:blipFill>
        <p:spPr>
          <a:xfrm>
            <a:off x="925008" y="1941902"/>
            <a:ext cx="5414921" cy="4923455"/>
          </a:xfrm>
          <a:prstGeom prst="rect">
            <a:avLst/>
          </a:prstGeom>
        </p:spPr>
      </p:pic>
      <p:grpSp>
        <p:nvGrpSpPr>
          <p:cNvPr id="8" name="Group 7">
            <a:extLst>
              <a:ext uri="{FF2B5EF4-FFF2-40B4-BE49-F238E27FC236}">
                <a16:creationId xmlns:a16="http://schemas.microsoft.com/office/drawing/2014/main" id="{3DBF961D-72CE-8D86-5AEB-533D8313C55A}"/>
              </a:ext>
            </a:extLst>
          </p:cNvPr>
          <p:cNvGrpSpPr/>
          <p:nvPr/>
        </p:nvGrpSpPr>
        <p:grpSpPr>
          <a:xfrm>
            <a:off x="6654604" y="1583280"/>
            <a:ext cx="4766589" cy="4909595"/>
            <a:chOff x="6654604" y="1583280"/>
            <a:chExt cx="4766589" cy="4909595"/>
          </a:xfrm>
        </p:grpSpPr>
        <p:pic>
          <p:nvPicPr>
            <p:cNvPr id="3" name="Picture 2" descr="A screenshot of a computer&#10;&#10;AI-generated content may be incorrect.">
              <a:extLst>
                <a:ext uri="{FF2B5EF4-FFF2-40B4-BE49-F238E27FC236}">
                  <a16:creationId xmlns:a16="http://schemas.microsoft.com/office/drawing/2014/main" id="{91CE8CC1-DE2C-F4AC-8254-AFD5F0C276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658" y="1583280"/>
              <a:ext cx="4602482" cy="4909595"/>
            </a:xfrm>
            <a:prstGeom prst="rect">
              <a:avLst/>
            </a:prstGeom>
          </p:spPr>
        </p:pic>
        <p:sp>
          <p:nvSpPr>
            <p:cNvPr id="5" name="Yellow Box">
              <a:extLst>
                <a:ext uri="{FF2B5EF4-FFF2-40B4-BE49-F238E27FC236}">
                  <a16:creationId xmlns:a16="http://schemas.microsoft.com/office/drawing/2014/main" id="{BC95FC8A-9970-F02E-926D-8DCC3990488C}"/>
                </a:ext>
              </a:extLst>
            </p:cNvPr>
            <p:cNvSpPr/>
            <p:nvPr/>
          </p:nvSpPr>
          <p:spPr>
            <a:xfrm>
              <a:off x="6654604" y="4540268"/>
              <a:ext cx="4766589" cy="42374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5092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88B19-44F1-D132-A886-83FEC7159697}"/>
              </a:ext>
            </a:extLst>
          </p:cNvPr>
          <p:cNvSpPr>
            <a:spLocks noGrp="1"/>
          </p:cNvSpPr>
          <p:nvPr>
            <p:ph type="title"/>
          </p:nvPr>
        </p:nvSpPr>
        <p:spPr/>
        <p:txBody>
          <a:bodyPr/>
          <a:lstStyle/>
          <a:p>
            <a:r>
              <a:rPr lang="en-US"/>
              <a:t>Materials for Today’s Session</a:t>
            </a:r>
          </a:p>
        </p:txBody>
      </p:sp>
      <p:sp>
        <p:nvSpPr>
          <p:cNvPr id="3" name="Content Placeholder 2">
            <a:extLst>
              <a:ext uri="{FF2B5EF4-FFF2-40B4-BE49-F238E27FC236}">
                <a16:creationId xmlns:a16="http://schemas.microsoft.com/office/drawing/2014/main" id="{A1045F8B-A4AA-C9E7-C53F-682F4910F5BC}"/>
              </a:ext>
            </a:extLst>
          </p:cNvPr>
          <p:cNvSpPr>
            <a:spLocks noGrp="1"/>
          </p:cNvSpPr>
          <p:nvPr>
            <p:ph idx="1"/>
          </p:nvPr>
        </p:nvSpPr>
        <p:spPr>
          <a:xfrm>
            <a:off x="630723" y="5335001"/>
            <a:ext cx="2365727" cy="845599"/>
          </a:xfrm>
        </p:spPr>
        <p:txBody>
          <a:bodyPr>
            <a:normAutofit/>
          </a:bodyPr>
          <a:lstStyle/>
          <a:p>
            <a:pPr marL="0" indent="0" algn="ctr">
              <a:buNone/>
            </a:pPr>
            <a:r>
              <a:rPr lang="en-US" sz="2000"/>
              <a:t>Ci3T Leadership Team Agenda</a:t>
            </a:r>
          </a:p>
        </p:txBody>
      </p:sp>
      <p:pic>
        <p:nvPicPr>
          <p:cNvPr id="4" name="Picture 3">
            <a:extLst>
              <a:ext uri="{FF2B5EF4-FFF2-40B4-BE49-F238E27FC236}">
                <a16:creationId xmlns:a16="http://schemas.microsoft.com/office/drawing/2014/main" id="{A61D15A7-44A8-446D-98F9-F892717F174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89224" y="2137311"/>
            <a:ext cx="2273239" cy="2941840"/>
          </a:xfrm>
          <a:prstGeom prst="rect">
            <a:avLst/>
          </a:prstGeom>
          <a:ln>
            <a:solidFill>
              <a:schemeClr val="tx1"/>
            </a:solidFill>
          </a:ln>
        </p:spPr>
      </p:pic>
      <p:pic>
        <p:nvPicPr>
          <p:cNvPr id="6" name="Picture 5" descr="Table&#10;&#10;Description automatically generated">
            <a:extLst>
              <a:ext uri="{FF2B5EF4-FFF2-40B4-BE49-F238E27FC236}">
                <a16:creationId xmlns:a16="http://schemas.microsoft.com/office/drawing/2014/main" id="{50A91757-8D85-53ED-3601-A5C47FE6F3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968" y="2087360"/>
            <a:ext cx="2273239" cy="2941839"/>
          </a:xfrm>
          <a:prstGeom prst="rect">
            <a:avLst/>
          </a:prstGeom>
          <a:ln>
            <a:solidFill>
              <a:schemeClr val="tx1"/>
            </a:solidFill>
          </a:ln>
        </p:spPr>
      </p:pic>
      <p:sp>
        <p:nvSpPr>
          <p:cNvPr id="8" name="Content Placeholder 2">
            <a:extLst>
              <a:ext uri="{FF2B5EF4-FFF2-40B4-BE49-F238E27FC236}">
                <a16:creationId xmlns:a16="http://schemas.microsoft.com/office/drawing/2014/main" id="{2227F3CD-986C-08EC-44F7-07CCDCE9D3B0}"/>
              </a:ext>
            </a:extLst>
          </p:cNvPr>
          <p:cNvSpPr txBox="1">
            <a:spLocks/>
          </p:cNvSpPr>
          <p:nvPr/>
        </p:nvSpPr>
        <p:spPr>
          <a:xfrm>
            <a:off x="3113524" y="5380156"/>
            <a:ext cx="2624637" cy="735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Ci3T Implementation Manual</a:t>
            </a:r>
          </a:p>
        </p:txBody>
      </p:sp>
      <p:sp>
        <p:nvSpPr>
          <p:cNvPr id="9" name="Content Placeholder 2">
            <a:extLst>
              <a:ext uri="{FF2B5EF4-FFF2-40B4-BE49-F238E27FC236}">
                <a16:creationId xmlns:a16="http://schemas.microsoft.com/office/drawing/2014/main" id="{2A9647DB-69A4-B034-4F5B-59A87AFBA97E}"/>
              </a:ext>
            </a:extLst>
          </p:cNvPr>
          <p:cNvSpPr txBox="1">
            <a:spLocks/>
          </p:cNvSpPr>
          <p:nvPr/>
        </p:nvSpPr>
        <p:spPr>
          <a:xfrm>
            <a:off x="9078476" y="5356973"/>
            <a:ext cx="2703745" cy="84559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Spring Treatment Integrity and Social Validity Data</a:t>
            </a:r>
          </a:p>
        </p:txBody>
      </p:sp>
      <p:pic>
        <p:nvPicPr>
          <p:cNvPr id="10" name="Picture 9">
            <a:extLst>
              <a:ext uri="{FF2B5EF4-FFF2-40B4-BE49-F238E27FC236}">
                <a16:creationId xmlns:a16="http://schemas.microsoft.com/office/drawing/2014/main" id="{19D1ED26-22DC-FF9D-004D-272EA2C5DB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81415" y="3608231"/>
            <a:ext cx="2473601" cy="1400344"/>
          </a:xfrm>
          <a:prstGeom prst="rect">
            <a:avLst/>
          </a:prstGeom>
          <a:ln w="6350">
            <a:solidFill>
              <a:schemeClr val="tx1">
                <a:lumMod val="50000"/>
                <a:lumOff val="50000"/>
              </a:schemeClr>
            </a:solidFill>
          </a:ln>
        </p:spPr>
      </p:pic>
      <p:sp>
        <p:nvSpPr>
          <p:cNvPr id="12" name="Content Placeholder 2">
            <a:extLst>
              <a:ext uri="{FF2B5EF4-FFF2-40B4-BE49-F238E27FC236}">
                <a16:creationId xmlns:a16="http://schemas.microsoft.com/office/drawing/2014/main" id="{6B259437-A424-5F0B-C663-4F6BE09EF292}"/>
              </a:ext>
            </a:extLst>
          </p:cNvPr>
          <p:cNvSpPr txBox="1">
            <a:spLocks/>
          </p:cNvSpPr>
          <p:nvPr/>
        </p:nvSpPr>
        <p:spPr>
          <a:xfrm>
            <a:off x="6096000" y="5380156"/>
            <a:ext cx="2624637" cy="735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Spring Screening Data</a:t>
            </a:r>
          </a:p>
        </p:txBody>
      </p:sp>
      <p:pic>
        <p:nvPicPr>
          <p:cNvPr id="5" name="Picture 4" descr="Graphical user interface, application&#10;&#10;Description automatically generated">
            <a:extLst>
              <a:ext uri="{FF2B5EF4-FFF2-40B4-BE49-F238E27FC236}">
                <a16:creationId xmlns:a16="http://schemas.microsoft.com/office/drawing/2014/main" id="{599DF022-11DF-3C76-15A1-C60824DC00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68649" y="2148215"/>
            <a:ext cx="2750337" cy="1142664"/>
          </a:xfrm>
          <a:prstGeom prst="rect">
            <a:avLst/>
          </a:prstGeom>
          <a:ln>
            <a:solidFill>
              <a:schemeClr val="tx1"/>
            </a:solidFill>
          </a:ln>
        </p:spPr>
      </p:pic>
      <p:pic>
        <p:nvPicPr>
          <p:cNvPr id="7" name="Picture 2">
            <a:extLst>
              <a:ext uri="{FF2B5EF4-FFF2-40B4-BE49-F238E27FC236}">
                <a16:creationId xmlns:a16="http://schemas.microsoft.com/office/drawing/2014/main" id="{0FF82FB2-0B07-C0EF-62C9-7A815C7181B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9078476" y="2185977"/>
            <a:ext cx="1413087" cy="17314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4" descr="Example Ci3T direct observation report">
            <a:extLst>
              <a:ext uri="{FF2B5EF4-FFF2-40B4-BE49-F238E27FC236}">
                <a16:creationId xmlns:a16="http://schemas.microsoft.com/office/drawing/2014/main" id="{D034F58C-EA67-0380-383E-BF8FCFAA9AA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80581" y="2137311"/>
            <a:ext cx="1413087"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Content Placeholder 7" descr="A hand placing a cube on a step&#10;&#10;AI-generated content may be incorrect.">
            <a:extLst>
              <a:ext uri="{FF2B5EF4-FFF2-40B4-BE49-F238E27FC236}">
                <a16:creationId xmlns:a16="http://schemas.microsoft.com/office/drawing/2014/main" id="{EEA70648-1543-FC85-18AB-C6F53A75633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29491" y="3290879"/>
            <a:ext cx="1413163" cy="1828800"/>
          </a:xfrm>
          <a:prstGeom prst="rect">
            <a:avLst/>
          </a:prstGeom>
        </p:spPr>
      </p:pic>
    </p:spTree>
    <p:extLst>
      <p:ext uri="{BB962C8B-B14F-4D97-AF65-F5344CB8AC3E}">
        <p14:creationId xmlns:p14="http://schemas.microsoft.com/office/powerpoint/2010/main" val="542041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D2D3-2EDC-49C0-B389-61248FA93630}"/>
              </a:ext>
            </a:extLst>
          </p:cNvPr>
          <p:cNvSpPr>
            <a:spLocks noGrp="1"/>
          </p:cNvSpPr>
          <p:nvPr>
            <p:ph type="title"/>
          </p:nvPr>
        </p:nvSpPr>
        <p:spPr/>
        <p:txBody>
          <a:bodyPr>
            <a:normAutofit/>
          </a:bodyPr>
          <a:lstStyle/>
          <a:p>
            <a:r>
              <a:rPr lang="en-US" sz="4000"/>
              <a:t>Ci3T Leadership Team Agenda Template</a:t>
            </a:r>
          </a:p>
        </p:txBody>
      </p:sp>
      <p:pic>
        <p:nvPicPr>
          <p:cNvPr id="16" name="Picture 15" descr="Table&#10;&#10;Description automatically generated">
            <a:extLst>
              <a:ext uri="{FF2B5EF4-FFF2-40B4-BE49-F238E27FC236}">
                <a16:creationId xmlns:a16="http://schemas.microsoft.com/office/drawing/2014/main" id="{9E61DE6D-61DE-4D5D-8AE2-4390146FDE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036" y="1690688"/>
            <a:ext cx="3532909" cy="4572000"/>
          </a:xfrm>
          <a:prstGeom prst="rect">
            <a:avLst/>
          </a:prstGeom>
          <a:ln w="9525">
            <a:solidFill>
              <a:schemeClr val="tx1">
                <a:lumMod val="50000"/>
                <a:lumOff val="50000"/>
              </a:schemeClr>
            </a:solidFill>
          </a:ln>
          <a:effectLst>
            <a:outerShdw blurRad="50800" dist="38100" dir="13500000" algn="br" rotWithShape="0">
              <a:prstClr val="black">
                <a:alpha val="10000"/>
              </a:prstClr>
            </a:outerShdw>
          </a:effectLst>
        </p:spPr>
      </p:pic>
      <p:pic>
        <p:nvPicPr>
          <p:cNvPr id="18" name="Picture 17" descr="Graphical user interface, application&#10;&#10;Description automatically generated">
            <a:extLst>
              <a:ext uri="{FF2B5EF4-FFF2-40B4-BE49-F238E27FC236}">
                <a16:creationId xmlns:a16="http://schemas.microsoft.com/office/drawing/2014/main" id="{5158CF46-5AEE-4095-AD0C-C3123AB368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6319" y="2359702"/>
            <a:ext cx="5961619" cy="3233972"/>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4" name="Picture 3">
            <a:extLst>
              <a:ext uri="{FF2B5EF4-FFF2-40B4-BE49-F238E27FC236}">
                <a16:creationId xmlns:a16="http://schemas.microsoft.com/office/drawing/2014/main" id="{232A8F4C-4222-5C96-8AD0-163C53EF597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28420" y="-23812"/>
            <a:ext cx="1363579" cy="21304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a:extLst>
              <a:ext uri="{FF2B5EF4-FFF2-40B4-BE49-F238E27FC236}">
                <a16:creationId xmlns:a16="http://schemas.microsoft.com/office/drawing/2014/main" id="{F7FB2637-4CF4-77F8-5759-7A238825F27F}"/>
              </a:ext>
            </a:extLst>
          </p:cNvPr>
          <p:cNvSpPr/>
          <p:nvPr/>
        </p:nvSpPr>
        <p:spPr>
          <a:xfrm>
            <a:off x="119970" y="5167311"/>
            <a:ext cx="10671900" cy="1602921"/>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kern="0" dirty="0">
                <a:solidFill>
                  <a:schemeClr val="bg1"/>
                </a:solidFill>
                <a:cs typeface="Arial"/>
              </a:rPr>
              <a:t>1.2 TEAM OPERATING PROCEDURES</a:t>
            </a:r>
          </a:p>
          <a:p>
            <a:r>
              <a:rPr lang="en-US" sz="1400" dirty="0">
                <a:solidFill>
                  <a:schemeClr val="bg1"/>
                </a:solidFill>
              </a:rPr>
              <a:t>Tier 1 leadership team has (a) regular meeting format/agenda that prompts the regular review of Tier 1 practices, systems, and data, (b) minutes available to all staff for review, (c) established and regularly used team norms, (d) defined meeting roles (e.g., timekeeper, facilitator, recorder), (e) regular (e.g., quarterly) two-way data sharing and communication with advanced tiers teams to inform decision making, (f) a current action plan, (g) procedure for evaluating fidelity of team operating procedures (e.g., Team Initiated Problem Solving [TIPS] Fidelity Checklist) at least twice annually, and (h) a formal process to monitor the impact of team norms and procedures on ensuring all team members are able to participate as equal partners</a:t>
            </a:r>
          </a:p>
        </p:txBody>
      </p:sp>
      <p:pic>
        <p:nvPicPr>
          <p:cNvPr id="7" name="Picture 6" descr="Tiered Fidelity Inventory (TFI) Manual - Version 3">
            <a:extLst>
              <a:ext uri="{FF2B5EF4-FFF2-40B4-BE49-F238E27FC236}">
                <a16:creationId xmlns:a16="http://schemas.microsoft.com/office/drawing/2014/main" id="{65069BAE-903A-C42B-26CA-3E392390D2E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3631233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180BD-300E-3B3D-F5E1-FA5624D1DF1C}"/>
              </a:ext>
            </a:extLst>
          </p:cNvPr>
          <p:cNvSpPr>
            <a:spLocks noGrp="1"/>
          </p:cNvSpPr>
          <p:nvPr>
            <p:ph type="title"/>
          </p:nvPr>
        </p:nvSpPr>
        <p:spPr>
          <a:xfrm>
            <a:off x="376989" y="187693"/>
            <a:ext cx="5013158" cy="1325563"/>
          </a:xfrm>
        </p:spPr>
        <p:txBody>
          <a:bodyPr/>
          <a:lstStyle/>
          <a:p>
            <a:r>
              <a:rPr lang="en-US"/>
              <a:t>Coaching Protocol</a:t>
            </a:r>
          </a:p>
        </p:txBody>
      </p:sp>
      <p:pic>
        <p:nvPicPr>
          <p:cNvPr id="14" name="Page 01" descr="A screen shot of a computer&#10;&#10;Description automatically generated">
            <a:extLst>
              <a:ext uri="{FF2B5EF4-FFF2-40B4-BE49-F238E27FC236}">
                <a16:creationId xmlns:a16="http://schemas.microsoft.com/office/drawing/2014/main" id="{A2975193-920D-40FE-7B6F-45E87A60395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49855" y="1501221"/>
            <a:ext cx="4102770" cy="5149518"/>
          </a:xfrm>
          <a:prstGeom prst="rect">
            <a:avLst/>
          </a:prstGeom>
          <a:ln>
            <a:solidFill>
              <a:schemeClr val="tx1">
                <a:lumMod val="50000"/>
                <a:lumOff val="50000"/>
              </a:schemeClr>
            </a:solidFill>
          </a:ln>
        </p:spPr>
      </p:pic>
      <p:pic>
        <p:nvPicPr>
          <p:cNvPr id="12" name="Page 02" descr="A schedule of a meeting&#10;&#10;Description automatically generated" hidden="1">
            <a:extLst>
              <a:ext uri="{FF2B5EF4-FFF2-40B4-BE49-F238E27FC236}">
                <a16:creationId xmlns:a16="http://schemas.microsoft.com/office/drawing/2014/main" id="{A91EA74F-46C1-74AF-317F-F1DE5F6CFF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486" y="1376413"/>
            <a:ext cx="6035040" cy="4663440"/>
          </a:xfrm>
          <a:prstGeom prst="rect">
            <a:avLst/>
          </a:prstGeom>
          <a:ln>
            <a:solidFill>
              <a:schemeClr val="tx1">
                <a:lumMod val="50000"/>
                <a:lumOff val="50000"/>
              </a:schemeClr>
            </a:solidFill>
          </a:ln>
        </p:spPr>
      </p:pic>
      <p:pic>
        <p:nvPicPr>
          <p:cNvPr id="10" name="Page 03" descr="A data collection schedule with text and numbers&#10;&#10;Description automatically generated" hidden="1">
            <a:extLst>
              <a:ext uri="{FF2B5EF4-FFF2-40B4-BE49-F238E27FC236}">
                <a16:creationId xmlns:a16="http://schemas.microsoft.com/office/drawing/2014/main" id="{03D5B7C1-1EE9-2F35-B3B4-FE00C07D03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8470" y="-1"/>
            <a:ext cx="6035040" cy="4663440"/>
          </a:xfrm>
          <a:prstGeom prst="rect">
            <a:avLst/>
          </a:prstGeom>
          <a:ln>
            <a:solidFill>
              <a:schemeClr val="tx1">
                <a:lumMod val="50000"/>
                <a:lumOff val="50000"/>
              </a:schemeClr>
            </a:solidFill>
          </a:ln>
        </p:spPr>
      </p:pic>
      <p:pic>
        <p:nvPicPr>
          <p:cNvPr id="8" name="Page 04" descr="A screenshot of a computer screen&#10;&#10;Description automatically generated" hidden="1">
            <a:extLst>
              <a:ext uri="{FF2B5EF4-FFF2-40B4-BE49-F238E27FC236}">
                <a16:creationId xmlns:a16="http://schemas.microsoft.com/office/drawing/2014/main" id="{63119A57-CE0D-F464-E51B-8ABF7BF60BB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8470" y="-1"/>
            <a:ext cx="6035040" cy="4663440"/>
          </a:xfrm>
          <a:prstGeom prst="rect">
            <a:avLst/>
          </a:prstGeom>
          <a:ln>
            <a:solidFill>
              <a:schemeClr val="tx1">
                <a:lumMod val="50000"/>
                <a:lumOff val="50000"/>
              </a:schemeClr>
            </a:solidFill>
          </a:ln>
        </p:spPr>
      </p:pic>
      <p:pic>
        <p:nvPicPr>
          <p:cNvPr id="6" name="Page 05" descr="A group of people sitting at a table&#10;&#10;Description automatically generated with medium confidence">
            <a:extLst>
              <a:ext uri="{FF2B5EF4-FFF2-40B4-BE49-F238E27FC236}">
                <a16:creationId xmlns:a16="http://schemas.microsoft.com/office/drawing/2014/main" id="{9569B3BA-58C3-A126-C394-D355AB8F243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03370" y="1817086"/>
            <a:ext cx="6035040" cy="4663440"/>
          </a:xfrm>
          <a:prstGeom prst="rect">
            <a:avLst/>
          </a:prstGeom>
          <a:ln>
            <a:solidFill>
              <a:schemeClr val="tx1">
                <a:lumMod val="50000"/>
                <a:lumOff val="50000"/>
              </a:schemeClr>
            </a:solidFill>
          </a:ln>
        </p:spPr>
      </p:pic>
      <p:pic>
        <p:nvPicPr>
          <p:cNvPr id="4" name="Page 06" descr="A screenshot of a coaching support&#10;&#10;Description automatically generated">
            <a:extLst>
              <a:ext uri="{FF2B5EF4-FFF2-40B4-BE49-F238E27FC236}">
                <a16:creationId xmlns:a16="http://schemas.microsoft.com/office/drawing/2014/main" id="{17419C5A-482F-CF60-5EAB-404B0E22521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6000" y="252662"/>
            <a:ext cx="6035040" cy="4663440"/>
          </a:xfrm>
          <a:prstGeom prst="rect">
            <a:avLst/>
          </a:prstGeom>
          <a:ln>
            <a:solidFill>
              <a:schemeClr val="tx1">
                <a:lumMod val="50000"/>
                <a:lumOff val="50000"/>
              </a:schemeClr>
            </a:solidFill>
          </a:ln>
        </p:spPr>
      </p:pic>
      <p:pic>
        <p:nvPicPr>
          <p:cNvPr id="16" name="Page 08" descr="A chart with text and numbers&#10;&#10;Description automatically generated with medium confidence">
            <a:extLst>
              <a:ext uri="{FF2B5EF4-FFF2-40B4-BE49-F238E27FC236}">
                <a16:creationId xmlns:a16="http://schemas.microsoft.com/office/drawing/2014/main" id="{71BBF837-AD2A-C9B6-7E50-322E8AEC3B86}"/>
              </a:ext>
            </a:extLst>
          </p:cNvPr>
          <p:cNvPicPr>
            <a:picLocks noChangeAspect="1"/>
          </p:cNvPicPr>
          <p:nvPr/>
        </p:nvPicPr>
        <p:blipFill>
          <a:blip r:embed="rId9" cstate="screen">
            <a:extLst>
              <a:ext uri="{28A0092B-C50C-407E-A947-70E740481C1C}">
                <a14:useLocalDpi xmlns:a14="http://schemas.microsoft.com/office/drawing/2010/main"/>
              </a:ext>
            </a:extLst>
          </a:blip>
          <a:srcRect l="5067" t="5803" r="4576"/>
          <a:stretch/>
        </p:blipFill>
        <p:spPr>
          <a:xfrm>
            <a:off x="5173578" y="3934327"/>
            <a:ext cx="5907507" cy="4758918"/>
          </a:xfrm>
          <a:prstGeom prst="rect">
            <a:avLst/>
          </a:prstGeom>
          <a:ln>
            <a:solidFill>
              <a:schemeClr val="tx1">
                <a:lumMod val="50000"/>
                <a:lumOff val="50000"/>
              </a:schemeClr>
            </a:solidFill>
          </a:ln>
        </p:spPr>
      </p:pic>
      <p:pic>
        <p:nvPicPr>
          <p:cNvPr id="24" name="Page 17" descr="A screenshot of a coaching program&#10;&#10;Description automatically generated">
            <a:extLst>
              <a:ext uri="{FF2B5EF4-FFF2-40B4-BE49-F238E27FC236}">
                <a16:creationId xmlns:a16="http://schemas.microsoft.com/office/drawing/2014/main" id="{6E4E1B36-FF6B-1C75-0425-02865C29AE3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472339" y="1341772"/>
            <a:ext cx="6537960" cy="5052060"/>
          </a:xfrm>
          <a:prstGeom prst="rect">
            <a:avLst/>
          </a:prstGeom>
          <a:ln>
            <a:solidFill>
              <a:schemeClr val="tx1">
                <a:lumMod val="50000"/>
                <a:lumOff val="50000"/>
              </a:schemeClr>
            </a:solidFill>
          </a:ln>
        </p:spPr>
      </p:pic>
      <p:pic>
        <p:nvPicPr>
          <p:cNvPr id="22" name="Page 18" descr="A screenshot of a coaching program&#10;&#10;Description automatically generated">
            <a:extLst>
              <a:ext uri="{FF2B5EF4-FFF2-40B4-BE49-F238E27FC236}">
                <a16:creationId xmlns:a16="http://schemas.microsoft.com/office/drawing/2014/main" id="{A420BB60-7538-3EA1-6295-B531E2A858AD}"/>
              </a:ext>
            </a:extLst>
          </p:cNvPr>
          <p:cNvPicPr>
            <a:picLocks noChangeAspect="1"/>
          </p:cNvPicPr>
          <p:nvPr/>
        </p:nvPicPr>
        <p:blipFill>
          <a:blip r:embed="rId11" cstate="screen">
            <a:extLst>
              <a:ext uri="{28A0092B-C50C-407E-A947-70E740481C1C}">
                <a14:useLocalDpi xmlns:a14="http://schemas.microsoft.com/office/drawing/2010/main"/>
              </a:ext>
            </a:extLst>
          </a:blip>
          <a:srcRect l="6306" t="29385" r="6465" b="17507"/>
          <a:stretch/>
        </p:blipFill>
        <p:spPr>
          <a:xfrm>
            <a:off x="15255102" y="3420646"/>
            <a:ext cx="5702969" cy="2683043"/>
          </a:xfrm>
          <a:prstGeom prst="rect">
            <a:avLst/>
          </a:prstGeom>
          <a:ln>
            <a:solidFill>
              <a:schemeClr val="tx1">
                <a:lumMod val="50000"/>
                <a:lumOff val="50000"/>
              </a:schemeClr>
            </a:solidFill>
          </a:ln>
        </p:spPr>
      </p:pic>
      <p:pic>
        <p:nvPicPr>
          <p:cNvPr id="20" name="Page 19" descr="A screenshot of a computer&#10;&#10;Description automatically generated">
            <a:extLst>
              <a:ext uri="{FF2B5EF4-FFF2-40B4-BE49-F238E27FC236}">
                <a16:creationId xmlns:a16="http://schemas.microsoft.com/office/drawing/2014/main" id="{E304F1E6-3BAA-BFCB-EF2D-F29EB9F5FD80}"/>
              </a:ext>
            </a:extLst>
          </p:cNvPr>
          <p:cNvPicPr>
            <a:picLocks noChangeAspect="1"/>
          </p:cNvPicPr>
          <p:nvPr/>
        </p:nvPicPr>
        <p:blipFill>
          <a:blip r:embed="rId12" cstate="screen">
            <a:extLst>
              <a:ext uri="{28A0092B-C50C-407E-A947-70E740481C1C}">
                <a14:useLocalDpi xmlns:a14="http://schemas.microsoft.com/office/drawing/2010/main"/>
              </a:ext>
            </a:extLst>
          </a:blip>
          <a:srcRect l="5774" t="5573" r="6261" b="9169"/>
          <a:stretch/>
        </p:blipFill>
        <p:spPr>
          <a:xfrm>
            <a:off x="17741629" y="187693"/>
            <a:ext cx="5751095" cy="4307306"/>
          </a:xfrm>
          <a:prstGeom prst="rect">
            <a:avLst/>
          </a:prstGeom>
          <a:ln>
            <a:solidFill>
              <a:schemeClr val="tx1">
                <a:lumMod val="50000"/>
                <a:lumOff val="50000"/>
              </a:schemeClr>
            </a:solidFill>
          </a:ln>
        </p:spPr>
      </p:pic>
      <p:pic>
        <p:nvPicPr>
          <p:cNvPr id="18" name="Page 21" descr="A screenshot of a computer&#10;&#10;Description automatically generated">
            <a:extLst>
              <a:ext uri="{FF2B5EF4-FFF2-40B4-BE49-F238E27FC236}">
                <a16:creationId xmlns:a16="http://schemas.microsoft.com/office/drawing/2014/main" id="{5EE59733-3A7D-2811-73C8-8C9A0B03B07F}"/>
              </a:ext>
            </a:extLst>
          </p:cNvPr>
          <p:cNvPicPr>
            <a:picLocks noChangeAspect="1"/>
          </p:cNvPicPr>
          <p:nvPr/>
        </p:nvPicPr>
        <p:blipFill>
          <a:blip r:embed="rId13" cstate="screen">
            <a:extLst>
              <a:ext uri="{28A0092B-C50C-407E-A947-70E740481C1C}">
                <a14:useLocalDpi xmlns:a14="http://schemas.microsoft.com/office/drawing/2010/main"/>
              </a:ext>
            </a:extLst>
          </a:blip>
          <a:srcRect l="6809" t="16833" r="7250" b="8863"/>
          <a:stretch/>
        </p:blipFill>
        <p:spPr>
          <a:xfrm>
            <a:off x="20103829" y="2885240"/>
            <a:ext cx="5618748" cy="3753853"/>
          </a:xfrm>
          <a:prstGeom prst="rect">
            <a:avLst/>
          </a:prstGeom>
          <a:ln>
            <a:solidFill>
              <a:schemeClr val="tx1">
                <a:lumMod val="50000"/>
                <a:lumOff val="50000"/>
              </a:schemeClr>
            </a:solidFill>
          </a:ln>
        </p:spPr>
      </p:pic>
    </p:spTree>
    <p:extLst>
      <p:ext uri="{BB962C8B-B14F-4D97-AF65-F5344CB8AC3E}">
        <p14:creationId xmlns:p14="http://schemas.microsoft.com/office/powerpoint/2010/main" val="315031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3500"/>
                            </p:stCondLst>
                            <p:childTnLst>
                              <p:par>
                                <p:cTn id="17" presetID="35" presetClass="path" presetSubtype="0" accel="50000" decel="50000" fill="hold" nodeType="afterEffect">
                                  <p:stCondLst>
                                    <p:cond delay="1000"/>
                                  </p:stCondLst>
                                  <p:childTnLst>
                                    <p:animMotion origin="layout" path="M 3.95833E-6 -1.85185E-6 L -1.00808 0.00903 " pathEditMode="relative" rAng="0" ptsTypes="AA">
                                      <p:cBhvr>
                                        <p:cTn id="18" dur="2000" fill="hold"/>
                                        <p:tgtEl>
                                          <p:spTgt spid="4"/>
                                        </p:tgtEl>
                                        <p:attrNameLst>
                                          <p:attrName>ppt_x</p:attrName>
                                          <p:attrName>ppt_y</p:attrName>
                                        </p:attrNameLst>
                                      </p:cBhvr>
                                      <p:rCtr x="-50404" y="440"/>
                                    </p:animMotion>
                                  </p:childTnLst>
                                </p:cTn>
                              </p:par>
                              <p:par>
                                <p:cTn id="19" presetID="35" presetClass="path" presetSubtype="0" accel="50000" decel="50000" fill="hold" nodeType="withEffect">
                                  <p:stCondLst>
                                    <p:cond delay="1000"/>
                                  </p:stCondLst>
                                  <p:childTnLst>
                                    <p:animMotion origin="layout" path="M 3.54167E-6 -1.85185E-6 L -0.9211 0.04259 " pathEditMode="relative" rAng="0" ptsTypes="AA">
                                      <p:cBhvr>
                                        <p:cTn id="20" dur="2000" fill="hold"/>
                                        <p:tgtEl>
                                          <p:spTgt spid="16"/>
                                        </p:tgtEl>
                                        <p:attrNameLst>
                                          <p:attrName>ppt_x</p:attrName>
                                          <p:attrName>ppt_y</p:attrName>
                                        </p:attrNameLst>
                                      </p:cBhvr>
                                      <p:rCtr x="-46055" y="2130"/>
                                    </p:animMotion>
                                  </p:childTnLst>
                                </p:cTn>
                              </p:par>
                              <p:par>
                                <p:cTn id="21" presetID="35" presetClass="path" presetSubtype="0" accel="50000" decel="50000" fill="hold" nodeType="withEffect">
                                  <p:stCondLst>
                                    <p:cond delay="1000"/>
                                  </p:stCondLst>
                                  <p:childTnLst>
                                    <p:animMotion origin="layout" path="M 3.75E-6 -1.11111E-6 L -0.82201 -0.00301 " pathEditMode="relative" rAng="0" ptsTypes="AA">
                                      <p:cBhvr>
                                        <p:cTn id="22" dur="2000" fill="hold"/>
                                        <p:tgtEl>
                                          <p:spTgt spid="6"/>
                                        </p:tgtEl>
                                        <p:attrNameLst>
                                          <p:attrName>ppt_x</p:attrName>
                                          <p:attrName>ppt_y</p:attrName>
                                        </p:attrNameLst>
                                      </p:cBhvr>
                                      <p:rCtr x="-41107" y="-162"/>
                                    </p:animMotion>
                                  </p:childTnLst>
                                </p:cTn>
                              </p:par>
                              <p:par>
                                <p:cTn id="23" presetID="35" presetClass="path" presetSubtype="0" accel="50000" decel="50000" fill="hold" nodeType="withEffect">
                                  <p:stCondLst>
                                    <p:cond delay="1000"/>
                                  </p:stCondLst>
                                  <p:childTnLst>
                                    <p:animMotion origin="layout" path="M -1.875E-6 -2.96296E-6 L -0.37812 -0.0206 " pathEditMode="relative" rAng="0" ptsTypes="AA">
                                      <p:cBhvr>
                                        <p:cTn id="24" dur="2000" fill="hold"/>
                                        <p:tgtEl>
                                          <p:spTgt spid="14"/>
                                        </p:tgtEl>
                                        <p:attrNameLst>
                                          <p:attrName>ppt_x</p:attrName>
                                          <p:attrName>ppt_y</p:attrName>
                                        </p:attrNameLst>
                                      </p:cBhvr>
                                      <p:rCtr x="-18906" y="-1042"/>
                                    </p:animMotion>
                                  </p:childTnLst>
                                </p:cTn>
                              </p:par>
                              <p:par>
                                <p:cTn id="25" presetID="35" presetClass="path" presetSubtype="0" accel="50000" decel="50000" fill="hold" nodeType="withEffect">
                                  <p:stCondLst>
                                    <p:cond delay="1500"/>
                                  </p:stCondLst>
                                  <p:childTnLst>
                                    <p:animMotion origin="layout" path="M 4.16667E-6 1.11111E-6 L -0.99701 0.02731 " pathEditMode="relative" rAng="0" ptsTypes="AA">
                                      <p:cBhvr>
                                        <p:cTn id="26" dur="2000" fill="hold"/>
                                        <p:tgtEl>
                                          <p:spTgt spid="24"/>
                                        </p:tgtEl>
                                        <p:attrNameLst>
                                          <p:attrName>ppt_x</p:attrName>
                                          <p:attrName>ppt_y</p:attrName>
                                        </p:attrNameLst>
                                      </p:cBhvr>
                                      <p:rCtr x="-49857" y="1366"/>
                                    </p:animMotion>
                                  </p:childTnLst>
                                </p:cTn>
                              </p:par>
                              <p:par>
                                <p:cTn id="27" presetID="35" presetClass="path" presetSubtype="0" accel="50000" decel="50000" fill="hold" nodeType="withEffect">
                                  <p:stCondLst>
                                    <p:cond delay="1500"/>
                                  </p:stCondLst>
                                  <p:childTnLst>
                                    <p:animMotion origin="layout" path="M 3.75E-6 -4.44444E-6 L -1.00756 0.02477 " pathEditMode="relative" rAng="0" ptsTypes="AA">
                                      <p:cBhvr>
                                        <p:cTn id="28" dur="2000" fill="hold"/>
                                        <p:tgtEl>
                                          <p:spTgt spid="22"/>
                                        </p:tgtEl>
                                        <p:attrNameLst>
                                          <p:attrName>ppt_x</p:attrName>
                                          <p:attrName>ppt_y</p:attrName>
                                        </p:attrNameLst>
                                      </p:cBhvr>
                                      <p:rCtr x="-50378" y="1227"/>
                                    </p:animMotion>
                                  </p:childTnLst>
                                </p:cTn>
                              </p:par>
                              <p:par>
                                <p:cTn id="29" presetID="35" presetClass="path" presetSubtype="0" accel="50000" decel="50000" fill="hold" nodeType="withEffect">
                                  <p:stCondLst>
                                    <p:cond delay="1500"/>
                                  </p:stCondLst>
                                  <p:childTnLst>
                                    <p:animMotion origin="layout" path="M 4.375E-6 -3.7037E-6 L -0.99727 0.00139 " pathEditMode="relative" rAng="0" ptsTypes="AA">
                                      <p:cBhvr>
                                        <p:cTn id="30" dur="2000" fill="hold"/>
                                        <p:tgtEl>
                                          <p:spTgt spid="20"/>
                                        </p:tgtEl>
                                        <p:attrNameLst>
                                          <p:attrName>ppt_x</p:attrName>
                                          <p:attrName>ppt_y</p:attrName>
                                        </p:attrNameLst>
                                      </p:cBhvr>
                                      <p:rCtr x="-49870" y="69"/>
                                    </p:animMotion>
                                  </p:childTnLst>
                                </p:cTn>
                              </p:par>
                              <p:par>
                                <p:cTn id="31" presetID="35" presetClass="path" presetSubtype="0" accel="50000" decel="50000" fill="hold" nodeType="withEffect">
                                  <p:stCondLst>
                                    <p:cond delay="1500"/>
                                  </p:stCondLst>
                                  <p:childTnLst>
                                    <p:animMotion origin="layout" path="M 3.125E-6 -2.96296E-6 L -0.96055 0.01111 " pathEditMode="relative" rAng="0" ptsTypes="AA">
                                      <p:cBhvr>
                                        <p:cTn id="32" dur="2000" fill="hold"/>
                                        <p:tgtEl>
                                          <p:spTgt spid="18"/>
                                        </p:tgtEl>
                                        <p:attrNameLst>
                                          <p:attrName>ppt_x</p:attrName>
                                          <p:attrName>ppt_y</p:attrName>
                                        </p:attrNameLst>
                                      </p:cBhvr>
                                      <p:rCtr x="-48034"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A6D849-EE6F-3683-3AD3-B7C987B6358D}"/>
              </a:ext>
            </a:extLst>
          </p:cNvPr>
          <p:cNvSpPr>
            <a:spLocks noGrp="1"/>
          </p:cNvSpPr>
          <p:nvPr>
            <p:ph type="title"/>
          </p:nvPr>
        </p:nvSpPr>
        <p:spPr>
          <a:xfrm>
            <a:off x="831850" y="1709738"/>
            <a:ext cx="7854950" cy="2852737"/>
          </a:xfrm>
        </p:spPr>
        <p:txBody>
          <a:bodyPr/>
          <a:lstStyle/>
          <a:p>
            <a:r>
              <a:rPr lang="en-US"/>
              <a:t>Procedures for Monitoring</a:t>
            </a:r>
          </a:p>
        </p:txBody>
      </p:sp>
      <p:sp>
        <p:nvSpPr>
          <p:cNvPr id="5" name="Text Placeholder 4">
            <a:extLst>
              <a:ext uri="{FF2B5EF4-FFF2-40B4-BE49-F238E27FC236}">
                <a16:creationId xmlns:a16="http://schemas.microsoft.com/office/drawing/2014/main" id="{62B931FD-3939-9508-7318-341DDD8B292D}"/>
              </a:ext>
            </a:extLst>
          </p:cNvPr>
          <p:cNvSpPr>
            <a:spLocks noGrp="1"/>
          </p:cNvSpPr>
          <p:nvPr>
            <p:ph type="body" idx="1"/>
          </p:nvPr>
        </p:nvSpPr>
        <p:spPr>
          <a:xfrm>
            <a:off x="831850" y="4589463"/>
            <a:ext cx="8810914" cy="1500187"/>
          </a:xfrm>
        </p:spPr>
        <p:txBody>
          <a:bodyPr>
            <a:normAutofit/>
          </a:bodyPr>
          <a:lstStyle/>
          <a:p>
            <a:r>
              <a:rPr lang="en-US" sz="2200"/>
              <a:t>Review your School’s Social Validity &amp; Treatment Integrity Data</a:t>
            </a:r>
          </a:p>
          <a:p>
            <a:r>
              <a:rPr lang="en-US" sz="2200"/>
              <a:t>Review your School’s Spring Screening Data</a:t>
            </a:r>
          </a:p>
        </p:txBody>
      </p:sp>
      <p:pic>
        <p:nvPicPr>
          <p:cNvPr id="2" name="Content Placeholder 5" descr="A person holding a pen and writing on a clipboard&#10;&#10;Description automatically generated">
            <a:extLst>
              <a:ext uri="{FF2B5EF4-FFF2-40B4-BE49-F238E27FC236}">
                <a16:creationId xmlns:a16="http://schemas.microsoft.com/office/drawing/2014/main" id="{7739F5D3-EA4C-5D6F-BBD2-A2C21479D6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42764" y="1485987"/>
            <a:ext cx="2279293" cy="3561397"/>
          </a:xfrm>
          <a:prstGeom prst="rect">
            <a:avLst/>
          </a:prstGeom>
        </p:spPr>
      </p:pic>
    </p:spTree>
    <p:extLst>
      <p:ext uri="{BB962C8B-B14F-4D97-AF65-F5344CB8AC3E}">
        <p14:creationId xmlns:p14="http://schemas.microsoft.com/office/powerpoint/2010/main" val="2294636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352E1-090E-A4A6-2464-9C801D5BEF01}"/>
            </a:ext>
          </a:extLst>
        </p:cNvPr>
        <p:cNvGrpSpPr/>
        <p:nvPr/>
      </p:nvGrpSpPr>
      <p:grpSpPr>
        <a:xfrm>
          <a:off x="0" y="0"/>
          <a:ext cx="0" cy="0"/>
          <a:chOff x="0" y="0"/>
          <a:chExt cx="0" cy="0"/>
        </a:xfrm>
      </p:grpSpPr>
      <p:sp>
        <p:nvSpPr>
          <p:cNvPr id="25" name="Title">
            <a:extLst>
              <a:ext uri="{FF2B5EF4-FFF2-40B4-BE49-F238E27FC236}">
                <a16:creationId xmlns:a16="http://schemas.microsoft.com/office/drawing/2014/main" id="{7FA9A065-2B9F-79AA-1608-FAADC13F9206}"/>
              </a:ext>
            </a:extLst>
          </p:cNvPr>
          <p:cNvSpPr>
            <a:spLocks noGrp="1"/>
          </p:cNvSpPr>
          <p:nvPr>
            <p:ph type="title"/>
          </p:nvPr>
        </p:nvSpPr>
        <p:spPr/>
        <p:txBody>
          <a:bodyPr/>
          <a:lstStyle/>
          <a:p>
            <a:r>
              <a:rPr lang="en-US"/>
              <a:t>Ci3T Research Team</a:t>
            </a:r>
          </a:p>
        </p:txBody>
      </p:sp>
      <p:grpSp>
        <p:nvGrpSpPr>
          <p:cNvPr id="4" name="Group 3" descr="Images of the Ci3T Research team members including Grant Allen, Matthew Aschliman, Tammy Becker, Allison Bernard, Carrie Brandon, Amy Briesch, Mark Buckman, Amy Buffington, Donna Cauley, Sandy Chafouleas, Eric Common, Howard Diacon, Kathryn Johnson, Kathleen Lynne Lane, Jessica Matus, Wendy P. Oakes, David Royer, Elise Sarasin, Rebecca Sherod, Joni Weiss, and Stacie Williams.">
            <a:extLst>
              <a:ext uri="{FF2B5EF4-FFF2-40B4-BE49-F238E27FC236}">
                <a16:creationId xmlns:a16="http://schemas.microsoft.com/office/drawing/2014/main" id="{D3E59BC7-D9F7-5570-AEC7-C7409C3BB250}"/>
              </a:ext>
            </a:extLst>
          </p:cNvPr>
          <p:cNvGrpSpPr/>
          <p:nvPr/>
        </p:nvGrpSpPr>
        <p:grpSpPr>
          <a:xfrm>
            <a:off x="341808" y="1380130"/>
            <a:ext cx="11751297" cy="5293938"/>
            <a:chOff x="294183" y="1361080"/>
            <a:chExt cx="11751297" cy="5293938"/>
          </a:xfrm>
        </p:grpSpPr>
        <p:sp>
          <p:nvSpPr>
            <p:cNvPr id="5" name="TextBox 4">
              <a:extLst>
                <a:ext uri="{FF2B5EF4-FFF2-40B4-BE49-F238E27FC236}">
                  <a16:creationId xmlns:a16="http://schemas.microsoft.com/office/drawing/2014/main" id="{9A379EF1-4CFE-9CB5-B4E3-0F6031F2E371}"/>
                </a:ext>
              </a:extLst>
            </p:cNvPr>
            <p:cNvSpPr txBox="1"/>
            <p:nvPr/>
          </p:nvSpPr>
          <p:spPr>
            <a:xfrm>
              <a:off x="10201679" y="4538105"/>
              <a:ext cx="1843801" cy="276999"/>
            </a:xfrm>
            <a:prstGeom prst="rect">
              <a:avLst/>
            </a:prstGeom>
            <a:noFill/>
          </p:spPr>
          <p:txBody>
            <a:bodyPr wrap="square" rtlCol="0">
              <a:spAutoFit/>
            </a:bodyPr>
            <a:lstStyle/>
            <a:p>
              <a:pPr algn="ctr"/>
              <a:r>
                <a:rPr lang="en-US" sz="1200" b="1"/>
                <a:t>Kathleen Lynne Lane</a:t>
              </a:r>
            </a:p>
          </p:txBody>
        </p:sp>
        <p:sp>
          <p:nvSpPr>
            <p:cNvPr id="6" name="TextBox 5">
              <a:extLst>
                <a:ext uri="{FF2B5EF4-FFF2-40B4-BE49-F238E27FC236}">
                  <a16:creationId xmlns:a16="http://schemas.microsoft.com/office/drawing/2014/main" id="{B2ADCBAC-64C2-D31A-22C4-48D4D9BCEB7C}"/>
                </a:ext>
              </a:extLst>
            </p:cNvPr>
            <p:cNvSpPr txBox="1"/>
            <p:nvPr/>
          </p:nvSpPr>
          <p:spPr>
            <a:xfrm>
              <a:off x="1912249" y="6350136"/>
              <a:ext cx="1858252" cy="304882"/>
            </a:xfrm>
            <a:prstGeom prst="rect">
              <a:avLst/>
            </a:prstGeom>
            <a:noFill/>
          </p:spPr>
          <p:txBody>
            <a:bodyPr wrap="square" rtlCol="0">
              <a:spAutoFit/>
            </a:bodyPr>
            <a:lstStyle/>
            <a:p>
              <a:pPr algn="ctr"/>
              <a:r>
                <a:rPr lang="en-US" sz="1200" b="1"/>
                <a:t>Wendy P. Oakes</a:t>
              </a:r>
            </a:p>
          </p:txBody>
        </p:sp>
        <p:sp>
          <p:nvSpPr>
            <p:cNvPr id="7" name="TextBox 6">
              <a:extLst>
                <a:ext uri="{FF2B5EF4-FFF2-40B4-BE49-F238E27FC236}">
                  <a16:creationId xmlns:a16="http://schemas.microsoft.com/office/drawing/2014/main" id="{0D2BF97D-3F73-1BDB-B46A-45890B5C9CED}"/>
                </a:ext>
              </a:extLst>
            </p:cNvPr>
            <p:cNvSpPr txBox="1"/>
            <p:nvPr/>
          </p:nvSpPr>
          <p:spPr>
            <a:xfrm>
              <a:off x="3814691" y="4538105"/>
              <a:ext cx="1755619" cy="296311"/>
            </a:xfrm>
            <a:prstGeom prst="rect">
              <a:avLst/>
            </a:prstGeom>
            <a:noFill/>
          </p:spPr>
          <p:txBody>
            <a:bodyPr wrap="square" rtlCol="0">
              <a:spAutoFit/>
            </a:bodyPr>
            <a:lstStyle/>
            <a:p>
              <a:pPr algn="ctr"/>
              <a:r>
                <a:rPr lang="en-US" sz="1200" b="1"/>
                <a:t>Sandy Chafouleas </a:t>
              </a:r>
            </a:p>
          </p:txBody>
        </p:sp>
        <p:sp>
          <p:nvSpPr>
            <p:cNvPr id="8" name="TextBox 7">
              <a:extLst>
                <a:ext uri="{FF2B5EF4-FFF2-40B4-BE49-F238E27FC236}">
                  <a16:creationId xmlns:a16="http://schemas.microsoft.com/office/drawing/2014/main" id="{A99F8A82-A84D-EB6F-BC1D-62B02C22384D}"/>
                </a:ext>
              </a:extLst>
            </p:cNvPr>
            <p:cNvSpPr txBox="1"/>
            <p:nvPr/>
          </p:nvSpPr>
          <p:spPr>
            <a:xfrm>
              <a:off x="8545338" y="2693754"/>
              <a:ext cx="1755619" cy="317677"/>
            </a:xfrm>
            <a:prstGeom prst="rect">
              <a:avLst/>
            </a:prstGeom>
            <a:noFill/>
          </p:spPr>
          <p:txBody>
            <a:bodyPr wrap="square" rtlCol="0">
              <a:spAutoFit/>
            </a:bodyPr>
            <a:lstStyle/>
            <a:p>
              <a:pPr algn="ctr"/>
              <a:r>
                <a:rPr lang="en-US" sz="1200" b="1"/>
                <a:t>Amy Briesch</a:t>
              </a:r>
              <a:r>
                <a:rPr lang="en-US" sz="1200"/>
                <a:t> </a:t>
              </a:r>
            </a:p>
          </p:txBody>
        </p:sp>
        <p:sp>
          <p:nvSpPr>
            <p:cNvPr id="9" name="TextBox 8">
              <a:extLst>
                <a:ext uri="{FF2B5EF4-FFF2-40B4-BE49-F238E27FC236}">
                  <a16:creationId xmlns:a16="http://schemas.microsoft.com/office/drawing/2014/main" id="{666DF216-64BC-748A-BCE6-9710477AB048}"/>
                </a:ext>
              </a:extLst>
            </p:cNvPr>
            <p:cNvSpPr txBox="1"/>
            <p:nvPr/>
          </p:nvSpPr>
          <p:spPr>
            <a:xfrm>
              <a:off x="8830079" y="6350136"/>
              <a:ext cx="1312094" cy="276999"/>
            </a:xfrm>
            <a:prstGeom prst="rect">
              <a:avLst/>
            </a:prstGeom>
            <a:noFill/>
          </p:spPr>
          <p:txBody>
            <a:bodyPr wrap="square" rtlCol="0">
              <a:spAutoFit/>
            </a:bodyPr>
            <a:lstStyle/>
            <a:p>
              <a:pPr algn="ctr"/>
              <a:r>
                <a:rPr lang="en-US" sz="1200" b="1"/>
                <a:t>Joni Weiss</a:t>
              </a:r>
            </a:p>
          </p:txBody>
        </p:sp>
        <p:sp>
          <p:nvSpPr>
            <p:cNvPr id="10" name="TextBox 9">
              <a:extLst>
                <a:ext uri="{FF2B5EF4-FFF2-40B4-BE49-F238E27FC236}">
                  <a16:creationId xmlns:a16="http://schemas.microsoft.com/office/drawing/2014/main" id="{032C0485-69B8-2844-4E50-2CFE17096FBF}"/>
                </a:ext>
              </a:extLst>
            </p:cNvPr>
            <p:cNvSpPr txBox="1"/>
            <p:nvPr/>
          </p:nvSpPr>
          <p:spPr>
            <a:xfrm>
              <a:off x="10425600" y="2693754"/>
              <a:ext cx="1359758" cy="231026"/>
            </a:xfrm>
            <a:prstGeom prst="rect">
              <a:avLst/>
            </a:prstGeom>
            <a:noFill/>
          </p:spPr>
          <p:txBody>
            <a:bodyPr wrap="square" rtlCol="0">
              <a:spAutoFit/>
            </a:bodyPr>
            <a:lstStyle/>
            <a:p>
              <a:pPr algn="ctr"/>
              <a:r>
                <a:rPr lang="en-US" sz="1200" b="1"/>
                <a:t>Mark Buckman</a:t>
              </a:r>
            </a:p>
          </p:txBody>
        </p:sp>
        <p:sp>
          <p:nvSpPr>
            <p:cNvPr id="11" name="TextBox 10">
              <a:extLst>
                <a:ext uri="{FF2B5EF4-FFF2-40B4-BE49-F238E27FC236}">
                  <a16:creationId xmlns:a16="http://schemas.microsoft.com/office/drawing/2014/main" id="{38531CB8-BA77-F33A-40C6-8DAE5D9113AF}"/>
                </a:ext>
              </a:extLst>
            </p:cNvPr>
            <p:cNvSpPr txBox="1"/>
            <p:nvPr/>
          </p:nvSpPr>
          <p:spPr>
            <a:xfrm>
              <a:off x="377772" y="6361090"/>
              <a:ext cx="1436909" cy="225345"/>
            </a:xfrm>
            <a:prstGeom prst="rect">
              <a:avLst/>
            </a:prstGeom>
            <a:noFill/>
          </p:spPr>
          <p:txBody>
            <a:bodyPr wrap="square" rtlCol="0">
              <a:spAutoFit/>
            </a:bodyPr>
            <a:lstStyle/>
            <a:p>
              <a:pPr algn="ctr"/>
              <a:r>
                <a:rPr lang="en-US" sz="1200" b="1"/>
                <a:t>Jessica Matus </a:t>
              </a:r>
            </a:p>
          </p:txBody>
        </p:sp>
        <p:sp>
          <p:nvSpPr>
            <p:cNvPr id="12" name="TextBox 11">
              <a:extLst>
                <a:ext uri="{FF2B5EF4-FFF2-40B4-BE49-F238E27FC236}">
                  <a16:creationId xmlns:a16="http://schemas.microsoft.com/office/drawing/2014/main" id="{0E95F111-303A-606B-B325-718C6D373207}"/>
                </a:ext>
              </a:extLst>
            </p:cNvPr>
            <p:cNvSpPr txBox="1"/>
            <p:nvPr/>
          </p:nvSpPr>
          <p:spPr>
            <a:xfrm>
              <a:off x="3853071" y="6350136"/>
              <a:ext cx="1468589" cy="276999"/>
            </a:xfrm>
            <a:prstGeom prst="rect">
              <a:avLst/>
            </a:prstGeom>
            <a:noFill/>
          </p:spPr>
          <p:txBody>
            <a:bodyPr wrap="square" rtlCol="0">
              <a:spAutoFit/>
            </a:bodyPr>
            <a:lstStyle/>
            <a:p>
              <a:pPr algn="ctr"/>
              <a:r>
                <a:rPr lang="en-US" sz="1200" b="1"/>
                <a:t>David Royer</a:t>
              </a:r>
              <a:endParaRPr lang="en-US" sz="1200"/>
            </a:p>
          </p:txBody>
        </p:sp>
        <p:sp>
          <p:nvSpPr>
            <p:cNvPr id="13" name="TextBox 12">
              <a:extLst>
                <a:ext uri="{FF2B5EF4-FFF2-40B4-BE49-F238E27FC236}">
                  <a16:creationId xmlns:a16="http://schemas.microsoft.com/office/drawing/2014/main" id="{47930CEB-8261-7064-FB76-A052A71871DF}"/>
                </a:ext>
              </a:extLst>
            </p:cNvPr>
            <p:cNvSpPr txBox="1"/>
            <p:nvPr/>
          </p:nvSpPr>
          <p:spPr>
            <a:xfrm>
              <a:off x="6977805" y="2693754"/>
              <a:ext cx="1436909" cy="225345"/>
            </a:xfrm>
            <a:prstGeom prst="rect">
              <a:avLst/>
            </a:prstGeom>
            <a:noFill/>
          </p:spPr>
          <p:txBody>
            <a:bodyPr wrap="square" rtlCol="0">
              <a:spAutoFit/>
            </a:bodyPr>
            <a:lstStyle/>
            <a:p>
              <a:pPr algn="ctr"/>
              <a:r>
                <a:rPr lang="en-US" sz="1200" b="1"/>
                <a:t>Carrie Brandon</a:t>
              </a:r>
            </a:p>
          </p:txBody>
        </p:sp>
        <p:sp>
          <p:nvSpPr>
            <p:cNvPr id="14" name="TextBox 13">
              <a:extLst>
                <a:ext uri="{FF2B5EF4-FFF2-40B4-BE49-F238E27FC236}">
                  <a16:creationId xmlns:a16="http://schemas.microsoft.com/office/drawing/2014/main" id="{4A1E7B6B-B157-FC48-07E2-CC8933DB4DA9}"/>
                </a:ext>
              </a:extLst>
            </p:cNvPr>
            <p:cNvSpPr txBox="1"/>
            <p:nvPr/>
          </p:nvSpPr>
          <p:spPr>
            <a:xfrm>
              <a:off x="5330989" y="2693754"/>
              <a:ext cx="1521158" cy="229253"/>
            </a:xfrm>
            <a:prstGeom prst="rect">
              <a:avLst/>
            </a:prstGeom>
            <a:noFill/>
          </p:spPr>
          <p:txBody>
            <a:bodyPr wrap="square" rtlCol="0">
              <a:spAutoFit/>
            </a:bodyPr>
            <a:lstStyle/>
            <a:p>
              <a:pPr algn="ctr"/>
              <a:r>
                <a:rPr lang="en-US" sz="1200" b="1"/>
                <a:t>Allison Bernard</a:t>
              </a:r>
            </a:p>
          </p:txBody>
        </p:sp>
        <p:sp>
          <p:nvSpPr>
            <p:cNvPr id="15" name="TextBox 14">
              <a:extLst>
                <a:ext uri="{FF2B5EF4-FFF2-40B4-BE49-F238E27FC236}">
                  <a16:creationId xmlns:a16="http://schemas.microsoft.com/office/drawing/2014/main" id="{53E70236-8E9C-BFC4-C215-1FEB7DC77D51}"/>
                </a:ext>
              </a:extLst>
            </p:cNvPr>
            <p:cNvSpPr txBox="1"/>
            <p:nvPr/>
          </p:nvSpPr>
          <p:spPr>
            <a:xfrm>
              <a:off x="5413857" y="6350136"/>
              <a:ext cx="1630047" cy="253887"/>
            </a:xfrm>
            <a:prstGeom prst="rect">
              <a:avLst/>
            </a:prstGeom>
            <a:noFill/>
          </p:spPr>
          <p:txBody>
            <a:bodyPr wrap="square" rtlCol="0">
              <a:spAutoFit/>
            </a:bodyPr>
            <a:lstStyle/>
            <a:p>
              <a:pPr algn="ctr"/>
              <a:r>
                <a:rPr lang="en-US" sz="1200" b="1"/>
                <a:t>Elise Sarasin</a:t>
              </a:r>
            </a:p>
          </p:txBody>
        </p:sp>
        <p:sp>
          <p:nvSpPr>
            <p:cNvPr id="16" name="TextBox 15">
              <a:extLst>
                <a:ext uri="{FF2B5EF4-FFF2-40B4-BE49-F238E27FC236}">
                  <a16:creationId xmlns:a16="http://schemas.microsoft.com/office/drawing/2014/main" id="{C8B29E96-775D-D405-FA20-3AC4867E273C}"/>
                </a:ext>
              </a:extLst>
            </p:cNvPr>
            <p:cNvSpPr txBox="1"/>
            <p:nvPr/>
          </p:nvSpPr>
          <p:spPr>
            <a:xfrm>
              <a:off x="2105094" y="2693754"/>
              <a:ext cx="1749208" cy="276999"/>
            </a:xfrm>
            <a:prstGeom prst="rect">
              <a:avLst/>
            </a:prstGeom>
            <a:noFill/>
          </p:spPr>
          <p:txBody>
            <a:bodyPr wrap="square" rtlCol="0">
              <a:spAutoFit/>
            </a:bodyPr>
            <a:lstStyle/>
            <a:p>
              <a:pPr algn="ctr"/>
              <a:r>
                <a:rPr lang="en-US" sz="1200" b="1"/>
                <a:t>Matthew Aschliman</a:t>
              </a:r>
            </a:p>
          </p:txBody>
        </p:sp>
        <p:sp>
          <p:nvSpPr>
            <p:cNvPr id="17" name="TextBox 16">
              <a:extLst>
                <a:ext uri="{FF2B5EF4-FFF2-40B4-BE49-F238E27FC236}">
                  <a16:creationId xmlns:a16="http://schemas.microsoft.com/office/drawing/2014/main" id="{D3BDF313-55CB-541F-D3CD-9527F8BB6E90}"/>
                </a:ext>
              </a:extLst>
            </p:cNvPr>
            <p:cNvSpPr txBox="1"/>
            <p:nvPr/>
          </p:nvSpPr>
          <p:spPr>
            <a:xfrm>
              <a:off x="7210239" y="4538105"/>
              <a:ext cx="1395447" cy="276999"/>
            </a:xfrm>
            <a:prstGeom prst="rect">
              <a:avLst/>
            </a:prstGeom>
            <a:noFill/>
          </p:spPr>
          <p:txBody>
            <a:bodyPr wrap="square" rtlCol="0">
              <a:spAutoFit/>
            </a:bodyPr>
            <a:lstStyle/>
            <a:p>
              <a:pPr algn="ctr"/>
              <a:r>
                <a:rPr lang="en-US" sz="1200" b="1"/>
                <a:t>Howard Diacon</a:t>
              </a:r>
            </a:p>
          </p:txBody>
        </p:sp>
        <p:sp>
          <p:nvSpPr>
            <p:cNvPr id="18" name="TextBox 17">
              <a:extLst>
                <a:ext uri="{FF2B5EF4-FFF2-40B4-BE49-F238E27FC236}">
                  <a16:creationId xmlns:a16="http://schemas.microsoft.com/office/drawing/2014/main" id="{B7B1B792-349B-DE29-1DD0-5471F5DE4068}"/>
                </a:ext>
              </a:extLst>
            </p:cNvPr>
            <p:cNvSpPr txBox="1"/>
            <p:nvPr/>
          </p:nvSpPr>
          <p:spPr>
            <a:xfrm>
              <a:off x="3886785" y="2693754"/>
              <a:ext cx="1316425" cy="285990"/>
            </a:xfrm>
            <a:prstGeom prst="rect">
              <a:avLst/>
            </a:prstGeom>
            <a:noFill/>
          </p:spPr>
          <p:txBody>
            <a:bodyPr wrap="square" rtlCol="0">
              <a:spAutoFit/>
            </a:bodyPr>
            <a:lstStyle/>
            <a:p>
              <a:pPr algn="ctr"/>
              <a:r>
                <a:rPr lang="en-US" sz="1200" b="1"/>
                <a:t>Tammy Becker</a:t>
              </a:r>
            </a:p>
          </p:txBody>
        </p:sp>
        <p:sp>
          <p:nvSpPr>
            <p:cNvPr id="19" name="TextBox 18">
              <a:extLst>
                <a:ext uri="{FF2B5EF4-FFF2-40B4-BE49-F238E27FC236}">
                  <a16:creationId xmlns:a16="http://schemas.microsoft.com/office/drawing/2014/main" id="{69E3D4D1-0DD9-7521-16B2-80A86600578B}"/>
                </a:ext>
              </a:extLst>
            </p:cNvPr>
            <p:cNvSpPr txBox="1"/>
            <p:nvPr/>
          </p:nvSpPr>
          <p:spPr>
            <a:xfrm>
              <a:off x="5742848" y="4538105"/>
              <a:ext cx="1454762" cy="238191"/>
            </a:xfrm>
            <a:prstGeom prst="rect">
              <a:avLst/>
            </a:prstGeom>
            <a:noFill/>
          </p:spPr>
          <p:txBody>
            <a:bodyPr wrap="square" rtlCol="0">
              <a:spAutoFit/>
            </a:bodyPr>
            <a:lstStyle/>
            <a:p>
              <a:pPr algn="ctr"/>
              <a:r>
                <a:rPr lang="en-US" sz="1200" b="1"/>
                <a:t>Eric Common</a:t>
              </a:r>
            </a:p>
          </p:txBody>
        </p:sp>
        <p:sp>
          <p:nvSpPr>
            <p:cNvPr id="20" name="TextBox 19">
              <a:extLst>
                <a:ext uri="{FF2B5EF4-FFF2-40B4-BE49-F238E27FC236}">
                  <a16:creationId xmlns:a16="http://schemas.microsoft.com/office/drawing/2014/main" id="{ADC5F65F-A6E4-4D69-ED4F-8876926A2D2D}"/>
                </a:ext>
              </a:extLst>
            </p:cNvPr>
            <p:cNvSpPr txBox="1"/>
            <p:nvPr/>
          </p:nvSpPr>
          <p:spPr>
            <a:xfrm>
              <a:off x="7129690" y="6350136"/>
              <a:ext cx="1668618" cy="254195"/>
            </a:xfrm>
            <a:prstGeom prst="rect">
              <a:avLst/>
            </a:prstGeom>
            <a:noFill/>
          </p:spPr>
          <p:txBody>
            <a:bodyPr wrap="square" rtlCol="0">
              <a:spAutoFit/>
            </a:bodyPr>
            <a:lstStyle/>
            <a:p>
              <a:pPr algn="ctr"/>
              <a:r>
                <a:rPr lang="en-US" sz="1200" b="1"/>
                <a:t>Rebecca Sherod</a:t>
              </a:r>
              <a:endParaRPr lang="en-US" sz="1200"/>
            </a:p>
          </p:txBody>
        </p:sp>
        <p:sp>
          <p:nvSpPr>
            <p:cNvPr id="21" name="TextBox 20">
              <a:extLst>
                <a:ext uri="{FF2B5EF4-FFF2-40B4-BE49-F238E27FC236}">
                  <a16:creationId xmlns:a16="http://schemas.microsoft.com/office/drawing/2014/main" id="{39188179-BE6B-10F9-DEBA-6D3D2A7FF102}"/>
                </a:ext>
              </a:extLst>
            </p:cNvPr>
            <p:cNvSpPr txBox="1"/>
            <p:nvPr/>
          </p:nvSpPr>
          <p:spPr>
            <a:xfrm>
              <a:off x="476175" y="2693754"/>
              <a:ext cx="1436909" cy="225345"/>
            </a:xfrm>
            <a:prstGeom prst="rect">
              <a:avLst/>
            </a:prstGeom>
            <a:noFill/>
          </p:spPr>
          <p:txBody>
            <a:bodyPr wrap="square" rtlCol="0">
              <a:spAutoFit/>
            </a:bodyPr>
            <a:lstStyle/>
            <a:p>
              <a:pPr algn="ctr"/>
              <a:r>
                <a:rPr lang="en-US" sz="1200" b="1"/>
                <a:t>Grant Allen</a:t>
              </a:r>
            </a:p>
          </p:txBody>
        </p:sp>
        <p:sp>
          <p:nvSpPr>
            <p:cNvPr id="22" name="TextBox 21">
              <a:extLst>
                <a:ext uri="{FF2B5EF4-FFF2-40B4-BE49-F238E27FC236}">
                  <a16:creationId xmlns:a16="http://schemas.microsoft.com/office/drawing/2014/main" id="{036C8BF9-CFFD-F03D-3EB5-28544B68D237}"/>
                </a:ext>
              </a:extLst>
            </p:cNvPr>
            <p:cNvSpPr txBox="1"/>
            <p:nvPr/>
          </p:nvSpPr>
          <p:spPr>
            <a:xfrm>
              <a:off x="10281974" y="6350136"/>
              <a:ext cx="1611455" cy="243210"/>
            </a:xfrm>
            <a:prstGeom prst="rect">
              <a:avLst/>
            </a:prstGeom>
            <a:noFill/>
          </p:spPr>
          <p:txBody>
            <a:bodyPr wrap="square" rtlCol="0">
              <a:spAutoFit/>
            </a:bodyPr>
            <a:lstStyle/>
            <a:p>
              <a:pPr algn="ctr"/>
              <a:r>
                <a:rPr lang="en-US" sz="1200" b="1"/>
                <a:t>Stacie Williams</a:t>
              </a:r>
            </a:p>
          </p:txBody>
        </p:sp>
        <p:pic>
          <p:nvPicPr>
            <p:cNvPr id="23" name="Picture 22" descr="A person smiling at camera&#10;&#10;Description automatically generated">
              <a:extLst>
                <a:ext uri="{FF2B5EF4-FFF2-40B4-BE49-F238E27FC236}">
                  <a16:creationId xmlns:a16="http://schemas.microsoft.com/office/drawing/2014/main" id="{21DA85D3-E2D9-F039-C52C-6B28454F3DC3}"/>
                </a:ext>
              </a:extLst>
            </p:cNvPr>
            <p:cNvPicPr>
              <a:picLocks noChangeAspect="1"/>
            </p:cNvPicPr>
            <p:nvPr/>
          </p:nvPicPr>
          <p:blipFill>
            <a:blip r:embed="rId3"/>
            <a:stretch>
              <a:fillRect/>
            </a:stretch>
          </p:blipFill>
          <p:spPr>
            <a:xfrm>
              <a:off x="5538311" y="4971202"/>
              <a:ext cx="1371600" cy="1371600"/>
            </a:xfrm>
            <a:prstGeom prst="rect">
              <a:avLst/>
            </a:prstGeom>
          </p:spPr>
        </p:pic>
        <p:pic>
          <p:nvPicPr>
            <p:cNvPr id="24" name="Picture 23" descr="A person smiling for the camera&#10;&#10;Description automatically generated">
              <a:extLst>
                <a:ext uri="{FF2B5EF4-FFF2-40B4-BE49-F238E27FC236}">
                  <a16:creationId xmlns:a16="http://schemas.microsoft.com/office/drawing/2014/main" id="{3888952F-623C-97C8-69C0-2C7CDC275BDE}"/>
                </a:ext>
              </a:extLst>
            </p:cNvPr>
            <p:cNvPicPr>
              <a:picLocks noChangeAspect="1"/>
            </p:cNvPicPr>
            <p:nvPr/>
          </p:nvPicPr>
          <p:blipFill>
            <a:blip r:embed="rId4"/>
            <a:stretch>
              <a:fillRect/>
            </a:stretch>
          </p:blipFill>
          <p:spPr>
            <a:xfrm>
              <a:off x="583828" y="1361080"/>
              <a:ext cx="1371600" cy="1371600"/>
            </a:xfrm>
            <a:prstGeom prst="rect">
              <a:avLst/>
            </a:prstGeom>
          </p:spPr>
        </p:pic>
        <p:pic>
          <p:nvPicPr>
            <p:cNvPr id="26" name="Picture 25" descr="A person smiling in a blue shirt&#10;&#10;Description automatically generated">
              <a:extLst>
                <a:ext uri="{FF2B5EF4-FFF2-40B4-BE49-F238E27FC236}">
                  <a16:creationId xmlns:a16="http://schemas.microsoft.com/office/drawing/2014/main" id="{AE9F1746-2131-419A-4DE6-C8CC97B18DF2}"/>
                </a:ext>
              </a:extLst>
            </p:cNvPr>
            <p:cNvPicPr>
              <a:picLocks noChangeAspect="1"/>
            </p:cNvPicPr>
            <p:nvPr/>
          </p:nvPicPr>
          <p:blipFill>
            <a:blip r:embed="rId5"/>
            <a:stretch>
              <a:fillRect/>
            </a:stretch>
          </p:blipFill>
          <p:spPr>
            <a:xfrm>
              <a:off x="7242524" y="3148217"/>
              <a:ext cx="1371600" cy="1371600"/>
            </a:xfrm>
            <a:prstGeom prst="rect">
              <a:avLst/>
            </a:prstGeom>
          </p:spPr>
        </p:pic>
        <p:pic>
          <p:nvPicPr>
            <p:cNvPr id="27" name="Picture 26" descr="A person smiling at camera&#10;&#10;Description automatically generated">
              <a:extLst>
                <a:ext uri="{FF2B5EF4-FFF2-40B4-BE49-F238E27FC236}">
                  <a16:creationId xmlns:a16="http://schemas.microsoft.com/office/drawing/2014/main" id="{50FF8E00-C01C-F327-1489-1E6D7A8918BF}"/>
                </a:ext>
              </a:extLst>
            </p:cNvPr>
            <p:cNvPicPr>
              <a:picLocks noChangeAspect="1"/>
            </p:cNvPicPr>
            <p:nvPr/>
          </p:nvPicPr>
          <p:blipFill>
            <a:blip r:embed="rId6"/>
            <a:stretch>
              <a:fillRect/>
            </a:stretch>
          </p:blipFill>
          <p:spPr>
            <a:xfrm>
              <a:off x="8830079" y="4971202"/>
              <a:ext cx="1371600" cy="1371600"/>
            </a:xfrm>
            <a:prstGeom prst="rect">
              <a:avLst/>
            </a:prstGeom>
          </p:spPr>
        </p:pic>
        <p:pic>
          <p:nvPicPr>
            <p:cNvPr id="28" name="Picture 27" descr="A person wearing glasses smiling&#10;&#10;Description automatically generated">
              <a:extLst>
                <a:ext uri="{FF2B5EF4-FFF2-40B4-BE49-F238E27FC236}">
                  <a16:creationId xmlns:a16="http://schemas.microsoft.com/office/drawing/2014/main" id="{656A52DC-A3F7-23F6-0D3F-5DCD955B8E1E}"/>
                </a:ext>
              </a:extLst>
            </p:cNvPr>
            <p:cNvPicPr>
              <a:picLocks noChangeAspect="1"/>
            </p:cNvPicPr>
            <p:nvPr/>
          </p:nvPicPr>
          <p:blipFill>
            <a:blip r:embed="rId7"/>
            <a:stretch>
              <a:fillRect/>
            </a:stretch>
          </p:blipFill>
          <p:spPr>
            <a:xfrm>
              <a:off x="10540747" y="3148217"/>
              <a:ext cx="1371600" cy="1371600"/>
            </a:xfrm>
            <a:prstGeom prst="rect">
              <a:avLst/>
            </a:prstGeom>
          </p:spPr>
        </p:pic>
        <p:pic>
          <p:nvPicPr>
            <p:cNvPr id="29" name="Picture 28" descr="A person with a beard&#10;&#10;Description automatically generated">
              <a:extLst>
                <a:ext uri="{FF2B5EF4-FFF2-40B4-BE49-F238E27FC236}">
                  <a16:creationId xmlns:a16="http://schemas.microsoft.com/office/drawing/2014/main" id="{07B4D447-99BB-33D6-2D99-B7A476CF263F}"/>
                </a:ext>
              </a:extLst>
            </p:cNvPr>
            <p:cNvPicPr>
              <a:picLocks noChangeAspect="1"/>
            </p:cNvPicPr>
            <p:nvPr/>
          </p:nvPicPr>
          <p:blipFill>
            <a:blip r:embed="rId8"/>
            <a:stretch>
              <a:fillRect/>
            </a:stretch>
          </p:blipFill>
          <p:spPr>
            <a:xfrm>
              <a:off x="10494137" y="1361080"/>
              <a:ext cx="1371600" cy="1371600"/>
            </a:xfrm>
            <a:prstGeom prst="rect">
              <a:avLst/>
            </a:prstGeom>
          </p:spPr>
        </p:pic>
        <p:pic>
          <p:nvPicPr>
            <p:cNvPr id="30" name="Picture 29" descr="A person smiling at the camera&#10;&#10;Description automatically generated">
              <a:extLst>
                <a:ext uri="{FF2B5EF4-FFF2-40B4-BE49-F238E27FC236}">
                  <a16:creationId xmlns:a16="http://schemas.microsoft.com/office/drawing/2014/main" id="{B3DF63DE-A589-152F-1AA4-56D0EE5E5E02}"/>
                </a:ext>
              </a:extLst>
            </p:cNvPr>
            <p:cNvPicPr>
              <a:picLocks noChangeAspect="1"/>
            </p:cNvPicPr>
            <p:nvPr/>
          </p:nvPicPr>
          <p:blipFill>
            <a:blip r:embed="rId9"/>
            <a:stretch>
              <a:fillRect/>
            </a:stretch>
          </p:blipFill>
          <p:spPr>
            <a:xfrm>
              <a:off x="7183018" y="4971202"/>
              <a:ext cx="1371600" cy="1371600"/>
            </a:xfrm>
            <a:prstGeom prst="rect">
              <a:avLst/>
            </a:prstGeom>
          </p:spPr>
        </p:pic>
        <p:pic>
          <p:nvPicPr>
            <p:cNvPr id="31" name="Picture 30" descr="A close-up of a person&#10;&#10;Description automatically generated">
              <a:extLst>
                <a:ext uri="{FF2B5EF4-FFF2-40B4-BE49-F238E27FC236}">
                  <a16:creationId xmlns:a16="http://schemas.microsoft.com/office/drawing/2014/main" id="{E9D59D97-8722-4717-235D-AD680590E31D}"/>
                </a:ext>
              </a:extLst>
            </p:cNvPr>
            <p:cNvPicPr>
              <a:picLocks noChangeAspect="1"/>
            </p:cNvPicPr>
            <p:nvPr/>
          </p:nvPicPr>
          <p:blipFill>
            <a:blip r:embed="rId10"/>
            <a:stretch>
              <a:fillRect/>
            </a:stretch>
          </p:blipFill>
          <p:spPr>
            <a:xfrm>
              <a:off x="3965698" y="3148217"/>
              <a:ext cx="1371600" cy="1371600"/>
            </a:xfrm>
            <a:prstGeom prst="rect">
              <a:avLst/>
            </a:prstGeom>
          </p:spPr>
        </p:pic>
        <p:pic>
          <p:nvPicPr>
            <p:cNvPr id="32" name="Picture 31" descr="A close-up of a person smiling&#10;&#10;Description automatically generated">
              <a:extLst>
                <a:ext uri="{FF2B5EF4-FFF2-40B4-BE49-F238E27FC236}">
                  <a16:creationId xmlns:a16="http://schemas.microsoft.com/office/drawing/2014/main" id="{40548054-F293-85B3-878C-F625F25B2248}"/>
                </a:ext>
              </a:extLst>
            </p:cNvPr>
            <p:cNvPicPr>
              <a:picLocks noChangeAspect="1"/>
            </p:cNvPicPr>
            <p:nvPr/>
          </p:nvPicPr>
          <p:blipFill>
            <a:blip r:embed="rId11"/>
            <a:stretch>
              <a:fillRect/>
            </a:stretch>
          </p:blipFill>
          <p:spPr>
            <a:xfrm>
              <a:off x="10481241" y="4971202"/>
              <a:ext cx="1371600" cy="1371600"/>
            </a:xfrm>
            <a:prstGeom prst="rect">
              <a:avLst/>
            </a:prstGeom>
          </p:spPr>
        </p:pic>
        <p:pic>
          <p:nvPicPr>
            <p:cNvPr id="33" name="Picture 32" descr="A close-up of a person smiling&#10;&#10;Description automatically generated">
              <a:extLst>
                <a:ext uri="{FF2B5EF4-FFF2-40B4-BE49-F238E27FC236}">
                  <a16:creationId xmlns:a16="http://schemas.microsoft.com/office/drawing/2014/main" id="{431BA50A-B524-EAAA-AA6A-81D33DAEBA19}"/>
                </a:ext>
              </a:extLst>
            </p:cNvPr>
            <p:cNvPicPr>
              <a:picLocks noChangeAspect="1"/>
            </p:cNvPicPr>
            <p:nvPr/>
          </p:nvPicPr>
          <p:blipFill>
            <a:blip r:embed="rId12"/>
            <a:stretch>
              <a:fillRect/>
            </a:stretch>
          </p:blipFill>
          <p:spPr>
            <a:xfrm>
              <a:off x="3902095" y="1361080"/>
              <a:ext cx="1371600" cy="1371600"/>
            </a:xfrm>
            <a:prstGeom prst="rect">
              <a:avLst/>
            </a:prstGeom>
          </p:spPr>
        </p:pic>
        <p:pic>
          <p:nvPicPr>
            <p:cNvPr id="34" name="Picture 33" descr="A person smiling in a circle&#10;&#10;Description automatically generated">
              <a:extLst>
                <a:ext uri="{FF2B5EF4-FFF2-40B4-BE49-F238E27FC236}">
                  <a16:creationId xmlns:a16="http://schemas.microsoft.com/office/drawing/2014/main" id="{79708DB0-0C90-0645-550F-EB34BF840A6D}"/>
                </a:ext>
              </a:extLst>
            </p:cNvPr>
            <p:cNvPicPr>
              <a:picLocks noChangeAspect="1"/>
            </p:cNvPicPr>
            <p:nvPr/>
          </p:nvPicPr>
          <p:blipFill>
            <a:blip r:embed="rId13"/>
            <a:stretch>
              <a:fillRect/>
            </a:stretch>
          </p:blipFill>
          <p:spPr>
            <a:xfrm>
              <a:off x="3906192" y="4971202"/>
              <a:ext cx="1371600" cy="1371600"/>
            </a:xfrm>
            <a:prstGeom prst="rect">
              <a:avLst/>
            </a:prstGeom>
          </p:spPr>
        </p:pic>
        <p:pic>
          <p:nvPicPr>
            <p:cNvPr id="35" name="Picture 34" descr="A close-up of a person smiling&#10;&#10;Description automatically generated">
              <a:extLst>
                <a:ext uri="{FF2B5EF4-FFF2-40B4-BE49-F238E27FC236}">
                  <a16:creationId xmlns:a16="http://schemas.microsoft.com/office/drawing/2014/main" id="{40454AFE-C58F-230B-1A70-96AE36176EAD}"/>
                </a:ext>
              </a:extLst>
            </p:cNvPr>
            <p:cNvPicPr>
              <a:picLocks noChangeAspect="1"/>
            </p:cNvPicPr>
            <p:nvPr/>
          </p:nvPicPr>
          <p:blipFill>
            <a:blip r:embed="rId14"/>
            <a:stretch>
              <a:fillRect/>
            </a:stretch>
          </p:blipFill>
          <p:spPr>
            <a:xfrm>
              <a:off x="7193863" y="1361080"/>
              <a:ext cx="1371600" cy="1371600"/>
            </a:xfrm>
            <a:prstGeom prst="rect">
              <a:avLst/>
            </a:prstGeom>
          </p:spPr>
        </p:pic>
        <p:pic>
          <p:nvPicPr>
            <p:cNvPr id="37" name="Picture 36" descr="A person wearing glasses and a black background&#10;&#10;Description automatically generated">
              <a:extLst>
                <a:ext uri="{FF2B5EF4-FFF2-40B4-BE49-F238E27FC236}">
                  <a16:creationId xmlns:a16="http://schemas.microsoft.com/office/drawing/2014/main" id="{68849B3F-846C-F134-9763-79A435010231}"/>
                </a:ext>
              </a:extLst>
            </p:cNvPr>
            <p:cNvPicPr>
              <a:picLocks noChangeAspect="1"/>
            </p:cNvPicPr>
            <p:nvPr/>
          </p:nvPicPr>
          <p:blipFill>
            <a:blip r:embed="rId15"/>
            <a:stretch>
              <a:fillRect/>
            </a:stretch>
          </p:blipFill>
          <p:spPr>
            <a:xfrm>
              <a:off x="5546802" y="1361080"/>
              <a:ext cx="1371600" cy="1371600"/>
            </a:xfrm>
            <a:prstGeom prst="rect">
              <a:avLst/>
            </a:prstGeom>
          </p:spPr>
        </p:pic>
        <p:pic>
          <p:nvPicPr>
            <p:cNvPr id="38" name="Picture 37" descr="A person wearing glasses and smiling&#10;&#10;Description automatically generated">
              <a:extLst>
                <a:ext uri="{FF2B5EF4-FFF2-40B4-BE49-F238E27FC236}">
                  <a16:creationId xmlns:a16="http://schemas.microsoft.com/office/drawing/2014/main" id="{69747691-8474-1967-28E3-773CC1A012A7}"/>
                </a:ext>
              </a:extLst>
            </p:cNvPr>
            <p:cNvPicPr>
              <a:picLocks noChangeAspect="1"/>
            </p:cNvPicPr>
            <p:nvPr/>
          </p:nvPicPr>
          <p:blipFill>
            <a:blip r:embed="rId16"/>
            <a:stretch>
              <a:fillRect/>
            </a:stretch>
          </p:blipFill>
          <p:spPr>
            <a:xfrm>
              <a:off x="8845025" y="1361080"/>
              <a:ext cx="1371600" cy="1371600"/>
            </a:xfrm>
            <a:prstGeom prst="rect">
              <a:avLst/>
            </a:prstGeom>
          </p:spPr>
        </p:pic>
        <p:pic>
          <p:nvPicPr>
            <p:cNvPr id="39" name="Picture 38" descr="A close-up of a person smiling&#10;&#10;Description automatically generated">
              <a:extLst>
                <a:ext uri="{FF2B5EF4-FFF2-40B4-BE49-F238E27FC236}">
                  <a16:creationId xmlns:a16="http://schemas.microsoft.com/office/drawing/2014/main" id="{22E2128C-38DC-E353-89B3-50F0876CF64D}"/>
                </a:ext>
              </a:extLst>
            </p:cNvPr>
            <p:cNvPicPr>
              <a:picLocks noChangeAspect="1"/>
            </p:cNvPicPr>
            <p:nvPr/>
          </p:nvPicPr>
          <p:blipFill>
            <a:blip r:embed="rId17"/>
            <a:stretch>
              <a:fillRect/>
            </a:stretch>
          </p:blipFill>
          <p:spPr>
            <a:xfrm>
              <a:off x="2220044" y="4971202"/>
              <a:ext cx="1371600" cy="1371600"/>
            </a:xfrm>
            <a:prstGeom prst="rect">
              <a:avLst/>
            </a:prstGeom>
          </p:spPr>
        </p:pic>
        <p:pic>
          <p:nvPicPr>
            <p:cNvPr id="40" name="Picture 39" descr="A person with beard and blue glasses smiling&#10;&#10;Description automatically generated">
              <a:extLst>
                <a:ext uri="{FF2B5EF4-FFF2-40B4-BE49-F238E27FC236}">
                  <a16:creationId xmlns:a16="http://schemas.microsoft.com/office/drawing/2014/main" id="{ECCCBBCB-D634-BA40-9694-4FE1559E8663}"/>
                </a:ext>
              </a:extLst>
            </p:cNvPr>
            <p:cNvPicPr>
              <a:picLocks noChangeAspect="1"/>
            </p:cNvPicPr>
            <p:nvPr/>
          </p:nvPicPr>
          <p:blipFill>
            <a:blip r:embed="rId18"/>
            <a:stretch>
              <a:fillRect/>
            </a:stretch>
          </p:blipFill>
          <p:spPr>
            <a:xfrm>
              <a:off x="5597817" y="3148217"/>
              <a:ext cx="1371600" cy="1371600"/>
            </a:xfrm>
            <a:prstGeom prst="rect">
              <a:avLst/>
            </a:prstGeom>
          </p:spPr>
        </p:pic>
        <p:pic>
          <p:nvPicPr>
            <p:cNvPr id="41" name="Picture 40" descr="A close-up of a person&#10;&#10;Description automatically generated">
              <a:extLst>
                <a:ext uri="{FF2B5EF4-FFF2-40B4-BE49-F238E27FC236}">
                  <a16:creationId xmlns:a16="http://schemas.microsoft.com/office/drawing/2014/main" id="{2DFE088D-A98B-96A1-5AF3-A4C6CDE9A0E5}"/>
                </a:ext>
              </a:extLst>
            </p:cNvPr>
            <p:cNvPicPr>
              <a:picLocks noChangeAspect="1"/>
            </p:cNvPicPr>
            <p:nvPr/>
          </p:nvPicPr>
          <p:blipFill>
            <a:blip r:embed="rId19"/>
            <a:stretch>
              <a:fillRect/>
            </a:stretch>
          </p:blipFill>
          <p:spPr>
            <a:xfrm>
              <a:off x="509522" y="4971202"/>
              <a:ext cx="1372197" cy="1369729"/>
            </a:xfrm>
            <a:prstGeom prst="rect">
              <a:avLst/>
            </a:prstGeom>
          </p:spPr>
        </p:pic>
        <p:pic>
          <p:nvPicPr>
            <p:cNvPr id="42" name="Picture 41">
              <a:extLst>
                <a:ext uri="{FF2B5EF4-FFF2-40B4-BE49-F238E27FC236}">
                  <a16:creationId xmlns:a16="http://schemas.microsoft.com/office/drawing/2014/main" id="{B07BEC38-1362-CBD9-FACC-7839DBD7E7A4}"/>
                </a:ext>
              </a:extLst>
            </p:cNvPr>
            <p:cNvPicPr>
              <a:picLocks noChangeAspect="1"/>
            </p:cNvPicPr>
            <p:nvPr/>
          </p:nvPicPr>
          <p:blipFill>
            <a:blip r:embed="rId20" cstate="screen">
              <a:extLst>
                <a:ext uri="{28A0092B-C50C-407E-A947-70E740481C1C}">
                  <a14:useLocalDpi xmlns:a14="http://schemas.microsoft.com/office/drawing/2010/main"/>
                </a:ext>
              </a:extLst>
            </a:blip>
            <a:srcRect/>
            <a:stretch>
              <a:fillRect/>
            </a:stretch>
          </p:blipFill>
          <p:spPr>
            <a:xfrm>
              <a:off x="8575312" y="4538105"/>
              <a:ext cx="1950889" cy="259335"/>
            </a:xfrm>
            <a:prstGeom prst="rect">
              <a:avLst/>
            </a:prstGeom>
          </p:spPr>
        </p:pic>
        <p:pic>
          <p:nvPicPr>
            <p:cNvPr id="43" name="Picture 42" descr="A person smiling at camera&#10;&#10;Description automatically generated">
              <a:extLst>
                <a:ext uri="{FF2B5EF4-FFF2-40B4-BE49-F238E27FC236}">
                  <a16:creationId xmlns:a16="http://schemas.microsoft.com/office/drawing/2014/main" id="{7322B884-FA57-FD29-BB90-034203396D02}"/>
                </a:ext>
              </a:extLst>
            </p:cNvPr>
            <p:cNvPicPr>
              <a:picLocks noChangeAspect="1"/>
            </p:cNvPicPr>
            <p:nvPr/>
          </p:nvPicPr>
          <p:blipFill>
            <a:blip r:embed="rId21"/>
            <a:stretch>
              <a:fillRect/>
            </a:stretch>
          </p:blipFill>
          <p:spPr>
            <a:xfrm>
              <a:off x="8889585" y="3148217"/>
              <a:ext cx="1408176" cy="1408176"/>
            </a:xfrm>
            <a:prstGeom prst="rect">
              <a:avLst/>
            </a:prstGeom>
          </p:spPr>
        </p:pic>
        <p:grpSp>
          <p:nvGrpSpPr>
            <p:cNvPr id="44" name="Group 43">
              <a:extLst>
                <a:ext uri="{FF2B5EF4-FFF2-40B4-BE49-F238E27FC236}">
                  <a16:creationId xmlns:a16="http://schemas.microsoft.com/office/drawing/2014/main" id="{CB2E1767-EA6C-7E6C-78B5-1AFC4B0D2123}"/>
                </a:ext>
              </a:extLst>
            </p:cNvPr>
            <p:cNvGrpSpPr/>
            <p:nvPr/>
          </p:nvGrpSpPr>
          <p:grpSpPr>
            <a:xfrm>
              <a:off x="2279550" y="3148217"/>
              <a:ext cx="1371600" cy="1371600"/>
              <a:chOff x="6096000" y="1669415"/>
              <a:chExt cx="1371600" cy="1371600"/>
            </a:xfrm>
          </p:grpSpPr>
          <p:pic>
            <p:nvPicPr>
              <p:cNvPr id="49" name="Picture 48" descr="A person with a beard&#10;&#10;Description automatically generated">
                <a:extLst>
                  <a:ext uri="{FF2B5EF4-FFF2-40B4-BE49-F238E27FC236}">
                    <a16:creationId xmlns:a16="http://schemas.microsoft.com/office/drawing/2014/main" id="{6D4F9C46-CD30-6986-AD7B-7B91297FA21B}"/>
                  </a:ext>
                </a:extLst>
              </p:cNvPr>
              <p:cNvPicPr>
                <a:picLocks noChangeAspect="1"/>
              </p:cNvPicPr>
              <p:nvPr/>
            </p:nvPicPr>
            <p:blipFill>
              <a:blip r:embed="rId8"/>
              <a:stretch>
                <a:fillRect/>
              </a:stretch>
            </p:blipFill>
            <p:spPr>
              <a:xfrm>
                <a:off x="6096000" y="1669415"/>
                <a:ext cx="1371600" cy="1371600"/>
              </a:xfrm>
              <a:prstGeom prst="rect">
                <a:avLst/>
              </a:prstGeom>
            </p:spPr>
          </p:pic>
          <p:sp>
            <p:nvSpPr>
              <p:cNvPr id="50" name="Oval 49">
                <a:extLst>
                  <a:ext uri="{FF2B5EF4-FFF2-40B4-BE49-F238E27FC236}">
                    <a16:creationId xmlns:a16="http://schemas.microsoft.com/office/drawing/2014/main" id="{614AC35B-2927-907C-5BE8-80BB5F5AD7E2}"/>
                  </a:ext>
                </a:extLst>
              </p:cNvPr>
              <p:cNvSpPr/>
              <p:nvPr/>
            </p:nvSpPr>
            <p:spPr>
              <a:xfrm>
                <a:off x="6168736" y="1735282"/>
                <a:ext cx="1184563" cy="120188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9CB80A1B-115A-2699-DE41-D10B494C5E23}"/>
                  </a:ext>
                </a:extLst>
              </p:cNvPr>
              <p:cNvSpPr/>
              <p:nvPr/>
            </p:nvSpPr>
            <p:spPr>
              <a:xfrm>
                <a:off x="6168736" y="1735281"/>
                <a:ext cx="1184563" cy="1201881"/>
              </a:xfrm>
              <a:prstGeom prst="ellipse">
                <a:avLst/>
              </a:prstGeom>
              <a:blipFill>
                <a:blip r:embed="rId2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a:extLst>
                <a:ext uri="{FF2B5EF4-FFF2-40B4-BE49-F238E27FC236}">
                  <a16:creationId xmlns:a16="http://schemas.microsoft.com/office/drawing/2014/main" id="{E2FAA6DB-80BA-5E05-106D-5F2D1AB7FC45}"/>
                </a:ext>
              </a:extLst>
            </p:cNvPr>
            <p:cNvSpPr txBox="1"/>
            <p:nvPr/>
          </p:nvSpPr>
          <p:spPr>
            <a:xfrm>
              <a:off x="2205244" y="4538105"/>
              <a:ext cx="1436909" cy="276999"/>
            </a:xfrm>
            <a:prstGeom prst="rect">
              <a:avLst/>
            </a:prstGeom>
            <a:noFill/>
          </p:spPr>
          <p:txBody>
            <a:bodyPr wrap="square" rtlCol="0">
              <a:spAutoFit/>
            </a:bodyPr>
            <a:lstStyle/>
            <a:p>
              <a:pPr algn="ctr"/>
              <a:r>
                <a:rPr lang="en-US" sz="1200" b="1"/>
                <a:t>Donna Cauley</a:t>
              </a:r>
            </a:p>
          </p:txBody>
        </p:sp>
        <p:pic>
          <p:nvPicPr>
            <p:cNvPr id="46" name="Picture 45">
              <a:extLst>
                <a:ext uri="{FF2B5EF4-FFF2-40B4-BE49-F238E27FC236}">
                  <a16:creationId xmlns:a16="http://schemas.microsoft.com/office/drawing/2014/main" id="{20EB4934-6319-02FA-45CB-002F57D22644}"/>
                </a:ext>
              </a:extLst>
            </p:cNvPr>
            <p:cNvPicPr>
              <a:picLocks noChangeAspect="1"/>
            </p:cNvPicPr>
            <p:nvPr/>
          </p:nvPicPr>
          <p:blipFill>
            <a:blip r:embed="rId23" cstate="screen">
              <a:extLst>
                <a:ext uri="{28A0092B-C50C-407E-A947-70E740481C1C}">
                  <a14:useLocalDpi xmlns:a14="http://schemas.microsoft.com/office/drawing/2010/main"/>
                </a:ext>
              </a:extLst>
            </a:blip>
            <a:srcRect/>
            <a:stretch>
              <a:fillRect/>
            </a:stretch>
          </p:blipFill>
          <p:spPr>
            <a:xfrm>
              <a:off x="294183" y="3201000"/>
              <a:ext cx="1950889" cy="1388759"/>
            </a:xfrm>
            <a:prstGeom prst="rect">
              <a:avLst/>
            </a:prstGeom>
          </p:spPr>
        </p:pic>
        <p:pic>
          <p:nvPicPr>
            <p:cNvPr id="47" name="Picture 46" descr="A person with glasses and a mustache&#10;&#10;Description automatically generated">
              <a:extLst>
                <a:ext uri="{FF2B5EF4-FFF2-40B4-BE49-F238E27FC236}">
                  <a16:creationId xmlns:a16="http://schemas.microsoft.com/office/drawing/2014/main" id="{B5037278-B332-4BDE-4167-6E05E1CC8AD0}"/>
                </a:ext>
              </a:extLst>
            </p:cNvPr>
            <p:cNvPicPr>
              <a:picLocks noChangeAspect="1"/>
            </p:cNvPicPr>
            <p:nvPr/>
          </p:nvPicPr>
          <p:blipFill>
            <a:blip r:embed="rId24"/>
            <a:stretch>
              <a:fillRect/>
            </a:stretch>
          </p:blipFill>
          <p:spPr>
            <a:xfrm>
              <a:off x="2269976" y="1361080"/>
              <a:ext cx="1371600" cy="1371600"/>
            </a:xfrm>
            <a:prstGeom prst="rect">
              <a:avLst/>
            </a:prstGeom>
          </p:spPr>
        </p:pic>
        <p:sp>
          <p:nvSpPr>
            <p:cNvPr id="48" name="TextBox 47">
              <a:extLst>
                <a:ext uri="{FF2B5EF4-FFF2-40B4-BE49-F238E27FC236}">
                  <a16:creationId xmlns:a16="http://schemas.microsoft.com/office/drawing/2014/main" id="{45D0A738-624C-ABFA-6296-79CF1035E364}"/>
                </a:ext>
              </a:extLst>
            </p:cNvPr>
            <p:cNvSpPr txBox="1"/>
            <p:nvPr/>
          </p:nvSpPr>
          <p:spPr>
            <a:xfrm>
              <a:off x="539895" y="4538105"/>
              <a:ext cx="1436909" cy="276999"/>
            </a:xfrm>
            <a:prstGeom prst="rect">
              <a:avLst/>
            </a:prstGeom>
            <a:noFill/>
          </p:spPr>
          <p:txBody>
            <a:bodyPr wrap="square" rtlCol="0">
              <a:spAutoFit/>
            </a:bodyPr>
            <a:lstStyle/>
            <a:p>
              <a:pPr algn="ctr"/>
              <a:r>
                <a:rPr lang="en-US" sz="1200" b="1"/>
                <a:t>Amy Buffington</a:t>
              </a:r>
            </a:p>
          </p:txBody>
        </p:sp>
      </p:grpSp>
    </p:spTree>
    <p:extLst>
      <p:ext uri="{BB962C8B-B14F-4D97-AF65-F5344CB8AC3E}">
        <p14:creationId xmlns:p14="http://schemas.microsoft.com/office/powerpoint/2010/main" val="4113103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D5F91-7CB6-85B7-CDD3-B853B21B62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BD28C2-4F68-5349-5DB5-805D82F6EE4D}"/>
              </a:ext>
            </a:extLst>
          </p:cNvPr>
          <p:cNvSpPr>
            <a:spLocks noGrp="1"/>
          </p:cNvSpPr>
          <p:nvPr>
            <p:ph type="title"/>
          </p:nvPr>
        </p:nvSpPr>
        <p:spPr/>
        <p:txBody>
          <a:bodyPr/>
          <a:lstStyle/>
          <a:p>
            <a:r>
              <a:rPr lang="en-US"/>
              <a:t>Session Outcomes</a:t>
            </a:r>
          </a:p>
        </p:txBody>
      </p:sp>
      <p:sp>
        <p:nvSpPr>
          <p:cNvPr id="3" name="Content Placeholder 2">
            <a:extLst>
              <a:ext uri="{FF2B5EF4-FFF2-40B4-BE49-F238E27FC236}">
                <a16:creationId xmlns:a16="http://schemas.microsoft.com/office/drawing/2014/main" id="{688DCF07-BBF0-DF2B-3A73-B96A77F536EA}"/>
              </a:ext>
            </a:extLst>
          </p:cNvPr>
          <p:cNvSpPr>
            <a:spLocks noGrp="1"/>
          </p:cNvSpPr>
          <p:nvPr>
            <p:ph idx="1"/>
          </p:nvPr>
        </p:nvSpPr>
        <p:spPr/>
        <p:txBody>
          <a:bodyPr>
            <a:noAutofit/>
          </a:bodyPr>
          <a:lstStyle/>
          <a:p>
            <a:pPr marL="342900" marR="0" lvl="0" indent="-342900">
              <a:lnSpc>
                <a:spcPct val="100000"/>
              </a:lnSpc>
              <a:spcBef>
                <a:spcPts val="0"/>
              </a:spcBef>
              <a:spcAft>
                <a:spcPts val="0"/>
              </a:spcAft>
              <a:buFont typeface="+mj-lt"/>
              <a:buAutoNum type="arabicPeriod"/>
            </a:pPr>
            <a:r>
              <a:rPr lang="en-US" sz="2600"/>
              <a:t>Interpret social validity, treatment integrity, and spring screening data at the school- and classroom-level to identify successes and focus areas relative to Ci3T implementation.</a:t>
            </a:r>
          </a:p>
          <a:p>
            <a:pPr marL="342900" marR="0" lvl="0" indent="-342900">
              <a:lnSpc>
                <a:spcPct val="100000"/>
              </a:lnSpc>
              <a:spcBef>
                <a:spcPts val="0"/>
              </a:spcBef>
              <a:spcAft>
                <a:spcPts val="0"/>
              </a:spcAft>
              <a:buFont typeface="+mj-lt"/>
              <a:buAutoNum type="arabicPeriod"/>
            </a:pPr>
            <a:r>
              <a:rPr lang="en-US" sz="2600"/>
              <a:t>Use needs of faculty, staff, and students – as identified in social validity, treatment integrity, and spring screening data – to inform professional learning for faculty and staff, use of effective practices to support students (e.g., low-intensity strategies, Tier 2 and 3 interventions), and updates to your school’s Ci3T Implementation Manual. </a:t>
            </a:r>
          </a:p>
        </p:txBody>
      </p:sp>
      <p:pic>
        <p:nvPicPr>
          <p:cNvPr id="5" name="Picture 4" descr="A screenshot of a computer&#10;&#10;Description automatically generated">
            <a:extLst>
              <a:ext uri="{FF2B5EF4-FFF2-40B4-BE49-F238E27FC236}">
                <a16:creationId xmlns:a16="http://schemas.microsoft.com/office/drawing/2014/main" id="{F52F5347-D147-7E87-DC8E-380AFBE54B1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80646" y="5400089"/>
            <a:ext cx="1891037" cy="1325563"/>
          </a:xfrm>
          <a:prstGeom prst="rect">
            <a:avLst/>
          </a:prstGeom>
        </p:spPr>
      </p:pic>
      <p:sp>
        <p:nvSpPr>
          <p:cNvPr id="4" name="Rectangle 3">
            <a:extLst>
              <a:ext uri="{FF2B5EF4-FFF2-40B4-BE49-F238E27FC236}">
                <a16:creationId xmlns:a16="http://schemas.microsoft.com/office/drawing/2014/main" id="{07418814-E67A-C389-F5FA-636EFC504B07}"/>
              </a:ext>
            </a:extLst>
          </p:cNvPr>
          <p:cNvSpPr/>
          <p:nvPr/>
        </p:nvSpPr>
        <p:spPr>
          <a:xfrm>
            <a:off x="838200" y="1539642"/>
            <a:ext cx="10808368" cy="152042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6253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4030-BB73-9B81-7796-1FB4757D7F1D}"/>
              </a:ext>
            </a:extLst>
          </p:cNvPr>
          <p:cNvSpPr>
            <a:spLocks noGrp="1"/>
          </p:cNvSpPr>
          <p:nvPr>
            <p:ph type="title"/>
          </p:nvPr>
        </p:nvSpPr>
        <p:spPr/>
        <p:txBody>
          <a:bodyPr/>
          <a:lstStyle/>
          <a:p>
            <a:r>
              <a:rPr lang="en-US"/>
              <a:t>Procedures for Monitoring</a:t>
            </a:r>
          </a:p>
        </p:txBody>
      </p:sp>
      <p:sp>
        <p:nvSpPr>
          <p:cNvPr id="3" name="Text Placeholder 2">
            <a:extLst>
              <a:ext uri="{FF2B5EF4-FFF2-40B4-BE49-F238E27FC236}">
                <a16:creationId xmlns:a16="http://schemas.microsoft.com/office/drawing/2014/main" id="{3FA78B28-EDDC-40F1-AD82-44754BCDBF19}"/>
              </a:ext>
            </a:extLst>
          </p:cNvPr>
          <p:cNvSpPr>
            <a:spLocks noGrp="1"/>
          </p:cNvSpPr>
          <p:nvPr>
            <p:ph type="body" idx="1"/>
          </p:nvPr>
        </p:nvSpPr>
        <p:spPr/>
        <p:txBody>
          <a:bodyPr/>
          <a:lstStyle/>
          <a:p>
            <a:r>
              <a:rPr lang="en-US" b="1"/>
              <a:t>Review your School’s Social Validity &amp; Treatment Integrity Data</a:t>
            </a:r>
          </a:p>
          <a:p>
            <a:r>
              <a:rPr lang="en-US"/>
              <a:t>Review your School’s Spring Screening Data</a:t>
            </a:r>
          </a:p>
        </p:txBody>
      </p:sp>
      <p:sp>
        <p:nvSpPr>
          <p:cNvPr id="6" name="Rectangle">
            <a:extLst>
              <a:ext uri="{FF2B5EF4-FFF2-40B4-BE49-F238E27FC236}">
                <a16:creationId xmlns:a16="http://schemas.microsoft.com/office/drawing/2014/main" id="{6F7A8838-CEEA-0EE1-23F6-9847E0C00A2A}"/>
              </a:ext>
            </a:extLst>
          </p:cNvPr>
          <p:cNvSpPr/>
          <p:nvPr/>
        </p:nvSpPr>
        <p:spPr>
          <a:xfrm>
            <a:off x="1093627" y="5812970"/>
            <a:ext cx="9688783" cy="840203"/>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kern="0" dirty="0">
                <a:solidFill>
                  <a:schemeClr val="bg1"/>
                </a:solidFill>
                <a:cs typeface="Arial"/>
              </a:rPr>
              <a:t>1.19 DECISION MAKING WITH FIDELITY DATA</a:t>
            </a:r>
          </a:p>
          <a:p>
            <a:r>
              <a:rPr lang="en-US" sz="1400" dirty="0">
                <a:solidFill>
                  <a:schemeClr val="bg1"/>
                </a:solidFill>
              </a:rPr>
              <a:t>Tier 1 leadership team reviews and uses schoolwide (e.g., TFI, </a:t>
            </a:r>
            <a:r>
              <a:rPr lang="en-US" sz="1400" dirty="0" err="1">
                <a:solidFill>
                  <a:schemeClr val="bg1"/>
                </a:solidFill>
              </a:rPr>
              <a:t>BoQ</a:t>
            </a:r>
            <a:r>
              <a:rPr lang="en-US" sz="1400" dirty="0">
                <a:solidFill>
                  <a:schemeClr val="bg1"/>
                </a:solidFill>
              </a:rPr>
              <a:t>, TIC, SAS, SET) and other fidelity data (e.g.,</a:t>
            </a:r>
          </a:p>
          <a:p>
            <a:r>
              <a:rPr lang="en-US" sz="1400" dirty="0">
                <a:solidFill>
                  <a:schemeClr val="bg1"/>
                </a:solidFill>
              </a:rPr>
              <a:t>classroom implementation, Tier 1 SEB curriculum, staff wellness systems) at least annually.</a:t>
            </a:r>
          </a:p>
        </p:txBody>
      </p:sp>
      <p:pic>
        <p:nvPicPr>
          <p:cNvPr id="8" name="Picture 7" descr="Tiered Fidelity Inventory (TFI) Manual - Version 3">
            <a:extLst>
              <a:ext uri="{FF2B5EF4-FFF2-40B4-BE49-F238E27FC236}">
                <a16:creationId xmlns:a16="http://schemas.microsoft.com/office/drawing/2014/main" id="{9036F30B-E7EC-4CED-3181-E55B337E0B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238714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973DD-18A6-EC51-FE8C-CEC346FB24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123E56-5F18-AAE6-0682-99E937CB707D}"/>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CFF6AA75-2005-7167-38F8-9FABE4F2631B}"/>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ACCCCE1E-CB75-7FA8-C0FB-CB901D299CD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147A8637-566A-AFFE-AD98-2D0D87093D4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B9C25D91-58D5-2950-007D-5CD1B6BF7C0C}"/>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571383" y="5230112"/>
            <a:ext cx="2379117" cy="1369247"/>
          </a:xfrm>
          <a:prstGeom prst="rect">
            <a:avLst/>
          </a:prstGeom>
          <a:ln w="6350">
            <a:solidFill>
              <a:schemeClr val="tx1">
                <a:lumMod val="50000"/>
                <a:lumOff val="50000"/>
              </a:schemeClr>
            </a:solidFill>
          </a:ln>
        </p:spPr>
      </p:pic>
      <p:sp>
        <p:nvSpPr>
          <p:cNvPr id="5" name="Rectangle 4">
            <a:extLst>
              <a:ext uri="{FF2B5EF4-FFF2-40B4-BE49-F238E27FC236}">
                <a16:creationId xmlns:a16="http://schemas.microsoft.com/office/drawing/2014/main" id="{DD963159-8D78-2CD2-848A-F55900F29C02}"/>
              </a:ext>
            </a:extLst>
          </p:cNvPr>
          <p:cNvSpPr/>
          <p:nvPr/>
        </p:nvSpPr>
        <p:spPr>
          <a:xfrm>
            <a:off x="372618" y="1564681"/>
            <a:ext cx="11666764" cy="3424795"/>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954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46F7-69B8-436A-922F-C57D4C7CBF48}"/>
              </a:ext>
            </a:extLst>
          </p:cNvPr>
          <p:cNvSpPr>
            <a:spLocks noGrp="1"/>
          </p:cNvSpPr>
          <p:nvPr>
            <p:ph type="title"/>
          </p:nvPr>
        </p:nvSpPr>
        <p:spPr/>
        <p:txBody>
          <a:bodyPr/>
          <a:lstStyle/>
          <a:p>
            <a:r>
              <a:rPr lang="en-US"/>
              <a:t>Social Validity</a:t>
            </a:r>
            <a:br>
              <a:rPr lang="en-US"/>
            </a:br>
            <a:r>
              <a:rPr lang="en-US" sz="3600" b="0"/>
              <a:t>How do stakeholders view the plan?</a:t>
            </a:r>
            <a:endParaRPr lang="en-US" b="0"/>
          </a:p>
        </p:txBody>
      </p:sp>
      <p:sp>
        <p:nvSpPr>
          <p:cNvPr id="3" name="Content Placeholder 2">
            <a:extLst>
              <a:ext uri="{FF2B5EF4-FFF2-40B4-BE49-F238E27FC236}">
                <a16:creationId xmlns:a16="http://schemas.microsoft.com/office/drawing/2014/main" id="{0011C927-B951-4BCA-A472-0ED48151A858}"/>
              </a:ext>
            </a:extLst>
          </p:cNvPr>
          <p:cNvSpPr>
            <a:spLocks noGrp="1"/>
          </p:cNvSpPr>
          <p:nvPr>
            <p:ph idx="1"/>
          </p:nvPr>
        </p:nvSpPr>
        <p:spPr>
          <a:xfrm>
            <a:off x="838200" y="1825625"/>
            <a:ext cx="10515600" cy="4667250"/>
          </a:xfrm>
        </p:spPr>
        <p:txBody>
          <a:bodyPr>
            <a:normAutofit/>
          </a:bodyPr>
          <a:lstStyle/>
          <a:p>
            <a:pPr marL="0" lvl="0" indent="0"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Social validity refers to the level of:</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significance of intervention </a:t>
            </a:r>
            <a:r>
              <a:rPr lang="en-US" sz="2800" u="sng">
                <a:latin typeface="Arial" panose="020B0604020202020204" pitchFamily="34" charset="0"/>
                <a:cs typeface="Arial" panose="020B0604020202020204" pitchFamily="34" charset="0"/>
              </a:rPr>
              <a:t>goals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acceptability of intervention </a:t>
            </a:r>
            <a:r>
              <a:rPr lang="en-US" sz="2800" u="sng">
                <a:latin typeface="Arial" panose="020B0604020202020204" pitchFamily="34" charset="0"/>
                <a:cs typeface="Arial" panose="020B0604020202020204" pitchFamily="34" charset="0"/>
              </a:rPr>
              <a:t>procedures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importance of intervention </a:t>
            </a:r>
            <a:r>
              <a:rPr lang="en-US" sz="2800" u="sng">
                <a:latin typeface="Arial" panose="020B0604020202020204" pitchFamily="34" charset="0"/>
                <a:cs typeface="Arial" panose="020B0604020202020204" pitchFamily="34" charset="0"/>
              </a:rPr>
              <a:t>outcomes</a:t>
            </a:r>
          </a:p>
          <a:p>
            <a:pPr marL="0" lvl="0" indent="0" algn="r"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(Wolf, 1978)</a:t>
            </a:r>
          </a:p>
          <a:p>
            <a:pPr marL="0" indent="0" fontAlgn="base">
              <a:spcBef>
                <a:spcPct val="0"/>
              </a:spcBef>
              <a:spcAft>
                <a:spcPct val="0"/>
              </a:spcAft>
              <a:buFont typeface="Arial" panose="020B0604020202020204" pitchFamily="34" charset="0"/>
              <a:buNone/>
              <a:defRPr/>
            </a:pPr>
            <a:endParaRPr lang="en-US">
              <a:solidFill>
                <a:prstClr val="black"/>
              </a:solidFill>
              <a:latin typeface="Arial" panose="020B0604020202020204" pitchFamily="34" charset="0"/>
              <a:cs typeface="Arial" panose="020B0604020202020204" pitchFamily="34" charset="0"/>
            </a:endParaRPr>
          </a:p>
          <a:p>
            <a:pPr marL="0" indent="0" fontAlgn="base">
              <a:spcBef>
                <a:spcPct val="0"/>
              </a:spcBef>
              <a:spcAft>
                <a:spcPct val="0"/>
              </a:spcAft>
              <a:buFont typeface="Arial" panose="020B0604020202020204" pitchFamily="34" charset="0"/>
              <a:buNone/>
              <a:defRPr/>
            </a:pPr>
            <a:r>
              <a:rPr lang="en-US">
                <a:solidFill>
                  <a:prstClr val="black"/>
                </a:solidFill>
                <a:latin typeface="Arial" panose="020B0604020202020204" pitchFamily="34" charset="0"/>
                <a:cs typeface="Arial" panose="020B0604020202020204" pitchFamily="34" charset="0"/>
              </a:rPr>
              <a:t>Assessed using the Primary Intervention Rating Scale (PIRS)</a:t>
            </a:r>
          </a:p>
        </p:txBody>
      </p:sp>
      <p:graphicFrame>
        <p:nvGraphicFramePr>
          <p:cNvPr id="6" name="Table 5">
            <a:extLst>
              <a:ext uri="{FF2B5EF4-FFF2-40B4-BE49-F238E27FC236}">
                <a16:creationId xmlns:a16="http://schemas.microsoft.com/office/drawing/2014/main" id="{2A3820A1-E177-4AC3-A92B-A90ECDF74B2B}"/>
              </a:ext>
            </a:extLst>
          </p:cNvPr>
          <p:cNvGraphicFramePr>
            <a:graphicFrameLocks noGrp="1"/>
          </p:cNvGraphicFramePr>
          <p:nvPr>
            <p:extLst>
              <p:ext uri="{D42A27DB-BD31-4B8C-83A1-F6EECF244321}">
                <p14:modId xmlns:p14="http://schemas.microsoft.com/office/powerpoint/2010/main" val="4114087742"/>
              </p:ext>
            </p:extLst>
          </p:nvPr>
        </p:nvGraphicFramePr>
        <p:xfrm>
          <a:off x="838200" y="5125768"/>
          <a:ext cx="10515600" cy="1244373"/>
        </p:xfrm>
        <a:graphic>
          <a:graphicData uri="http://schemas.openxmlformats.org/drawingml/2006/table">
            <a:tbl>
              <a:tblPr firstRow="1" bandRow="1">
                <a:tableStyleId>{7DF18680-E054-41AD-8BC1-D1AEF772440D}</a:tableStyleId>
              </a:tblPr>
              <a:tblGrid>
                <a:gridCol w="2791753">
                  <a:extLst>
                    <a:ext uri="{9D8B030D-6E8A-4147-A177-3AD203B41FA5}">
                      <a16:colId xmlns:a16="http://schemas.microsoft.com/office/drawing/2014/main" val="20000"/>
                    </a:ext>
                  </a:extLst>
                </a:gridCol>
                <a:gridCol w="2034406">
                  <a:extLst>
                    <a:ext uri="{9D8B030D-6E8A-4147-A177-3AD203B41FA5}">
                      <a16:colId xmlns:a16="http://schemas.microsoft.com/office/drawing/2014/main" val="20001"/>
                    </a:ext>
                  </a:extLst>
                </a:gridCol>
                <a:gridCol w="1967106">
                  <a:extLst>
                    <a:ext uri="{9D8B030D-6E8A-4147-A177-3AD203B41FA5}">
                      <a16:colId xmlns:a16="http://schemas.microsoft.com/office/drawing/2014/main" val="20002"/>
                    </a:ext>
                  </a:extLst>
                </a:gridCol>
                <a:gridCol w="1825855">
                  <a:extLst>
                    <a:ext uri="{9D8B030D-6E8A-4147-A177-3AD203B41FA5}">
                      <a16:colId xmlns:a16="http://schemas.microsoft.com/office/drawing/2014/main" val="20003"/>
                    </a:ext>
                  </a:extLst>
                </a:gridCol>
                <a:gridCol w="1896480">
                  <a:extLst>
                    <a:ext uri="{9D8B030D-6E8A-4147-A177-3AD203B41FA5}">
                      <a16:colId xmlns:a16="http://schemas.microsoft.com/office/drawing/2014/main" val="20004"/>
                    </a:ext>
                  </a:extLst>
                </a:gridCol>
              </a:tblGrid>
              <a:tr h="3657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Year</a:t>
                      </a:r>
                    </a:p>
                  </a:txBody>
                  <a:tcPr marT="45715" marB="45715" anchor="ctr">
                    <a:solidFill>
                      <a:schemeClr val="accent5"/>
                    </a:solidFill>
                  </a:tcPr>
                </a:tc>
                <a:tc gridSpan="2">
                  <a:txBody>
                    <a:bodyPr/>
                    <a:lstStyle/>
                    <a:p>
                      <a:pPr algn="ctr"/>
                      <a:r>
                        <a:rPr lang="en-US" sz="2000"/>
                        <a:t>Fall</a:t>
                      </a:r>
                    </a:p>
                  </a:txBody>
                  <a:tcPr marT="45715" marB="45715" anchor="ctr">
                    <a:solidFill>
                      <a:schemeClr val="accent5"/>
                    </a:solidFill>
                  </a:tcPr>
                </a:tc>
                <a:tc hMerge="1">
                  <a:txBody>
                    <a:bodyPr/>
                    <a:lstStyle/>
                    <a:p>
                      <a:pPr algn="ctr"/>
                      <a:endParaRPr lang="en-US" sz="1800"/>
                    </a:p>
                  </a:txBody>
                  <a:tcPr marT="45724" marB="45724"/>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Spring</a:t>
                      </a:r>
                    </a:p>
                  </a:txBody>
                  <a:tcPr marT="45715" marB="45715" anchor="ctr">
                    <a:solidFill>
                      <a:schemeClr val="accent5"/>
                    </a:solidFill>
                  </a:tcPr>
                </a:tc>
                <a:tc hMerge="1">
                  <a:txBody>
                    <a:bodyPr/>
                    <a:lstStyle/>
                    <a:p>
                      <a:endParaRPr lang="en-US"/>
                    </a:p>
                  </a:txBody>
                  <a:tcPr/>
                </a:tc>
                <a:extLst>
                  <a:ext uri="{0D108BD9-81ED-4DB2-BD59-A6C34878D82A}">
                    <a16:rowId xmlns:a16="http://schemas.microsoft.com/office/drawing/2014/main" val="10000"/>
                  </a:ext>
                </a:extLst>
              </a:tr>
              <a:tr h="451913">
                <a:tc>
                  <a:txBody>
                    <a:bodyPr/>
                    <a:lstStyle/>
                    <a:p>
                      <a:pPr algn="ctr"/>
                      <a:endParaRPr lang="en-US" sz="2000"/>
                    </a:p>
                  </a:txBody>
                  <a:tcPr marT="45715" marB="45715">
                    <a:solidFill>
                      <a:schemeClr val="accent5">
                        <a:tint val="40000"/>
                        <a:alpha val="71000"/>
                      </a:schemeClr>
                    </a:solidFill>
                  </a:tcPr>
                </a:tc>
                <a:tc>
                  <a:txBody>
                    <a:bodyPr/>
                    <a:lstStyle/>
                    <a:p>
                      <a:pPr algn="ctr"/>
                      <a:r>
                        <a:rPr lang="en-US" sz="2000" i="1"/>
                        <a:t>n</a:t>
                      </a:r>
                    </a:p>
                  </a:txBody>
                  <a:tcPr marT="45715" marB="45715">
                    <a:solidFill>
                      <a:schemeClr val="accent5">
                        <a:tint val="40000"/>
                        <a:alpha val="71000"/>
                      </a:schemeClr>
                    </a:solidFill>
                  </a:tcPr>
                </a:tc>
                <a:tc>
                  <a:txBody>
                    <a:bodyPr/>
                    <a:lstStyle/>
                    <a:p>
                      <a:pPr algn="ctr"/>
                      <a:r>
                        <a:rPr lang="en-US" sz="2000"/>
                        <a:t>%</a:t>
                      </a:r>
                      <a:r>
                        <a:rPr lang="en-US" sz="2000" baseline="0"/>
                        <a:t> (</a:t>
                      </a:r>
                      <a:r>
                        <a:rPr lang="en-US" sz="2000" i="1" baseline="0"/>
                        <a:t>SD</a:t>
                      </a:r>
                      <a:r>
                        <a:rPr lang="en-US" sz="2000" baseline="0"/>
                        <a:t>)</a:t>
                      </a:r>
                      <a:endParaRPr lang="en-US" sz="2000"/>
                    </a:p>
                  </a:txBody>
                  <a:tcPr marT="45715" marB="45715">
                    <a:solidFill>
                      <a:schemeClr val="accent5">
                        <a:tint val="40000"/>
                        <a:alpha val="71000"/>
                      </a:schemeClr>
                    </a:solidFill>
                  </a:tcPr>
                </a:tc>
                <a:tc>
                  <a:txBody>
                    <a:bodyPr/>
                    <a:lstStyle/>
                    <a:p>
                      <a:pPr algn="ctr"/>
                      <a:r>
                        <a:rPr lang="en-US" sz="2000" i="1"/>
                        <a:t>n</a:t>
                      </a:r>
                    </a:p>
                  </a:txBody>
                  <a:tcPr marT="45715" marB="45715">
                    <a:solidFill>
                      <a:schemeClr val="accent5">
                        <a:tint val="40000"/>
                        <a:alpha val="71000"/>
                      </a:schemeClr>
                    </a:solidFill>
                  </a:tcPr>
                </a:tc>
                <a:tc>
                  <a:txBody>
                    <a:bodyPr/>
                    <a:lstStyle/>
                    <a:p>
                      <a:pPr algn="ctr"/>
                      <a:r>
                        <a:rPr lang="en-US" sz="2000"/>
                        <a:t>%</a:t>
                      </a:r>
                      <a:r>
                        <a:rPr lang="en-US" sz="2000" baseline="0"/>
                        <a:t> (</a:t>
                      </a:r>
                      <a:r>
                        <a:rPr lang="en-US" sz="2000" i="1" baseline="0"/>
                        <a:t>SD</a:t>
                      </a:r>
                      <a:r>
                        <a:rPr lang="en-US" sz="2000" baseline="0"/>
                        <a:t>)</a:t>
                      </a:r>
                      <a:endParaRPr lang="en-US" sz="2000"/>
                    </a:p>
                  </a:txBody>
                  <a:tcPr marT="45715" marB="45715">
                    <a:solidFill>
                      <a:schemeClr val="accent5">
                        <a:tint val="40000"/>
                        <a:alpha val="71000"/>
                      </a:schemeClr>
                    </a:solidFill>
                  </a:tcPr>
                </a:tc>
                <a:extLst>
                  <a:ext uri="{0D108BD9-81ED-4DB2-BD59-A6C34878D82A}">
                    <a16:rowId xmlns:a16="http://schemas.microsoft.com/office/drawing/2014/main" val="10001"/>
                  </a:ext>
                </a:extLst>
              </a:tr>
              <a:tr h="365760">
                <a:tc>
                  <a:txBody>
                    <a:bodyPr/>
                    <a:lstStyle/>
                    <a:p>
                      <a:r>
                        <a:rPr lang="en-US" sz="2000"/>
                        <a:t>2023-2024</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32</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85.39 (8.89)</a:t>
                      </a:r>
                    </a:p>
                  </a:txBody>
                  <a:tcPr marT="45715" marB="45715" anchor="ctr">
                    <a:solidFill>
                      <a:schemeClr val="accent5">
                        <a:tint val="20000"/>
                        <a:alpha val="71000"/>
                      </a:schemeClr>
                    </a:solidFill>
                  </a:tcPr>
                </a:tc>
                <a:tc>
                  <a:txBody>
                    <a:bodyPr/>
                    <a:lstStyle/>
                    <a:p>
                      <a:pPr algn="ctr"/>
                      <a:r>
                        <a:rPr lang="en-US" sz="2000"/>
                        <a:t>43</a:t>
                      </a:r>
                    </a:p>
                  </a:txBody>
                  <a:tcPr marT="45715" marB="45715" anchor="ctr">
                    <a:solidFill>
                      <a:schemeClr val="accent5">
                        <a:tint val="20000"/>
                        <a:alpha val="71000"/>
                      </a:schemeClr>
                    </a:solidFill>
                  </a:tcPr>
                </a:tc>
                <a:tc>
                  <a:txBody>
                    <a:bodyPr/>
                    <a:lstStyle/>
                    <a:p>
                      <a:pPr algn="ctr" fontAlgn="ctr"/>
                      <a:r>
                        <a:rPr lang="en-US" sz="2000" kern="1200">
                          <a:solidFill>
                            <a:schemeClr val="dk1"/>
                          </a:solidFill>
                          <a:latin typeface="+mn-lt"/>
                          <a:ea typeface="+mn-ea"/>
                          <a:cs typeface="+mn-cs"/>
                        </a:rPr>
                        <a:t>81.45 (12.22)</a:t>
                      </a:r>
                    </a:p>
                  </a:txBody>
                  <a:tcPr marL="9525" marR="9525" marT="9525" marB="0" anchor="ctr">
                    <a:solidFill>
                      <a:schemeClr val="accent5">
                        <a:tint val="20000"/>
                        <a:alpha val="71000"/>
                      </a:schemeClr>
                    </a:solidFill>
                  </a:tcPr>
                </a:tc>
                <a:extLst>
                  <a:ext uri="{0D108BD9-81ED-4DB2-BD59-A6C34878D82A}">
                    <a16:rowId xmlns:a16="http://schemas.microsoft.com/office/drawing/2014/main" val="2829139887"/>
                  </a:ext>
                </a:extLst>
              </a:tr>
            </a:tbl>
          </a:graphicData>
        </a:graphic>
      </p:graphicFrame>
      <p:sp>
        <p:nvSpPr>
          <p:cNvPr id="7" name="Title 3">
            <a:extLst>
              <a:ext uri="{FF2B5EF4-FFF2-40B4-BE49-F238E27FC236}">
                <a16:creationId xmlns:a16="http://schemas.microsoft.com/office/drawing/2014/main" id="{E887626D-D50D-497F-BF38-C64119CCEF2D}"/>
              </a:ext>
            </a:extLst>
          </p:cNvPr>
          <p:cNvSpPr txBox="1">
            <a:spLocks/>
          </p:cNvSpPr>
          <p:nvPr/>
        </p:nvSpPr>
        <p:spPr>
          <a:xfrm>
            <a:off x="838200" y="4658628"/>
            <a:ext cx="10515600" cy="467140"/>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a:t>Social Validity: </a:t>
            </a:r>
            <a:r>
              <a:rPr lang="en-US" sz="2000">
                <a:solidFill>
                  <a:schemeClr val="accent6">
                    <a:lumMod val="75000"/>
                  </a:schemeClr>
                </a:solidFill>
              </a:rPr>
              <a:t>PIRS</a:t>
            </a:r>
            <a:r>
              <a:rPr lang="en-US" sz="2000"/>
              <a:t> Results</a:t>
            </a:r>
          </a:p>
        </p:txBody>
      </p:sp>
      <p:sp>
        <p:nvSpPr>
          <p:cNvPr id="8" name="Rectangle">
            <a:extLst>
              <a:ext uri="{FF2B5EF4-FFF2-40B4-BE49-F238E27FC236}">
                <a16:creationId xmlns:a16="http://schemas.microsoft.com/office/drawing/2014/main" id="{15E92333-0156-AA4A-FBC0-16EFFED10AAE}"/>
              </a:ext>
            </a:extLst>
          </p:cNvPr>
          <p:cNvSpPr/>
          <p:nvPr/>
        </p:nvSpPr>
        <p:spPr>
          <a:xfrm>
            <a:off x="1093627" y="5592908"/>
            <a:ext cx="9688783" cy="1060265"/>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rPr>
              <a:t>1.14 FACULTY AND STAFF ENGAGEMENT</a:t>
            </a:r>
          </a:p>
          <a:p>
            <a:r>
              <a:rPr lang="en-US" sz="1400" dirty="0">
                <a:solidFill>
                  <a:schemeClr val="bg1"/>
                </a:solidFill>
              </a:rPr>
              <a:t>Tier 1 leadership teams purposefully and regularly engage all faculty and staff in co-designing and actively revising</a:t>
            </a:r>
          </a:p>
          <a:p>
            <a:r>
              <a:rPr lang="en-US" sz="1400" dirty="0">
                <a:solidFill>
                  <a:schemeClr val="bg1"/>
                </a:solidFill>
              </a:rPr>
              <a:t>the content and the implementation of foundational Tier 1 practices (items 1.3-1.10) and systems (items 1.12-</a:t>
            </a:r>
          </a:p>
          <a:p>
            <a:r>
              <a:rPr lang="en-US" sz="1400" dirty="0">
                <a:solidFill>
                  <a:schemeClr val="bg1"/>
                </a:solidFill>
              </a:rPr>
              <a:t>1.13) based on the regular review of schoolwide and community data.</a:t>
            </a:r>
          </a:p>
        </p:txBody>
      </p:sp>
      <p:pic>
        <p:nvPicPr>
          <p:cNvPr id="10" name="Picture 9" descr="Tiered Fidelity Inventory (TFI) Manual - Version 3">
            <a:extLst>
              <a:ext uri="{FF2B5EF4-FFF2-40B4-BE49-F238E27FC236}">
                <a16:creationId xmlns:a16="http://schemas.microsoft.com/office/drawing/2014/main" id="{5AE01ECC-0098-4DE1-2E7F-719B8EB8A1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291544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46F7-69B8-436A-922F-C57D4C7CBF48}"/>
              </a:ext>
            </a:extLst>
          </p:cNvPr>
          <p:cNvSpPr>
            <a:spLocks noGrp="1"/>
          </p:cNvSpPr>
          <p:nvPr>
            <p:ph type="title"/>
          </p:nvPr>
        </p:nvSpPr>
        <p:spPr/>
        <p:txBody>
          <a:bodyPr/>
          <a:lstStyle/>
          <a:p>
            <a:r>
              <a:rPr lang="en-US"/>
              <a:t>Treatment Integrity</a:t>
            </a:r>
            <a:br>
              <a:rPr lang="en-US"/>
            </a:br>
            <a:r>
              <a:rPr lang="en-US" sz="3600" b="0"/>
              <a:t>Are we implementing our plan as intended?</a:t>
            </a:r>
            <a:endParaRPr lang="en-US" b="0"/>
          </a:p>
        </p:txBody>
      </p:sp>
      <p:sp>
        <p:nvSpPr>
          <p:cNvPr id="3" name="Content Placeholder 2">
            <a:extLst>
              <a:ext uri="{FF2B5EF4-FFF2-40B4-BE49-F238E27FC236}">
                <a16:creationId xmlns:a16="http://schemas.microsoft.com/office/drawing/2014/main" id="{0011C927-B951-4BCA-A472-0ED48151A858}"/>
              </a:ext>
            </a:extLst>
          </p:cNvPr>
          <p:cNvSpPr>
            <a:spLocks noGrp="1"/>
          </p:cNvSpPr>
          <p:nvPr>
            <p:ph sz="half" idx="1"/>
          </p:nvPr>
        </p:nvSpPr>
        <p:spPr>
          <a:xfrm>
            <a:off x="838200" y="1825625"/>
            <a:ext cx="5670755" cy="4351338"/>
          </a:xfrm>
        </p:spPr>
        <p:txBody>
          <a:bodyPr>
            <a:normAutofit/>
          </a:bodyPr>
          <a:lstStyle/>
          <a:p>
            <a:pPr marL="0" lvl="0" indent="0"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Treatment integrity can refer to:</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Adherence</a:t>
            </a:r>
            <a:endParaRPr lang="en-US">
              <a:latin typeface="Arial" panose="020B0604020202020204" pitchFamily="34" charset="0"/>
              <a:cs typeface="Arial" panose="020B0604020202020204" pitchFamily="34" charset="0"/>
            </a:endParaRPr>
          </a:p>
          <a:p>
            <a:pPr marL="285750" lvl="0" indent="-285750" fontAlgn="base">
              <a:spcBef>
                <a:spcPct val="0"/>
              </a:spcBef>
              <a:spcAft>
                <a:spcPct val="0"/>
              </a:spcAft>
              <a:buFont typeface="Arial" pitchFamily="34" charset="0"/>
              <a:buChar char="•"/>
              <a:defRPr/>
            </a:pPr>
            <a:r>
              <a:rPr lang="en-US">
                <a:solidFill>
                  <a:prstClr val="black"/>
                </a:solidFill>
                <a:latin typeface="Arial" panose="020B0604020202020204" pitchFamily="34" charset="0"/>
                <a:cs typeface="Arial" panose="020B0604020202020204" pitchFamily="34" charset="0"/>
              </a:rPr>
              <a:t>Dosage</a:t>
            </a:r>
          </a:p>
          <a:p>
            <a:pPr marL="285750" lvl="0" indent="-285750" fontAlgn="base">
              <a:spcBef>
                <a:spcPct val="0"/>
              </a:spcBef>
              <a:spcAft>
                <a:spcPct val="0"/>
              </a:spcAft>
              <a:buFont typeface="Arial" pitchFamily="34" charset="0"/>
              <a:buChar char="•"/>
              <a:defRPr/>
            </a:pPr>
            <a:r>
              <a:rPr lang="en-US" sz="2800">
                <a:solidFill>
                  <a:prstClr val="black"/>
                </a:solidFill>
                <a:latin typeface="Arial" panose="020B0604020202020204" pitchFamily="34" charset="0"/>
                <a:cs typeface="Arial" panose="020B0604020202020204" pitchFamily="34" charset="0"/>
              </a:rPr>
              <a:t>Quality</a:t>
            </a:r>
          </a:p>
          <a:p>
            <a:pPr marL="0" indent="0" fontAlgn="base">
              <a:spcBef>
                <a:spcPct val="0"/>
              </a:spcBef>
              <a:spcAft>
                <a:spcPct val="0"/>
              </a:spcAft>
              <a:buFont typeface="Arial" panose="020B0604020202020204" pitchFamily="34" charset="0"/>
              <a:buNone/>
              <a:defRPr/>
            </a:pPr>
            <a:endParaRPr lang="en-US">
              <a:solidFill>
                <a:prstClr val="black"/>
              </a:solidFill>
              <a:latin typeface="Arial" panose="020B0604020202020204" pitchFamily="34" charset="0"/>
              <a:cs typeface="Arial" panose="020B0604020202020204" pitchFamily="34" charset="0"/>
            </a:endParaRPr>
          </a:p>
          <a:p>
            <a:pPr marL="0" indent="0" fontAlgn="base">
              <a:spcBef>
                <a:spcPct val="0"/>
              </a:spcBef>
              <a:spcAft>
                <a:spcPct val="0"/>
              </a:spcAft>
              <a:buFont typeface="Arial" panose="020B0604020202020204" pitchFamily="34" charset="0"/>
              <a:buNone/>
              <a:defRPr/>
            </a:pPr>
            <a:r>
              <a:rPr lang="en-US">
                <a:solidFill>
                  <a:prstClr val="black"/>
                </a:solidFill>
                <a:latin typeface="Arial" panose="020B0604020202020204" pitchFamily="34" charset="0"/>
                <a:cs typeface="Arial" panose="020B0604020202020204" pitchFamily="34" charset="0"/>
              </a:rPr>
              <a:t>Assessed using:</a:t>
            </a:r>
          </a:p>
          <a:p>
            <a:pPr fontAlgn="base">
              <a:spcBef>
                <a:spcPct val="0"/>
              </a:spcBef>
              <a:spcAft>
                <a:spcPct val="0"/>
              </a:spcAft>
              <a:defRPr/>
            </a:pPr>
            <a:r>
              <a:rPr lang="en-US">
                <a:solidFill>
                  <a:prstClr val="black"/>
                </a:solidFill>
                <a:latin typeface="Arial" panose="020B0604020202020204" pitchFamily="34" charset="0"/>
                <a:cs typeface="Arial" panose="020B0604020202020204" pitchFamily="34" charset="0"/>
              </a:rPr>
              <a:t>Ci3T Treatment Integrity: Teacher Self-Report</a:t>
            </a:r>
          </a:p>
          <a:p>
            <a:pPr fontAlgn="base">
              <a:spcBef>
                <a:spcPct val="0"/>
              </a:spcBef>
              <a:spcAft>
                <a:spcPct val="0"/>
              </a:spcAft>
              <a:defRPr/>
            </a:pPr>
            <a:r>
              <a:rPr lang="en-US">
                <a:solidFill>
                  <a:prstClr val="black"/>
                </a:solidFill>
                <a:latin typeface="Arial" panose="020B0604020202020204" pitchFamily="34" charset="0"/>
                <a:cs typeface="Arial" panose="020B0604020202020204" pitchFamily="34" charset="0"/>
              </a:rPr>
              <a:t>Ci3T Treatment Integrity: Direct Observation</a:t>
            </a:r>
          </a:p>
          <a:p>
            <a:pPr fontAlgn="base">
              <a:spcBef>
                <a:spcPct val="0"/>
              </a:spcBef>
              <a:spcAft>
                <a:spcPct val="0"/>
              </a:spcAft>
              <a:defRPr/>
            </a:pPr>
            <a:r>
              <a:rPr lang="en-US">
                <a:solidFill>
                  <a:prstClr val="black"/>
                </a:solidFill>
                <a:latin typeface="Arial" panose="020B0604020202020204" pitchFamily="34" charset="0"/>
                <a:cs typeface="Arial" panose="020B0604020202020204" pitchFamily="34" charset="0"/>
              </a:rPr>
              <a:t>Tiered Fidelity Inventory (TFI)</a:t>
            </a:r>
          </a:p>
        </p:txBody>
      </p:sp>
      <p:sp>
        <p:nvSpPr>
          <p:cNvPr id="8" name="Rectangle 1">
            <a:extLst>
              <a:ext uri="{FF2B5EF4-FFF2-40B4-BE49-F238E27FC236}">
                <a16:creationId xmlns:a16="http://schemas.microsoft.com/office/drawing/2014/main" id="{559C99CE-86C8-981B-D74F-5A1D7F608B1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Content Placeholder 11">
            <a:extLst>
              <a:ext uri="{FF2B5EF4-FFF2-40B4-BE49-F238E27FC236}">
                <a16:creationId xmlns:a16="http://schemas.microsoft.com/office/drawing/2014/main" id="{E6EBF11A-23B4-F19D-F04E-0E15E39F4E94}"/>
              </a:ext>
            </a:extLst>
          </p:cNvPr>
          <p:cNvGraphicFramePr>
            <a:graphicFrameLocks noGrp="1"/>
          </p:cNvGraphicFramePr>
          <p:nvPr>
            <p:ph sz="half" idx="2"/>
            <p:extLst>
              <p:ext uri="{D42A27DB-BD31-4B8C-83A1-F6EECF244321}">
                <p14:modId xmlns:p14="http://schemas.microsoft.com/office/powerpoint/2010/main" val="4149213511"/>
              </p:ext>
            </p:extLst>
          </p:nvPr>
        </p:nvGraphicFramePr>
        <p:xfrm>
          <a:off x="6508955" y="1825624"/>
          <a:ext cx="4844843" cy="4351338"/>
        </p:xfrm>
        <a:graphic>
          <a:graphicData uri="http://schemas.openxmlformats.org/drawingml/2006/table">
            <a:tbl>
              <a:tblPr firstRow="1" bandRow="1">
                <a:tableStyleId>{7DF18680-E054-41AD-8BC1-D1AEF772440D}</a:tableStyleId>
              </a:tblPr>
              <a:tblGrid>
                <a:gridCol w="1529430">
                  <a:extLst>
                    <a:ext uri="{9D8B030D-6E8A-4147-A177-3AD203B41FA5}">
                      <a16:colId xmlns:a16="http://schemas.microsoft.com/office/drawing/2014/main" val="20000"/>
                    </a:ext>
                  </a:extLst>
                </a:gridCol>
                <a:gridCol w="1253099">
                  <a:extLst>
                    <a:ext uri="{9D8B030D-6E8A-4147-A177-3AD203B41FA5}">
                      <a16:colId xmlns:a16="http://schemas.microsoft.com/office/drawing/2014/main" val="20001"/>
                    </a:ext>
                  </a:extLst>
                </a:gridCol>
                <a:gridCol w="984658">
                  <a:extLst>
                    <a:ext uri="{9D8B030D-6E8A-4147-A177-3AD203B41FA5}">
                      <a16:colId xmlns:a16="http://schemas.microsoft.com/office/drawing/2014/main" val="20002"/>
                    </a:ext>
                  </a:extLst>
                </a:gridCol>
                <a:gridCol w="1077656">
                  <a:extLst>
                    <a:ext uri="{9D8B030D-6E8A-4147-A177-3AD203B41FA5}">
                      <a16:colId xmlns:a16="http://schemas.microsoft.com/office/drawing/2014/main" val="1902313632"/>
                    </a:ext>
                  </a:extLst>
                </a:gridCol>
              </a:tblGrid>
              <a:tr h="679456">
                <a:tc>
                  <a:txBody>
                    <a:bodyPr/>
                    <a:lstStyle/>
                    <a:p>
                      <a:pPr algn="l" rtl="0" fontAlgn="t">
                        <a:spcBef>
                          <a:spcPts val="0"/>
                        </a:spcBef>
                        <a:spcAft>
                          <a:spcPts val="0"/>
                        </a:spcAft>
                      </a:pPr>
                      <a:r>
                        <a:rPr lang="en-US" sz="1600" b="0" i="0" u="none" strike="noStrike" kern="1200">
                          <a:solidFill>
                            <a:srgbClr val="FFFFFF"/>
                          </a:solidFill>
                          <a:effectLst/>
                          <a:latin typeface="Arial" panose="020B0604020202020204" pitchFamily="34" charset="0"/>
                          <a:ea typeface="+mn-ea"/>
                          <a:cs typeface="+mn-cs"/>
                        </a:rPr>
                        <a:t>Ci3T Procedures</a:t>
                      </a:r>
                    </a:p>
                  </a:txBody>
                  <a:tcPr marL="57830" marR="57830" marT="57830" marB="57830" anchor="ctr">
                    <a:solidFill>
                      <a:schemeClr val="accent5"/>
                    </a:solidFill>
                  </a:tcPr>
                </a:tc>
                <a:tc>
                  <a:txBody>
                    <a:bodyPr/>
                    <a:lstStyle/>
                    <a:p>
                      <a:pPr algn="ctr" rtl="0" fontAlgn="ctr">
                        <a:spcBef>
                          <a:spcPts val="0"/>
                        </a:spcBef>
                        <a:spcAft>
                          <a:spcPts val="0"/>
                        </a:spcAft>
                      </a:pPr>
                      <a:r>
                        <a:rPr lang="en-US" sz="1600" b="0" i="0" u="none" strike="noStrike">
                          <a:solidFill>
                            <a:srgbClr val="FFFFFF"/>
                          </a:solidFill>
                          <a:effectLst/>
                          <a:latin typeface="Arial" panose="020B0604020202020204" pitchFamily="34" charset="0"/>
                        </a:rPr>
                        <a:t>Teacher Self-Report*</a:t>
                      </a:r>
                      <a:endParaRPr lang="en-US" sz="2800">
                        <a:effectLst/>
                      </a:endParaRPr>
                    </a:p>
                  </a:txBody>
                  <a:tcPr marL="57830" marR="57830" marT="57830" marB="57830" anchor="ctr">
                    <a:solidFill>
                      <a:schemeClr val="accent5"/>
                    </a:solidFill>
                  </a:tcPr>
                </a:tc>
                <a:tc gridSpan="2">
                  <a:txBody>
                    <a:bodyPr/>
                    <a:lstStyle/>
                    <a:p>
                      <a:pPr algn="ctr" rtl="0" fontAlgn="ctr">
                        <a:spcBef>
                          <a:spcPts val="0"/>
                        </a:spcBef>
                        <a:spcAft>
                          <a:spcPts val="0"/>
                        </a:spcAft>
                      </a:pPr>
                      <a:r>
                        <a:rPr lang="en-US" sz="1600" b="0" i="0" u="none" strike="noStrike">
                          <a:solidFill>
                            <a:srgbClr val="FFFFFF"/>
                          </a:solidFill>
                          <a:effectLst/>
                          <a:latin typeface="Arial" panose="020B0604020202020204" pitchFamily="34" charset="0"/>
                        </a:rPr>
                        <a:t>Direct Observation*</a:t>
                      </a:r>
                      <a:endParaRPr lang="en-US" sz="2800">
                        <a:effectLst/>
                      </a:endParaRPr>
                    </a:p>
                  </a:txBody>
                  <a:tcPr marL="57830" marR="57830" marT="57830" marB="57830" anchor="ctr">
                    <a:solidFill>
                      <a:schemeClr val="accent5"/>
                    </a:solidFill>
                  </a:tcPr>
                </a:tc>
                <a:tc hMerge="1">
                  <a:txBody>
                    <a:bodyPr/>
                    <a:lstStyle/>
                    <a:p>
                      <a:endParaRPr lang="en-US"/>
                    </a:p>
                  </a:txBody>
                  <a:tcPr>
                    <a:solidFill>
                      <a:schemeClr val="accent5"/>
                    </a:solidFill>
                  </a:tcPr>
                </a:tc>
                <a:extLst>
                  <a:ext uri="{0D108BD9-81ED-4DB2-BD59-A6C34878D82A}">
                    <a16:rowId xmlns:a16="http://schemas.microsoft.com/office/drawing/2014/main" val="10000"/>
                  </a:ext>
                </a:extLst>
              </a:tr>
              <a:tr h="954058">
                <a:tc>
                  <a:txBody>
                    <a:bodyPr/>
                    <a:lstStyle/>
                    <a:p>
                      <a:pPr fontAlgn="t"/>
                      <a:r>
                        <a:rPr lang="en-US" sz="1600" kern="1200">
                          <a:solidFill>
                            <a:schemeClr val="dk1"/>
                          </a:solidFill>
                          <a:latin typeface="+mn-lt"/>
                          <a:ea typeface="+mn-ea"/>
                          <a:cs typeface="+mn-cs"/>
                        </a:rPr>
                        <a:t> </a:t>
                      </a:r>
                    </a:p>
                  </a:txBody>
                  <a:tcPr marL="57830" marR="57830" marT="57830" marB="57830">
                    <a:solidFill>
                      <a:schemeClr val="accent5">
                        <a:tint val="40000"/>
                        <a:alpha val="71000"/>
                      </a:schemeClr>
                    </a:solidFill>
                  </a:tcPr>
                </a:tc>
                <a:tc>
                  <a:txBody>
                    <a:bodyPr/>
                    <a:lstStyle/>
                    <a:p>
                      <a:pPr algn="ctr" rtl="0" fontAlgn="ctr">
                        <a:spcBef>
                          <a:spcPts val="0"/>
                        </a:spcBef>
                        <a:spcAft>
                          <a:spcPts val="0"/>
                        </a:spcAft>
                      </a:pPr>
                      <a:r>
                        <a:rPr lang="sv-SE" sz="1600" kern="1200">
                          <a:solidFill>
                            <a:schemeClr val="dk1"/>
                          </a:solidFill>
                          <a:latin typeface="+mn-lt"/>
                          <a:ea typeface="+mn-ea"/>
                          <a:cs typeface="+mn-cs"/>
                        </a:rPr>
                        <a:t>Spring 2025</a:t>
                      </a:r>
                    </a:p>
                    <a:p>
                      <a:pPr algn="ctr" rtl="0" fontAlgn="ctr">
                        <a:spcBef>
                          <a:spcPts val="0"/>
                        </a:spcBef>
                        <a:spcAft>
                          <a:spcPts val="0"/>
                        </a:spcAft>
                      </a:pPr>
                      <a:r>
                        <a:rPr lang="sv-SE" sz="1600" kern="1200">
                          <a:solidFill>
                            <a:schemeClr val="dk1"/>
                          </a:solidFill>
                          <a:latin typeface="+mn-lt"/>
                          <a:ea typeface="+mn-ea"/>
                          <a:cs typeface="+mn-cs"/>
                        </a:rPr>
                        <a:t>n = 45</a:t>
                      </a:r>
                    </a:p>
                    <a:p>
                      <a:pPr algn="ctr" rtl="0" fontAlgn="ctr">
                        <a:spcBef>
                          <a:spcPts val="0"/>
                        </a:spcBef>
                        <a:spcAft>
                          <a:spcPts val="0"/>
                        </a:spcAft>
                      </a:pPr>
                      <a:r>
                        <a:rPr lang="sv-SE" sz="1600" kern="1200">
                          <a:solidFill>
                            <a:schemeClr val="dk1"/>
                          </a:solidFill>
                          <a:latin typeface="+mn-lt"/>
                          <a:ea typeface="+mn-ea"/>
                          <a:cs typeface="+mn-cs"/>
                        </a:rPr>
                        <a:t>% (SD)</a:t>
                      </a:r>
                    </a:p>
                  </a:txBody>
                  <a:tcPr marL="57830" marR="57830" marT="57830" marB="57830" anchor="ctr">
                    <a:solidFill>
                      <a:schemeClr val="accent5">
                        <a:tint val="40000"/>
                        <a:alpha val="71000"/>
                      </a:schemeClr>
                    </a:solidFill>
                  </a:tcPr>
                </a:tc>
                <a:tc>
                  <a:txBody>
                    <a:bodyPr/>
                    <a:lstStyle/>
                    <a:p>
                      <a:pPr algn="ctr" rtl="0" fontAlgn="ctr">
                        <a:spcBef>
                          <a:spcPts val="0"/>
                        </a:spcBef>
                        <a:spcAft>
                          <a:spcPts val="0"/>
                        </a:spcAft>
                      </a:pPr>
                      <a:r>
                        <a:rPr lang="en-US" sz="1600" kern="1200">
                          <a:solidFill>
                            <a:schemeClr val="dk1"/>
                          </a:solidFill>
                          <a:latin typeface="+mn-lt"/>
                          <a:ea typeface="+mn-ea"/>
                          <a:cs typeface="+mn-cs"/>
                        </a:rPr>
                        <a:t>Educator</a:t>
                      </a:r>
                    </a:p>
                    <a:p>
                      <a:pPr algn="ctr" rtl="0" fontAlgn="ctr">
                        <a:spcBef>
                          <a:spcPts val="0"/>
                        </a:spcBef>
                        <a:spcAft>
                          <a:spcPts val="0"/>
                        </a:spcAft>
                      </a:pPr>
                      <a:r>
                        <a:rPr lang="en-US" sz="1600" kern="1200">
                          <a:solidFill>
                            <a:schemeClr val="dk1"/>
                          </a:solidFill>
                          <a:latin typeface="+mn-lt"/>
                          <a:ea typeface="+mn-ea"/>
                          <a:cs typeface="+mn-cs"/>
                        </a:rPr>
                        <a:t>n = 6</a:t>
                      </a:r>
                    </a:p>
                    <a:p>
                      <a:pPr algn="ctr" rtl="0" fontAlgn="ctr">
                        <a:spcBef>
                          <a:spcPts val="0"/>
                        </a:spcBef>
                        <a:spcAft>
                          <a:spcPts val="0"/>
                        </a:spcAft>
                      </a:pPr>
                      <a:r>
                        <a:rPr lang="en-US" sz="1600" kern="1200">
                          <a:solidFill>
                            <a:schemeClr val="dk1"/>
                          </a:solidFill>
                          <a:latin typeface="+mn-lt"/>
                          <a:ea typeface="+mn-ea"/>
                          <a:cs typeface="+mn-cs"/>
                        </a:rPr>
                        <a:t>% (SD)</a:t>
                      </a:r>
                    </a:p>
                  </a:txBody>
                  <a:tcPr marL="57830" marR="57830" marT="57830" marB="57830" anchor="ctr">
                    <a:solidFill>
                      <a:schemeClr val="accent5">
                        <a:tint val="40000"/>
                        <a:alpha val="71000"/>
                      </a:schemeClr>
                    </a:solidFill>
                  </a:tcPr>
                </a:tc>
                <a:tc>
                  <a:txBody>
                    <a:bodyPr/>
                    <a:lstStyle/>
                    <a:p>
                      <a:pPr algn="ctr" rtl="0" fontAlgn="ctr">
                        <a:spcBef>
                          <a:spcPts val="0"/>
                        </a:spcBef>
                        <a:spcAft>
                          <a:spcPts val="0"/>
                        </a:spcAft>
                      </a:pPr>
                      <a:r>
                        <a:rPr lang="en-US" sz="1600" kern="1200">
                          <a:solidFill>
                            <a:schemeClr val="dk1"/>
                          </a:solidFill>
                          <a:latin typeface="+mn-lt"/>
                          <a:ea typeface="+mn-ea"/>
                          <a:cs typeface="+mn-cs"/>
                        </a:rPr>
                        <a:t>Observer</a:t>
                      </a:r>
                    </a:p>
                    <a:p>
                      <a:pPr algn="ctr" rtl="0" fontAlgn="ctr">
                        <a:spcBef>
                          <a:spcPts val="0"/>
                        </a:spcBef>
                        <a:spcAft>
                          <a:spcPts val="0"/>
                        </a:spcAft>
                      </a:pPr>
                      <a:r>
                        <a:rPr lang="en-US" sz="1600" kern="1200">
                          <a:solidFill>
                            <a:schemeClr val="dk1"/>
                          </a:solidFill>
                          <a:latin typeface="+mn-lt"/>
                          <a:ea typeface="+mn-ea"/>
                          <a:cs typeface="+mn-cs"/>
                        </a:rPr>
                        <a:t>n = 7</a:t>
                      </a:r>
                    </a:p>
                    <a:p>
                      <a:pPr algn="ctr" rtl="0" fontAlgn="ctr">
                        <a:spcBef>
                          <a:spcPts val="0"/>
                        </a:spcBef>
                        <a:spcAft>
                          <a:spcPts val="0"/>
                        </a:spcAft>
                      </a:pPr>
                      <a:r>
                        <a:rPr lang="en-US" sz="1600" kern="1200">
                          <a:solidFill>
                            <a:schemeClr val="dk1"/>
                          </a:solidFill>
                          <a:latin typeface="+mn-lt"/>
                          <a:ea typeface="+mn-ea"/>
                          <a:cs typeface="+mn-cs"/>
                        </a:rPr>
                        <a:t>% (SD)</a:t>
                      </a:r>
                    </a:p>
                  </a:txBody>
                  <a:tcPr marL="57830" marR="57830" marT="57830" marB="57830" anchor="ctr">
                    <a:solidFill>
                      <a:schemeClr val="accent5">
                        <a:tint val="40000"/>
                        <a:alpha val="71000"/>
                      </a:schemeClr>
                    </a:solidFill>
                  </a:tcPr>
                </a:tc>
                <a:extLst>
                  <a:ext uri="{0D108BD9-81ED-4DB2-BD59-A6C34878D82A}">
                    <a16:rowId xmlns:a16="http://schemas.microsoft.com/office/drawing/2014/main" val="10001"/>
                  </a:ext>
                </a:extLst>
              </a:tr>
              <a:tr h="679456">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Teaching</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 80.43%</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(10.86)</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70.72%</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(13.81)</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75.02%</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(17.05)</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2829139887"/>
                  </a:ext>
                </a:extLst>
              </a:tr>
              <a:tr h="679456">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Reinforcing</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80.83%</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(12.89)</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62.06%</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(15.33)</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34.99%</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(16.02)</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252639338"/>
                  </a:ext>
                </a:extLst>
              </a:tr>
              <a:tr h="679456">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Monitoring</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75.49%</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(18.06)</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dirty="0">
                          <a:solidFill>
                            <a:srgbClr val="000000"/>
                          </a:solidFill>
                          <a:effectLst/>
                          <a:latin typeface="Arial" panose="020B0604020202020204" pitchFamily="34" charset="0"/>
                        </a:rPr>
                        <a:t>-</a:t>
                      </a:r>
                      <a:endParaRPr lang="en-US" sz="2800" dirty="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1692494223"/>
                  </a:ext>
                </a:extLst>
              </a:tr>
              <a:tr h="679456">
                <a:tc>
                  <a:txBody>
                    <a:bodyPr/>
                    <a:lstStyle/>
                    <a:p>
                      <a:pPr rtl="0" fontAlgn="ctr">
                        <a:spcBef>
                          <a:spcPts val="0"/>
                        </a:spcBef>
                        <a:spcAft>
                          <a:spcPts val="0"/>
                        </a:spcAft>
                      </a:pPr>
                      <a:r>
                        <a:rPr lang="en-US" sz="1600" b="1" i="0" u="none" strike="noStrike">
                          <a:solidFill>
                            <a:srgbClr val="000000"/>
                          </a:solidFill>
                          <a:effectLst/>
                          <a:latin typeface="Arial" panose="020B0604020202020204" pitchFamily="34" charset="0"/>
                        </a:rPr>
                        <a:t>Total</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79.10%</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(11.87)</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67.66%</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(14.03)</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dirty="0">
                          <a:solidFill>
                            <a:srgbClr val="000000"/>
                          </a:solidFill>
                          <a:effectLst/>
                          <a:latin typeface="Arial" panose="020B0604020202020204" pitchFamily="34" charset="0"/>
                        </a:rPr>
                        <a:t>62.28%</a:t>
                      </a:r>
                      <a:endParaRPr lang="en-US" sz="2800" dirty="0">
                        <a:effectLst/>
                      </a:endParaRPr>
                    </a:p>
                    <a:p>
                      <a:pPr algn="ctr" rtl="0" fontAlgn="ctr">
                        <a:spcBef>
                          <a:spcPts val="0"/>
                        </a:spcBef>
                        <a:spcAft>
                          <a:spcPts val="0"/>
                        </a:spcAft>
                      </a:pPr>
                      <a:r>
                        <a:rPr lang="en-US" sz="1600" b="0" i="0" u="none" strike="noStrike" dirty="0">
                          <a:solidFill>
                            <a:srgbClr val="000000"/>
                          </a:solidFill>
                          <a:effectLst/>
                          <a:latin typeface="Arial" panose="020B0604020202020204" pitchFamily="34" charset="0"/>
                        </a:rPr>
                        <a:t>(14.58)</a:t>
                      </a:r>
                      <a:endParaRPr lang="en-US" sz="2800" dirty="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441539628"/>
                  </a:ext>
                </a:extLst>
              </a:tr>
            </a:tbl>
          </a:graphicData>
        </a:graphic>
      </p:graphicFrame>
    </p:spTree>
    <p:extLst>
      <p:ext uri="{BB962C8B-B14F-4D97-AF65-F5344CB8AC3E}">
        <p14:creationId xmlns:p14="http://schemas.microsoft.com/office/powerpoint/2010/main" val="3781561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D6DAC-DD16-DE4D-B916-0C5BA6CB68BC}"/>
              </a:ext>
            </a:extLst>
          </p:cNvPr>
          <p:cNvSpPr>
            <a:spLocks noGrp="1"/>
          </p:cNvSpPr>
          <p:nvPr>
            <p:ph type="title"/>
          </p:nvPr>
        </p:nvSpPr>
        <p:spPr/>
        <p:txBody>
          <a:bodyPr/>
          <a:lstStyle/>
          <a:p>
            <a:r>
              <a:rPr lang="en-US"/>
              <a:t>Logistics Planning</a:t>
            </a:r>
          </a:p>
        </p:txBody>
      </p:sp>
      <p:graphicFrame>
        <p:nvGraphicFramePr>
          <p:cNvPr id="9" name="Table 4">
            <a:extLst>
              <a:ext uri="{FF2B5EF4-FFF2-40B4-BE49-F238E27FC236}">
                <a16:creationId xmlns:a16="http://schemas.microsoft.com/office/drawing/2014/main" id="{887E204C-A31A-6A76-2430-0BECA510139C}"/>
              </a:ext>
            </a:extLst>
          </p:cNvPr>
          <p:cNvGraphicFramePr>
            <a:graphicFrameLocks noGrp="1"/>
          </p:cNvGraphicFramePr>
          <p:nvPr>
            <p:ph idx="1"/>
          </p:nvPr>
        </p:nvGraphicFramePr>
        <p:xfrm>
          <a:off x="838202" y="1923948"/>
          <a:ext cx="10515598" cy="3537204"/>
        </p:xfrm>
        <a:graphic>
          <a:graphicData uri="http://schemas.openxmlformats.org/drawingml/2006/table">
            <a:tbl>
              <a:tblPr firstRow="1" bandRow="1">
                <a:tableStyleId>{7DF18680-E054-41AD-8BC1-D1AEF772440D}</a:tableStyleId>
              </a:tblPr>
              <a:tblGrid>
                <a:gridCol w="1695010">
                  <a:extLst>
                    <a:ext uri="{9D8B030D-6E8A-4147-A177-3AD203B41FA5}">
                      <a16:colId xmlns:a16="http://schemas.microsoft.com/office/drawing/2014/main" val="2244540331"/>
                    </a:ext>
                  </a:extLst>
                </a:gridCol>
                <a:gridCol w="5368588">
                  <a:extLst>
                    <a:ext uri="{9D8B030D-6E8A-4147-A177-3AD203B41FA5}">
                      <a16:colId xmlns:a16="http://schemas.microsoft.com/office/drawing/2014/main" val="3126611979"/>
                    </a:ext>
                  </a:extLst>
                </a:gridCol>
                <a:gridCol w="937402">
                  <a:extLst>
                    <a:ext uri="{9D8B030D-6E8A-4147-A177-3AD203B41FA5}">
                      <a16:colId xmlns:a16="http://schemas.microsoft.com/office/drawing/2014/main" val="3742171216"/>
                    </a:ext>
                  </a:extLst>
                </a:gridCol>
                <a:gridCol w="1317403">
                  <a:extLst>
                    <a:ext uri="{9D8B030D-6E8A-4147-A177-3AD203B41FA5}">
                      <a16:colId xmlns:a16="http://schemas.microsoft.com/office/drawing/2014/main" val="3209047335"/>
                    </a:ext>
                  </a:extLst>
                </a:gridCol>
                <a:gridCol w="1197195">
                  <a:extLst>
                    <a:ext uri="{9D8B030D-6E8A-4147-A177-3AD203B41FA5}">
                      <a16:colId xmlns:a16="http://schemas.microsoft.com/office/drawing/2014/main" val="848338252"/>
                    </a:ext>
                  </a:extLst>
                </a:gridCol>
              </a:tblGrid>
              <a:tr h="370840">
                <a:tc rowSpan="2">
                  <a:txBody>
                    <a:bodyPr/>
                    <a:lstStyle/>
                    <a:p>
                      <a:r>
                        <a:rPr lang="en-US" sz="2000"/>
                        <a:t>Method</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US" sz="2000"/>
                        <a:t>Measure Name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sz="2000"/>
                        <a:t>Completed by…</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a:p>
                  </a:txBody>
                  <a:tcPr anchor="b"/>
                </a:tc>
                <a:tc hMerge="1">
                  <a:txBody>
                    <a:bodyPr/>
                    <a:lstStyle/>
                    <a:p>
                      <a:pPr algn="ctr"/>
                      <a:endParaRPr lang="en-US"/>
                    </a:p>
                  </a:txBody>
                  <a:tcPr anchor="b"/>
                </a:tc>
                <a:extLst>
                  <a:ext uri="{0D108BD9-81ED-4DB2-BD59-A6C34878D82A}">
                    <a16:rowId xmlns:a16="http://schemas.microsoft.com/office/drawing/2014/main" val="3740833098"/>
                  </a:ext>
                </a:extLst>
              </a:tr>
              <a:tr h="370840">
                <a:tc vMerge="1">
                  <a:txBody>
                    <a:bodyPr/>
                    <a:lstStyle/>
                    <a:p>
                      <a:r>
                        <a:rPr lang="en-US"/>
                        <a:t>Method</a:t>
                      </a:r>
                    </a:p>
                  </a:txBody>
                  <a:tcPr anchor="b"/>
                </a:tc>
                <a:tc vMerge="1">
                  <a:txBody>
                    <a:bodyPr/>
                    <a:lstStyle/>
                    <a:p>
                      <a:r>
                        <a:rPr lang="en-US"/>
                        <a:t>Measure Name</a:t>
                      </a:r>
                    </a:p>
                  </a:txBody>
                  <a:tcPr anchor="b"/>
                </a:tc>
                <a:tc>
                  <a:txBody>
                    <a:bodyPr/>
                    <a:lstStyle/>
                    <a:p>
                      <a:pPr algn="ctr"/>
                      <a:r>
                        <a:rPr lang="en-US" sz="1400" b="1">
                          <a:solidFill>
                            <a:schemeClr val="bg1"/>
                          </a:solidFill>
                        </a:rPr>
                        <a:t>All Staff</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400" b="1">
                          <a:solidFill>
                            <a:schemeClr val="bg1"/>
                          </a:solidFill>
                        </a:rPr>
                        <a:t>Randomly Selected Classrooms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400" b="1">
                          <a:solidFill>
                            <a:schemeClr val="bg1"/>
                          </a:solidFill>
                        </a:rPr>
                        <a:t>Ci3T Leadership Team</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203072553"/>
                  </a:ext>
                </a:extLst>
              </a:tr>
              <a:tr h="370840">
                <a:tc>
                  <a:txBody>
                    <a:bodyPr/>
                    <a:lstStyle/>
                    <a:p>
                      <a:r>
                        <a:rPr lang="en-US" sz="2000"/>
                        <a:t>Survey</a:t>
                      </a:r>
                    </a:p>
                  </a:txBody>
                  <a:tcPr anchor="ctr">
                    <a:lnT w="12700" cap="flat" cmpd="sng" algn="ctr">
                      <a:solidFill>
                        <a:schemeClr val="bg1"/>
                      </a:solidFill>
                      <a:prstDash val="solid"/>
                      <a:round/>
                      <a:headEnd type="none" w="med" len="med"/>
                      <a:tailEnd type="none" w="med" len="med"/>
                    </a:lnT>
                  </a:tcP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Ci3T Treatment Integrity: Teacher Self-Report and Primary Intervention Rating Scale</a:t>
                      </a:r>
                      <a:endParaRPr lang="en-US" sz="2000">
                        <a:effectLst/>
                      </a:endParaRP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fontAlgn="ctr"/>
                      <a:r>
                        <a:rPr lang="en-US" sz="2000">
                          <a:effectLst/>
                        </a:rPr>
                        <a:t> </a:t>
                      </a: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fontAlgn="ctr"/>
                      <a:r>
                        <a:rPr lang="en-US" sz="2000">
                          <a:effectLst/>
                        </a:rPr>
                        <a:t> </a:t>
                      </a:r>
                    </a:p>
                  </a:txBody>
                  <a:tcPr marL="95250" marR="95250" marT="95250" marB="9525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904140678"/>
                  </a:ext>
                </a:extLst>
              </a:tr>
              <a:tr h="804672">
                <a:tc>
                  <a:txBody>
                    <a:bodyPr/>
                    <a:lstStyle/>
                    <a:p>
                      <a:r>
                        <a:rPr lang="en-US" sz="2000"/>
                        <a:t>Observations</a:t>
                      </a:r>
                    </a:p>
                  </a:txBody>
                  <a:tcPr anchor="ct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Ci3T Treatment Integrity: Direct Observation</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extLst>
                  <a:ext uri="{0D108BD9-81ED-4DB2-BD59-A6C34878D82A}">
                    <a16:rowId xmlns:a16="http://schemas.microsoft.com/office/drawing/2014/main" val="627556408"/>
                  </a:ext>
                </a:extLst>
              </a:tr>
              <a:tr h="804672">
                <a:tc>
                  <a:txBody>
                    <a:bodyPr/>
                    <a:lstStyle/>
                    <a:p>
                      <a:r>
                        <a:rPr lang="en-US" sz="2000"/>
                        <a:t>Rubric</a:t>
                      </a:r>
                    </a:p>
                  </a:txBody>
                  <a:tcPr anchor="ct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Tiered Fidelity Inventory (TFI)</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tc>
                <a:extLst>
                  <a:ext uri="{0D108BD9-81ED-4DB2-BD59-A6C34878D82A}">
                    <a16:rowId xmlns:a16="http://schemas.microsoft.com/office/drawing/2014/main" val="63424965"/>
                  </a:ext>
                </a:extLst>
              </a:tr>
            </a:tbl>
          </a:graphicData>
        </a:graphic>
      </p:graphicFrame>
    </p:spTree>
    <p:extLst>
      <p:ext uri="{BB962C8B-B14F-4D97-AF65-F5344CB8AC3E}">
        <p14:creationId xmlns:p14="http://schemas.microsoft.com/office/powerpoint/2010/main" val="1574296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2218-8386-4ACC-817F-C27CB35FB4E2}"/>
              </a:ext>
            </a:extLst>
          </p:cNvPr>
          <p:cNvSpPr>
            <a:spLocks noGrp="1"/>
          </p:cNvSpPr>
          <p:nvPr>
            <p:ph type="title"/>
          </p:nvPr>
        </p:nvSpPr>
        <p:spPr/>
        <p:txBody>
          <a:bodyPr/>
          <a:lstStyle/>
          <a:p>
            <a:r>
              <a:rPr lang="en-US"/>
              <a:t>Treatment Integrity and Social Validity Data Sources</a:t>
            </a:r>
          </a:p>
        </p:txBody>
      </p:sp>
      <p:sp>
        <p:nvSpPr>
          <p:cNvPr id="8" name="TextBox 7">
            <a:extLst>
              <a:ext uri="{FF2B5EF4-FFF2-40B4-BE49-F238E27FC236}">
                <a16:creationId xmlns:a16="http://schemas.microsoft.com/office/drawing/2014/main" id="{B89B99BC-8664-4E31-9546-37C78433DD37}"/>
              </a:ext>
            </a:extLst>
          </p:cNvPr>
          <p:cNvSpPr txBox="1"/>
          <p:nvPr/>
        </p:nvSpPr>
        <p:spPr>
          <a:xfrm>
            <a:off x="267312" y="6208601"/>
            <a:ext cx="4127500" cy="523220"/>
          </a:xfrm>
          <a:prstGeom prst="rect">
            <a:avLst/>
          </a:prstGeom>
          <a:noFill/>
        </p:spPr>
        <p:txBody>
          <a:bodyPr wrap="square" rtlCol="0" anchor="ctr">
            <a:spAutoFit/>
          </a:bodyPr>
          <a:lstStyle/>
          <a:p>
            <a:pPr algn="ctr"/>
            <a:r>
              <a:rPr lang="en-US" sz="1400"/>
              <a:t>Primary Intervention Rating Scale (Social Validity)</a:t>
            </a:r>
          </a:p>
          <a:p>
            <a:pPr algn="ctr"/>
            <a:r>
              <a:rPr lang="en-US" sz="1400"/>
              <a:t>Ci3T Treatment Integrity: Teacher Self Report</a:t>
            </a:r>
          </a:p>
        </p:txBody>
      </p:sp>
      <p:sp>
        <p:nvSpPr>
          <p:cNvPr id="9" name="TextBox 8">
            <a:extLst>
              <a:ext uri="{FF2B5EF4-FFF2-40B4-BE49-F238E27FC236}">
                <a16:creationId xmlns:a16="http://schemas.microsoft.com/office/drawing/2014/main" id="{919F5EF0-B4E4-42ED-8495-4F9C373BA181}"/>
              </a:ext>
            </a:extLst>
          </p:cNvPr>
          <p:cNvSpPr txBox="1"/>
          <p:nvPr/>
        </p:nvSpPr>
        <p:spPr>
          <a:xfrm>
            <a:off x="4273749" y="6208601"/>
            <a:ext cx="3729746" cy="307777"/>
          </a:xfrm>
          <a:prstGeom prst="rect">
            <a:avLst/>
          </a:prstGeom>
          <a:noFill/>
        </p:spPr>
        <p:txBody>
          <a:bodyPr wrap="square" rtlCol="0" anchor="ctr">
            <a:spAutoFit/>
          </a:bodyPr>
          <a:lstStyle/>
          <a:p>
            <a:pPr algn="ctr"/>
            <a:r>
              <a:rPr lang="en-US" sz="1400"/>
              <a:t>Ci3T Treatment Integrity: Direct Observation</a:t>
            </a:r>
          </a:p>
        </p:txBody>
      </p:sp>
      <p:pic>
        <p:nvPicPr>
          <p:cNvPr id="5" name="Picture 4">
            <a:extLst>
              <a:ext uri="{FF2B5EF4-FFF2-40B4-BE49-F238E27FC236}">
                <a16:creationId xmlns:a16="http://schemas.microsoft.com/office/drawing/2014/main" id="{9DFCE89B-929F-4507-BAFF-C900463404A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356866" y="2020448"/>
            <a:ext cx="3187434" cy="4124914"/>
          </a:xfrm>
          <a:prstGeom prst="rect">
            <a:avLst/>
          </a:prstGeom>
          <a:ln>
            <a:solidFill>
              <a:schemeClr val="tx1"/>
            </a:solidFill>
          </a:ln>
        </p:spPr>
      </p:pic>
      <p:sp>
        <p:nvSpPr>
          <p:cNvPr id="10" name="TextBox 9">
            <a:extLst>
              <a:ext uri="{FF2B5EF4-FFF2-40B4-BE49-F238E27FC236}">
                <a16:creationId xmlns:a16="http://schemas.microsoft.com/office/drawing/2014/main" id="{4F98FEC1-6CE5-4E84-80FD-CE4819E8B0CD}"/>
              </a:ext>
            </a:extLst>
          </p:cNvPr>
          <p:cNvSpPr txBox="1"/>
          <p:nvPr/>
        </p:nvSpPr>
        <p:spPr>
          <a:xfrm>
            <a:off x="8750193" y="6208601"/>
            <a:ext cx="2400779" cy="307777"/>
          </a:xfrm>
          <a:prstGeom prst="rect">
            <a:avLst/>
          </a:prstGeom>
          <a:noFill/>
        </p:spPr>
        <p:txBody>
          <a:bodyPr wrap="square" rtlCol="0" anchor="ctr">
            <a:spAutoFit/>
          </a:bodyPr>
          <a:lstStyle/>
          <a:p>
            <a:pPr algn="ctr"/>
            <a:r>
              <a:rPr lang="en-US" sz="1400"/>
              <a:t>Tiered Fidelity Inventory</a:t>
            </a:r>
          </a:p>
        </p:txBody>
      </p:sp>
      <p:grpSp>
        <p:nvGrpSpPr>
          <p:cNvPr id="13" name="Group 12">
            <a:extLst>
              <a:ext uri="{FF2B5EF4-FFF2-40B4-BE49-F238E27FC236}">
                <a16:creationId xmlns:a16="http://schemas.microsoft.com/office/drawing/2014/main" id="{BA7FDFD7-5DE8-BCCF-0594-B8CE5F5FDBE0}"/>
              </a:ext>
            </a:extLst>
          </p:cNvPr>
          <p:cNvGrpSpPr/>
          <p:nvPr/>
        </p:nvGrpSpPr>
        <p:grpSpPr>
          <a:xfrm>
            <a:off x="4549438" y="2020446"/>
            <a:ext cx="3178369" cy="4113166"/>
            <a:chOff x="4549438" y="2020446"/>
            <a:chExt cx="3178369" cy="4113166"/>
          </a:xfrm>
        </p:grpSpPr>
        <p:pic>
          <p:nvPicPr>
            <p:cNvPr id="4" name="Picture 3">
              <a:extLst>
                <a:ext uri="{FF2B5EF4-FFF2-40B4-BE49-F238E27FC236}">
                  <a16:creationId xmlns:a16="http://schemas.microsoft.com/office/drawing/2014/main" id="{CAEA1023-7FD5-452F-B501-388C72B4026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49438" y="2020446"/>
              <a:ext cx="3178369" cy="4113166"/>
            </a:xfrm>
            <a:prstGeom prst="rect">
              <a:avLst/>
            </a:prstGeom>
            <a:ln>
              <a:solidFill>
                <a:schemeClr val="tx1"/>
              </a:solidFill>
            </a:ln>
          </p:spPr>
        </p:pic>
        <p:sp>
          <p:nvSpPr>
            <p:cNvPr id="6" name="TextBox 5">
              <a:extLst>
                <a:ext uri="{FF2B5EF4-FFF2-40B4-BE49-F238E27FC236}">
                  <a16:creationId xmlns:a16="http://schemas.microsoft.com/office/drawing/2014/main" id="{116291B3-056C-096B-EE18-300EA42FBA1C}"/>
                </a:ext>
              </a:extLst>
            </p:cNvPr>
            <p:cNvSpPr txBox="1"/>
            <p:nvPr/>
          </p:nvSpPr>
          <p:spPr>
            <a:xfrm>
              <a:off x="6096000" y="3626478"/>
              <a:ext cx="1105989" cy="215444"/>
            </a:xfrm>
            <a:prstGeom prst="rect">
              <a:avLst/>
            </a:prstGeom>
            <a:solidFill>
              <a:schemeClr val="bg1"/>
            </a:solidFill>
          </p:spPr>
          <p:txBody>
            <a:bodyPr wrap="square" rtlCol="0">
              <a:spAutoFit/>
            </a:bodyPr>
            <a:lstStyle/>
            <a:p>
              <a:r>
                <a:rPr lang="en-US" sz="800"/>
                <a:t>Spring 2026</a:t>
              </a:r>
            </a:p>
          </p:txBody>
        </p:sp>
      </p:grpSp>
      <p:grpSp>
        <p:nvGrpSpPr>
          <p:cNvPr id="12" name="Group 11">
            <a:extLst>
              <a:ext uri="{FF2B5EF4-FFF2-40B4-BE49-F238E27FC236}">
                <a16:creationId xmlns:a16="http://schemas.microsoft.com/office/drawing/2014/main" id="{21109C1B-874B-63F9-2DE3-E0B4D0483235}"/>
              </a:ext>
            </a:extLst>
          </p:cNvPr>
          <p:cNvGrpSpPr/>
          <p:nvPr/>
        </p:nvGrpSpPr>
        <p:grpSpPr>
          <a:xfrm>
            <a:off x="605861" y="2020446"/>
            <a:ext cx="3314520" cy="4188155"/>
            <a:chOff x="605861" y="2020446"/>
            <a:chExt cx="3314520" cy="4188155"/>
          </a:xfrm>
        </p:grpSpPr>
        <p:pic>
          <p:nvPicPr>
            <p:cNvPr id="3" name="Picture 2">
              <a:extLst>
                <a:ext uri="{FF2B5EF4-FFF2-40B4-BE49-F238E27FC236}">
                  <a16:creationId xmlns:a16="http://schemas.microsoft.com/office/drawing/2014/main" id="{20FD9FBE-F3D6-4268-B829-D3467030BA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11"/>
            <a:stretch>
              <a:fillRect/>
            </a:stretch>
          </p:blipFill>
          <p:spPr>
            <a:xfrm>
              <a:off x="605861" y="2020446"/>
              <a:ext cx="3314520" cy="4188155"/>
            </a:xfrm>
            <a:prstGeom prst="rect">
              <a:avLst/>
            </a:prstGeom>
          </p:spPr>
        </p:pic>
        <p:sp>
          <p:nvSpPr>
            <p:cNvPr id="11" name="TextBox 10">
              <a:extLst>
                <a:ext uri="{FF2B5EF4-FFF2-40B4-BE49-F238E27FC236}">
                  <a16:creationId xmlns:a16="http://schemas.microsoft.com/office/drawing/2014/main" id="{E3B40ABE-B9C1-E513-65A0-EA23FB1BADE1}"/>
                </a:ext>
              </a:extLst>
            </p:cNvPr>
            <p:cNvSpPr txBox="1"/>
            <p:nvPr/>
          </p:nvSpPr>
          <p:spPr>
            <a:xfrm>
              <a:off x="2225021" y="3925343"/>
              <a:ext cx="1165879" cy="246221"/>
            </a:xfrm>
            <a:prstGeom prst="rect">
              <a:avLst/>
            </a:prstGeom>
            <a:solidFill>
              <a:schemeClr val="bg1"/>
            </a:solidFill>
          </p:spPr>
          <p:txBody>
            <a:bodyPr wrap="square" rtlCol="0">
              <a:spAutoFit/>
            </a:bodyPr>
            <a:lstStyle/>
            <a:p>
              <a:r>
                <a:rPr lang="en-US" sz="1000"/>
                <a:t>Spring 2026</a:t>
              </a:r>
            </a:p>
          </p:txBody>
        </p:sp>
      </p:grpSp>
    </p:spTree>
    <p:extLst>
      <p:ext uri="{BB962C8B-B14F-4D97-AF65-F5344CB8AC3E}">
        <p14:creationId xmlns:p14="http://schemas.microsoft.com/office/powerpoint/2010/main" val="2089833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744726" y="3490"/>
            <a:ext cx="1446414" cy="1821819"/>
          </a:xfrm>
          <a:prstGeom prst="rect">
            <a:avLst/>
          </a:prstGeom>
        </p:spPr>
      </p:pic>
      <p:pic>
        <p:nvPicPr>
          <p:cNvPr id="5" name="Picture 4" descr="Diagram, text&#10;&#10;Description automatically generated with medium confidence">
            <a:extLst>
              <a:ext uri="{FF2B5EF4-FFF2-40B4-BE49-F238E27FC236}">
                <a16:creationId xmlns:a16="http://schemas.microsoft.com/office/drawing/2014/main" id="{04100678-64B9-4F99-BA3C-F7E9988D42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3234" y="1738964"/>
            <a:ext cx="3497340" cy="4524659"/>
          </a:xfrm>
          <a:prstGeom prst="rect">
            <a:avLst/>
          </a:prstGeom>
          <a:ln>
            <a:solidFill>
              <a:schemeClr val="tx1"/>
            </a:solidFill>
          </a:ln>
        </p:spPr>
      </p:pic>
      <p:sp>
        <p:nvSpPr>
          <p:cNvPr id="2" name="Title 1">
            <a:extLst>
              <a:ext uri="{FF2B5EF4-FFF2-40B4-BE49-F238E27FC236}">
                <a16:creationId xmlns:a16="http://schemas.microsoft.com/office/drawing/2014/main" id="{595C70BB-DD4C-30FF-3DD5-391A258F6EC2}"/>
              </a:ext>
            </a:extLst>
          </p:cNvPr>
          <p:cNvSpPr>
            <a:spLocks noGrp="1"/>
          </p:cNvSpPr>
          <p:nvPr>
            <p:ph type="title"/>
          </p:nvPr>
        </p:nvSpPr>
        <p:spPr/>
        <p:txBody>
          <a:bodyPr/>
          <a:lstStyle/>
          <a:p>
            <a:r>
              <a:rPr lang="en-US"/>
              <a:t>Ci3T Implementation Report </a:t>
            </a:r>
          </a:p>
        </p:txBody>
      </p:sp>
      <p:sp>
        <p:nvSpPr>
          <p:cNvPr id="4" name="Content Placeholder 3">
            <a:extLst>
              <a:ext uri="{FF2B5EF4-FFF2-40B4-BE49-F238E27FC236}">
                <a16:creationId xmlns:a16="http://schemas.microsoft.com/office/drawing/2014/main" id="{F8717150-9030-A673-2E13-741D052936B9}"/>
              </a:ext>
            </a:extLst>
          </p:cNvPr>
          <p:cNvSpPr>
            <a:spLocks noGrp="1"/>
          </p:cNvSpPr>
          <p:nvPr>
            <p:ph idx="1"/>
          </p:nvPr>
        </p:nvSpPr>
        <p:spPr>
          <a:xfrm>
            <a:off x="838200" y="1825625"/>
            <a:ext cx="5941741" cy="4351338"/>
          </a:xfrm>
        </p:spPr>
        <p:txBody>
          <a:bodyPr/>
          <a:lstStyle/>
          <a:p>
            <a:r>
              <a:rPr lang="en-US"/>
              <a:t>Primary Intervention Rating Scale (Social Validity; PIRS)</a:t>
            </a:r>
          </a:p>
          <a:p>
            <a:r>
              <a:rPr lang="en-US"/>
              <a:t>Ci3T Treatment Integrity: Teacher Self Report (Ci3T TI: TSR)</a:t>
            </a:r>
          </a:p>
          <a:p>
            <a:r>
              <a:rPr lang="en-US"/>
              <a:t>Demographics (e.g., role)</a:t>
            </a:r>
          </a:p>
        </p:txBody>
      </p:sp>
    </p:spTree>
    <p:extLst>
      <p:ext uri="{BB962C8B-B14F-4D97-AF65-F5344CB8AC3E}">
        <p14:creationId xmlns:p14="http://schemas.microsoft.com/office/powerpoint/2010/main" val="623820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712636" y="1918009"/>
            <a:ext cx="3364075" cy="4353509"/>
          </a:xfrm>
          <a:prstGeom prst="rect">
            <a:avLst/>
          </a:prstGeom>
          <a:ln>
            <a:solidFill>
              <a:schemeClr val="tx1"/>
            </a:solidFill>
          </a:ln>
        </p:spPr>
      </p:pic>
      <p:pic>
        <p:nvPicPr>
          <p:cNvPr id="2" name="Picture 1">
            <a:extLst>
              <a:ext uri="{FF2B5EF4-FFF2-40B4-BE49-F238E27FC236}">
                <a16:creationId xmlns:a16="http://schemas.microsoft.com/office/drawing/2014/main" id="{DF825235-FB67-14AB-AF71-48F4B1C848C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744726" y="0"/>
            <a:ext cx="1446414" cy="1828800"/>
          </a:xfrm>
          <a:prstGeom prst="rect">
            <a:avLst/>
          </a:prstGeom>
        </p:spPr>
      </p:pic>
      <p:sp>
        <p:nvSpPr>
          <p:cNvPr id="4" name="Title 3">
            <a:extLst>
              <a:ext uri="{FF2B5EF4-FFF2-40B4-BE49-F238E27FC236}">
                <a16:creationId xmlns:a16="http://schemas.microsoft.com/office/drawing/2014/main" id="{FF3B689D-4A94-E418-AB35-E73152422590}"/>
              </a:ext>
            </a:extLst>
          </p:cNvPr>
          <p:cNvSpPr>
            <a:spLocks noGrp="1"/>
          </p:cNvSpPr>
          <p:nvPr>
            <p:ph type="title"/>
          </p:nvPr>
        </p:nvSpPr>
        <p:spPr/>
        <p:txBody>
          <a:bodyPr>
            <a:normAutofit/>
          </a:bodyPr>
          <a:lstStyle/>
          <a:p>
            <a:r>
              <a:rPr lang="en-US" sz="4000"/>
              <a:t>Primary Intervention Rating Scale (PIRS)</a:t>
            </a:r>
          </a:p>
        </p:txBody>
      </p:sp>
      <p:pic>
        <p:nvPicPr>
          <p:cNvPr id="7" name="Picture 6">
            <a:extLst>
              <a:ext uri="{FF2B5EF4-FFF2-40B4-BE49-F238E27FC236}">
                <a16:creationId xmlns:a16="http://schemas.microsoft.com/office/drawing/2014/main" id="{0079633A-EE49-81A8-F7E6-88D1351C182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96361" y="1918009"/>
            <a:ext cx="3364075" cy="4353509"/>
          </a:xfrm>
          <a:prstGeom prst="rect">
            <a:avLst/>
          </a:prstGeom>
          <a:ln>
            <a:solidFill>
              <a:schemeClr val="tx1"/>
            </a:solidFill>
          </a:ln>
        </p:spPr>
      </p:pic>
      <p:sp>
        <p:nvSpPr>
          <p:cNvPr id="8" name="Rectangle: Rounded Corners 7">
            <a:extLst>
              <a:ext uri="{FF2B5EF4-FFF2-40B4-BE49-F238E27FC236}">
                <a16:creationId xmlns:a16="http://schemas.microsoft.com/office/drawing/2014/main" id="{7CD0E097-9BC9-A02F-7F6D-5E2C72552F8B}"/>
              </a:ext>
            </a:extLst>
          </p:cNvPr>
          <p:cNvSpPr/>
          <p:nvPr/>
        </p:nvSpPr>
        <p:spPr>
          <a:xfrm>
            <a:off x="265399" y="2902393"/>
            <a:ext cx="2297150"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as mean and standard deviation (scale = 1-6)</a:t>
            </a:r>
          </a:p>
        </p:txBody>
      </p:sp>
      <p:sp>
        <p:nvSpPr>
          <p:cNvPr id="9" name="Rectangle: Rounded Corners 8">
            <a:extLst>
              <a:ext uri="{FF2B5EF4-FFF2-40B4-BE49-F238E27FC236}">
                <a16:creationId xmlns:a16="http://schemas.microsoft.com/office/drawing/2014/main" id="{CC0DFE89-7A83-B64D-11F8-4D475A74D2BA}"/>
              </a:ext>
            </a:extLst>
          </p:cNvPr>
          <p:cNvSpPr/>
          <p:nvPr/>
        </p:nvSpPr>
        <p:spPr>
          <a:xfrm>
            <a:off x="265399" y="4652144"/>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visualization</a:t>
            </a:r>
          </a:p>
        </p:txBody>
      </p:sp>
      <p:sp>
        <p:nvSpPr>
          <p:cNvPr id="10" name="Rectangle: Rounded Corners 9">
            <a:extLst>
              <a:ext uri="{FF2B5EF4-FFF2-40B4-BE49-F238E27FC236}">
                <a16:creationId xmlns:a16="http://schemas.microsoft.com/office/drawing/2014/main" id="{D345D6C7-AE7A-D1D8-A851-6561F37EAF64}"/>
              </a:ext>
            </a:extLst>
          </p:cNvPr>
          <p:cNvSpPr/>
          <p:nvPr/>
        </p:nvSpPr>
        <p:spPr>
          <a:xfrm>
            <a:off x="9710523" y="2325318"/>
            <a:ext cx="2297151" cy="1653168"/>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by response category </a:t>
            </a:r>
          </a:p>
          <a:p>
            <a:pPr algn="ctr"/>
            <a:r>
              <a:rPr lang="en-US" sz="1400"/>
              <a:t>(e.g., number of people who “strongly agreed”)</a:t>
            </a:r>
            <a:endParaRPr lang="en-US" sz="1600"/>
          </a:p>
        </p:txBody>
      </p:sp>
      <p:sp>
        <p:nvSpPr>
          <p:cNvPr id="11" name="Rectangle: Rounded Corners 10">
            <a:extLst>
              <a:ext uri="{FF2B5EF4-FFF2-40B4-BE49-F238E27FC236}">
                <a16:creationId xmlns:a16="http://schemas.microsoft.com/office/drawing/2014/main" id="{074B82FC-93E4-B434-044E-2FFFD0C030F8}"/>
              </a:ext>
            </a:extLst>
          </p:cNvPr>
          <p:cNvSpPr/>
          <p:nvPr/>
        </p:nvSpPr>
        <p:spPr>
          <a:xfrm>
            <a:off x="9795975" y="5105626"/>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Total PIRS % </a:t>
            </a:r>
          </a:p>
          <a:p>
            <a:pPr algn="ctr"/>
            <a:r>
              <a:rPr lang="en-US" sz="1400"/>
              <a:t>(mean and standard deviation)</a:t>
            </a:r>
          </a:p>
        </p:txBody>
      </p:sp>
    </p:spTree>
    <p:extLst>
      <p:ext uri="{BB962C8B-B14F-4D97-AF65-F5344CB8AC3E}">
        <p14:creationId xmlns:p14="http://schemas.microsoft.com/office/powerpoint/2010/main" val="369736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FAEA-8B6A-EF31-ACA7-B63EAF1FC907}"/>
              </a:ext>
            </a:extLst>
          </p:cNvPr>
          <p:cNvSpPr>
            <a:spLocks noGrp="1"/>
          </p:cNvSpPr>
          <p:nvPr>
            <p:ph type="title"/>
          </p:nvPr>
        </p:nvSpPr>
        <p:spPr/>
        <p:txBody>
          <a:bodyPr>
            <a:normAutofit/>
          </a:bodyPr>
          <a:lstStyle/>
          <a:p>
            <a:r>
              <a:rPr lang="en-US" sz="4000"/>
              <a:t>Primary Intervention Rating Scale Open Ended Items</a:t>
            </a:r>
          </a:p>
        </p:txBody>
      </p:sp>
      <p:sp>
        <p:nvSpPr>
          <p:cNvPr id="3" name="Content Placeholder 2">
            <a:extLst>
              <a:ext uri="{FF2B5EF4-FFF2-40B4-BE49-F238E27FC236}">
                <a16:creationId xmlns:a16="http://schemas.microsoft.com/office/drawing/2014/main" id="{CE56398A-E799-8DB2-14D6-0BB820C67460}"/>
              </a:ext>
            </a:extLst>
          </p:cNvPr>
          <p:cNvSpPr>
            <a:spLocks noGrp="1"/>
          </p:cNvSpPr>
          <p:nvPr>
            <p:ph sz="half" idx="1"/>
          </p:nvPr>
        </p:nvSpPr>
        <p:spPr>
          <a:xfrm>
            <a:off x="838200" y="1825625"/>
            <a:ext cx="10368776" cy="1753916"/>
          </a:xfrm>
        </p:spPr>
        <p:txBody>
          <a:bodyPr>
            <a:noAutofit/>
          </a:bodyPr>
          <a:lstStyle/>
          <a:p>
            <a:r>
              <a:rPr lang="en-US" sz="3200"/>
              <a:t>Read through comments</a:t>
            </a:r>
          </a:p>
          <a:p>
            <a:r>
              <a:rPr lang="en-US" sz="3200"/>
              <a:t>Highlight success (literally!)</a:t>
            </a:r>
          </a:p>
          <a:p>
            <a:r>
              <a:rPr lang="en-US" sz="3200"/>
              <a:t>Look for themes for celebrations and focus areas</a:t>
            </a:r>
          </a:p>
          <a:p>
            <a:endParaRPr lang="en-US" sz="3200"/>
          </a:p>
          <a:p>
            <a:endParaRPr lang="en-US" sz="3200"/>
          </a:p>
        </p:txBody>
      </p:sp>
      <p:pic>
        <p:nvPicPr>
          <p:cNvPr id="4" name="Picture 3">
            <a:extLst>
              <a:ext uri="{FF2B5EF4-FFF2-40B4-BE49-F238E27FC236}">
                <a16:creationId xmlns:a16="http://schemas.microsoft.com/office/drawing/2014/main" id="{25723762-BAE6-4478-FAAC-AAD5723C0BE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744726" y="0"/>
            <a:ext cx="1446414" cy="1828800"/>
          </a:xfrm>
          <a:prstGeom prst="rect">
            <a:avLst/>
          </a:prstGeom>
        </p:spPr>
      </p:pic>
      <p:pic>
        <p:nvPicPr>
          <p:cNvPr id="9" name="Picture 8" descr="An image of the 4 open ended PIRS items.&#10;1) What do you feel is most beneficial about this primary prevention plan’s components (Tier 1 efforts)? What is the least beneficial part?&#10;2) Do you think that your and your students’ participation in this Ci3T plan will cause your students’ behavior, social, and/or learning problems to improve? Why or why not? Or if so, how?&#10;3) What would you change about this plan (components, design, implementation etc.) to make it more student-friendly and educator-friendly?&#10;4) What other information would you like to contribute about this plan?">
            <a:extLst>
              <a:ext uri="{FF2B5EF4-FFF2-40B4-BE49-F238E27FC236}">
                <a16:creationId xmlns:a16="http://schemas.microsoft.com/office/drawing/2014/main" id="{31B1395B-32EA-BA1A-B5E0-78803047CA2A}"/>
              </a:ext>
            </a:extLst>
          </p:cNvPr>
          <p:cNvPicPr>
            <a:picLocks noChangeAspect="1"/>
          </p:cNvPicPr>
          <p:nvPr/>
        </p:nvPicPr>
        <p:blipFill>
          <a:blip r:embed="rId4"/>
          <a:stretch>
            <a:fillRect/>
          </a:stretch>
        </p:blipFill>
        <p:spPr>
          <a:xfrm>
            <a:off x="1584540" y="3714478"/>
            <a:ext cx="8762634" cy="2778397"/>
          </a:xfrm>
          <a:prstGeom prst="rect">
            <a:avLst/>
          </a:prstGeom>
        </p:spPr>
      </p:pic>
    </p:spTree>
    <p:extLst>
      <p:ext uri="{BB962C8B-B14F-4D97-AF65-F5344CB8AC3E}">
        <p14:creationId xmlns:p14="http://schemas.microsoft.com/office/powerpoint/2010/main" val="669365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2000-9D22-E4F6-7061-13258D5E56F8}"/>
              </a:ext>
            </a:extLst>
          </p:cNvPr>
          <p:cNvSpPr>
            <a:spLocks noGrp="1"/>
          </p:cNvSpPr>
          <p:nvPr>
            <p:ph type="title"/>
          </p:nvPr>
        </p:nvSpPr>
        <p:spPr/>
        <p:txBody>
          <a:bodyPr/>
          <a:lstStyle/>
          <a:p>
            <a:r>
              <a:rPr lang="en-US"/>
              <a:t>Zoom Logistics</a:t>
            </a:r>
          </a:p>
        </p:txBody>
      </p:sp>
      <p:sp>
        <p:nvSpPr>
          <p:cNvPr id="3" name="Content Placeholder 2">
            <a:extLst>
              <a:ext uri="{FF2B5EF4-FFF2-40B4-BE49-F238E27FC236}">
                <a16:creationId xmlns:a16="http://schemas.microsoft.com/office/drawing/2014/main" id="{403B2AD3-3EC6-7D78-314D-F6747FF77BE1}"/>
              </a:ext>
            </a:extLst>
          </p:cNvPr>
          <p:cNvSpPr>
            <a:spLocks noGrp="1"/>
          </p:cNvSpPr>
          <p:nvPr>
            <p:ph sz="half" idx="4294967295"/>
          </p:nvPr>
        </p:nvSpPr>
        <p:spPr>
          <a:xfrm>
            <a:off x="5058944" y="5412752"/>
            <a:ext cx="3165236" cy="930275"/>
          </a:xfrm>
        </p:spPr>
        <p:txBody>
          <a:bodyPr>
            <a:noAutofit/>
          </a:bodyPr>
          <a:lstStyle/>
          <a:p>
            <a:pPr marL="0" indent="0" algn="ctr">
              <a:buNone/>
            </a:pPr>
            <a:r>
              <a:rPr lang="en-US" sz="1800"/>
              <a:t>If there are multiple people in the room with you, please list their first and last names and email in the chat!</a:t>
            </a:r>
          </a:p>
        </p:txBody>
      </p:sp>
      <p:sp>
        <p:nvSpPr>
          <p:cNvPr id="17" name="Content Placeholder 2">
            <a:extLst>
              <a:ext uri="{FF2B5EF4-FFF2-40B4-BE49-F238E27FC236}">
                <a16:creationId xmlns:a16="http://schemas.microsoft.com/office/drawing/2014/main" id="{AB434CB4-83DD-F712-B48A-B552946270D3}"/>
              </a:ext>
            </a:extLst>
          </p:cNvPr>
          <p:cNvSpPr txBox="1">
            <a:spLocks/>
          </p:cNvSpPr>
          <p:nvPr/>
        </p:nvSpPr>
        <p:spPr>
          <a:xfrm>
            <a:off x="529368" y="5347176"/>
            <a:ext cx="4203053" cy="11768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t>To help us put you in breakout rooms with your colleagues today we are renaming you with your school initials and first and last name</a:t>
            </a:r>
          </a:p>
        </p:txBody>
      </p:sp>
      <p:sp>
        <p:nvSpPr>
          <p:cNvPr id="6" name="Content Placeholder 2">
            <a:extLst>
              <a:ext uri="{FF2B5EF4-FFF2-40B4-BE49-F238E27FC236}">
                <a16:creationId xmlns:a16="http://schemas.microsoft.com/office/drawing/2014/main" id="{DD34EFEB-C4A5-104E-E680-E1852BEB4D47}"/>
              </a:ext>
            </a:extLst>
          </p:cNvPr>
          <p:cNvSpPr txBox="1">
            <a:spLocks/>
          </p:cNvSpPr>
          <p:nvPr/>
        </p:nvSpPr>
        <p:spPr>
          <a:xfrm>
            <a:off x="8380556" y="5167312"/>
            <a:ext cx="3811444" cy="13255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t>If you are facilitating a Ci3T Leadership Team Symposium session at a satellite location, please email us a list of the names, email addresses, and schools of those attending.   </a:t>
            </a:r>
          </a:p>
        </p:txBody>
      </p:sp>
      <p:pic>
        <p:nvPicPr>
          <p:cNvPr id="11" name="Picture 10">
            <a:extLst>
              <a:ext uri="{FF2B5EF4-FFF2-40B4-BE49-F238E27FC236}">
                <a16:creationId xmlns:a16="http://schemas.microsoft.com/office/drawing/2014/main" id="{B2102BB7-87D9-1A99-92A7-CFAC8B69F63D}"/>
              </a:ext>
            </a:extLst>
          </p:cNvPr>
          <p:cNvPicPr>
            <a:picLocks noChangeAspect="1"/>
          </p:cNvPicPr>
          <p:nvPr/>
        </p:nvPicPr>
        <p:blipFill>
          <a:blip r:embed="rId3"/>
          <a:stretch>
            <a:fillRect/>
          </a:stretch>
        </p:blipFill>
        <p:spPr>
          <a:xfrm>
            <a:off x="838200" y="1941318"/>
            <a:ext cx="4087109" cy="2975364"/>
          </a:xfrm>
          <a:prstGeom prst="rect">
            <a:avLst/>
          </a:prstGeom>
        </p:spPr>
      </p:pic>
      <p:pic>
        <p:nvPicPr>
          <p:cNvPr id="19" name="Graphic 18" descr="Teacher outline">
            <a:extLst>
              <a:ext uri="{FF2B5EF4-FFF2-40B4-BE49-F238E27FC236}">
                <a16:creationId xmlns:a16="http://schemas.microsoft.com/office/drawing/2014/main" id="{D19C5008-DAE6-C73E-9219-3BF222D95C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87148" y="1268436"/>
            <a:ext cx="1233591" cy="1233591"/>
          </a:xfrm>
          <a:prstGeom prst="rect">
            <a:avLst/>
          </a:prstGeom>
        </p:spPr>
      </p:pic>
      <p:pic>
        <p:nvPicPr>
          <p:cNvPr id="21" name="Graphic 20" descr="Meeting outline">
            <a:extLst>
              <a:ext uri="{FF2B5EF4-FFF2-40B4-BE49-F238E27FC236}">
                <a16:creationId xmlns:a16="http://schemas.microsoft.com/office/drawing/2014/main" id="{29C1A7FC-E764-F27D-D0CF-958EB51999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10685" y="3381798"/>
            <a:ext cx="914400" cy="914400"/>
          </a:xfrm>
          <a:prstGeom prst="rect">
            <a:avLst/>
          </a:prstGeom>
        </p:spPr>
      </p:pic>
      <p:pic>
        <p:nvPicPr>
          <p:cNvPr id="22" name="Graphic 21" descr="Meeting outline">
            <a:extLst>
              <a:ext uri="{FF2B5EF4-FFF2-40B4-BE49-F238E27FC236}">
                <a16:creationId xmlns:a16="http://schemas.microsoft.com/office/drawing/2014/main" id="{DA26C2A7-B969-49AA-25E6-3127D3E882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99036" y="2855590"/>
            <a:ext cx="914400" cy="914400"/>
          </a:xfrm>
          <a:prstGeom prst="rect">
            <a:avLst/>
          </a:prstGeom>
        </p:spPr>
      </p:pic>
      <p:pic>
        <p:nvPicPr>
          <p:cNvPr id="23" name="Graphic 22" descr="Meeting outline">
            <a:extLst>
              <a:ext uri="{FF2B5EF4-FFF2-40B4-BE49-F238E27FC236}">
                <a16:creationId xmlns:a16="http://schemas.microsoft.com/office/drawing/2014/main" id="{C31B41B8-33AC-43AF-5E1F-0D031BA84E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81121" y="2959464"/>
            <a:ext cx="914400" cy="914400"/>
          </a:xfrm>
          <a:prstGeom prst="rect">
            <a:avLst/>
          </a:prstGeom>
        </p:spPr>
      </p:pic>
      <p:pic>
        <p:nvPicPr>
          <p:cNvPr id="25" name="Graphic 24" descr="Meeting outline">
            <a:extLst>
              <a:ext uri="{FF2B5EF4-FFF2-40B4-BE49-F238E27FC236}">
                <a16:creationId xmlns:a16="http://schemas.microsoft.com/office/drawing/2014/main" id="{F263F9D6-1C70-F9C1-7842-ECBD8EB8E8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07920" y="2372576"/>
            <a:ext cx="914400" cy="914400"/>
          </a:xfrm>
          <a:prstGeom prst="rect">
            <a:avLst/>
          </a:prstGeom>
        </p:spPr>
      </p:pic>
      <p:pic>
        <p:nvPicPr>
          <p:cNvPr id="26" name="Graphic 25" descr="Meeting outline">
            <a:extLst>
              <a:ext uri="{FF2B5EF4-FFF2-40B4-BE49-F238E27FC236}">
                <a16:creationId xmlns:a16="http://schemas.microsoft.com/office/drawing/2014/main" id="{6BEAB490-96CC-2FF8-8F09-78DEB3920C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13795" y="2117751"/>
            <a:ext cx="914400" cy="914400"/>
          </a:xfrm>
          <a:prstGeom prst="rect">
            <a:avLst/>
          </a:prstGeom>
        </p:spPr>
      </p:pic>
      <p:pic>
        <p:nvPicPr>
          <p:cNvPr id="27" name="Graphic 26" descr="Meeting outline">
            <a:extLst>
              <a:ext uri="{FF2B5EF4-FFF2-40B4-BE49-F238E27FC236}">
                <a16:creationId xmlns:a16="http://schemas.microsoft.com/office/drawing/2014/main" id="{A4CD696E-2713-43C1-84A5-200395FDA8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64871" y="3722318"/>
            <a:ext cx="914400" cy="914400"/>
          </a:xfrm>
          <a:prstGeom prst="rect">
            <a:avLst/>
          </a:prstGeom>
        </p:spPr>
      </p:pic>
      <p:pic>
        <p:nvPicPr>
          <p:cNvPr id="8" name="Picture 7">
            <a:extLst>
              <a:ext uri="{FF2B5EF4-FFF2-40B4-BE49-F238E27FC236}">
                <a16:creationId xmlns:a16="http://schemas.microsoft.com/office/drawing/2014/main" id="{46061717-A78B-86F0-3D1F-BA4639D1696B}"/>
              </a:ext>
            </a:extLst>
          </p:cNvPr>
          <p:cNvPicPr>
            <a:picLocks noChangeAspect="1"/>
          </p:cNvPicPr>
          <p:nvPr/>
        </p:nvPicPr>
        <p:blipFill>
          <a:blip r:embed="rId8"/>
          <a:stretch>
            <a:fillRect/>
          </a:stretch>
        </p:blipFill>
        <p:spPr>
          <a:xfrm>
            <a:off x="5630424" y="1541376"/>
            <a:ext cx="2085652" cy="3491199"/>
          </a:xfrm>
          <a:prstGeom prst="rect">
            <a:avLst/>
          </a:prstGeom>
          <a:ln>
            <a:solidFill>
              <a:schemeClr val="tx1"/>
            </a:solidFill>
          </a:ln>
        </p:spPr>
      </p:pic>
    </p:spTree>
    <p:extLst>
      <p:ext uri="{BB962C8B-B14F-4D97-AF65-F5344CB8AC3E}">
        <p14:creationId xmlns:p14="http://schemas.microsoft.com/office/powerpoint/2010/main" val="2937838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1EC0C-9F26-8520-F0E0-AEF1C4B61F3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2881817-2250-ADC1-599E-B901C0C9059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294460" y="1919646"/>
            <a:ext cx="3364074" cy="4350234"/>
          </a:xfrm>
          <a:prstGeom prst="rect">
            <a:avLst/>
          </a:prstGeom>
          <a:ln>
            <a:solidFill>
              <a:schemeClr val="tx1"/>
            </a:solidFill>
          </a:ln>
        </p:spPr>
      </p:pic>
      <p:pic>
        <p:nvPicPr>
          <p:cNvPr id="2" name="Picture 1">
            <a:extLst>
              <a:ext uri="{FF2B5EF4-FFF2-40B4-BE49-F238E27FC236}">
                <a16:creationId xmlns:a16="http://schemas.microsoft.com/office/drawing/2014/main" id="{F5D55CBF-9F21-1847-46BD-4590317235F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746080" y="1711"/>
            <a:ext cx="1443707" cy="1825377"/>
          </a:xfrm>
          <a:prstGeom prst="rect">
            <a:avLst/>
          </a:prstGeom>
        </p:spPr>
      </p:pic>
      <p:sp>
        <p:nvSpPr>
          <p:cNvPr id="4" name="Title 3">
            <a:extLst>
              <a:ext uri="{FF2B5EF4-FFF2-40B4-BE49-F238E27FC236}">
                <a16:creationId xmlns:a16="http://schemas.microsoft.com/office/drawing/2014/main" id="{8FEC416C-C61A-B9AA-62E3-12779DAB9340}"/>
              </a:ext>
            </a:extLst>
          </p:cNvPr>
          <p:cNvSpPr>
            <a:spLocks noGrp="1"/>
          </p:cNvSpPr>
          <p:nvPr>
            <p:ph type="title"/>
          </p:nvPr>
        </p:nvSpPr>
        <p:spPr/>
        <p:txBody>
          <a:bodyPr>
            <a:normAutofit/>
          </a:bodyPr>
          <a:lstStyle/>
          <a:p>
            <a:r>
              <a:rPr lang="en-US"/>
              <a:t>Ci3T Treatment Integrity: Teacher Self Report (Ci3T TI: TSR)</a:t>
            </a:r>
          </a:p>
        </p:txBody>
      </p:sp>
      <p:pic>
        <p:nvPicPr>
          <p:cNvPr id="7" name="Picture 6">
            <a:extLst>
              <a:ext uri="{FF2B5EF4-FFF2-40B4-BE49-F238E27FC236}">
                <a16:creationId xmlns:a16="http://schemas.microsoft.com/office/drawing/2014/main" id="{40208C9D-26B7-3A10-9C9D-570A0DBAFDB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792936" y="1919646"/>
            <a:ext cx="3364075" cy="4350234"/>
          </a:xfrm>
          <a:prstGeom prst="rect">
            <a:avLst/>
          </a:prstGeom>
          <a:ln>
            <a:solidFill>
              <a:schemeClr val="tx1"/>
            </a:solidFill>
          </a:ln>
        </p:spPr>
      </p:pic>
      <p:sp>
        <p:nvSpPr>
          <p:cNvPr id="8" name="Rectangle: Rounded Corners 7">
            <a:extLst>
              <a:ext uri="{FF2B5EF4-FFF2-40B4-BE49-F238E27FC236}">
                <a16:creationId xmlns:a16="http://schemas.microsoft.com/office/drawing/2014/main" id="{A4024189-949B-B7CC-1B8D-0CEAF167E12A}"/>
              </a:ext>
            </a:extLst>
          </p:cNvPr>
          <p:cNvSpPr/>
          <p:nvPr/>
        </p:nvSpPr>
        <p:spPr>
          <a:xfrm>
            <a:off x="4621349" y="5865445"/>
            <a:ext cx="2949302" cy="80886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as mean and standard deviation (scale = 0-3)</a:t>
            </a:r>
          </a:p>
        </p:txBody>
      </p:sp>
      <p:sp>
        <p:nvSpPr>
          <p:cNvPr id="9" name="Rectangle: Rounded Corners 8">
            <a:extLst>
              <a:ext uri="{FF2B5EF4-FFF2-40B4-BE49-F238E27FC236}">
                <a16:creationId xmlns:a16="http://schemas.microsoft.com/office/drawing/2014/main" id="{86FE244F-53CB-B65C-161E-F31C8FC95176}"/>
              </a:ext>
            </a:extLst>
          </p:cNvPr>
          <p:cNvSpPr/>
          <p:nvPr/>
        </p:nvSpPr>
        <p:spPr>
          <a:xfrm>
            <a:off x="8165858" y="5865445"/>
            <a:ext cx="2618230" cy="80886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visualization</a:t>
            </a:r>
          </a:p>
        </p:txBody>
      </p:sp>
      <p:pic>
        <p:nvPicPr>
          <p:cNvPr id="3" name="Picture 2">
            <a:extLst>
              <a:ext uri="{FF2B5EF4-FFF2-40B4-BE49-F238E27FC236}">
                <a16:creationId xmlns:a16="http://schemas.microsoft.com/office/drawing/2014/main" id="{9342291E-9800-77F9-2D30-B1092BB9773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95983" y="1919645"/>
            <a:ext cx="3364075" cy="4350234"/>
          </a:xfrm>
          <a:prstGeom prst="rect">
            <a:avLst/>
          </a:prstGeom>
          <a:ln>
            <a:solidFill>
              <a:schemeClr val="tx1"/>
            </a:solidFill>
          </a:ln>
        </p:spPr>
      </p:pic>
      <p:sp>
        <p:nvSpPr>
          <p:cNvPr id="11" name="Rectangle: Rounded Corners 10">
            <a:extLst>
              <a:ext uri="{FF2B5EF4-FFF2-40B4-BE49-F238E27FC236}">
                <a16:creationId xmlns:a16="http://schemas.microsoft.com/office/drawing/2014/main" id="{54112A38-0E8D-ED79-1E8A-237430C63D87}"/>
              </a:ext>
            </a:extLst>
          </p:cNvPr>
          <p:cNvSpPr/>
          <p:nvPr/>
        </p:nvSpPr>
        <p:spPr>
          <a:xfrm>
            <a:off x="972235" y="5865445"/>
            <a:ext cx="2949302" cy="80886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Total Scores</a:t>
            </a:r>
          </a:p>
          <a:p>
            <a:pPr algn="ctr"/>
            <a:r>
              <a:rPr lang="en-US" sz="1400"/>
              <a:t>(mean and standard deviation)</a:t>
            </a:r>
          </a:p>
        </p:txBody>
      </p:sp>
    </p:spTree>
    <p:extLst>
      <p:ext uri="{BB962C8B-B14F-4D97-AF65-F5344CB8AC3E}">
        <p14:creationId xmlns:p14="http://schemas.microsoft.com/office/powerpoint/2010/main" val="251085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81C07-4D73-2ABE-CA4E-D60992615A69}"/>
              </a:ext>
            </a:extLst>
          </p:cNvPr>
          <p:cNvSpPr>
            <a:spLocks noGrp="1"/>
          </p:cNvSpPr>
          <p:nvPr>
            <p:ph type="title"/>
          </p:nvPr>
        </p:nvSpPr>
        <p:spPr/>
        <p:txBody>
          <a:bodyPr/>
          <a:lstStyle/>
          <a:p>
            <a:r>
              <a:rPr lang="en-US"/>
              <a:t>Ci3T TI: TSR Strengths and Areas of Focus</a:t>
            </a:r>
          </a:p>
        </p:txBody>
      </p:sp>
      <p:pic>
        <p:nvPicPr>
          <p:cNvPr id="4" name="Picture 3">
            <a:extLst>
              <a:ext uri="{FF2B5EF4-FFF2-40B4-BE49-F238E27FC236}">
                <a16:creationId xmlns:a16="http://schemas.microsoft.com/office/drawing/2014/main" id="{89E0EC99-B41D-AA1D-6DFF-A27D038C840E}"/>
              </a:ext>
            </a:extLst>
          </p:cNvPr>
          <p:cNvPicPr>
            <a:picLocks noChangeAspect="1"/>
          </p:cNvPicPr>
          <p:nvPr/>
        </p:nvPicPr>
        <p:blipFill>
          <a:blip r:embed="rId2" cstate="screen">
            <a:extLst>
              <a:ext uri="{28A0092B-C50C-407E-A947-70E740481C1C}">
                <a14:useLocalDpi xmlns:a14="http://schemas.microsoft.com/office/drawing/2010/main"/>
              </a:ext>
            </a:extLst>
          </a:blip>
          <a:srcRect l="1114" t="1363" r="1743"/>
          <a:stretch>
            <a:fillRect/>
          </a:stretch>
        </p:blipFill>
        <p:spPr>
          <a:xfrm>
            <a:off x="3158848" y="1604963"/>
            <a:ext cx="6348896" cy="7772400"/>
          </a:xfrm>
          <a:prstGeom prst="rect">
            <a:avLst/>
          </a:prstGeom>
          <a:ln>
            <a:solidFill>
              <a:schemeClr val="tx1"/>
            </a:solidFill>
          </a:ln>
        </p:spPr>
      </p:pic>
      <p:sp>
        <p:nvSpPr>
          <p:cNvPr id="5" name="Rectangle: Rounded Corners 4">
            <a:extLst>
              <a:ext uri="{FF2B5EF4-FFF2-40B4-BE49-F238E27FC236}">
                <a16:creationId xmlns:a16="http://schemas.microsoft.com/office/drawing/2014/main" id="{B21795FD-6AD7-054E-BD40-AD412BA906D2}"/>
              </a:ext>
            </a:extLst>
          </p:cNvPr>
          <p:cNvSpPr/>
          <p:nvPr/>
        </p:nvSpPr>
        <p:spPr>
          <a:xfrm>
            <a:off x="2999543" y="2370596"/>
            <a:ext cx="6800856" cy="324018"/>
          </a:xfrm>
          <a:prstGeom prst="round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3DAEBE8-1526-CDD3-E9D7-3FCF9DAA24E1}"/>
              </a:ext>
            </a:extLst>
          </p:cNvPr>
          <p:cNvSpPr/>
          <p:nvPr/>
        </p:nvSpPr>
        <p:spPr>
          <a:xfrm>
            <a:off x="2999543" y="6397625"/>
            <a:ext cx="6800856" cy="324017"/>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9B3C3D6-FD10-B1BF-0D59-FCEE220CA30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746080" y="1711"/>
            <a:ext cx="1443707" cy="1825377"/>
          </a:xfrm>
          <a:prstGeom prst="rect">
            <a:avLst/>
          </a:prstGeom>
        </p:spPr>
      </p:pic>
    </p:spTree>
    <p:extLst>
      <p:ext uri="{BB962C8B-B14F-4D97-AF65-F5344CB8AC3E}">
        <p14:creationId xmlns:p14="http://schemas.microsoft.com/office/powerpoint/2010/main" val="311997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2218-8386-4ACC-817F-C27CB35FB4E2}"/>
              </a:ext>
            </a:extLst>
          </p:cNvPr>
          <p:cNvSpPr>
            <a:spLocks noGrp="1"/>
          </p:cNvSpPr>
          <p:nvPr>
            <p:ph type="title"/>
          </p:nvPr>
        </p:nvSpPr>
        <p:spPr/>
        <p:txBody>
          <a:bodyPr/>
          <a:lstStyle/>
          <a:p>
            <a:r>
              <a:rPr lang="en-US"/>
              <a:t>Treatment Integrity and Social Validity Data Sources</a:t>
            </a:r>
          </a:p>
        </p:txBody>
      </p:sp>
      <p:pic>
        <p:nvPicPr>
          <p:cNvPr id="3" name="Picture 2">
            <a:extLst>
              <a:ext uri="{FF2B5EF4-FFF2-40B4-BE49-F238E27FC236}">
                <a16:creationId xmlns:a16="http://schemas.microsoft.com/office/drawing/2014/main" id="{20FD9FBE-F3D6-4268-B829-D3467030BA3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43410" y="2069652"/>
            <a:ext cx="3175305" cy="4014754"/>
          </a:xfrm>
          <a:prstGeom prst="rect">
            <a:avLst/>
          </a:prstGeom>
        </p:spPr>
      </p:pic>
      <p:sp>
        <p:nvSpPr>
          <p:cNvPr id="8" name="TextBox 7">
            <a:extLst>
              <a:ext uri="{FF2B5EF4-FFF2-40B4-BE49-F238E27FC236}">
                <a16:creationId xmlns:a16="http://schemas.microsoft.com/office/drawing/2014/main" id="{B89B99BC-8664-4E31-9546-37C78433DD37}"/>
              </a:ext>
            </a:extLst>
          </p:cNvPr>
          <p:cNvSpPr txBox="1"/>
          <p:nvPr/>
        </p:nvSpPr>
        <p:spPr>
          <a:xfrm>
            <a:off x="267312" y="6208601"/>
            <a:ext cx="4127500" cy="523220"/>
          </a:xfrm>
          <a:prstGeom prst="rect">
            <a:avLst/>
          </a:prstGeom>
          <a:noFill/>
        </p:spPr>
        <p:txBody>
          <a:bodyPr wrap="square" rtlCol="0" anchor="ctr">
            <a:spAutoFit/>
          </a:bodyPr>
          <a:lstStyle/>
          <a:p>
            <a:pPr algn="ctr"/>
            <a:r>
              <a:rPr lang="en-US" sz="1400"/>
              <a:t>Primary Intervention Rating Scale (Social Validity)</a:t>
            </a:r>
          </a:p>
          <a:p>
            <a:pPr algn="ctr"/>
            <a:r>
              <a:rPr lang="en-US" sz="1400"/>
              <a:t>Ci3T Treatment Integrity: Teacher Self Report</a:t>
            </a:r>
          </a:p>
        </p:txBody>
      </p:sp>
      <p:pic>
        <p:nvPicPr>
          <p:cNvPr id="4" name="Picture 3">
            <a:extLst>
              <a:ext uri="{FF2B5EF4-FFF2-40B4-BE49-F238E27FC236}">
                <a16:creationId xmlns:a16="http://schemas.microsoft.com/office/drawing/2014/main" id="{CAEA1023-7FD5-452F-B501-388C72B4026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51168" y="2020446"/>
            <a:ext cx="3174909" cy="4113165"/>
          </a:xfrm>
          <a:prstGeom prst="rect">
            <a:avLst/>
          </a:prstGeom>
          <a:ln>
            <a:solidFill>
              <a:schemeClr val="tx1"/>
            </a:solidFill>
          </a:ln>
        </p:spPr>
      </p:pic>
      <p:sp>
        <p:nvSpPr>
          <p:cNvPr id="9" name="TextBox 8">
            <a:extLst>
              <a:ext uri="{FF2B5EF4-FFF2-40B4-BE49-F238E27FC236}">
                <a16:creationId xmlns:a16="http://schemas.microsoft.com/office/drawing/2014/main" id="{919F5EF0-B4E4-42ED-8495-4F9C373BA181}"/>
              </a:ext>
            </a:extLst>
          </p:cNvPr>
          <p:cNvSpPr txBox="1"/>
          <p:nvPr/>
        </p:nvSpPr>
        <p:spPr>
          <a:xfrm>
            <a:off x="4273749" y="6208601"/>
            <a:ext cx="3729746" cy="307777"/>
          </a:xfrm>
          <a:prstGeom prst="rect">
            <a:avLst/>
          </a:prstGeom>
          <a:noFill/>
        </p:spPr>
        <p:txBody>
          <a:bodyPr wrap="square" rtlCol="0" anchor="ctr">
            <a:spAutoFit/>
          </a:bodyPr>
          <a:lstStyle/>
          <a:p>
            <a:pPr algn="ctr"/>
            <a:r>
              <a:rPr lang="en-US" sz="1400"/>
              <a:t>Ci3T Treatment Integrity: Direct Observation</a:t>
            </a:r>
          </a:p>
        </p:txBody>
      </p:sp>
      <p:pic>
        <p:nvPicPr>
          <p:cNvPr id="5" name="Picture 4">
            <a:extLst>
              <a:ext uri="{FF2B5EF4-FFF2-40B4-BE49-F238E27FC236}">
                <a16:creationId xmlns:a16="http://schemas.microsoft.com/office/drawing/2014/main" id="{9DFCE89B-929F-4507-BAFF-C900463404A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356866" y="2020448"/>
            <a:ext cx="3187434" cy="4124914"/>
          </a:xfrm>
          <a:prstGeom prst="rect">
            <a:avLst/>
          </a:prstGeom>
          <a:ln>
            <a:solidFill>
              <a:schemeClr val="tx1"/>
            </a:solidFill>
          </a:ln>
        </p:spPr>
      </p:pic>
      <p:sp>
        <p:nvSpPr>
          <p:cNvPr id="10" name="TextBox 9">
            <a:extLst>
              <a:ext uri="{FF2B5EF4-FFF2-40B4-BE49-F238E27FC236}">
                <a16:creationId xmlns:a16="http://schemas.microsoft.com/office/drawing/2014/main" id="{4F98FEC1-6CE5-4E84-80FD-CE4819E8B0CD}"/>
              </a:ext>
            </a:extLst>
          </p:cNvPr>
          <p:cNvSpPr txBox="1"/>
          <p:nvPr/>
        </p:nvSpPr>
        <p:spPr>
          <a:xfrm>
            <a:off x="8750193" y="6208601"/>
            <a:ext cx="2400779" cy="307777"/>
          </a:xfrm>
          <a:prstGeom prst="rect">
            <a:avLst/>
          </a:prstGeom>
          <a:noFill/>
        </p:spPr>
        <p:txBody>
          <a:bodyPr wrap="square" rtlCol="0" anchor="ctr">
            <a:spAutoFit/>
          </a:bodyPr>
          <a:lstStyle/>
          <a:p>
            <a:pPr algn="ctr"/>
            <a:r>
              <a:rPr lang="en-US" sz="1400"/>
              <a:t>Tiered Fidelity Inventory</a:t>
            </a:r>
          </a:p>
        </p:txBody>
      </p:sp>
    </p:spTree>
    <p:extLst>
      <p:ext uri="{BB962C8B-B14F-4D97-AF65-F5344CB8AC3E}">
        <p14:creationId xmlns:p14="http://schemas.microsoft.com/office/powerpoint/2010/main" val="10884948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BC70B-1813-43F8-A09D-24E9EEED83D1}"/>
              </a:ext>
            </a:extLst>
          </p:cNvPr>
          <p:cNvSpPr>
            <a:spLocks noGrp="1"/>
          </p:cNvSpPr>
          <p:nvPr>
            <p:ph type="title"/>
          </p:nvPr>
        </p:nvSpPr>
        <p:spPr/>
        <p:txBody>
          <a:bodyPr/>
          <a:lstStyle/>
          <a:p>
            <a:r>
              <a:rPr lang="en-US"/>
              <a:t>Ci3T Treatment Integrity: Direct Observation Report </a:t>
            </a:r>
          </a:p>
        </p:txBody>
      </p:sp>
      <p:sp>
        <p:nvSpPr>
          <p:cNvPr id="3" name="Content Placeholder 2">
            <a:extLst>
              <a:ext uri="{FF2B5EF4-FFF2-40B4-BE49-F238E27FC236}">
                <a16:creationId xmlns:a16="http://schemas.microsoft.com/office/drawing/2014/main" id="{622E5570-4094-44BC-88CC-ECB038FDDC9C}"/>
              </a:ext>
            </a:extLst>
          </p:cNvPr>
          <p:cNvSpPr>
            <a:spLocks noGrp="1"/>
          </p:cNvSpPr>
          <p:nvPr>
            <p:ph idx="1"/>
          </p:nvPr>
        </p:nvSpPr>
        <p:spPr/>
        <p:txBody>
          <a:bodyPr>
            <a:normAutofit/>
          </a:bodyPr>
          <a:lstStyle/>
          <a:p>
            <a:r>
              <a:rPr lang="en-US" sz="3200">
                <a:cs typeface="Arial" panose="020B0604020202020204" pitchFamily="34" charset="0"/>
              </a:rPr>
              <a:t>Subset of Ci3T TI: TSR items</a:t>
            </a:r>
          </a:p>
          <a:p>
            <a:r>
              <a:rPr lang="en-US" sz="3200">
                <a:cs typeface="Arial" panose="020B0604020202020204" pitchFamily="34" charset="0"/>
              </a:rPr>
              <a:t>Stratified, random selection of educators</a:t>
            </a:r>
            <a:r>
              <a:rPr lang="en-US">
                <a:cs typeface="Arial" panose="020B0604020202020204" pitchFamily="34" charset="0"/>
              </a:rPr>
              <a:t> </a:t>
            </a:r>
          </a:p>
          <a:p>
            <a:pPr lvl="1"/>
            <a:r>
              <a:rPr lang="en-US" sz="2800">
                <a:cs typeface="Arial" panose="020B0604020202020204" pitchFamily="34" charset="0"/>
              </a:rPr>
              <a:t>Personnel who directly instruct students</a:t>
            </a:r>
          </a:p>
          <a:p>
            <a:r>
              <a:rPr lang="en-US" sz="3200">
                <a:cs typeface="Arial" panose="020B0604020202020204" pitchFamily="34" charset="0"/>
              </a:rPr>
              <a:t>Observers trained to criterion</a:t>
            </a:r>
          </a:p>
          <a:p>
            <a:r>
              <a:rPr lang="en-US" sz="3200">
                <a:cs typeface="Arial" panose="020B0604020202020204" pitchFamily="34" charset="0"/>
              </a:rPr>
              <a:t>30-min observations</a:t>
            </a:r>
          </a:p>
          <a:p>
            <a:pPr lvl="1"/>
            <a:r>
              <a:rPr lang="en-US" sz="2800">
                <a:cs typeface="Arial" panose="020B0604020202020204" pitchFamily="34" charset="0"/>
              </a:rPr>
              <a:t>Educator perspective</a:t>
            </a:r>
          </a:p>
          <a:p>
            <a:pPr lvl="1"/>
            <a:r>
              <a:rPr lang="en-US" sz="2800">
                <a:cs typeface="Arial" panose="020B0604020202020204" pitchFamily="34" charset="0"/>
              </a:rPr>
              <a:t>Observer perspective</a:t>
            </a:r>
          </a:p>
        </p:txBody>
      </p:sp>
      <p:pic>
        <p:nvPicPr>
          <p:cNvPr id="5" name="Picture 4">
            <a:extLst>
              <a:ext uri="{FF2B5EF4-FFF2-40B4-BE49-F238E27FC236}">
                <a16:creationId xmlns:a16="http://schemas.microsoft.com/office/drawing/2014/main" id="{33789419-83B8-75B1-5D01-2228EF770B3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36913" y="1825626"/>
            <a:ext cx="2800495" cy="3628103"/>
          </a:xfrm>
          <a:prstGeom prst="rect">
            <a:avLst/>
          </a:prstGeom>
          <a:ln>
            <a:solidFill>
              <a:schemeClr val="tx1"/>
            </a:solidFill>
          </a:ln>
        </p:spPr>
      </p:pic>
    </p:spTree>
    <p:extLst>
      <p:ext uri="{BB962C8B-B14F-4D97-AF65-F5344CB8AC3E}">
        <p14:creationId xmlns:p14="http://schemas.microsoft.com/office/powerpoint/2010/main" val="288203193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943306" y="1690688"/>
            <a:ext cx="8305387" cy="10748149"/>
          </a:xfrm>
          <a:prstGeom prst="rect">
            <a:avLst/>
          </a:prstGeom>
          <a:ln>
            <a:solidFill>
              <a:schemeClr val="tx1"/>
            </a:solidFill>
          </a:ln>
        </p:spPr>
      </p:pic>
      <p:pic>
        <p:nvPicPr>
          <p:cNvPr id="2" name="Picture 3">
            <a:extLst>
              <a:ext uri="{FF2B5EF4-FFF2-40B4-BE49-F238E27FC236}">
                <a16:creationId xmlns:a16="http://schemas.microsoft.com/office/drawing/2014/main" id="{10B86B30-47A8-8D34-E416-63B472E5CFA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780369" y="0"/>
            <a:ext cx="1411631" cy="1828799"/>
          </a:xfrm>
          <a:prstGeom prst="rect">
            <a:avLst/>
          </a:prstGeom>
          <a:ln>
            <a:solidFill>
              <a:schemeClr val="tx1"/>
            </a:solidFill>
          </a:ln>
        </p:spPr>
      </p:pic>
      <p:sp>
        <p:nvSpPr>
          <p:cNvPr id="4" name="Title 3">
            <a:extLst>
              <a:ext uri="{FF2B5EF4-FFF2-40B4-BE49-F238E27FC236}">
                <a16:creationId xmlns:a16="http://schemas.microsoft.com/office/drawing/2014/main" id="{497DA729-C390-E796-6F80-6A4DA1B38CA6}"/>
              </a:ext>
            </a:extLst>
          </p:cNvPr>
          <p:cNvSpPr>
            <a:spLocks noGrp="1"/>
          </p:cNvSpPr>
          <p:nvPr>
            <p:ph type="title"/>
          </p:nvPr>
        </p:nvSpPr>
        <p:spPr/>
        <p:txBody>
          <a:bodyPr/>
          <a:lstStyle/>
          <a:p>
            <a:r>
              <a:rPr lang="en-US"/>
              <a:t>Ci3T Treatment Integrity: Direct Observation (Ci3T TI:DO)</a:t>
            </a:r>
          </a:p>
        </p:txBody>
      </p:sp>
    </p:spTree>
    <p:extLst>
      <p:ext uri="{BB962C8B-B14F-4D97-AF65-F5344CB8AC3E}">
        <p14:creationId xmlns:p14="http://schemas.microsoft.com/office/powerpoint/2010/main" val="35630567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5E15DF0-F532-DDA6-3734-E103C52EC25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780369" y="0"/>
            <a:ext cx="1411631" cy="1828799"/>
          </a:xfrm>
          <a:prstGeom prst="rect">
            <a:avLst/>
          </a:prstGeom>
          <a:ln>
            <a:solidFill>
              <a:schemeClr val="tx1"/>
            </a:solidFill>
          </a:ln>
        </p:spPr>
      </p:pic>
      <p:sp>
        <p:nvSpPr>
          <p:cNvPr id="4" name="Rectangle: Rounded Corners 3">
            <a:extLst>
              <a:ext uri="{FF2B5EF4-FFF2-40B4-BE49-F238E27FC236}">
                <a16:creationId xmlns:a16="http://schemas.microsoft.com/office/drawing/2014/main" id="{029F2957-29DF-4D33-7711-224653CE2183}"/>
              </a:ext>
            </a:extLst>
          </p:cNvPr>
          <p:cNvSpPr/>
          <p:nvPr/>
        </p:nvSpPr>
        <p:spPr>
          <a:xfrm>
            <a:off x="265399" y="2902393"/>
            <a:ext cx="2297150"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as mean and standard deviation (scale = 0-3)</a:t>
            </a:r>
          </a:p>
        </p:txBody>
      </p:sp>
      <p:sp>
        <p:nvSpPr>
          <p:cNvPr id="6" name="Rectangle: Rounded Corners 5">
            <a:extLst>
              <a:ext uri="{FF2B5EF4-FFF2-40B4-BE49-F238E27FC236}">
                <a16:creationId xmlns:a16="http://schemas.microsoft.com/office/drawing/2014/main" id="{93F14A43-0FC2-8DE2-C8EB-1F7151AEA368}"/>
              </a:ext>
            </a:extLst>
          </p:cNvPr>
          <p:cNvSpPr/>
          <p:nvPr/>
        </p:nvSpPr>
        <p:spPr>
          <a:xfrm>
            <a:off x="9688341" y="4693585"/>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visualization</a:t>
            </a:r>
          </a:p>
        </p:txBody>
      </p:sp>
      <p:sp>
        <p:nvSpPr>
          <p:cNvPr id="7" name="Rectangle: Rounded Corners 6">
            <a:extLst>
              <a:ext uri="{FF2B5EF4-FFF2-40B4-BE49-F238E27FC236}">
                <a16:creationId xmlns:a16="http://schemas.microsoft.com/office/drawing/2014/main" id="{D4A853E6-874E-064A-F09F-CB6F017C3B7E}"/>
              </a:ext>
            </a:extLst>
          </p:cNvPr>
          <p:cNvSpPr/>
          <p:nvPr/>
        </p:nvSpPr>
        <p:spPr>
          <a:xfrm>
            <a:off x="9710523" y="2325318"/>
            <a:ext cx="2297151" cy="1653168"/>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by response category </a:t>
            </a:r>
          </a:p>
          <a:p>
            <a:pPr algn="ctr"/>
            <a:r>
              <a:rPr lang="en-US" sz="1400"/>
              <a:t>(e.g., number of people who “strongly agreed”)</a:t>
            </a:r>
            <a:endParaRPr lang="en-US" sz="1600"/>
          </a:p>
        </p:txBody>
      </p:sp>
      <p:sp>
        <p:nvSpPr>
          <p:cNvPr id="8" name="Rectangle: Rounded Corners 7">
            <a:extLst>
              <a:ext uri="{FF2B5EF4-FFF2-40B4-BE49-F238E27FC236}">
                <a16:creationId xmlns:a16="http://schemas.microsoft.com/office/drawing/2014/main" id="{CF2FB70A-8A39-DB4E-93E8-5F04F8B32984}"/>
              </a:ext>
            </a:extLst>
          </p:cNvPr>
          <p:cNvSpPr/>
          <p:nvPr/>
        </p:nvSpPr>
        <p:spPr>
          <a:xfrm>
            <a:off x="206508" y="4783714"/>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Total % </a:t>
            </a:r>
          </a:p>
          <a:p>
            <a:pPr algn="ctr"/>
            <a:r>
              <a:rPr lang="en-US" sz="1400"/>
              <a:t>(mean and standard deviation)</a:t>
            </a:r>
          </a:p>
        </p:txBody>
      </p:sp>
      <p:sp>
        <p:nvSpPr>
          <p:cNvPr id="11" name="Title 10">
            <a:extLst>
              <a:ext uri="{FF2B5EF4-FFF2-40B4-BE49-F238E27FC236}">
                <a16:creationId xmlns:a16="http://schemas.microsoft.com/office/drawing/2014/main" id="{5504412D-21ED-E675-27EB-802618FF0A97}"/>
              </a:ext>
            </a:extLst>
          </p:cNvPr>
          <p:cNvSpPr>
            <a:spLocks noGrp="1"/>
          </p:cNvSpPr>
          <p:nvPr>
            <p:ph type="title"/>
          </p:nvPr>
        </p:nvSpPr>
        <p:spPr/>
        <p:txBody>
          <a:bodyPr/>
          <a:lstStyle/>
          <a:p>
            <a:r>
              <a:rPr lang="en-US"/>
              <a:t>Ci3T TI:DO Outside Perspective</a:t>
            </a:r>
          </a:p>
        </p:txBody>
      </p:sp>
      <p:pic>
        <p:nvPicPr>
          <p:cNvPr id="12" name="Picture 11">
            <a:extLst>
              <a:ext uri="{FF2B5EF4-FFF2-40B4-BE49-F238E27FC236}">
                <a16:creationId xmlns:a16="http://schemas.microsoft.com/office/drawing/2014/main" id="{FAE5BD0B-6F00-81E9-CBEB-55970CB8688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712636" y="1918009"/>
            <a:ext cx="3364074" cy="4353509"/>
          </a:xfrm>
          <a:prstGeom prst="rect">
            <a:avLst/>
          </a:prstGeom>
          <a:ln>
            <a:solidFill>
              <a:schemeClr val="tx1"/>
            </a:solidFill>
          </a:ln>
        </p:spPr>
      </p:pic>
      <p:pic>
        <p:nvPicPr>
          <p:cNvPr id="13" name="Picture 12">
            <a:extLst>
              <a:ext uri="{FF2B5EF4-FFF2-40B4-BE49-F238E27FC236}">
                <a16:creationId xmlns:a16="http://schemas.microsoft.com/office/drawing/2014/main" id="{79D26204-4F82-8FAF-357B-D1B376B97F2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96361" y="1918009"/>
            <a:ext cx="3364074" cy="4353509"/>
          </a:xfrm>
          <a:prstGeom prst="rect">
            <a:avLst/>
          </a:prstGeom>
          <a:ln>
            <a:solidFill>
              <a:schemeClr val="tx1"/>
            </a:solidFill>
          </a:ln>
        </p:spPr>
      </p:pic>
    </p:spTree>
    <p:extLst>
      <p:ext uri="{BB962C8B-B14F-4D97-AF65-F5344CB8AC3E}">
        <p14:creationId xmlns:p14="http://schemas.microsoft.com/office/powerpoint/2010/main" val="334091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0BB4D-24D5-B809-BAAC-BA724ADC21E8}"/>
            </a:ext>
          </a:extLst>
        </p:cNvPr>
        <p:cNvGrpSpPr/>
        <p:nvPr/>
      </p:nvGrpSpPr>
      <p:grpSpPr>
        <a:xfrm>
          <a:off x="0" y="0"/>
          <a:ext cx="0" cy="0"/>
          <a:chOff x="0" y="0"/>
          <a:chExt cx="0" cy="0"/>
        </a:xfrm>
      </p:grpSpPr>
      <p:pic>
        <p:nvPicPr>
          <p:cNvPr id="2" name="Picture 3">
            <a:extLst>
              <a:ext uri="{FF2B5EF4-FFF2-40B4-BE49-F238E27FC236}">
                <a16:creationId xmlns:a16="http://schemas.microsoft.com/office/drawing/2014/main" id="{2F4C7C5E-42D6-BEA9-AFA9-2904AA2AE39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780369" y="0"/>
            <a:ext cx="1411631" cy="1828799"/>
          </a:xfrm>
          <a:prstGeom prst="rect">
            <a:avLst/>
          </a:prstGeom>
          <a:ln>
            <a:solidFill>
              <a:schemeClr val="tx1"/>
            </a:solidFill>
          </a:ln>
        </p:spPr>
      </p:pic>
      <p:sp>
        <p:nvSpPr>
          <p:cNvPr id="4" name="Rectangle: Rounded Corners 3">
            <a:extLst>
              <a:ext uri="{FF2B5EF4-FFF2-40B4-BE49-F238E27FC236}">
                <a16:creationId xmlns:a16="http://schemas.microsoft.com/office/drawing/2014/main" id="{0AFB5CDE-3D71-2E98-97A0-BCA8A0227F63}"/>
              </a:ext>
            </a:extLst>
          </p:cNvPr>
          <p:cNvSpPr/>
          <p:nvPr/>
        </p:nvSpPr>
        <p:spPr>
          <a:xfrm>
            <a:off x="265399" y="2902393"/>
            <a:ext cx="2297150"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as mean and standard deviation (scale = 0-3)</a:t>
            </a:r>
          </a:p>
        </p:txBody>
      </p:sp>
      <p:sp>
        <p:nvSpPr>
          <p:cNvPr id="6" name="Rectangle: Rounded Corners 5">
            <a:extLst>
              <a:ext uri="{FF2B5EF4-FFF2-40B4-BE49-F238E27FC236}">
                <a16:creationId xmlns:a16="http://schemas.microsoft.com/office/drawing/2014/main" id="{6AC12584-24EA-9197-614A-DA5C234CA7F2}"/>
              </a:ext>
            </a:extLst>
          </p:cNvPr>
          <p:cNvSpPr/>
          <p:nvPr/>
        </p:nvSpPr>
        <p:spPr>
          <a:xfrm>
            <a:off x="9688341" y="4693585"/>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visualization</a:t>
            </a:r>
          </a:p>
        </p:txBody>
      </p:sp>
      <p:sp>
        <p:nvSpPr>
          <p:cNvPr id="7" name="Rectangle: Rounded Corners 6">
            <a:extLst>
              <a:ext uri="{FF2B5EF4-FFF2-40B4-BE49-F238E27FC236}">
                <a16:creationId xmlns:a16="http://schemas.microsoft.com/office/drawing/2014/main" id="{3EDC0852-84D6-0D16-A2B6-7491D857A3E3}"/>
              </a:ext>
            </a:extLst>
          </p:cNvPr>
          <p:cNvSpPr/>
          <p:nvPr/>
        </p:nvSpPr>
        <p:spPr>
          <a:xfrm>
            <a:off x="9710523" y="2325318"/>
            <a:ext cx="2297151" cy="1653168"/>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by response category </a:t>
            </a:r>
          </a:p>
          <a:p>
            <a:pPr algn="ctr"/>
            <a:r>
              <a:rPr lang="en-US" sz="1400"/>
              <a:t>(e.g., number of people who “strongly agreed”)</a:t>
            </a:r>
            <a:endParaRPr lang="en-US" sz="1600"/>
          </a:p>
        </p:txBody>
      </p:sp>
      <p:sp>
        <p:nvSpPr>
          <p:cNvPr id="8" name="Rectangle: Rounded Corners 7">
            <a:extLst>
              <a:ext uri="{FF2B5EF4-FFF2-40B4-BE49-F238E27FC236}">
                <a16:creationId xmlns:a16="http://schemas.microsoft.com/office/drawing/2014/main" id="{4B00C0BF-6C52-1682-CB58-D709A71BCC97}"/>
              </a:ext>
            </a:extLst>
          </p:cNvPr>
          <p:cNvSpPr/>
          <p:nvPr/>
        </p:nvSpPr>
        <p:spPr>
          <a:xfrm>
            <a:off x="206508" y="4783714"/>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Total % </a:t>
            </a:r>
          </a:p>
          <a:p>
            <a:pPr algn="ctr"/>
            <a:r>
              <a:rPr lang="en-US" sz="1400"/>
              <a:t>(mean and standard deviation)</a:t>
            </a:r>
          </a:p>
        </p:txBody>
      </p:sp>
      <p:sp>
        <p:nvSpPr>
          <p:cNvPr id="11" name="Title 10">
            <a:extLst>
              <a:ext uri="{FF2B5EF4-FFF2-40B4-BE49-F238E27FC236}">
                <a16:creationId xmlns:a16="http://schemas.microsoft.com/office/drawing/2014/main" id="{92B126D4-4A23-324B-FCA9-4B94F59A0721}"/>
              </a:ext>
            </a:extLst>
          </p:cNvPr>
          <p:cNvSpPr>
            <a:spLocks noGrp="1"/>
          </p:cNvSpPr>
          <p:nvPr>
            <p:ph type="title"/>
          </p:nvPr>
        </p:nvSpPr>
        <p:spPr/>
        <p:txBody>
          <a:bodyPr/>
          <a:lstStyle/>
          <a:p>
            <a:r>
              <a:rPr lang="en-US"/>
              <a:t>Ci3T TI:DO Educator Perspective</a:t>
            </a:r>
          </a:p>
        </p:txBody>
      </p:sp>
      <p:pic>
        <p:nvPicPr>
          <p:cNvPr id="12" name="Picture 11">
            <a:extLst>
              <a:ext uri="{FF2B5EF4-FFF2-40B4-BE49-F238E27FC236}">
                <a16:creationId xmlns:a16="http://schemas.microsoft.com/office/drawing/2014/main" id="{AEF0A766-7198-F4C2-E17A-5F5678CF6E3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712636" y="1918010"/>
            <a:ext cx="3364074" cy="4353507"/>
          </a:xfrm>
          <a:prstGeom prst="rect">
            <a:avLst/>
          </a:prstGeom>
          <a:ln>
            <a:solidFill>
              <a:schemeClr val="tx1"/>
            </a:solidFill>
          </a:ln>
        </p:spPr>
      </p:pic>
      <p:pic>
        <p:nvPicPr>
          <p:cNvPr id="13" name="Picture 12">
            <a:extLst>
              <a:ext uri="{FF2B5EF4-FFF2-40B4-BE49-F238E27FC236}">
                <a16:creationId xmlns:a16="http://schemas.microsoft.com/office/drawing/2014/main" id="{C1777156-99A3-F0C5-7D9A-705AB678137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96361" y="1918010"/>
            <a:ext cx="3364074" cy="4353507"/>
          </a:xfrm>
          <a:prstGeom prst="rect">
            <a:avLst/>
          </a:prstGeom>
          <a:ln>
            <a:solidFill>
              <a:schemeClr val="tx1"/>
            </a:solidFill>
          </a:ln>
        </p:spPr>
      </p:pic>
    </p:spTree>
    <p:extLst>
      <p:ext uri="{BB962C8B-B14F-4D97-AF65-F5344CB8AC3E}">
        <p14:creationId xmlns:p14="http://schemas.microsoft.com/office/powerpoint/2010/main" val="274644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56F23-6743-0DDC-418B-B58DB86DCB12}"/>
              </a:ext>
            </a:extLst>
          </p:cNvPr>
          <p:cNvSpPr>
            <a:spLocks noGrp="1"/>
          </p:cNvSpPr>
          <p:nvPr>
            <p:ph type="title"/>
          </p:nvPr>
        </p:nvSpPr>
        <p:spPr>
          <a:xfrm>
            <a:off x="838200" y="365125"/>
            <a:ext cx="9942169" cy="1325563"/>
          </a:xfrm>
        </p:spPr>
        <p:txBody>
          <a:bodyPr/>
          <a:lstStyle/>
          <a:p>
            <a:r>
              <a:rPr lang="en-US"/>
              <a:t>Ci3T TI:DO Strengths and Areas of Focus</a:t>
            </a:r>
          </a:p>
        </p:txBody>
      </p:sp>
      <p:pic>
        <p:nvPicPr>
          <p:cNvPr id="4" name="Picture 3">
            <a:extLst>
              <a:ext uri="{FF2B5EF4-FFF2-40B4-BE49-F238E27FC236}">
                <a16:creationId xmlns:a16="http://schemas.microsoft.com/office/drawing/2014/main" id="{9CE9B94C-8492-9F8F-54F1-1A292769BA6F}"/>
              </a:ext>
            </a:extLst>
          </p:cNvPr>
          <p:cNvPicPr>
            <a:picLocks noChangeAspect="1"/>
          </p:cNvPicPr>
          <p:nvPr/>
        </p:nvPicPr>
        <p:blipFill>
          <a:blip r:embed="rId2" cstate="screen">
            <a:extLst>
              <a:ext uri="{28A0092B-C50C-407E-A947-70E740481C1C}">
                <a14:useLocalDpi xmlns:a14="http://schemas.microsoft.com/office/drawing/2010/main"/>
              </a:ext>
            </a:extLst>
          </a:blip>
          <a:srcRect b="-1"/>
          <a:stretch>
            <a:fillRect/>
          </a:stretch>
        </p:blipFill>
        <p:spPr>
          <a:xfrm>
            <a:off x="2790258" y="1736359"/>
            <a:ext cx="6038052" cy="6400800"/>
          </a:xfrm>
          <a:prstGeom prst="rect">
            <a:avLst/>
          </a:prstGeom>
          <a:ln>
            <a:solidFill>
              <a:schemeClr val="tx1"/>
            </a:solidFill>
          </a:ln>
        </p:spPr>
      </p:pic>
      <p:sp>
        <p:nvSpPr>
          <p:cNvPr id="5" name="Rectangle: Rounded Corners 4">
            <a:extLst>
              <a:ext uri="{FF2B5EF4-FFF2-40B4-BE49-F238E27FC236}">
                <a16:creationId xmlns:a16="http://schemas.microsoft.com/office/drawing/2014/main" id="{3BE1BAB3-A483-3D3A-A184-E2B1892251BE}"/>
              </a:ext>
            </a:extLst>
          </p:cNvPr>
          <p:cNvSpPr/>
          <p:nvPr/>
        </p:nvSpPr>
        <p:spPr>
          <a:xfrm>
            <a:off x="2683198" y="3788306"/>
            <a:ext cx="6270302" cy="516994"/>
          </a:xfrm>
          <a:prstGeom prst="round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BFA35815-9ABF-6CF6-61A4-EC95E278F86C}"/>
              </a:ext>
            </a:extLst>
          </p:cNvPr>
          <p:cNvSpPr/>
          <p:nvPr/>
        </p:nvSpPr>
        <p:spPr>
          <a:xfrm>
            <a:off x="2552700" y="5800724"/>
            <a:ext cx="6400800" cy="324017"/>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a:extLst>
              <a:ext uri="{FF2B5EF4-FFF2-40B4-BE49-F238E27FC236}">
                <a16:creationId xmlns:a16="http://schemas.microsoft.com/office/drawing/2014/main" id="{CB75F638-CACD-F505-1499-578F9F316C3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780369" y="0"/>
            <a:ext cx="1411631" cy="1828799"/>
          </a:xfrm>
          <a:prstGeom prst="rect">
            <a:avLst/>
          </a:prstGeom>
          <a:ln>
            <a:solidFill>
              <a:schemeClr val="tx1"/>
            </a:solidFill>
          </a:ln>
        </p:spPr>
      </p:pic>
    </p:spTree>
    <p:extLst>
      <p:ext uri="{BB962C8B-B14F-4D97-AF65-F5344CB8AC3E}">
        <p14:creationId xmlns:p14="http://schemas.microsoft.com/office/powerpoint/2010/main" val="283069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1F4068-665F-45CA-92E7-66152FB6BC6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844971" y="1554210"/>
            <a:ext cx="3928627" cy="5084105"/>
          </a:xfrm>
          <a:prstGeom prst="rect">
            <a:avLst/>
          </a:prstGeom>
          <a:ln>
            <a:solidFill>
              <a:schemeClr val="tx1"/>
            </a:solidFill>
          </a:ln>
        </p:spPr>
      </p:pic>
      <p:sp>
        <p:nvSpPr>
          <p:cNvPr id="2" name="Title 1">
            <a:extLst>
              <a:ext uri="{FF2B5EF4-FFF2-40B4-BE49-F238E27FC236}">
                <a16:creationId xmlns:a16="http://schemas.microsoft.com/office/drawing/2014/main" id="{3EAC975F-6076-2630-D06A-8656903338CB}"/>
              </a:ext>
            </a:extLst>
          </p:cNvPr>
          <p:cNvSpPr>
            <a:spLocks noGrp="1"/>
          </p:cNvSpPr>
          <p:nvPr>
            <p:ph type="title"/>
          </p:nvPr>
        </p:nvSpPr>
        <p:spPr/>
        <p:txBody>
          <a:bodyPr/>
          <a:lstStyle/>
          <a:p>
            <a:r>
              <a:rPr lang="en-US"/>
              <a:t>Ci3T TI: DO Mean Percentages</a:t>
            </a:r>
          </a:p>
        </p:txBody>
      </p:sp>
      <p:pic>
        <p:nvPicPr>
          <p:cNvPr id="5" name="Picture 3">
            <a:extLst>
              <a:ext uri="{FF2B5EF4-FFF2-40B4-BE49-F238E27FC236}">
                <a16:creationId xmlns:a16="http://schemas.microsoft.com/office/drawing/2014/main" id="{422F5D03-DB81-8B9B-4397-B8441DF22A6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780369" y="0"/>
            <a:ext cx="1411631" cy="1828799"/>
          </a:xfrm>
          <a:prstGeom prst="rect">
            <a:avLst/>
          </a:prstGeom>
          <a:ln>
            <a:solidFill>
              <a:schemeClr val="tx1"/>
            </a:solidFill>
          </a:ln>
        </p:spPr>
      </p:pic>
    </p:spTree>
    <p:extLst>
      <p:ext uri="{BB962C8B-B14F-4D97-AF65-F5344CB8AC3E}">
        <p14:creationId xmlns:p14="http://schemas.microsoft.com/office/powerpoint/2010/main" val="2092343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2218-8386-4ACC-817F-C27CB35FB4E2}"/>
              </a:ext>
            </a:extLst>
          </p:cNvPr>
          <p:cNvSpPr>
            <a:spLocks noGrp="1"/>
          </p:cNvSpPr>
          <p:nvPr>
            <p:ph type="title"/>
          </p:nvPr>
        </p:nvSpPr>
        <p:spPr/>
        <p:txBody>
          <a:bodyPr/>
          <a:lstStyle/>
          <a:p>
            <a:r>
              <a:rPr lang="en-US"/>
              <a:t>Treatment Integrity and Social Validity Data Sources</a:t>
            </a:r>
          </a:p>
        </p:txBody>
      </p:sp>
      <p:pic>
        <p:nvPicPr>
          <p:cNvPr id="3" name="Picture 2">
            <a:extLst>
              <a:ext uri="{FF2B5EF4-FFF2-40B4-BE49-F238E27FC236}">
                <a16:creationId xmlns:a16="http://schemas.microsoft.com/office/drawing/2014/main" id="{20FD9FBE-F3D6-4268-B829-D3467030BA3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41745" y="2067547"/>
            <a:ext cx="3178635" cy="4018963"/>
          </a:xfrm>
          <a:prstGeom prst="rect">
            <a:avLst/>
          </a:prstGeom>
          <a:ln>
            <a:solidFill>
              <a:schemeClr val="tx1"/>
            </a:solidFill>
          </a:ln>
        </p:spPr>
      </p:pic>
      <p:sp>
        <p:nvSpPr>
          <p:cNvPr id="8" name="TextBox 7">
            <a:extLst>
              <a:ext uri="{FF2B5EF4-FFF2-40B4-BE49-F238E27FC236}">
                <a16:creationId xmlns:a16="http://schemas.microsoft.com/office/drawing/2014/main" id="{B89B99BC-8664-4E31-9546-37C78433DD37}"/>
              </a:ext>
            </a:extLst>
          </p:cNvPr>
          <p:cNvSpPr txBox="1"/>
          <p:nvPr/>
        </p:nvSpPr>
        <p:spPr>
          <a:xfrm>
            <a:off x="267312" y="6208601"/>
            <a:ext cx="4127500" cy="523220"/>
          </a:xfrm>
          <a:prstGeom prst="rect">
            <a:avLst/>
          </a:prstGeom>
          <a:noFill/>
        </p:spPr>
        <p:txBody>
          <a:bodyPr wrap="square" rtlCol="0" anchor="ctr">
            <a:spAutoFit/>
          </a:bodyPr>
          <a:lstStyle/>
          <a:p>
            <a:pPr algn="ctr"/>
            <a:r>
              <a:rPr lang="en-US" sz="1400"/>
              <a:t>Primary Intervention Rating Scale (Social Validity)</a:t>
            </a:r>
          </a:p>
          <a:p>
            <a:pPr algn="ctr"/>
            <a:r>
              <a:rPr lang="en-US" sz="1400"/>
              <a:t>Ci3T Treatment Integrity: Teacher Self Report</a:t>
            </a:r>
          </a:p>
        </p:txBody>
      </p:sp>
      <p:pic>
        <p:nvPicPr>
          <p:cNvPr id="4" name="Picture 3">
            <a:extLst>
              <a:ext uri="{FF2B5EF4-FFF2-40B4-BE49-F238E27FC236}">
                <a16:creationId xmlns:a16="http://schemas.microsoft.com/office/drawing/2014/main" id="{CAEA1023-7FD5-452F-B501-388C72B4026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51168" y="2020446"/>
            <a:ext cx="3174909" cy="4113165"/>
          </a:xfrm>
          <a:prstGeom prst="rect">
            <a:avLst/>
          </a:prstGeom>
          <a:ln>
            <a:solidFill>
              <a:schemeClr val="tx1"/>
            </a:solidFill>
          </a:ln>
        </p:spPr>
      </p:pic>
      <p:sp>
        <p:nvSpPr>
          <p:cNvPr id="9" name="TextBox 8">
            <a:extLst>
              <a:ext uri="{FF2B5EF4-FFF2-40B4-BE49-F238E27FC236}">
                <a16:creationId xmlns:a16="http://schemas.microsoft.com/office/drawing/2014/main" id="{919F5EF0-B4E4-42ED-8495-4F9C373BA181}"/>
              </a:ext>
            </a:extLst>
          </p:cNvPr>
          <p:cNvSpPr txBox="1"/>
          <p:nvPr/>
        </p:nvSpPr>
        <p:spPr>
          <a:xfrm>
            <a:off x="4273749" y="6208601"/>
            <a:ext cx="3729746" cy="307777"/>
          </a:xfrm>
          <a:prstGeom prst="rect">
            <a:avLst/>
          </a:prstGeom>
          <a:noFill/>
        </p:spPr>
        <p:txBody>
          <a:bodyPr wrap="square" rtlCol="0" anchor="ctr">
            <a:spAutoFit/>
          </a:bodyPr>
          <a:lstStyle/>
          <a:p>
            <a:pPr algn="ctr"/>
            <a:r>
              <a:rPr lang="en-US" sz="1400"/>
              <a:t>Ci3T Treatment Integrity: Direct Observation</a:t>
            </a:r>
          </a:p>
        </p:txBody>
      </p:sp>
      <p:pic>
        <p:nvPicPr>
          <p:cNvPr id="5" name="Picture 4">
            <a:extLst>
              <a:ext uri="{FF2B5EF4-FFF2-40B4-BE49-F238E27FC236}">
                <a16:creationId xmlns:a16="http://schemas.microsoft.com/office/drawing/2014/main" id="{9DFCE89B-929F-4507-BAFF-C900463404A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356866" y="2020448"/>
            <a:ext cx="3187434" cy="4124914"/>
          </a:xfrm>
          <a:prstGeom prst="rect">
            <a:avLst/>
          </a:prstGeom>
          <a:ln>
            <a:solidFill>
              <a:schemeClr val="tx1"/>
            </a:solidFill>
          </a:ln>
        </p:spPr>
      </p:pic>
      <p:sp>
        <p:nvSpPr>
          <p:cNvPr id="10" name="TextBox 9">
            <a:extLst>
              <a:ext uri="{FF2B5EF4-FFF2-40B4-BE49-F238E27FC236}">
                <a16:creationId xmlns:a16="http://schemas.microsoft.com/office/drawing/2014/main" id="{4F98FEC1-6CE5-4E84-80FD-CE4819E8B0CD}"/>
              </a:ext>
            </a:extLst>
          </p:cNvPr>
          <p:cNvSpPr txBox="1"/>
          <p:nvPr/>
        </p:nvSpPr>
        <p:spPr>
          <a:xfrm>
            <a:off x="8750193" y="6208601"/>
            <a:ext cx="2400779" cy="307777"/>
          </a:xfrm>
          <a:prstGeom prst="rect">
            <a:avLst/>
          </a:prstGeom>
          <a:noFill/>
        </p:spPr>
        <p:txBody>
          <a:bodyPr wrap="square" rtlCol="0" anchor="ctr">
            <a:spAutoFit/>
          </a:bodyPr>
          <a:lstStyle/>
          <a:p>
            <a:pPr algn="ctr"/>
            <a:r>
              <a:rPr lang="en-US" sz="1400"/>
              <a:t>Tiered Fidelity Inventory</a:t>
            </a:r>
          </a:p>
        </p:txBody>
      </p:sp>
    </p:spTree>
    <p:extLst>
      <p:ext uri="{BB962C8B-B14F-4D97-AF65-F5344CB8AC3E}">
        <p14:creationId xmlns:p14="http://schemas.microsoft.com/office/powerpoint/2010/main" val="18988492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280911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78836" y="0"/>
            <a:ext cx="1413164" cy="1828800"/>
          </a:xfrm>
          <a:prstGeom prst="rect">
            <a:avLst/>
          </a:prstGeom>
          <a:ln>
            <a:solidFill>
              <a:schemeClr val="tx1"/>
            </a:solidFill>
          </a:ln>
        </p:spPr>
      </p:pic>
      <p:sp>
        <p:nvSpPr>
          <p:cNvPr id="4" name="Title 3">
            <a:extLst>
              <a:ext uri="{FF2B5EF4-FFF2-40B4-BE49-F238E27FC236}">
                <a16:creationId xmlns:a16="http://schemas.microsoft.com/office/drawing/2014/main" id="{EDAD87D2-3FB0-AFBC-44E7-99D11BF73F0D}"/>
              </a:ext>
            </a:extLst>
          </p:cNvPr>
          <p:cNvSpPr>
            <a:spLocks noGrp="1"/>
          </p:cNvSpPr>
          <p:nvPr>
            <p:ph type="title"/>
          </p:nvPr>
        </p:nvSpPr>
        <p:spPr/>
        <p:txBody>
          <a:bodyPr/>
          <a:lstStyle/>
          <a:p>
            <a:r>
              <a:rPr lang="en-US"/>
              <a:t>Tiered Fidelity Inventory (TFI)</a:t>
            </a:r>
          </a:p>
        </p:txBody>
      </p:sp>
      <p:pic>
        <p:nvPicPr>
          <p:cNvPr id="7" name="Picture 6">
            <a:extLst>
              <a:ext uri="{FF2B5EF4-FFF2-40B4-BE49-F238E27FC236}">
                <a16:creationId xmlns:a16="http://schemas.microsoft.com/office/drawing/2014/main" id="{7492473F-EA04-109E-E473-879CAFE483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0302" y="1828800"/>
            <a:ext cx="3179617" cy="4114800"/>
          </a:xfrm>
          <a:prstGeom prst="rect">
            <a:avLst/>
          </a:prstGeom>
          <a:ln>
            <a:solidFill>
              <a:schemeClr val="tx1"/>
            </a:solidFill>
          </a:ln>
        </p:spPr>
      </p:pic>
      <p:pic>
        <p:nvPicPr>
          <p:cNvPr id="8" name="Picture 7">
            <a:extLst>
              <a:ext uri="{FF2B5EF4-FFF2-40B4-BE49-F238E27FC236}">
                <a16:creationId xmlns:a16="http://schemas.microsoft.com/office/drawing/2014/main" id="{1E09D9B5-4964-FAAC-DBDE-972B1C75024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238551" y="1828800"/>
            <a:ext cx="3179617" cy="4114800"/>
          </a:xfrm>
          <a:prstGeom prst="rect">
            <a:avLst/>
          </a:prstGeom>
          <a:ln>
            <a:solidFill>
              <a:schemeClr val="tx1"/>
            </a:solidFill>
          </a:ln>
        </p:spPr>
      </p:pic>
      <p:pic>
        <p:nvPicPr>
          <p:cNvPr id="12" name="Picture 11">
            <a:extLst>
              <a:ext uri="{FF2B5EF4-FFF2-40B4-BE49-F238E27FC236}">
                <a16:creationId xmlns:a16="http://schemas.microsoft.com/office/drawing/2014/main" id="{E257E6E3-C622-E277-20FC-3E549570746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526799" y="1828800"/>
            <a:ext cx="3179617" cy="4114800"/>
          </a:xfrm>
          <a:prstGeom prst="rect">
            <a:avLst/>
          </a:prstGeom>
          <a:ln>
            <a:solidFill>
              <a:schemeClr val="tx1"/>
            </a:solidFill>
          </a:ln>
        </p:spPr>
      </p:pic>
    </p:spTree>
    <p:extLst>
      <p:ext uri="{BB962C8B-B14F-4D97-AF65-F5344CB8AC3E}">
        <p14:creationId xmlns:p14="http://schemas.microsoft.com/office/powerpoint/2010/main" val="14598443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8E402-47C7-87F7-DABA-77BCE7C68C12}"/>
              </a:ext>
            </a:extLst>
          </p:cNvPr>
          <p:cNvSpPr>
            <a:spLocks noGrp="1"/>
          </p:cNvSpPr>
          <p:nvPr>
            <p:ph type="title"/>
          </p:nvPr>
        </p:nvSpPr>
        <p:spPr/>
        <p:txBody>
          <a:bodyPr/>
          <a:lstStyle/>
          <a:p>
            <a:r>
              <a:rPr lang="en-US"/>
              <a:t>Sharing TFI Data</a:t>
            </a:r>
          </a:p>
        </p:txBody>
      </p:sp>
      <p:pic>
        <p:nvPicPr>
          <p:cNvPr id="4" name="Picture 2">
            <a:extLst>
              <a:ext uri="{FF2B5EF4-FFF2-40B4-BE49-F238E27FC236}">
                <a16:creationId xmlns:a16="http://schemas.microsoft.com/office/drawing/2014/main" id="{5422C3CD-DA38-1159-1339-F7757F5C12F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69365" y="1813587"/>
            <a:ext cx="7253269" cy="44872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457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5587-26FB-4614-8B6C-3018EF73213A}"/>
              </a:ext>
            </a:extLst>
          </p:cNvPr>
          <p:cNvSpPr>
            <a:spLocks noGrp="1"/>
          </p:cNvSpPr>
          <p:nvPr>
            <p:ph type="title"/>
          </p:nvPr>
        </p:nvSpPr>
        <p:spPr/>
        <p:txBody>
          <a:bodyPr/>
          <a:lstStyle/>
          <a:p>
            <a:r>
              <a:rPr lang="en-US"/>
              <a:t>Sharing and Using Your Data</a:t>
            </a:r>
          </a:p>
        </p:txBody>
      </p:sp>
      <p:grpSp>
        <p:nvGrpSpPr>
          <p:cNvPr id="10" name="Group 9">
            <a:extLst>
              <a:ext uri="{FF2B5EF4-FFF2-40B4-BE49-F238E27FC236}">
                <a16:creationId xmlns:a16="http://schemas.microsoft.com/office/drawing/2014/main" id="{B6DEE262-415B-4AF8-A16A-054501F6A021}"/>
              </a:ext>
            </a:extLst>
          </p:cNvPr>
          <p:cNvGrpSpPr/>
          <p:nvPr/>
        </p:nvGrpSpPr>
        <p:grpSpPr>
          <a:xfrm>
            <a:off x="590426" y="1690689"/>
            <a:ext cx="11011148" cy="4338775"/>
            <a:chOff x="838200" y="1690686"/>
            <a:chExt cx="11011148" cy="4338775"/>
          </a:xfrm>
        </p:grpSpPr>
        <p:pic>
          <p:nvPicPr>
            <p:cNvPr id="5" name="Picture 4">
              <a:extLst>
                <a:ext uri="{FF2B5EF4-FFF2-40B4-BE49-F238E27FC236}">
                  <a16:creationId xmlns:a16="http://schemas.microsoft.com/office/drawing/2014/main" id="{847ABF50-F997-4D24-B053-8138E172D7E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38200" y="4073756"/>
              <a:ext cx="3478133" cy="1951218"/>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F96DCC7B-6478-4435-8CD4-310A62F427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690686"/>
              <a:ext cx="3478133" cy="1956449"/>
            </a:xfrm>
            <a:prstGeom prst="rect">
              <a:avLst/>
            </a:prstGeom>
            <a:ln>
              <a:solidFill>
                <a:schemeClr val="tx1"/>
              </a:solidFill>
            </a:ln>
          </p:spPr>
        </p:pic>
        <p:pic>
          <p:nvPicPr>
            <p:cNvPr id="11" name="Picture 10" descr="Chart&#10;&#10;Description automatically generated">
              <a:extLst>
                <a:ext uri="{FF2B5EF4-FFF2-40B4-BE49-F238E27FC236}">
                  <a16:creationId xmlns:a16="http://schemas.microsoft.com/office/drawing/2014/main" id="{34276E4B-9988-4B3C-AE8B-1A208660E3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03045" y="4071141"/>
              <a:ext cx="3478133" cy="1956449"/>
            </a:xfrm>
            <a:prstGeom prst="rect">
              <a:avLst/>
            </a:prstGeom>
            <a:ln>
              <a:solidFill>
                <a:schemeClr val="tx1"/>
              </a:solidFill>
            </a:ln>
          </p:spPr>
        </p:pic>
        <p:pic>
          <p:nvPicPr>
            <p:cNvPr id="4" name="Picture 3" descr="Chart, bar chart&#10;&#10;Description automatically generated">
              <a:extLst>
                <a:ext uri="{FF2B5EF4-FFF2-40B4-BE49-F238E27FC236}">
                  <a16:creationId xmlns:a16="http://schemas.microsoft.com/office/drawing/2014/main" id="{8FFCA1FD-5EFF-4AC0-91FE-03BD727AEA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67890" y="4071141"/>
              <a:ext cx="3481458" cy="1958320"/>
            </a:xfrm>
            <a:prstGeom prst="rect">
              <a:avLst/>
            </a:prstGeom>
            <a:ln>
              <a:solidFill>
                <a:schemeClr val="tx1"/>
              </a:solidFill>
            </a:ln>
          </p:spPr>
        </p:pic>
        <p:pic>
          <p:nvPicPr>
            <p:cNvPr id="16" name="Picture 15">
              <a:extLst>
                <a:ext uri="{FF2B5EF4-FFF2-40B4-BE49-F238E27FC236}">
                  <a16:creationId xmlns:a16="http://schemas.microsoft.com/office/drawing/2014/main" id="{383D6596-471E-ECF5-48E2-36CAEDC480E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589322" y="1702658"/>
              <a:ext cx="3474929" cy="1956449"/>
            </a:xfrm>
            <a:prstGeom prst="rect">
              <a:avLst/>
            </a:prstGeom>
            <a:ln>
              <a:solidFill>
                <a:schemeClr val="tx1"/>
              </a:solidFill>
            </a:ln>
          </p:spPr>
        </p:pic>
      </p:grpSp>
      <p:pic>
        <p:nvPicPr>
          <p:cNvPr id="13" name="Picture 12">
            <a:extLst>
              <a:ext uri="{FF2B5EF4-FFF2-40B4-BE49-F238E27FC236}">
                <a16:creationId xmlns:a16="http://schemas.microsoft.com/office/drawing/2014/main" id="{B20022BF-CC9F-4DB5-EFDE-08E61117E2B7}"/>
              </a:ext>
            </a:extLst>
          </p:cNvPr>
          <p:cNvPicPr>
            <a:picLocks noChangeAspect="1"/>
          </p:cNvPicPr>
          <p:nvPr/>
        </p:nvPicPr>
        <p:blipFill>
          <a:blip r:embed="rId7"/>
          <a:stretch>
            <a:fillRect/>
          </a:stretch>
        </p:blipFill>
        <p:spPr>
          <a:xfrm>
            <a:off x="3730883" y="4071144"/>
            <a:ext cx="320688" cy="328146"/>
          </a:xfrm>
          <a:prstGeom prst="rect">
            <a:avLst/>
          </a:prstGeom>
        </p:spPr>
      </p:pic>
      <p:pic>
        <p:nvPicPr>
          <p:cNvPr id="15" name="Picture 14">
            <a:extLst>
              <a:ext uri="{FF2B5EF4-FFF2-40B4-BE49-F238E27FC236}">
                <a16:creationId xmlns:a16="http://schemas.microsoft.com/office/drawing/2014/main" id="{FB311592-E4A1-EAE8-B838-8CFA0CF8C77C}"/>
              </a:ext>
            </a:extLst>
          </p:cNvPr>
          <p:cNvPicPr>
            <a:picLocks noChangeAspect="1"/>
          </p:cNvPicPr>
          <p:nvPr/>
        </p:nvPicPr>
        <p:blipFill>
          <a:blip r:embed="rId7"/>
          <a:stretch>
            <a:fillRect/>
          </a:stretch>
        </p:blipFill>
        <p:spPr>
          <a:xfrm>
            <a:off x="7477502" y="1732632"/>
            <a:ext cx="320688" cy="328146"/>
          </a:xfrm>
          <a:prstGeom prst="rect">
            <a:avLst/>
          </a:prstGeom>
        </p:spPr>
      </p:pic>
      <p:pic>
        <p:nvPicPr>
          <p:cNvPr id="17" name="Picture 16">
            <a:extLst>
              <a:ext uri="{FF2B5EF4-FFF2-40B4-BE49-F238E27FC236}">
                <a16:creationId xmlns:a16="http://schemas.microsoft.com/office/drawing/2014/main" id="{96C63628-3D11-7F30-AD4F-942B0325A6C2}"/>
              </a:ext>
            </a:extLst>
          </p:cNvPr>
          <p:cNvPicPr>
            <a:picLocks noChangeAspect="1"/>
          </p:cNvPicPr>
          <p:nvPr/>
        </p:nvPicPr>
        <p:blipFill>
          <a:blip r:embed="rId7"/>
          <a:stretch>
            <a:fillRect/>
          </a:stretch>
        </p:blipFill>
        <p:spPr>
          <a:xfrm>
            <a:off x="11280886" y="1740821"/>
            <a:ext cx="320688" cy="328146"/>
          </a:xfrm>
          <a:prstGeom prst="rect">
            <a:avLst/>
          </a:prstGeom>
        </p:spPr>
      </p:pic>
      <p:pic>
        <p:nvPicPr>
          <p:cNvPr id="20" name="Picture 19">
            <a:extLst>
              <a:ext uri="{FF2B5EF4-FFF2-40B4-BE49-F238E27FC236}">
                <a16:creationId xmlns:a16="http://schemas.microsoft.com/office/drawing/2014/main" id="{E237D68B-41E4-6341-5210-E3EFF210F7AD}"/>
              </a:ext>
            </a:extLst>
          </p:cNvPr>
          <p:cNvPicPr>
            <a:picLocks noChangeAspect="1"/>
          </p:cNvPicPr>
          <p:nvPr/>
        </p:nvPicPr>
        <p:blipFill>
          <a:blip r:embed="rId7"/>
          <a:stretch>
            <a:fillRect/>
          </a:stretch>
        </p:blipFill>
        <p:spPr>
          <a:xfrm>
            <a:off x="11280886" y="1720959"/>
            <a:ext cx="320688" cy="328146"/>
          </a:xfrm>
          <a:prstGeom prst="rect">
            <a:avLst/>
          </a:prstGeom>
        </p:spPr>
      </p:pic>
      <p:grpSp>
        <p:nvGrpSpPr>
          <p:cNvPr id="7" name="Group 6">
            <a:extLst>
              <a:ext uri="{FF2B5EF4-FFF2-40B4-BE49-F238E27FC236}">
                <a16:creationId xmlns:a16="http://schemas.microsoft.com/office/drawing/2014/main" id="{D079C8CF-11A5-BB22-BD29-C7A303BF0568}"/>
              </a:ext>
            </a:extLst>
          </p:cNvPr>
          <p:cNvGrpSpPr/>
          <p:nvPr/>
        </p:nvGrpSpPr>
        <p:grpSpPr>
          <a:xfrm>
            <a:off x="8123442" y="1695093"/>
            <a:ext cx="3478132" cy="1947638"/>
            <a:chOff x="8123442" y="1695093"/>
            <a:chExt cx="3478132" cy="1947638"/>
          </a:xfrm>
        </p:grpSpPr>
        <p:grpSp>
          <p:nvGrpSpPr>
            <p:cNvPr id="19" name="Group 18">
              <a:extLst>
                <a:ext uri="{FF2B5EF4-FFF2-40B4-BE49-F238E27FC236}">
                  <a16:creationId xmlns:a16="http://schemas.microsoft.com/office/drawing/2014/main" id="{9E073B0E-BEA1-728C-17B2-735EE3359109}"/>
                </a:ext>
              </a:extLst>
            </p:cNvPr>
            <p:cNvGrpSpPr/>
            <p:nvPr/>
          </p:nvGrpSpPr>
          <p:grpSpPr>
            <a:xfrm>
              <a:off x="8123442" y="1695093"/>
              <a:ext cx="3478132" cy="1947638"/>
              <a:chOff x="8123442" y="1695093"/>
              <a:chExt cx="3478132" cy="1947638"/>
            </a:xfrm>
          </p:grpSpPr>
          <p:pic>
            <p:nvPicPr>
              <p:cNvPr id="14" name="Picture 13">
                <a:extLst>
                  <a:ext uri="{FF2B5EF4-FFF2-40B4-BE49-F238E27FC236}">
                    <a16:creationId xmlns:a16="http://schemas.microsoft.com/office/drawing/2014/main" id="{935C4DBA-D446-402E-A2A1-C45E9CA3160D}"/>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123442" y="1695093"/>
                <a:ext cx="3478132" cy="1947638"/>
              </a:xfrm>
              <a:prstGeom prst="rect">
                <a:avLst/>
              </a:prstGeom>
              <a:ln>
                <a:solidFill>
                  <a:schemeClr val="tx1"/>
                </a:solidFill>
              </a:ln>
            </p:spPr>
          </p:pic>
          <p:sp>
            <p:nvSpPr>
              <p:cNvPr id="18" name="Rectangle 17">
                <a:extLst>
                  <a:ext uri="{FF2B5EF4-FFF2-40B4-BE49-F238E27FC236}">
                    <a16:creationId xmlns:a16="http://schemas.microsoft.com/office/drawing/2014/main" id="{9AF36F76-9562-A37E-D4E6-AB179400D2C9}"/>
                  </a:ext>
                </a:extLst>
              </p:cNvPr>
              <p:cNvSpPr/>
              <p:nvPr/>
            </p:nvSpPr>
            <p:spPr>
              <a:xfrm>
                <a:off x="9077325" y="2068967"/>
                <a:ext cx="1585913" cy="1408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2">
              <a:extLst>
                <a:ext uri="{FF2B5EF4-FFF2-40B4-BE49-F238E27FC236}">
                  <a16:creationId xmlns:a16="http://schemas.microsoft.com/office/drawing/2014/main" id="{28900AED-5AFC-5F8E-859B-91E6E69C011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525870" y="2011815"/>
              <a:ext cx="2561229" cy="1584493"/>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052219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E9043-EE00-18FA-C0EE-F3F002D6C9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107FB8-2F60-498C-1F79-66BAB5BDC471}"/>
              </a:ext>
            </a:extLst>
          </p:cNvPr>
          <p:cNvSpPr>
            <a:spLocks noGrp="1"/>
          </p:cNvSpPr>
          <p:nvPr>
            <p:ph type="title"/>
          </p:nvPr>
        </p:nvSpPr>
        <p:spPr/>
        <p:txBody>
          <a:bodyPr>
            <a:normAutofit/>
          </a:bodyPr>
          <a:lstStyle/>
          <a:p>
            <a:r>
              <a:rPr lang="en-US" sz="4000"/>
              <a:t>Accessing Professional Learning Materials</a:t>
            </a:r>
          </a:p>
        </p:txBody>
      </p:sp>
      <p:sp>
        <p:nvSpPr>
          <p:cNvPr id="7" name="Rectangle 6">
            <a:extLst>
              <a:ext uri="{FF2B5EF4-FFF2-40B4-BE49-F238E27FC236}">
                <a16:creationId xmlns:a16="http://schemas.microsoft.com/office/drawing/2014/main" id="{08FB6818-B87E-EF6B-CEE4-8F2FB470009B}"/>
              </a:ext>
            </a:extLst>
          </p:cNvPr>
          <p:cNvSpPr/>
          <p:nvPr/>
        </p:nvSpPr>
        <p:spPr>
          <a:xfrm>
            <a:off x="838199" y="1364802"/>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ci3t.org/imp</a:t>
            </a:r>
          </a:p>
        </p:txBody>
      </p:sp>
      <p:pic>
        <p:nvPicPr>
          <p:cNvPr id="4" name="Picture 3">
            <a:extLst>
              <a:ext uri="{FF2B5EF4-FFF2-40B4-BE49-F238E27FC236}">
                <a16:creationId xmlns:a16="http://schemas.microsoft.com/office/drawing/2014/main" id="{724CBCB8-8CA2-7490-22B8-36CD0FAD6E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3" b="-136"/>
          <a:stretch>
            <a:fillRect/>
          </a:stretch>
        </p:blipFill>
        <p:spPr>
          <a:xfrm>
            <a:off x="925008" y="1941902"/>
            <a:ext cx="5414921" cy="4923455"/>
          </a:xfrm>
          <a:prstGeom prst="rect">
            <a:avLst/>
          </a:prstGeom>
        </p:spPr>
      </p:pic>
      <p:grpSp>
        <p:nvGrpSpPr>
          <p:cNvPr id="8" name="Group 7">
            <a:extLst>
              <a:ext uri="{FF2B5EF4-FFF2-40B4-BE49-F238E27FC236}">
                <a16:creationId xmlns:a16="http://schemas.microsoft.com/office/drawing/2014/main" id="{135CFCCB-4F2F-4C67-91EC-D85C12C3EB82}"/>
              </a:ext>
            </a:extLst>
          </p:cNvPr>
          <p:cNvGrpSpPr/>
          <p:nvPr/>
        </p:nvGrpSpPr>
        <p:grpSpPr>
          <a:xfrm>
            <a:off x="6629890" y="1583280"/>
            <a:ext cx="4766589" cy="4909595"/>
            <a:chOff x="6629890" y="1583280"/>
            <a:chExt cx="4766589" cy="4909595"/>
          </a:xfrm>
        </p:grpSpPr>
        <p:pic>
          <p:nvPicPr>
            <p:cNvPr id="3" name="Picture 2" descr="A screenshot of a computer&#10;&#10;AI-generated content may be incorrect.">
              <a:extLst>
                <a:ext uri="{FF2B5EF4-FFF2-40B4-BE49-F238E27FC236}">
                  <a16:creationId xmlns:a16="http://schemas.microsoft.com/office/drawing/2014/main" id="{5AB82587-5B2C-F000-B131-73CEC0E30F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658" y="1583280"/>
              <a:ext cx="4602482" cy="4909595"/>
            </a:xfrm>
            <a:prstGeom prst="rect">
              <a:avLst/>
            </a:prstGeom>
          </p:spPr>
        </p:pic>
        <p:sp>
          <p:nvSpPr>
            <p:cNvPr id="5" name="Yellow Box">
              <a:extLst>
                <a:ext uri="{FF2B5EF4-FFF2-40B4-BE49-F238E27FC236}">
                  <a16:creationId xmlns:a16="http://schemas.microsoft.com/office/drawing/2014/main" id="{B69B559A-40E6-76C5-32B2-AFA5CD7C187E}"/>
                </a:ext>
              </a:extLst>
            </p:cNvPr>
            <p:cNvSpPr/>
            <p:nvPr/>
          </p:nvSpPr>
          <p:spPr>
            <a:xfrm>
              <a:off x="6629890" y="5274720"/>
              <a:ext cx="4766589" cy="42374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68681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B6C3AF90-C96E-9817-65AF-732AC09172CA}"/>
              </a:ext>
            </a:extLst>
          </p:cNvPr>
          <p:cNvSpPr txBox="1">
            <a:spLocks/>
          </p:cNvSpPr>
          <p:nvPr/>
        </p:nvSpPr>
        <p:spPr>
          <a:xfrm>
            <a:off x="458011" y="451057"/>
            <a:ext cx="11203255" cy="380794"/>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Let’s Discuss</a:t>
            </a:r>
          </a:p>
        </p:txBody>
      </p:sp>
      <p:sp>
        <p:nvSpPr>
          <p:cNvPr id="15" name="Content Placeholder 4">
            <a:extLst>
              <a:ext uri="{FF2B5EF4-FFF2-40B4-BE49-F238E27FC236}">
                <a16:creationId xmlns:a16="http://schemas.microsoft.com/office/drawing/2014/main" id="{2878C86A-A937-8AF6-3DFB-80A5A66CABBB}"/>
              </a:ext>
            </a:extLst>
          </p:cNvPr>
          <p:cNvSpPr txBox="1">
            <a:spLocks/>
          </p:cNvSpPr>
          <p:nvPr/>
        </p:nvSpPr>
        <p:spPr>
          <a:xfrm>
            <a:off x="458011" y="831851"/>
            <a:ext cx="11203255" cy="372382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arenR"/>
            </a:pPr>
            <a:r>
              <a:rPr lang="en-US" sz="2400"/>
              <a:t>Locate your school’s Social Validity and Treatment Integrity Data </a:t>
            </a:r>
          </a:p>
          <a:p>
            <a:pPr marL="0" indent="0">
              <a:buNone/>
            </a:pPr>
            <a:r>
              <a:rPr lang="en-US" sz="1800"/>
              <a:t>(e.g.,Ci3T Implementation Report, Ci3T Treatment Integrity: Direct Observation Report, Tiered Fidelity Inventory)</a:t>
            </a:r>
          </a:p>
          <a:p>
            <a:pPr marL="0" indent="0">
              <a:buNone/>
            </a:pPr>
            <a:r>
              <a:rPr lang="en-US" sz="2400"/>
              <a:t>2) Review data and:</a:t>
            </a:r>
          </a:p>
          <a:p>
            <a:pPr marL="519113" indent="-285750">
              <a:buFont typeface="Arial" panose="020B0604020202020204" pitchFamily="34" charset="0"/>
              <a:buChar char="•"/>
            </a:pPr>
            <a:r>
              <a:rPr lang="en-US" sz="2000"/>
              <a:t>Highlight successes</a:t>
            </a:r>
          </a:p>
          <a:p>
            <a:pPr marL="519113" indent="-285750">
              <a:buFont typeface="Arial" panose="020B0604020202020204" pitchFamily="34" charset="0"/>
              <a:buChar char="•"/>
            </a:pPr>
            <a:r>
              <a:rPr lang="en-US" sz="2000"/>
              <a:t>Discuss concerns and identify areas of focus</a:t>
            </a:r>
          </a:p>
          <a:p>
            <a:pPr marL="519113" indent="-285750">
              <a:buFont typeface="Arial" panose="020B0604020202020204" pitchFamily="34" charset="0"/>
              <a:buChar char="•"/>
            </a:pPr>
            <a:r>
              <a:rPr lang="en-US" sz="2000"/>
              <a:t>Use HO </a:t>
            </a:r>
            <a:r>
              <a:rPr lang="en-US" sz="2000" i="1"/>
              <a:t>Working with Treatment Integrity and Social Validity Data</a:t>
            </a:r>
            <a:br>
              <a:rPr lang="en-US" sz="2000" i="1"/>
            </a:br>
            <a:r>
              <a:rPr lang="en-US" sz="2000"/>
              <a:t>to record plans for addressing these focus areas</a:t>
            </a:r>
          </a:p>
        </p:txBody>
      </p:sp>
      <p:pic>
        <p:nvPicPr>
          <p:cNvPr id="28" name="20">
            <a:extLst>
              <a:ext uri="{FF2B5EF4-FFF2-40B4-BE49-F238E27FC236}">
                <a16:creationId xmlns:a16="http://schemas.microsoft.com/office/drawing/2014/main" id="{B34DC47A-237B-427B-4606-6D0744B6928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30" name="19">
            <a:extLst>
              <a:ext uri="{FF2B5EF4-FFF2-40B4-BE49-F238E27FC236}">
                <a16:creationId xmlns:a16="http://schemas.microsoft.com/office/drawing/2014/main" id="{80BA17ED-62FF-598E-5CD2-36B7499C54D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31" name="18">
            <a:extLst>
              <a:ext uri="{FF2B5EF4-FFF2-40B4-BE49-F238E27FC236}">
                <a16:creationId xmlns:a16="http://schemas.microsoft.com/office/drawing/2014/main" id="{B50E320A-A29C-31FE-E870-F048AAFFB59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32" name="17">
            <a:extLst>
              <a:ext uri="{FF2B5EF4-FFF2-40B4-BE49-F238E27FC236}">
                <a16:creationId xmlns:a16="http://schemas.microsoft.com/office/drawing/2014/main" id="{DC9E8A90-F5FA-3ED4-F3E7-D1EE7ABC281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33" name="16">
            <a:extLst>
              <a:ext uri="{FF2B5EF4-FFF2-40B4-BE49-F238E27FC236}">
                <a16:creationId xmlns:a16="http://schemas.microsoft.com/office/drawing/2014/main" id="{9096EFED-18B8-7CCE-C372-6B8F78E9F56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34" name="Picture 47">
            <a:extLst>
              <a:ext uri="{FF2B5EF4-FFF2-40B4-BE49-F238E27FC236}">
                <a16:creationId xmlns:a16="http://schemas.microsoft.com/office/drawing/2014/main" id="{339DDF12-E6A5-0CFF-A405-33FC9DE0C0A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35" name="Picture 51">
            <a:extLst>
              <a:ext uri="{FF2B5EF4-FFF2-40B4-BE49-F238E27FC236}">
                <a16:creationId xmlns:a16="http://schemas.microsoft.com/office/drawing/2014/main" id="{41CE3A31-6C44-9AF6-69F7-8DFF3C07CC0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36" name="Picture 50">
            <a:extLst>
              <a:ext uri="{FF2B5EF4-FFF2-40B4-BE49-F238E27FC236}">
                <a16:creationId xmlns:a16="http://schemas.microsoft.com/office/drawing/2014/main" id="{9A11BD95-B0B6-8FBB-88F5-C3030FDDD44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37" name="Picture 49">
            <a:extLst>
              <a:ext uri="{FF2B5EF4-FFF2-40B4-BE49-F238E27FC236}">
                <a16:creationId xmlns:a16="http://schemas.microsoft.com/office/drawing/2014/main" id="{062BF549-B9C1-444C-4E66-28824B2CF00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38" name="Picture 48">
            <a:extLst>
              <a:ext uri="{FF2B5EF4-FFF2-40B4-BE49-F238E27FC236}">
                <a16:creationId xmlns:a16="http://schemas.microsoft.com/office/drawing/2014/main" id="{DC4CDF22-B871-177A-F52F-6DD2A377244E}"/>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39" name="Picture 42">
            <a:extLst>
              <a:ext uri="{FF2B5EF4-FFF2-40B4-BE49-F238E27FC236}">
                <a16:creationId xmlns:a16="http://schemas.microsoft.com/office/drawing/2014/main" id="{24F3F3EF-F5BF-AA2B-2F2E-63920A933EA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40" name="Picture 46">
            <a:extLst>
              <a:ext uri="{FF2B5EF4-FFF2-40B4-BE49-F238E27FC236}">
                <a16:creationId xmlns:a16="http://schemas.microsoft.com/office/drawing/2014/main" id="{0010DB39-A03E-49E6-21CB-D64DFC2388A5}"/>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41" name="Picture 45">
            <a:extLst>
              <a:ext uri="{FF2B5EF4-FFF2-40B4-BE49-F238E27FC236}">
                <a16:creationId xmlns:a16="http://schemas.microsoft.com/office/drawing/2014/main" id="{4A986979-4051-B52F-39BA-4A422C6EDD26}"/>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42" name="Picture 44">
            <a:extLst>
              <a:ext uri="{FF2B5EF4-FFF2-40B4-BE49-F238E27FC236}">
                <a16:creationId xmlns:a16="http://schemas.microsoft.com/office/drawing/2014/main" id="{F1BDBCB2-B147-141B-2C16-97C99B95C37F}"/>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43" name="Picture 43">
            <a:extLst>
              <a:ext uri="{FF2B5EF4-FFF2-40B4-BE49-F238E27FC236}">
                <a16:creationId xmlns:a16="http://schemas.microsoft.com/office/drawing/2014/main" id="{54629DA6-A010-3FF3-16C5-923CFF2771C2}"/>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44" name="Picture 43">
            <a:extLst>
              <a:ext uri="{FF2B5EF4-FFF2-40B4-BE49-F238E27FC236}">
                <a16:creationId xmlns:a16="http://schemas.microsoft.com/office/drawing/2014/main" id="{5819C4C5-553C-D446-83D7-1A8956088CF8}"/>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45" name="Picture 40">
            <a:extLst>
              <a:ext uri="{FF2B5EF4-FFF2-40B4-BE49-F238E27FC236}">
                <a16:creationId xmlns:a16="http://schemas.microsoft.com/office/drawing/2014/main" id="{65213E99-3AEB-5044-F061-450EB75D92BF}"/>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46" name="Picture 39">
            <a:extLst>
              <a:ext uri="{FF2B5EF4-FFF2-40B4-BE49-F238E27FC236}">
                <a16:creationId xmlns:a16="http://schemas.microsoft.com/office/drawing/2014/main" id="{FDF4CA9D-D2AB-5414-8EBD-F6088588BC33}"/>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47" name="Picture 46">
            <a:extLst>
              <a:ext uri="{FF2B5EF4-FFF2-40B4-BE49-F238E27FC236}">
                <a16:creationId xmlns:a16="http://schemas.microsoft.com/office/drawing/2014/main" id="{475B519D-7A05-A0CD-A13F-BA15E98A4A97}"/>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48" name="Picture 33">
            <a:extLst>
              <a:ext uri="{FF2B5EF4-FFF2-40B4-BE49-F238E27FC236}">
                <a16:creationId xmlns:a16="http://schemas.microsoft.com/office/drawing/2014/main" id="{DB081613-5CFB-BB78-53DC-394EB6A9F329}"/>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49" name="Picture 36">
            <a:extLst>
              <a:ext uri="{FF2B5EF4-FFF2-40B4-BE49-F238E27FC236}">
                <a16:creationId xmlns:a16="http://schemas.microsoft.com/office/drawing/2014/main" id="{2CCED7B6-3C41-82BA-1EF1-ED3165BCC99A}"/>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50" name="Picture 32">
            <a:extLst>
              <a:ext uri="{FF2B5EF4-FFF2-40B4-BE49-F238E27FC236}">
                <a16:creationId xmlns:a16="http://schemas.microsoft.com/office/drawing/2014/main" id="{22D7B17B-90A8-C617-4F2A-99FC55410C92}"/>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pic>
        <p:nvPicPr>
          <p:cNvPr id="53" name="Picture 52">
            <a:extLst>
              <a:ext uri="{FF2B5EF4-FFF2-40B4-BE49-F238E27FC236}">
                <a16:creationId xmlns:a16="http://schemas.microsoft.com/office/drawing/2014/main" id="{396DF810-E37F-1B94-5ED6-14E38A0184F7}"/>
              </a:ext>
            </a:extLst>
          </p:cNvPr>
          <p:cNvPicPr>
            <a:picLocks noChangeAspect="1"/>
          </p:cNvPicPr>
          <p:nvPr/>
        </p:nvPicPr>
        <p:blipFill>
          <a:blip r:embed="rId25" cstate="screen">
            <a:extLst>
              <a:ext uri="{28A0092B-C50C-407E-A947-70E740481C1C}">
                <a14:useLocalDpi xmlns:a14="http://schemas.microsoft.com/office/drawing/2010/main"/>
              </a:ext>
            </a:extLst>
          </a:blip>
          <a:srcRect/>
          <a:stretch/>
        </p:blipFill>
        <p:spPr>
          <a:xfrm>
            <a:off x="1476942" y="4661117"/>
            <a:ext cx="1576798" cy="2036618"/>
          </a:xfrm>
          <a:prstGeom prst="rect">
            <a:avLst/>
          </a:prstGeom>
          <a:ln>
            <a:solidFill>
              <a:schemeClr val="tx1"/>
            </a:solidFill>
          </a:ln>
        </p:spPr>
      </p:pic>
      <p:pic>
        <p:nvPicPr>
          <p:cNvPr id="52" name="Picture 51" descr="Graphical user interface, application&#10;&#10;Description automatically generated">
            <a:extLst>
              <a:ext uri="{FF2B5EF4-FFF2-40B4-BE49-F238E27FC236}">
                <a16:creationId xmlns:a16="http://schemas.microsoft.com/office/drawing/2014/main" id="{931BF646-75F4-6C41-D8D8-16D5989D4891}"/>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8600153" y="4779330"/>
            <a:ext cx="2647711" cy="1436292"/>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51" name="Picture 50" descr="Table&#10;&#10;Description automatically generated">
            <a:extLst>
              <a:ext uri="{FF2B5EF4-FFF2-40B4-BE49-F238E27FC236}">
                <a16:creationId xmlns:a16="http://schemas.microsoft.com/office/drawing/2014/main" id="{23CE7101-E5C0-B980-47A1-A4880C458CE1}"/>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0605901" y="5050040"/>
            <a:ext cx="1283925" cy="1661550"/>
          </a:xfrm>
          <a:prstGeom prst="rect">
            <a:avLst/>
          </a:prstGeom>
          <a:ln>
            <a:solidFill>
              <a:schemeClr val="tx1"/>
            </a:solidFill>
          </a:ln>
        </p:spPr>
      </p:pic>
      <p:pic>
        <p:nvPicPr>
          <p:cNvPr id="4" name="Picture 3">
            <a:extLst>
              <a:ext uri="{FF2B5EF4-FFF2-40B4-BE49-F238E27FC236}">
                <a16:creationId xmlns:a16="http://schemas.microsoft.com/office/drawing/2014/main" id="{FFB94499-9C34-F14C-0848-FB9FE6FD27EE}"/>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8466054" y="2028178"/>
            <a:ext cx="2915908" cy="1721653"/>
          </a:xfrm>
          <a:prstGeom prst="rect">
            <a:avLst/>
          </a:prstGeom>
        </p:spPr>
      </p:pic>
      <p:pic>
        <p:nvPicPr>
          <p:cNvPr id="3" name="Picture 2">
            <a:extLst>
              <a:ext uri="{FF2B5EF4-FFF2-40B4-BE49-F238E27FC236}">
                <a16:creationId xmlns:a16="http://schemas.microsoft.com/office/drawing/2014/main" id="{58C2390B-4014-6C34-F739-20A65943853E}"/>
              </a:ext>
            </a:extLst>
          </p:cNvPr>
          <p:cNvPicPr>
            <a:picLocks noChangeAspect="1"/>
          </p:cNvPicPr>
          <p:nvPr/>
        </p:nvPicPr>
        <p:blipFill>
          <a:blip r:embed="rId29" cstate="screen">
            <a:extLst>
              <a:ext uri="{28A0092B-C50C-407E-A947-70E740481C1C}">
                <a14:useLocalDpi xmlns:a14="http://schemas.microsoft.com/office/drawing/2010/main"/>
              </a:ext>
            </a:extLst>
          </a:blip>
          <a:srcRect/>
          <a:stretch/>
        </p:blipFill>
        <p:spPr>
          <a:xfrm>
            <a:off x="9321976" y="2760503"/>
            <a:ext cx="1283925" cy="1655308"/>
          </a:xfrm>
          <a:prstGeom prst="rect">
            <a:avLst/>
          </a:prstGeom>
          <a:ln>
            <a:solidFill>
              <a:schemeClr val="tx1"/>
            </a:solidFill>
          </a:ln>
        </p:spPr>
      </p:pic>
    </p:spTree>
    <p:extLst>
      <p:ext uri="{BB962C8B-B14F-4D97-AF65-F5344CB8AC3E}">
        <p14:creationId xmlns:p14="http://schemas.microsoft.com/office/powerpoint/2010/main" val="1222509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1000">
        <p159:morph option="byObject"/>
      </p:transition>
    </mc:Choice>
    <mc:Fallback xmlns="">
      <p:transition spd="slow" advClick="0" advTm="30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900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59000"/>
                            </p:stCondLst>
                            <p:childTnLst>
                              <p:par>
                                <p:cTn id="8" presetID="1" presetClass="entr" presetSubtype="0" fill="hold" nodeType="afterEffect">
                                  <p:stCondLst>
                                    <p:cond delay="59000"/>
                                  </p:stCondLst>
                                  <p:childTnLst>
                                    <p:set>
                                      <p:cBhvr>
                                        <p:cTn id="9" dur="1" fill="hold">
                                          <p:stCondLst>
                                            <p:cond delay="0"/>
                                          </p:stCondLst>
                                        </p:cTn>
                                        <p:tgtEl>
                                          <p:spTgt spid="31"/>
                                        </p:tgtEl>
                                        <p:attrNameLst>
                                          <p:attrName>style.visibility</p:attrName>
                                        </p:attrNameLst>
                                      </p:cBhvr>
                                      <p:to>
                                        <p:strVal val="visible"/>
                                      </p:to>
                                    </p:set>
                                  </p:childTnLst>
                                </p:cTn>
                              </p:par>
                            </p:childTnLst>
                          </p:cTn>
                        </p:par>
                        <p:par>
                          <p:cTn id="10" fill="hold">
                            <p:stCondLst>
                              <p:cond delay="118000"/>
                            </p:stCondLst>
                            <p:childTnLst>
                              <p:par>
                                <p:cTn id="11" presetID="1" presetClass="entr" presetSubtype="0" fill="hold" nodeType="afterEffect">
                                  <p:stCondLst>
                                    <p:cond delay="59000"/>
                                  </p:stCondLst>
                                  <p:childTnLst>
                                    <p:set>
                                      <p:cBhvr>
                                        <p:cTn id="12" dur="1" fill="hold">
                                          <p:stCondLst>
                                            <p:cond delay="0"/>
                                          </p:stCondLst>
                                        </p:cTn>
                                        <p:tgtEl>
                                          <p:spTgt spid="32"/>
                                        </p:tgtEl>
                                        <p:attrNameLst>
                                          <p:attrName>style.visibility</p:attrName>
                                        </p:attrNameLst>
                                      </p:cBhvr>
                                      <p:to>
                                        <p:strVal val="visible"/>
                                      </p:to>
                                    </p:set>
                                  </p:childTnLst>
                                </p:cTn>
                              </p:par>
                            </p:childTnLst>
                          </p:cTn>
                        </p:par>
                        <p:par>
                          <p:cTn id="13" fill="hold">
                            <p:stCondLst>
                              <p:cond delay="177000"/>
                            </p:stCondLst>
                            <p:childTnLst>
                              <p:par>
                                <p:cTn id="14" presetID="1" presetClass="entr" presetSubtype="0" fill="hold" nodeType="afterEffect">
                                  <p:stCondLst>
                                    <p:cond delay="59000"/>
                                  </p:stCondLst>
                                  <p:childTnLst>
                                    <p:set>
                                      <p:cBhvr>
                                        <p:cTn id="15" dur="1" fill="hold">
                                          <p:stCondLst>
                                            <p:cond delay="0"/>
                                          </p:stCondLst>
                                        </p:cTn>
                                        <p:tgtEl>
                                          <p:spTgt spid="33"/>
                                        </p:tgtEl>
                                        <p:attrNameLst>
                                          <p:attrName>style.visibility</p:attrName>
                                        </p:attrNameLst>
                                      </p:cBhvr>
                                      <p:to>
                                        <p:strVal val="visible"/>
                                      </p:to>
                                    </p:set>
                                  </p:childTnLst>
                                </p:cTn>
                              </p:par>
                            </p:childTnLst>
                          </p:cTn>
                        </p:par>
                        <p:par>
                          <p:cTn id="16" fill="hold">
                            <p:stCondLst>
                              <p:cond delay="236000"/>
                            </p:stCondLst>
                            <p:childTnLst>
                              <p:par>
                                <p:cTn id="17" presetID="1" presetClass="entr" presetSubtype="0" fill="hold" nodeType="afterEffect">
                                  <p:stCondLst>
                                    <p:cond delay="59000"/>
                                  </p:stCondLst>
                                  <p:childTnLst>
                                    <p:set>
                                      <p:cBhvr>
                                        <p:cTn id="18" dur="1" fill="hold">
                                          <p:stCondLst>
                                            <p:cond delay="0"/>
                                          </p:stCondLst>
                                        </p:cTn>
                                        <p:tgtEl>
                                          <p:spTgt spid="34"/>
                                        </p:tgtEl>
                                        <p:attrNameLst>
                                          <p:attrName>style.visibility</p:attrName>
                                        </p:attrNameLst>
                                      </p:cBhvr>
                                      <p:to>
                                        <p:strVal val="visible"/>
                                      </p:to>
                                    </p:set>
                                  </p:childTnLst>
                                </p:cTn>
                              </p:par>
                            </p:childTnLst>
                          </p:cTn>
                        </p:par>
                        <p:par>
                          <p:cTn id="19" fill="hold">
                            <p:stCondLst>
                              <p:cond delay="295000"/>
                            </p:stCondLst>
                            <p:childTnLst>
                              <p:par>
                                <p:cTn id="20" presetID="1" presetClass="entr" presetSubtype="0" fill="hold" nodeType="afterEffect">
                                  <p:stCondLst>
                                    <p:cond delay="59000"/>
                                  </p:stCondLst>
                                  <p:childTnLst>
                                    <p:set>
                                      <p:cBhvr>
                                        <p:cTn id="21" dur="1" fill="hold">
                                          <p:stCondLst>
                                            <p:cond delay="0"/>
                                          </p:stCondLst>
                                        </p:cTn>
                                        <p:tgtEl>
                                          <p:spTgt spid="35"/>
                                        </p:tgtEl>
                                        <p:attrNameLst>
                                          <p:attrName>style.visibility</p:attrName>
                                        </p:attrNameLst>
                                      </p:cBhvr>
                                      <p:to>
                                        <p:strVal val="visible"/>
                                      </p:to>
                                    </p:set>
                                  </p:childTnLst>
                                </p:cTn>
                              </p:par>
                            </p:childTnLst>
                          </p:cTn>
                        </p:par>
                        <p:par>
                          <p:cTn id="22" fill="hold">
                            <p:stCondLst>
                              <p:cond delay="354000"/>
                            </p:stCondLst>
                            <p:childTnLst>
                              <p:par>
                                <p:cTn id="23" presetID="1" presetClass="entr" presetSubtype="0" fill="hold" nodeType="afterEffect">
                                  <p:stCondLst>
                                    <p:cond delay="59000"/>
                                  </p:stCondLst>
                                  <p:childTnLst>
                                    <p:set>
                                      <p:cBhvr>
                                        <p:cTn id="24" dur="1" fill="hold">
                                          <p:stCondLst>
                                            <p:cond delay="0"/>
                                          </p:stCondLst>
                                        </p:cTn>
                                        <p:tgtEl>
                                          <p:spTgt spid="36"/>
                                        </p:tgtEl>
                                        <p:attrNameLst>
                                          <p:attrName>style.visibility</p:attrName>
                                        </p:attrNameLst>
                                      </p:cBhvr>
                                      <p:to>
                                        <p:strVal val="visible"/>
                                      </p:to>
                                    </p:set>
                                  </p:childTnLst>
                                </p:cTn>
                              </p:par>
                            </p:childTnLst>
                          </p:cTn>
                        </p:par>
                        <p:par>
                          <p:cTn id="25" fill="hold">
                            <p:stCondLst>
                              <p:cond delay="413000"/>
                            </p:stCondLst>
                            <p:childTnLst>
                              <p:par>
                                <p:cTn id="26" presetID="1" presetClass="entr" presetSubtype="0" fill="hold" nodeType="afterEffect">
                                  <p:stCondLst>
                                    <p:cond delay="59000"/>
                                  </p:stCondLst>
                                  <p:childTnLst>
                                    <p:set>
                                      <p:cBhvr>
                                        <p:cTn id="27" dur="1" fill="hold">
                                          <p:stCondLst>
                                            <p:cond delay="0"/>
                                          </p:stCondLst>
                                        </p:cTn>
                                        <p:tgtEl>
                                          <p:spTgt spid="37"/>
                                        </p:tgtEl>
                                        <p:attrNameLst>
                                          <p:attrName>style.visibility</p:attrName>
                                        </p:attrNameLst>
                                      </p:cBhvr>
                                      <p:to>
                                        <p:strVal val="visible"/>
                                      </p:to>
                                    </p:set>
                                  </p:childTnLst>
                                </p:cTn>
                              </p:par>
                            </p:childTnLst>
                          </p:cTn>
                        </p:par>
                        <p:par>
                          <p:cTn id="28" fill="hold">
                            <p:stCondLst>
                              <p:cond delay="472000"/>
                            </p:stCondLst>
                            <p:childTnLst>
                              <p:par>
                                <p:cTn id="29" presetID="1" presetClass="entr" presetSubtype="0" fill="hold" nodeType="afterEffect">
                                  <p:stCondLst>
                                    <p:cond delay="59000"/>
                                  </p:stCondLst>
                                  <p:childTnLst>
                                    <p:set>
                                      <p:cBhvr>
                                        <p:cTn id="30" dur="1" fill="hold">
                                          <p:stCondLst>
                                            <p:cond delay="0"/>
                                          </p:stCondLst>
                                        </p:cTn>
                                        <p:tgtEl>
                                          <p:spTgt spid="38"/>
                                        </p:tgtEl>
                                        <p:attrNameLst>
                                          <p:attrName>style.visibility</p:attrName>
                                        </p:attrNameLst>
                                      </p:cBhvr>
                                      <p:to>
                                        <p:strVal val="visible"/>
                                      </p:to>
                                    </p:set>
                                  </p:childTnLst>
                                </p:cTn>
                              </p:par>
                            </p:childTnLst>
                          </p:cTn>
                        </p:par>
                        <p:par>
                          <p:cTn id="31" fill="hold">
                            <p:stCondLst>
                              <p:cond delay="531000"/>
                            </p:stCondLst>
                            <p:childTnLst>
                              <p:par>
                                <p:cTn id="32" presetID="1" presetClass="entr" presetSubtype="0" fill="hold" nodeType="afterEffect">
                                  <p:stCondLst>
                                    <p:cond delay="59000"/>
                                  </p:stCondLst>
                                  <p:childTnLst>
                                    <p:set>
                                      <p:cBhvr>
                                        <p:cTn id="33" dur="1" fill="hold">
                                          <p:stCondLst>
                                            <p:cond delay="0"/>
                                          </p:stCondLst>
                                        </p:cTn>
                                        <p:tgtEl>
                                          <p:spTgt spid="39"/>
                                        </p:tgtEl>
                                        <p:attrNameLst>
                                          <p:attrName>style.visibility</p:attrName>
                                        </p:attrNameLst>
                                      </p:cBhvr>
                                      <p:to>
                                        <p:strVal val="visible"/>
                                      </p:to>
                                    </p:set>
                                  </p:childTnLst>
                                </p:cTn>
                              </p:par>
                            </p:childTnLst>
                          </p:cTn>
                        </p:par>
                        <p:par>
                          <p:cTn id="34" fill="hold">
                            <p:stCondLst>
                              <p:cond delay="590000"/>
                            </p:stCondLst>
                            <p:childTnLst>
                              <p:par>
                                <p:cTn id="35" presetID="1" presetClass="entr" presetSubtype="0" fill="hold" nodeType="afterEffect">
                                  <p:stCondLst>
                                    <p:cond delay="59000"/>
                                  </p:stCondLst>
                                  <p:childTnLst>
                                    <p:set>
                                      <p:cBhvr>
                                        <p:cTn id="36" dur="1" fill="hold">
                                          <p:stCondLst>
                                            <p:cond delay="0"/>
                                          </p:stCondLst>
                                        </p:cTn>
                                        <p:tgtEl>
                                          <p:spTgt spid="40"/>
                                        </p:tgtEl>
                                        <p:attrNameLst>
                                          <p:attrName>style.visibility</p:attrName>
                                        </p:attrNameLst>
                                      </p:cBhvr>
                                      <p:to>
                                        <p:strVal val="visible"/>
                                      </p:to>
                                    </p:set>
                                  </p:childTnLst>
                                </p:cTn>
                              </p:par>
                            </p:childTnLst>
                          </p:cTn>
                        </p:par>
                        <p:par>
                          <p:cTn id="37" fill="hold">
                            <p:stCondLst>
                              <p:cond delay="649000"/>
                            </p:stCondLst>
                            <p:childTnLst>
                              <p:par>
                                <p:cTn id="38" presetID="1" presetClass="entr" presetSubtype="0" fill="hold" nodeType="afterEffect">
                                  <p:stCondLst>
                                    <p:cond delay="59000"/>
                                  </p:stCondLst>
                                  <p:childTnLst>
                                    <p:set>
                                      <p:cBhvr>
                                        <p:cTn id="39" dur="1" fill="hold">
                                          <p:stCondLst>
                                            <p:cond delay="0"/>
                                          </p:stCondLst>
                                        </p:cTn>
                                        <p:tgtEl>
                                          <p:spTgt spid="41"/>
                                        </p:tgtEl>
                                        <p:attrNameLst>
                                          <p:attrName>style.visibility</p:attrName>
                                        </p:attrNameLst>
                                      </p:cBhvr>
                                      <p:to>
                                        <p:strVal val="visible"/>
                                      </p:to>
                                    </p:set>
                                  </p:childTnLst>
                                </p:cTn>
                              </p:par>
                            </p:childTnLst>
                          </p:cTn>
                        </p:par>
                        <p:par>
                          <p:cTn id="40" fill="hold">
                            <p:stCondLst>
                              <p:cond delay="708000"/>
                            </p:stCondLst>
                            <p:childTnLst>
                              <p:par>
                                <p:cTn id="41" presetID="1" presetClass="entr" presetSubtype="0" fill="hold" nodeType="afterEffect">
                                  <p:stCondLst>
                                    <p:cond delay="59000"/>
                                  </p:stCondLst>
                                  <p:childTnLst>
                                    <p:set>
                                      <p:cBhvr>
                                        <p:cTn id="42" dur="1" fill="hold">
                                          <p:stCondLst>
                                            <p:cond delay="0"/>
                                          </p:stCondLst>
                                        </p:cTn>
                                        <p:tgtEl>
                                          <p:spTgt spid="42"/>
                                        </p:tgtEl>
                                        <p:attrNameLst>
                                          <p:attrName>style.visibility</p:attrName>
                                        </p:attrNameLst>
                                      </p:cBhvr>
                                      <p:to>
                                        <p:strVal val="visible"/>
                                      </p:to>
                                    </p:set>
                                  </p:childTnLst>
                                </p:cTn>
                              </p:par>
                            </p:childTnLst>
                          </p:cTn>
                        </p:par>
                        <p:par>
                          <p:cTn id="43" fill="hold">
                            <p:stCondLst>
                              <p:cond delay="767000"/>
                            </p:stCondLst>
                            <p:childTnLst>
                              <p:par>
                                <p:cTn id="44" presetID="1" presetClass="entr" presetSubtype="0" fill="hold" nodeType="afterEffect">
                                  <p:stCondLst>
                                    <p:cond delay="59000"/>
                                  </p:stCondLst>
                                  <p:childTnLst>
                                    <p:set>
                                      <p:cBhvr>
                                        <p:cTn id="45" dur="1" fill="hold">
                                          <p:stCondLst>
                                            <p:cond delay="0"/>
                                          </p:stCondLst>
                                        </p:cTn>
                                        <p:tgtEl>
                                          <p:spTgt spid="43"/>
                                        </p:tgtEl>
                                        <p:attrNameLst>
                                          <p:attrName>style.visibility</p:attrName>
                                        </p:attrNameLst>
                                      </p:cBhvr>
                                      <p:to>
                                        <p:strVal val="visible"/>
                                      </p:to>
                                    </p:set>
                                  </p:childTnLst>
                                </p:cTn>
                              </p:par>
                            </p:childTnLst>
                          </p:cTn>
                        </p:par>
                        <p:par>
                          <p:cTn id="46" fill="hold">
                            <p:stCondLst>
                              <p:cond delay="826000"/>
                            </p:stCondLst>
                            <p:childTnLst>
                              <p:par>
                                <p:cTn id="47" presetID="1" presetClass="entr" presetSubtype="0" fill="hold" nodeType="afterEffect">
                                  <p:stCondLst>
                                    <p:cond delay="59000"/>
                                  </p:stCondLst>
                                  <p:childTnLst>
                                    <p:set>
                                      <p:cBhvr>
                                        <p:cTn id="48" dur="1" fill="hold">
                                          <p:stCondLst>
                                            <p:cond delay="0"/>
                                          </p:stCondLst>
                                        </p:cTn>
                                        <p:tgtEl>
                                          <p:spTgt spid="44"/>
                                        </p:tgtEl>
                                        <p:attrNameLst>
                                          <p:attrName>style.visibility</p:attrName>
                                        </p:attrNameLst>
                                      </p:cBhvr>
                                      <p:to>
                                        <p:strVal val="visible"/>
                                      </p:to>
                                    </p:set>
                                  </p:childTnLst>
                                </p:cTn>
                              </p:par>
                            </p:childTnLst>
                          </p:cTn>
                        </p:par>
                        <p:par>
                          <p:cTn id="49" fill="hold">
                            <p:stCondLst>
                              <p:cond delay="885000"/>
                            </p:stCondLst>
                            <p:childTnLst>
                              <p:par>
                                <p:cTn id="50" presetID="1" presetClass="entr" presetSubtype="0" fill="hold" nodeType="afterEffect">
                                  <p:stCondLst>
                                    <p:cond delay="59000"/>
                                  </p:stCondLst>
                                  <p:childTnLst>
                                    <p:set>
                                      <p:cBhvr>
                                        <p:cTn id="51" dur="1" fill="hold">
                                          <p:stCondLst>
                                            <p:cond delay="0"/>
                                          </p:stCondLst>
                                        </p:cTn>
                                        <p:tgtEl>
                                          <p:spTgt spid="45"/>
                                        </p:tgtEl>
                                        <p:attrNameLst>
                                          <p:attrName>style.visibility</p:attrName>
                                        </p:attrNameLst>
                                      </p:cBhvr>
                                      <p:to>
                                        <p:strVal val="visible"/>
                                      </p:to>
                                    </p:set>
                                  </p:childTnLst>
                                </p:cTn>
                              </p:par>
                            </p:childTnLst>
                          </p:cTn>
                        </p:par>
                        <p:par>
                          <p:cTn id="52" fill="hold">
                            <p:stCondLst>
                              <p:cond delay="944000"/>
                            </p:stCondLst>
                            <p:childTnLst>
                              <p:par>
                                <p:cTn id="53" presetID="1" presetClass="entr" presetSubtype="0" fill="hold" nodeType="afterEffect">
                                  <p:stCondLst>
                                    <p:cond delay="59000"/>
                                  </p:stCondLst>
                                  <p:childTnLst>
                                    <p:set>
                                      <p:cBhvr>
                                        <p:cTn id="54" dur="1" fill="hold">
                                          <p:stCondLst>
                                            <p:cond delay="0"/>
                                          </p:stCondLst>
                                        </p:cTn>
                                        <p:tgtEl>
                                          <p:spTgt spid="46"/>
                                        </p:tgtEl>
                                        <p:attrNameLst>
                                          <p:attrName>style.visibility</p:attrName>
                                        </p:attrNameLst>
                                      </p:cBhvr>
                                      <p:to>
                                        <p:strVal val="visible"/>
                                      </p:to>
                                    </p:set>
                                  </p:childTnLst>
                                </p:cTn>
                              </p:par>
                            </p:childTnLst>
                          </p:cTn>
                        </p:par>
                        <p:par>
                          <p:cTn id="55" fill="hold">
                            <p:stCondLst>
                              <p:cond delay="1003000"/>
                            </p:stCondLst>
                            <p:childTnLst>
                              <p:par>
                                <p:cTn id="56" presetID="1" presetClass="entr" presetSubtype="0" fill="hold" nodeType="afterEffect">
                                  <p:stCondLst>
                                    <p:cond delay="59000"/>
                                  </p:stCondLst>
                                  <p:childTnLst>
                                    <p:set>
                                      <p:cBhvr>
                                        <p:cTn id="57" dur="1" fill="hold">
                                          <p:stCondLst>
                                            <p:cond delay="0"/>
                                          </p:stCondLst>
                                        </p:cTn>
                                        <p:tgtEl>
                                          <p:spTgt spid="47"/>
                                        </p:tgtEl>
                                        <p:attrNameLst>
                                          <p:attrName>style.visibility</p:attrName>
                                        </p:attrNameLst>
                                      </p:cBhvr>
                                      <p:to>
                                        <p:strVal val="visible"/>
                                      </p:to>
                                    </p:set>
                                  </p:childTnLst>
                                </p:cTn>
                              </p:par>
                            </p:childTnLst>
                          </p:cTn>
                        </p:par>
                        <p:par>
                          <p:cTn id="58" fill="hold">
                            <p:stCondLst>
                              <p:cond delay="1062000"/>
                            </p:stCondLst>
                            <p:childTnLst>
                              <p:par>
                                <p:cTn id="59" presetID="1" presetClass="entr" presetSubtype="0" fill="hold" nodeType="afterEffect">
                                  <p:stCondLst>
                                    <p:cond delay="59000"/>
                                  </p:stCondLst>
                                  <p:childTnLst>
                                    <p:set>
                                      <p:cBhvr>
                                        <p:cTn id="60" dur="1" fill="hold">
                                          <p:stCondLst>
                                            <p:cond delay="0"/>
                                          </p:stCondLst>
                                        </p:cTn>
                                        <p:tgtEl>
                                          <p:spTgt spid="48"/>
                                        </p:tgtEl>
                                        <p:attrNameLst>
                                          <p:attrName>style.visibility</p:attrName>
                                        </p:attrNameLst>
                                      </p:cBhvr>
                                      <p:to>
                                        <p:strVal val="visible"/>
                                      </p:to>
                                    </p:set>
                                  </p:childTnLst>
                                </p:cTn>
                              </p:par>
                            </p:childTnLst>
                          </p:cTn>
                        </p:par>
                        <p:par>
                          <p:cTn id="61" fill="hold">
                            <p:stCondLst>
                              <p:cond delay="1121000"/>
                            </p:stCondLst>
                            <p:childTnLst>
                              <p:par>
                                <p:cTn id="62" presetID="1" presetClass="entr" presetSubtype="0" fill="hold" nodeType="afterEffect">
                                  <p:stCondLst>
                                    <p:cond delay="30000"/>
                                  </p:stCondLst>
                                  <p:childTnLst>
                                    <p:set>
                                      <p:cBhvr>
                                        <p:cTn id="63" dur="1" fill="hold">
                                          <p:stCondLst>
                                            <p:cond delay="0"/>
                                          </p:stCondLst>
                                        </p:cTn>
                                        <p:tgtEl>
                                          <p:spTgt spid="49"/>
                                        </p:tgtEl>
                                        <p:attrNameLst>
                                          <p:attrName>style.visibility</p:attrName>
                                        </p:attrNameLst>
                                      </p:cBhvr>
                                      <p:to>
                                        <p:strVal val="visible"/>
                                      </p:to>
                                    </p:set>
                                  </p:childTnLst>
                                </p:cTn>
                              </p:par>
                            </p:childTnLst>
                          </p:cTn>
                        </p:par>
                        <p:par>
                          <p:cTn id="64" fill="hold">
                            <p:stCondLst>
                              <p:cond delay="1151000"/>
                            </p:stCondLst>
                            <p:childTnLst>
                              <p:par>
                                <p:cTn id="65" presetID="1" presetClass="entr" presetSubtype="0" fill="hold" nodeType="afterEffect">
                                  <p:stCondLst>
                                    <p:cond delay="3000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A6D849-EE6F-3683-3AD3-B7C987B6358D}"/>
              </a:ext>
            </a:extLst>
          </p:cNvPr>
          <p:cNvSpPr>
            <a:spLocks noGrp="1"/>
          </p:cNvSpPr>
          <p:nvPr>
            <p:ph type="title"/>
          </p:nvPr>
        </p:nvSpPr>
        <p:spPr>
          <a:xfrm>
            <a:off x="831850" y="1709738"/>
            <a:ext cx="7941274" cy="2852737"/>
          </a:xfrm>
        </p:spPr>
        <p:txBody>
          <a:bodyPr/>
          <a:lstStyle/>
          <a:p>
            <a:r>
              <a:rPr lang="en-US"/>
              <a:t>Procedures for Monitoring</a:t>
            </a:r>
          </a:p>
        </p:txBody>
      </p:sp>
      <p:sp>
        <p:nvSpPr>
          <p:cNvPr id="5" name="Text Placeholder 4">
            <a:extLst>
              <a:ext uri="{FF2B5EF4-FFF2-40B4-BE49-F238E27FC236}">
                <a16:creationId xmlns:a16="http://schemas.microsoft.com/office/drawing/2014/main" id="{62B931FD-3939-9508-7318-341DDD8B292D}"/>
              </a:ext>
            </a:extLst>
          </p:cNvPr>
          <p:cNvSpPr>
            <a:spLocks noGrp="1"/>
          </p:cNvSpPr>
          <p:nvPr>
            <p:ph type="body" idx="1"/>
          </p:nvPr>
        </p:nvSpPr>
        <p:spPr>
          <a:xfrm>
            <a:off x="831850" y="4589463"/>
            <a:ext cx="8262274" cy="1500187"/>
          </a:xfrm>
        </p:spPr>
        <p:txBody>
          <a:bodyPr>
            <a:normAutofit/>
          </a:bodyPr>
          <a:lstStyle/>
          <a:p>
            <a:r>
              <a:rPr lang="en-US" sz="2200"/>
              <a:t>Review your School’s Social Validity &amp; Treatment Integrity Data</a:t>
            </a:r>
          </a:p>
          <a:p>
            <a:r>
              <a:rPr lang="en-US" sz="2200" b="1"/>
              <a:t>Review your School’s Spring Screening Data</a:t>
            </a:r>
          </a:p>
        </p:txBody>
      </p:sp>
      <p:pic>
        <p:nvPicPr>
          <p:cNvPr id="2" name="Picture 1" descr="A hand holding a flashlight&#10;&#10;Description automatically generated">
            <a:extLst>
              <a:ext uri="{FF2B5EF4-FFF2-40B4-BE49-F238E27FC236}">
                <a16:creationId xmlns:a16="http://schemas.microsoft.com/office/drawing/2014/main" id="{C0DC6A14-7A35-F4EE-0B0D-FDC46AB7F0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55264" y="1323384"/>
            <a:ext cx="2381374" cy="3720898"/>
          </a:xfrm>
          <a:prstGeom prst="rect">
            <a:avLst/>
          </a:prstGeom>
        </p:spPr>
      </p:pic>
    </p:spTree>
    <p:extLst>
      <p:ext uri="{BB962C8B-B14F-4D97-AF65-F5344CB8AC3E}">
        <p14:creationId xmlns:p14="http://schemas.microsoft.com/office/powerpoint/2010/main" val="35511770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C669791-B09D-A173-8200-ABF8E5C784E8}"/>
              </a:ext>
            </a:extLst>
          </p:cNvPr>
          <p:cNvSpPr txBox="1"/>
          <p:nvPr/>
        </p:nvSpPr>
        <p:spPr>
          <a:xfrm>
            <a:off x="6517944" y="5843730"/>
            <a:ext cx="2347117" cy="584775"/>
          </a:xfrm>
          <a:prstGeom prst="rect">
            <a:avLst/>
          </a:prstGeom>
          <a:noFill/>
        </p:spPr>
        <p:txBody>
          <a:bodyPr wrap="none" rtlCol="0">
            <a:spAutoFit/>
          </a:bodyPr>
          <a:lstStyle/>
          <a:p>
            <a:r>
              <a:rPr lang="en-US" sz="3200">
                <a:solidFill>
                  <a:schemeClr val="tx2"/>
                </a:solidFill>
              </a:rPr>
              <a:t>for behavior</a:t>
            </a:r>
          </a:p>
        </p:txBody>
      </p:sp>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Primary (Tier 1)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98120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35A09957-B873-4686-A463-F5135D02C7D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57115" y="2291728"/>
            <a:ext cx="1601535" cy="2073416"/>
          </a:xfrm>
          <a:prstGeom prst="rect">
            <a:avLst/>
          </a:prstGeom>
          <a:ln w="6350">
            <a:solidFill>
              <a:schemeClr val="tx1">
                <a:lumMod val="50000"/>
                <a:lumOff val="50000"/>
              </a:schemeClr>
            </a:solidFill>
          </a:ln>
        </p:spPr>
      </p:pic>
      <p:pic>
        <p:nvPicPr>
          <p:cNvPr id="3" name="Picture 2">
            <a:extLst>
              <a:ext uri="{FF2B5EF4-FFF2-40B4-BE49-F238E27FC236}">
                <a16:creationId xmlns:a16="http://schemas.microsoft.com/office/drawing/2014/main" id="{3BBFC1AA-EFA0-0A9B-7069-C384CEE5CF41}"/>
              </a:ext>
            </a:extLst>
          </p:cNvPr>
          <p:cNvPicPr>
            <a:picLocks noChangeAspect="1"/>
          </p:cNvPicPr>
          <p:nvPr/>
        </p:nvPicPr>
        <p:blipFill>
          <a:blip r:embed="rId9"/>
          <a:srcRect/>
          <a:stretch/>
        </p:blipFill>
        <p:spPr>
          <a:xfrm>
            <a:off x="9448800" y="5224912"/>
            <a:ext cx="2590582" cy="1464961"/>
          </a:xfrm>
          <a:prstGeom prst="rect">
            <a:avLst/>
          </a:prstGeom>
          <a:ln w="6350">
            <a:solidFill>
              <a:schemeClr val="tx1">
                <a:lumMod val="50000"/>
                <a:lumOff val="50000"/>
              </a:schemeClr>
            </a:solidFill>
          </a:ln>
        </p:spPr>
      </p:pic>
      <p:pic>
        <p:nvPicPr>
          <p:cNvPr id="6" name="Picture 5">
            <a:hlinkClick r:id="rId10"/>
            <a:extLst>
              <a:ext uri="{FF2B5EF4-FFF2-40B4-BE49-F238E27FC236}">
                <a16:creationId xmlns:a16="http://schemas.microsoft.com/office/drawing/2014/main" id="{9C5782F8-C9F0-1D0E-2C03-D708AABB0D2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74119" y="1430440"/>
            <a:ext cx="1739944" cy="2633704"/>
          </a:xfrm>
          <a:prstGeom prst="rect">
            <a:avLst/>
          </a:prstGeom>
          <a:ln>
            <a:solidFill>
              <a:schemeClr val="tx1"/>
            </a:solidFill>
          </a:ln>
        </p:spPr>
      </p:pic>
      <p:sp>
        <p:nvSpPr>
          <p:cNvPr id="9" name="Websites" hidden="1">
            <a:extLst>
              <a:ext uri="{FF2B5EF4-FFF2-40B4-BE49-F238E27FC236}">
                <a16:creationId xmlns:a16="http://schemas.microsoft.com/office/drawing/2014/main" id="{76C90D6D-2E52-5BDA-E966-D00047FFE5AB}"/>
              </a:ext>
            </a:extLst>
          </p:cNvPr>
          <p:cNvSpPr txBox="1"/>
          <p:nvPr/>
        </p:nvSpPr>
        <p:spPr>
          <a:xfrm>
            <a:off x="10222859" y="4064144"/>
            <a:ext cx="1816523" cy="1138773"/>
          </a:xfrm>
          <a:prstGeom prst="rect">
            <a:avLst/>
          </a:prstGeom>
          <a:noFill/>
        </p:spPr>
        <p:txBody>
          <a:bodyPr wrap="none" rtlCol="0">
            <a:spAutoFit/>
          </a:bodyPr>
          <a:lstStyle/>
          <a:p>
            <a:r>
              <a:rPr lang="en-US" sz="1600"/>
              <a:t>ci3t.org/measures</a:t>
            </a:r>
          </a:p>
          <a:p>
            <a:endParaRPr lang="en-US"/>
          </a:p>
          <a:p>
            <a:endParaRPr lang="en-US"/>
          </a:p>
          <a:p>
            <a:r>
              <a:rPr lang="en-US" sz="1600"/>
              <a:t>ci3t.org/screening</a:t>
            </a:r>
          </a:p>
        </p:txBody>
      </p:sp>
      <p:sp>
        <p:nvSpPr>
          <p:cNvPr id="4" name="Rectangle 3">
            <a:extLst>
              <a:ext uri="{FF2B5EF4-FFF2-40B4-BE49-F238E27FC236}">
                <a16:creationId xmlns:a16="http://schemas.microsoft.com/office/drawing/2014/main" id="{256A9C8F-02C7-4F40-EBE5-7C9B47CF6B3F}"/>
              </a:ext>
            </a:extLst>
          </p:cNvPr>
          <p:cNvSpPr/>
          <p:nvPr/>
        </p:nvSpPr>
        <p:spPr>
          <a:xfrm>
            <a:off x="1238032" y="4966184"/>
            <a:ext cx="10801350" cy="176375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407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1CC6C-2968-5366-8D3A-83E116A2BE01}"/>
              </a:ext>
            </a:extLst>
          </p:cNvPr>
          <p:cNvSpPr>
            <a:spLocks noGrp="1"/>
          </p:cNvSpPr>
          <p:nvPr>
            <p:ph type="title"/>
          </p:nvPr>
        </p:nvSpPr>
        <p:spPr/>
        <p:txBody>
          <a:bodyPr/>
          <a:lstStyle/>
          <a:p>
            <a:r>
              <a:rPr lang="en-US"/>
              <a:t>Behavior Screening</a:t>
            </a:r>
          </a:p>
        </p:txBody>
      </p:sp>
      <p:pic>
        <p:nvPicPr>
          <p:cNvPr id="5" name="Content Placeholder 4" descr="A person smiling while building a structure&#10;&#10;Description automatically generated">
            <a:extLst>
              <a:ext uri="{FF2B5EF4-FFF2-40B4-BE49-F238E27FC236}">
                <a16:creationId xmlns:a16="http://schemas.microsoft.com/office/drawing/2014/main" id="{532F4539-2EF8-02B1-8F10-70A26201011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82571" y="1690687"/>
            <a:ext cx="3107943" cy="4856163"/>
          </a:xfrm>
        </p:spPr>
      </p:pic>
      <p:pic>
        <p:nvPicPr>
          <p:cNvPr id="7" name="Picture 6" descr="A hand holding a flashlight&#10;&#10;Description automatically generated">
            <a:extLst>
              <a:ext uri="{FF2B5EF4-FFF2-40B4-BE49-F238E27FC236}">
                <a16:creationId xmlns:a16="http://schemas.microsoft.com/office/drawing/2014/main" id="{1DF6B255-BCBC-2120-9FAE-A26D1351F9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8139" y="1690687"/>
            <a:ext cx="3107943" cy="4856163"/>
          </a:xfrm>
          <a:prstGeom prst="rect">
            <a:avLst/>
          </a:prstGeom>
        </p:spPr>
      </p:pic>
    </p:spTree>
    <p:extLst>
      <p:ext uri="{BB962C8B-B14F-4D97-AF65-F5344CB8AC3E}">
        <p14:creationId xmlns:p14="http://schemas.microsoft.com/office/powerpoint/2010/main" val="2782426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6E1EB-B920-1AC0-AB3B-37E0CA53F7F0}"/>
              </a:ext>
            </a:extLst>
          </p:cNvPr>
          <p:cNvSpPr>
            <a:spLocks noGrp="1"/>
          </p:cNvSpPr>
          <p:nvPr>
            <p:ph type="title"/>
          </p:nvPr>
        </p:nvSpPr>
        <p:spPr/>
        <p:txBody>
          <a:bodyPr/>
          <a:lstStyle/>
          <a:p>
            <a:r>
              <a:rPr lang="en-US"/>
              <a:t>Systematic Behavior Screening</a:t>
            </a:r>
          </a:p>
        </p:txBody>
      </p:sp>
      <p:pic>
        <p:nvPicPr>
          <p:cNvPr id="7" name="Picture 6" descr="A diagram of a variety of objects&#10;&#10;Description automatically generated with medium confidence">
            <a:extLst>
              <a:ext uri="{FF2B5EF4-FFF2-40B4-BE49-F238E27FC236}">
                <a16:creationId xmlns:a16="http://schemas.microsoft.com/office/drawing/2014/main" id="{00DA776C-235D-C137-36DB-E73435AC2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690688"/>
            <a:ext cx="3153109" cy="4081694"/>
          </a:xfrm>
          <a:prstGeom prst="rect">
            <a:avLst/>
          </a:prstGeom>
          <a:ln>
            <a:solidFill>
              <a:schemeClr val="tx2"/>
            </a:solidFill>
          </a:ln>
        </p:spPr>
      </p:pic>
      <p:pic>
        <p:nvPicPr>
          <p:cNvPr id="8" name="Content Placeholder 4" descr="A person smiling while building a structure&#10;&#10;Description automatically generated">
            <a:extLst>
              <a:ext uri="{FF2B5EF4-FFF2-40B4-BE49-F238E27FC236}">
                <a16:creationId xmlns:a16="http://schemas.microsoft.com/office/drawing/2014/main" id="{F8824F50-7AFD-6243-92F9-34B23C9A3C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73438" y="3175"/>
            <a:ext cx="914400" cy="1428750"/>
          </a:xfrm>
          <a:prstGeom prst="rect">
            <a:avLst/>
          </a:prstGeom>
        </p:spPr>
      </p:pic>
      <p:pic>
        <p:nvPicPr>
          <p:cNvPr id="9" name="Picture 8" descr="A hand holding a flashlight&#10;&#10;Description automatically generated">
            <a:extLst>
              <a:ext uri="{FF2B5EF4-FFF2-40B4-BE49-F238E27FC236}">
                <a16:creationId xmlns:a16="http://schemas.microsoft.com/office/drawing/2014/main" id="{F7EB3490-B75A-7B89-37C0-B00A0E2747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77600" y="3175"/>
            <a:ext cx="914400" cy="1428750"/>
          </a:xfrm>
          <a:prstGeom prst="rect">
            <a:avLst/>
          </a:prstGeom>
        </p:spPr>
      </p:pic>
      <p:pic>
        <p:nvPicPr>
          <p:cNvPr id="13" name="Picture 12">
            <a:extLst>
              <a:ext uri="{FF2B5EF4-FFF2-40B4-BE49-F238E27FC236}">
                <a16:creationId xmlns:a16="http://schemas.microsoft.com/office/drawing/2014/main" id="{B2A0E3AD-42C1-C44C-E2DC-80FBD4CE7E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1804" y="1690688"/>
            <a:ext cx="4292310" cy="2426088"/>
          </a:xfrm>
          <a:prstGeom prst="rect">
            <a:avLst/>
          </a:prstGeom>
          <a:ln>
            <a:noFill/>
          </a:ln>
        </p:spPr>
      </p:pic>
      <p:pic>
        <p:nvPicPr>
          <p:cNvPr id="15" name="Picture 14" descr="A screen shot of a survey&#10;&#10;Description automatically generated">
            <a:extLst>
              <a:ext uri="{FF2B5EF4-FFF2-40B4-BE49-F238E27FC236}">
                <a16:creationId xmlns:a16="http://schemas.microsoft.com/office/drawing/2014/main" id="{13C5261B-3E39-AAAC-2CB2-163F3CB020A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49538" y="1690688"/>
            <a:ext cx="3154036" cy="4081694"/>
          </a:xfrm>
          <a:prstGeom prst="rect">
            <a:avLst/>
          </a:prstGeom>
          <a:ln>
            <a:solidFill>
              <a:schemeClr val="tx1"/>
            </a:solidFill>
          </a:ln>
        </p:spPr>
      </p:pic>
      <p:pic>
        <p:nvPicPr>
          <p:cNvPr id="17" name="Picture 16" descr="A screenshot of a computer&#10;&#10;Description automatically generated">
            <a:extLst>
              <a:ext uri="{FF2B5EF4-FFF2-40B4-BE49-F238E27FC236}">
                <a16:creationId xmlns:a16="http://schemas.microsoft.com/office/drawing/2014/main" id="{C58967AD-4204-EDEF-5C52-B0F5C6030E0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61804" y="4375539"/>
            <a:ext cx="4292311" cy="1187171"/>
          </a:xfrm>
          <a:prstGeom prst="rect">
            <a:avLst/>
          </a:prstGeom>
          <a:ln>
            <a:solidFill>
              <a:schemeClr val="tx1"/>
            </a:solidFill>
          </a:ln>
        </p:spPr>
      </p:pic>
    </p:spTree>
    <p:extLst>
      <p:ext uri="{BB962C8B-B14F-4D97-AF65-F5344CB8AC3E}">
        <p14:creationId xmlns:p14="http://schemas.microsoft.com/office/powerpoint/2010/main" val="21756107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31E6-AFAA-AB40-858E-4ED93D73DA47}"/>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Elementary</a:t>
            </a:r>
            <a:endParaRPr lang="en-US"/>
          </a:p>
        </p:txBody>
      </p:sp>
      <p:pic>
        <p:nvPicPr>
          <p:cNvPr id="10" name="Picture 9" descr="A screenshot of the elementary version of the Student Risk Screening Scale - Internalizing and Externalizing ">
            <a:extLst>
              <a:ext uri="{FF2B5EF4-FFF2-40B4-BE49-F238E27FC236}">
                <a16:creationId xmlns:a16="http://schemas.microsoft.com/office/drawing/2014/main" id="{203C82A0-FF8C-F2AF-E45F-44E1965D3BF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323833" y="2024885"/>
            <a:ext cx="9352994" cy="4467990"/>
          </a:xfrm>
          <a:prstGeom prst="rect">
            <a:avLst/>
          </a:prstGeom>
        </p:spPr>
      </p:pic>
    </p:spTree>
    <p:extLst>
      <p:ext uri="{BB962C8B-B14F-4D97-AF65-F5344CB8AC3E}">
        <p14:creationId xmlns:p14="http://schemas.microsoft.com/office/powerpoint/2010/main" val="3480625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63B96C5-6770-A43D-80E0-2B3BDDBEC828}"/>
              </a:ext>
            </a:extLst>
          </p:cNvPr>
          <p:cNvSpPr>
            <a:spLocks noGrp="1"/>
          </p:cNvSpPr>
          <p:nvPr>
            <p:ph type="title"/>
          </p:nvPr>
        </p:nvSpPr>
        <p:spPr>
          <a:xfrm>
            <a:off x="304800" y="283845"/>
            <a:ext cx="11887200" cy="1325563"/>
          </a:xfrm>
        </p:spPr>
        <p:txBody>
          <a:bodyPr>
            <a:normAutofit/>
          </a:bodyPr>
          <a:lstStyle/>
          <a:p>
            <a:r>
              <a:rPr lang="en-US"/>
              <a:t>Ci3T </a:t>
            </a:r>
            <a:r>
              <a:rPr lang="en-US">
                <a:solidFill>
                  <a:schemeClr val="accent5"/>
                </a:solidFill>
              </a:rPr>
              <a:t>Comprehensive</a:t>
            </a:r>
            <a:br>
              <a:rPr lang="en-US"/>
            </a:br>
            <a:r>
              <a:rPr lang="en-US"/>
              <a:t>Professional Learning Plan</a:t>
            </a:r>
          </a:p>
        </p:txBody>
      </p:sp>
      <p:pic>
        <p:nvPicPr>
          <p:cNvPr id="8" name="IMP Series" descr="Ci3T Implementation Learning Series graphic">
            <a:extLst>
              <a:ext uri="{FF2B5EF4-FFF2-40B4-BE49-F238E27FC236}">
                <a16:creationId xmlns:a16="http://schemas.microsoft.com/office/drawing/2014/main" id="{96CFF851-22F7-D280-9A2D-D87721AA9BE8}"/>
              </a:ext>
            </a:extLst>
          </p:cNvPr>
          <p:cNvPicPr>
            <a:picLocks noChangeAspect="1"/>
          </p:cNvPicPr>
          <p:nvPr/>
        </p:nvPicPr>
        <p:blipFill>
          <a:blip r:embed="rId2"/>
          <a:stretch>
            <a:fillRect/>
          </a:stretch>
        </p:blipFill>
        <p:spPr>
          <a:xfrm>
            <a:off x="6042025" y="1804987"/>
            <a:ext cx="5988050" cy="3207384"/>
          </a:xfrm>
          <a:prstGeom prst="rect">
            <a:avLst/>
          </a:prstGeom>
        </p:spPr>
      </p:pic>
      <p:pic>
        <p:nvPicPr>
          <p:cNvPr id="10" name="PL Series" descr="Ci3T Professional Learning Series graphic">
            <a:extLst>
              <a:ext uri="{FF2B5EF4-FFF2-40B4-BE49-F238E27FC236}">
                <a16:creationId xmlns:a16="http://schemas.microsoft.com/office/drawing/2014/main" id="{DDFF7B59-308C-DA24-AF46-289C02EA1A40}"/>
              </a:ext>
            </a:extLst>
          </p:cNvPr>
          <p:cNvPicPr>
            <a:picLocks noChangeAspect="1"/>
          </p:cNvPicPr>
          <p:nvPr/>
        </p:nvPicPr>
        <p:blipFill>
          <a:blip r:embed="rId3"/>
          <a:stretch>
            <a:fillRect/>
          </a:stretch>
        </p:blipFill>
        <p:spPr>
          <a:xfrm>
            <a:off x="152400" y="1709737"/>
            <a:ext cx="5562600" cy="3245484"/>
          </a:xfrm>
          <a:prstGeom prst="rect">
            <a:avLst/>
          </a:prstGeom>
        </p:spPr>
      </p:pic>
      <p:pic>
        <p:nvPicPr>
          <p:cNvPr id="4" name="Tier 1" descr="Tier 1 modules">
            <a:extLst>
              <a:ext uri="{FF2B5EF4-FFF2-40B4-BE49-F238E27FC236}">
                <a16:creationId xmlns:a16="http://schemas.microsoft.com/office/drawing/2014/main" id="{6F431138-D3C5-B67E-252E-51DC39B3B28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49836" y="5316399"/>
            <a:ext cx="3471118" cy="1356235"/>
          </a:xfrm>
          <a:prstGeom prst="rect">
            <a:avLst/>
          </a:prstGeom>
        </p:spPr>
      </p:pic>
      <p:pic>
        <p:nvPicPr>
          <p:cNvPr id="5" name="Tier 2" descr="Tier 2 modules">
            <a:extLst>
              <a:ext uri="{FF2B5EF4-FFF2-40B4-BE49-F238E27FC236}">
                <a16:creationId xmlns:a16="http://schemas.microsoft.com/office/drawing/2014/main" id="{CAA606A7-D5FF-4736-DCEB-3349DE935AB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950659" y="5332646"/>
            <a:ext cx="4290683" cy="1344061"/>
          </a:xfrm>
          <a:prstGeom prst="rect">
            <a:avLst/>
          </a:prstGeom>
        </p:spPr>
      </p:pic>
      <p:pic>
        <p:nvPicPr>
          <p:cNvPr id="6" name="Tier 3" descr="Tier 3 modules">
            <a:extLst>
              <a:ext uri="{FF2B5EF4-FFF2-40B4-BE49-F238E27FC236}">
                <a16:creationId xmlns:a16="http://schemas.microsoft.com/office/drawing/2014/main" id="{4D67B3CE-76DC-7A21-E4F5-D0EDE40742C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471047" y="5332646"/>
            <a:ext cx="3442888" cy="1344061"/>
          </a:xfrm>
          <a:prstGeom prst="rect">
            <a:avLst/>
          </a:prstGeom>
        </p:spPr>
      </p:pic>
      <p:pic>
        <p:nvPicPr>
          <p:cNvPr id="7" name="Arrow">
            <a:extLst>
              <a:ext uri="{FF2B5EF4-FFF2-40B4-BE49-F238E27FC236}">
                <a16:creationId xmlns:a16="http://schemas.microsoft.com/office/drawing/2014/main" id="{26AFCDE7-9670-3A3B-0475-8AA70EBDD0E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736248" y="2488580"/>
            <a:ext cx="1911350" cy="1447800"/>
          </a:xfrm>
          <a:prstGeom prst="rect">
            <a:avLst/>
          </a:prstGeom>
        </p:spPr>
      </p:pic>
    </p:spTree>
    <p:extLst>
      <p:ext uri="{BB962C8B-B14F-4D97-AF65-F5344CB8AC3E}">
        <p14:creationId xmlns:p14="http://schemas.microsoft.com/office/powerpoint/2010/main" val="2644734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CD8E9-D419-164C-A7F0-BF63F96CDADA}"/>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Secondary</a:t>
            </a:r>
            <a:endParaRPr lang="en-US"/>
          </a:p>
        </p:txBody>
      </p:sp>
      <p:pic>
        <p:nvPicPr>
          <p:cNvPr id="9" name="Picture 8" descr="A screenshot of the middle and high school version of the Student Risk Screening Scale - Internalizing and Externalizing ">
            <a:extLst>
              <a:ext uri="{FF2B5EF4-FFF2-40B4-BE49-F238E27FC236}">
                <a16:creationId xmlns:a16="http://schemas.microsoft.com/office/drawing/2014/main" id="{88EABF6C-2D39-041B-A7E6-7106BCD1A5D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323833" y="2024885"/>
            <a:ext cx="9352994" cy="4467990"/>
          </a:xfrm>
          <a:prstGeom prst="rect">
            <a:avLst/>
          </a:prstGeom>
        </p:spPr>
      </p:pic>
    </p:spTree>
    <p:extLst>
      <p:ext uri="{BB962C8B-B14F-4D97-AF65-F5344CB8AC3E}">
        <p14:creationId xmlns:p14="http://schemas.microsoft.com/office/powerpoint/2010/main" val="36069066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AFF24-FC7B-4542-85C2-E11E0A35C032}"/>
              </a:ext>
            </a:extLst>
          </p:cNvPr>
          <p:cNvSpPr>
            <a:spLocks noGrp="1"/>
          </p:cNvSpPr>
          <p:nvPr>
            <p:ph type="title"/>
          </p:nvPr>
        </p:nvSpPr>
        <p:spPr/>
        <p:txBody>
          <a:bodyPr/>
          <a:lstStyle/>
          <a:p>
            <a:r>
              <a:rPr lang="en-US" altLang="en-US"/>
              <a:t>SRSS-IE: Cut Scores</a:t>
            </a:r>
            <a:endParaRPr lang="en-US"/>
          </a:p>
        </p:txBody>
      </p:sp>
      <p:sp>
        <p:nvSpPr>
          <p:cNvPr id="8" name="TextBox 9">
            <a:extLst>
              <a:ext uri="{FF2B5EF4-FFF2-40B4-BE49-F238E27FC236}">
                <a16:creationId xmlns:a16="http://schemas.microsoft.com/office/drawing/2014/main" id="{EA556C7D-E246-1345-8D25-CEFC14078C6F}"/>
              </a:ext>
            </a:extLst>
          </p:cNvPr>
          <p:cNvSpPr txBox="1">
            <a:spLocks noChangeArrowheads="1"/>
          </p:cNvSpPr>
          <p:nvPr/>
        </p:nvSpPr>
        <p:spPr bwMode="auto">
          <a:xfrm>
            <a:off x="0" y="5688449"/>
            <a:ext cx="1031064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defRPr/>
            </a:pPr>
            <a:r>
              <a:rPr lang="en-US" altLang="en-US" sz="1000" b="1">
                <a:solidFill>
                  <a:srgbClr val="A6A6A6"/>
                </a:solidFill>
                <a:latin typeface="+mn-lt"/>
                <a:ea typeface="MS PGothic" panose="020B0600070205080204" pitchFamily="34" charset="-128"/>
                <a:cs typeface="Times New Roman" panose="02020603050405020304" pitchFamily="18" charset="0"/>
              </a:rPr>
              <a:t>Elementary School Level:</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Lane, K. L., Oakes, W. P., </a:t>
            </a:r>
            <a:r>
              <a:rPr lang="en-US" altLang="en-US" sz="1000" err="1">
                <a:solidFill>
                  <a:srgbClr val="A6A6A6"/>
                </a:solidFill>
                <a:latin typeface="+mn-lt"/>
                <a:ea typeface="MS PGothic" panose="020B0600070205080204" pitchFamily="34" charset="-128"/>
                <a:cs typeface="Times New Roman" panose="02020603050405020304" pitchFamily="18" charset="0"/>
              </a:rPr>
              <a:t>Swogger</a:t>
            </a:r>
            <a:r>
              <a:rPr lang="en-US" altLang="en-US" sz="1000">
                <a:solidFill>
                  <a:srgbClr val="A6A6A6"/>
                </a:solidFill>
                <a:latin typeface="+mn-lt"/>
                <a:ea typeface="MS PGothic" panose="020B0600070205080204" pitchFamily="34" charset="-128"/>
                <a:cs typeface="Times New Roman" panose="02020603050405020304" pitchFamily="18" charset="0"/>
              </a:rPr>
              <a:t>, E. D., Schatschneider, C., Menzies, H., M., &amp; Sanchez, J. (2015). Student risk screening scale for internalizing and externalizing behaviors: Preliminary cut scores to support data-informed decision making. </a:t>
            </a:r>
            <a:r>
              <a:rPr lang="en-US" altLang="en-US" sz="1000" i="1">
                <a:solidFill>
                  <a:srgbClr val="A6A6A6"/>
                </a:solidFill>
                <a:latin typeface="+mn-lt"/>
                <a:ea typeface="MS PGothic" panose="020B0600070205080204" pitchFamily="34" charset="-128"/>
                <a:cs typeface="Times New Roman" panose="02020603050405020304" pitchFamily="18" charset="0"/>
              </a:rPr>
              <a:t>Behavioral Disorders, 40,</a:t>
            </a:r>
            <a:r>
              <a:rPr lang="en-US" altLang="en-US" sz="1000">
                <a:solidFill>
                  <a:srgbClr val="A6A6A6"/>
                </a:solidFill>
                <a:latin typeface="+mn-lt"/>
                <a:ea typeface="MS PGothic" panose="020B0600070205080204" pitchFamily="34" charset="-128"/>
                <a:cs typeface="Times New Roman" panose="02020603050405020304" pitchFamily="18" charset="0"/>
              </a:rPr>
              <a:t> 159-170.</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 </a:t>
            </a:r>
          </a:p>
          <a:p>
            <a:pPr>
              <a:lnSpc>
                <a:spcPct val="100000"/>
              </a:lnSpc>
              <a:spcBef>
                <a:spcPct val="0"/>
              </a:spcBef>
              <a:buFont typeface="Arial" panose="020B0604020202020204" pitchFamily="34" charset="0"/>
              <a:buNone/>
              <a:defRPr/>
            </a:pPr>
            <a:r>
              <a:rPr lang="en-US" altLang="en-US" sz="1000" b="1">
                <a:solidFill>
                  <a:srgbClr val="A6A6A6"/>
                </a:solidFill>
                <a:latin typeface="+mn-lt"/>
                <a:ea typeface="MS PGothic" panose="020B0600070205080204" pitchFamily="34" charset="-128"/>
                <a:cs typeface="Times New Roman" panose="02020603050405020304" pitchFamily="18" charset="0"/>
              </a:rPr>
              <a:t>Middle and High School Levels:</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Lane, K. L., Oakes, W. P., Cantwell, E. D., Schatschneider, C., Menzies, H., Crittenden, M., &amp;  Messenger, M. (2016). Student Risk Screening Scale for Internalizing and Externalizing Behaviors: Preliminary cut scores to support data-informed decision making in middle and high schools. </a:t>
            </a:r>
            <a:r>
              <a:rPr lang="en-US" altLang="en-US" sz="1000" i="1">
                <a:solidFill>
                  <a:srgbClr val="A6A6A6"/>
                </a:solidFill>
                <a:latin typeface="+mn-lt"/>
                <a:ea typeface="MS PGothic" panose="020B0600070205080204" pitchFamily="34" charset="-128"/>
                <a:cs typeface="Times New Roman" panose="02020603050405020304" pitchFamily="18" charset="0"/>
              </a:rPr>
              <a:t>Behavioral Disorders, 42</a:t>
            </a:r>
            <a:r>
              <a:rPr lang="en-US" altLang="en-US" sz="1000">
                <a:solidFill>
                  <a:srgbClr val="A6A6A6"/>
                </a:solidFill>
                <a:latin typeface="+mn-lt"/>
                <a:ea typeface="MS PGothic" panose="020B0600070205080204" pitchFamily="34" charset="-128"/>
                <a:cs typeface="Times New Roman" panose="02020603050405020304" pitchFamily="18" charset="0"/>
              </a:rPr>
              <a:t>(1), 271-284</a:t>
            </a:r>
          </a:p>
        </p:txBody>
      </p:sp>
      <p:graphicFrame>
        <p:nvGraphicFramePr>
          <p:cNvPr id="19" name="Content Placeholder 18">
            <a:extLst>
              <a:ext uri="{FF2B5EF4-FFF2-40B4-BE49-F238E27FC236}">
                <a16:creationId xmlns:a16="http://schemas.microsoft.com/office/drawing/2014/main" id="{AF913AAE-9952-CD43-AEF3-E248CBE5559A}"/>
              </a:ext>
            </a:extLst>
          </p:cNvPr>
          <p:cNvGraphicFramePr>
            <a:graphicFrameLocks noGrp="1"/>
          </p:cNvGraphicFramePr>
          <p:nvPr>
            <p:ph idx="1"/>
          </p:nvPr>
        </p:nvGraphicFramePr>
        <p:xfrm>
          <a:off x="838200" y="1825624"/>
          <a:ext cx="10515599" cy="2850547"/>
        </p:xfrm>
        <a:graphic>
          <a:graphicData uri="http://schemas.openxmlformats.org/drawingml/2006/table">
            <a:tbl>
              <a:tblPr firstRow="1" firstCol="1" bandRow="1"/>
              <a:tblGrid>
                <a:gridCol w="2621955">
                  <a:extLst>
                    <a:ext uri="{9D8B030D-6E8A-4147-A177-3AD203B41FA5}">
                      <a16:colId xmlns:a16="http://schemas.microsoft.com/office/drawing/2014/main" val="20000"/>
                    </a:ext>
                  </a:extLst>
                </a:gridCol>
                <a:gridCol w="2621817">
                  <a:extLst>
                    <a:ext uri="{9D8B030D-6E8A-4147-A177-3AD203B41FA5}">
                      <a16:colId xmlns:a16="http://schemas.microsoft.com/office/drawing/2014/main" val="20001"/>
                    </a:ext>
                  </a:extLst>
                </a:gridCol>
                <a:gridCol w="2650010">
                  <a:extLst>
                    <a:ext uri="{9D8B030D-6E8A-4147-A177-3AD203B41FA5}">
                      <a16:colId xmlns:a16="http://schemas.microsoft.com/office/drawing/2014/main" val="20002"/>
                    </a:ext>
                  </a:extLst>
                </a:gridCol>
                <a:gridCol w="2621817">
                  <a:extLst>
                    <a:ext uri="{9D8B030D-6E8A-4147-A177-3AD203B41FA5}">
                      <a16:colId xmlns:a16="http://schemas.microsoft.com/office/drawing/2014/main" val="20003"/>
                    </a:ext>
                  </a:extLst>
                </a:gridCol>
              </a:tblGrid>
              <a:tr h="438492">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a:solidFill>
                            <a:schemeClr val="bg1"/>
                          </a:solidFill>
                          <a:effectLst/>
                          <a:latin typeface="+mn-lt"/>
                        </a:rPr>
                        <a:t>Elementary School</a:t>
                      </a:r>
                      <a:endParaRPr lang="en-US" sz="2000">
                        <a:solidFill>
                          <a:schemeClr val="bg1"/>
                        </a:solidFill>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75000"/>
                      </a:srgbClr>
                    </a:solidFill>
                  </a:tcPr>
                </a:tc>
                <a:tc hMerge="1">
                  <a:txBody>
                    <a:bodyPr/>
                    <a:lstStyle/>
                    <a:p>
                      <a:endParaRPr lang="en-US"/>
                    </a:p>
                  </a:txBody>
                  <a:tcPr/>
                </a:tc>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a:solidFill>
                            <a:schemeClr val="bg1"/>
                          </a:solidFill>
                          <a:effectLst/>
                          <a:latin typeface="+mn-lt"/>
                        </a:rPr>
                        <a:t>Middle and High School</a:t>
                      </a:r>
                      <a:endParaRPr lang="en-US" sz="2000">
                        <a:solidFill>
                          <a:schemeClr val="bg1"/>
                        </a:solidFill>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50000"/>
                      </a:srgbClr>
                    </a:solidFill>
                  </a:tcPr>
                </a:tc>
                <a:tc hMerge="1">
                  <a:txBody>
                    <a:bodyPr/>
                    <a:lstStyle/>
                    <a:p>
                      <a:endParaRPr lang="en-US"/>
                    </a:p>
                  </a:txBody>
                  <a:tcPr/>
                </a:tc>
                <a:extLst>
                  <a:ext uri="{0D108BD9-81ED-4DB2-BD59-A6C34878D82A}">
                    <a16:rowId xmlns:a16="http://schemas.microsoft.com/office/drawing/2014/main" val="10000"/>
                  </a:ext>
                </a:extLst>
              </a:tr>
              <a:tr h="438492">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b="0">
                          <a:effectLst/>
                          <a:latin typeface="+mn-lt"/>
                        </a:rPr>
                        <a:t>SRSS-E7</a:t>
                      </a:r>
                      <a:endParaRPr lang="en-US" sz="2000" b="0">
                        <a:effectLst/>
                        <a:latin typeface="+mn-lt"/>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SRSS-I5</a:t>
                      </a:r>
                      <a:endParaRPr lang="en-US" sz="200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SRSS-E7</a:t>
                      </a:r>
                      <a:endParaRPr lang="en-US" sz="200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SRSS-I6</a:t>
                      </a:r>
                      <a:endParaRPr lang="en-US" sz="200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65808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8-12</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4, 8-12</a:t>
                      </a:r>
                      <a:endParaRPr lang="en-US" sz="2000">
                        <a:effectLst/>
                        <a:latin typeface="+mn-lt"/>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1547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rPr>
                        <a:t>0-3 = low risk</a:t>
                      </a:r>
                      <a:endParaRPr lang="en-US" sz="2000" b="0">
                        <a:effectLst/>
                        <a:latin typeface="+mn-lt"/>
                      </a:endParaRPr>
                    </a:p>
                    <a:p>
                      <a:pPr marL="0" marR="0">
                        <a:spcBef>
                          <a:spcPts val="0"/>
                        </a:spcBef>
                        <a:spcAft>
                          <a:spcPts val="0"/>
                        </a:spcAft>
                      </a:pPr>
                      <a:r>
                        <a:rPr lang="en-US" sz="2200" b="0">
                          <a:effectLst/>
                          <a:latin typeface="+mn-lt"/>
                        </a:rPr>
                        <a:t>4-8 = moderate risk</a:t>
                      </a:r>
                      <a:endParaRPr lang="en-US" sz="2000" b="0">
                        <a:effectLst/>
                        <a:latin typeface="+mn-lt"/>
                      </a:endParaRPr>
                    </a:p>
                    <a:p>
                      <a:pPr marL="0" marR="0">
                        <a:spcBef>
                          <a:spcPts val="0"/>
                        </a:spcBef>
                        <a:spcAft>
                          <a:spcPts val="0"/>
                        </a:spcAft>
                      </a:pPr>
                      <a:r>
                        <a:rPr lang="en-US" sz="2200" b="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0-1 = low risk</a:t>
                      </a:r>
                      <a:endParaRPr lang="en-US" sz="2000">
                        <a:effectLst/>
                        <a:latin typeface="+mn-lt"/>
                      </a:endParaRPr>
                    </a:p>
                    <a:p>
                      <a:pPr marL="0" marR="0">
                        <a:spcBef>
                          <a:spcPts val="0"/>
                        </a:spcBef>
                        <a:spcAft>
                          <a:spcPts val="0"/>
                        </a:spcAft>
                      </a:pPr>
                      <a:r>
                        <a:rPr lang="en-US" sz="2200">
                          <a:effectLst/>
                          <a:latin typeface="+mn-lt"/>
                        </a:rPr>
                        <a:t>2-3 = moderate risk</a:t>
                      </a:r>
                      <a:endParaRPr lang="en-US" sz="2000">
                        <a:effectLst/>
                        <a:latin typeface="+mn-lt"/>
                      </a:endParaRPr>
                    </a:p>
                    <a:p>
                      <a:pPr marL="0" marR="0">
                        <a:spcBef>
                          <a:spcPts val="0"/>
                        </a:spcBef>
                        <a:spcAft>
                          <a:spcPts val="0"/>
                        </a:spcAft>
                      </a:pPr>
                      <a:r>
                        <a:rPr lang="en-US" sz="2200">
                          <a:effectLst/>
                          <a:latin typeface="+mn-lt"/>
                        </a:rPr>
                        <a:t>4-15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4-8 = moderate risk</a:t>
                      </a:r>
                      <a:endParaRPr lang="en-US" sz="2000">
                        <a:effectLst/>
                        <a:latin typeface="+mn-lt"/>
                      </a:endParaRPr>
                    </a:p>
                    <a:p>
                      <a:pPr marL="0" marR="0">
                        <a:spcBef>
                          <a:spcPts val="0"/>
                        </a:spcBef>
                        <a:spcAft>
                          <a:spcPts val="0"/>
                        </a:spcAft>
                      </a:pPr>
                      <a:r>
                        <a:rPr lang="en-US" sz="220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4-5 = moderate risk</a:t>
                      </a:r>
                      <a:endParaRPr lang="en-US" sz="2000">
                        <a:effectLst/>
                        <a:latin typeface="+mn-lt"/>
                      </a:endParaRPr>
                    </a:p>
                    <a:p>
                      <a:pPr marL="0" marR="0">
                        <a:spcBef>
                          <a:spcPts val="0"/>
                        </a:spcBef>
                        <a:spcAft>
                          <a:spcPts val="0"/>
                        </a:spcAft>
                      </a:pPr>
                      <a:r>
                        <a:rPr lang="en-US" sz="2200">
                          <a:effectLst/>
                          <a:latin typeface="+mn-lt"/>
                        </a:rPr>
                        <a:t>6-18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10" name="Rectangle 9">
            <a:extLst>
              <a:ext uri="{FF2B5EF4-FFF2-40B4-BE49-F238E27FC236}">
                <a16:creationId xmlns:a16="http://schemas.microsoft.com/office/drawing/2014/main" id="{4053C4ED-BA7D-8E45-9317-F9E962913D11}"/>
              </a:ext>
            </a:extLst>
          </p:cNvPr>
          <p:cNvSpPr/>
          <p:nvPr/>
        </p:nvSpPr>
        <p:spPr>
          <a:xfrm>
            <a:off x="6095999" y="1818310"/>
            <a:ext cx="5257800" cy="2857861"/>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6F2D7C2-E28F-8B49-8E90-5F9E2BA7D7B8}"/>
              </a:ext>
            </a:extLst>
          </p:cNvPr>
          <p:cNvSpPr/>
          <p:nvPr/>
        </p:nvSpPr>
        <p:spPr>
          <a:xfrm>
            <a:off x="838200" y="1818310"/>
            <a:ext cx="5257799" cy="2857861"/>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39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A29BB-57CE-DDD1-1344-54EFE7717A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410895-40DB-1EA8-2D66-20D41D4E5A19}"/>
              </a:ext>
            </a:extLst>
          </p:cNvPr>
          <p:cNvSpPr>
            <a:spLocks noGrp="1"/>
          </p:cNvSpPr>
          <p:nvPr>
            <p:ph type="title"/>
          </p:nvPr>
        </p:nvSpPr>
        <p:spPr>
          <a:solidFill>
            <a:schemeClr val="accent6">
              <a:lumMod val="20000"/>
              <a:lumOff val="80000"/>
            </a:schemeClr>
          </a:solidFill>
          <a:effectLst>
            <a:softEdge rad="127000"/>
          </a:effectLst>
        </p:spPr>
        <p:txBody>
          <a:bodyPr>
            <a:normAutofit/>
          </a:bodyPr>
          <a:lstStyle/>
          <a:p>
            <a:pPr algn="ctr"/>
            <a:r>
              <a:rPr lang="en-US" sz="4000"/>
              <a:t>Spring 2024</a:t>
            </a:r>
            <a:br>
              <a:rPr lang="en-US" sz="4000"/>
            </a:br>
            <a:r>
              <a:rPr lang="en-US" sz="3200"/>
              <a:t>SRSS-</a:t>
            </a:r>
            <a:r>
              <a:rPr lang="en-US" sz="3200" u="sng"/>
              <a:t>Externalizing </a:t>
            </a:r>
            <a:r>
              <a:rPr lang="en-US" sz="3200"/>
              <a:t>Results – Elementary School level</a:t>
            </a:r>
            <a:endParaRPr lang="en-US" sz="4000"/>
          </a:p>
        </p:txBody>
      </p:sp>
      <p:graphicFrame>
        <p:nvGraphicFramePr>
          <p:cNvPr id="5" name="Chart 4">
            <a:extLst>
              <a:ext uri="{FF2B5EF4-FFF2-40B4-BE49-F238E27FC236}">
                <a16:creationId xmlns:a16="http://schemas.microsoft.com/office/drawing/2014/main" id="{67796038-4EC1-9E78-3291-EB6A8295E44A}"/>
              </a:ext>
            </a:extLst>
          </p:cNvPr>
          <p:cNvGraphicFramePr/>
          <p:nvPr>
            <p:extLst>
              <p:ext uri="{D42A27DB-BD31-4B8C-83A1-F6EECF244321}">
                <p14:modId xmlns:p14="http://schemas.microsoft.com/office/powerpoint/2010/main" val="4227027480"/>
              </p:ext>
            </p:extLst>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8">
            <a:extLst>
              <a:ext uri="{FF2B5EF4-FFF2-40B4-BE49-F238E27FC236}">
                <a16:creationId xmlns:a16="http://schemas.microsoft.com/office/drawing/2014/main" id="{DEC9FB68-CACA-6B3E-1FDB-D072AD111EBC}"/>
              </a:ext>
            </a:extLst>
          </p:cNvPr>
          <p:cNvSpPr/>
          <p:nvPr/>
        </p:nvSpPr>
        <p:spPr>
          <a:xfrm>
            <a:off x="2903075" y="179258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70</a:t>
            </a:r>
          </a:p>
        </p:txBody>
      </p:sp>
      <p:sp>
        <p:nvSpPr>
          <p:cNvPr id="4" name="Rectangle 10">
            <a:extLst>
              <a:ext uri="{FF2B5EF4-FFF2-40B4-BE49-F238E27FC236}">
                <a16:creationId xmlns:a16="http://schemas.microsoft.com/office/drawing/2014/main" id="{680CC06F-3E6D-7F1B-0715-AF0F8FE59514}"/>
              </a:ext>
            </a:extLst>
          </p:cNvPr>
          <p:cNvSpPr/>
          <p:nvPr/>
        </p:nvSpPr>
        <p:spPr>
          <a:xfrm>
            <a:off x="2970737" y="3162215"/>
            <a:ext cx="483161"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129</a:t>
            </a:r>
          </a:p>
        </p:txBody>
      </p:sp>
      <p:sp>
        <p:nvSpPr>
          <p:cNvPr id="6" name="Rectangle 12">
            <a:extLst>
              <a:ext uri="{FF2B5EF4-FFF2-40B4-BE49-F238E27FC236}">
                <a16:creationId xmlns:a16="http://schemas.microsoft.com/office/drawing/2014/main" id="{E2F21D6A-F7E4-6169-85A4-578CDD7548E7}"/>
              </a:ext>
            </a:extLst>
          </p:cNvPr>
          <p:cNvSpPr/>
          <p:nvPr/>
        </p:nvSpPr>
        <p:spPr>
          <a:xfrm>
            <a:off x="2988751" y="369089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241</a:t>
            </a:r>
          </a:p>
        </p:txBody>
      </p:sp>
      <p:sp>
        <p:nvSpPr>
          <p:cNvPr id="7" name="Rectangle 8">
            <a:extLst>
              <a:ext uri="{FF2B5EF4-FFF2-40B4-BE49-F238E27FC236}">
                <a16:creationId xmlns:a16="http://schemas.microsoft.com/office/drawing/2014/main" id="{20EE7C57-5224-1EF4-2599-91F6F2366AB1}"/>
              </a:ext>
            </a:extLst>
          </p:cNvPr>
          <p:cNvSpPr/>
          <p:nvPr/>
        </p:nvSpPr>
        <p:spPr>
          <a:xfrm>
            <a:off x="3881814" y="179258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43</a:t>
            </a:r>
          </a:p>
        </p:txBody>
      </p:sp>
      <p:sp>
        <p:nvSpPr>
          <p:cNvPr id="17" name="Rectangle 10">
            <a:extLst>
              <a:ext uri="{FF2B5EF4-FFF2-40B4-BE49-F238E27FC236}">
                <a16:creationId xmlns:a16="http://schemas.microsoft.com/office/drawing/2014/main" id="{55CD24EE-8BFB-6E31-64EA-A2404BF1CC9F}"/>
              </a:ext>
            </a:extLst>
          </p:cNvPr>
          <p:cNvSpPr/>
          <p:nvPr/>
        </p:nvSpPr>
        <p:spPr>
          <a:xfrm>
            <a:off x="3802078" y="3162215"/>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123</a:t>
            </a:r>
          </a:p>
        </p:txBody>
      </p:sp>
      <p:sp>
        <p:nvSpPr>
          <p:cNvPr id="19" name="Rectangle 12">
            <a:extLst>
              <a:ext uri="{FF2B5EF4-FFF2-40B4-BE49-F238E27FC236}">
                <a16:creationId xmlns:a16="http://schemas.microsoft.com/office/drawing/2014/main" id="{3095C66A-FAA9-E7E6-89AF-45329C5B20B9}"/>
              </a:ext>
            </a:extLst>
          </p:cNvPr>
          <p:cNvSpPr/>
          <p:nvPr/>
        </p:nvSpPr>
        <p:spPr>
          <a:xfrm>
            <a:off x="3824969" y="369089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298</a:t>
            </a:r>
          </a:p>
        </p:txBody>
      </p:sp>
      <p:sp>
        <p:nvSpPr>
          <p:cNvPr id="21" name="Rectangle 8">
            <a:extLst>
              <a:ext uri="{FF2B5EF4-FFF2-40B4-BE49-F238E27FC236}">
                <a16:creationId xmlns:a16="http://schemas.microsoft.com/office/drawing/2014/main" id="{FE2D3DD9-D02D-B350-A341-F6DA68619DD6}"/>
              </a:ext>
            </a:extLst>
          </p:cNvPr>
          <p:cNvSpPr/>
          <p:nvPr/>
        </p:nvSpPr>
        <p:spPr>
          <a:xfrm>
            <a:off x="4757882" y="1792584"/>
            <a:ext cx="465147"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45</a:t>
            </a:r>
          </a:p>
        </p:txBody>
      </p:sp>
      <p:sp>
        <p:nvSpPr>
          <p:cNvPr id="23" name="Rectangle 10">
            <a:extLst>
              <a:ext uri="{FF2B5EF4-FFF2-40B4-BE49-F238E27FC236}">
                <a16:creationId xmlns:a16="http://schemas.microsoft.com/office/drawing/2014/main" id="{C8744F9E-D988-E11E-CC6E-4F85442BB642}"/>
              </a:ext>
            </a:extLst>
          </p:cNvPr>
          <p:cNvSpPr/>
          <p:nvPr/>
        </p:nvSpPr>
        <p:spPr>
          <a:xfrm>
            <a:off x="4641974" y="3162215"/>
            <a:ext cx="52360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110</a:t>
            </a:r>
          </a:p>
        </p:txBody>
      </p:sp>
      <p:sp>
        <p:nvSpPr>
          <p:cNvPr id="25" name="Rectangle 12">
            <a:extLst>
              <a:ext uri="{FF2B5EF4-FFF2-40B4-BE49-F238E27FC236}">
                <a16:creationId xmlns:a16="http://schemas.microsoft.com/office/drawing/2014/main" id="{BE0A2B49-B52C-FF48-7194-9503EFF0B439}"/>
              </a:ext>
            </a:extLst>
          </p:cNvPr>
          <p:cNvSpPr/>
          <p:nvPr/>
        </p:nvSpPr>
        <p:spPr>
          <a:xfrm>
            <a:off x="4659835" y="369089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289</a:t>
            </a:r>
          </a:p>
        </p:txBody>
      </p:sp>
      <p:sp>
        <p:nvSpPr>
          <p:cNvPr id="27" name="Rectangle 8">
            <a:extLst>
              <a:ext uri="{FF2B5EF4-FFF2-40B4-BE49-F238E27FC236}">
                <a16:creationId xmlns:a16="http://schemas.microsoft.com/office/drawing/2014/main" id="{28C07724-75F8-4570-D364-3A69D89C9B57}"/>
              </a:ext>
            </a:extLst>
          </p:cNvPr>
          <p:cNvSpPr/>
          <p:nvPr/>
        </p:nvSpPr>
        <p:spPr>
          <a:xfrm>
            <a:off x="5507791" y="179258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5</a:t>
            </a:r>
          </a:p>
        </p:txBody>
      </p:sp>
      <p:sp>
        <p:nvSpPr>
          <p:cNvPr id="29" name="Rectangle 10">
            <a:extLst>
              <a:ext uri="{FF2B5EF4-FFF2-40B4-BE49-F238E27FC236}">
                <a16:creationId xmlns:a16="http://schemas.microsoft.com/office/drawing/2014/main" id="{5F33DB23-077F-5E67-6727-787B0BE85ABD}"/>
              </a:ext>
            </a:extLst>
          </p:cNvPr>
          <p:cNvSpPr/>
          <p:nvPr/>
        </p:nvSpPr>
        <p:spPr>
          <a:xfrm>
            <a:off x="5502587" y="3162215"/>
            <a:ext cx="390784"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11</a:t>
            </a:r>
          </a:p>
        </p:txBody>
      </p:sp>
      <p:sp>
        <p:nvSpPr>
          <p:cNvPr id="31" name="Rectangle 12">
            <a:extLst>
              <a:ext uri="{FF2B5EF4-FFF2-40B4-BE49-F238E27FC236}">
                <a16:creationId xmlns:a16="http://schemas.microsoft.com/office/drawing/2014/main" id="{D3996350-4750-BE8D-E6DE-A87B03612832}"/>
              </a:ext>
            </a:extLst>
          </p:cNvPr>
          <p:cNvSpPr/>
          <p:nvPr/>
        </p:nvSpPr>
        <p:spPr>
          <a:xfrm>
            <a:off x="5497404" y="3702364"/>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31</a:t>
            </a:r>
          </a:p>
        </p:txBody>
      </p:sp>
      <p:sp>
        <p:nvSpPr>
          <p:cNvPr id="33" name="Rectangle 8">
            <a:extLst>
              <a:ext uri="{FF2B5EF4-FFF2-40B4-BE49-F238E27FC236}">
                <a16:creationId xmlns:a16="http://schemas.microsoft.com/office/drawing/2014/main" id="{0CAAFE67-F50D-C977-8F22-062378528E2E}"/>
              </a:ext>
            </a:extLst>
          </p:cNvPr>
          <p:cNvSpPr/>
          <p:nvPr/>
        </p:nvSpPr>
        <p:spPr>
          <a:xfrm>
            <a:off x="6347913" y="179258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43</a:t>
            </a:r>
          </a:p>
        </p:txBody>
      </p:sp>
      <p:sp>
        <p:nvSpPr>
          <p:cNvPr id="35" name="Rectangle 10">
            <a:extLst>
              <a:ext uri="{FF2B5EF4-FFF2-40B4-BE49-F238E27FC236}">
                <a16:creationId xmlns:a16="http://schemas.microsoft.com/office/drawing/2014/main" id="{2ABDE12F-9DD2-6A86-7891-90E030EB2325}"/>
              </a:ext>
            </a:extLst>
          </p:cNvPr>
          <p:cNvSpPr/>
          <p:nvPr/>
        </p:nvSpPr>
        <p:spPr>
          <a:xfrm>
            <a:off x="6368614" y="3120727"/>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103</a:t>
            </a:r>
          </a:p>
        </p:txBody>
      </p:sp>
      <p:sp>
        <p:nvSpPr>
          <p:cNvPr id="37" name="Rectangle 12">
            <a:extLst>
              <a:ext uri="{FF2B5EF4-FFF2-40B4-BE49-F238E27FC236}">
                <a16:creationId xmlns:a16="http://schemas.microsoft.com/office/drawing/2014/main" id="{B26E0190-AF51-E939-FAC4-EF7B823E42BB}"/>
              </a:ext>
            </a:extLst>
          </p:cNvPr>
          <p:cNvSpPr/>
          <p:nvPr/>
        </p:nvSpPr>
        <p:spPr>
          <a:xfrm>
            <a:off x="6447517" y="368833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288</a:t>
            </a:r>
          </a:p>
        </p:txBody>
      </p:sp>
      <p:sp>
        <p:nvSpPr>
          <p:cNvPr id="15" name="Rectangle 8">
            <a:extLst>
              <a:ext uri="{FF2B5EF4-FFF2-40B4-BE49-F238E27FC236}">
                <a16:creationId xmlns:a16="http://schemas.microsoft.com/office/drawing/2014/main" id="{99E1FBFB-34A1-7CBF-9645-69A2AA3610E4}"/>
              </a:ext>
            </a:extLst>
          </p:cNvPr>
          <p:cNvSpPr/>
          <p:nvPr/>
        </p:nvSpPr>
        <p:spPr>
          <a:xfrm>
            <a:off x="8083399" y="179258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7</a:t>
            </a:r>
          </a:p>
        </p:txBody>
      </p:sp>
      <p:sp>
        <p:nvSpPr>
          <p:cNvPr id="16" name="Rectangle 10">
            <a:extLst>
              <a:ext uri="{FF2B5EF4-FFF2-40B4-BE49-F238E27FC236}">
                <a16:creationId xmlns:a16="http://schemas.microsoft.com/office/drawing/2014/main" id="{0144A220-512E-427A-48E5-7A78FEEE2BEE}"/>
              </a:ext>
            </a:extLst>
          </p:cNvPr>
          <p:cNvSpPr/>
          <p:nvPr/>
        </p:nvSpPr>
        <p:spPr>
          <a:xfrm>
            <a:off x="8051994" y="2453799"/>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38</a:t>
            </a:r>
          </a:p>
        </p:txBody>
      </p:sp>
      <p:sp>
        <p:nvSpPr>
          <p:cNvPr id="18" name="Rectangle 12">
            <a:extLst>
              <a:ext uri="{FF2B5EF4-FFF2-40B4-BE49-F238E27FC236}">
                <a16:creationId xmlns:a16="http://schemas.microsoft.com/office/drawing/2014/main" id="{564348CC-B85B-4D58-8FE7-7F8D44AD8358}"/>
              </a:ext>
            </a:extLst>
          </p:cNvPr>
          <p:cNvSpPr/>
          <p:nvPr/>
        </p:nvSpPr>
        <p:spPr>
          <a:xfrm>
            <a:off x="8118601" y="368423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297</a:t>
            </a:r>
          </a:p>
        </p:txBody>
      </p:sp>
      <p:sp>
        <p:nvSpPr>
          <p:cNvPr id="24" name="Rectangle 8">
            <a:extLst>
              <a:ext uri="{FF2B5EF4-FFF2-40B4-BE49-F238E27FC236}">
                <a16:creationId xmlns:a16="http://schemas.microsoft.com/office/drawing/2014/main" id="{A3A2550D-06E2-A7E4-85B3-D9DC344F474B}"/>
              </a:ext>
            </a:extLst>
          </p:cNvPr>
          <p:cNvSpPr/>
          <p:nvPr/>
        </p:nvSpPr>
        <p:spPr>
          <a:xfrm>
            <a:off x="9807545" y="1791202"/>
            <a:ext cx="402336" cy="299686"/>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a:t>
            </a:r>
            <a:r>
              <a:rPr lang="en-US" sz="900">
                <a:solidFill>
                  <a:prstClr val="white"/>
                </a:solidFill>
                <a:latin typeface="Arial" panose="020B0604020202020204"/>
              </a:rPr>
              <a:t>31</a:t>
            </a:r>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10">
            <a:extLst>
              <a:ext uri="{FF2B5EF4-FFF2-40B4-BE49-F238E27FC236}">
                <a16:creationId xmlns:a16="http://schemas.microsoft.com/office/drawing/2014/main" id="{DABF0D6C-A7B6-FF69-D291-7531FA4A5825}"/>
              </a:ext>
            </a:extLst>
          </p:cNvPr>
          <p:cNvSpPr/>
          <p:nvPr/>
        </p:nvSpPr>
        <p:spPr>
          <a:xfrm>
            <a:off x="9776140" y="2821041"/>
            <a:ext cx="465147" cy="29968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95</a:t>
            </a:r>
          </a:p>
        </p:txBody>
      </p:sp>
      <p:sp>
        <p:nvSpPr>
          <p:cNvPr id="28" name="Rectangle 12">
            <a:extLst>
              <a:ext uri="{FF2B5EF4-FFF2-40B4-BE49-F238E27FC236}">
                <a16:creationId xmlns:a16="http://schemas.microsoft.com/office/drawing/2014/main" id="{44BD0F7E-D7C9-55B0-079A-42036ECF3BC3}"/>
              </a:ext>
            </a:extLst>
          </p:cNvPr>
          <p:cNvSpPr/>
          <p:nvPr/>
        </p:nvSpPr>
        <p:spPr>
          <a:xfrm>
            <a:off x="9807545" y="3628340"/>
            <a:ext cx="465147" cy="299686"/>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330</a:t>
            </a:r>
          </a:p>
        </p:txBody>
      </p:sp>
      <p:sp>
        <p:nvSpPr>
          <p:cNvPr id="32" name="Rectangle 8">
            <a:extLst>
              <a:ext uri="{FF2B5EF4-FFF2-40B4-BE49-F238E27FC236}">
                <a16:creationId xmlns:a16="http://schemas.microsoft.com/office/drawing/2014/main" id="{3CA23283-3379-7DC7-21AB-31696974C92F}"/>
              </a:ext>
            </a:extLst>
          </p:cNvPr>
          <p:cNvSpPr/>
          <p:nvPr/>
        </p:nvSpPr>
        <p:spPr>
          <a:xfrm>
            <a:off x="8929039" y="1795141"/>
            <a:ext cx="402336" cy="299686"/>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a:t>
            </a:r>
            <a:r>
              <a:rPr lang="en-US" sz="900">
                <a:solidFill>
                  <a:prstClr val="white"/>
                </a:solidFill>
                <a:latin typeface="Arial" panose="020B0604020202020204"/>
              </a:rPr>
              <a:t>25</a:t>
            </a:r>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10">
            <a:extLst>
              <a:ext uri="{FF2B5EF4-FFF2-40B4-BE49-F238E27FC236}">
                <a16:creationId xmlns:a16="http://schemas.microsoft.com/office/drawing/2014/main" id="{E0CBDCBD-2743-20F2-3C8E-DB4B8ED76E6F}"/>
              </a:ext>
            </a:extLst>
          </p:cNvPr>
          <p:cNvSpPr/>
          <p:nvPr/>
        </p:nvSpPr>
        <p:spPr>
          <a:xfrm>
            <a:off x="8929039" y="2798888"/>
            <a:ext cx="465147" cy="29968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87</a:t>
            </a:r>
          </a:p>
        </p:txBody>
      </p:sp>
      <p:sp>
        <p:nvSpPr>
          <p:cNvPr id="36" name="Rectangle 12">
            <a:extLst>
              <a:ext uri="{FF2B5EF4-FFF2-40B4-BE49-F238E27FC236}">
                <a16:creationId xmlns:a16="http://schemas.microsoft.com/office/drawing/2014/main" id="{5BC4AF63-8E09-7047-C540-57E1C1816602}"/>
              </a:ext>
            </a:extLst>
          </p:cNvPr>
          <p:cNvSpPr/>
          <p:nvPr/>
        </p:nvSpPr>
        <p:spPr>
          <a:xfrm>
            <a:off x="8957558" y="3684738"/>
            <a:ext cx="465147" cy="299686"/>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314</a:t>
            </a:r>
          </a:p>
        </p:txBody>
      </p:sp>
      <p:sp>
        <p:nvSpPr>
          <p:cNvPr id="8" name="Rectangle 8">
            <a:extLst>
              <a:ext uri="{FF2B5EF4-FFF2-40B4-BE49-F238E27FC236}">
                <a16:creationId xmlns:a16="http://schemas.microsoft.com/office/drawing/2014/main" id="{40AED760-D33F-91A4-DD31-4FB45FF5ED8D}"/>
              </a:ext>
            </a:extLst>
          </p:cNvPr>
          <p:cNvSpPr/>
          <p:nvPr/>
        </p:nvSpPr>
        <p:spPr>
          <a:xfrm>
            <a:off x="10786284" y="1805440"/>
            <a:ext cx="402336" cy="299686"/>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a:t>
            </a:r>
            <a:r>
              <a:rPr lang="en-US" sz="900">
                <a:solidFill>
                  <a:prstClr val="white"/>
                </a:solidFill>
                <a:latin typeface="Arial" panose="020B0604020202020204"/>
              </a:rPr>
              <a:t>15</a:t>
            </a:r>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10">
            <a:extLst>
              <a:ext uri="{FF2B5EF4-FFF2-40B4-BE49-F238E27FC236}">
                <a16:creationId xmlns:a16="http://schemas.microsoft.com/office/drawing/2014/main" id="{9FE41934-C4E8-EED6-CF5B-05249BDF9D5C}"/>
              </a:ext>
            </a:extLst>
          </p:cNvPr>
          <p:cNvSpPr/>
          <p:nvPr/>
        </p:nvSpPr>
        <p:spPr>
          <a:xfrm>
            <a:off x="10801361" y="2521355"/>
            <a:ext cx="465147" cy="29968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90</a:t>
            </a:r>
          </a:p>
        </p:txBody>
      </p:sp>
      <p:sp>
        <p:nvSpPr>
          <p:cNvPr id="10" name="Rectangle 12">
            <a:extLst>
              <a:ext uri="{FF2B5EF4-FFF2-40B4-BE49-F238E27FC236}">
                <a16:creationId xmlns:a16="http://schemas.microsoft.com/office/drawing/2014/main" id="{0D7A5B3F-A470-521B-79E2-3EB10E35F4DA}"/>
              </a:ext>
            </a:extLst>
          </p:cNvPr>
          <p:cNvSpPr/>
          <p:nvPr/>
        </p:nvSpPr>
        <p:spPr>
          <a:xfrm>
            <a:off x="10939009" y="3665984"/>
            <a:ext cx="465147" cy="299686"/>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380</a:t>
            </a:r>
          </a:p>
        </p:txBody>
      </p:sp>
    </p:spTree>
    <p:extLst>
      <p:ext uri="{BB962C8B-B14F-4D97-AF65-F5344CB8AC3E}">
        <p14:creationId xmlns:p14="http://schemas.microsoft.com/office/powerpoint/2010/main" val="25604049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76">
          <a:extLst>
            <a:ext uri="{FF2B5EF4-FFF2-40B4-BE49-F238E27FC236}">
              <a16:creationId xmlns:a16="http://schemas.microsoft.com/office/drawing/2014/main" id="{9A52BEC8-9D6C-C67C-0071-AD2CB9B3A886}"/>
            </a:ext>
          </a:extLst>
        </p:cNvPr>
        <p:cNvGrpSpPr/>
        <p:nvPr/>
      </p:nvGrpSpPr>
      <p:grpSpPr>
        <a:xfrm>
          <a:off x="0" y="0"/>
          <a:ext cx="0" cy="0"/>
          <a:chOff x="0" y="0"/>
          <a:chExt cx="0" cy="0"/>
        </a:xfrm>
      </p:grpSpPr>
      <p:sp>
        <p:nvSpPr>
          <p:cNvPr id="277" name="Google Shape;277;p43">
            <a:extLst>
              <a:ext uri="{FF2B5EF4-FFF2-40B4-BE49-F238E27FC236}">
                <a16:creationId xmlns:a16="http://schemas.microsoft.com/office/drawing/2014/main" id="{56A47837-CFE9-813B-B4BC-4EF5F17D1B63}"/>
              </a:ext>
            </a:extLst>
          </p:cNvPr>
          <p:cNvSpPr txBox="1">
            <a:spLocks noGrp="1"/>
          </p:cNvSpPr>
          <p:nvPr>
            <p:ph type="title"/>
          </p:nvPr>
        </p:nvSpPr>
        <p:spPr>
          <a:xfrm>
            <a:off x="838200" y="365125"/>
            <a:ext cx="10515600" cy="1325563"/>
          </a:xfrm>
          <a:prstGeom prst="rect">
            <a:avLst/>
          </a:prstGeom>
          <a:solidFill>
            <a:srgbClr val="CEE8D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Spring 2024</a:t>
            </a:r>
            <a:br>
              <a:rPr lang="en-US" sz="4000"/>
            </a:br>
            <a:r>
              <a:rPr lang="en-US" sz="3200"/>
              <a:t>SRSS-</a:t>
            </a:r>
            <a:r>
              <a:rPr lang="en-US" sz="3200" u="sng"/>
              <a:t>Externalizing </a:t>
            </a:r>
            <a:r>
              <a:rPr lang="en-US" sz="3200"/>
              <a:t>Results – Elementary Grade level</a:t>
            </a:r>
            <a:endParaRPr sz="4000"/>
          </a:p>
        </p:txBody>
      </p:sp>
      <p:graphicFrame>
        <p:nvGraphicFramePr>
          <p:cNvPr id="278" name="Google Shape;278;p43">
            <a:extLst>
              <a:ext uri="{FF2B5EF4-FFF2-40B4-BE49-F238E27FC236}">
                <a16:creationId xmlns:a16="http://schemas.microsoft.com/office/drawing/2014/main" id="{58893618-7D95-4843-5D7B-CD81307DAA43}"/>
              </a:ext>
            </a:extLst>
          </p:cNvPr>
          <p:cNvGraphicFramePr/>
          <p:nvPr>
            <p:extLst>
              <p:ext uri="{D42A27DB-BD31-4B8C-83A1-F6EECF244321}">
                <p14:modId xmlns:p14="http://schemas.microsoft.com/office/powerpoint/2010/main" val="1437510276"/>
              </p:ext>
            </p:extLst>
          </p:nvPr>
        </p:nvGraphicFramePr>
        <p:xfrm>
          <a:off x="609600" y="1801089"/>
          <a:ext cx="10972850" cy="4856340"/>
        </p:xfrm>
        <a:graphic>
          <a:graphicData uri="http://schemas.openxmlformats.org/drawingml/2006/table">
            <a:tbl>
              <a:tblPr firstRow="1" bandRow="1">
                <a:noFill/>
              </a:tblPr>
              <a:tblGrid>
                <a:gridCol w="1538250">
                  <a:extLst>
                    <a:ext uri="{9D8B030D-6E8A-4147-A177-3AD203B41FA5}">
                      <a16:colId xmlns:a16="http://schemas.microsoft.com/office/drawing/2014/main" val="20000"/>
                    </a:ext>
                  </a:extLst>
                </a:gridCol>
                <a:gridCol w="1743350">
                  <a:extLst>
                    <a:ext uri="{9D8B030D-6E8A-4147-A177-3AD203B41FA5}">
                      <a16:colId xmlns:a16="http://schemas.microsoft.com/office/drawing/2014/main" val="20001"/>
                    </a:ext>
                  </a:extLst>
                </a:gridCol>
                <a:gridCol w="2563750">
                  <a:extLst>
                    <a:ext uri="{9D8B030D-6E8A-4147-A177-3AD203B41FA5}">
                      <a16:colId xmlns:a16="http://schemas.microsoft.com/office/drawing/2014/main" val="20002"/>
                    </a:ext>
                  </a:extLst>
                </a:gridCol>
                <a:gridCol w="2666300">
                  <a:extLst>
                    <a:ext uri="{9D8B030D-6E8A-4147-A177-3AD203B41FA5}">
                      <a16:colId xmlns:a16="http://schemas.microsoft.com/office/drawing/2014/main" val="20003"/>
                    </a:ext>
                  </a:extLst>
                </a:gridCol>
                <a:gridCol w="2461200">
                  <a:extLst>
                    <a:ext uri="{9D8B030D-6E8A-4147-A177-3AD203B41FA5}">
                      <a16:colId xmlns:a16="http://schemas.microsoft.com/office/drawing/2014/main" val="20004"/>
                    </a:ext>
                  </a:extLst>
                </a:gridCol>
              </a:tblGrid>
              <a:tr h="762000">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1269925">
                <a:tc>
                  <a:txBody>
                    <a:bodyPr/>
                    <a:lstStyle/>
                    <a:p>
                      <a:pPr marL="0" marR="0" lvl="0" indent="0" algn="ctr" rtl="0">
                        <a:spcBef>
                          <a:spcPts val="0"/>
                        </a:spcBef>
                        <a:spcAft>
                          <a:spcPts val="0"/>
                        </a:spcAft>
                        <a:buNone/>
                      </a:pPr>
                      <a:r>
                        <a:rPr lang="en-US" sz="2400" u="none" strike="noStrike" cap="none"/>
                        <a:t>K</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43</a:t>
                      </a:r>
                    </a:p>
                    <a:p>
                      <a:pPr marL="0" lvl="0" indent="0" algn="ctr" rtl="0">
                        <a:spcBef>
                          <a:spcPts val="0"/>
                        </a:spcBef>
                        <a:spcAft>
                          <a:spcPts val="0"/>
                        </a:spcAft>
                        <a:buNone/>
                      </a:pPr>
                      <a:r>
                        <a:rPr lang="en-US" sz="2400"/>
                        <a:t>(65.15%)</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endParaRPr lang="en-US" sz="2400"/>
                    </a:p>
                    <a:p>
                      <a:pPr marL="0" lvl="0" indent="0" algn="ctr">
                        <a:lnSpc>
                          <a:spcPct val="100000"/>
                        </a:lnSpc>
                        <a:spcBef>
                          <a:spcPts val="0"/>
                        </a:spcBef>
                        <a:spcAft>
                          <a:spcPts val="0"/>
                        </a:spcAft>
                        <a:buNone/>
                      </a:pPr>
                      <a:r>
                        <a:rPr lang="en-US" sz="2400"/>
                        <a:t>20 </a:t>
                      </a:r>
                    </a:p>
                    <a:p>
                      <a:pPr marL="0" lvl="0" indent="0" algn="ctr" rtl="0">
                        <a:lnSpc>
                          <a:spcPct val="100000"/>
                        </a:lnSpc>
                        <a:spcBef>
                          <a:spcPts val="0"/>
                        </a:spcBef>
                        <a:spcAft>
                          <a:spcPts val="0"/>
                        </a:spcAft>
                        <a:buNone/>
                      </a:pPr>
                      <a:r>
                        <a:rPr lang="en-US" sz="2400"/>
                        <a:t>(30.30%)</a:t>
                      </a:r>
                    </a:p>
                    <a:p>
                      <a:pPr marL="0" lvl="0" indent="0" algn="ctr" rtl="0">
                        <a:spcBef>
                          <a:spcPts val="0"/>
                        </a:spcBef>
                        <a:spcAft>
                          <a:spcPts val="0"/>
                        </a:spcAft>
                        <a:buNone/>
                      </a:pP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 </a:t>
                      </a:r>
                    </a:p>
                    <a:p>
                      <a:pPr marL="0" lvl="0" indent="0" algn="ctr" rtl="0">
                        <a:spcBef>
                          <a:spcPts val="0"/>
                        </a:spcBef>
                        <a:spcAft>
                          <a:spcPts val="0"/>
                        </a:spcAft>
                        <a:buNone/>
                      </a:pPr>
                      <a:r>
                        <a:rPr lang="en-US" sz="2400"/>
                        <a:t>(4.55%)</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269925">
                <a:tc>
                  <a:txBody>
                    <a:bodyPr/>
                    <a:lstStyle/>
                    <a:p>
                      <a:pPr marL="0" marR="0" lvl="0" indent="0" algn="ctr" rtl="0">
                        <a:spcBef>
                          <a:spcPts val="0"/>
                        </a:spcBef>
                        <a:spcAft>
                          <a:spcPts val="0"/>
                        </a:spcAft>
                        <a:buNone/>
                      </a:pPr>
                      <a:r>
                        <a:rPr lang="en-US" sz="2400" u="none" strike="noStrike" cap="none"/>
                        <a:t>1</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79</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65 </a:t>
                      </a:r>
                    </a:p>
                    <a:p>
                      <a:pPr marL="0" lvl="0" indent="0" algn="ctr" rtl="0">
                        <a:spcBef>
                          <a:spcPts val="0"/>
                        </a:spcBef>
                        <a:spcAft>
                          <a:spcPts val="0"/>
                        </a:spcAft>
                        <a:buNone/>
                      </a:pPr>
                      <a:r>
                        <a:rPr lang="en-US" sz="2400"/>
                        <a:t>(82.28%)</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9 </a:t>
                      </a:r>
                    </a:p>
                    <a:p>
                      <a:pPr marL="0" lvl="0" indent="0" algn="ctr" rtl="0">
                        <a:spcBef>
                          <a:spcPts val="0"/>
                        </a:spcBef>
                        <a:spcAft>
                          <a:spcPts val="0"/>
                        </a:spcAft>
                        <a:buNone/>
                      </a:pPr>
                      <a:r>
                        <a:rPr lang="en-US" sz="2400"/>
                        <a:t>(11.39%)</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5</a:t>
                      </a:r>
                    </a:p>
                    <a:p>
                      <a:pPr marL="0" lvl="0" indent="0" algn="ctr" rtl="0">
                        <a:spcBef>
                          <a:spcPts val="0"/>
                        </a:spcBef>
                        <a:spcAft>
                          <a:spcPts val="0"/>
                        </a:spcAft>
                        <a:buNone/>
                      </a:pPr>
                      <a:r>
                        <a:rPr lang="en-US" sz="2400"/>
                        <a:t>(6.33%)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269925">
                <a:tc>
                  <a:txBody>
                    <a:bodyPr/>
                    <a:lstStyle/>
                    <a:p>
                      <a:pPr marL="0" marR="0" lvl="0" indent="0" algn="ctr" rtl="0">
                        <a:spcBef>
                          <a:spcPts val="0"/>
                        </a:spcBef>
                        <a:spcAft>
                          <a:spcPts val="0"/>
                        </a:spcAft>
                        <a:buNone/>
                      </a:pPr>
                      <a:r>
                        <a:rPr lang="en-US" sz="2400" u="none" strike="noStrike" cap="none"/>
                        <a:t>2</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78</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54</a:t>
                      </a:r>
                    </a:p>
                    <a:p>
                      <a:pPr marL="0" lvl="0" indent="0" algn="ctr" rtl="0">
                        <a:spcBef>
                          <a:spcPts val="0"/>
                        </a:spcBef>
                        <a:spcAft>
                          <a:spcPts val="0"/>
                        </a:spcAft>
                        <a:buNone/>
                      </a:pPr>
                      <a:r>
                        <a:rPr lang="en-US" sz="2400"/>
                        <a:t>(69.23%)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20 </a:t>
                      </a:r>
                    </a:p>
                    <a:p>
                      <a:pPr marL="0" lvl="0" indent="0" algn="ctr" rtl="0">
                        <a:spcBef>
                          <a:spcPts val="0"/>
                        </a:spcBef>
                        <a:spcAft>
                          <a:spcPts val="0"/>
                        </a:spcAft>
                        <a:buNone/>
                      </a:pPr>
                      <a:r>
                        <a:rPr lang="en-US" sz="2400"/>
                        <a:t>(25.64%)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4</a:t>
                      </a:r>
                    </a:p>
                    <a:p>
                      <a:pPr marL="0" lvl="0" indent="0" algn="ctr" rtl="0">
                        <a:spcBef>
                          <a:spcPts val="0"/>
                        </a:spcBef>
                        <a:spcAft>
                          <a:spcPts val="0"/>
                        </a:spcAft>
                        <a:buNone/>
                      </a:pPr>
                      <a:r>
                        <a:rPr lang="en-US" sz="2400"/>
                        <a:t>(5.13%)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0701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6">
              <a:lumMod val="20000"/>
              <a:lumOff val="80000"/>
            </a:schemeClr>
          </a:solidFill>
          <a:effectLst>
            <a:softEdge rad="127000"/>
          </a:effectLst>
        </p:spPr>
        <p:txBody>
          <a:bodyPr>
            <a:normAutofit/>
          </a:bodyPr>
          <a:lstStyle/>
          <a:p>
            <a:pPr algn="ctr"/>
            <a:r>
              <a:rPr lang="en-US" sz="4000"/>
              <a:t>Spring 2024</a:t>
            </a:r>
            <a:br>
              <a:rPr lang="en-US" sz="4000"/>
            </a:br>
            <a:r>
              <a:rPr lang="en-US" sz="3200"/>
              <a:t>SRSS-</a:t>
            </a:r>
            <a:r>
              <a:rPr lang="en-US" sz="3200" u="sng"/>
              <a:t>Internalizing </a:t>
            </a:r>
            <a:r>
              <a:rPr lang="en-US" sz="3200"/>
              <a:t>Results – Elementary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extLst>
              <p:ext uri="{D42A27DB-BD31-4B8C-83A1-F6EECF244321}">
                <p14:modId xmlns:p14="http://schemas.microsoft.com/office/powerpoint/2010/main" val="704708864"/>
              </p:ext>
            </p:extLst>
          </p:nvPr>
        </p:nvGraphicFramePr>
        <p:xfrm>
          <a:off x="514119"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6186B22-5573-4831-AC1A-FC325585F712}"/>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sp>
        <p:nvSpPr>
          <p:cNvPr id="4" name="Rectangle 8">
            <a:extLst>
              <a:ext uri="{FF2B5EF4-FFF2-40B4-BE49-F238E27FC236}">
                <a16:creationId xmlns:a16="http://schemas.microsoft.com/office/drawing/2014/main" id="{A00F0DDD-0992-43BA-93B3-6A2131BF082A}"/>
              </a:ext>
            </a:extLst>
          </p:cNvPr>
          <p:cNvSpPr/>
          <p:nvPr/>
        </p:nvSpPr>
        <p:spPr>
          <a:xfrm>
            <a:off x="2728184" y="1801343"/>
            <a:ext cx="465147"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54</a:t>
            </a:r>
          </a:p>
        </p:txBody>
      </p:sp>
      <p:sp>
        <p:nvSpPr>
          <p:cNvPr id="6" name="Rectangle 10">
            <a:extLst>
              <a:ext uri="{FF2B5EF4-FFF2-40B4-BE49-F238E27FC236}">
                <a16:creationId xmlns:a16="http://schemas.microsoft.com/office/drawing/2014/main" id="{1ABD231E-612F-4718-B2C9-8DC7D0E2815B}"/>
              </a:ext>
            </a:extLst>
          </p:cNvPr>
          <p:cNvSpPr/>
          <p:nvPr/>
        </p:nvSpPr>
        <p:spPr>
          <a:xfrm>
            <a:off x="2878927" y="3009471"/>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103</a:t>
            </a:r>
          </a:p>
        </p:txBody>
      </p:sp>
      <p:sp>
        <p:nvSpPr>
          <p:cNvPr id="7" name="Rectangle 12">
            <a:extLst>
              <a:ext uri="{FF2B5EF4-FFF2-40B4-BE49-F238E27FC236}">
                <a16:creationId xmlns:a16="http://schemas.microsoft.com/office/drawing/2014/main" id="{BF5B32B8-7AEC-4834-A1DA-A5F7D4FCB959}"/>
              </a:ext>
            </a:extLst>
          </p:cNvPr>
          <p:cNvSpPr/>
          <p:nvPr/>
        </p:nvSpPr>
        <p:spPr>
          <a:xfrm>
            <a:off x="2878927" y="357732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283</a:t>
            </a:r>
          </a:p>
        </p:txBody>
      </p:sp>
      <p:sp>
        <p:nvSpPr>
          <p:cNvPr id="18" name="Rectangle 10">
            <a:extLst>
              <a:ext uri="{FF2B5EF4-FFF2-40B4-BE49-F238E27FC236}">
                <a16:creationId xmlns:a16="http://schemas.microsoft.com/office/drawing/2014/main" id="{9346656D-C1AA-4876-85F9-7CCE79509F45}"/>
              </a:ext>
            </a:extLst>
          </p:cNvPr>
          <p:cNvSpPr/>
          <p:nvPr/>
        </p:nvSpPr>
        <p:spPr>
          <a:xfrm>
            <a:off x="3801821" y="2975874"/>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70</a:t>
            </a:r>
          </a:p>
        </p:txBody>
      </p:sp>
      <p:sp>
        <p:nvSpPr>
          <p:cNvPr id="20" name="Rectangle 12">
            <a:extLst>
              <a:ext uri="{FF2B5EF4-FFF2-40B4-BE49-F238E27FC236}">
                <a16:creationId xmlns:a16="http://schemas.microsoft.com/office/drawing/2014/main" id="{B2493DC6-294A-4A8B-8493-A25577F49523}"/>
              </a:ext>
            </a:extLst>
          </p:cNvPr>
          <p:cNvSpPr/>
          <p:nvPr/>
        </p:nvSpPr>
        <p:spPr>
          <a:xfrm>
            <a:off x="3801821" y="356369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352</a:t>
            </a:r>
          </a:p>
        </p:txBody>
      </p:sp>
      <p:sp>
        <p:nvSpPr>
          <p:cNvPr id="22" name="Rectangle 8">
            <a:extLst>
              <a:ext uri="{FF2B5EF4-FFF2-40B4-BE49-F238E27FC236}">
                <a16:creationId xmlns:a16="http://schemas.microsoft.com/office/drawing/2014/main" id="{80F5B3FE-5730-4594-A6EE-E69B3A123EB6}"/>
              </a:ext>
            </a:extLst>
          </p:cNvPr>
          <p:cNvSpPr/>
          <p:nvPr/>
        </p:nvSpPr>
        <p:spPr>
          <a:xfrm>
            <a:off x="4578228" y="1801343"/>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24" name="Rectangle 10">
            <a:extLst>
              <a:ext uri="{FF2B5EF4-FFF2-40B4-BE49-F238E27FC236}">
                <a16:creationId xmlns:a16="http://schemas.microsoft.com/office/drawing/2014/main" id="{7A24E177-A06E-486B-A9BE-E3C538FCAAED}"/>
              </a:ext>
            </a:extLst>
          </p:cNvPr>
          <p:cNvSpPr/>
          <p:nvPr/>
        </p:nvSpPr>
        <p:spPr>
          <a:xfrm>
            <a:off x="4581911" y="2946603"/>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68</a:t>
            </a:r>
          </a:p>
        </p:txBody>
      </p:sp>
      <p:sp>
        <p:nvSpPr>
          <p:cNvPr id="26" name="Rectangle 12">
            <a:extLst>
              <a:ext uri="{FF2B5EF4-FFF2-40B4-BE49-F238E27FC236}">
                <a16:creationId xmlns:a16="http://schemas.microsoft.com/office/drawing/2014/main" id="{24794696-E8A3-4611-9778-7C033FA0F11C}"/>
              </a:ext>
            </a:extLst>
          </p:cNvPr>
          <p:cNvSpPr/>
          <p:nvPr/>
        </p:nvSpPr>
        <p:spPr>
          <a:xfrm>
            <a:off x="4578228" y="356369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340</a:t>
            </a:r>
          </a:p>
        </p:txBody>
      </p:sp>
      <p:sp>
        <p:nvSpPr>
          <p:cNvPr id="10" name="Rectangle 8">
            <a:extLst>
              <a:ext uri="{FF2B5EF4-FFF2-40B4-BE49-F238E27FC236}">
                <a16:creationId xmlns:a16="http://schemas.microsoft.com/office/drawing/2014/main" id="{D9C9EFEC-E672-5EC5-AE20-3177B04B8824}"/>
              </a:ext>
            </a:extLst>
          </p:cNvPr>
          <p:cNvSpPr/>
          <p:nvPr/>
        </p:nvSpPr>
        <p:spPr>
          <a:xfrm>
            <a:off x="3754654" y="180872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42</a:t>
            </a:r>
          </a:p>
        </p:txBody>
      </p:sp>
    </p:spTree>
    <p:extLst>
      <p:ext uri="{BB962C8B-B14F-4D97-AF65-F5344CB8AC3E}">
        <p14:creationId xmlns:p14="http://schemas.microsoft.com/office/powerpoint/2010/main" val="22893566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46">
          <a:extLst>
            <a:ext uri="{FF2B5EF4-FFF2-40B4-BE49-F238E27FC236}">
              <a16:creationId xmlns:a16="http://schemas.microsoft.com/office/drawing/2014/main" id="{F69B7A55-C2F8-F26B-C8A4-100082B5A405}"/>
            </a:ext>
          </a:extLst>
        </p:cNvPr>
        <p:cNvGrpSpPr/>
        <p:nvPr/>
      </p:nvGrpSpPr>
      <p:grpSpPr>
        <a:xfrm>
          <a:off x="0" y="0"/>
          <a:ext cx="0" cy="0"/>
          <a:chOff x="0" y="0"/>
          <a:chExt cx="0" cy="0"/>
        </a:xfrm>
      </p:grpSpPr>
      <p:sp>
        <p:nvSpPr>
          <p:cNvPr id="347" name="Google Shape;347;p54">
            <a:extLst>
              <a:ext uri="{FF2B5EF4-FFF2-40B4-BE49-F238E27FC236}">
                <a16:creationId xmlns:a16="http://schemas.microsoft.com/office/drawing/2014/main" id="{FDEB4AB6-D6BD-3E65-F61B-A974AAEA48CE}"/>
              </a:ext>
            </a:extLst>
          </p:cNvPr>
          <p:cNvSpPr txBox="1">
            <a:spLocks noGrp="1"/>
          </p:cNvSpPr>
          <p:nvPr>
            <p:ph type="title"/>
          </p:nvPr>
        </p:nvSpPr>
        <p:spPr>
          <a:xfrm>
            <a:off x="838200" y="365125"/>
            <a:ext cx="10515600" cy="1325563"/>
          </a:xfrm>
          <a:prstGeom prst="rect">
            <a:avLst/>
          </a:prstGeom>
          <a:solidFill>
            <a:srgbClr val="CEE8D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Spring 2024</a:t>
            </a:r>
            <a:br>
              <a:rPr lang="en-US" sz="4000"/>
            </a:br>
            <a:r>
              <a:rPr lang="en-US" sz="3200"/>
              <a:t>SRSS-</a:t>
            </a:r>
            <a:r>
              <a:rPr lang="en-US" sz="3200" u="sng"/>
              <a:t>Internalizing </a:t>
            </a:r>
            <a:r>
              <a:rPr lang="en-US" sz="3200"/>
              <a:t>Results – Elementary Grade Level</a:t>
            </a:r>
            <a:endParaRPr sz="4000"/>
          </a:p>
        </p:txBody>
      </p:sp>
      <p:graphicFrame>
        <p:nvGraphicFramePr>
          <p:cNvPr id="348" name="Google Shape;348;p54">
            <a:extLst>
              <a:ext uri="{FF2B5EF4-FFF2-40B4-BE49-F238E27FC236}">
                <a16:creationId xmlns:a16="http://schemas.microsoft.com/office/drawing/2014/main" id="{2AE10B5D-A63D-5582-F962-830B45A30421}"/>
              </a:ext>
            </a:extLst>
          </p:cNvPr>
          <p:cNvGraphicFramePr/>
          <p:nvPr/>
        </p:nvGraphicFramePr>
        <p:xfrm>
          <a:off x="609600" y="1801089"/>
          <a:ext cx="10972850" cy="4571775"/>
        </p:xfrm>
        <a:graphic>
          <a:graphicData uri="http://schemas.openxmlformats.org/drawingml/2006/table">
            <a:tbl>
              <a:tblPr firstRow="1" bandRow="1">
                <a:noFill/>
              </a:tblPr>
              <a:tblGrid>
                <a:gridCol w="1538250">
                  <a:extLst>
                    <a:ext uri="{9D8B030D-6E8A-4147-A177-3AD203B41FA5}">
                      <a16:colId xmlns:a16="http://schemas.microsoft.com/office/drawing/2014/main" val="20000"/>
                    </a:ext>
                  </a:extLst>
                </a:gridCol>
                <a:gridCol w="1743350">
                  <a:extLst>
                    <a:ext uri="{9D8B030D-6E8A-4147-A177-3AD203B41FA5}">
                      <a16:colId xmlns:a16="http://schemas.microsoft.com/office/drawing/2014/main" val="20001"/>
                    </a:ext>
                  </a:extLst>
                </a:gridCol>
                <a:gridCol w="2563750">
                  <a:extLst>
                    <a:ext uri="{9D8B030D-6E8A-4147-A177-3AD203B41FA5}">
                      <a16:colId xmlns:a16="http://schemas.microsoft.com/office/drawing/2014/main" val="20002"/>
                    </a:ext>
                  </a:extLst>
                </a:gridCol>
                <a:gridCol w="2666300">
                  <a:extLst>
                    <a:ext uri="{9D8B030D-6E8A-4147-A177-3AD203B41FA5}">
                      <a16:colId xmlns:a16="http://schemas.microsoft.com/office/drawing/2014/main" val="20003"/>
                    </a:ext>
                  </a:extLst>
                </a:gridCol>
                <a:gridCol w="2461200">
                  <a:extLst>
                    <a:ext uri="{9D8B030D-6E8A-4147-A177-3AD203B41FA5}">
                      <a16:colId xmlns:a16="http://schemas.microsoft.com/office/drawing/2014/main" val="20004"/>
                    </a:ext>
                  </a:extLst>
                </a:gridCol>
              </a:tblGrid>
              <a:tr h="762000">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1269925">
                <a:tc>
                  <a:txBody>
                    <a:bodyPr/>
                    <a:lstStyle/>
                    <a:p>
                      <a:pPr marL="0" marR="0" lvl="0" indent="0" algn="ctr" rtl="0">
                        <a:spcBef>
                          <a:spcPts val="0"/>
                        </a:spcBef>
                        <a:spcAft>
                          <a:spcPts val="0"/>
                        </a:spcAft>
                        <a:buNone/>
                      </a:pPr>
                      <a:r>
                        <a:rPr lang="en-US" sz="2400" u="none" strike="noStrike" cap="none"/>
                        <a:t>3</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62</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51</a:t>
                      </a:r>
                    </a:p>
                    <a:p>
                      <a:pPr marL="0" lvl="0" indent="0" algn="ctr" rtl="0">
                        <a:spcBef>
                          <a:spcPts val="0"/>
                        </a:spcBef>
                        <a:spcAft>
                          <a:spcPts val="0"/>
                        </a:spcAft>
                        <a:buNone/>
                      </a:pPr>
                      <a:r>
                        <a:rPr lang="en-US" sz="2400"/>
                        <a:t>(82.26%)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11</a:t>
                      </a:r>
                    </a:p>
                    <a:p>
                      <a:pPr marL="0" lvl="0" indent="0" algn="ctr" rtl="0">
                        <a:spcBef>
                          <a:spcPts val="0"/>
                        </a:spcBef>
                        <a:spcAft>
                          <a:spcPts val="0"/>
                        </a:spcAft>
                        <a:buNone/>
                      </a:pPr>
                      <a:r>
                        <a:rPr lang="en-US" sz="2400"/>
                        <a:t>(17.74%)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0</a:t>
                      </a:r>
                    </a:p>
                    <a:p>
                      <a:pPr marL="0" lvl="0" indent="0" algn="ctr" rtl="0">
                        <a:spcBef>
                          <a:spcPts val="0"/>
                        </a:spcBef>
                        <a:spcAft>
                          <a:spcPts val="0"/>
                        </a:spcAft>
                        <a:buNone/>
                      </a:pPr>
                      <a:r>
                        <a:rPr lang="en-US" sz="2400"/>
                        <a:t>(0.00%)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269925">
                <a:tc>
                  <a:txBody>
                    <a:bodyPr/>
                    <a:lstStyle/>
                    <a:p>
                      <a:pPr marL="0" marR="0" lvl="0" indent="0" algn="ctr" rtl="0">
                        <a:spcBef>
                          <a:spcPts val="0"/>
                        </a:spcBef>
                        <a:spcAft>
                          <a:spcPts val="0"/>
                        </a:spcAft>
                        <a:buNone/>
                      </a:pPr>
                      <a:r>
                        <a:rPr lang="en-US" sz="2400" u="none" strike="noStrike" cap="none"/>
                        <a:t>4</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81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62</a:t>
                      </a:r>
                    </a:p>
                    <a:p>
                      <a:pPr marL="0" lvl="0" indent="0" algn="ctr" rtl="0">
                        <a:spcBef>
                          <a:spcPts val="0"/>
                        </a:spcBef>
                        <a:spcAft>
                          <a:spcPts val="0"/>
                        </a:spcAft>
                        <a:buNone/>
                      </a:pPr>
                      <a:r>
                        <a:rPr lang="en-US" sz="2400"/>
                        <a:t>(76.54%)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13</a:t>
                      </a:r>
                    </a:p>
                    <a:p>
                      <a:pPr marL="0" lvl="0" indent="0" algn="ctr" rtl="0">
                        <a:spcBef>
                          <a:spcPts val="0"/>
                        </a:spcBef>
                        <a:spcAft>
                          <a:spcPts val="0"/>
                        </a:spcAft>
                        <a:buNone/>
                      </a:pPr>
                      <a:r>
                        <a:rPr lang="en-US" sz="2400"/>
                        <a:t>(16.05%)</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a:t>
                      </a:r>
                    </a:p>
                    <a:p>
                      <a:pPr marL="0" lvl="0" indent="0" algn="ctr" rtl="0">
                        <a:spcBef>
                          <a:spcPts val="0"/>
                        </a:spcBef>
                        <a:spcAft>
                          <a:spcPts val="0"/>
                        </a:spcAft>
                        <a:buNone/>
                      </a:pPr>
                      <a:r>
                        <a:rPr lang="en-US" sz="2400"/>
                        <a:t>(7.41%)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269925">
                <a:tc>
                  <a:txBody>
                    <a:bodyPr/>
                    <a:lstStyle/>
                    <a:p>
                      <a:pPr marL="0" marR="0" lvl="0" indent="0" algn="ctr" rtl="0">
                        <a:spcBef>
                          <a:spcPts val="0"/>
                        </a:spcBef>
                        <a:spcAft>
                          <a:spcPts val="0"/>
                        </a:spcAft>
                        <a:buNone/>
                      </a:pPr>
                      <a:r>
                        <a:rPr lang="en-US" sz="2400" u="none" strike="noStrike" cap="none"/>
                        <a:t>5</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90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64</a:t>
                      </a:r>
                    </a:p>
                    <a:p>
                      <a:pPr marL="0" lvl="0" indent="0" algn="ctr" rtl="0">
                        <a:spcBef>
                          <a:spcPts val="0"/>
                        </a:spcBef>
                        <a:spcAft>
                          <a:spcPts val="0"/>
                        </a:spcAft>
                        <a:buNone/>
                      </a:pPr>
                      <a:r>
                        <a:rPr lang="en-US" sz="2400"/>
                        <a:t>(71.11%)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13</a:t>
                      </a:r>
                    </a:p>
                    <a:p>
                      <a:pPr marL="0" lvl="0" indent="0" algn="ctr" rtl="0">
                        <a:spcBef>
                          <a:spcPts val="0"/>
                        </a:spcBef>
                        <a:spcAft>
                          <a:spcPts val="0"/>
                        </a:spcAft>
                        <a:buNone/>
                      </a:pPr>
                      <a:r>
                        <a:rPr lang="en-US" sz="2400"/>
                        <a:t>(14.44%)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13</a:t>
                      </a:r>
                    </a:p>
                    <a:p>
                      <a:pPr marL="0" lvl="0" indent="0" algn="ctr" rtl="0">
                        <a:spcBef>
                          <a:spcPts val="0"/>
                        </a:spcBef>
                        <a:spcAft>
                          <a:spcPts val="0"/>
                        </a:spcAft>
                        <a:buNone/>
                      </a:pPr>
                      <a:r>
                        <a:rPr lang="en-US" sz="2400"/>
                        <a:t>(14.44%)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557111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BDF1B-13E7-A8A4-2AA1-11F71DB634E1}"/>
              </a:ext>
            </a:extLst>
          </p:cNvPr>
          <p:cNvSpPr>
            <a:spLocks noGrp="1"/>
          </p:cNvSpPr>
          <p:nvPr>
            <p:ph type="title"/>
          </p:nvPr>
        </p:nvSpPr>
        <p:spPr/>
        <p:txBody>
          <a:bodyPr/>
          <a:lstStyle/>
          <a:p>
            <a:r>
              <a:rPr lang="en-US"/>
              <a:t>Reviewing Screening Data</a:t>
            </a:r>
          </a:p>
        </p:txBody>
      </p:sp>
      <p:pic>
        <p:nvPicPr>
          <p:cNvPr id="5" name="Content Placeholder 4" descr="A screen shot of a survey&#10;&#10;Description automatically generated">
            <a:extLst>
              <a:ext uri="{FF2B5EF4-FFF2-40B4-BE49-F238E27FC236}">
                <a16:creationId xmlns:a16="http://schemas.microsoft.com/office/drawing/2014/main" id="{745D9C26-94F1-F055-C9BC-B2BE8D7B66F5}"/>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7807103" y="1825625"/>
            <a:ext cx="3017202" cy="3904615"/>
          </a:xfrm>
          <a:ln>
            <a:solidFill>
              <a:schemeClr val="tx1"/>
            </a:solidFill>
          </a:ln>
        </p:spPr>
      </p:pic>
      <p:sp>
        <p:nvSpPr>
          <p:cNvPr id="6" name="Content Placeholder 5">
            <a:extLst>
              <a:ext uri="{FF2B5EF4-FFF2-40B4-BE49-F238E27FC236}">
                <a16:creationId xmlns:a16="http://schemas.microsoft.com/office/drawing/2014/main" id="{171743A6-82CC-D030-812F-4F9A7D7D4F56}"/>
              </a:ext>
            </a:extLst>
          </p:cNvPr>
          <p:cNvSpPr>
            <a:spLocks noGrp="1"/>
          </p:cNvSpPr>
          <p:nvPr>
            <p:ph sz="half" idx="2"/>
          </p:nvPr>
        </p:nvSpPr>
        <p:spPr>
          <a:xfrm>
            <a:off x="914399" y="1825625"/>
            <a:ext cx="6695441" cy="4351338"/>
          </a:xfrm>
        </p:spPr>
        <p:txBody>
          <a:bodyPr>
            <a:normAutofit/>
          </a:bodyPr>
          <a:lstStyle/>
          <a:p>
            <a:pPr marL="0" indent="0">
              <a:buNone/>
            </a:pPr>
            <a:r>
              <a:rPr lang="en-US"/>
              <a:t>Ci3T Leadership Teams review screening data at the following levels:</a:t>
            </a:r>
          </a:p>
          <a:p>
            <a:r>
              <a:rPr lang="en-US" sz="2400"/>
              <a:t>Screening Practice </a:t>
            </a:r>
          </a:p>
          <a:p>
            <a:r>
              <a:rPr lang="en-US" sz="2400"/>
              <a:t>School-wide (e.g., Tier 1 efforts)</a:t>
            </a:r>
          </a:p>
          <a:p>
            <a:r>
              <a:rPr lang="en-US" sz="2400"/>
              <a:t>Grade or department (e.g., Tier 1 efforts, low-intensity strategies)</a:t>
            </a:r>
          </a:p>
          <a:p>
            <a:r>
              <a:rPr lang="en-US" sz="2400"/>
              <a:t>Class level (e.g., low-intensity strategies)</a:t>
            </a:r>
          </a:p>
          <a:p>
            <a:r>
              <a:rPr lang="en-US" sz="2400"/>
              <a:t>Individual student level (e.g., Tier 2 and Tier 3)</a:t>
            </a:r>
          </a:p>
        </p:txBody>
      </p:sp>
      <p:pic>
        <p:nvPicPr>
          <p:cNvPr id="4" name="Picture 3" descr="A hand holding a flashlight&#10;&#10;Description automatically generated">
            <a:extLst>
              <a:ext uri="{FF2B5EF4-FFF2-40B4-BE49-F238E27FC236}">
                <a16:creationId xmlns:a16="http://schemas.microsoft.com/office/drawing/2014/main" id="{C28679A2-5908-4CC4-5EF3-9BF4688257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40031572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FC31-6886-ED06-977D-27072AE9B6CE}"/>
              </a:ext>
            </a:extLst>
          </p:cNvPr>
          <p:cNvSpPr>
            <a:spLocks noGrp="1"/>
          </p:cNvSpPr>
          <p:nvPr>
            <p:ph type="title"/>
          </p:nvPr>
        </p:nvSpPr>
        <p:spPr/>
        <p:txBody>
          <a:bodyPr/>
          <a:lstStyle/>
          <a:p>
            <a:r>
              <a:rPr lang="en-US"/>
              <a:t>Academic Screening</a:t>
            </a:r>
          </a:p>
        </p:txBody>
      </p:sp>
      <p:pic>
        <p:nvPicPr>
          <p:cNvPr id="4" name="Picture 3" descr="A diagram of a variety of objects&#10;&#10;Description automatically generated with medium confidence">
            <a:extLst>
              <a:ext uri="{FF2B5EF4-FFF2-40B4-BE49-F238E27FC236}">
                <a16:creationId xmlns:a16="http://schemas.microsoft.com/office/drawing/2014/main" id="{62F45403-B985-7C49-BE15-FE1A53EA607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15016" y="2181859"/>
            <a:ext cx="10438784" cy="3202689"/>
          </a:xfrm>
          <a:prstGeom prst="rect">
            <a:avLst/>
          </a:prstGeom>
          <a:ln>
            <a:noFill/>
          </a:ln>
        </p:spPr>
      </p:pic>
      <p:sp>
        <p:nvSpPr>
          <p:cNvPr id="3" name="Rectangle">
            <a:extLst>
              <a:ext uri="{FF2B5EF4-FFF2-40B4-BE49-F238E27FC236}">
                <a16:creationId xmlns:a16="http://schemas.microsoft.com/office/drawing/2014/main" id="{0E73CFB2-68C4-6718-B3CF-5C4B70F4D664}"/>
              </a:ext>
            </a:extLst>
          </p:cNvPr>
          <p:cNvSpPr/>
          <p:nvPr/>
        </p:nvSpPr>
        <p:spPr>
          <a:xfrm>
            <a:off x="9022634" y="5386067"/>
            <a:ext cx="2476500" cy="914400"/>
          </a:xfrm>
          <a:prstGeom prst="roundRect">
            <a:avLst/>
          </a:prstGeom>
          <a:solidFill>
            <a:srgbClr val="4D4D4D"/>
          </a:solidFill>
          <a:ln w="12700" cap="flat" cmpd="sng" algn="ctr">
            <a:solidFill>
              <a:srgbClr val="4D4D4D">
                <a:shade val="1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Arial" panose="020B0604020202020204"/>
                <a:ea typeface="+mn-ea"/>
                <a:cs typeface="+mn-cs"/>
              </a:rPr>
              <a:t>2.3 Screening</a:t>
            </a:r>
          </a:p>
        </p:txBody>
      </p:sp>
      <p:pic>
        <p:nvPicPr>
          <p:cNvPr id="5" name="Picture" descr="Tiered Fidelity Inventory (TFI) Manual - Version 3">
            <a:extLst>
              <a:ext uri="{FF2B5EF4-FFF2-40B4-BE49-F238E27FC236}">
                <a16:creationId xmlns:a16="http://schemas.microsoft.com/office/drawing/2014/main" id="{230BA774-6A0D-7E58-D93A-B6A9A92CCD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9544" y="4798537"/>
            <a:ext cx="1472477" cy="1905560"/>
          </a:xfrm>
          <a:prstGeom prst="rect">
            <a:avLst/>
          </a:prstGeom>
        </p:spPr>
      </p:pic>
    </p:spTree>
    <p:extLst>
      <p:ext uri="{BB962C8B-B14F-4D97-AF65-F5344CB8AC3E}">
        <p14:creationId xmlns:p14="http://schemas.microsoft.com/office/powerpoint/2010/main" val="26896452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D67E0-E458-A20C-AB93-ADD3161A74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9642B-5898-DA3E-C6B5-F946E53EC997}"/>
              </a:ext>
            </a:extLst>
          </p:cNvPr>
          <p:cNvSpPr>
            <a:spLocks noGrp="1"/>
          </p:cNvSpPr>
          <p:nvPr>
            <p:ph type="title"/>
          </p:nvPr>
        </p:nvSpPr>
        <p:spPr/>
        <p:txBody>
          <a:bodyPr/>
          <a:lstStyle/>
          <a:p>
            <a:r>
              <a:rPr lang="en-US"/>
              <a:t>Reviewing Multiple Sources of Data in an Integrated Way</a:t>
            </a:r>
          </a:p>
        </p:txBody>
      </p:sp>
      <p:pic>
        <p:nvPicPr>
          <p:cNvPr id="9" name="Picture 8">
            <a:extLst>
              <a:ext uri="{FF2B5EF4-FFF2-40B4-BE49-F238E27FC236}">
                <a16:creationId xmlns:a16="http://schemas.microsoft.com/office/drawing/2014/main" id="{96BE2A57-F9C0-041A-4601-B38C185732B4}"/>
              </a:ext>
            </a:extLst>
          </p:cNvPr>
          <p:cNvPicPr>
            <a:picLocks noChangeAspect="1"/>
          </p:cNvPicPr>
          <p:nvPr/>
        </p:nvPicPr>
        <p:blipFill>
          <a:blip r:embed="rId2"/>
          <a:stretch>
            <a:fillRect/>
          </a:stretch>
        </p:blipFill>
        <p:spPr>
          <a:xfrm>
            <a:off x="903514" y="1864860"/>
            <a:ext cx="10384971" cy="3886116"/>
          </a:xfrm>
          <a:prstGeom prst="rect">
            <a:avLst/>
          </a:prstGeom>
          <a:ln>
            <a:solidFill>
              <a:schemeClr val="tx1"/>
            </a:solidFill>
          </a:ln>
        </p:spPr>
      </p:pic>
      <p:sp>
        <p:nvSpPr>
          <p:cNvPr id="10" name="Rectangle 9">
            <a:extLst>
              <a:ext uri="{FF2B5EF4-FFF2-40B4-BE49-F238E27FC236}">
                <a16:creationId xmlns:a16="http://schemas.microsoft.com/office/drawing/2014/main" id="{407F6D5A-C046-885F-CAD5-8F250DEF1126}"/>
              </a:ext>
            </a:extLst>
          </p:cNvPr>
          <p:cNvSpPr/>
          <p:nvPr/>
        </p:nvSpPr>
        <p:spPr>
          <a:xfrm>
            <a:off x="4114800" y="1777774"/>
            <a:ext cx="1190626"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41DB75-502D-B602-5592-B5CE776E3A23}"/>
              </a:ext>
            </a:extLst>
          </p:cNvPr>
          <p:cNvSpPr/>
          <p:nvPr/>
        </p:nvSpPr>
        <p:spPr>
          <a:xfrm>
            <a:off x="5419724" y="1777774"/>
            <a:ext cx="4467225"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8C8293-FBF2-C281-51A2-BA3EFF1DFE4C}"/>
              </a:ext>
            </a:extLst>
          </p:cNvPr>
          <p:cNvSpPr/>
          <p:nvPr/>
        </p:nvSpPr>
        <p:spPr>
          <a:xfrm>
            <a:off x="2924174" y="1777774"/>
            <a:ext cx="838201"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6E13E454-4DC6-33D9-00C5-231020399F27}"/>
              </a:ext>
            </a:extLst>
          </p:cNvPr>
          <p:cNvSpPr/>
          <p:nvPr/>
        </p:nvSpPr>
        <p:spPr>
          <a:xfrm>
            <a:off x="2238375" y="5906696"/>
            <a:ext cx="1524000" cy="36195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attendance</a:t>
            </a:r>
          </a:p>
        </p:txBody>
      </p:sp>
      <p:sp>
        <p:nvSpPr>
          <p:cNvPr id="14" name="Rectangle: Rounded Corners 13">
            <a:extLst>
              <a:ext uri="{FF2B5EF4-FFF2-40B4-BE49-F238E27FC236}">
                <a16:creationId xmlns:a16="http://schemas.microsoft.com/office/drawing/2014/main" id="{FC8C99F0-FCBF-7D0A-EBDD-0D04BD5D26DC}"/>
              </a:ext>
            </a:extLst>
          </p:cNvPr>
          <p:cNvSpPr/>
          <p:nvPr/>
        </p:nvSpPr>
        <p:spPr>
          <a:xfrm>
            <a:off x="3948113" y="5925147"/>
            <a:ext cx="1524000"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behavior</a:t>
            </a:r>
          </a:p>
          <a:p>
            <a:pPr algn="ctr"/>
            <a:r>
              <a:rPr lang="en-US"/>
              <a:t>screening</a:t>
            </a:r>
          </a:p>
        </p:txBody>
      </p:sp>
      <p:sp>
        <p:nvSpPr>
          <p:cNvPr id="15" name="Rectangle: Rounded Corners 14">
            <a:extLst>
              <a:ext uri="{FF2B5EF4-FFF2-40B4-BE49-F238E27FC236}">
                <a16:creationId xmlns:a16="http://schemas.microsoft.com/office/drawing/2014/main" id="{DA07B747-3433-8B07-4FCE-F2A05481830F}"/>
              </a:ext>
            </a:extLst>
          </p:cNvPr>
          <p:cNvSpPr/>
          <p:nvPr/>
        </p:nvSpPr>
        <p:spPr>
          <a:xfrm>
            <a:off x="6215063" y="5925147"/>
            <a:ext cx="3052762"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academic screening</a:t>
            </a:r>
          </a:p>
        </p:txBody>
      </p:sp>
    </p:spTree>
    <p:extLst>
      <p:ext uri="{BB962C8B-B14F-4D97-AF65-F5344CB8AC3E}">
        <p14:creationId xmlns:p14="http://schemas.microsoft.com/office/powerpoint/2010/main" val="311665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2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125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125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29ABA-58A4-36E8-D5DF-A2E4FB260D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910FE4-A105-AAD3-659E-A65E4A2F8405}"/>
              </a:ext>
            </a:extLst>
          </p:cNvPr>
          <p:cNvSpPr>
            <a:spLocks noGrp="1"/>
          </p:cNvSpPr>
          <p:nvPr>
            <p:ph type="title"/>
          </p:nvPr>
        </p:nvSpPr>
        <p:spPr/>
        <p:txBody>
          <a:bodyPr/>
          <a:lstStyle/>
          <a:p>
            <a:r>
              <a:rPr lang="en-US"/>
              <a:t>Sharing Systematic Screening Data</a:t>
            </a:r>
          </a:p>
        </p:txBody>
      </p:sp>
      <p:sp>
        <p:nvSpPr>
          <p:cNvPr id="3" name="Content Placeholder 2">
            <a:extLst>
              <a:ext uri="{FF2B5EF4-FFF2-40B4-BE49-F238E27FC236}">
                <a16:creationId xmlns:a16="http://schemas.microsoft.com/office/drawing/2014/main" id="{0FC1E361-48FD-04F6-57C7-CCE89CC6361B}"/>
              </a:ext>
            </a:extLst>
          </p:cNvPr>
          <p:cNvSpPr>
            <a:spLocks noGrp="1"/>
          </p:cNvSpPr>
          <p:nvPr>
            <p:ph idx="1"/>
          </p:nvPr>
        </p:nvSpPr>
        <p:spPr>
          <a:xfrm>
            <a:off x="838200" y="1825625"/>
            <a:ext cx="10662920" cy="4351338"/>
          </a:xfrm>
        </p:spPr>
        <p:txBody>
          <a:bodyPr>
            <a:normAutofit/>
          </a:bodyPr>
          <a:lstStyle/>
          <a:p>
            <a:pPr marL="0" indent="0">
              <a:buNone/>
            </a:pPr>
            <a:r>
              <a:rPr lang="en-US"/>
              <a:t>Once academic and behavior screening data are collected, data are shared at the:</a:t>
            </a:r>
          </a:p>
          <a:p>
            <a:r>
              <a:rPr lang="en-US" sz="2400"/>
              <a:t>School-wide (e.g., Tier 1 efforts)</a:t>
            </a:r>
          </a:p>
          <a:p>
            <a:r>
              <a:rPr lang="en-US" sz="2400"/>
              <a:t>Grade or department (e.g., Tier 1 efforts, low-intensity strategies)</a:t>
            </a:r>
          </a:p>
          <a:p>
            <a:r>
              <a:rPr lang="en-US" sz="2400"/>
              <a:t>Class level (e.g., low-intensity strategies)</a:t>
            </a:r>
          </a:p>
          <a:p>
            <a:r>
              <a:rPr lang="en-US" sz="2400"/>
              <a:t>Individual student level (e.g., Tier 2 and Tier 3)</a:t>
            </a:r>
          </a:p>
        </p:txBody>
      </p:sp>
      <p:pic>
        <p:nvPicPr>
          <p:cNvPr id="5" name="Picture 4" descr="A screenshot of a computer&#10;&#10;Description automatically generated">
            <a:extLst>
              <a:ext uri="{FF2B5EF4-FFF2-40B4-BE49-F238E27FC236}">
                <a16:creationId xmlns:a16="http://schemas.microsoft.com/office/drawing/2014/main" id="{FCB5E23B-4CA9-3574-E9A4-784831DD2D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5340" y="4936102"/>
            <a:ext cx="5628640" cy="1556773"/>
          </a:xfrm>
          <a:prstGeom prst="rect">
            <a:avLst/>
          </a:prstGeom>
          <a:ln>
            <a:solidFill>
              <a:schemeClr val="tx1"/>
            </a:solidFill>
          </a:ln>
        </p:spPr>
      </p:pic>
      <p:pic>
        <p:nvPicPr>
          <p:cNvPr id="4" name="Picture 3" descr="A hand holding a flashlight&#10;&#10;Description automatically generated">
            <a:extLst>
              <a:ext uri="{FF2B5EF4-FFF2-40B4-BE49-F238E27FC236}">
                <a16:creationId xmlns:a16="http://schemas.microsoft.com/office/drawing/2014/main" id="{1528ED89-F938-44F4-BC41-DB7669F121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3960015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9927B3F7-E306-CDAE-C2C1-A52BEF7AA1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377"/>
          <a:stretch/>
        </p:blipFill>
        <p:spPr>
          <a:xfrm>
            <a:off x="2683040" y="1505412"/>
            <a:ext cx="7358991" cy="5158444"/>
          </a:xfrm>
          <a:prstGeom prst="rect">
            <a:avLst/>
          </a:prstGeom>
        </p:spPr>
      </p:pic>
      <p:sp>
        <p:nvSpPr>
          <p:cNvPr id="7" name="Rectangle 6">
            <a:extLst>
              <a:ext uri="{FF2B5EF4-FFF2-40B4-BE49-F238E27FC236}">
                <a16:creationId xmlns:a16="http://schemas.microsoft.com/office/drawing/2014/main" id="{2D378C1D-F90A-1E9B-855A-A23BA6CB0546}"/>
              </a:ext>
            </a:extLst>
          </p:cNvPr>
          <p:cNvSpPr/>
          <p:nvPr/>
        </p:nvSpPr>
        <p:spPr>
          <a:xfrm>
            <a:off x="2683040" y="320040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58FB2CED-AC05-FE02-6533-BD4D23CA9427}"/>
              </a:ext>
            </a:extLst>
          </p:cNvPr>
          <p:cNvSpPr>
            <a:spLocks noGrp="1"/>
          </p:cNvSpPr>
          <p:nvPr>
            <p:ph type="title"/>
          </p:nvPr>
        </p:nvSpPr>
        <p:spPr/>
        <p:txBody>
          <a:bodyPr/>
          <a:lstStyle/>
          <a:p>
            <a:r>
              <a:rPr lang="en-US">
                <a:effectLst/>
                <a:latin typeface="Segoe UI" panose="020B0502040204020203" pitchFamily="34" charset="0"/>
              </a:rPr>
              <a:t>Enhanced Ci3T Implementation Series and Delivery</a:t>
            </a:r>
            <a:endParaRPr lang="en-US"/>
          </a:p>
        </p:txBody>
      </p:sp>
    </p:spTree>
    <p:extLst>
      <p:ext uri="{BB962C8B-B14F-4D97-AF65-F5344CB8AC3E}">
        <p14:creationId xmlns:p14="http://schemas.microsoft.com/office/powerpoint/2010/main" val="266679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C8FC9-89F2-6EA3-9183-8F0984F632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911BD8-2A62-44E6-A0C9-DE09C8395A06}"/>
              </a:ext>
            </a:extLst>
          </p:cNvPr>
          <p:cNvSpPr>
            <a:spLocks noGrp="1"/>
          </p:cNvSpPr>
          <p:nvPr>
            <p:ph type="title"/>
          </p:nvPr>
        </p:nvSpPr>
        <p:spPr/>
        <p:txBody>
          <a:bodyPr>
            <a:normAutofit/>
          </a:bodyPr>
          <a:lstStyle/>
          <a:p>
            <a:r>
              <a:rPr lang="en-US" sz="4000"/>
              <a:t>Accessing Professional Learning Materials</a:t>
            </a:r>
          </a:p>
        </p:txBody>
      </p:sp>
      <p:sp>
        <p:nvSpPr>
          <p:cNvPr id="7" name="Rectangle 6">
            <a:extLst>
              <a:ext uri="{FF2B5EF4-FFF2-40B4-BE49-F238E27FC236}">
                <a16:creationId xmlns:a16="http://schemas.microsoft.com/office/drawing/2014/main" id="{4490EDBE-99D9-E24F-6DF3-70DB32C407AE}"/>
              </a:ext>
            </a:extLst>
          </p:cNvPr>
          <p:cNvSpPr/>
          <p:nvPr/>
        </p:nvSpPr>
        <p:spPr>
          <a:xfrm>
            <a:off x="838199" y="1364802"/>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ci3t.org/imp</a:t>
            </a:r>
          </a:p>
        </p:txBody>
      </p:sp>
      <p:pic>
        <p:nvPicPr>
          <p:cNvPr id="4" name="Picture 3">
            <a:extLst>
              <a:ext uri="{FF2B5EF4-FFF2-40B4-BE49-F238E27FC236}">
                <a16:creationId xmlns:a16="http://schemas.microsoft.com/office/drawing/2014/main" id="{6A205288-7512-8233-C106-41E9B44F734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3" b="-136"/>
          <a:stretch>
            <a:fillRect/>
          </a:stretch>
        </p:blipFill>
        <p:spPr>
          <a:xfrm>
            <a:off x="925008" y="1941902"/>
            <a:ext cx="5414921" cy="4923455"/>
          </a:xfrm>
          <a:prstGeom prst="rect">
            <a:avLst/>
          </a:prstGeom>
        </p:spPr>
      </p:pic>
      <p:grpSp>
        <p:nvGrpSpPr>
          <p:cNvPr id="8" name="Group 7">
            <a:extLst>
              <a:ext uri="{FF2B5EF4-FFF2-40B4-BE49-F238E27FC236}">
                <a16:creationId xmlns:a16="http://schemas.microsoft.com/office/drawing/2014/main" id="{5B79E362-CBB6-F4BF-2E88-9DC0E7FDF1CA}"/>
              </a:ext>
            </a:extLst>
          </p:cNvPr>
          <p:cNvGrpSpPr/>
          <p:nvPr/>
        </p:nvGrpSpPr>
        <p:grpSpPr>
          <a:xfrm>
            <a:off x="6629890" y="1583280"/>
            <a:ext cx="4766589" cy="4909595"/>
            <a:chOff x="6629890" y="1583280"/>
            <a:chExt cx="4766589" cy="4909595"/>
          </a:xfrm>
        </p:grpSpPr>
        <p:pic>
          <p:nvPicPr>
            <p:cNvPr id="3" name="Picture 2" descr="A screenshot of a computer&#10;&#10;AI-generated content may be incorrect.">
              <a:extLst>
                <a:ext uri="{FF2B5EF4-FFF2-40B4-BE49-F238E27FC236}">
                  <a16:creationId xmlns:a16="http://schemas.microsoft.com/office/drawing/2014/main" id="{20705A3E-92CC-73D6-77D4-53CEEEBEE1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658" y="1583280"/>
              <a:ext cx="4602482" cy="4909595"/>
            </a:xfrm>
            <a:prstGeom prst="rect">
              <a:avLst/>
            </a:prstGeom>
          </p:spPr>
        </p:pic>
        <p:sp>
          <p:nvSpPr>
            <p:cNvPr id="5" name="Yellow Box">
              <a:extLst>
                <a:ext uri="{FF2B5EF4-FFF2-40B4-BE49-F238E27FC236}">
                  <a16:creationId xmlns:a16="http://schemas.microsoft.com/office/drawing/2014/main" id="{C930CA4B-7859-1898-FA32-70219B4A03A1}"/>
                </a:ext>
              </a:extLst>
            </p:cNvPr>
            <p:cNvSpPr/>
            <p:nvPr/>
          </p:nvSpPr>
          <p:spPr>
            <a:xfrm>
              <a:off x="6629890" y="5274720"/>
              <a:ext cx="4766589" cy="42374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78794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70486-0FB9-1134-AE04-A0DA9E0577C4}"/>
            </a:ext>
          </a:extLst>
        </p:cNvPr>
        <p:cNvGrpSpPr/>
        <p:nvPr/>
      </p:nvGrpSpPr>
      <p:grpSpPr>
        <a:xfrm>
          <a:off x="0" y="0"/>
          <a:ext cx="0" cy="0"/>
          <a:chOff x="0" y="0"/>
          <a:chExt cx="0" cy="0"/>
        </a:xfrm>
      </p:grpSpPr>
      <p:graphicFrame>
        <p:nvGraphicFramePr>
          <p:cNvPr id="17" name="Table 6">
            <a:extLst>
              <a:ext uri="{FF2B5EF4-FFF2-40B4-BE49-F238E27FC236}">
                <a16:creationId xmlns:a16="http://schemas.microsoft.com/office/drawing/2014/main" id="{4B71F325-F65C-F4C8-B004-929520BF5D13}"/>
              </a:ext>
            </a:extLst>
          </p:cNvPr>
          <p:cNvGraphicFramePr>
            <a:graphicFrameLocks noGrp="1"/>
          </p:cNvGraphicFramePr>
          <p:nvPr>
            <p:extLst>
              <p:ext uri="{D42A27DB-BD31-4B8C-83A1-F6EECF244321}">
                <p14:modId xmlns:p14="http://schemas.microsoft.com/office/powerpoint/2010/main" val="2512573082"/>
              </p:ext>
            </p:extLst>
          </p:nvPr>
        </p:nvGraphicFramePr>
        <p:xfrm>
          <a:off x="693823" y="589022"/>
          <a:ext cx="6814358" cy="5590713"/>
        </p:xfrm>
        <a:graphic>
          <a:graphicData uri="http://schemas.openxmlformats.org/drawingml/2006/table">
            <a:tbl>
              <a:tblPr firstRow="1" bandRow="1">
                <a:tableStyleId>{5C22544A-7EE6-4342-B048-85BDC9FD1C3A}</a:tableStyleId>
              </a:tblPr>
              <a:tblGrid>
                <a:gridCol w="6814358">
                  <a:extLst>
                    <a:ext uri="{9D8B030D-6E8A-4147-A177-3AD203B41FA5}">
                      <a16:colId xmlns:a16="http://schemas.microsoft.com/office/drawing/2014/main" val="659750370"/>
                    </a:ext>
                  </a:extLst>
                </a:gridCol>
              </a:tblGrid>
              <a:tr h="599005">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a:solidFill>
                            <a:schemeClr val="bg1"/>
                          </a:solidFill>
                        </a:rPr>
                        <a:t>At your next Ci3T Leadership Team Meeting…</a:t>
                      </a:r>
                    </a:p>
                  </a:txBody>
                  <a:tcPr>
                    <a:solidFill>
                      <a:schemeClr val="accent5"/>
                    </a:solidFill>
                  </a:tcPr>
                </a:tc>
                <a:extLst>
                  <a:ext uri="{0D108BD9-81ED-4DB2-BD59-A6C34878D82A}">
                    <a16:rowId xmlns:a16="http://schemas.microsoft.com/office/drawing/2014/main" val="2349869466"/>
                  </a:ext>
                </a:extLst>
              </a:tr>
              <a:tr h="4991708">
                <a:tc>
                  <a:txBody>
                    <a:bodyPr/>
                    <a:lstStyle/>
                    <a:p>
                      <a:pPr marL="457200" indent="-457200">
                        <a:buFont typeface="Arial" panose="020B0604020202020204" pitchFamily="34" charset="0"/>
                        <a:buChar char="•"/>
                      </a:pPr>
                      <a:r>
                        <a:rPr lang="en-US" sz="2400"/>
                        <a:t>Use the </a:t>
                      </a:r>
                      <a:r>
                        <a:rPr lang="en-US" sz="2400" i="1"/>
                        <a:t>Working with Your Screening Data Handout </a:t>
                      </a:r>
                      <a:r>
                        <a:rPr lang="en-US" sz="2400"/>
                        <a:t>to review Spring screening data</a:t>
                      </a:r>
                    </a:p>
                    <a:p>
                      <a:pPr marL="1257300" lvl="2" indent="-342900">
                        <a:buFont typeface="Arial" panose="020B0604020202020204" pitchFamily="34" charset="0"/>
                        <a:buChar char="•"/>
                      </a:pPr>
                      <a:r>
                        <a:rPr lang="en-US" sz="2400"/>
                        <a:t>Where are there strengths or bright spots?</a:t>
                      </a:r>
                    </a:p>
                    <a:p>
                      <a:pPr marL="1257300" lvl="2" indent="-342900">
                        <a:buFont typeface="Arial" panose="020B0604020202020204" pitchFamily="34" charset="0"/>
                        <a:buChar char="•"/>
                      </a:pPr>
                      <a:r>
                        <a:rPr lang="en-US" sz="2400"/>
                        <a:t>What are the greatest areas of need?</a:t>
                      </a:r>
                    </a:p>
                    <a:p>
                      <a:pPr marL="1714500" lvl="3" indent="-342900">
                        <a:buFont typeface="Arial" panose="020B0604020202020204" pitchFamily="34" charset="0"/>
                        <a:buChar char="•"/>
                      </a:pPr>
                      <a:r>
                        <a:rPr lang="en-US" sz="2000"/>
                        <a:t>School-level (e.g., Tier 1)?</a:t>
                      </a:r>
                    </a:p>
                    <a:p>
                      <a:pPr marL="1714500" lvl="3" indent="-342900">
                        <a:buFont typeface="Arial" panose="020B0604020202020204" pitchFamily="34" charset="0"/>
                        <a:buChar char="•"/>
                      </a:pPr>
                      <a:r>
                        <a:rPr lang="en-US" sz="2000"/>
                        <a:t>Grade or department level (e.g., Tier 1, low intensity strategies)?</a:t>
                      </a:r>
                    </a:p>
                    <a:p>
                      <a:pPr marL="1714500" lvl="3" indent="-342900">
                        <a:buFont typeface="Arial" panose="020B0604020202020204" pitchFamily="34" charset="0"/>
                        <a:buChar char="•"/>
                      </a:pPr>
                      <a:r>
                        <a:rPr lang="en-US" sz="2000"/>
                        <a:t>Classroom level (e.g., low intensity strategies)?</a:t>
                      </a:r>
                    </a:p>
                    <a:p>
                      <a:pPr marL="1714500" lvl="3" indent="-342900">
                        <a:buFont typeface="Arial" panose="020B0604020202020204" pitchFamily="34" charset="0"/>
                        <a:buChar char="•"/>
                      </a:pPr>
                      <a:r>
                        <a:rPr lang="en-US" sz="2000"/>
                        <a:t>Student-level (e.g., Tier 2 &amp; Tier 3)</a:t>
                      </a:r>
                    </a:p>
                    <a:p>
                      <a:pPr marL="342900" lvl="0" indent="-342900">
                        <a:buFont typeface="Arial" panose="020B0604020202020204" pitchFamily="34" charset="0"/>
                        <a:buChar char="•"/>
                      </a:pPr>
                      <a:r>
                        <a:rPr lang="en-US" sz="2400"/>
                        <a:t>Determine when and how to share Spring screening data with faculty and staff</a:t>
                      </a:r>
                    </a:p>
                  </a:txBody>
                  <a:tcPr>
                    <a:solidFill>
                      <a:srgbClr val="DDE7F0"/>
                    </a:solidFill>
                  </a:tcPr>
                </a:tc>
                <a:extLst>
                  <a:ext uri="{0D108BD9-81ED-4DB2-BD59-A6C34878D82A}">
                    <a16:rowId xmlns:a16="http://schemas.microsoft.com/office/drawing/2014/main" val="927646794"/>
                  </a:ext>
                </a:extLst>
              </a:tr>
            </a:tbl>
          </a:graphicData>
        </a:graphic>
      </p:graphicFrame>
      <p:pic>
        <p:nvPicPr>
          <p:cNvPr id="5" name="Graphic 4" descr="Daily calendar outline">
            <a:extLst>
              <a:ext uri="{FF2B5EF4-FFF2-40B4-BE49-F238E27FC236}">
                <a16:creationId xmlns:a16="http://schemas.microsoft.com/office/drawing/2014/main" id="{092741D7-B415-4690-1BC2-E2C11CD208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4304" y="4772686"/>
            <a:ext cx="1631004" cy="1631004"/>
          </a:xfrm>
          <a:prstGeom prst="rect">
            <a:avLst/>
          </a:prstGeom>
        </p:spPr>
      </p:pic>
      <p:pic>
        <p:nvPicPr>
          <p:cNvPr id="7" name="Picture 6">
            <a:extLst>
              <a:ext uri="{FF2B5EF4-FFF2-40B4-BE49-F238E27FC236}">
                <a16:creationId xmlns:a16="http://schemas.microsoft.com/office/drawing/2014/main" id="{AA5EF4D3-FCDC-55A3-023F-635A3097DC1D}"/>
              </a:ext>
            </a:extLst>
          </p:cNvPr>
          <p:cNvPicPr>
            <a:picLocks noChangeAspect="1"/>
          </p:cNvPicPr>
          <p:nvPr/>
        </p:nvPicPr>
        <p:blipFill>
          <a:blip r:embed="rId5" cstate="screen">
            <a:extLst>
              <a:ext uri="{28A0092B-C50C-407E-A947-70E740481C1C}">
                <a14:useLocalDpi xmlns:a14="http://schemas.microsoft.com/office/drawing/2010/main"/>
              </a:ext>
            </a:extLst>
          </a:blip>
          <a:srcRect l="2847" t="1954" r="3913" b="1730"/>
          <a:stretch/>
        </p:blipFill>
        <p:spPr>
          <a:xfrm>
            <a:off x="7763519" y="589022"/>
            <a:ext cx="3197737" cy="4267200"/>
          </a:xfrm>
          <a:prstGeom prst="rect">
            <a:avLst/>
          </a:prstGeom>
          <a:ln>
            <a:solidFill>
              <a:schemeClr val="tx1"/>
            </a:solidFill>
          </a:ln>
        </p:spPr>
      </p:pic>
      <p:pic>
        <p:nvPicPr>
          <p:cNvPr id="6" name="Picture 5" descr="Table&#10;&#10;Description automatically generated">
            <a:extLst>
              <a:ext uri="{FF2B5EF4-FFF2-40B4-BE49-F238E27FC236}">
                <a16:creationId xmlns:a16="http://schemas.microsoft.com/office/drawing/2014/main" id="{C35CFAF1-42B8-1D20-763D-2A2C4336268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15308" y="3219930"/>
            <a:ext cx="2082870" cy="2695478"/>
          </a:xfrm>
          <a:prstGeom prst="rect">
            <a:avLst/>
          </a:prstGeom>
          <a:ln>
            <a:solidFill>
              <a:schemeClr val="tx1"/>
            </a:solidFill>
          </a:ln>
        </p:spPr>
      </p:pic>
    </p:spTree>
    <p:extLst>
      <p:ext uri="{BB962C8B-B14F-4D97-AF65-F5344CB8AC3E}">
        <p14:creationId xmlns:p14="http://schemas.microsoft.com/office/powerpoint/2010/main" val="28167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8086-9B58-6422-43CB-2B64D4ABF43C}"/>
              </a:ext>
            </a:extLst>
          </p:cNvPr>
          <p:cNvSpPr>
            <a:spLocks noGrp="1"/>
          </p:cNvSpPr>
          <p:nvPr>
            <p:ph type="title"/>
          </p:nvPr>
        </p:nvSpPr>
        <p:spPr/>
        <p:txBody>
          <a:bodyPr/>
          <a:lstStyle/>
          <a:p>
            <a:r>
              <a:rPr lang="en-US"/>
              <a:t>Planning for the Year Ahead 2026-2027</a:t>
            </a:r>
          </a:p>
        </p:txBody>
      </p:sp>
      <p:sp>
        <p:nvSpPr>
          <p:cNvPr id="3" name="Text Placeholder 2">
            <a:extLst>
              <a:ext uri="{FF2B5EF4-FFF2-40B4-BE49-F238E27FC236}">
                <a16:creationId xmlns:a16="http://schemas.microsoft.com/office/drawing/2014/main" id="{D8D8D176-2E08-C48C-6BD3-A8C2719FA493}"/>
              </a:ext>
            </a:extLst>
          </p:cNvPr>
          <p:cNvSpPr>
            <a:spLocks noGrp="1"/>
          </p:cNvSpPr>
          <p:nvPr>
            <p:ph type="body" idx="1"/>
          </p:nvPr>
        </p:nvSpPr>
        <p:spPr/>
        <p:txBody>
          <a:bodyPr>
            <a:normAutofit/>
          </a:bodyPr>
          <a:lstStyle/>
          <a:p>
            <a:r>
              <a:rPr lang="en-US" sz="1800"/>
              <a:t>Review 2025-2026 data: Treatment integrity, social validity, screening, attendance</a:t>
            </a:r>
          </a:p>
          <a:p>
            <a:r>
              <a:rPr lang="en-US" sz="1800"/>
              <a:t>Review Your Ci3T Implementation Manual for 2026-2027</a:t>
            </a:r>
          </a:p>
          <a:p>
            <a:r>
              <a:rPr lang="en-US" sz="1800"/>
              <a:t>Incorporate revisions provided by your district: Ci3T District Masters – Updates</a:t>
            </a:r>
          </a:p>
          <a:p>
            <a:r>
              <a:rPr lang="en-US" sz="1800"/>
              <a:t>Use 2025-2026 data to inform revision for your Ci3T Implementation Manual </a:t>
            </a:r>
          </a:p>
        </p:txBody>
      </p:sp>
      <p:sp>
        <p:nvSpPr>
          <p:cNvPr id="9" name="Rectangle">
            <a:extLst>
              <a:ext uri="{FF2B5EF4-FFF2-40B4-BE49-F238E27FC236}">
                <a16:creationId xmlns:a16="http://schemas.microsoft.com/office/drawing/2014/main" id="{E6EC19A9-06B8-C020-D9A9-B8B2838DC95A}"/>
              </a:ext>
            </a:extLst>
          </p:cNvPr>
          <p:cNvSpPr/>
          <p:nvPr/>
        </p:nvSpPr>
        <p:spPr>
          <a:xfrm>
            <a:off x="844550" y="5548729"/>
            <a:ext cx="10049812" cy="1158874"/>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bg1"/>
                </a:solidFill>
              </a:rPr>
              <a:t>1.12 SCHOOLWIDE PROFESSIONAL DEVELOPMENT AND COACHING</a:t>
            </a:r>
          </a:p>
          <a:p>
            <a:r>
              <a:rPr lang="en-US" sz="1400" dirty="0">
                <a:solidFill>
                  <a:schemeClr val="bg1"/>
                </a:solidFill>
              </a:rPr>
              <a:t>Tier 1 leadership team develops, documents, and implements a comprehensive, data-informed, and differentiated professional development system (PBIS/MTSS for staff), supported by adequate FTE and aligned to other relevant school initiatives, that includes initial and ongoing training, coaching, and supportive performance feedback to all school or community-employed faculty/staff on foundational knowledge and Tier 1 practices (items 1.3-1.9).</a:t>
            </a:r>
          </a:p>
        </p:txBody>
      </p:sp>
      <p:pic>
        <p:nvPicPr>
          <p:cNvPr id="10" name="Picture 9" descr="Tiered Fidelity Inventory (TFI) Manual - Version 3">
            <a:extLst>
              <a:ext uri="{FF2B5EF4-FFF2-40B4-BE49-F238E27FC236}">
                <a16:creationId xmlns:a16="http://schemas.microsoft.com/office/drawing/2014/main" id="{1B2CA693-C3F3-5893-EB7B-07641D70F6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5478" y="4878803"/>
            <a:ext cx="1410268" cy="1828800"/>
          </a:xfrm>
          <a:prstGeom prst="rect">
            <a:avLst/>
          </a:prstGeom>
        </p:spPr>
      </p:pic>
    </p:spTree>
    <p:extLst>
      <p:ext uri="{BB962C8B-B14F-4D97-AF65-F5344CB8AC3E}">
        <p14:creationId xmlns:p14="http://schemas.microsoft.com/office/powerpoint/2010/main" val="231733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A5CDB-8D60-C901-90EE-D56AA1F9F4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89F4FF-FDDE-AB39-8497-E7EBDE7ABBEE}"/>
              </a:ext>
            </a:extLst>
          </p:cNvPr>
          <p:cNvSpPr>
            <a:spLocks noGrp="1"/>
          </p:cNvSpPr>
          <p:nvPr>
            <p:ph type="title"/>
          </p:nvPr>
        </p:nvSpPr>
        <p:spPr/>
        <p:txBody>
          <a:bodyPr/>
          <a:lstStyle/>
          <a:p>
            <a:r>
              <a:rPr lang="en-US"/>
              <a:t>Session Outcomes</a:t>
            </a:r>
          </a:p>
        </p:txBody>
      </p:sp>
      <p:sp>
        <p:nvSpPr>
          <p:cNvPr id="3" name="Content Placeholder 2">
            <a:extLst>
              <a:ext uri="{FF2B5EF4-FFF2-40B4-BE49-F238E27FC236}">
                <a16:creationId xmlns:a16="http://schemas.microsoft.com/office/drawing/2014/main" id="{E548D36C-5F5B-FD16-E86F-65545EDD73BC}"/>
              </a:ext>
            </a:extLst>
          </p:cNvPr>
          <p:cNvSpPr>
            <a:spLocks noGrp="1"/>
          </p:cNvSpPr>
          <p:nvPr>
            <p:ph idx="1"/>
          </p:nvPr>
        </p:nvSpPr>
        <p:spPr/>
        <p:txBody>
          <a:bodyPr>
            <a:noAutofit/>
          </a:bodyPr>
          <a:lstStyle/>
          <a:p>
            <a:pPr marL="342900" marR="0" lvl="0" indent="-342900">
              <a:lnSpc>
                <a:spcPct val="100000"/>
              </a:lnSpc>
              <a:spcBef>
                <a:spcPts val="0"/>
              </a:spcBef>
              <a:spcAft>
                <a:spcPts val="0"/>
              </a:spcAft>
              <a:buFont typeface="+mj-lt"/>
              <a:buAutoNum type="arabicPeriod"/>
            </a:pPr>
            <a:r>
              <a:rPr lang="en-US" sz="2600"/>
              <a:t>Interpret social validity, treatment integrity, and spring screening data at the school- and classroom-level to identify successes and focus areas relative to Ci3T implementation.</a:t>
            </a:r>
          </a:p>
          <a:p>
            <a:pPr marL="457200" marR="0" lvl="0" indent="-457200">
              <a:lnSpc>
                <a:spcPct val="100000"/>
              </a:lnSpc>
              <a:spcBef>
                <a:spcPts val="0"/>
              </a:spcBef>
              <a:spcAft>
                <a:spcPts val="0"/>
              </a:spcAft>
              <a:buFont typeface="+mj-lt"/>
              <a:buAutoNum type="arabicPeriod"/>
            </a:pPr>
            <a:endParaRPr lang="en-US" sz="1600"/>
          </a:p>
          <a:p>
            <a:pPr marL="342900" indent="-342900">
              <a:lnSpc>
                <a:spcPct val="100000"/>
              </a:lnSpc>
              <a:spcBef>
                <a:spcPts val="0"/>
              </a:spcBef>
              <a:buFont typeface="+mj-lt"/>
              <a:buAutoNum type="arabicPeriod"/>
            </a:pPr>
            <a:r>
              <a:rPr lang="en-US" sz="2600"/>
              <a:t>Develop corresponding professional learning opportunities to empower faculty and staff with effective practices to inform instruction at each level of prevention (e.g., Tier 1, low-intensity strategies, Tier 2 and Tier 3 interventions) according to needs identified in social validity, treatment integrity, and spring screening data. </a:t>
            </a:r>
          </a:p>
        </p:txBody>
      </p:sp>
      <p:sp>
        <p:nvSpPr>
          <p:cNvPr id="4" name="Rectangle 3">
            <a:extLst>
              <a:ext uri="{FF2B5EF4-FFF2-40B4-BE49-F238E27FC236}">
                <a16:creationId xmlns:a16="http://schemas.microsoft.com/office/drawing/2014/main" id="{25C4008F-23E6-89AC-DBF2-F94EFC0D2F4A}"/>
              </a:ext>
            </a:extLst>
          </p:cNvPr>
          <p:cNvSpPr/>
          <p:nvPr/>
        </p:nvSpPr>
        <p:spPr>
          <a:xfrm>
            <a:off x="691816" y="3243541"/>
            <a:ext cx="10808368" cy="2481077"/>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descr="A screenshot of a computer&#10;&#10;Description automatically generated">
            <a:extLst>
              <a:ext uri="{FF2B5EF4-FFF2-40B4-BE49-F238E27FC236}">
                <a16:creationId xmlns:a16="http://schemas.microsoft.com/office/drawing/2014/main" id="{31714BAF-4ED1-31C5-EE11-38C57FDC3F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80646" y="5400089"/>
            <a:ext cx="1891037" cy="1325563"/>
          </a:xfrm>
          <a:prstGeom prst="rect">
            <a:avLst/>
          </a:prstGeom>
        </p:spPr>
      </p:pic>
    </p:spTree>
    <p:extLst>
      <p:ext uri="{BB962C8B-B14F-4D97-AF65-F5344CB8AC3E}">
        <p14:creationId xmlns:p14="http://schemas.microsoft.com/office/powerpoint/2010/main" val="5801261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8ECD-7248-BF1D-A879-79EC24522C1B}"/>
              </a:ext>
            </a:extLst>
          </p:cNvPr>
          <p:cNvSpPr>
            <a:spLocks noGrp="1"/>
          </p:cNvSpPr>
          <p:nvPr>
            <p:ph type="title"/>
          </p:nvPr>
        </p:nvSpPr>
        <p:spPr/>
        <p:txBody>
          <a:bodyPr/>
          <a:lstStyle/>
          <a:p>
            <a:r>
              <a:rPr lang="en-US"/>
              <a:t>Action Planning</a:t>
            </a:r>
          </a:p>
        </p:txBody>
      </p:sp>
      <p:pic>
        <p:nvPicPr>
          <p:cNvPr id="4" name="Picture 3" descr="Graphical user interface, application&#10;&#10;Description automatically generated">
            <a:extLst>
              <a:ext uri="{FF2B5EF4-FFF2-40B4-BE49-F238E27FC236}">
                <a16:creationId xmlns:a16="http://schemas.microsoft.com/office/drawing/2014/main" id="{FBB92B0B-CF28-A8F6-473E-661FA76949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52" t="12041" r="6966" b="27668"/>
          <a:stretch/>
        </p:blipFill>
        <p:spPr>
          <a:xfrm>
            <a:off x="1036792" y="1476709"/>
            <a:ext cx="9298334" cy="5044025"/>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5" name="Picture 4" descr="Table&#10;&#10;Description automatically generated">
            <a:extLst>
              <a:ext uri="{FF2B5EF4-FFF2-40B4-BE49-F238E27FC236}">
                <a16:creationId xmlns:a16="http://schemas.microsoft.com/office/drawing/2014/main" id="{68533E8F-4EEF-0FDF-A5E9-B06CBE3EC1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78836" y="0"/>
            <a:ext cx="1413164" cy="1828800"/>
          </a:xfrm>
          <a:prstGeom prst="rect">
            <a:avLst/>
          </a:prstGeom>
          <a:ln w="9525">
            <a:solidFill>
              <a:schemeClr val="tx1">
                <a:lumMod val="50000"/>
                <a:lumOff val="50000"/>
              </a:schemeClr>
            </a:solidFill>
          </a:ln>
          <a:effectLst>
            <a:outerShdw blurRad="50800" dist="38100" dir="13500000" algn="br" rotWithShape="0">
              <a:prstClr val="black">
                <a:alpha val="10000"/>
              </a:prstClr>
            </a:outerShdw>
          </a:effectLst>
        </p:spPr>
      </p:pic>
      <p:sp>
        <p:nvSpPr>
          <p:cNvPr id="7" name="TextBox 6">
            <a:extLst>
              <a:ext uri="{FF2B5EF4-FFF2-40B4-BE49-F238E27FC236}">
                <a16:creationId xmlns:a16="http://schemas.microsoft.com/office/drawing/2014/main" id="{833AC4FB-9105-4968-BFBC-B3149F561036}"/>
              </a:ext>
            </a:extLst>
          </p:cNvPr>
          <p:cNvSpPr txBox="1"/>
          <p:nvPr/>
        </p:nvSpPr>
        <p:spPr>
          <a:xfrm>
            <a:off x="1188040" y="2826336"/>
            <a:ext cx="3916223" cy="261610"/>
          </a:xfrm>
          <a:prstGeom prst="rect">
            <a:avLst/>
          </a:prstGeom>
          <a:noFill/>
        </p:spPr>
        <p:txBody>
          <a:bodyPr wrap="square" rtlCol="0">
            <a:spAutoFit/>
          </a:bodyPr>
          <a:lstStyle/>
          <a:p>
            <a:r>
              <a:rPr lang="en-US" sz="1100"/>
              <a:t>Review 2025- 2026 Implementation Data </a:t>
            </a:r>
          </a:p>
        </p:txBody>
      </p:sp>
      <p:sp>
        <p:nvSpPr>
          <p:cNvPr id="6" name="TextBox 5">
            <a:extLst>
              <a:ext uri="{FF2B5EF4-FFF2-40B4-BE49-F238E27FC236}">
                <a16:creationId xmlns:a16="http://schemas.microsoft.com/office/drawing/2014/main" id="{8A167AFC-5291-F4DF-98C4-E0A789D2BA57}"/>
              </a:ext>
            </a:extLst>
          </p:cNvPr>
          <p:cNvSpPr txBox="1"/>
          <p:nvPr/>
        </p:nvSpPr>
        <p:spPr>
          <a:xfrm>
            <a:off x="5780319" y="2846229"/>
            <a:ext cx="620481" cy="261610"/>
          </a:xfrm>
          <a:prstGeom prst="rect">
            <a:avLst/>
          </a:prstGeom>
          <a:noFill/>
        </p:spPr>
        <p:txBody>
          <a:bodyPr wrap="square" rtlCol="0">
            <a:spAutoFit/>
          </a:bodyPr>
          <a:lstStyle/>
          <a:p>
            <a:r>
              <a:rPr lang="en-US" sz="1100"/>
              <a:t>Elise</a:t>
            </a:r>
          </a:p>
        </p:txBody>
      </p:sp>
      <p:sp>
        <p:nvSpPr>
          <p:cNvPr id="8" name="TextBox 7">
            <a:extLst>
              <a:ext uri="{FF2B5EF4-FFF2-40B4-BE49-F238E27FC236}">
                <a16:creationId xmlns:a16="http://schemas.microsoft.com/office/drawing/2014/main" id="{1EFFF7FF-FD56-970F-A229-BAB549F2E550}"/>
              </a:ext>
            </a:extLst>
          </p:cNvPr>
          <p:cNvSpPr txBox="1"/>
          <p:nvPr/>
        </p:nvSpPr>
        <p:spPr>
          <a:xfrm>
            <a:off x="7639197" y="2849921"/>
            <a:ext cx="879161" cy="261610"/>
          </a:xfrm>
          <a:prstGeom prst="rect">
            <a:avLst/>
          </a:prstGeom>
          <a:noFill/>
        </p:spPr>
        <p:txBody>
          <a:bodyPr wrap="square" rtlCol="0">
            <a:spAutoFit/>
          </a:bodyPr>
          <a:lstStyle/>
          <a:p>
            <a:r>
              <a:rPr lang="en-US" sz="1100"/>
              <a:t>05/24/26</a:t>
            </a:r>
          </a:p>
        </p:txBody>
      </p:sp>
      <p:sp>
        <p:nvSpPr>
          <p:cNvPr id="9" name="TextBox 8">
            <a:extLst>
              <a:ext uri="{FF2B5EF4-FFF2-40B4-BE49-F238E27FC236}">
                <a16:creationId xmlns:a16="http://schemas.microsoft.com/office/drawing/2014/main" id="{8B3B1ECE-9410-274B-F3DC-8D59BC56A01B}"/>
              </a:ext>
            </a:extLst>
          </p:cNvPr>
          <p:cNvSpPr txBox="1"/>
          <p:nvPr/>
        </p:nvSpPr>
        <p:spPr>
          <a:xfrm>
            <a:off x="1188041" y="3087946"/>
            <a:ext cx="3575538" cy="261610"/>
          </a:xfrm>
          <a:prstGeom prst="rect">
            <a:avLst/>
          </a:prstGeom>
          <a:noFill/>
        </p:spPr>
        <p:txBody>
          <a:bodyPr wrap="square" rtlCol="0">
            <a:spAutoFit/>
          </a:bodyPr>
          <a:lstStyle/>
          <a:p>
            <a:r>
              <a:rPr lang="en-US" sz="1100"/>
              <a:t>Incorporate updates from the district </a:t>
            </a:r>
          </a:p>
        </p:txBody>
      </p:sp>
      <p:sp>
        <p:nvSpPr>
          <p:cNvPr id="10" name="TextBox 9">
            <a:extLst>
              <a:ext uri="{FF2B5EF4-FFF2-40B4-BE49-F238E27FC236}">
                <a16:creationId xmlns:a16="http://schemas.microsoft.com/office/drawing/2014/main" id="{D9D7B1F7-DA2D-4527-20F1-D7B67F42A4D5}"/>
              </a:ext>
            </a:extLst>
          </p:cNvPr>
          <p:cNvSpPr txBox="1"/>
          <p:nvPr/>
        </p:nvSpPr>
        <p:spPr>
          <a:xfrm>
            <a:off x="5780319" y="3065963"/>
            <a:ext cx="620481" cy="261610"/>
          </a:xfrm>
          <a:prstGeom prst="rect">
            <a:avLst/>
          </a:prstGeom>
          <a:noFill/>
        </p:spPr>
        <p:txBody>
          <a:bodyPr wrap="square" rtlCol="0">
            <a:spAutoFit/>
          </a:bodyPr>
          <a:lstStyle/>
          <a:p>
            <a:r>
              <a:rPr lang="en-US" sz="1100"/>
              <a:t>Allison</a:t>
            </a:r>
          </a:p>
        </p:txBody>
      </p:sp>
      <p:sp>
        <p:nvSpPr>
          <p:cNvPr id="11" name="TextBox 10">
            <a:extLst>
              <a:ext uri="{FF2B5EF4-FFF2-40B4-BE49-F238E27FC236}">
                <a16:creationId xmlns:a16="http://schemas.microsoft.com/office/drawing/2014/main" id="{979A2B24-96F5-7BC6-F299-449D89129DDD}"/>
              </a:ext>
            </a:extLst>
          </p:cNvPr>
          <p:cNvSpPr txBox="1"/>
          <p:nvPr/>
        </p:nvSpPr>
        <p:spPr>
          <a:xfrm>
            <a:off x="7639197" y="3069655"/>
            <a:ext cx="879161" cy="261610"/>
          </a:xfrm>
          <a:prstGeom prst="rect">
            <a:avLst/>
          </a:prstGeom>
          <a:noFill/>
        </p:spPr>
        <p:txBody>
          <a:bodyPr wrap="square" rtlCol="0">
            <a:spAutoFit/>
          </a:bodyPr>
          <a:lstStyle/>
          <a:p>
            <a:r>
              <a:rPr lang="en-US" sz="1100"/>
              <a:t>05/15/26</a:t>
            </a:r>
          </a:p>
        </p:txBody>
      </p:sp>
      <p:sp>
        <p:nvSpPr>
          <p:cNvPr id="12" name="TextBox 11">
            <a:extLst>
              <a:ext uri="{FF2B5EF4-FFF2-40B4-BE49-F238E27FC236}">
                <a16:creationId xmlns:a16="http://schemas.microsoft.com/office/drawing/2014/main" id="{BEB8319D-5A30-449E-DC08-D7C58BAF7AF4}"/>
              </a:ext>
            </a:extLst>
          </p:cNvPr>
          <p:cNvSpPr txBox="1"/>
          <p:nvPr/>
        </p:nvSpPr>
        <p:spPr>
          <a:xfrm>
            <a:off x="5780319" y="3285697"/>
            <a:ext cx="620481" cy="261610"/>
          </a:xfrm>
          <a:prstGeom prst="rect">
            <a:avLst/>
          </a:prstGeom>
          <a:noFill/>
        </p:spPr>
        <p:txBody>
          <a:bodyPr wrap="square" rtlCol="0">
            <a:spAutoFit/>
          </a:bodyPr>
          <a:lstStyle/>
          <a:p>
            <a:r>
              <a:rPr lang="en-US" sz="1100"/>
              <a:t>Mark</a:t>
            </a:r>
          </a:p>
        </p:txBody>
      </p:sp>
      <p:sp>
        <p:nvSpPr>
          <p:cNvPr id="13" name="TextBox 12">
            <a:extLst>
              <a:ext uri="{FF2B5EF4-FFF2-40B4-BE49-F238E27FC236}">
                <a16:creationId xmlns:a16="http://schemas.microsoft.com/office/drawing/2014/main" id="{B7EC1B97-D58F-B2B8-AAF8-3A0E141BEA61}"/>
              </a:ext>
            </a:extLst>
          </p:cNvPr>
          <p:cNvSpPr txBox="1"/>
          <p:nvPr/>
        </p:nvSpPr>
        <p:spPr>
          <a:xfrm>
            <a:off x="7639197" y="3289389"/>
            <a:ext cx="879161" cy="261610"/>
          </a:xfrm>
          <a:prstGeom prst="rect">
            <a:avLst/>
          </a:prstGeom>
          <a:noFill/>
        </p:spPr>
        <p:txBody>
          <a:bodyPr wrap="square" rtlCol="0">
            <a:spAutoFit/>
          </a:bodyPr>
          <a:lstStyle/>
          <a:p>
            <a:r>
              <a:rPr lang="en-US" sz="1100"/>
              <a:t>06/18/26</a:t>
            </a:r>
          </a:p>
        </p:txBody>
      </p:sp>
      <p:sp>
        <p:nvSpPr>
          <p:cNvPr id="14" name="TextBox 13">
            <a:extLst>
              <a:ext uri="{FF2B5EF4-FFF2-40B4-BE49-F238E27FC236}">
                <a16:creationId xmlns:a16="http://schemas.microsoft.com/office/drawing/2014/main" id="{DE26A590-B753-65A5-C64C-73FC533C250E}"/>
              </a:ext>
            </a:extLst>
          </p:cNvPr>
          <p:cNvSpPr txBox="1"/>
          <p:nvPr/>
        </p:nvSpPr>
        <p:spPr>
          <a:xfrm>
            <a:off x="1184028" y="3288474"/>
            <a:ext cx="4140549" cy="261610"/>
          </a:xfrm>
          <a:prstGeom prst="rect">
            <a:avLst/>
          </a:prstGeom>
          <a:noFill/>
        </p:spPr>
        <p:txBody>
          <a:bodyPr wrap="square" rtlCol="0">
            <a:spAutoFit/>
          </a:bodyPr>
          <a:lstStyle/>
          <a:p>
            <a:r>
              <a:rPr lang="en-US" sz="1050"/>
              <a:t>Attend Ci3T Implementation Symposium- update plan!</a:t>
            </a:r>
          </a:p>
        </p:txBody>
      </p:sp>
    </p:spTree>
    <p:extLst>
      <p:ext uri="{BB962C8B-B14F-4D97-AF65-F5344CB8AC3E}">
        <p14:creationId xmlns:p14="http://schemas.microsoft.com/office/powerpoint/2010/main" val="291198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9" grpId="0"/>
      <p:bldP spid="10" grpId="0"/>
      <p:bldP spid="11" grpId="0"/>
      <p:bldP spid="12" grpId="0"/>
      <p:bldP spid="13" grpId="0"/>
      <p:bldP spid="1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BB6C1-FB14-4F90-B255-3B3911AAE780}"/>
              </a:ext>
            </a:extLst>
          </p:cNvPr>
          <p:cNvSpPr>
            <a:spLocks noGrp="1"/>
          </p:cNvSpPr>
          <p:nvPr>
            <p:ph type="title"/>
          </p:nvPr>
        </p:nvSpPr>
        <p:spPr/>
        <p:txBody>
          <a:bodyPr/>
          <a:lstStyle/>
          <a:p>
            <a:r>
              <a:rPr lang="en-US"/>
              <a:t>Ci3T Implementation Manual Review</a:t>
            </a:r>
          </a:p>
        </p:txBody>
      </p:sp>
      <p:sp>
        <p:nvSpPr>
          <p:cNvPr id="6" name="TextBox 5">
            <a:extLst>
              <a:ext uri="{FF2B5EF4-FFF2-40B4-BE49-F238E27FC236}">
                <a16:creationId xmlns:a16="http://schemas.microsoft.com/office/drawing/2014/main" id="{246ECC83-3D2C-47AF-8B32-75DB806744BD}"/>
              </a:ext>
            </a:extLst>
          </p:cNvPr>
          <p:cNvSpPr txBox="1"/>
          <p:nvPr/>
        </p:nvSpPr>
        <p:spPr>
          <a:xfrm>
            <a:off x="2373549" y="6447514"/>
            <a:ext cx="1614792" cy="369332"/>
          </a:xfrm>
          <a:prstGeom prst="rect">
            <a:avLst/>
          </a:prstGeom>
          <a:noFill/>
        </p:spPr>
        <p:txBody>
          <a:bodyPr wrap="square" rtlCol="0" anchor="ctr">
            <a:spAutoFit/>
          </a:bodyPr>
          <a:lstStyle/>
          <a:p>
            <a:pPr algn="ctr"/>
            <a:r>
              <a:rPr lang="en-US">
                <a:hlinkClick r:id="rId3"/>
              </a:rPr>
              <a:t>ci3t.org/imp</a:t>
            </a:r>
            <a:endParaRPr lang="en-US"/>
          </a:p>
        </p:txBody>
      </p:sp>
      <p:grpSp>
        <p:nvGrpSpPr>
          <p:cNvPr id="16" name="Group 15">
            <a:extLst>
              <a:ext uri="{FF2B5EF4-FFF2-40B4-BE49-F238E27FC236}">
                <a16:creationId xmlns:a16="http://schemas.microsoft.com/office/drawing/2014/main" id="{0EF12CD7-BD2D-46B6-97E5-775D74EB5585}"/>
              </a:ext>
            </a:extLst>
          </p:cNvPr>
          <p:cNvGrpSpPr/>
          <p:nvPr/>
        </p:nvGrpSpPr>
        <p:grpSpPr>
          <a:xfrm>
            <a:off x="5057589" y="2578935"/>
            <a:ext cx="6918780" cy="3829758"/>
            <a:chOff x="4933281" y="2862536"/>
            <a:chExt cx="6918780" cy="3829758"/>
          </a:xfrm>
        </p:grpSpPr>
        <p:grpSp>
          <p:nvGrpSpPr>
            <p:cNvPr id="10" name="Group 9">
              <a:extLst>
                <a:ext uri="{FF2B5EF4-FFF2-40B4-BE49-F238E27FC236}">
                  <a16:creationId xmlns:a16="http://schemas.microsoft.com/office/drawing/2014/main" id="{2F96A62A-8A20-46C0-9525-8CB3B435323D}"/>
                </a:ext>
              </a:extLst>
            </p:cNvPr>
            <p:cNvGrpSpPr/>
            <p:nvPr/>
          </p:nvGrpSpPr>
          <p:grpSpPr>
            <a:xfrm>
              <a:off x="4933281" y="2862536"/>
              <a:ext cx="6918780" cy="3829758"/>
              <a:chOff x="5057589" y="2862536"/>
              <a:chExt cx="6918780" cy="3829758"/>
            </a:xfrm>
          </p:grpSpPr>
          <p:sp>
            <p:nvSpPr>
              <p:cNvPr id="9" name="Rectangle 8">
                <a:extLst>
                  <a:ext uri="{FF2B5EF4-FFF2-40B4-BE49-F238E27FC236}">
                    <a16:creationId xmlns:a16="http://schemas.microsoft.com/office/drawing/2014/main" id="{3DA9CEDC-0615-4DEE-B14B-50BEAE7C66FF}"/>
                  </a:ext>
                </a:extLst>
              </p:cNvPr>
              <p:cNvSpPr/>
              <p:nvPr/>
            </p:nvSpPr>
            <p:spPr>
              <a:xfrm>
                <a:off x="5247831" y="5525310"/>
                <a:ext cx="5909795" cy="33074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E4AFB8C-3473-4E67-B9B4-6981BF2EBB5B}"/>
                  </a:ext>
                </a:extLst>
              </p:cNvPr>
              <p:cNvPicPr>
                <a:picLocks noChangeAspect="1"/>
              </p:cNvPicPr>
              <p:nvPr/>
            </p:nvPicPr>
            <p:blipFill>
              <a:blip r:embed="rId4"/>
              <a:stretch>
                <a:fillRect/>
              </a:stretch>
            </p:blipFill>
            <p:spPr>
              <a:xfrm>
                <a:off x="5057589" y="2862536"/>
                <a:ext cx="6918780" cy="3829758"/>
              </a:xfrm>
              <a:prstGeom prst="rect">
                <a:avLst/>
              </a:prstGeom>
              <a:ln>
                <a:solidFill>
                  <a:schemeClr val="tx1"/>
                </a:solidFill>
              </a:ln>
              <a:effectLst>
                <a:outerShdw blurRad="292100" dist="139700" dir="2700000" algn="tl" rotWithShape="0">
                  <a:srgbClr val="333333">
                    <a:alpha val="65000"/>
                  </a:srgbClr>
                </a:outerShdw>
              </a:effectLst>
            </p:spPr>
          </p:pic>
        </p:grpSp>
        <p:sp>
          <p:nvSpPr>
            <p:cNvPr id="15" name="Rectangle 14">
              <a:extLst>
                <a:ext uri="{FF2B5EF4-FFF2-40B4-BE49-F238E27FC236}">
                  <a16:creationId xmlns:a16="http://schemas.microsoft.com/office/drawing/2014/main" id="{F1EB50E6-E840-4981-BC2E-1E3E50D4B13A}"/>
                </a:ext>
              </a:extLst>
            </p:cNvPr>
            <p:cNvSpPr/>
            <p:nvPr/>
          </p:nvSpPr>
          <p:spPr>
            <a:xfrm>
              <a:off x="5123523" y="5525310"/>
              <a:ext cx="5909795" cy="33074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Content Placeholder 6" descr="Text&#10;&#10;Description automatically generated">
            <a:extLst>
              <a:ext uri="{FF2B5EF4-FFF2-40B4-BE49-F238E27FC236}">
                <a16:creationId xmlns:a16="http://schemas.microsoft.com/office/drawing/2014/main" id="{F37A77EB-735C-45E2-8306-6D33119E5EF8}"/>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8282465" y="1663735"/>
            <a:ext cx="3480823" cy="2689727"/>
          </a:xfrm>
          <a:ln>
            <a:solidFill>
              <a:schemeClr val="tx1"/>
            </a:solidFill>
          </a:ln>
        </p:spPr>
      </p:pic>
      <p:pic>
        <p:nvPicPr>
          <p:cNvPr id="21" name="Picture 20">
            <a:extLst>
              <a:ext uri="{FF2B5EF4-FFF2-40B4-BE49-F238E27FC236}">
                <a16:creationId xmlns:a16="http://schemas.microsoft.com/office/drawing/2014/main" id="{712F9C11-2E03-7EF1-8E30-6EB5FAF786E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3610" y="1633175"/>
            <a:ext cx="4533979" cy="393927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3" name="Right Arrow 25">
            <a:extLst>
              <a:ext uri="{FF2B5EF4-FFF2-40B4-BE49-F238E27FC236}">
                <a16:creationId xmlns:a16="http://schemas.microsoft.com/office/drawing/2014/main" id="{337A8761-4DDE-FC60-CE73-1A69A920B272}"/>
              </a:ext>
            </a:extLst>
          </p:cNvPr>
          <p:cNvSpPr/>
          <p:nvPr/>
        </p:nvSpPr>
        <p:spPr>
          <a:xfrm>
            <a:off x="54023" y="1751648"/>
            <a:ext cx="500804" cy="3892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5D13A51B-FC3C-6AF1-69BA-24F6E7677D71}"/>
              </a:ext>
            </a:extLst>
          </p:cNvPr>
          <p:cNvGrpSpPr/>
          <p:nvPr/>
        </p:nvGrpSpPr>
        <p:grpSpPr>
          <a:xfrm>
            <a:off x="304425" y="2565752"/>
            <a:ext cx="5066737" cy="3829620"/>
            <a:chOff x="333601" y="1529675"/>
            <a:chExt cx="5066737" cy="3829620"/>
          </a:xfrm>
        </p:grpSpPr>
        <p:sp>
          <p:nvSpPr>
            <p:cNvPr id="4" name="Rounded Rectangle 3">
              <a:extLst>
                <a:ext uri="{FF2B5EF4-FFF2-40B4-BE49-F238E27FC236}">
                  <a16:creationId xmlns:a16="http://schemas.microsoft.com/office/drawing/2014/main" id="{05F3A2B1-4496-F445-39DD-C64F16A5CCF2}"/>
                </a:ext>
              </a:extLst>
            </p:cNvPr>
            <p:cNvSpPr/>
            <p:nvPr/>
          </p:nvSpPr>
          <p:spPr>
            <a:xfrm>
              <a:off x="333601" y="1529675"/>
              <a:ext cx="5066737" cy="382962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a:t>Also available </a:t>
              </a:r>
            </a:p>
            <a:p>
              <a:r>
                <a:rPr lang="en-US"/>
                <a:t>as a </a:t>
              </a:r>
            </a:p>
            <a:p>
              <a:r>
                <a:rPr lang="en-US"/>
                <a:t>handout </a:t>
              </a:r>
            </a:p>
            <a:p>
              <a:r>
                <a:rPr lang="en-US">
                  <a:solidFill>
                    <a:schemeClr val="bg1"/>
                  </a:solidFill>
                  <a:hlinkClick r:id="rId7">
                    <a:extLst>
                      <a:ext uri="{A12FA001-AC4F-418D-AE19-62706E023703}">
                        <ahyp:hlinkClr xmlns:ahyp="http://schemas.microsoft.com/office/drawing/2018/hyperlinkcolor" val="tx"/>
                      </a:ext>
                    </a:extLst>
                  </a:hlinkClick>
                </a:rPr>
                <a:t>ci3t.org/enhance</a:t>
              </a:r>
              <a:r>
                <a:rPr lang="en-US">
                  <a:solidFill>
                    <a:schemeClr val="bg1"/>
                  </a:solidFill>
                </a:rPr>
                <a:t> </a:t>
              </a:r>
            </a:p>
          </p:txBody>
        </p:sp>
        <p:pic>
          <p:nvPicPr>
            <p:cNvPr id="17" name="Picture 16">
              <a:extLst>
                <a:ext uri="{FF2B5EF4-FFF2-40B4-BE49-F238E27FC236}">
                  <a16:creationId xmlns:a16="http://schemas.microsoft.com/office/drawing/2014/main" id="{50C490A3-7704-659F-C01A-66DFC34E1B9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61531" y="1999891"/>
              <a:ext cx="2996671" cy="2961315"/>
            </a:xfrm>
            <a:prstGeom prst="rect">
              <a:avLst/>
            </a:prstGeom>
          </p:spPr>
        </p:pic>
        <p:sp>
          <p:nvSpPr>
            <p:cNvPr id="18" name="Rectangle 17">
              <a:extLst>
                <a:ext uri="{FF2B5EF4-FFF2-40B4-BE49-F238E27FC236}">
                  <a16:creationId xmlns:a16="http://schemas.microsoft.com/office/drawing/2014/main" id="{1FBB16F9-9776-4914-D61B-35151A0CA037}"/>
                </a:ext>
              </a:extLst>
            </p:cNvPr>
            <p:cNvSpPr/>
            <p:nvPr/>
          </p:nvSpPr>
          <p:spPr>
            <a:xfrm>
              <a:off x="2402725" y="4497175"/>
              <a:ext cx="1923043" cy="176668"/>
            </a:xfrm>
            <a:prstGeom prst="rect">
              <a:avLst/>
            </a:prstGeom>
            <a:noFill/>
            <a:ln w="28575">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75299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6" descr="Text&#10;&#10;Description automatically generated">
            <a:extLst>
              <a:ext uri="{FF2B5EF4-FFF2-40B4-BE49-F238E27FC236}">
                <a16:creationId xmlns:a16="http://schemas.microsoft.com/office/drawing/2014/main" id="{F37A77EB-735C-45E2-8306-6D33119E5EF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833427" y="135193"/>
            <a:ext cx="8525145" cy="6587613"/>
          </a:xfrm>
          <a:ln>
            <a:solidFill>
              <a:schemeClr val="tx1"/>
            </a:solidFill>
          </a:ln>
        </p:spPr>
      </p:pic>
      <p:pic>
        <p:nvPicPr>
          <p:cNvPr id="7" name="Picture 6">
            <a:extLst>
              <a:ext uri="{FF2B5EF4-FFF2-40B4-BE49-F238E27FC236}">
                <a16:creationId xmlns:a16="http://schemas.microsoft.com/office/drawing/2014/main" id="{573C7FAD-4FF0-4B72-B183-F95C0E0808FB}"/>
              </a:ext>
            </a:extLst>
          </p:cNvPr>
          <p:cNvPicPr>
            <a:picLocks noChangeAspect="1"/>
          </p:cNvPicPr>
          <p:nvPr/>
        </p:nvPicPr>
        <p:blipFill>
          <a:blip r:embed="rId3"/>
          <a:stretch>
            <a:fillRect/>
          </a:stretch>
        </p:blipFill>
        <p:spPr>
          <a:xfrm>
            <a:off x="2762713" y="2112273"/>
            <a:ext cx="1402202" cy="615749"/>
          </a:xfrm>
          <a:prstGeom prst="rect">
            <a:avLst/>
          </a:prstGeom>
        </p:spPr>
      </p:pic>
      <p:pic>
        <p:nvPicPr>
          <p:cNvPr id="13" name="Picture 12">
            <a:extLst>
              <a:ext uri="{FF2B5EF4-FFF2-40B4-BE49-F238E27FC236}">
                <a16:creationId xmlns:a16="http://schemas.microsoft.com/office/drawing/2014/main" id="{5B0CB569-0C68-9B2C-BE44-BA3063A6BEEB}"/>
              </a:ext>
            </a:extLst>
          </p:cNvPr>
          <p:cNvPicPr>
            <a:picLocks noChangeAspect="1"/>
          </p:cNvPicPr>
          <p:nvPr/>
        </p:nvPicPr>
        <p:blipFill>
          <a:blip r:embed="rId4"/>
          <a:stretch>
            <a:fillRect/>
          </a:stretch>
        </p:blipFill>
        <p:spPr>
          <a:xfrm>
            <a:off x="5046161" y="2115322"/>
            <a:ext cx="1963082" cy="615749"/>
          </a:xfrm>
          <a:prstGeom prst="rect">
            <a:avLst/>
          </a:prstGeom>
        </p:spPr>
      </p:pic>
      <p:pic>
        <p:nvPicPr>
          <p:cNvPr id="17" name="Picture 16">
            <a:extLst>
              <a:ext uri="{FF2B5EF4-FFF2-40B4-BE49-F238E27FC236}">
                <a16:creationId xmlns:a16="http://schemas.microsoft.com/office/drawing/2014/main" id="{BC6728D7-B3D8-486F-1E8D-D8FB98256518}"/>
              </a:ext>
            </a:extLst>
          </p:cNvPr>
          <p:cNvPicPr>
            <a:picLocks noChangeAspect="1"/>
          </p:cNvPicPr>
          <p:nvPr/>
        </p:nvPicPr>
        <p:blipFill>
          <a:blip r:embed="rId5"/>
          <a:stretch>
            <a:fillRect/>
          </a:stretch>
        </p:blipFill>
        <p:spPr>
          <a:xfrm>
            <a:off x="7890490" y="2118369"/>
            <a:ext cx="1725318" cy="609653"/>
          </a:xfrm>
          <a:prstGeom prst="rect">
            <a:avLst/>
          </a:prstGeom>
        </p:spPr>
      </p:pic>
    </p:spTree>
    <p:extLst>
      <p:ext uri="{BB962C8B-B14F-4D97-AF65-F5344CB8AC3E}">
        <p14:creationId xmlns:p14="http://schemas.microsoft.com/office/powerpoint/2010/main" val="31298981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A0872-1EDD-C8B3-F3F3-9C182CDD8377}"/>
              </a:ext>
            </a:extLst>
          </p:cNvPr>
          <p:cNvSpPr>
            <a:spLocks noGrp="1"/>
          </p:cNvSpPr>
          <p:nvPr>
            <p:ph type="title"/>
          </p:nvPr>
        </p:nvSpPr>
        <p:spPr/>
        <p:txBody>
          <a:bodyPr/>
          <a:lstStyle/>
          <a:p>
            <a:r>
              <a:rPr lang="en-US"/>
              <a:t>Professional Learning: Long Range Planning</a:t>
            </a:r>
          </a:p>
        </p:txBody>
      </p:sp>
      <p:pic>
        <p:nvPicPr>
          <p:cNvPr id="8" name="Picture 7">
            <a:extLst>
              <a:ext uri="{FF2B5EF4-FFF2-40B4-BE49-F238E27FC236}">
                <a16:creationId xmlns:a16="http://schemas.microsoft.com/office/drawing/2014/main" id="{EBCC5E50-2463-43C8-634C-DE45F7A9B63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021568" y="0"/>
            <a:ext cx="1170432" cy="1828800"/>
          </a:xfrm>
          <a:prstGeom prst="rect">
            <a:avLst/>
          </a:prstGeom>
          <a:ln w="9525">
            <a:solidFill>
              <a:schemeClr val="tx1">
                <a:lumMod val="50000"/>
                <a:lumOff val="50000"/>
              </a:schemeClr>
            </a:solidFill>
          </a:ln>
          <a:effectLst>
            <a:outerShdw blurRad="50800" dist="38100" dir="13500000" algn="br" rotWithShape="0">
              <a:prstClr val="black">
                <a:alpha val="10000"/>
              </a:prstClr>
            </a:outerShdw>
          </a:effectLst>
        </p:spPr>
      </p:pic>
      <p:pic>
        <p:nvPicPr>
          <p:cNvPr id="10" name="Picture 9">
            <a:extLst>
              <a:ext uri="{FF2B5EF4-FFF2-40B4-BE49-F238E27FC236}">
                <a16:creationId xmlns:a16="http://schemas.microsoft.com/office/drawing/2014/main" id="{1758B8A8-CBF1-B8BE-1C97-4B160C6540D4}"/>
              </a:ext>
            </a:extLst>
          </p:cNvPr>
          <p:cNvPicPr>
            <a:picLocks noChangeAspect="1"/>
          </p:cNvPicPr>
          <p:nvPr/>
        </p:nvPicPr>
        <p:blipFill>
          <a:blip r:embed="rId3"/>
          <a:srcRect/>
          <a:stretch/>
        </p:blipFill>
        <p:spPr>
          <a:xfrm>
            <a:off x="6468279" y="1581198"/>
            <a:ext cx="4383293" cy="4085048"/>
          </a:xfrm>
          <a:prstGeom prst="rect">
            <a:avLst/>
          </a:prstGeom>
          <a:ln>
            <a:solidFill>
              <a:schemeClr val="tx1"/>
            </a:solidFill>
          </a:ln>
        </p:spPr>
      </p:pic>
      <p:pic>
        <p:nvPicPr>
          <p:cNvPr id="12" name="Picture 11">
            <a:extLst>
              <a:ext uri="{FF2B5EF4-FFF2-40B4-BE49-F238E27FC236}">
                <a16:creationId xmlns:a16="http://schemas.microsoft.com/office/drawing/2014/main" id="{CBCA14DF-3A97-A834-2D0F-FB615684BB44}"/>
              </a:ext>
            </a:extLst>
          </p:cNvPr>
          <p:cNvPicPr>
            <a:picLocks noChangeAspect="1"/>
          </p:cNvPicPr>
          <p:nvPr/>
        </p:nvPicPr>
        <p:blipFill>
          <a:blip r:embed="rId4"/>
          <a:srcRect/>
          <a:stretch/>
        </p:blipFill>
        <p:spPr>
          <a:xfrm>
            <a:off x="8346027" y="3797508"/>
            <a:ext cx="3607558" cy="2875138"/>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A screenshot of a computer&#10;&#10;Description automatically generated">
            <a:extLst>
              <a:ext uri="{FF2B5EF4-FFF2-40B4-BE49-F238E27FC236}">
                <a16:creationId xmlns:a16="http://schemas.microsoft.com/office/drawing/2014/main" id="{276C25D9-7874-B166-AF54-E1D6A83ED1E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6377"/>
          <a:stretch/>
        </p:blipFill>
        <p:spPr>
          <a:xfrm>
            <a:off x="635917" y="1883826"/>
            <a:ext cx="5460083" cy="3827364"/>
          </a:xfrm>
          <a:prstGeom prst="rect">
            <a:avLst/>
          </a:prstGeom>
        </p:spPr>
      </p:pic>
    </p:spTree>
    <p:extLst>
      <p:ext uri="{BB962C8B-B14F-4D97-AF65-F5344CB8AC3E}">
        <p14:creationId xmlns:p14="http://schemas.microsoft.com/office/powerpoint/2010/main" val="8757985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D325A-7E42-4F89-9D68-C162E5697E89}"/>
              </a:ext>
            </a:extLst>
          </p:cNvPr>
          <p:cNvSpPr>
            <a:spLocks noGrp="1"/>
          </p:cNvSpPr>
          <p:nvPr>
            <p:ph type="title"/>
          </p:nvPr>
        </p:nvSpPr>
        <p:spPr/>
        <p:txBody>
          <a:bodyPr/>
          <a:lstStyle/>
          <a:p>
            <a:r>
              <a:rPr lang="en-US"/>
              <a:t>Using Data to Revise Your Ci3T Plan</a:t>
            </a:r>
          </a:p>
        </p:txBody>
      </p:sp>
      <p:pic>
        <p:nvPicPr>
          <p:cNvPr id="4" name="Content Placeholder 3">
            <a:extLst>
              <a:ext uri="{FF2B5EF4-FFF2-40B4-BE49-F238E27FC236}">
                <a16:creationId xmlns:a16="http://schemas.microsoft.com/office/drawing/2014/main" id="{453FA42F-2254-4F96-B7E1-174D1D44431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t="5192" r="-1852"/>
          <a:stretch/>
        </p:blipFill>
        <p:spPr>
          <a:xfrm>
            <a:off x="3195106" y="2603955"/>
            <a:ext cx="3527349" cy="412542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E49F568-0EFD-4B81-B1B3-6E4D45BB86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7037" y="1414777"/>
            <a:ext cx="3520460" cy="1093572"/>
          </a:xfrm>
          <a:prstGeom prst="rect">
            <a:avLst/>
          </a:prstGeom>
          <a:ln>
            <a:solidFill>
              <a:schemeClr val="tx1">
                <a:lumMod val="50000"/>
                <a:lumOff val="50000"/>
              </a:schemeClr>
            </a:solidFill>
          </a:ln>
        </p:spPr>
      </p:pic>
      <p:pic>
        <p:nvPicPr>
          <p:cNvPr id="12" name="Picture 11">
            <a:extLst>
              <a:ext uri="{FF2B5EF4-FFF2-40B4-BE49-F238E27FC236}">
                <a16:creationId xmlns:a16="http://schemas.microsoft.com/office/drawing/2014/main" id="{2CD2E55A-6762-4581-A71C-7203EA583A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37037" y="2603955"/>
            <a:ext cx="3520460" cy="1086879"/>
          </a:xfrm>
          <a:prstGeom prst="rect">
            <a:avLst/>
          </a:prstGeom>
          <a:ln>
            <a:solidFill>
              <a:schemeClr val="tx1">
                <a:lumMod val="50000"/>
                <a:lumOff val="50000"/>
              </a:schemeClr>
            </a:solidFill>
          </a:ln>
        </p:spPr>
      </p:pic>
      <p:sp>
        <p:nvSpPr>
          <p:cNvPr id="8" name="Right Arrow 12">
            <a:extLst>
              <a:ext uri="{FF2B5EF4-FFF2-40B4-BE49-F238E27FC236}">
                <a16:creationId xmlns:a16="http://schemas.microsoft.com/office/drawing/2014/main" id="{B83CD157-0876-4C42-9147-E96ECCE205C9}"/>
              </a:ext>
            </a:extLst>
          </p:cNvPr>
          <p:cNvSpPr/>
          <p:nvPr/>
        </p:nvSpPr>
        <p:spPr>
          <a:xfrm rot="653427">
            <a:off x="4452005" y="1505528"/>
            <a:ext cx="2412678" cy="1025751"/>
          </a:xfrm>
          <a:prstGeom prst="rightArrow">
            <a:avLst/>
          </a:prstGeom>
          <a:solidFill>
            <a:schemeClr val="accent5"/>
          </a:solidFill>
          <a:ln w="3175" cap="flat">
            <a:solidFill>
              <a:schemeClr val="tx1"/>
            </a:solidFill>
            <a:prstDash val="solid"/>
            <a:miter lim="800000"/>
            <a:extLst>
              <a:ext uri="{C807C97D-BFC1-408E-A445-0C87EB9F89A2}">
                <ask:lineSketchStyleProps xmlns:ask="http://schemas.microsoft.com/office/drawing/2018/sketchyshapes" sd="1219033472">
                  <a:custGeom>
                    <a:avLst/>
                    <a:gdLst>
                      <a:gd name="connsiteX0" fmla="*/ 0 w 2412678"/>
                      <a:gd name="connsiteY0" fmla="*/ 256438 h 1025751"/>
                      <a:gd name="connsiteX1" fmla="*/ 633268 w 2412678"/>
                      <a:gd name="connsiteY1" fmla="*/ 256438 h 1025751"/>
                      <a:gd name="connsiteX2" fmla="*/ 1285533 w 2412678"/>
                      <a:gd name="connsiteY2" fmla="*/ 256438 h 1025751"/>
                      <a:gd name="connsiteX3" fmla="*/ 1899803 w 2412678"/>
                      <a:gd name="connsiteY3" fmla="*/ 256438 h 1025751"/>
                      <a:gd name="connsiteX4" fmla="*/ 1899803 w 2412678"/>
                      <a:gd name="connsiteY4" fmla="*/ 0 h 1025751"/>
                      <a:gd name="connsiteX5" fmla="*/ 2156241 w 2412678"/>
                      <a:gd name="connsiteY5" fmla="*/ 256438 h 1025751"/>
                      <a:gd name="connsiteX6" fmla="*/ 2412678 w 2412678"/>
                      <a:gd name="connsiteY6" fmla="*/ 512876 h 1025751"/>
                      <a:gd name="connsiteX7" fmla="*/ 2161369 w 2412678"/>
                      <a:gd name="connsiteY7" fmla="*/ 764185 h 1025751"/>
                      <a:gd name="connsiteX8" fmla="*/ 1899803 w 2412678"/>
                      <a:gd name="connsiteY8" fmla="*/ 1025751 h 1025751"/>
                      <a:gd name="connsiteX9" fmla="*/ 1899803 w 2412678"/>
                      <a:gd name="connsiteY9" fmla="*/ 769313 h 1025751"/>
                      <a:gd name="connsiteX10" fmla="*/ 1247537 w 2412678"/>
                      <a:gd name="connsiteY10" fmla="*/ 769313 h 1025751"/>
                      <a:gd name="connsiteX11" fmla="*/ 633268 w 2412678"/>
                      <a:gd name="connsiteY11" fmla="*/ 769313 h 1025751"/>
                      <a:gd name="connsiteX12" fmla="*/ 0 w 2412678"/>
                      <a:gd name="connsiteY12" fmla="*/ 769313 h 1025751"/>
                      <a:gd name="connsiteX13" fmla="*/ 0 w 2412678"/>
                      <a:gd name="connsiteY13" fmla="*/ 256438 h 102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12678" h="1025751" fill="none" extrusionOk="0">
                        <a:moveTo>
                          <a:pt x="0" y="256438"/>
                        </a:moveTo>
                        <a:cubicBezTo>
                          <a:pt x="313080" y="239928"/>
                          <a:pt x="328083" y="235676"/>
                          <a:pt x="633268" y="256438"/>
                        </a:cubicBezTo>
                        <a:cubicBezTo>
                          <a:pt x="938453" y="277200"/>
                          <a:pt x="973461" y="260487"/>
                          <a:pt x="1285533" y="256438"/>
                        </a:cubicBezTo>
                        <a:cubicBezTo>
                          <a:pt x="1597605" y="252389"/>
                          <a:pt x="1751587" y="252816"/>
                          <a:pt x="1899803" y="256438"/>
                        </a:cubicBezTo>
                        <a:cubicBezTo>
                          <a:pt x="1904793" y="168413"/>
                          <a:pt x="1892708" y="118995"/>
                          <a:pt x="1899803" y="0"/>
                        </a:cubicBezTo>
                        <a:cubicBezTo>
                          <a:pt x="1968492" y="76698"/>
                          <a:pt x="2074031" y="170237"/>
                          <a:pt x="2156241" y="256438"/>
                        </a:cubicBezTo>
                        <a:cubicBezTo>
                          <a:pt x="2238451" y="342639"/>
                          <a:pt x="2358620" y="442546"/>
                          <a:pt x="2412678" y="512876"/>
                        </a:cubicBezTo>
                        <a:cubicBezTo>
                          <a:pt x="2330545" y="575144"/>
                          <a:pt x="2280154" y="651286"/>
                          <a:pt x="2161369" y="764185"/>
                        </a:cubicBezTo>
                        <a:cubicBezTo>
                          <a:pt x="2042584" y="877084"/>
                          <a:pt x="1948971" y="963253"/>
                          <a:pt x="1899803" y="1025751"/>
                        </a:cubicBezTo>
                        <a:cubicBezTo>
                          <a:pt x="1898573" y="938943"/>
                          <a:pt x="1900705" y="858964"/>
                          <a:pt x="1899803" y="769313"/>
                        </a:cubicBezTo>
                        <a:cubicBezTo>
                          <a:pt x="1664759" y="792753"/>
                          <a:pt x="1544446" y="798966"/>
                          <a:pt x="1247537" y="769313"/>
                        </a:cubicBezTo>
                        <a:cubicBezTo>
                          <a:pt x="950628" y="739660"/>
                          <a:pt x="825096" y="784245"/>
                          <a:pt x="633268" y="769313"/>
                        </a:cubicBezTo>
                        <a:cubicBezTo>
                          <a:pt x="441440" y="754381"/>
                          <a:pt x="130018" y="762549"/>
                          <a:pt x="0" y="769313"/>
                        </a:cubicBezTo>
                        <a:cubicBezTo>
                          <a:pt x="-80" y="609920"/>
                          <a:pt x="-12838" y="362323"/>
                          <a:pt x="0" y="256438"/>
                        </a:cubicBezTo>
                        <a:close/>
                      </a:path>
                      <a:path w="2412678" h="1025751" stroke="0" extrusionOk="0">
                        <a:moveTo>
                          <a:pt x="0" y="256438"/>
                        </a:moveTo>
                        <a:cubicBezTo>
                          <a:pt x="282359" y="239887"/>
                          <a:pt x="472905" y="246027"/>
                          <a:pt x="614270" y="256438"/>
                        </a:cubicBezTo>
                        <a:cubicBezTo>
                          <a:pt x="755635" y="266850"/>
                          <a:pt x="1011939" y="263189"/>
                          <a:pt x="1190543" y="256438"/>
                        </a:cubicBezTo>
                        <a:cubicBezTo>
                          <a:pt x="1369147" y="249687"/>
                          <a:pt x="1741226" y="237480"/>
                          <a:pt x="1899803" y="256438"/>
                        </a:cubicBezTo>
                        <a:cubicBezTo>
                          <a:pt x="1908973" y="157666"/>
                          <a:pt x="1897591" y="59956"/>
                          <a:pt x="1899803" y="0"/>
                        </a:cubicBezTo>
                        <a:cubicBezTo>
                          <a:pt x="1969015" y="83657"/>
                          <a:pt x="2045657" y="141411"/>
                          <a:pt x="2145983" y="246180"/>
                        </a:cubicBezTo>
                        <a:cubicBezTo>
                          <a:pt x="2246309" y="350950"/>
                          <a:pt x="2338392" y="443058"/>
                          <a:pt x="2412678" y="512876"/>
                        </a:cubicBezTo>
                        <a:cubicBezTo>
                          <a:pt x="2295786" y="629284"/>
                          <a:pt x="2263330" y="671987"/>
                          <a:pt x="2166498" y="759056"/>
                        </a:cubicBezTo>
                        <a:cubicBezTo>
                          <a:pt x="2069666" y="846125"/>
                          <a:pt x="1994089" y="929718"/>
                          <a:pt x="1899803" y="1025751"/>
                        </a:cubicBezTo>
                        <a:cubicBezTo>
                          <a:pt x="1911745" y="917902"/>
                          <a:pt x="1893799" y="830595"/>
                          <a:pt x="1899803" y="769313"/>
                        </a:cubicBezTo>
                        <a:cubicBezTo>
                          <a:pt x="1767209" y="790880"/>
                          <a:pt x="1502441" y="762281"/>
                          <a:pt x="1247537" y="769313"/>
                        </a:cubicBezTo>
                        <a:cubicBezTo>
                          <a:pt x="992633" y="776345"/>
                          <a:pt x="761537" y="764583"/>
                          <a:pt x="576274" y="769313"/>
                        </a:cubicBezTo>
                        <a:cubicBezTo>
                          <a:pt x="391011" y="774043"/>
                          <a:pt x="161745" y="745650"/>
                          <a:pt x="0" y="769313"/>
                        </a:cubicBezTo>
                        <a:cubicBezTo>
                          <a:pt x="11865" y="644533"/>
                          <a:pt x="16804" y="409091"/>
                          <a:pt x="0" y="256438"/>
                        </a:cubicBezTo>
                        <a:close/>
                      </a:path>
                    </a:pathLst>
                  </a:custGeom>
                  <ask:type>
                    <ask:lineSketchNon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Add in plans for Tier 2 &amp; 3</a:t>
            </a:r>
          </a:p>
        </p:txBody>
      </p:sp>
      <p:pic>
        <p:nvPicPr>
          <p:cNvPr id="7" name="Picture 2">
            <a:extLst>
              <a:ext uri="{FF2B5EF4-FFF2-40B4-BE49-F238E27FC236}">
                <a16:creationId xmlns:a16="http://schemas.microsoft.com/office/drawing/2014/main" id="{CDA6CBB0-73F6-021F-7D3C-FB6BFFE960B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48327" y="1419905"/>
            <a:ext cx="2800495" cy="3628105"/>
          </a:xfrm>
          <a:prstGeom prst="rect">
            <a:avLst/>
          </a:prstGeom>
          <a:ln>
            <a:solidFill>
              <a:schemeClr val="tx1"/>
            </a:solidFill>
          </a:ln>
        </p:spPr>
      </p:pic>
      <p:pic>
        <p:nvPicPr>
          <p:cNvPr id="10" name="Picture 4">
            <a:extLst>
              <a:ext uri="{FF2B5EF4-FFF2-40B4-BE49-F238E27FC236}">
                <a16:creationId xmlns:a16="http://schemas.microsoft.com/office/drawing/2014/main" id="{FD766A0E-03DF-AE18-ADE4-3E809DEC627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6934052" y="3814840"/>
            <a:ext cx="3520460" cy="2168952"/>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AB520EBA-D0FC-48C6-A5BC-3A7FCEC4A98B}"/>
              </a:ext>
            </a:extLst>
          </p:cNvPr>
          <p:cNvGrpSpPr/>
          <p:nvPr/>
        </p:nvGrpSpPr>
        <p:grpSpPr>
          <a:xfrm>
            <a:off x="6418217" y="2749958"/>
            <a:ext cx="273570" cy="1404849"/>
            <a:chOff x="6418217" y="2749958"/>
            <a:chExt cx="273570" cy="1404849"/>
          </a:xfrm>
        </p:grpSpPr>
        <p:sp>
          <p:nvSpPr>
            <p:cNvPr id="6" name="Rectangle 5">
              <a:extLst>
                <a:ext uri="{FF2B5EF4-FFF2-40B4-BE49-F238E27FC236}">
                  <a16:creationId xmlns:a16="http://schemas.microsoft.com/office/drawing/2014/main" id="{C342DB76-3EC5-6758-3519-0CB5C332F9D2}"/>
                </a:ext>
              </a:extLst>
            </p:cNvPr>
            <p:cNvSpPr/>
            <p:nvPr/>
          </p:nvSpPr>
          <p:spPr>
            <a:xfrm>
              <a:off x="6418217" y="2749958"/>
              <a:ext cx="243840" cy="2457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FD27346-6369-5753-B2A6-E81D01BED457}"/>
                </a:ext>
              </a:extLst>
            </p:cNvPr>
            <p:cNvSpPr/>
            <p:nvPr/>
          </p:nvSpPr>
          <p:spPr>
            <a:xfrm>
              <a:off x="6447947" y="3909016"/>
              <a:ext cx="243840" cy="2457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288919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odule 7.2">
            <a:extLst>
              <a:ext uri="{FF2B5EF4-FFF2-40B4-BE49-F238E27FC236}">
                <a16:creationId xmlns:a16="http://schemas.microsoft.com/office/drawing/2014/main" id="{A7C00E76-5FCD-D899-4E2A-481B884F3FD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09266" y="2356055"/>
            <a:ext cx="1373469" cy="21458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2139290" y="439583"/>
            <a:ext cx="8010525" cy="5962650"/>
          </a:xfrm>
          <a:prstGeom prst="rect">
            <a:avLst/>
          </a:prstGeom>
        </p:spPr>
      </p:pic>
      <p:sp>
        <p:nvSpPr>
          <p:cNvPr id="8" name="Rectangle 7"/>
          <p:cNvSpPr/>
          <p:nvPr/>
        </p:nvSpPr>
        <p:spPr>
          <a:xfrm>
            <a:off x="3203096" y="2561761"/>
            <a:ext cx="5365020" cy="639271"/>
          </a:xfrm>
          <a:prstGeom prst="rect">
            <a:avLst/>
          </a:prstGeom>
          <a:solidFill>
            <a:schemeClr val="accent5"/>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solidFill>
                  <a:prstClr val="white"/>
                </a:solidFill>
                <a:latin typeface="Calibri" panose="020F0502020204030204"/>
              </a:rPr>
              <a:t>Teach, display, and model school-wide expectations</a:t>
            </a:r>
          </a:p>
        </p:txBody>
      </p:sp>
      <p:sp>
        <p:nvSpPr>
          <p:cNvPr id="9" name="Rectangle 8"/>
          <p:cNvSpPr/>
          <p:nvPr/>
        </p:nvSpPr>
        <p:spPr>
          <a:xfrm>
            <a:off x="4647526" y="3649508"/>
            <a:ext cx="2476162" cy="145656"/>
          </a:xfrm>
          <a:prstGeom prst="rect">
            <a:avLst/>
          </a:prstGeom>
          <a:solidFill>
            <a:srgbClr val="4F81BD">
              <a:alpha val="1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Rectangle 9"/>
          <p:cNvSpPr/>
          <p:nvPr/>
        </p:nvSpPr>
        <p:spPr>
          <a:xfrm>
            <a:off x="7357009" y="4797228"/>
            <a:ext cx="2476162" cy="308846"/>
          </a:xfrm>
          <a:prstGeom prst="rect">
            <a:avLst/>
          </a:prstGeom>
          <a:solidFill>
            <a:srgbClr val="9BBB59">
              <a:alpha val="16078"/>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a:off x="7371844" y="3646810"/>
            <a:ext cx="2476162" cy="308846"/>
          </a:xfrm>
          <a:prstGeom prst="rect">
            <a:avLst/>
          </a:prstGeom>
          <a:solidFill>
            <a:srgbClr val="9BBB59">
              <a:alpha val="16078"/>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2" name="Rectangle 11"/>
          <p:cNvSpPr/>
          <p:nvPr/>
        </p:nvSpPr>
        <p:spPr>
          <a:xfrm>
            <a:off x="6650000" y="6062999"/>
            <a:ext cx="5365020" cy="639271"/>
          </a:xfrm>
          <a:prstGeom prst="rect">
            <a:avLst/>
          </a:prstGeom>
          <a:solidFill>
            <a:schemeClr val="accent5"/>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r>
              <a:rPr lang="en-US">
                <a:solidFill>
                  <a:prstClr val="white"/>
                </a:solidFill>
                <a:latin typeface="Calibri" panose="020F0502020204030204"/>
              </a:rPr>
              <a:t>Teach school-wide social skills…, model social skills</a:t>
            </a:r>
          </a:p>
        </p:txBody>
      </p:sp>
      <p:sp>
        <p:nvSpPr>
          <p:cNvPr id="13" name="Rectangle: Rounded Corners 12">
            <a:extLst>
              <a:ext uri="{FF2B5EF4-FFF2-40B4-BE49-F238E27FC236}">
                <a16:creationId xmlns:a16="http://schemas.microsoft.com/office/drawing/2014/main" id="{52408ADE-DE3A-48BF-B81E-639E248994D1}"/>
              </a:ext>
            </a:extLst>
          </p:cNvPr>
          <p:cNvSpPr/>
          <p:nvPr/>
        </p:nvSpPr>
        <p:spPr>
          <a:xfrm>
            <a:off x="3481920" y="1039741"/>
            <a:ext cx="4807373" cy="706829"/>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i="1">
                <a:ln w="0"/>
                <a:solidFill>
                  <a:prstClr val="black"/>
                </a:solidFill>
                <a:effectLst>
                  <a:outerShdw blurRad="38100" dist="19050" dir="2700000" algn="tl" rotWithShape="0">
                    <a:prstClr val="black">
                      <a:alpha val="40000"/>
                    </a:prstClr>
                  </a:outerShdw>
                </a:effectLst>
                <a:latin typeface="Calibri" panose="020F0502020204030204"/>
              </a:rPr>
              <a:t>Check to see if your district has updated their District Master Blueprint</a:t>
            </a:r>
          </a:p>
        </p:txBody>
      </p:sp>
    </p:spTree>
    <p:extLst>
      <p:ext uri="{BB962C8B-B14F-4D97-AF65-F5344CB8AC3E}">
        <p14:creationId xmlns:p14="http://schemas.microsoft.com/office/powerpoint/2010/main" val="86404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068B8C2-77F7-0078-5279-C2E5A1F63202}"/>
              </a:ext>
            </a:extLst>
          </p:cNvPr>
          <p:cNvSpPr>
            <a:spLocks noGrp="1"/>
          </p:cNvSpPr>
          <p:nvPr>
            <p:ph type="title"/>
          </p:nvPr>
        </p:nvSpPr>
        <p:spPr/>
        <p:txBody>
          <a:bodyPr/>
          <a:lstStyle/>
          <a:p>
            <a:r>
              <a:rPr lang="en-US">
                <a:cs typeface="Arial"/>
              </a:rPr>
              <a:t>Ci3T Implementation Professional Learning Series</a:t>
            </a:r>
            <a:endParaRPr lang="en-US"/>
          </a:p>
        </p:txBody>
      </p:sp>
      <p:pic>
        <p:nvPicPr>
          <p:cNvPr id="4" name="Content" descr="A screenshot of the Ci3T Implementation Professional Learning Series">
            <a:extLst>
              <a:ext uri="{FF2B5EF4-FFF2-40B4-BE49-F238E27FC236}">
                <a16:creationId xmlns:a16="http://schemas.microsoft.com/office/drawing/2014/main" id="{6AF6E88D-BCE3-D537-50D5-F0EB3474976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r="-118"/>
          <a:stretch>
            <a:fillRect/>
          </a:stretch>
        </p:blipFill>
        <p:spPr>
          <a:xfrm>
            <a:off x="1013347" y="1835271"/>
            <a:ext cx="10165317" cy="4476534"/>
          </a:xfrm>
          <a:prstGeom prst="rect">
            <a:avLst/>
          </a:prstGeom>
        </p:spPr>
      </p:pic>
    </p:spTree>
    <p:extLst>
      <p:ext uri="{BB962C8B-B14F-4D97-AF65-F5344CB8AC3E}">
        <p14:creationId xmlns:p14="http://schemas.microsoft.com/office/powerpoint/2010/main" val="23344132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3" name="Group 2">
            <a:extLst>
              <a:ext uri="{FF2B5EF4-FFF2-40B4-BE49-F238E27FC236}">
                <a16:creationId xmlns:a16="http://schemas.microsoft.com/office/drawing/2014/main" id="{D02254BA-1039-58B9-95FB-753BE60319D8}"/>
              </a:ext>
            </a:extLst>
          </p:cNvPr>
          <p:cNvGrpSpPr/>
          <p:nvPr/>
        </p:nvGrpSpPr>
        <p:grpSpPr>
          <a:xfrm>
            <a:off x="770057" y="1626111"/>
            <a:ext cx="5783776" cy="5231889"/>
            <a:chOff x="8188726" y="3207338"/>
            <a:chExt cx="3932788" cy="3557522"/>
          </a:xfrm>
        </p:grpSpPr>
        <p:pic>
          <p:nvPicPr>
            <p:cNvPr id="4" name="Computer">
              <a:extLst>
                <a:ext uri="{FF2B5EF4-FFF2-40B4-BE49-F238E27FC236}">
                  <a16:creationId xmlns:a16="http://schemas.microsoft.com/office/drawing/2014/main" id="{F3E1B861-C5A8-D6D9-7346-D3DF30A22C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88726" y="3207338"/>
              <a:ext cx="3932788" cy="3557522"/>
            </a:xfrm>
            <a:prstGeom prst="rect">
              <a:avLst/>
            </a:prstGeom>
          </p:spPr>
        </p:pic>
        <p:pic>
          <p:nvPicPr>
            <p:cNvPr id="5" name="Modules">
              <a:extLst>
                <a:ext uri="{FF2B5EF4-FFF2-40B4-BE49-F238E27FC236}">
                  <a16:creationId xmlns:a16="http://schemas.microsoft.com/office/drawing/2014/main" id="{0C8B6526-0747-DD26-11A9-10B3A7ABE73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1"/>
            <a:stretch/>
          </p:blipFill>
          <p:spPr>
            <a:xfrm>
              <a:off x="8337235" y="3356755"/>
              <a:ext cx="3658295" cy="2289001"/>
            </a:xfrm>
            <a:prstGeom prst="rect">
              <a:avLst/>
            </a:prstGeom>
          </p:spPr>
        </p:pic>
        <p:sp>
          <p:nvSpPr>
            <p:cNvPr id="6" name="Right Triangle 180">
              <a:extLst>
                <a:ext uri="{FF2B5EF4-FFF2-40B4-BE49-F238E27FC236}">
                  <a16:creationId xmlns:a16="http://schemas.microsoft.com/office/drawing/2014/main" id="{7191B44F-8EB9-CA64-1543-13A299A80A1A}"/>
                </a:ext>
              </a:extLst>
            </p:cNvPr>
            <p:cNvSpPr/>
            <p:nvPr userDrawn="1"/>
          </p:nvSpPr>
          <p:spPr>
            <a:xfrm flipH="1" flipV="1">
              <a:off x="8607387" y="3359664"/>
              <a:ext cx="3379506" cy="1843606"/>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a:extLst>
              <a:ext uri="{FF2B5EF4-FFF2-40B4-BE49-F238E27FC236}">
                <a16:creationId xmlns:a16="http://schemas.microsoft.com/office/drawing/2014/main" id="{1C2E37FF-3EDF-2CC8-2E93-FD0384EC4E7A}"/>
              </a:ext>
            </a:extLst>
          </p:cNvPr>
          <p:cNvSpPr>
            <a:spLocks noGrp="1"/>
          </p:cNvSpPr>
          <p:nvPr>
            <p:ph idx="1"/>
          </p:nvPr>
        </p:nvSpPr>
        <p:spPr>
          <a:xfrm>
            <a:off x="768135" y="5367348"/>
            <a:ext cx="5775782" cy="633796"/>
          </a:xfrm>
        </p:spPr>
        <p:txBody>
          <a:bodyPr anchor="ctr">
            <a:normAutofit/>
          </a:bodyPr>
          <a:lstStyle/>
          <a:p>
            <a:pPr marL="0" indent="0" algn="ctr">
              <a:buNone/>
            </a:pPr>
            <a:r>
              <a:rPr lang="en-US" sz="2400">
                <a:solidFill>
                  <a:schemeClr val="accent4"/>
                </a:solidFill>
              </a:rPr>
              <a:t>ci3t.org/enhance</a:t>
            </a:r>
          </a:p>
        </p:txBody>
      </p:sp>
      <p:pic>
        <p:nvPicPr>
          <p:cNvPr id="11" name="Picture 10">
            <a:extLst>
              <a:ext uri="{FF2B5EF4-FFF2-40B4-BE49-F238E27FC236}">
                <a16:creationId xmlns:a16="http://schemas.microsoft.com/office/drawing/2014/main" id="{01A9ED8C-9CA7-67AF-FD7B-0B826FB505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Rectangle 12">
            <a:extLst>
              <a:ext uri="{FF2B5EF4-FFF2-40B4-BE49-F238E27FC236}">
                <a16:creationId xmlns:a16="http://schemas.microsoft.com/office/drawing/2014/main" id="{08F4ADA9-D3F0-7DED-9E0E-918F55320D84}"/>
              </a:ext>
            </a:extLst>
          </p:cNvPr>
          <p:cNvSpPr/>
          <p:nvPr/>
        </p:nvSpPr>
        <p:spPr>
          <a:xfrm>
            <a:off x="7061834" y="4319280"/>
            <a:ext cx="4581226"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80801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0058AF-38B8-1D43-26A4-D20F91AAF2D3}"/>
              </a:ext>
            </a:extLst>
          </p:cNvPr>
          <p:cNvPicPr>
            <a:picLocks noChangeAspect="1"/>
          </p:cNvPicPr>
          <p:nvPr/>
        </p:nvPicPr>
        <p:blipFill>
          <a:blip r:embed="rId3"/>
          <a:stretch>
            <a:fillRect/>
          </a:stretch>
        </p:blipFill>
        <p:spPr>
          <a:xfrm>
            <a:off x="300095" y="215451"/>
            <a:ext cx="10215165" cy="6337749"/>
          </a:xfrm>
          <a:prstGeom prst="rect">
            <a:avLst/>
          </a:prstGeom>
          <a:ln>
            <a:solidFill>
              <a:schemeClr val="accent5"/>
            </a:solidFill>
          </a:ln>
        </p:spPr>
      </p:pic>
      <p:sp>
        <p:nvSpPr>
          <p:cNvPr id="6" name="Rectangle: Rounded Corners 5">
            <a:extLst>
              <a:ext uri="{FF2B5EF4-FFF2-40B4-BE49-F238E27FC236}">
                <a16:creationId xmlns:a16="http://schemas.microsoft.com/office/drawing/2014/main" id="{55761529-3149-72A9-0F8A-752461B19041}"/>
              </a:ext>
            </a:extLst>
          </p:cNvPr>
          <p:cNvSpPr/>
          <p:nvPr/>
        </p:nvSpPr>
        <p:spPr>
          <a:xfrm>
            <a:off x="215210" y="1913701"/>
            <a:ext cx="10215165" cy="434463"/>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FC98D487-F761-DA61-4902-C7AE0130EA42}"/>
              </a:ext>
            </a:extLst>
          </p:cNvPr>
          <p:cNvSpPr/>
          <p:nvPr/>
        </p:nvSpPr>
        <p:spPr>
          <a:xfrm>
            <a:off x="281715" y="5993366"/>
            <a:ext cx="10082154" cy="434463"/>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4B7D94C-0E3E-2EC5-2BBC-F61A88349BE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853106" y="0"/>
            <a:ext cx="1338108" cy="1733550"/>
          </a:xfrm>
          <a:prstGeom prst="rect">
            <a:avLst/>
          </a:prstGeom>
          <a:ln>
            <a:solidFill>
              <a:schemeClr val="tx1"/>
            </a:solidFill>
          </a:ln>
        </p:spPr>
      </p:pic>
    </p:spTree>
    <p:extLst>
      <p:ext uri="{BB962C8B-B14F-4D97-AF65-F5344CB8AC3E}">
        <p14:creationId xmlns:p14="http://schemas.microsoft.com/office/powerpoint/2010/main" val="321775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71F7C9-8D92-63E1-1EA2-80F3B224F8B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51896" y="545289"/>
            <a:ext cx="4630733" cy="5999219"/>
          </a:xfrm>
          <a:prstGeom prst="rect">
            <a:avLst/>
          </a:prstGeom>
          <a:ln>
            <a:solidFill>
              <a:schemeClr val="tx1"/>
            </a:solidFill>
          </a:ln>
        </p:spPr>
      </p:pic>
      <p:sp>
        <p:nvSpPr>
          <p:cNvPr id="3" name="Speech Bubble: Oval 2">
            <a:extLst>
              <a:ext uri="{FF2B5EF4-FFF2-40B4-BE49-F238E27FC236}">
                <a16:creationId xmlns:a16="http://schemas.microsoft.com/office/drawing/2014/main" id="{08EE634C-BC0F-C3FC-2E82-AD87D99E6625}"/>
              </a:ext>
            </a:extLst>
          </p:cNvPr>
          <p:cNvSpPr/>
          <p:nvPr/>
        </p:nvSpPr>
        <p:spPr>
          <a:xfrm>
            <a:off x="6063918" y="406269"/>
            <a:ext cx="2085474" cy="1492058"/>
          </a:xfrm>
          <a:prstGeom prst="wedgeEllipseCallout">
            <a:avLst>
              <a:gd name="adj1" fmla="val -47270"/>
              <a:gd name="adj2" fmla="val 6168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Tickets don’t work.</a:t>
            </a:r>
          </a:p>
        </p:txBody>
      </p:sp>
      <p:sp>
        <p:nvSpPr>
          <p:cNvPr id="4" name="Speech Bubble: Oval 3">
            <a:extLst>
              <a:ext uri="{FF2B5EF4-FFF2-40B4-BE49-F238E27FC236}">
                <a16:creationId xmlns:a16="http://schemas.microsoft.com/office/drawing/2014/main" id="{6E722FF8-5C48-BD7F-C3AB-A05FF3FEE807}"/>
              </a:ext>
            </a:extLst>
          </p:cNvPr>
          <p:cNvSpPr/>
          <p:nvPr/>
        </p:nvSpPr>
        <p:spPr>
          <a:xfrm>
            <a:off x="8634756" y="1187784"/>
            <a:ext cx="3015917" cy="1492058"/>
          </a:xfrm>
          <a:prstGeom prst="wedgeEllipseCallout">
            <a:avLst>
              <a:gd name="adj1" fmla="val 52730"/>
              <a:gd name="adj2" fmla="val 6276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It’s too complicated to collect and keep track of tickets.</a:t>
            </a:r>
          </a:p>
        </p:txBody>
      </p:sp>
      <p:sp>
        <p:nvSpPr>
          <p:cNvPr id="5" name="Speech Bubble: Oval 4">
            <a:extLst>
              <a:ext uri="{FF2B5EF4-FFF2-40B4-BE49-F238E27FC236}">
                <a16:creationId xmlns:a16="http://schemas.microsoft.com/office/drawing/2014/main" id="{0DB2C9A5-42B0-9846-772D-F404596A6877}"/>
              </a:ext>
            </a:extLst>
          </p:cNvPr>
          <p:cNvSpPr/>
          <p:nvPr/>
        </p:nvSpPr>
        <p:spPr>
          <a:xfrm>
            <a:off x="5570711" y="2398223"/>
            <a:ext cx="3551648" cy="2061553"/>
          </a:xfrm>
          <a:prstGeom prst="wedgeEllipseCallout">
            <a:avLst>
              <a:gd name="adj1" fmla="val -47270"/>
              <a:gd name="adj2" fmla="val 6168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Tickets don’t build intrinsic motivation. This isn’t preparing them for the real world </a:t>
            </a:r>
          </a:p>
        </p:txBody>
      </p:sp>
      <p:sp>
        <p:nvSpPr>
          <p:cNvPr id="6" name="Speech Bubble: Oval 5">
            <a:extLst>
              <a:ext uri="{FF2B5EF4-FFF2-40B4-BE49-F238E27FC236}">
                <a16:creationId xmlns:a16="http://schemas.microsoft.com/office/drawing/2014/main" id="{D8743A56-F80B-9EBA-3CD2-DC4BF3D00F52}"/>
              </a:ext>
            </a:extLst>
          </p:cNvPr>
          <p:cNvSpPr/>
          <p:nvPr/>
        </p:nvSpPr>
        <p:spPr>
          <a:xfrm>
            <a:off x="7126797" y="4747481"/>
            <a:ext cx="3015917" cy="1492058"/>
          </a:xfrm>
          <a:prstGeom prst="wedgeEllipseCallout">
            <a:avLst>
              <a:gd name="adj1" fmla="val 52730"/>
              <a:gd name="adj2" fmla="val 6276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Fifth graders don’t care about tickets.</a:t>
            </a:r>
          </a:p>
        </p:txBody>
      </p:sp>
    </p:spTree>
    <p:extLst>
      <p:ext uri="{BB962C8B-B14F-4D97-AF65-F5344CB8AC3E}">
        <p14:creationId xmlns:p14="http://schemas.microsoft.com/office/powerpoint/2010/main" val="42489182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4A65E-8CC8-7A43-5962-5DE18760CA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D23885-1CDB-F2E7-72D6-2C9D3A07B423}"/>
              </a:ext>
            </a:extLst>
          </p:cNvPr>
          <p:cNvSpPr>
            <a:spLocks noGrp="1"/>
          </p:cNvSpPr>
          <p:nvPr>
            <p:ph type="title"/>
          </p:nvPr>
        </p:nvSpPr>
        <p:spPr/>
        <p:txBody>
          <a:bodyPr/>
          <a:lstStyle/>
          <a:p>
            <a:r>
              <a:rPr lang="en-US"/>
              <a:t>Professional Learning</a:t>
            </a:r>
          </a:p>
        </p:txBody>
      </p:sp>
      <p:pic>
        <p:nvPicPr>
          <p:cNvPr id="3" name="Picture 2">
            <a:extLst>
              <a:ext uri="{FF2B5EF4-FFF2-40B4-BE49-F238E27FC236}">
                <a16:creationId xmlns:a16="http://schemas.microsoft.com/office/drawing/2014/main" id="{CB7797ED-021C-FED7-DD71-B313044A4A8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11314176" y="0"/>
            <a:ext cx="877824"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E685795-6367-39A6-81A4-AA92B56571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8200" y="1690688"/>
            <a:ext cx="4775590" cy="4448797"/>
          </a:xfrm>
          <a:prstGeom prst="rect">
            <a:avLst/>
          </a:prstGeom>
          <a:ln>
            <a:solidFill>
              <a:schemeClr val="tx1"/>
            </a:solidFill>
          </a:ln>
        </p:spPr>
      </p:pic>
      <p:pic>
        <p:nvPicPr>
          <p:cNvPr id="8" name="Picture 7">
            <a:extLst>
              <a:ext uri="{FF2B5EF4-FFF2-40B4-BE49-F238E27FC236}">
                <a16:creationId xmlns:a16="http://schemas.microsoft.com/office/drawing/2014/main" id="{BE99168F-A968-B743-7BB7-1E04AEA74F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44169" y="2055813"/>
            <a:ext cx="5518813" cy="3557208"/>
          </a:xfrm>
          <a:prstGeom prst="rect">
            <a:avLst/>
          </a:prstGeom>
        </p:spPr>
      </p:pic>
    </p:spTree>
    <p:extLst>
      <p:ext uri="{BB962C8B-B14F-4D97-AF65-F5344CB8AC3E}">
        <p14:creationId xmlns:p14="http://schemas.microsoft.com/office/powerpoint/2010/main" val="17906824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8915E-C08E-B11E-56B8-5F2E7172D0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F9E4DD-D0F5-90D2-B951-B69E1D84F6A3}"/>
              </a:ext>
            </a:extLst>
          </p:cNvPr>
          <p:cNvSpPr>
            <a:spLocks noGrp="1"/>
          </p:cNvSpPr>
          <p:nvPr>
            <p:ph type="title"/>
          </p:nvPr>
        </p:nvSpPr>
        <p:spPr/>
        <p:txBody>
          <a:bodyPr/>
          <a:lstStyle/>
          <a:p>
            <a:r>
              <a:rPr lang="en-US"/>
              <a:t>Professional Learning</a:t>
            </a:r>
          </a:p>
        </p:txBody>
      </p:sp>
      <p:pic>
        <p:nvPicPr>
          <p:cNvPr id="3" name="Picture 2">
            <a:extLst>
              <a:ext uri="{FF2B5EF4-FFF2-40B4-BE49-F238E27FC236}">
                <a16:creationId xmlns:a16="http://schemas.microsoft.com/office/drawing/2014/main" id="{807A069E-AAE3-65CB-8108-E8DB1A8589D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11314176" y="0"/>
            <a:ext cx="877824"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DF30DB2-1CED-A55D-4E98-90A01BA1F9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77" t="2153" r="2385" b="2641"/>
          <a:stretch/>
        </p:blipFill>
        <p:spPr>
          <a:xfrm>
            <a:off x="768802" y="2287825"/>
            <a:ext cx="5415953" cy="3034802"/>
          </a:xfrm>
          <a:prstGeom prst="rect">
            <a:avLst/>
          </a:prstGeom>
          <a:ln>
            <a:solidFill>
              <a:schemeClr val="tx1"/>
            </a:solidFill>
          </a:ln>
        </p:spPr>
      </p:pic>
      <p:pic>
        <p:nvPicPr>
          <p:cNvPr id="7" name="Picture 6" descr="A poster with text and images&#10;&#10;Description automatically generated with medium confidence">
            <a:extLst>
              <a:ext uri="{FF2B5EF4-FFF2-40B4-BE49-F238E27FC236}">
                <a16:creationId xmlns:a16="http://schemas.microsoft.com/office/drawing/2014/main" id="{C8693797-1137-7B79-8998-2BDCFA6145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6533" y="2315189"/>
            <a:ext cx="5346555" cy="3007438"/>
          </a:xfrm>
          <a:prstGeom prst="rect">
            <a:avLst/>
          </a:prstGeom>
        </p:spPr>
      </p:pic>
    </p:spTree>
    <p:extLst>
      <p:ext uri="{BB962C8B-B14F-4D97-AF65-F5344CB8AC3E}">
        <p14:creationId xmlns:p14="http://schemas.microsoft.com/office/powerpoint/2010/main" val="19909224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8605B-FA7D-22A2-9CA3-AE083093D6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5654386-6356-E838-CADC-1EF1F8B1ABC2}"/>
              </a:ext>
            </a:extLst>
          </p:cNvPr>
          <p:cNvSpPr>
            <a:spLocks noGrp="1"/>
          </p:cNvSpPr>
          <p:nvPr>
            <p:ph idx="1"/>
          </p:nvPr>
        </p:nvSpPr>
        <p:spPr/>
        <p:txBody>
          <a:bodyPr/>
          <a:lstStyle/>
          <a:p>
            <a:endParaRPr lang="en-US"/>
          </a:p>
        </p:txBody>
      </p:sp>
      <p:pic>
        <p:nvPicPr>
          <p:cNvPr id="6" name="Picture 7">
            <a:extLst>
              <a:ext uri="{FF2B5EF4-FFF2-40B4-BE49-F238E27FC236}">
                <a16:creationId xmlns:a16="http://schemas.microsoft.com/office/drawing/2014/main" id="{5797D6B9-871E-D53D-E5ED-20901597570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853106" y="0"/>
            <a:ext cx="1338108" cy="1733550"/>
          </a:xfrm>
          <a:prstGeom prst="rect">
            <a:avLst/>
          </a:prstGeom>
          <a:ln>
            <a:solidFill>
              <a:schemeClr val="tx1"/>
            </a:solidFill>
          </a:ln>
        </p:spPr>
      </p:pic>
      <p:pic>
        <p:nvPicPr>
          <p:cNvPr id="8" name="Picture 7">
            <a:extLst>
              <a:ext uri="{FF2B5EF4-FFF2-40B4-BE49-F238E27FC236}">
                <a16:creationId xmlns:a16="http://schemas.microsoft.com/office/drawing/2014/main" id="{EC9B00DD-C6B5-2494-9EC0-267FB77218C5}"/>
              </a:ext>
            </a:extLst>
          </p:cNvPr>
          <p:cNvPicPr>
            <a:picLocks noChangeAspect="1"/>
          </p:cNvPicPr>
          <p:nvPr/>
        </p:nvPicPr>
        <p:blipFill>
          <a:blip r:embed="rId4"/>
          <a:stretch>
            <a:fillRect/>
          </a:stretch>
        </p:blipFill>
        <p:spPr>
          <a:xfrm>
            <a:off x="529389" y="144405"/>
            <a:ext cx="7784432" cy="6569189"/>
          </a:xfrm>
          <a:prstGeom prst="rect">
            <a:avLst/>
          </a:prstGeom>
        </p:spPr>
      </p:pic>
      <p:sp>
        <p:nvSpPr>
          <p:cNvPr id="9" name="Rectangle: Rounded Corners 8">
            <a:extLst>
              <a:ext uri="{FF2B5EF4-FFF2-40B4-BE49-F238E27FC236}">
                <a16:creationId xmlns:a16="http://schemas.microsoft.com/office/drawing/2014/main" id="{B81299ED-F3F7-DCFC-73B8-0212EFD3220E}"/>
              </a:ext>
            </a:extLst>
          </p:cNvPr>
          <p:cNvSpPr/>
          <p:nvPr/>
        </p:nvSpPr>
        <p:spPr>
          <a:xfrm>
            <a:off x="431780" y="5029880"/>
            <a:ext cx="7882042" cy="434463"/>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1B0D72D3-8C95-6F50-AFF9-03ABB635CB51}"/>
              </a:ext>
            </a:extLst>
          </p:cNvPr>
          <p:cNvSpPr/>
          <p:nvPr/>
        </p:nvSpPr>
        <p:spPr>
          <a:xfrm>
            <a:off x="480584" y="6269038"/>
            <a:ext cx="7882042" cy="434463"/>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224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376C41-E9BE-3578-DFA0-E0F04597A17D}"/>
              </a:ext>
            </a:extLst>
          </p:cNvPr>
          <p:cNvSpPr>
            <a:spLocks noGrp="1"/>
          </p:cNvSpPr>
          <p:nvPr>
            <p:ph type="title"/>
          </p:nvPr>
        </p:nvSpPr>
        <p:spPr/>
        <p:txBody>
          <a:bodyPr/>
          <a:lstStyle/>
          <a:p>
            <a:r>
              <a:rPr lang="en-US"/>
              <a:t>Focus:</a:t>
            </a:r>
            <a:br>
              <a:rPr lang="en-US"/>
            </a:br>
            <a:r>
              <a:rPr lang="en-US"/>
              <a:t>Embedding Low-Intensity Strategies</a:t>
            </a:r>
          </a:p>
        </p:txBody>
      </p:sp>
      <p:pic>
        <p:nvPicPr>
          <p:cNvPr id="7" name="Picture 6">
            <a:extLst>
              <a:ext uri="{FF2B5EF4-FFF2-40B4-BE49-F238E27FC236}">
                <a16:creationId xmlns:a16="http://schemas.microsoft.com/office/drawing/2014/main" id="{DAC79418-D643-B430-C721-FCF1BCFAF256}"/>
              </a:ext>
            </a:extLst>
          </p:cNvPr>
          <p:cNvPicPr>
            <a:picLocks noChangeAspect="1"/>
          </p:cNvPicPr>
          <p:nvPr/>
        </p:nvPicPr>
        <p:blipFill>
          <a:blip r:embed="rId3"/>
          <a:stretch>
            <a:fillRect/>
          </a:stretch>
        </p:blipFill>
        <p:spPr>
          <a:xfrm>
            <a:off x="6225157" y="1952407"/>
            <a:ext cx="4853340" cy="3541460"/>
          </a:xfrm>
          <a:prstGeom prst="rect">
            <a:avLst/>
          </a:prstGeom>
          <a:ln>
            <a:solidFill>
              <a:schemeClr val="tx1"/>
            </a:solidFill>
          </a:ln>
        </p:spPr>
      </p:pic>
      <p:pic>
        <p:nvPicPr>
          <p:cNvPr id="7170" name="Picture 2">
            <a:extLst>
              <a:ext uri="{FF2B5EF4-FFF2-40B4-BE49-F238E27FC236}">
                <a16:creationId xmlns:a16="http://schemas.microsoft.com/office/drawing/2014/main" id="{D59AFDDE-719D-6ABD-C9F7-FB4516693EE3}"/>
              </a:ext>
            </a:extLst>
          </p:cNvPr>
          <p:cNvPicPr>
            <a:picLocks noChangeAspect="1" noChangeArrowheads="1"/>
          </p:cNvPicPr>
          <p:nvPr/>
        </p:nvPicPr>
        <p:blipFill>
          <a:blip r:embed="rId4"/>
          <a:srcRect/>
          <a:stretch/>
        </p:blipFill>
        <p:spPr bwMode="auto">
          <a:xfrm>
            <a:off x="1113607" y="1776463"/>
            <a:ext cx="2871214" cy="4486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i3T integrated lesson plan template">
            <a:extLst>
              <a:ext uri="{FF2B5EF4-FFF2-40B4-BE49-F238E27FC236}">
                <a16:creationId xmlns:a16="http://schemas.microsoft.com/office/drawing/2014/main" id="{0ED7DE4A-5E6D-90FD-AA4A-B810C3242EF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31069" y="4494859"/>
            <a:ext cx="3135775" cy="19980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a:extLst>
              <a:ext uri="{FF2B5EF4-FFF2-40B4-BE49-F238E27FC236}">
                <a16:creationId xmlns:a16="http://schemas.microsoft.com/office/drawing/2014/main" id="{B148EE20-254D-5CD2-62C8-6711944C8ED7}"/>
              </a:ext>
            </a:extLst>
          </p:cNvPr>
          <p:cNvSpPr/>
          <p:nvPr/>
        </p:nvSpPr>
        <p:spPr>
          <a:xfrm>
            <a:off x="200025" y="5398398"/>
            <a:ext cx="10792959" cy="1314450"/>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rPr>
              <a:t>1.10 CLASSROOM PRACTICES</a:t>
            </a:r>
          </a:p>
          <a:p>
            <a:r>
              <a:rPr lang="en-US" sz="1400" dirty="0">
                <a:solidFill>
                  <a:schemeClr val="bg1"/>
                </a:solidFill>
              </a:rPr>
              <a:t>Educators consistently and equitably implement positive and proactive classroom practices—including building relationships with students; developing a safe environment; prompting predictable routines and expected behavior; actively providing OTRs, active supervision, and specific feedback (i.e., specific praise and supportive corrections); and ensuring a high ratio (≥ 5:1) of positive to corrective feedback.</a:t>
            </a:r>
          </a:p>
        </p:txBody>
      </p:sp>
      <p:pic>
        <p:nvPicPr>
          <p:cNvPr id="5" name="Picture 4" descr="Tiered Fidelity Inventory (TFI) Manual - Version 3">
            <a:extLst>
              <a:ext uri="{FF2B5EF4-FFF2-40B4-BE49-F238E27FC236}">
                <a16:creationId xmlns:a16="http://schemas.microsoft.com/office/drawing/2014/main" id="{E7201683-1357-8E7C-90D2-1397F1DF7FA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15612" y="4798323"/>
            <a:ext cx="1476375" cy="1914525"/>
          </a:xfrm>
          <a:prstGeom prst="rect">
            <a:avLst/>
          </a:prstGeom>
        </p:spPr>
      </p:pic>
    </p:spTree>
    <p:extLst>
      <p:ext uri="{BB962C8B-B14F-4D97-AF65-F5344CB8AC3E}">
        <p14:creationId xmlns:p14="http://schemas.microsoft.com/office/powerpoint/2010/main" val="131952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BB083C-6526-1995-DBAC-65F7D4FF7C3B}"/>
              </a:ext>
            </a:extLst>
          </p:cNvPr>
          <p:cNvPicPr>
            <a:picLocks noChangeAspect="1"/>
          </p:cNvPicPr>
          <p:nvPr/>
        </p:nvPicPr>
        <p:blipFill>
          <a:blip r:embed="rId2"/>
          <a:stretch>
            <a:fillRect/>
          </a:stretch>
        </p:blipFill>
        <p:spPr>
          <a:xfrm>
            <a:off x="228369" y="457135"/>
            <a:ext cx="10638522" cy="5943729"/>
          </a:xfrm>
          <a:prstGeom prst="rect">
            <a:avLst/>
          </a:prstGeom>
        </p:spPr>
      </p:pic>
      <p:pic>
        <p:nvPicPr>
          <p:cNvPr id="9" name="Picture 8" descr="A child and child sticking their tongue out&#10;&#10;Description automatically generated">
            <a:extLst>
              <a:ext uri="{FF2B5EF4-FFF2-40B4-BE49-F238E27FC236}">
                <a16:creationId xmlns:a16="http://schemas.microsoft.com/office/drawing/2014/main" id="{6630BA40-8D91-2355-EB87-C966261F4C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
        <p:nvSpPr>
          <p:cNvPr id="3" name="Rectangle 2">
            <a:extLst>
              <a:ext uri="{FF2B5EF4-FFF2-40B4-BE49-F238E27FC236}">
                <a16:creationId xmlns:a16="http://schemas.microsoft.com/office/drawing/2014/main" id="{29E4BDE2-A8CA-B9B3-49C8-1CD46F0C3A14}"/>
              </a:ext>
            </a:extLst>
          </p:cNvPr>
          <p:cNvSpPr/>
          <p:nvPr/>
        </p:nvSpPr>
        <p:spPr>
          <a:xfrm>
            <a:off x="309282" y="3307976"/>
            <a:ext cx="3213847" cy="726142"/>
          </a:xfrm>
          <a:prstGeom prst="rect">
            <a:avLst/>
          </a:prstGeom>
          <a:noFill/>
          <a:ln>
            <a:solidFill>
              <a:schemeClr val="accent2"/>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7DBD434-7F0E-96CD-A3A8-56035382C348}"/>
              </a:ext>
            </a:extLst>
          </p:cNvPr>
          <p:cNvSpPr/>
          <p:nvPr/>
        </p:nvSpPr>
        <p:spPr>
          <a:xfrm>
            <a:off x="309282" y="4854420"/>
            <a:ext cx="3213847" cy="726142"/>
          </a:xfrm>
          <a:prstGeom prst="rect">
            <a:avLst/>
          </a:prstGeom>
          <a:noFill/>
          <a:ln>
            <a:solidFill>
              <a:schemeClr val="accent2"/>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FEE226C-507E-799E-7237-69CC97FA3871}"/>
              </a:ext>
            </a:extLst>
          </p:cNvPr>
          <p:cNvSpPr/>
          <p:nvPr/>
        </p:nvSpPr>
        <p:spPr>
          <a:xfrm>
            <a:off x="309282" y="5607423"/>
            <a:ext cx="3213847" cy="726142"/>
          </a:xfrm>
          <a:prstGeom prst="rect">
            <a:avLst/>
          </a:prstGeom>
          <a:noFill/>
          <a:ln>
            <a:solidFill>
              <a:schemeClr val="accent2"/>
            </a:solid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172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2024</a:t>
            </a:r>
            <a:br>
              <a:rPr lang="en-US" sz="4000"/>
            </a:br>
            <a:r>
              <a:rPr lang="en-US" sz="3200"/>
              <a:t>SRSS-</a:t>
            </a:r>
            <a:r>
              <a:rPr lang="en-US" sz="3200" u="sng"/>
              <a:t>Externalizing </a:t>
            </a:r>
            <a:r>
              <a:rPr lang="en-US" sz="3200"/>
              <a:t>Results – High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064007"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47</a:t>
            </a:r>
          </a:p>
        </p:txBody>
      </p:sp>
      <p:sp>
        <p:nvSpPr>
          <p:cNvPr id="11" name="Rectangle 10">
            <a:extLst>
              <a:ext uri="{FF2B5EF4-FFF2-40B4-BE49-F238E27FC236}">
                <a16:creationId xmlns:a16="http://schemas.microsoft.com/office/drawing/2014/main" id="{CA4B4E3C-684B-4363-A3DA-60E579543B65}"/>
              </a:ext>
            </a:extLst>
          </p:cNvPr>
          <p:cNvSpPr/>
          <p:nvPr/>
        </p:nvSpPr>
        <p:spPr>
          <a:xfrm>
            <a:off x="3064007" y="2925065"/>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137</a:t>
            </a:r>
          </a:p>
        </p:txBody>
      </p:sp>
      <p:sp>
        <p:nvSpPr>
          <p:cNvPr id="13" name="Rectangle 12">
            <a:extLst>
              <a:ext uri="{FF2B5EF4-FFF2-40B4-BE49-F238E27FC236}">
                <a16:creationId xmlns:a16="http://schemas.microsoft.com/office/drawing/2014/main" id="{05BE7812-9552-43F2-9CE7-7146EB841E59}"/>
              </a:ext>
            </a:extLst>
          </p:cNvPr>
          <p:cNvSpPr/>
          <p:nvPr/>
        </p:nvSpPr>
        <p:spPr>
          <a:xfrm>
            <a:off x="3080365"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1259</a:t>
            </a:r>
          </a:p>
        </p:txBody>
      </p:sp>
      <p:sp>
        <p:nvSpPr>
          <p:cNvPr id="10" name="Rectangle 9">
            <a:extLst>
              <a:ext uri="{FF2B5EF4-FFF2-40B4-BE49-F238E27FC236}">
                <a16:creationId xmlns:a16="http://schemas.microsoft.com/office/drawing/2014/main" id="{3CD5F843-B179-43AE-9202-B178FF35F915}"/>
              </a:ext>
            </a:extLst>
          </p:cNvPr>
          <p:cNvSpPr/>
          <p:nvPr/>
        </p:nvSpPr>
        <p:spPr>
          <a:xfrm>
            <a:off x="4146566"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72</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171472"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144695" y="287742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114</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180468"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1188</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298745"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307212" y="2394866"/>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119</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293976" y="33970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994</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386009"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401578" y="278949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90</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410487" y="33970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717</a:t>
            </a:r>
          </a:p>
        </p:txBody>
      </p:sp>
      <p:sp>
        <p:nvSpPr>
          <p:cNvPr id="3" name="Rectangle 11">
            <a:extLst>
              <a:ext uri="{FF2B5EF4-FFF2-40B4-BE49-F238E27FC236}">
                <a16:creationId xmlns:a16="http://schemas.microsoft.com/office/drawing/2014/main" id="{ACBED13E-527C-2402-94F0-A4BB7F1FAE4D}"/>
              </a:ext>
            </a:extLst>
          </p:cNvPr>
          <p:cNvSpPr/>
          <p:nvPr/>
        </p:nvSpPr>
        <p:spPr>
          <a:xfrm>
            <a:off x="4144463" y="292506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134</a:t>
            </a:r>
          </a:p>
        </p:txBody>
      </p:sp>
      <p:sp>
        <p:nvSpPr>
          <p:cNvPr id="4" name="Rectangle 14">
            <a:extLst>
              <a:ext uri="{FF2B5EF4-FFF2-40B4-BE49-F238E27FC236}">
                <a16:creationId xmlns:a16="http://schemas.microsoft.com/office/drawing/2014/main" id="{8919B39C-8333-A6B5-88B3-D3E7F8E41876}"/>
              </a:ext>
            </a:extLst>
          </p:cNvPr>
          <p:cNvSpPr/>
          <p:nvPr/>
        </p:nvSpPr>
        <p:spPr>
          <a:xfrm>
            <a:off x="4123066"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1280</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426648"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438296" y="27936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482010" y="3424721"/>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750</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50252" y="242566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113</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920</a:t>
            </a:r>
          </a:p>
        </p:txBody>
      </p:sp>
      <p:sp>
        <p:nvSpPr>
          <p:cNvPr id="15" name="Rectangle: Rounded Corners 14">
            <a:extLst>
              <a:ext uri="{FF2B5EF4-FFF2-40B4-BE49-F238E27FC236}">
                <a16:creationId xmlns:a16="http://schemas.microsoft.com/office/drawing/2014/main" id="{6C33FF8E-B79E-3372-FC95-D6307FD8F9AE}"/>
              </a:ext>
            </a:extLst>
          </p:cNvPr>
          <p:cNvSpPr/>
          <p:nvPr/>
        </p:nvSpPr>
        <p:spPr>
          <a:xfrm>
            <a:off x="7305768"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40</a:t>
            </a:r>
          </a:p>
        </p:txBody>
      </p:sp>
      <p:sp>
        <p:nvSpPr>
          <p:cNvPr id="25" name="Rectangle: Rounded Corners 24">
            <a:extLst>
              <a:ext uri="{FF2B5EF4-FFF2-40B4-BE49-F238E27FC236}">
                <a16:creationId xmlns:a16="http://schemas.microsoft.com/office/drawing/2014/main" id="{898AFDD1-0320-7BE6-D348-EAEF68D60B34}"/>
              </a:ext>
            </a:extLst>
          </p:cNvPr>
          <p:cNvSpPr/>
          <p:nvPr/>
        </p:nvSpPr>
        <p:spPr>
          <a:xfrm>
            <a:off x="7287277" y="261638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47</a:t>
            </a:r>
          </a:p>
        </p:txBody>
      </p:sp>
      <p:sp>
        <p:nvSpPr>
          <p:cNvPr id="26" name="Rectangle: Rounded Corners 25">
            <a:extLst>
              <a:ext uri="{FF2B5EF4-FFF2-40B4-BE49-F238E27FC236}">
                <a16:creationId xmlns:a16="http://schemas.microsoft.com/office/drawing/2014/main" id="{5FD5A44B-BB86-080E-B272-3787BFA82914}"/>
              </a:ext>
            </a:extLst>
          </p:cNvPr>
          <p:cNvSpPr/>
          <p:nvPr/>
        </p:nvSpPr>
        <p:spPr>
          <a:xfrm>
            <a:off x="7345825" y="341877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447</a:t>
            </a:r>
          </a:p>
        </p:txBody>
      </p:sp>
    </p:spTree>
    <p:extLst>
      <p:ext uri="{BB962C8B-B14F-4D97-AF65-F5344CB8AC3E}">
        <p14:creationId xmlns:p14="http://schemas.microsoft.com/office/powerpoint/2010/main" val="19395596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893D0-7EA3-FA8F-4DD1-47EB1623EA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37FE67-6F31-E63E-26DC-004E80551858}"/>
              </a:ext>
            </a:extLst>
          </p:cNvPr>
          <p:cNvSpPr>
            <a:spLocks noGrp="1"/>
          </p:cNvSpPr>
          <p:nvPr>
            <p:ph type="title"/>
          </p:nvPr>
        </p:nvSpPr>
        <p:spPr/>
        <p:txBody>
          <a:bodyPr/>
          <a:lstStyle/>
          <a:p>
            <a:r>
              <a:rPr lang="en-US"/>
              <a:t>Encourage Review of Tier 2 and Tier 3 Enhancing Ci3T Modules</a:t>
            </a:r>
          </a:p>
        </p:txBody>
      </p:sp>
      <p:pic>
        <p:nvPicPr>
          <p:cNvPr id="9" name="Picture 8">
            <a:extLst>
              <a:ext uri="{FF2B5EF4-FFF2-40B4-BE49-F238E27FC236}">
                <a16:creationId xmlns:a16="http://schemas.microsoft.com/office/drawing/2014/main" id="{2F16EB4D-4583-F564-CBB0-2207E518496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89567" y="2118568"/>
            <a:ext cx="5055058" cy="3571646"/>
          </a:xfrm>
          <a:prstGeom prst="rect">
            <a:avLst/>
          </a:prstGeom>
        </p:spPr>
      </p:pic>
      <p:pic>
        <p:nvPicPr>
          <p:cNvPr id="12" name="Picture 11">
            <a:extLst>
              <a:ext uri="{FF2B5EF4-FFF2-40B4-BE49-F238E27FC236}">
                <a16:creationId xmlns:a16="http://schemas.microsoft.com/office/drawing/2014/main" id="{9FDF4C96-AC91-1704-27AB-F05D8FA53B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4730" y="2108515"/>
            <a:ext cx="4867703" cy="3591752"/>
          </a:xfrm>
          <a:prstGeom prst="rect">
            <a:avLst/>
          </a:prstGeom>
        </p:spPr>
      </p:pic>
      <p:sp>
        <p:nvSpPr>
          <p:cNvPr id="4" name="Rectangle">
            <a:extLst>
              <a:ext uri="{FF2B5EF4-FFF2-40B4-BE49-F238E27FC236}">
                <a16:creationId xmlns:a16="http://schemas.microsoft.com/office/drawing/2014/main" id="{B2BAB27A-5CE2-1681-B185-537D76B4B7D7}"/>
              </a:ext>
            </a:extLst>
          </p:cNvPr>
          <p:cNvSpPr/>
          <p:nvPr/>
        </p:nvSpPr>
        <p:spPr>
          <a:xfrm>
            <a:off x="273823" y="5052847"/>
            <a:ext cx="10515600" cy="1600200"/>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kern="0" dirty="0">
                <a:solidFill>
                  <a:prstClr val="white"/>
                </a:solidFill>
                <a:ea typeface="+mn-lt"/>
                <a:cs typeface="+mn-lt"/>
              </a:rPr>
              <a:t>2.5 OPTIONS FOR TIER 2 INTERVENTIONS</a:t>
            </a:r>
          </a:p>
          <a:p>
            <a:pPr>
              <a:defRPr/>
            </a:pPr>
            <a:r>
              <a:rPr lang="en-US" sz="1400" kern="0" dirty="0">
                <a:solidFill>
                  <a:prstClr val="white"/>
                </a:solidFill>
                <a:ea typeface="+mn-lt"/>
                <a:cs typeface="+mn-lt"/>
              </a:rPr>
              <a:t>Tier 2 continuum has multiple ongoing SEB support interventions available schoolwide that meet a range of student SEB internalizing or externalizing needs and behavioral functions, are designed to support groups of students, have documented evidence of effectiveness, and provide (a) additional instruction/time for student skill development, (b) additional structure/predictability, (c) increased opportunity for feedback (e.g., daily progress report), (d) increased communication with families, and (e) include planned modifications to address a range of behavioral function, mental health needs, or academic skills.</a:t>
            </a:r>
          </a:p>
        </p:txBody>
      </p:sp>
      <p:pic>
        <p:nvPicPr>
          <p:cNvPr id="6" name="Picture" descr="Tiered Fidelity Inventory (TFI) Manual - Version 3">
            <a:extLst>
              <a:ext uri="{FF2B5EF4-FFF2-40B4-BE49-F238E27FC236}">
                <a16:creationId xmlns:a16="http://schemas.microsoft.com/office/drawing/2014/main" id="{2B5083FE-BF27-78DC-607D-5EF640B4B9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17561" y="4900167"/>
            <a:ext cx="1472477" cy="1905560"/>
          </a:xfrm>
          <a:prstGeom prst="rect">
            <a:avLst/>
          </a:prstGeom>
        </p:spPr>
      </p:pic>
    </p:spTree>
    <p:extLst>
      <p:ext uri="{BB962C8B-B14F-4D97-AF65-F5344CB8AC3E}">
        <p14:creationId xmlns:p14="http://schemas.microsoft.com/office/powerpoint/2010/main" val="100716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3BBFC1AA-EFA0-0A9B-7069-C384CEE5CF41}"/>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571383" y="5230112"/>
            <a:ext cx="2379117" cy="1369247"/>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23480443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F0490E2-7CA3-700A-7A04-2352013E744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0219" y="505656"/>
            <a:ext cx="8490923" cy="597504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0DB8DC6D-1945-22DB-6F78-D7F115B4370E}"/>
              </a:ext>
            </a:extLst>
          </p:cNvPr>
          <p:cNvSpPr txBox="1">
            <a:spLocks/>
          </p:cNvSpPr>
          <p:nvPr/>
        </p:nvSpPr>
        <p:spPr>
          <a:xfrm>
            <a:off x="7350711" y="2339987"/>
            <a:ext cx="4551069" cy="2519778"/>
          </a:xfrm>
          <a:prstGeom prst="rect">
            <a:avLst/>
          </a:prstGeom>
          <a:noFill/>
          <a:ln>
            <a:solidFill>
              <a:schemeClr val="bg2">
                <a:lumMod val="75000"/>
              </a:schemeClr>
            </a:solidFill>
          </a:ln>
        </p:spPr>
        <p:style>
          <a:lnRef idx="1">
            <a:schemeClr val="accent2"/>
          </a:lnRef>
          <a:fillRef idx="2">
            <a:schemeClr val="accent2"/>
          </a:fillRef>
          <a:effectRef idx="1">
            <a:schemeClr val="accent2"/>
          </a:effectRef>
          <a:fontRef idx="minor">
            <a:schemeClr val="dk1"/>
          </a:fontRef>
        </p:style>
        <p:txBody>
          <a:bodyP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defRPr/>
            </a:pPr>
            <a:endParaRPr lang="en-US"/>
          </a:p>
          <a:p>
            <a:pPr algn="ctr">
              <a:buFont typeface="Arial" panose="020B0604020202020204" pitchFamily="34" charset="0"/>
              <a:buNone/>
              <a:defRPr/>
            </a:pPr>
            <a:r>
              <a:rPr lang="en-US" sz="4400"/>
              <a:t>Whether the problem behavior is managed safely or not </a:t>
            </a:r>
          </a:p>
          <a:p>
            <a:pPr algn="ctr">
              <a:buFont typeface="Arial" panose="020B0604020202020204" pitchFamily="34" charset="0"/>
              <a:buNone/>
              <a:defRPr/>
            </a:pPr>
            <a:r>
              <a:rPr lang="en-US" sz="4400"/>
              <a:t>	or is defused</a:t>
            </a:r>
          </a:p>
          <a:p>
            <a:pPr algn="ctr">
              <a:buFont typeface="Arial" panose="020B0604020202020204" pitchFamily="34" charset="0"/>
              <a:buNone/>
              <a:defRPr/>
            </a:pPr>
            <a:r>
              <a:rPr lang="en-US" sz="4400"/>
              <a:t>in a large measure depends on</a:t>
            </a:r>
          </a:p>
          <a:p>
            <a:pPr algn="ctr">
              <a:buFont typeface="Arial" panose="020B0604020202020204" pitchFamily="34" charset="0"/>
              <a:buNone/>
              <a:defRPr/>
            </a:pPr>
            <a:r>
              <a:rPr lang="en-US" sz="4400" b="1">
                <a:solidFill>
                  <a:schemeClr val="accent6"/>
                </a:solidFill>
              </a:rPr>
              <a:t>YOUR INITIAL RESPONSE</a:t>
            </a:r>
          </a:p>
          <a:p>
            <a:pPr marL="0" indent="0" algn="r">
              <a:buNone/>
            </a:pPr>
            <a:r>
              <a:rPr lang="en-US"/>
              <a:t>-Dr. Geoff Colvin</a:t>
            </a:r>
          </a:p>
        </p:txBody>
      </p:sp>
      <p:pic>
        <p:nvPicPr>
          <p:cNvPr id="1026" name="Picture 2">
            <a:extLst>
              <a:ext uri="{FF2B5EF4-FFF2-40B4-BE49-F238E27FC236}">
                <a16:creationId xmlns:a16="http://schemas.microsoft.com/office/drawing/2014/main" id="{C215D875-F8D3-9B8D-2D11-75F26695823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36251" y="0"/>
            <a:ext cx="1255749" cy="1961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78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screen&#10;&#10;Description automatically generated">
            <a:extLst>
              <a:ext uri="{FF2B5EF4-FFF2-40B4-BE49-F238E27FC236}">
                <a16:creationId xmlns:a16="http://schemas.microsoft.com/office/drawing/2014/main" id="{B07D20C6-F615-9FD7-4AE6-B6A9AFA9E8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9721" y="124659"/>
            <a:ext cx="5120690" cy="6608682"/>
          </a:xfrm>
          <a:prstGeom prst="rect">
            <a:avLst/>
          </a:prstGeom>
        </p:spPr>
      </p:pic>
      <p:pic>
        <p:nvPicPr>
          <p:cNvPr id="9" name="Picture 8" descr="A hand writing on a whiteboard&#10;&#10;Description automatically generated">
            <a:extLst>
              <a:ext uri="{FF2B5EF4-FFF2-40B4-BE49-F238E27FC236}">
                <a16:creationId xmlns:a16="http://schemas.microsoft.com/office/drawing/2014/main" id="{49448057-0C4A-324D-20BC-065B58CBDD8D}"/>
              </a:ext>
            </a:extLst>
          </p:cNvPr>
          <p:cNvPicPr>
            <a:picLocks noChangeAspect="1"/>
          </p:cNvPicPr>
          <p:nvPr/>
        </p:nvPicPr>
        <p:blipFill>
          <a:blip r:embed="rId3"/>
          <a:stretch>
            <a:fillRect/>
          </a:stretch>
        </p:blipFill>
        <p:spPr>
          <a:xfrm>
            <a:off x="531874" y="786690"/>
            <a:ext cx="4490631" cy="2504069"/>
          </a:xfrm>
          <a:prstGeom prst="rect">
            <a:avLst/>
          </a:prstGeom>
          <a:ln>
            <a:solidFill>
              <a:schemeClr val="tx1"/>
            </a:solidFill>
          </a:ln>
        </p:spPr>
      </p:pic>
      <p:pic>
        <p:nvPicPr>
          <p:cNvPr id="13" name="Picture 12" descr="A screenshot of a school-family partnership&#10;&#10;Description automatically generated">
            <a:extLst>
              <a:ext uri="{FF2B5EF4-FFF2-40B4-BE49-F238E27FC236}">
                <a16:creationId xmlns:a16="http://schemas.microsoft.com/office/drawing/2014/main" id="{A10FF97E-1AF0-D33C-8A89-AE3644C308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2203" y="3628021"/>
            <a:ext cx="4451678" cy="2504069"/>
          </a:xfrm>
          <a:prstGeom prst="rect">
            <a:avLst/>
          </a:prstGeom>
          <a:ln>
            <a:solidFill>
              <a:schemeClr val="tx1"/>
            </a:solidFill>
          </a:ln>
        </p:spPr>
      </p:pic>
      <p:pic>
        <p:nvPicPr>
          <p:cNvPr id="2" name="Picture 2">
            <a:extLst>
              <a:ext uri="{FF2B5EF4-FFF2-40B4-BE49-F238E27FC236}">
                <a16:creationId xmlns:a16="http://schemas.microsoft.com/office/drawing/2014/main" id="{057843D8-9B16-1320-1B4E-C393EE4CA1F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936251" y="0"/>
            <a:ext cx="1255749" cy="1961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7241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6E78-DC06-1A6D-2911-E4342116F04C}"/>
              </a:ext>
            </a:extLst>
          </p:cNvPr>
          <p:cNvSpPr>
            <a:spLocks noGrp="1"/>
          </p:cNvSpPr>
          <p:nvPr>
            <p:ph type="title"/>
          </p:nvPr>
        </p:nvSpPr>
        <p:spPr/>
        <p:txBody>
          <a:bodyPr/>
          <a:lstStyle/>
          <a:p>
            <a:r>
              <a:rPr lang="en-US"/>
              <a:t>Focusing on Data-Informed Professional Learning</a:t>
            </a:r>
          </a:p>
        </p:txBody>
      </p:sp>
      <p:sp>
        <p:nvSpPr>
          <p:cNvPr id="3" name="Text Placeholder 2">
            <a:extLst>
              <a:ext uri="{FF2B5EF4-FFF2-40B4-BE49-F238E27FC236}">
                <a16:creationId xmlns:a16="http://schemas.microsoft.com/office/drawing/2014/main" id="{EB0D2D92-30BD-617D-29FF-3D174295D8A3}"/>
              </a:ext>
            </a:extLst>
          </p:cNvPr>
          <p:cNvSpPr>
            <a:spLocks noGrp="1"/>
          </p:cNvSpPr>
          <p:nvPr>
            <p:ph type="body" idx="1"/>
          </p:nvPr>
        </p:nvSpPr>
        <p:spPr/>
        <p:txBody>
          <a:bodyPr>
            <a:normAutofit fontScale="92500" lnSpcReduction="20000"/>
          </a:bodyPr>
          <a:lstStyle/>
          <a:p>
            <a:r>
              <a:rPr lang="en-US"/>
              <a:t>Ci3T Monthly Leadership Team Meetings</a:t>
            </a:r>
          </a:p>
          <a:p>
            <a:r>
              <a:rPr lang="en-US"/>
              <a:t>Project EMPOWER: Building Capacity</a:t>
            </a:r>
          </a:p>
          <a:p>
            <a:r>
              <a:rPr lang="en-US"/>
              <a:t>Ci3T Trainer and Coaches Calls</a:t>
            </a:r>
          </a:p>
          <a:p>
            <a:r>
              <a:rPr lang="en-US"/>
              <a:t>Ci3T Summer Symposium</a:t>
            </a:r>
          </a:p>
          <a:p>
            <a:endParaRPr lang="en-US"/>
          </a:p>
        </p:txBody>
      </p:sp>
    </p:spTree>
    <p:extLst>
      <p:ext uri="{BB962C8B-B14F-4D97-AF65-F5344CB8AC3E}">
        <p14:creationId xmlns:p14="http://schemas.microsoft.com/office/powerpoint/2010/main" val="34422962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5D369-BC52-6581-9703-E62055B1CE43}"/>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1C30670-826A-244D-B229-9EC3095C38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8450" y="1592985"/>
            <a:ext cx="10515600" cy="4387164"/>
          </a:xfrm>
          <a:prstGeom prst="rect">
            <a:avLst/>
          </a:prstGeom>
        </p:spPr>
      </p:pic>
      <p:sp>
        <p:nvSpPr>
          <p:cNvPr id="2" name="Title 1">
            <a:extLst>
              <a:ext uri="{FF2B5EF4-FFF2-40B4-BE49-F238E27FC236}">
                <a16:creationId xmlns:a16="http://schemas.microsoft.com/office/drawing/2014/main" id="{A0075AAB-88AC-FA3B-C424-F48F9445AFF2}"/>
              </a:ext>
            </a:extLst>
          </p:cNvPr>
          <p:cNvSpPr>
            <a:spLocks noGrp="1"/>
          </p:cNvSpPr>
          <p:nvPr>
            <p:ph type="title"/>
          </p:nvPr>
        </p:nvSpPr>
        <p:spPr/>
        <p:txBody>
          <a:bodyPr/>
          <a:lstStyle/>
          <a:p>
            <a:r>
              <a:rPr lang="en-US"/>
              <a:t>Foundational Ci3T Implementation &amp; Professional Learning Activities</a:t>
            </a:r>
          </a:p>
        </p:txBody>
      </p:sp>
      <p:sp>
        <p:nvSpPr>
          <p:cNvPr id="4" name="Rectangle 3">
            <a:extLst>
              <a:ext uri="{FF2B5EF4-FFF2-40B4-BE49-F238E27FC236}">
                <a16:creationId xmlns:a16="http://schemas.microsoft.com/office/drawing/2014/main" id="{B6B9BE36-90D2-BBED-AD8D-B1EBBA0051D2}"/>
              </a:ext>
            </a:extLst>
          </p:cNvPr>
          <p:cNvSpPr/>
          <p:nvPr/>
        </p:nvSpPr>
        <p:spPr>
          <a:xfrm>
            <a:off x="1415714" y="2027976"/>
            <a:ext cx="9808336" cy="207324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1F9EE0B-D583-79B2-4D3E-C5EA59A98151}"/>
              </a:ext>
            </a:extLst>
          </p:cNvPr>
          <p:cNvSpPr/>
          <p:nvPr/>
        </p:nvSpPr>
        <p:spPr>
          <a:xfrm>
            <a:off x="1415714" y="4108764"/>
            <a:ext cx="9808336" cy="1871385"/>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2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1AB351-38EB-4F6E-9561-E46E43ABAD26}"/>
              </a:ext>
            </a:extLst>
          </p:cNvPr>
          <p:cNvSpPr>
            <a:spLocks noGrp="1"/>
          </p:cNvSpPr>
          <p:nvPr>
            <p:ph type="title"/>
          </p:nvPr>
        </p:nvSpPr>
        <p:spPr/>
        <p:txBody>
          <a:bodyPr/>
          <a:lstStyle/>
          <a:p>
            <a:r>
              <a:rPr lang="en-US"/>
              <a:t>Ci3T Monthly Leadership Team </a:t>
            </a:r>
            <a:br>
              <a:rPr lang="en-US"/>
            </a:br>
            <a:r>
              <a:rPr lang="en-US"/>
              <a:t>Meetings &amp; Faculty and Staff Meetings</a:t>
            </a:r>
          </a:p>
        </p:txBody>
      </p:sp>
      <p:pic>
        <p:nvPicPr>
          <p:cNvPr id="1026" name="Picture 2">
            <a:extLst>
              <a:ext uri="{FF2B5EF4-FFF2-40B4-BE49-F238E27FC236}">
                <a16:creationId xmlns:a16="http://schemas.microsoft.com/office/drawing/2014/main" id="{C288A1DF-C7CF-0046-80C2-A2CEB0875E7F}"/>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838200" y="2044650"/>
            <a:ext cx="5154236" cy="39828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9D5EED6-3F03-FC8F-5F20-7C52C342103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41524" y="2044650"/>
            <a:ext cx="5154236" cy="39825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5EA5F75-0CC9-51A2-DF96-6E703730C84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00965" y="0"/>
            <a:ext cx="1191035" cy="18608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a:extLst>
              <a:ext uri="{FF2B5EF4-FFF2-40B4-BE49-F238E27FC236}">
                <a16:creationId xmlns:a16="http://schemas.microsoft.com/office/drawing/2014/main" id="{1969B491-2BF4-93CA-EE6F-1DFBA673FED9}"/>
              </a:ext>
            </a:extLst>
          </p:cNvPr>
          <p:cNvSpPr/>
          <p:nvPr/>
        </p:nvSpPr>
        <p:spPr>
          <a:xfrm>
            <a:off x="276270" y="4983480"/>
            <a:ext cx="10515600" cy="1786752"/>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kern="0" dirty="0">
                <a:solidFill>
                  <a:schemeClr val="bg1"/>
                </a:solidFill>
                <a:cs typeface="Arial"/>
              </a:rPr>
              <a:t>1.1 TEAM COMPOSITION</a:t>
            </a:r>
          </a:p>
          <a:p>
            <a:r>
              <a:rPr lang="en-US" sz="1400" dirty="0">
                <a:solidFill>
                  <a:schemeClr val="bg1"/>
                </a:solidFill>
              </a:rPr>
              <a:t>Tier 1 leadership team includes the following roles: 1-2 Tier 1 system coordinators (e.g., coaches), a school administrator, a representative group of educators (e.g., grade level or departmental representation, general and special education, certified and non- certified staff), students, family members who do not work for the school district, members from marginalized groups, relevant community partners (e.g., mental health providers), and individuals who actively provide expertise in the following areas: applied behavior support, mental health and trauma, academic instruction, coaching, equity, physical health and wellness (e.g., nurse, health teacher), data systems and information regarding system and student academic and SEB strengths and needs, operations of the school across grade levels and programs.</a:t>
            </a:r>
          </a:p>
        </p:txBody>
      </p:sp>
      <p:pic>
        <p:nvPicPr>
          <p:cNvPr id="3" name="Picture 2" descr="Tiered Fidelity Inventory (TFI) Manual - Version 3">
            <a:extLst>
              <a:ext uri="{FF2B5EF4-FFF2-40B4-BE49-F238E27FC236}">
                <a16:creationId xmlns:a16="http://schemas.microsoft.com/office/drawing/2014/main" id="{6DF0F847-391B-D281-1594-141DF3AAD1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260572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FEEE7-893F-2D3F-2769-5F6CF28D87D1}"/>
              </a:ext>
            </a:extLst>
          </p:cNvPr>
          <p:cNvSpPr>
            <a:spLocks noGrp="1"/>
          </p:cNvSpPr>
          <p:nvPr>
            <p:ph type="title"/>
          </p:nvPr>
        </p:nvSpPr>
        <p:spPr/>
        <p:txBody>
          <a:bodyPr/>
          <a:lstStyle/>
          <a:p>
            <a:r>
              <a:rPr lang="en-US"/>
              <a:t>Ci3T Implementation Professional Learning Series </a:t>
            </a:r>
          </a:p>
        </p:txBody>
      </p:sp>
      <p:sp>
        <p:nvSpPr>
          <p:cNvPr id="4" name="Speech Bubble: Rectangle with Corners Rounded 3">
            <a:extLst>
              <a:ext uri="{FF2B5EF4-FFF2-40B4-BE49-F238E27FC236}">
                <a16:creationId xmlns:a16="http://schemas.microsoft.com/office/drawing/2014/main" id="{971F477B-F6FC-26AB-09C1-37A18AAF5CF5}"/>
              </a:ext>
            </a:extLst>
          </p:cNvPr>
          <p:cNvSpPr/>
          <p:nvPr/>
        </p:nvSpPr>
        <p:spPr>
          <a:xfrm>
            <a:off x="1927555" y="2177490"/>
            <a:ext cx="8336889" cy="353751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Please check back for information for 2026-2027!</a:t>
            </a:r>
          </a:p>
        </p:txBody>
      </p:sp>
    </p:spTree>
    <p:extLst>
      <p:ext uri="{BB962C8B-B14F-4D97-AF65-F5344CB8AC3E}">
        <p14:creationId xmlns:p14="http://schemas.microsoft.com/office/powerpoint/2010/main" val="27360017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55598-D134-46A6-F521-C5F25B2E4868}"/>
              </a:ext>
            </a:extLst>
          </p:cNvPr>
          <p:cNvSpPr>
            <a:spLocks noGrp="1"/>
          </p:cNvSpPr>
          <p:nvPr>
            <p:ph type="title"/>
          </p:nvPr>
        </p:nvSpPr>
        <p:spPr/>
        <p:txBody>
          <a:bodyPr/>
          <a:lstStyle/>
          <a:p>
            <a:r>
              <a:rPr lang="en-US"/>
              <a:t>Project EMPOWER+</a:t>
            </a:r>
          </a:p>
        </p:txBody>
      </p:sp>
      <p:sp>
        <p:nvSpPr>
          <p:cNvPr id="5" name="Speech Bubble: Rectangle with Corners Rounded 3">
            <a:extLst>
              <a:ext uri="{FF2B5EF4-FFF2-40B4-BE49-F238E27FC236}">
                <a16:creationId xmlns:a16="http://schemas.microsoft.com/office/drawing/2014/main" id="{22C06058-F925-6843-50C7-4CF08ACB7FB2}"/>
              </a:ext>
            </a:extLst>
          </p:cNvPr>
          <p:cNvSpPr/>
          <p:nvPr/>
        </p:nvSpPr>
        <p:spPr>
          <a:xfrm>
            <a:off x="1927555" y="2177490"/>
            <a:ext cx="8336889" cy="353751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Please check back for information for 2026-2027!</a:t>
            </a:r>
          </a:p>
        </p:txBody>
      </p:sp>
    </p:spTree>
    <p:extLst>
      <p:ext uri="{BB962C8B-B14F-4D97-AF65-F5344CB8AC3E}">
        <p14:creationId xmlns:p14="http://schemas.microsoft.com/office/powerpoint/2010/main" val="28885268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18609-10CE-18B2-080B-0D0A2F66AEA9}"/>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dirty="0"/>
          </a:p>
        </p:txBody>
      </p:sp>
      <p:sp>
        <p:nvSpPr>
          <p:cNvPr id="3" name="Title 2">
            <a:extLst>
              <a:ext uri="{FF2B5EF4-FFF2-40B4-BE49-F238E27FC236}">
                <a16:creationId xmlns:a16="http://schemas.microsoft.com/office/drawing/2014/main" id="{D9844E9A-9F16-D3BC-6D20-EA811A3EA757}"/>
              </a:ext>
            </a:extLst>
          </p:cNvPr>
          <p:cNvSpPr>
            <a:spLocks noGrp="1"/>
          </p:cNvSpPr>
          <p:nvPr>
            <p:ph type="title"/>
          </p:nvPr>
        </p:nvSpPr>
        <p:spPr/>
        <p:txBody>
          <a:bodyPr/>
          <a:lstStyle/>
          <a:p>
            <a:r>
              <a:rPr lang="en-US" dirty="0"/>
              <a:t>Ci3T Trainers and Coaches Calls </a:t>
            </a:r>
          </a:p>
        </p:txBody>
      </p:sp>
      <p:sp>
        <p:nvSpPr>
          <p:cNvPr id="8" name="Speech Bubble: Rectangle with Corners Rounded 3">
            <a:extLst>
              <a:ext uri="{FF2B5EF4-FFF2-40B4-BE49-F238E27FC236}">
                <a16:creationId xmlns:a16="http://schemas.microsoft.com/office/drawing/2014/main" id="{EA0EFC42-20CB-D759-E0E6-02B93688C5E3}"/>
              </a:ext>
            </a:extLst>
          </p:cNvPr>
          <p:cNvSpPr/>
          <p:nvPr/>
        </p:nvSpPr>
        <p:spPr>
          <a:xfrm>
            <a:off x="1927555" y="2177490"/>
            <a:ext cx="8336889" cy="353751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Please check back for information for 2026-2027!</a:t>
            </a:r>
          </a:p>
        </p:txBody>
      </p:sp>
    </p:spTree>
    <p:extLst>
      <p:ext uri="{BB962C8B-B14F-4D97-AF65-F5344CB8AC3E}">
        <p14:creationId xmlns:p14="http://schemas.microsoft.com/office/powerpoint/2010/main" val="24620167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5A55B-873D-4434-75EC-50AE61CFAB99}"/>
              </a:ext>
            </a:extLst>
          </p:cNvPr>
          <p:cNvSpPr>
            <a:spLocks noGrp="1"/>
          </p:cNvSpPr>
          <p:nvPr>
            <p:ph type="title"/>
          </p:nvPr>
        </p:nvSpPr>
        <p:spPr/>
        <p:txBody>
          <a:bodyPr/>
          <a:lstStyle/>
          <a:p>
            <a:r>
              <a:rPr lang="en-US"/>
              <a:t>Ci3T Implementers Symposium</a:t>
            </a:r>
          </a:p>
        </p:txBody>
      </p:sp>
      <p:sp>
        <p:nvSpPr>
          <p:cNvPr id="12" name="Speech Bubble: Rectangle with Corners Rounded 3">
            <a:extLst>
              <a:ext uri="{FF2B5EF4-FFF2-40B4-BE49-F238E27FC236}">
                <a16:creationId xmlns:a16="http://schemas.microsoft.com/office/drawing/2014/main" id="{015DA3B6-BBC8-DD9D-D72F-619735876EB2}"/>
              </a:ext>
            </a:extLst>
          </p:cNvPr>
          <p:cNvSpPr/>
          <p:nvPr/>
        </p:nvSpPr>
        <p:spPr>
          <a:xfrm>
            <a:off x="1927555" y="2177490"/>
            <a:ext cx="8336889" cy="353751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Please check back for information for 2026-2027!</a:t>
            </a:r>
          </a:p>
        </p:txBody>
      </p:sp>
    </p:spTree>
    <p:extLst>
      <p:ext uri="{BB962C8B-B14F-4D97-AF65-F5344CB8AC3E}">
        <p14:creationId xmlns:p14="http://schemas.microsoft.com/office/powerpoint/2010/main" val="2067432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BA618-E33A-BD42-C35E-CF473961BE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768759-507B-DDDD-F8B3-44FA33DEC835}"/>
              </a:ext>
            </a:extLst>
          </p:cNvPr>
          <p:cNvSpPr>
            <a:spLocks noGrp="1"/>
          </p:cNvSpPr>
          <p:nvPr>
            <p:ph type="title"/>
          </p:nvPr>
        </p:nvSpPr>
        <p:spPr/>
        <p:txBody>
          <a:bodyPr>
            <a:normAutofit/>
          </a:bodyPr>
          <a:lstStyle/>
          <a:p>
            <a:r>
              <a:rPr lang="en-US" sz="4000"/>
              <a:t>Accessing Professional Learning Materials</a:t>
            </a:r>
          </a:p>
        </p:txBody>
      </p:sp>
      <p:sp>
        <p:nvSpPr>
          <p:cNvPr id="7" name="Rectangle 6">
            <a:extLst>
              <a:ext uri="{FF2B5EF4-FFF2-40B4-BE49-F238E27FC236}">
                <a16:creationId xmlns:a16="http://schemas.microsoft.com/office/drawing/2014/main" id="{857B6168-0C89-5598-68EC-451AB7DEA33D}"/>
              </a:ext>
            </a:extLst>
          </p:cNvPr>
          <p:cNvSpPr/>
          <p:nvPr/>
        </p:nvSpPr>
        <p:spPr>
          <a:xfrm>
            <a:off x="838199" y="1364802"/>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ci3t.org/imp</a:t>
            </a:r>
          </a:p>
        </p:txBody>
      </p:sp>
      <p:pic>
        <p:nvPicPr>
          <p:cNvPr id="4" name="Picture 3">
            <a:extLst>
              <a:ext uri="{FF2B5EF4-FFF2-40B4-BE49-F238E27FC236}">
                <a16:creationId xmlns:a16="http://schemas.microsoft.com/office/drawing/2014/main" id="{47EEFD48-5DF9-D116-F6BA-150538568E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3" b="-136"/>
          <a:stretch>
            <a:fillRect/>
          </a:stretch>
        </p:blipFill>
        <p:spPr>
          <a:xfrm>
            <a:off x="925008" y="1941902"/>
            <a:ext cx="5414921" cy="4923455"/>
          </a:xfrm>
          <a:prstGeom prst="rect">
            <a:avLst/>
          </a:prstGeom>
        </p:spPr>
      </p:pic>
      <p:grpSp>
        <p:nvGrpSpPr>
          <p:cNvPr id="8" name="Group 7">
            <a:extLst>
              <a:ext uri="{FF2B5EF4-FFF2-40B4-BE49-F238E27FC236}">
                <a16:creationId xmlns:a16="http://schemas.microsoft.com/office/drawing/2014/main" id="{C76D4CE5-A92E-9D82-1C4B-438E5004BE6C}"/>
              </a:ext>
            </a:extLst>
          </p:cNvPr>
          <p:cNvGrpSpPr/>
          <p:nvPr/>
        </p:nvGrpSpPr>
        <p:grpSpPr>
          <a:xfrm>
            <a:off x="6629890" y="1583280"/>
            <a:ext cx="4766589" cy="4909595"/>
            <a:chOff x="6629890" y="1583280"/>
            <a:chExt cx="4766589" cy="4909595"/>
          </a:xfrm>
        </p:grpSpPr>
        <p:pic>
          <p:nvPicPr>
            <p:cNvPr id="3" name="Picture 2" descr="A screenshot of a computer&#10;&#10;AI-generated content may be incorrect.">
              <a:extLst>
                <a:ext uri="{FF2B5EF4-FFF2-40B4-BE49-F238E27FC236}">
                  <a16:creationId xmlns:a16="http://schemas.microsoft.com/office/drawing/2014/main" id="{72213B9E-1EBE-ACB6-5161-BDF0C87420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658" y="1583280"/>
              <a:ext cx="4602482" cy="4909595"/>
            </a:xfrm>
            <a:prstGeom prst="rect">
              <a:avLst/>
            </a:prstGeom>
          </p:spPr>
        </p:pic>
        <p:sp>
          <p:nvSpPr>
            <p:cNvPr id="5" name="Yellow Box">
              <a:extLst>
                <a:ext uri="{FF2B5EF4-FFF2-40B4-BE49-F238E27FC236}">
                  <a16:creationId xmlns:a16="http://schemas.microsoft.com/office/drawing/2014/main" id="{C5AA8DE1-077A-3C08-D799-24CF316F7476}"/>
                </a:ext>
              </a:extLst>
            </p:cNvPr>
            <p:cNvSpPr/>
            <p:nvPr/>
          </p:nvSpPr>
          <p:spPr>
            <a:xfrm>
              <a:off x="6629890" y="5274720"/>
              <a:ext cx="4766589" cy="42374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85532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800447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6A568A8-5E91-994C-292F-4A54A5DBC85C}"/>
              </a:ext>
            </a:extLst>
          </p:cNvPr>
          <p:cNvGrpSpPr/>
          <p:nvPr/>
        </p:nvGrpSpPr>
        <p:grpSpPr>
          <a:xfrm>
            <a:off x="458011" y="304374"/>
            <a:ext cx="11275977" cy="4070981"/>
            <a:chOff x="458011" y="451057"/>
            <a:chExt cx="11275977" cy="3768203"/>
          </a:xfrm>
        </p:grpSpPr>
        <p:sp>
          <p:nvSpPr>
            <p:cNvPr id="14" name="Title 2">
              <a:extLst>
                <a:ext uri="{FF2B5EF4-FFF2-40B4-BE49-F238E27FC236}">
                  <a16:creationId xmlns:a16="http://schemas.microsoft.com/office/drawing/2014/main" id="{B6C3AF90-C96E-9817-65AF-732AC09172CA}"/>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Reflect &amp; Plan</a:t>
              </a:r>
            </a:p>
          </p:txBody>
        </p:sp>
        <p:sp>
          <p:nvSpPr>
            <p:cNvPr id="3" name="TextBox 2">
              <a:extLst>
                <a:ext uri="{FF2B5EF4-FFF2-40B4-BE49-F238E27FC236}">
                  <a16:creationId xmlns:a16="http://schemas.microsoft.com/office/drawing/2014/main" id="{1D1783BE-A6DE-0286-C898-AB6456E19A32}"/>
                </a:ext>
              </a:extLst>
            </p:cNvPr>
            <p:cNvSpPr txBox="1"/>
            <p:nvPr/>
          </p:nvSpPr>
          <p:spPr>
            <a:xfrm>
              <a:off x="458011" y="3849928"/>
              <a:ext cx="11275977" cy="369332"/>
            </a:xfrm>
            <a:prstGeom prst="rect">
              <a:avLst/>
            </a:prstGeom>
            <a:solidFill>
              <a:srgbClr val="233B5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white"/>
                  </a:solidFill>
                  <a:effectLst/>
                  <a:uLnTx/>
                  <a:uFillTx/>
                  <a:latin typeface="+mn-lt"/>
                  <a:ea typeface="+mn-ea"/>
                  <a:cs typeface="+mn-cs"/>
                </a:rPr>
                <a:t>Write any action items in your Ci3T Leadership Team Meeting Agenda</a:t>
              </a:r>
            </a:p>
          </p:txBody>
        </p:sp>
      </p:grpSp>
      <p:pic>
        <p:nvPicPr>
          <p:cNvPr id="18" name="Picture 17">
            <a:extLst>
              <a:ext uri="{FF2B5EF4-FFF2-40B4-BE49-F238E27FC236}">
                <a16:creationId xmlns:a16="http://schemas.microsoft.com/office/drawing/2014/main" id="{2828F93D-7C29-A515-62A0-9472E40DBE5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743492" y="4493342"/>
            <a:ext cx="2666249" cy="2060284"/>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43AD9A9F-0C46-AD33-1D75-BE9A2B797972}"/>
              </a:ext>
            </a:extLst>
          </p:cNvPr>
          <p:cNvPicPr>
            <a:picLocks noChangeAspect="1"/>
          </p:cNvPicPr>
          <p:nvPr/>
        </p:nvPicPr>
        <p:blipFill>
          <a:blip r:embed="rId4"/>
          <a:stretch>
            <a:fillRect/>
          </a:stretch>
        </p:blipFill>
        <p:spPr>
          <a:xfrm>
            <a:off x="10013838" y="4113850"/>
            <a:ext cx="1815355" cy="2355055"/>
          </a:xfrm>
          <a:prstGeom prst="rect">
            <a:avLst/>
          </a:prstGeom>
        </p:spPr>
      </p:pic>
      <p:sp>
        <p:nvSpPr>
          <p:cNvPr id="19" name="Right Arrow 2">
            <a:extLst>
              <a:ext uri="{FF2B5EF4-FFF2-40B4-BE49-F238E27FC236}">
                <a16:creationId xmlns:a16="http://schemas.microsoft.com/office/drawing/2014/main" id="{94A9E0AA-4569-B80E-4923-9F04AF0C0305}"/>
              </a:ext>
            </a:extLst>
          </p:cNvPr>
          <p:cNvSpPr/>
          <p:nvPr/>
        </p:nvSpPr>
        <p:spPr>
          <a:xfrm>
            <a:off x="7471892" y="5005878"/>
            <a:ext cx="2575183" cy="990606"/>
          </a:xfrm>
          <a:prstGeom prst="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a:t>Use “Ci3T Imp Manual Review” to revise</a:t>
            </a:r>
          </a:p>
        </p:txBody>
      </p:sp>
      <p:graphicFrame>
        <p:nvGraphicFramePr>
          <p:cNvPr id="2" name="Table 26">
            <a:extLst>
              <a:ext uri="{FF2B5EF4-FFF2-40B4-BE49-F238E27FC236}">
                <a16:creationId xmlns:a16="http://schemas.microsoft.com/office/drawing/2014/main" id="{31F1C233-7993-FAD9-4E6E-3529E3C25168}"/>
              </a:ext>
            </a:extLst>
          </p:cNvPr>
          <p:cNvGraphicFramePr>
            <a:graphicFrameLocks noGrp="1"/>
          </p:cNvGraphicFramePr>
          <p:nvPr>
            <p:extLst>
              <p:ext uri="{D42A27DB-BD31-4B8C-83A1-F6EECF244321}">
                <p14:modId xmlns:p14="http://schemas.microsoft.com/office/powerpoint/2010/main" val="1219490918"/>
              </p:ext>
            </p:extLst>
          </p:nvPr>
        </p:nvGraphicFramePr>
        <p:xfrm>
          <a:off x="458011" y="719665"/>
          <a:ext cx="11275976" cy="3336469"/>
        </p:xfrm>
        <a:graphic>
          <a:graphicData uri="http://schemas.openxmlformats.org/drawingml/2006/table">
            <a:tbl>
              <a:tblPr firstRow="1" bandRow="1">
                <a:tableStyleId>{5C22544A-7EE6-4342-B048-85BDC9FD1C3A}</a:tableStyleId>
              </a:tblPr>
              <a:tblGrid>
                <a:gridCol w="5637988">
                  <a:extLst>
                    <a:ext uri="{9D8B030D-6E8A-4147-A177-3AD203B41FA5}">
                      <a16:colId xmlns:a16="http://schemas.microsoft.com/office/drawing/2014/main" val="2163493800"/>
                    </a:ext>
                  </a:extLst>
                </a:gridCol>
                <a:gridCol w="5637988">
                  <a:extLst>
                    <a:ext uri="{9D8B030D-6E8A-4147-A177-3AD203B41FA5}">
                      <a16:colId xmlns:a16="http://schemas.microsoft.com/office/drawing/2014/main" val="3318267887"/>
                    </a:ext>
                  </a:extLst>
                </a:gridCol>
              </a:tblGrid>
              <a:tr h="3336469">
                <a:tc>
                  <a: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en-US" sz="1600" b="1">
                          <a:solidFill>
                            <a:schemeClr val="tx1"/>
                          </a:solidFill>
                          <a:latin typeface="+mn-lt"/>
                        </a:rPr>
                        <a:t>Plan and schedule action items for closing out the current year and preparing for the upcoming year:</a:t>
                      </a:r>
                    </a:p>
                    <a:p>
                      <a:pPr marL="0" marR="0" lvl="0" indent="0" algn="l" defTabSz="914400" rtl="0" eaLnBrk="1" fontAlgn="auto" latinLnBrk="0" hangingPunct="1">
                        <a:lnSpc>
                          <a:spcPct val="100000"/>
                        </a:lnSpc>
                        <a:spcBef>
                          <a:spcPts val="0"/>
                        </a:spcBef>
                        <a:spcAft>
                          <a:spcPts val="0"/>
                        </a:spcAft>
                        <a:buClrTx/>
                        <a:buSzTx/>
                        <a:buNone/>
                        <a:tabLst/>
                        <a:defRPr/>
                      </a:pPr>
                      <a:endParaRPr lang="en-US" sz="1600" b="0">
                        <a:solidFill>
                          <a:schemeClr val="tx1"/>
                        </a:solidFill>
                        <a:latin typeface="+mn-lt"/>
                      </a:endParaRPr>
                    </a:p>
                    <a:p>
                      <a:pPr marL="457200" indent="-457200">
                        <a:lnSpc>
                          <a:spcPct val="100000"/>
                        </a:lnSpc>
                        <a:spcBef>
                          <a:spcPts val="0"/>
                        </a:spcBef>
                        <a:buFont typeface="Arial" panose="020B0604020202020204" pitchFamily="34" charset="0"/>
                        <a:buAutoNum type="arabicPeriod"/>
                        <a:defRPr/>
                      </a:pPr>
                      <a:r>
                        <a:rPr lang="en-US" sz="1600" b="0">
                          <a:solidFill>
                            <a:schemeClr val="tx1"/>
                          </a:solidFill>
                        </a:rPr>
                        <a:t>Identify potential Ci3T Implementation Manual revisions</a:t>
                      </a:r>
                    </a:p>
                    <a:p>
                      <a:pPr marL="457200" indent="-457200">
                        <a:lnSpc>
                          <a:spcPct val="100000"/>
                        </a:lnSpc>
                        <a:spcBef>
                          <a:spcPts val="0"/>
                        </a:spcBef>
                        <a:buFont typeface="Arial" panose="020B0604020202020204" pitchFamily="34" charset="0"/>
                        <a:buAutoNum type="arabicPeriod"/>
                        <a:defRPr/>
                      </a:pPr>
                      <a:r>
                        <a:rPr lang="en-US" sz="1600" b="0">
                          <a:solidFill>
                            <a:schemeClr val="tx1"/>
                          </a:solidFill>
                        </a:rPr>
                        <a:t>Schedule time with your Ci3T Leadership Team to:</a:t>
                      </a:r>
                    </a:p>
                    <a:p>
                      <a:pPr marL="800100" lvl="1" indent="-342900">
                        <a:buFont typeface="Arial" panose="020B0604020202020204" pitchFamily="34" charset="0"/>
                        <a:buChar char="•"/>
                      </a:pPr>
                      <a:r>
                        <a:rPr lang="en-US" sz="1600" b="0">
                          <a:solidFill>
                            <a:schemeClr val="tx1"/>
                          </a:solidFill>
                        </a:rPr>
                        <a:t>complete Ci3T Implementation Manual revisions </a:t>
                      </a:r>
                    </a:p>
                    <a:p>
                      <a:pPr marL="800100" lvl="1" indent="-342900">
                        <a:buFont typeface="Arial" panose="020B0604020202020204" pitchFamily="34" charset="0"/>
                        <a:buChar char="•"/>
                      </a:pPr>
                      <a:r>
                        <a:rPr lang="en-US" sz="1600" b="0">
                          <a:solidFill>
                            <a:schemeClr val="tx1"/>
                          </a:solidFill>
                        </a:rPr>
                        <a:t>prepare for implementation in 2026-2027</a:t>
                      </a:r>
                    </a:p>
                    <a:p>
                      <a:pPr marL="514350" indent="-514350">
                        <a:buFont typeface="+mj-lt"/>
                        <a:buAutoNum type="arabicPeriod"/>
                      </a:pPr>
                      <a:r>
                        <a:rPr lang="en-US" sz="1600" b="0">
                          <a:solidFill>
                            <a:schemeClr val="tx1"/>
                          </a:solidFill>
                        </a:rPr>
                        <a:t>Create plans for spring data sharing (e.g., social validity, treatment integrity, academic &amp; behavior screenings)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a:solidFill>
                            <a:schemeClr val="tx1"/>
                          </a:solidFill>
                          <a:latin typeface="+mn-lt"/>
                        </a:rPr>
                        <a:t>Plan data-informed professional learning for the upcoming year:</a:t>
                      </a:r>
                    </a:p>
                    <a:p>
                      <a:pPr marL="0" indent="0">
                        <a:buFont typeface="Arial" panose="020B0604020202020204" pitchFamily="34" charset="0"/>
                        <a:buNone/>
                      </a:pPr>
                      <a:endParaRPr lang="en-US" sz="1600" b="0">
                        <a:solidFill>
                          <a:schemeClr val="tx1"/>
                        </a:solidFill>
                      </a:endParaRPr>
                    </a:p>
                    <a:p>
                      <a:pPr marL="342900" indent="-342900">
                        <a:buFont typeface="+mj-lt"/>
                        <a:buAutoNum type="arabicPeriod"/>
                      </a:pPr>
                      <a:r>
                        <a:rPr lang="en-US" sz="1600" b="0">
                          <a:solidFill>
                            <a:schemeClr val="tx1"/>
                          </a:solidFill>
                        </a:rPr>
                        <a:t>What are strengths of our current communication and professional learning systems?</a:t>
                      </a:r>
                    </a:p>
                    <a:p>
                      <a:pPr marL="342900" indent="-342900">
                        <a:buFont typeface="+mj-lt"/>
                        <a:buAutoNum type="arabicPeriod"/>
                      </a:pPr>
                      <a:r>
                        <a:rPr lang="en-US" sz="1600" b="0">
                          <a:solidFill>
                            <a:schemeClr val="tx1"/>
                          </a:solidFill>
                        </a:rPr>
                        <a:t>How can we share data updates and professional learning opportunities with faculty and staff more regularly?</a:t>
                      </a:r>
                    </a:p>
                    <a:p>
                      <a:pPr marL="342900" indent="-342900">
                        <a:buFont typeface="+mj-lt"/>
                        <a:buAutoNum type="arabicPeriod"/>
                      </a:pPr>
                      <a:r>
                        <a:rPr lang="en-US" sz="1600" b="0">
                          <a:solidFill>
                            <a:schemeClr val="tx1"/>
                          </a:solidFill>
                        </a:rPr>
                        <a:t>What resources and professional learning do faculty and staff require? Consider:</a:t>
                      </a:r>
                    </a:p>
                    <a:p>
                      <a:pPr marL="800100" lvl="1" indent="-342900">
                        <a:buFont typeface="+mj-lt"/>
                        <a:buAutoNum type="arabicPeriod"/>
                      </a:pPr>
                      <a:r>
                        <a:rPr lang="en-US" sz="1600" b="0">
                          <a:solidFill>
                            <a:schemeClr val="tx1"/>
                          </a:solidFill>
                        </a:rPr>
                        <a:t>Enhanced Ci3T Professional Learning Modules</a:t>
                      </a:r>
                    </a:p>
                    <a:p>
                      <a:pPr marL="800100" lvl="1" indent="-342900">
                        <a:buFont typeface="+mj-lt"/>
                        <a:buAutoNum type="arabicPeriod"/>
                      </a:pPr>
                      <a:r>
                        <a:rPr lang="en-US" sz="1600" b="0">
                          <a:solidFill>
                            <a:schemeClr val="tx1"/>
                          </a:solidFill>
                        </a:rPr>
                        <a:t>Empower Sessions </a:t>
                      </a:r>
                    </a:p>
                    <a:p>
                      <a:pPr marL="800100" lvl="1" indent="-342900">
                        <a:buFont typeface="+mj-lt"/>
                        <a:buAutoNum type="arabicPeriod"/>
                      </a:pPr>
                      <a:r>
                        <a:rPr lang="en-US" sz="1600" b="0">
                          <a:solidFill>
                            <a:schemeClr val="tx1"/>
                          </a:solidFill>
                        </a:rPr>
                        <a:t>Ci3T Trainers and Coaches Calls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877286742"/>
                  </a:ext>
                </a:extLst>
              </a:tr>
            </a:tbl>
          </a:graphicData>
        </a:graphic>
      </p:graphicFrame>
      <p:pic>
        <p:nvPicPr>
          <p:cNvPr id="15" name="Picture 47">
            <a:extLst>
              <a:ext uri="{FF2B5EF4-FFF2-40B4-BE49-F238E27FC236}">
                <a16:creationId xmlns:a16="http://schemas.microsoft.com/office/drawing/2014/main" id="{060542EB-5029-ED87-B988-A94FF40A521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58011" y="4844374"/>
            <a:ext cx="4037675" cy="1431799"/>
          </a:xfrm>
          <a:prstGeom prst="rect">
            <a:avLst/>
          </a:prstGeom>
          <a:noFill/>
          <a:ln w="9525">
            <a:noFill/>
            <a:miter lim="800000"/>
            <a:headEnd/>
            <a:tailEnd/>
          </a:ln>
        </p:spPr>
      </p:pic>
      <p:pic>
        <p:nvPicPr>
          <p:cNvPr id="27" name="Picture 46">
            <a:extLst>
              <a:ext uri="{FF2B5EF4-FFF2-40B4-BE49-F238E27FC236}">
                <a16:creationId xmlns:a16="http://schemas.microsoft.com/office/drawing/2014/main" id="{04238F07-FFCA-CD9E-2176-BB45478ACDF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458011" y="4844374"/>
            <a:ext cx="4037675" cy="1431799"/>
          </a:xfrm>
          <a:prstGeom prst="rect">
            <a:avLst/>
          </a:prstGeom>
          <a:noFill/>
          <a:ln w="9525">
            <a:noFill/>
            <a:miter lim="800000"/>
            <a:headEnd/>
            <a:tailEnd/>
          </a:ln>
        </p:spPr>
      </p:pic>
      <p:pic>
        <p:nvPicPr>
          <p:cNvPr id="28" name="Picture 45">
            <a:extLst>
              <a:ext uri="{FF2B5EF4-FFF2-40B4-BE49-F238E27FC236}">
                <a16:creationId xmlns:a16="http://schemas.microsoft.com/office/drawing/2014/main" id="{B5FB0D6B-4D09-6B40-51D3-9C22ECBC1A2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458011" y="4844374"/>
            <a:ext cx="4037675" cy="1431799"/>
          </a:xfrm>
          <a:prstGeom prst="rect">
            <a:avLst/>
          </a:prstGeom>
          <a:noFill/>
          <a:ln w="9525">
            <a:noFill/>
            <a:miter lim="800000"/>
            <a:headEnd/>
            <a:tailEnd/>
          </a:ln>
        </p:spPr>
      </p:pic>
      <p:pic>
        <p:nvPicPr>
          <p:cNvPr id="29" name="Picture 44">
            <a:extLst>
              <a:ext uri="{FF2B5EF4-FFF2-40B4-BE49-F238E27FC236}">
                <a16:creationId xmlns:a16="http://schemas.microsoft.com/office/drawing/2014/main" id="{ADCCA9B0-F1F4-E4EB-700C-5118B8FCAD1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458011" y="4844374"/>
            <a:ext cx="4037675" cy="1431799"/>
          </a:xfrm>
          <a:prstGeom prst="rect">
            <a:avLst/>
          </a:prstGeom>
          <a:noFill/>
          <a:ln w="9525">
            <a:noFill/>
            <a:miter lim="800000"/>
            <a:headEnd/>
            <a:tailEnd/>
          </a:ln>
        </p:spPr>
      </p:pic>
      <p:pic>
        <p:nvPicPr>
          <p:cNvPr id="30" name="Picture 43">
            <a:extLst>
              <a:ext uri="{FF2B5EF4-FFF2-40B4-BE49-F238E27FC236}">
                <a16:creationId xmlns:a16="http://schemas.microsoft.com/office/drawing/2014/main" id="{8D3176DB-707A-6069-FD39-51124B53F54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458011" y="4844374"/>
            <a:ext cx="4037675" cy="1431799"/>
          </a:xfrm>
          <a:prstGeom prst="rect">
            <a:avLst/>
          </a:prstGeom>
          <a:noFill/>
          <a:ln w="9525">
            <a:noFill/>
            <a:miter lim="800000"/>
            <a:headEnd/>
            <a:tailEnd/>
          </a:ln>
        </p:spPr>
      </p:pic>
      <p:pic>
        <p:nvPicPr>
          <p:cNvPr id="31" name="Picture 41">
            <a:extLst>
              <a:ext uri="{FF2B5EF4-FFF2-40B4-BE49-F238E27FC236}">
                <a16:creationId xmlns:a16="http://schemas.microsoft.com/office/drawing/2014/main" id="{04FD21A8-5F9C-B7AC-4D45-BEFE65BB4A3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458011" y="4844374"/>
            <a:ext cx="4037675" cy="1431799"/>
          </a:xfrm>
          <a:prstGeom prst="rect">
            <a:avLst/>
          </a:prstGeom>
          <a:noFill/>
          <a:ln w="9525">
            <a:noFill/>
            <a:miter lim="800000"/>
            <a:headEnd/>
            <a:tailEnd/>
          </a:ln>
        </p:spPr>
      </p:pic>
      <p:pic>
        <p:nvPicPr>
          <p:cNvPr id="32" name="Picture 40">
            <a:extLst>
              <a:ext uri="{FF2B5EF4-FFF2-40B4-BE49-F238E27FC236}">
                <a16:creationId xmlns:a16="http://schemas.microsoft.com/office/drawing/2014/main" id="{114DE359-7ABE-5279-A7F1-B50164739AB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458011" y="4844374"/>
            <a:ext cx="4037675" cy="1431799"/>
          </a:xfrm>
          <a:prstGeom prst="rect">
            <a:avLst/>
          </a:prstGeom>
          <a:noFill/>
          <a:ln w="9525">
            <a:noFill/>
            <a:miter lim="800000"/>
            <a:headEnd/>
            <a:tailEnd/>
          </a:ln>
        </p:spPr>
      </p:pic>
      <p:pic>
        <p:nvPicPr>
          <p:cNvPr id="33" name="Picture 39">
            <a:extLst>
              <a:ext uri="{FF2B5EF4-FFF2-40B4-BE49-F238E27FC236}">
                <a16:creationId xmlns:a16="http://schemas.microsoft.com/office/drawing/2014/main" id="{D10F00AF-9866-E71D-2741-E4938C3E92C9}"/>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458011" y="4844374"/>
            <a:ext cx="4037675" cy="1431799"/>
          </a:xfrm>
          <a:prstGeom prst="rect">
            <a:avLst/>
          </a:prstGeom>
          <a:noFill/>
          <a:ln w="9525">
            <a:noFill/>
            <a:miter lim="800000"/>
            <a:headEnd/>
            <a:tailEnd/>
          </a:ln>
        </p:spPr>
      </p:pic>
      <p:pic>
        <p:nvPicPr>
          <p:cNvPr id="34" name="Picture 38">
            <a:extLst>
              <a:ext uri="{FF2B5EF4-FFF2-40B4-BE49-F238E27FC236}">
                <a16:creationId xmlns:a16="http://schemas.microsoft.com/office/drawing/2014/main" id="{F60E121F-1BA7-ED9D-E592-0DDEB7203DD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458011" y="4844374"/>
            <a:ext cx="4037675" cy="1431799"/>
          </a:xfrm>
          <a:prstGeom prst="rect">
            <a:avLst/>
          </a:prstGeom>
          <a:noFill/>
          <a:ln w="9525">
            <a:noFill/>
            <a:miter lim="800000"/>
            <a:headEnd/>
            <a:tailEnd/>
          </a:ln>
        </p:spPr>
      </p:pic>
      <p:pic>
        <p:nvPicPr>
          <p:cNvPr id="35" name="Picture 33">
            <a:extLst>
              <a:ext uri="{FF2B5EF4-FFF2-40B4-BE49-F238E27FC236}">
                <a16:creationId xmlns:a16="http://schemas.microsoft.com/office/drawing/2014/main" id="{A45F2920-6BF4-0FFE-3C67-D49E5A857B45}"/>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458011" y="4844374"/>
            <a:ext cx="4037675" cy="1431799"/>
          </a:xfrm>
          <a:prstGeom prst="rect">
            <a:avLst/>
          </a:prstGeom>
          <a:noFill/>
          <a:ln w="9525">
            <a:noFill/>
            <a:miter lim="800000"/>
            <a:headEnd/>
            <a:tailEnd/>
          </a:ln>
        </p:spPr>
      </p:pic>
      <p:pic>
        <p:nvPicPr>
          <p:cNvPr id="36" name="Picture 36">
            <a:extLst>
              <a:ext uri="{FF2B5EF4-FFF2-40B4-BE49-F238E27FC236}">
                <a16:creationId xmlns:a16="http://schemas.microsoft.com/office/drawing/2014/main" id="{C3D52F98-FC51-3E12-2BF0-2B787E98DF66}"/>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458011" y="4844374"/>
            <a:ext cx="4037675" cy="1431799"/>
          </a:xfrm>
          <a:prstGeom prst="rect">
            <a:avLst/>
          </a:prstGeom>
          <a:noFill/>
          <a:ln w="9525">
            <a:noFill/>
            <a:miter lim="800000"/>
            <a:headEnd/>
            <a:tailEnd/>
          </a:ln>
        </p:spPr>
      </p:pic>
      <p:pic>
        <p:nvPicPr>
          <p:cNvPr id="37" name="Picture 32">
            <a:extLst>
              <a:ext uri="{FF2B5EF4-FFF2-40B4-BE49-F238E27FC236}">
                <a16:creationId xmlns:a16="http://schemas.microsoft.com/office/drawing/2014/main" id="{0D27B91B-E8D8-FD98-3F42-E55B8A8EAEA2}"/>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458011" y="4844374"/>
            <a:ext cx="4037675" cy="1431799"/>
          </a:xfrm>
          <a:prstGeom prst="rect">
            <a:avLst/>
          </a:prstGeom>
          <a:noFill/>
          <a:ln w="9525">
            <a:noFill/>
            <a:miter lim="800000"/>
            <a:headEnd/>
            <a:tailEnd/>
          </a:ln>
        </p:spPr>
      </p:pic>
    </p:spTree>
    <p:extLst>
      <p:ext uri="{BB962C8B-B14F-4D97-AF65-F5344CB8AC3E}">
        <p14:creationId xmlns:p14="http://schemas.microsoft.com/office/powerpoint/2010/main" val="2030957956"/>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9"/>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30"/>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31"/>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3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34"/>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5"/>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36"/>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6E78-DC06-1A6D-2911-E4342116F04C}"/>
              </a:ext>
            </a:extLst>
          </p:cNvPr>
          <p:cNvSpPr>
            <a:spLocks noGrp="1"/>
          </p:cNvSpPr>
          <p:nvPr>
            <p:ph type="title"/>
          </p:nvPr>
        </p:nvSpPr>
        <p:spPr/>
        <p:txBody>
          <a:bodyPr/>
          <a:lstStyle/>
          <a:p>
            <a:r>
              <a:rPr lang="en-US"/>
              <a:t>Wrapping Up and Moving Forward</a:t>
            </a:r>
          </a:p>
        </p:txBody>
      </p:sp>
      <p:sp>
        <p:nvSpPr>
          <p:cNvPr id="3" name="Text Placeholder 2">
            <a:extLst>
              <a:ext uri="{FF2B5EF4-FFF2-40B4-BE49-F238E27FC236}">
                <a16:creationId xmlns:a16="http://schemas.microsoft.com/office/drawing/2014/main" id="{EB0D2D92-30BD-617D-29FF-3D174295D8A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97412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CF539-B0EE-19B0-C67C-0ABC42D004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E5A8B9-151E-5011-18EA-2E96083F91C3}"/>
              </a:ext>
            </a:extLst>
          </p:cNvPr>
          <p:cNvSpPr>
            <a:spLocks noGrp="1"/>
          </p:cNvSpPr>
          <p:nvPr>
            <p:ph type="title"/>
          </p:nvPr>
        </p:nvSpPr>
        <p:spPr/>
        <p:txBody>
          <a:bodyPr/>
          <a:lstStyle/>
          <a:p>
            <a:r>
              <a:rPr lang="en-US"/>
              <a:t>Let’s Chat!</a:t>
            </a:r>
          </a:p>
        </p:txBody>
      </p:sp>
      <p:sp>
        <p:nvSpPr>
          <p:cNvPr id="3" name="Content Placeholder 2">
            <a:extLst>
              <a:ext uri="{FF2B5EF4-FFF2-40B4-BE49-F238E27FC236}">
                <a16:creationId xmlns:a16="http://schemas.microsoft.com/office/drawing/2014/main" id="{D6007C8B-156C-344B-8F7B-7508069F784F}"/>
              </a:ext>
            </a:extLst>
          </p:cNvPr>
          <p:cNvSpPr>
            <a:spLocks noGrp="1"/>
          </p:cNvSpPr>
          <p:nvPr>
            <p:ph sz="half" idx="1"/>
          </p:nvPr>
        </p:nvSpPr>
        <p:spPr>
          <a:xfrm>
            <a:off x="838199" y="1825625"/>
            <a:ext cx="5491939" cy="4351338"/>
          </a:xfrm>
        </p:spPr>
        <p:txBody>
          <a:bodyPr>
            <a:normAutofit/>
          </a:bodyPr>
          <a:lstStyle/>
          <a:p>
            <a:pPr marL="0" indent="0">
              <a:buNone/>
            </a:pPr>
            <a:r>
              <a:rPr lang="en-US"/>
              <a:t>What is 1 action item you or your team is taking following today’s session?</a:t>
            </a:r>
          </a:p>
        </p:txBody>
      </p:sp>
      <p:pic>
        <p:nvPicPr>
          <p:cNvPr id="11" name="Content Placeholder 10" descr="A screenshot of a chat&#10;&#10;Description automatically generated">
            <a:extLst>
              <a:ext uri="{FF2B5EF4-FFF2-40B4-BE49-F238E27FC236}">
                <a16:creationId xmlns:a16="http://schemas.microsoft.com/office/drawing/2014/main" id="{E59BF5C6-281D-5BC9-61E4-B6472DEF3964}"/>
              </a:ext>
            </a:extLst>
          </p:cNvPr>
          <p:cNvPicPr>
            <a:picLocks noGrp="1" noChangeAspect="1"/>
          </p:cNvPicPr>
          <p:nvPr>
            <p:ph sz="half" idx="2"/>
          </p:nvPr>
        </p:nvPicPr>
        <p:blipFill>
          <a:blip r:embed="rId2"/>
          <a:stretch>
            <a:fillRect/>
          </a:stretch>
        </p:blipFill>
        <p:spPr>
          <a:xfrm>
            <a:off x="6553325" y="1825625"/>
            <a:ext cx="3345666" cy="3605019"/>
          </a:xfrm>
          <a:ln>
            <a:solidFill>
              <a:schemeClr val="tx1"/>
            </a:solidFill>
          </a:ln>
        </p:spPr>
      </p:pic>
      <p:grpSp>
        <p:nvGrpSpPr>
          <p:cNvPr id="17" name="Group 16">
            <a:extLst>
              <a:ext uri="{FF2B5EF4-FFF2-40B4-BE49-F238E27FC236}">
                <a16:creationId xmlns:a16="http://schemas.microsoft.com/office/drawing/2014/main" id="{371718C3-71B2-323B-D13E-BE578D3AEC61}"/>
              </a:ext>
            </a:extLst>
          </p:cNvPr>
          <p:cNvGrpSpPr/>
          <p:nvPr/>
        </p:nvGrpSpPr>
        <p:grpSpPr>
          <a:xfrm>
            <a:off x="10022930" y="3831566"/>
            <a:ext cx="1561171" cy="2129883"/>
            <a:chOff x="10326029" y="3813717"/>
            <a:chExt cx="1561171" cy="2129883"/>
          </a:xfrm>
        </p:grpSpPr>
        <p:pic>
          <p:nvPicPr>
            <p:cNvPr id="7" name="Graphic 6" descr="Keyboard outline">
              <a:extLst>
                <a:ext uri="{FF2B5EF4-FFF2-40B4-BE49-F238E27FC236}">
                  <a16:creationId xmlns:a16="http://schemas.microsoft.com/office/drawing/2014/main" id="{5AF12C5E-FF1A-DCCA-9972-EC56BFAF99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Graphic 13" descr="Computer outline">
              <a:extLst>
                <a:ext uri="{FF2B5EF4-FFF2-40B4-BE49-F238E27FC236}">
                  <a16:creationId xmlns:a16="http://schemas.microsoft.com/office/drawing/2014/main" id="{17D18067-E063-D5F2-7506-A6C5436DE5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Rectangle 15">
              <a:extLst>
                <a:ext uri="{FF2B5EF4-FFF2-40B4-BE49-F238E27FC236}">
                  <a16:creationId xmlns:a16="http://schemas.microsoft.com/office/drawing/2014/main" id="{A09BF64E-A444-ACD7-D04A-FF2C1A7D8C1A}"/>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436803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extLst>
              <p:ext uri="{D42A27DB-BD31-4B8C-83A1-F6EECF244321}">
                <p14:modId xmlns:p14="http://schemas.microsoft.com/office/powerpoint/2010/main" val="3434747626"/>
              </p:ext>
            </p:extLst>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a:ea typeface="Aptos" panose="020B0004020202020204" pitchFamily="34" charset="0"/>
                          <a:cs typeface="Arial"/>
                        </a:rPr>
                        <a:t>EMPOWER+ Session</a:t>
                      </a:r>
                      <a:endParaRPr lang="en-US" sz="1800" kern="100">
                        <a:solidFill>
                          <a:sysClr val="windowText" lastClr="000000"/>
                        </a:solidFill>
                        <a:effectLst/>
                        <a:latin typeface="Aptos"/>
                        <a:ea typeface="Aptos" panose="020B0004020202020204" pitchFamily="34" charset="0"/>
                        <a:cs typeface="Arial"/>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a:ea typeface="Aptos" panose="020B0004020202020204" pitchFamily="34" charset="0"/>
                          <a:cs typeface="Arial"/>
                        </a:rPr>
                        <a:t>Date</a:t>
                      </a:r>
                      <a:endParaRPr lang="en-US" sz="1800" kern="100">
                        <a:solidFill>
                          <a:sysClr val="windowText" lastClr="000000"/>
                        </a:solidFill>
                        <a:effectLst/>
                        <a:latin typeface="Aptos"/>
                        <a:ea typeface="Aptos" panose="020B0004020202020204" pitchFamily="34" charset="0"/>
                        <a:cs typeface="Arial"/>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a:ea typeface="Aptos" panose="020B0004020202020204" pitchFamily="34" charset="0"/>
                          <a:cs typeface="Arial"/>
                        </a:rPr>
                        <a:t>September 24, 2025 (Wednesday)</a:t>
                      </a:r>
                      <a:endParaRPr lang="en-US" sz="1400" kern="100">
                        <a:solidFill>
                          <a:sysClr val="windowText" lastClr="000000"/>
                        </a:solidFill>
                        <a:effectLst/>
                        <a:latin typeface="Aptos"/>
                        <a:ea typeface="Aptos" panose="020B0004020202020204" pitchFamily="34" charset="0"/>
                        <a:cs typeface="Arial"/>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a:ea typeface="Aptos" panose="020B0004020202020204" pitchFamily="34" charset="0"/>
                          <a:cs typeface="Arial"/>
                        </a:rPr>
                        <a:t>From Data to Action: Using Systematic Screening to Inform Instruction</a:t>
                      </a:r>
                      <a:endParaRPr lang="en-US" sz="1400" kern="100">
                        <a:solidFill>
                          <a:sysClr val="windowText" lastClr="000000"/>
                        </a:solidFill>
                        <a:effectLst/>
                        <a:latin typeface="Aptos"/>
                        <a:ea typeface="Aptos" panose="020B0004020202020204" pitchFamily="34" charset="0"/>
                        <a:cs typeface="Arial"/>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a:ea typeface="Aptos" panose="020B0004020202020204" pitchFamily="34" charset="0"/>
                          <a:cs typeface="Arial"/>
                        </a:rPr>
                        <a:t>October 8, 2025 (Wednesday)</a:t>
                      </a:r>
                      <a:endParaRPr lang="en-US" sz="1400" kern="100">
                        <a:solidFill>
                          <a:sysClr val="windowText" lastClr="000000"/>
                        </a:solidFill>
                        <a:effectLst/>
                        <a:latin typeface="Aptos"/>
                        <a:ea typeface="Aptos" panose="020B0004020202020204" pitchFamily="34" charset="0"/>
                        <a:cs typeface="Arial"/>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a:ea typeface="Aptos" panose="020B0004020202020204" pitchFamily="34" charset="0"/>
                          <a:cs typeface="Arial"/>
                        </a:rPr>
                        <a:t>Ci3T In Action: Integrated Lesson Planning for Enhanced Instruction</a:t>
                      </a:r>
                      <a:endParaRPr lang="en-US" sz="1400" kern="100">
                        <a:solidFill>
                          <a:sysClr val="windowText" lastClr="000000"/>
                        </a:solidFill>
                        <a:effectLst/>
                        <a:latin typeface="Aptos"/>
                        <a:ea typeface="Aptos" panose="020B0004020202020204" pitchFamily="34" charset="0"/>
                        <a:cs typeface="Arial"/>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a:ea typeface="Aptos" panose="020B0004020202020204" pitchFamily="34" charset="0"/>
                          <a:cs typeface="Arial"/>
                        </a:rPr>
                        <a:t>November 18, 2025 (Tuesday)</a:t>
                      </a:r>
                      <a:endParaRPr lang="en-US" sz="1400" kern="100">
                        <a:solidFill>
                          <a:sysClr val="windowText" lastClr="000000"/>
                        </a:solidFill>
                        <a:effectLst/>
                        <a:latin typeface="Aptos"/>
                        <a:ea typeface="Aptos" panose="020B0004020202020204" pitchFamily="34" charset="0"/>
                        <a:cs typeface="Arial"/>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a:ea typeface="Aptos" panose="020B0004020202020204" pitchFamily="34" charset="0"/>
                          <a:cs typeface="Arial"/>
                        </a:rPr>
                        <a:t>Mastering Behavior Specific Praise and Precorrection</a:t>
                      </a:r>
                      <a:endParaRPr lang="en-US" sz="1400" kern="100">
                        <a:solidFill>
                          <a:sysClr val="windowText" lastClr="000000"/>
                        </a:solidFill>
                        <a:effectLst/>
                        <a:latin typeface="Aptos"/>
                        <a:ea typeface="Aptos" panose="020B0004020202020204" pitchFamily="34" charset="0"/>
                        <a:cs typeface="Arial"/>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a:ea typeface="Aptos" panose="020B0004020202020204" pitchFamily="34" charset="0"/>
                          <a:cs typeface="Arial"/>
                        </a:rPr>
                        <a:t>January 21, 2026 (Wednesday)</a:t>
                      </a:r>
                      <a:endParaRPr lang="en-US" sz="1400" kern="100">
                        <a:solidFill>
                          <a:sysClr val="windowText" lastClr="000000"/>
                        </a:solidFill>
                        <a:effectLst/>
                        <a:latin typeface="Aptos"/>
                        <a:ea typeface="Aptos" panose="020B0004020202020204" pitchFamily="34" charset="0"/>
                        <a:cs typeface="Arial"/>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a:ea typeface="Aptos" panose="020B0004020202020204" pitchFamily="34" charset="0"/>
                          <a:cs typeface="Arial"/>
                        </a:rPr>
                        <a:t>February 10, 2026 (Tuesday)</a:t>
                      </a:r>
                      <a:endParaRPr lang="en-US" sz="1400" kern="100">
                        <a:solidFill>
                          <a:sysClr val="windowText" lastClr="000000"/>
                        </a:solidFill>
                        <a:effectLst/>
                        <a:latin typeface="Aptos"/>
                        <a:ea typeface="Aptos" panose="020B0004020202020204" pitchFamily="34" charset="0"/>
                        <a:cs typeface="Arial"/>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a:ea typeface="Aptos" panose="020B0004020202020204" pitchFamily="34" charset="0"/>
                          <a:cs typeface="Arial"/>
                        </a:rPr>
                        <a:t>A Tier 2 Support for Students Experiencing Anxious Feelings: Recognize. Relax. Record.</a:t>
                      </a:r>
                      <a:endParaRPr lang="en-US" sz="1400" kern="100">
                        <a:solidFill>
                          <a:sysClr val="windowText" lastClr="000000"/>
                        </a:solidFill>
                        <a:effectLst/>
                        <a:latin typeface="Aptos"/>
                        <a:ea typeface="Aptos" panose="020B0004020202020204" pitchFamily="34" charset="0"/>
                        <a:cs typeface="Arial"/>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a:ea typeface="Aptos" panose="020B0004020202020204" pitchFamily="34" charset="0"/>
                          <a:cs typeface="Arial"/>
                        </a:rPr>
                        <a:t>March 25, 2026 (Wednesday)</a:t>
                      </a:r>
                      <a:endParaRPr lang="en-US" sz="1400" kern="100">
                        <a:solidFill>
                          <a:sysClr val="windowText" lastClr="000000"/>
                        </a:solidFill>
                        <a:effectLst/>
                        <a:latin typeface="Aptos"/>
                        <a:ea typeface="Aptos" panose="020B0004020202020204" pitchFamily="34" charset="0"/>
                        <a:cs typeface="Arial"/>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a:ea typeface="Aptos" panose="020B0004020202020204" pitchFamily="34" charset="0"/>
                          <a:cs typeface="Arial"/>
                        </a:rPr>
                        <a:t>A Tier 3 Support for Students with Intensive Intervention Needs: Functional Assessment-Based Intervention (FABI) </a:t>
                      </a:r>
                      <a:endParaRPr lang="en-US" sz="1400" kern="100">
                        <a:solidFill>
                          <a:sysClr val="windowText" lastClr="000000"/>
                        </a:solidFill>
                        <a:effectLst/>
                        <a:latin typeface="Aptos"/>
                        <a:ea typeface="Aptos" panose="020B0004020202020204" pitchFamily="34" charset="0"/>
                        <a:cs typeface="Arial"/>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a:ea typeface="Aptos" panose="020B0004020202020204" pitchFamily="34" charset="0"/>
                          <a:cs typeface="Arial"/>
                        </a:rPr>
                        <a:t>April 28, 2026 (Tuesday)</a:t>
                      </a:r>
                      <a:endParaRPr lang="en-US" sz="1400" kern="100">
                        <a:solidFill>
                          <a:sysClr val="windowText" lastClr="000000"/>
                        </a:solidFill>
                        <a:effectLst/>
                        <a:latin typeface="Aptos"/>
                        <a:ea typeface="Aptos" panose="020B0004020202020204" pitchFamily="34" charset="0"/>
                        <a:cs typeface="Arial"/>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12136107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A87D289-FF34-DFAF-1481-FE80899728CB}"/>
              </a:ext>
            </a:extLst>
          </p:cNvPr>
          <p:cNvGraphicFramePr>
            <a:graphicFrameLocks noGrp="1"/>
          </p:cNvGraphicFramePr>
          <p:nvPr>
            <p:extLst>
              <p:ext uri="{D42A27DB-BD31-4B8C-83A1-F6EECF244321}">
                <p14:modId xmlns:p14="http://schemas.microsoft.com/office/powerpoint/2010/main" val="1679409982"/>
              </p:ext>
            </p:extLst>
          </p:nvPr>
        </p:nvGraphicFramePr>
        <p:xfrm>
          <a:off x="4231105" y="2263363"/>
          <a:ext cx="6779794" cy="3517674"/>
        </p:xfrm>
        <a:graphic>
          <a:graphicData uri="http://schemas.openxmlformats.org/drawingml/2006/table">
            <a:tbl>
              <a:tblPr firstRow="1" firstCol="1" bandRow="1"/>
              <a:tblGrid>
                <a:gridCol w="2794375">
                  <a:extLst>
                    <a:ext uri="{9D8B030D-6E8A-4147-A177-3AD203B41FA5}">
                      <a16:colId xmlns:a16="http://schemas.microsoft.com/office/drawing/2014/main" val="1731182503"/>
                    </a:ext>
                  </a:extLst>
                </a:gridCol>
                <a:gridCol w="2081466">
                  <a:extLst>
                    <a:ext uri="{9D8B030D-6E8A-4147-A177-3AD203B41FA5}">
                      <a16:colId xmlns:a16="http://schemas.microsoft.com/office/drawing/2014/main" val="2473010526"/>
                    </a:ext>
                  </a:extLst>
                </a:gridCol>
                <a:gridCol w="1903953">
                  <a:extLst>
                    <a:ext uri="{9D8B030D-6E8A-4147-A177-3AD203B41FA5}">
                      <a16:colId xmlns:a16="http://schemas.microsoft.com/office/drawing/2014/main" val="55427791"/>
                    </a:ext>
                  </a:extLst>
                </a:gridCol>
              </a:tblGrid>
              <a:tr h="996031">
                <a:tc gridSpan="3">
                  <a:txBody>
                    <a:bodyPr/>
                    <a:lstStyle/>
                    <a:p>
                      <a:pPr marL="0" marR="0">
                        <a:lnSpc>
                          <a:spcPct val="107000"/>
                        </a:lnSpc>
                        <a:spcAft>
                          <a:spcPts val="800"/>
                        </a:spcAft>
                        <a:buNone/>
                      </a:pPr>
                      <a:r>
                        <a:rPr lang="en-US" sz="1100" b="1" kern="0">
                          <a:solidFill>
                            <a:srgbClr val="000000"/>
                          </a:solidFill>
                          <a:effectLst/>
                          <a:latin typeface="Aptos"/>
                          <a:ea typeface="Aptos" panose="020B0004020202020204" pitchFamily="34" charset="0"/>
                          <a:cs typeface="Arial"/>
                        </a:rPr>
                        <a:t>Ci3T Trainers and Coaches Calls </a:t>
                      </a:r>
                      <a:endParaRPr lang="en-US">
                        <a:latin typeface="Aptos"/>
                        <a:cs typeface="Arial"/>
                      </a:endParaRPr>
                    </a:p>
                    <a:p>
                      <a:pPr marL="0" marR="0">
                        <a:lnSpc>
                          <a:spcPct val="107000"/>
                        </a:lnSpc>
                        <a:spcAft>
                          <a:spcPts val="800"/>
                        </a:spcAft>
                        <a:buNone/>
                      </a:pPr>
                      <a:r>
                        <a:rPr lang="en-US" sz="1100" b="1" kern="0">
                          <a:solidFill>
                            <a:srgbClr val="000000"/>
                          </a:solidFill>
                          <a:effectLst/>
                          <a:latin typeface="Aptos"/>
                          <a:ea typeface="Aptos" panose="020B0004020202020204" pitchFamily="34" charset="0"/>
                          <a:cs typeface="Arial"/>
                        </a:rPr>
                        <a:t>Location: </a:t>
                      </a:r>
                      <a:r>
                        <a:rPr lang="en-US" sz="1100" kern="0">
                          <a:solidFill>
                            <a:srgbClr val="000000"/>
                          </a:solidFill>
                          <a:effectLst/>
                          <a:latin typeface="Aptos"/>
                          <a:ea typeface="Aptos" panose="020B0004020202020204" pitchFamily="34" charset="0"/>
                          <a:cs typeface="Arial"/>
                        </a:rPr>
                        <a:t>Remote via Zoom</a:t>
                      </a:r>
                    </a:p>
                    <a:p>
                      <a:pPr marL="0" marR="0">
                        <a:lnSpc>
                          <a:spcPct val="107000"/>
                        </a:lnSpc>
                        <a:spcAft>
                          <a:spcPts val="800"/>
                        </a:spcAft>
                        <a:buNone/>
                      </a:pPr>
                      <a:r>
                        <a:rPr lang="en-US" sz="1100" b="1" kern="0">
                          <a:solidFill>
                            <a:srgbClr val="000000"/>
                          </a:solidFill>
                          <a:effectLst/>
                          <a:latin typeface="Aptos"/>
                          <a:ea typeface="Aptos" panose="020B0004020202020204" pitchFamily="34" charset="0"/>
                          <a:cs typeface="Arial"/>
                        </a:rPr>
                        <a:t>Attended by: </a:t>
                      </a:r>
                      <a:r>
                        <a:rPr lang="en-US" sz="1100" kern="0">
                          <a:solidFill>
                            <a:srgbClr val="000000"/>
                          </a:solidFill>
                          <a:effectLst/>
                          <a:latin typeface="Aptos"/>
                          <a:ea typeface="Aptos" panose="020B0004020202020204" pitchFamily="34" charset="0"/>
                          <a:cs typeface="Arial"/>
                        </a:rPr>
                        <a:t>Ci3T Leadership Teams, Ci3T Trainers and Coaches, Faculty and Staff, Families (a</a:t>
                      </a:r>
                      <a:r>
                        <a:rPr lang="en-US" sz="1100" kern="0">
                          <a:solidFill>
                            <a:srgbClr val="000000"/>
                          </a:solidFill>
                          <a:effectLst/>
                          <a:latin typeface="Aptos"/>
                          <a:ea typeface="Aptos" panose="020B0004020202020204" pitchFamily="34" charset="0"/>
                          <a:cs typeface="Calibri"/>
                        </a:rPr>
                        <a:t>d</a:t>
                      </a:r>
                      <a:r>
                        <a:rPr lang="en-US" sz="1100" kern="0">
                          <a:solidFill>
                            <a:srgbClr val="000000"/>
                          </a:solidFill>
                          <a:effectLst/>
                          <a:latin typeface="Aptos"/>
                          <a:ea typeface="Aptos" panose="020B0004020202020204" pitchFamily="34" charset="0"/>
                          <a:cs typeface="Arial"/>
                        </a:rPr>
                        <a:t>ults only), Community Members</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36090863"/>
                  </a:ext>
                </a:extLst>
              </a:tr>
              <a:tr h="188653">
                <a:tc>
                  <a:txBody>
                    <a:bodyPr/>
                    <a:lstStyle/>
                    <a:p>
                      <a:pPr marL="0" marR="0">
                        <a:lnSpc>
                          <a:spcPct val="107000"/>
                        </a:lnSpc>
                        <a:spcAft>
                          <a:spcPts val="800"/>
                        </a:spcAft>
                        <a:buNone/>
                      </a:pPr>
                      <a:r>
                        <a:rPr lang="en-US" sz="1100" b="1" kern="0">
                          <a:solidFill>
                            <a:srgbClr val="000000"/>
                          </a:solidFill>
                          <a:effectLst/>
                          <a:latin typeface="Aptos"/>
                          <a:ea typeface="Aptos" panose="020B0004020202020204" pitchFamily="34" charset="0"/>
                          <a:cs typeface="Arial"/>
                        </a:rPr>
                        <a:t>Session</a:t>
                      </a:r>
                      <a:endParaRPr lang="en-US">
                        <a:latin typeface="Aptos"/>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7000"/>
                        </a:lnSpc>
                        <a:spcAft>
                          <a:spcPts val="800"/>
                        </a:spcAft>
                        <a:buNone/>
                      </a:pPr>
                      <a:r>
                        <a:rPr lang="en-US" sz="1100" b="1" kern="0">
                          <a:solidFill>
                            <a:srgbClr val="000000"/>
                          </a:solidFill>
                          <a:effectLst/>
                          <a:latin typeface="Aptos"/>
                          <a:ea typeface="Aptos" panose="020B0004020202020204" pitchFamily="34" charset="0"/>
                          <a:cs typeface="Arial"/>
                        </a:rPr>
                        <a:t>Date</a:t>
                      </a:r>
                      <a:endParaRPr lang="en-US">
                        <a:latin typeface="Aptos"/>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7000"/>
                        </a:lnSpc>
                        <a:spcAft>
                          <a:spcPts val="800"/>
                        </a:spcAft>
                        <a:buNone/>
                      </a:pPr>
                      <a:r>
                        <a:rPr lang="en-US" sz="1100" b="1" kern="0">
                          <a:solidFill>
                            <a:srgbClr val="000000"/>
                          </a:solidFill>
                          <a:effectLst/>
                          <a:latin typeface="Aptos"/>
                          <a:ea typeface="Calibri"/>
                          <a:cs typeface="Arial"/>
                        </a:rPr>
                        <a:t>Times (Central)</a:t>
                      </a:r>
                      <a:endParaRPr lang="en-US">
                        <a:latin typeface="Aptos"/>
                        <a:ea typeface="Calibri"/>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199580">
                <a:tc>
                  <a:txBody>
                    <a:bodyPr/>
                    <a:lstStyle/>
                    <a:p>
                      <a:pPr marL="0" marR="0">
                        <a:lnSpc>
                          <a:spcPct val="115000"/>
                        </a:lnSpc>
                        <a:spcAft>
                          <a:spcPts val="800"/>
                        </a:spcAft>
                        <a:buNone/>
                      </a:pPr>
                      <a:r>
                        <a:rPr lang="en-US" sz="1400" kern="0">
                          <a:effectLst/>
                          <a:latin typeface="Aptos"/>
                          <a:ea typeface="Aptos" panose="020B0004020202020204" pitchFamily="34" charset="0"/>
                          <a:cs typeface="Arial"/>
                        </a:rPr>
                        <a:t>Ci3T Trainers and Coaches Call 1</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a:ea typeface="Aptos" panose="020B0004020202020204" pitchFamily="34" charset="0"/>
                          <a:cs typeface="Arial"/>
                        </a:rPr>
                        <a:t>Aug. 20, 2025 (Wed)</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a:ea typeface="Aptos" panose="020B0004020202020204" pitchFamily="34" charset="0"/>
                          <a:cs typeface="Arial"/>
                        </a:rPr>
                        <a:t>4:00 – 5:00 p.m.</a:t>
                      </a:r>
                      <a:endParaRPr lang="en-US">
                        <a:latin typeface="Aptos"/>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199580">
                <a:tc>
                  <a:txBody>
                    <a:bodyPr/>
                    <a:lstStyle/>
                    <a:p>
                      <a:pPr marL="0" marR="0">
                        <a:lnSpc>
                          <a:spcPct val="115000"/>
                        </a:lnSpc>
                        <a:spcAft>
                          <a:spcPts val="800"/>
                        </a:spcAft>
                        <a:buNone/>
                      </a:pPr>
                      <a:r>
                        <a:rPr lang="en-US" sz="1400" kern="0">
                          <a:effectLst/>
                          <a:latin typeface="Aptos"/>
                          <a:ea typeface="Aptos" panose="020B0004020202020204" pitchFamily="34" charset="0"/>
                          <a:cs typeface="Arial"/>
                        </a:rPr>
                        <a:t>Ci3T Trainers and Coaches Call 2</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a:ea typeface="Aptos" panose="020B0004020202020204" pitchFamily="34" charset="0"/>
                          <a:cs typeface="Arial"/>
                        </a:rPr>
                        <a:t>Sept. 03, 2025 (Wed)</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a:ea typeface="Aptos" panose="020B0004020202020204" pitchFamily="34" charset="0"/>
                          <a:cs typeface="Arial"/>
                        </a:rPr>
                        <a:t>4:00 – 5:00 p.m.</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199580">
                <a:tc>
                  <a:txBody>
                    <a:bodyPr/>
                    <a:lstStyle/>
                    <a:p>
                      <a:pPr marL="0" marR="0">
                        <a:lnSpc>
                          <a:spcPct val="115000"/>
                        </a:lnSpc>
                        <a:spcAft>
                          <a:spcPts val="800"/>
                        </a:spcAft>
                        <a:buNone/>
                      </a:pPr>
                      <a:r>
                        <a:rPr lang="en-US" sz="1400" kern="0">
                          <a:effectLst/>
                          <a:latin typeface="Aptos"/>
                          <a:ea typeface="Aptos" panose="020B0004020202020204" pitchFamily="34" charset="0"/>
                          <a:cs typeface="Arial"/>
                        </a:rPr>
                        <a:t>Ci3T Trainers and Coaches Call 3</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a:ea typeface="Aptos" panose="020B0004020202020204" pitchFamily="34" charset="0"/>
                          <a:cs typeface="Arial"/>
                        </a:rPr>
                        <a:t>Oct. 01, 2025 (Wed)</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a:ea typeface="Aptos" panose="020B0004020202020204" pitchFamily="34" charset="0"/>
                          <a:cs typeface="Arial"/>
                        </a:rPr>
                        <a:t>4:00 – 5:00 p.m.</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199580">
                <a:tc>
                  <a:txBody>
                    <a:bodyPr/>
                    <a:lstStyle/>
                    <a:p>
                      <a:pPr marL="0" marR="0">
                        <a:lnSpc>
                          <a:spcPct val="115000"/>
                        </a:lnSpc>
                        <a:spcAft>
                          <a:spcPts val="800"/>
                        </a:spcAft>
                        <a:buNone/>
                      </a:pPr>
                      <a:r>
                        <a:rPr lang="en-US" sz="1400" kern="0">
                          <a:effectLst/>
                          <a:latin typeface="Aptos"/>
                          <a:ea typeface="Aptos" panose="020B0004020202020204" pitchFamily="34" charset="0"/>
                          <a:cs typeface="Arial"/>
                        </a:rPr>
                        <a:t>Ci3T Trainers and Coaches Call 4</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a:ea typeface="Aptos" panose="020B0004020202020204" pitchFamily="34" charset="0"/>
                          <a:cs typeface="Arial"/>
                        </a:rPr>
                        <a:t>Nov. 05, 2025 (Wed)</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a:ea typeface="Aptos" panose="020B0004020202020204" pitchFamily="34" charset="0"/>
                          <a:cs typeface="Arial"/>
                        </a:rPr>
                        <a:t>4:00 – 5:00 p.m.</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199580">
                <a:tc>
                  <a:txBody>
                    <a:bodyPr/>
                    <a:lstStyle/>
                    <a:p>
                      <a:pPr marL="0" marR="0">
                        <a:lnSpc>
                          <a:spcPct val="115000"/>
                        </a:lnSpc>
                        <a:spcAft>
                          <a:spcPts val="800"/>
                        </a:spcAft>
                        <a:buNone/>
                      </a:pPr>
                      <a:r>
                        <a:rPr lang="en-US" sz="1400" kern="0">
                          <a:effectLst/>
                          <a:latin typeface="Aptos"/>
                          <a:ea typeface="Aptos" panose="020B0004020202020204" pitchFamily="34" charset="0"/>
                          <a:cs typeface="Arial"/>
                        </a:rPr>
                        <a:t>Ci3T Trainers and Coaches Call 5</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a:ea typeface="Aptos" panose="020B0004020202020204" pitchFamily="34" charset="0"/>
                          <a:cs typeface="Arial"/>
                        </a:rPr>
                        <a:t>Dec. 02, 2025 (Tues)</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a:ea typeface="Aptos" panose="020B0004020202020204" pitchFamily="34" charset="0"/>
                          <a:cs typeface="Arial"/>
                        </a:rPr>
                        <a:t>4:00 – 5:00 p.m.</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199580">
                <a:tc>
                  <a:txBody>
                    <a:bodyPr/>
                    <a:lstStyle/>
                    <a:p>
                      <a:pPr marL="0" marR="0">
                        <a:lnSpc>
                          <a:spcPct val="115000"/>
                        </a:lnSpc>
                        <a:spcAft>
                          <a:spcPts val="800"/>
                        </a:spcAft>
                        <a:buNone/>
                      </a:pPr>
                      <a:r>
                        <a:rPr lang="en-US" sz="1400" kern="0">
                          <a:effectLst/>
                          <a:latin typeface="Aptos"/>
                          <a:ea typeface="Aptos" panose="020B0004020202020204" pitchFamily="34" charset="0"/>
                          <a:cs typeface="Arial"/>
                        </a:rPr>
                        <a:t>Ci3T Trainers and Coaches Call 6</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a:ea typeface="Aptos" panose="020B0004020202020204" pitchFamily="34" charset="0"/>
                          <a:cs typeface="Arial"/>
                        </a:rPr>
                        <a:t>Jan. 22, 2026 (Thurs)</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a:ea typeface="Aptos" panose="020B0004020202020204" pitchFamily="34" charset="0"/>
                          <a:cs typeface="Arial"/>
                        </a:rPr>
                        <a:t>4:00 – 5:00 p.m.</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199580">
                <a:tc>
                  <a:txBody>
                    <a:bodyPr/>
                    <a:lstStyle/>
                    <a:p>
                      <a:pPr marL="0" marR="0">
                        <a:lnSpc>
                          <a:spcPct val="115000"/>
                        </a:lnSpc>
                        <a:spcAft>
                          <a:spcPts val="800"/>
                        </a:spcAft>
                        <a:buNone/>
                      </a:pPr>
                      <a:r>
                        <a:rPr lang="en-US" sz="1400" kern="0">
                          <a:effectLst/>
                          <a:latin typeface="Aptos"/>
                          <a:ea typeface="Aptos" panose="020B0004020202020204" pitchFamily="34" charset="0"/>
                          <a:cs typeface="Arial"/>
                        </a:rPr>
                        <a:t>Ci3T Trainers and Coaches Call 7</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a:ea typeface="Aptos" panose="020B0004020202020204" pitchFamily="34" charset="0"/>
                          <a:cs typeface="Arial"/>
                        </a:rPr>
                        <a:t>Feb. 17, 2026 (Tues)</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a:ea typeface="Aptos" panose="020B0004020202020204" pitchFamily="34" charset="0"/>
                          <a:cs typeface="Arial"/>
                        </a:rPr>
                        <a:t>4:00 – 5:00 p.m.</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199580">
                <a:tc>
                  <a:txBody>
                    <a:bodyPr/>
                    <a:lstStyle/>
                    <a:p>
                      <a:pPr marL="0" marR="0">
                        <a:lnSpc>
                          <a:spcPct val="115000"/>
                        </a:lnSpc>
                        <a:spcAft>
                          <a:spcPts val="800"/>
                        </a:spcAft>
                        <a:buNone/>
                      </a:pPr>
                      <a:r>
                        <a:rPr lang="en-US" sz="1400" kern="0">
                          <a:effectLst/>
                          <a:latin typeface="Aptos"/>
                          <a:ea typeface="Aptos" panose="020B0004020202020204" pitchFamily="34" charset="0"/>
                          <a:cs typeface="Arial"/>
                        </a:rPr>
                        <a:t>Ci3T Trainers and Coaches Call 8</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a:ea typeface="Aptos" panose="020B0004020202020204" pitchFamily="34" charset="0"/>
                          <a:cs typeface="Arial"/>
                        </a:rPr>
                        <a:t>Mar. 10, 2026 (Tues)</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a:ea typeface="Aptos" panose="020B0004020202020204" pitchFamily="34" charset="0"/>
                          <a:cs typeface="Arial"/>
                        </a:rPr>
                        <a:t>4:00 – 5:00 p.m.</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199580">
                <a:tc>
                  <a:txBody>
                    <a:bodyPr/>
                    <a:lstStyle/>
                    <a:p>
                      <a:pPr marL="0" marR="0">
                        <a:lnSpc>
                          <a:spcPct val="115000"/>
                        </a:lnSpc>
                        <a:spcAft>
                          <a:spcPts val="800"/>
                        </a:spcAft>
                        <a:buNone/>
                      </a:pPr>
                      <a:r>
                        <a:rPr lang="en-US" sz="1400" kern="0">
                          <a:effectLst/>
                          <a:latin typeface="Aptos"/>
                          <a:ea typeface="Aptos" panose="020B0004020202020204" pitchFamily="34" charset="0"/>
                          <a:cs typeface="Arial"/>
                        </a:rPr>
                        <a:t>Ci3T Trainers and Coaches Call 9</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a:ea typeface="Aptos" panose="020B0004020202020204" pitchFamily="34" charset="0"/>
                          <a:cs typeface="Arial"/>
                        </a:rPr>
                        <a:t>Apr. 15, 2026 (Wed)</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a:ea typeface="Aptos" panose="020B0004020202020204" pitchFamily="34" charset="0"/>
                          <a:cs typeface="Arial"/>
                        </a:rPr>
                        <a:t>4:00 – 5:00 p.m.</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199580">
                <a:tc>
                  <a:txBody>
                    <a:bodyPr/>
                    <a:lstStyle/>
                    <a:p>
                      <a:pPr marL="0" marR="0">
                        <a:lnSpc>
                          <a:spcPct val="115000"/>
                        </a:lnSpc>
                        <a:spcAft>
                          <a:spcPts val="800"/>
                        </a:spcAft>
                        <a:buNone/>
                      </a:pPr>
                      <a:r>
                        <a:rPr lang="en-US" sz="1400" kern="0">
                          <a:effectLst/>
                          <a:latin typeface="Aptos"/>
                          <a:ea typeface="Aptos" panose="020B0004020202020204" pitchFamily="34" charset="0"/>
                          <a:cs typeface="Arial"/>
                        </a:rPr>
                        <a:t>Ci3T Trainers and Coaches Call 10</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a:ea typeface="Aptos" panose="020B0004020202020204" pitchFamily="34" charset="0"/>
                          <a:cs typeface="Arial"/>
                        </a:rPr>
                        <a:t>May 13, 2026 (Wed)</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a:ea typeface="Aptos" panose="020B0004020202020204" pitchFamily="34" charset="0"/>
                          <a:cs typeface="Arial"/>
                        </a:rPr>
                        <a:t>4:00 – 5:00 p.m.</a:t>
                      </a:r>
                      <a:endParaRPr lang="en-US">
                        <a:latin typeface="Aptos"/>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pic>
        <p:nvPicPr>
          <p:cNvPr id="9" name="Picture 8">
            <a:extLst>
              <a:ext uri="{FF2B5EF4-FFF2-40B4-BE49-F238E27FC236}">
                <a16:creationId xmlns:a16="http://schemas.microsoft.com/office/drawing/2014/main" id="{A6FC0D43-35A5-5C72-0E79-63E30E86151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38201" y="1978238"/>
            <a:ext cx="3091224" cy="3970577"/>
          </a:xfrm>
          <a:prstGeom prst="rect">
            <a:avLst/>
          </a:prstGeom>
          <a:ln>
            <a:noFill/>
          </a:ln>
        </p:spPr>
      </p:pic>
      <p:sp>
        <p:nvSpPr>
          <p:cNvPr id="3" name="Title 2">
            <a:extLst>
              <a:ext uri="{FF2B5EF4-FFF2-40B4-BE49-F238E27FC236}">
                <a16:creationId xmlns:a16="http://schemas.microsoft.com/office/drawing/2014/main" id="{2D2D0E68-C77B-017E-167C-8543CA068311}"/>
              </a:ext>
            </a:extLst>
          </p:cNvPr>
          <p:cNvSpPr>
            <a:spLocks noGrp="1"/>
          </p:cNvSpPr>
          <p:nvPr>
            <p:ph type="title"/>
          </p:nvPr>
        </p:nvSpPr>
        <p:spPr/>
        <p:txBody>
          <a:bodyPr/>
          <a:lstStyle/>
          <a:p>
            <a:r>
              <a:rPr lang="en-US" dirty="0"/>
              <a:t>Ci3T Trainers and Coaches Calls </a:t>
            </a:r>
          </a:p>
        </p:txBody>
      </p:sp>
      <p:sp>
        <p:nvSpPr>
          <p:cNvPr id="4" name="Content Placeholder 3">
            <a:extLst>
              <a:ext uri="{FF2B5EF4-FFF2-40B4-BE49-F238E27FC236}">
                <a16:creationId xmlns:a16="http://schemas.microsoft.com/office/drawing/2014/main" id="{4762D7E3-E491-11B0-9EF8-4A13CBDCC96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222077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 Up and Preview</a:t>
            </a:r>
          </a:p>
        </p:txBody>
      </p:sp>
      <p:sp>
        <p:nvSpPr>
          <p:cNvPr id="3" name="Text Placeholder 2"/>
          <p:cNvSpPr>
            <a:spLocks noGrp="1"/>
          </p:cNvSpPr>
          <p:nvPr>
            <p:ph type="body" idx="1"/>
          </p:nvPr>
        </p:nvSpPr>
        <p:spPr/>
        <p:txBody>
          <a:bodyPr/>
          <a:lstStyle/>
          <a:p>
            <a:r>
              <a:rPr lang="en-US"/>
              <a:t>Today</a:t>
            </a:r>
          </a:p>
        </p:txBody>
      </p:sp>
      <p:sp>
        <p:nvSpPr>
          <p:cNvPr id="4" name="Content Placeholder 3"/>
          <p:cNvSpPr>
            <a:spLocks noGrp="1"/>
          </p:cNvSpPr>
          <p:nvPr>
            <p:ph sz="half" idx="2"/>
          </p:nvPr>
        </p:nvSpPr>
        <p:spPr/>
        <p:txBody>
          <a:bodyPr>
            <a:normAutofit lnSpcReduction="10000"/>
          </a:bodyPr>
          <a:lstStyle/>
          <a:p>
            <a:r>
              <a:rPr lang="en-US"/>
              <a:t>Procedures for Monitoring</a:t>
            </a:r>
          </a:p>
          <a:p>
            <a:pPr lvl="1"/>
            <a:r>
              <a:rPr lang="en-US"/>
              <a:t>Review your School’s Social Validity &amp; Treatment Integrity Data</a:t>
            </a:r>
          </a:p>
          <a:p>
            <a:pPr lvl="1"/>
            <a:r>
              <a:rPr lang="en-US"/>
              <a:t>Review your School’s Spring Screening Data</a:t>
            </a:r>
          </a:p>
          <a:p>
            <a:r>
              <a:rPr lang="en-US"/>
              <a:t>Planning for the Year Ahead 2026-2027</a:t>
            </a:r>
          </a:p>
          <a:p>
            <a:r>
              <a:rPr lang="en-US"/>
              <a:t>Focusing on Data-Informed Professional Learning</a:t>
            </a:r>
          </a:p>
        </p:txBody>
      </p:sp>
      <p:sp>
        <p:nvSpPr>
          <p:cNvPr id="5" name="Text Placeholder 4"/>
          <p:cNvSpPr>
            <a:spLocks noGrp="1"/>
          </p:cNvSpPr>
          <p:nvPr>
            <p:ph type="body" sz="quarter" idx="3"/>
          </p:nvPr>
        </p:nvSpPr>
        <p:spPr/>
        <p:txBody>
          <a:bodyPr/>
          <a:lstStyle/>
          <a:p>
            <a:r>
              <a:rPr lang="en-US"/>
              <a:t>Next time</a:t>
            </a:r>
          </a:p>
        </p:txBody>
      </p:sp>
      <p:sp>
        <p:nvSpPr>
          <p:cNvPr id="6" name="Content Placeholder 5"/>
          <p:cNvSpPr>
            <a:spLocks noGrp="1"/>
          </p:cNvSpPr>
          <p:nvPr>
            <p:ph sz="quarter" idx="4"/>
          </p:nvPr>
        </p:nvSpPr>
        <p:spPr/>
        <p:txBody>
          <a:bodyPr>
            <a:normAutofit lnSpcReduction="10000"/>
          </a:bodyPr>
          <a:lstStyle/>
          <a:p>
            <a:r>
              <a:rPr lang="en-US"/>
              <a:t>We hope you have a wonderful conclusion to the school year!</a:t>
            </a:r>
          </a:p>
          <a:p>
            <a:r>
              <a:rPr lang="en-US"/>
              <a:t>Invitation: Ci3T Implementation Symposium!</a:t>
            </a:r>
          </a:p>
          <a:p>
            <a:r>
              <a:rPr lang="en-US"/>
              <a:t>Invitation: Partner Spotlight!</a:t>
            </a:r>
            <a:endParaRPr lang="en-US" i="1"/>
          </a:p>
        </p:txBody>
      </p:sp>
    </p:spTree>
    <p:extLst>
      <p:ext uri="{BB962C8B-B14F-4D97-AF65-F5344CB8AC3E}">
        <p14:creationId xmlns:p14="http://schemas.microsoft.com/office/powerpoint/2010/main" val="30676821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Homework</a:t>
            </a:r>
          </a:p>
        </p:txBody>
      </p:sp>
      <p:sp>
        <p:nvSpPr>
          <p:cNvPr id="3" name="Content Placeholder 2"/>
          <p:cNvSpPr>
            <a:spLocks noGrp="1"/>
          </p:cNvSpPr>
          <p:nvPr>
            <p:ph idx="1"/>
          </p:nvPr>
        </p:nvSpPr>
        <p:spPr/>
        <p:txBody>
          <a:bodyPr>
            <a:normAutofit fontScale="92500" lnSpcReduction="20000"/>
          </a:bodyPr>
          <a:lstStyle/>
          <a:p>
            <a:pPr marL="0" indent="0">
              <a:buNone/>
            </a:pPr>
            <a:r>
              <a:rPr lang="en-US" b="1" dirty="0"/>
              <a:t>At your next Ci3T Leadership Team meeting: </a:t>
            </a:r>
          </a:p>
          <a:p>
            <a:pPr lvl="1"/>
            <a:r>
              <a:rPr lang="en-US" dirty="0"/>
              <a:t>Begin planning updates to your Ci3T Implementation Manual for next year; consider:</a:t>
            </a:r>
          </a:p>
          <a:p>
            <a:pPr lvl="2"/>
            <a:r>
              <a:rPr lang="en-US" dirty="0"/>
              <a:t>Takeaways from data reviews conducted this year (social validity, treatment integrity, student outcomes)</a:t>
            </a:r>
          </a:p>
          <a:p>
            <a:pPr lvl="2"/>
            <a:r>
              <a:rPr lang="en-US" dirty="0"/>
              <a:t>District Master updates</a:t>
            </a:r>
          </a:p>
          <a:p>
            <a:pPr lvl="1"/>
            <a:r>
              <a:rPr lang="en-US" dirty="0"/>
              <a:t>Update your Ci3T Leadership Team structures for next year, including membership, meeting dates, agendas</a:t>
            </a:r>
          </a:p>
          <a:p>
            <a:pPr lvl="1"/>
            <a:r>
              <a:rPr lang="en-US" dirty="0"/>
              <a:t>Plan data-informed professional learning to support your staff in 2026-2027</a:t>
            </a:r>
          </a:p>
          <a:p>
            <a:pPr marL="0" indent="0">
              <a:buNone/>
            </a:pPr>
            <a:r>
              <a:rPr lang="en-US" b="1" dirty="0"/>
              <a:t>At your next faculty meeting: </a:t>
            </a:r>
          </a:p>
          <a:p>
            <a:pPr lvl="1"/>
            <a:r>
              <a:rPr lang="en-US" dirty="0"/>
              <a:t>Share successes</a:t>
            </a:r>
          </a:p>
          <a:p>
            <a:pPr lvl="1"/>
            <a:r>
              <a:rPr lang="en-US" dirty="0"/>
              <a:t>Share spring implementation report and screening data</a:t>
            </a:r>
          </a:p>
          <a:p>
            <a:pPr lvl="1"/>
            <a:r>
              <a:rPr lang="en-US" dirty="0"/>
              <a:t>Share revisions to Ci3T Implementation Manual based on spring data</a:t>
            </a:r>
          </a:p>
          <a:p>
            <a:pPr lvl="1"/>
            <a:r>
              <a:rPr lang="en-US" dirty="0"/>
              <a:t>Share professional learning resources and opportunities</a:t>
            </a:r>
          </a:p>
        </p:txBody>
      </p:sp>
      <p:pic>
        <p:nvPicPr>
          <p:cNvPr id="6" name="Picture 5" descr="Text&#10;&#10;Description automatically generated with medium confidence">
            <a:extLst>
              <a:ext uri="{FF2B5EF4-FFF2-40B4-BE49-F238E27FC236}">
                <a16:creationId xmlns:a16="http://schemas.microsoft.com/office/drawing/2014/main" id="{6B6209AA-5825-353E-FB6C-CF99258262C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10509" y="184366"/>
            <a:ext cx="4512442" cy="1506322"/>
          </a:xfrm>
          <a:prstGeom prst="rect">
            <a:avLst/>
          </a:prstGeom>
          <a:noFill/>
          <a:ln>
            <a:noFill/>
          </a:ln>
        </p:spPr>
      </p:pic>
    </p:spTree>
    <p:extLst>
      <p:ext uri="{BB962C8B-B14F-4D97-AF65-F5344CB8AC3E}">
        <p14:creationId xmlns:p14="http://schemas.microsoft.com/office/powerpoint/2010/main" val="17180877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8ECD-7248-BF1D-A879-79EC24522C1B}"/>
              </a:ext>
            </a:extLst>
          </p:cNvPr>
          <p:cNvSpPr>
            <a:spLocks noGrp="1"/>
          </p:cNvSpPr>
          <p:nvPr>
            <p:ph type="title"/>
          </p:nvPr>
        </p:nvSpPr>
        <p:spPr/>
        <p:txBody>
          <a:bodyPr/>
          <a:lstStyle/>
          <a:p>
            <a:r>
              <a:rPr lang="en-US"/>
              <a:t>Action Planning</a:t>
            </a:r>
          </a:p>
        </p:txBody>
      </p:sp>
      <p:pic>
        <p:nvPicPr>
          <p:cNvPr id="4" name="Picture 3" descr="Graphical user interface, application&#10;&#10;Description automatically generated">
            <a:extLst>
              <a:ext uri="{FF2B5EF4-FFF2-40B4-BE49-F238E27FC236}">
                <a16:creationId xmlns:a16="http://schemas.microsoft.com/office/drawing/2014/main" id="{FBB92B0B-CF28-A8F6-473E-661FA76949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52" t="12041" r="6966" b="27668"/>
          <a:stretch/>
        </p:blipFill>
        <p:spPr>
          <a:xfrm>
            <a:off x="1036792" y="1476709"/>
            <a:ext cx="9298334" cy="5044025"/>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5" name="Picture 4" descr="Table&#10;&#10;Description automatically generated">
            <a:extLst>
              <a:ext uri="{FF2B5EF4-FFF2-40B4-BE49-F238E27FC236}">
                <a16:creationId xmlns:a16="http://schemas.microsoft.com/office/drawing/2014/main" id="{68533E8F-4EEF-0FDF-A5E9-B06CBE3EC1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78836" y="0"/>
            <a:ext cx="1413164" cy="1828800"/>
          </a:xfrm>
          <a:prstGeom prst="rect">
            <a:avLst/>
          </a:prstGeom>
          <a:ln w="9525">
            <a:solidFill>
              <a:schemeClr val="tx1">
                <a:lumMod val="50000"/>
                <a:lumOff val="50000"/>
              </a:schemeClr>
            </a:solidFill>
          </a:ln>
          <a:effectLst>
            <a:outerShdw blurRad="50800" dist="38100" dir="13500000" algn="br" rotWithShape="0">
              <a:prstClr val="black">
                <a:alpha val="10000"/>
              </a:prstClr>
            </a:outerShdw>
          </a:effectLst>
        </p:spPr>
      </p:pic>
      <p:sp>
        <p:nvSpPr>
          <p:cNvPr id="7" name="TextBox 6">
            <a:extLst>
              <a:ext uri="{FF2B5EF4-FFF2-40B4-BE49-F238E27FC236}">
                <a16:creationId xmlns:a16="http://schemas.microsoft.com/office/drawing/2014/main" id="{833AC4FB-9105-4968-BFBC-B3149F561036}"/>
              </a:ext>
            </a:extLst>
          </p:cNvPr>
          <p:cNvSpPr txBox="1"/>
          <p:nvPr/>
        </p:nvSpPr>
        <p:spPr>
          <a:xfrm>
            <a:off x="1188040" y="2826336"/>
            <a:ext cx="3916223" cy="261610"/>
          </a:xfrm>
          <a:prstGeom prst="rect">
            <a:avLst/>
          </a:prstGeom>
          <a:noFill/>
        </p:spPr>
        <p:txBody>
          <a:bodyPr wrap="square" rtlCol="0">
            <a:spAutoFit/>
          </a:bodyPr>
          <a:lstStyle/>
          <a:p>
            <a:r>
              <a:rPr lang="en-US" sz="1100"/>
              <a:t>Sign up for Implementers Symposium</a:t>
            </a:r>
          </a:p>
        </p:txBody>
      </p:sp>
      <p:sp>
        <p:nvSpPr>
          <p:cNvPr id="6" name="TextBox 5">
            <a:extLst>
              <a:ext uri="{FF2B5EF4-FFF2-40B4-BE49-F238E27FC236}">
                <a16:creationId xmlns:a16="http://schemas.microsoft.com/office/drawing/2014/main" id="{8A167AFC-5291-F4DF-98C4-E0A789D2BA57}"/>
              </a:ext>
            </a:extLst>
          </p:cNvPr>
          <p:cNvSpPr txBox="1"/>
          <p:nvPr/>
        </p:nvSpPr>
        <p:spPr>
          <a:xfrm>
            <a:off x="5780319" y="2846229"/>
            <a:ext cx="620481" cy="261610"/>
          </a:xfrm>
          <a:prstGeom prst="rect">
            <a:avLst/>
          </a:prstGeom>
          <a:noFill/>
        </p:spPr>
        <p:txBody>
          <a:bodyPr wrap="square" rtlCol="0">
            <a:spAutoFit/>
          </a:bodyPr>
          <a:lstStyle/>
          <a:p>
            <a:r>
              <a:rPr lang="en-US" sz="1100"/>
              <a:t>Elise</a:t>
            </a:r>
          </a:p>
        </p:txBody>
      </p:sp>
      <p:sp>
        <p:nvSpPr>
          <p:cNvPr id="8" name="TextBox 7">
            <a:extLst>
              <a:ext uri="{FF2B5EF4-FFF2-40B4-BE49-F238E27FC236}">
                <a16:creationId xmlns:a16="http://schemas.microsoft.com/office/drawing/2014/main" id="{1EFFF7FF-FD56-970F-A229-BAB549F2E550}"/>
              </a:ext>
            </a:extLst>
          </p:cNvPr>
          <p:cNvSpPr txBox="1"/>
          <p:nvPr/>
        </p:nvSpPr>
        <p:spPr>
          <a:xfrm>
            <a:off x="7639197" y="2849921"/>
            <a:ext cx="879161" cy="261610"/>
          </a:xfrm>
          <a:prstGeom prst="rect">
            <a:avLst/>
          </a:prstGeom>
          <a:noFill/>
        </p:spPr>
        <p:txBody>
          <a:bodyPr wrap="square" rtlCol="0">
            <a:spAutoFit/>
          </a:bodyPr>
          <a:lstStyle/>
          <a:p>
            <a:r>
              <a:rPr lang="en-US" sz="1100"/>
              <a:t>04/15/26</a:t>
            </a:r>
          </a:p>
        </p:txBody>
      </p:sp>
      <p:sp>
        <p:nvSpPr>
          <p:cNvPr id="9" name="TextBox 8">
            <a:extLst>
              <a:ext uri="{FF2B5EF4-FFF2-40B4-BE49-F238E27FC236}">
                <a16:creationId xmlns:a16="http://schemas.microsoft.com/office/drawing/2014/main" id="{8B3B1ECE-9410-274B-F3DC-8D59BC56A01B}"/>
              </a:ext>
            </a:extLst>
          </p:cNvPr>
          <p:cNvSpPr txBox="1"/>
          <p:nvPr/>
        </p:nvSpPr>
        <p:spPr>
          <a:xfrm>
            <a:off x="1188041" y="3087946"/>
            <a:ext cx="3575538" cy="261610"/>
          </a:xfrm>
          <a:prstGeom prst="rect">
            <a:avLst/>
          </a:prstGeom>
          <a:noFill/>
        </p:spPr>
        <p:txBody>
          <a:bodyPr wrap="square" rtlCol="0">
            <a:spAutoFit/>
          </a:bodyPr>
          <a:lstStyle/>
          <a:p>
            <a:r>
              <a:rPr lang="en-US" sz="1100"/>
              <a:t>Schedule time for Ci3T Implementation Manual edits</a:t>
            </a:r>
          </a:p>
        </p:txBody>
      </p:sp>
      <p:sp>
        <p:nvSpPr>
          <p:cNvPr id="10" name="TextBox 9">
            <a:extLst>
              <a:ext uri="{FF2B5EF4-FFF2-40B4-BE49-F238E27FC236}">
                <a16:creationId xmlns:a16="http://schemas.microsoft.com/office/drawing/2014/main" id="{D9D7B1F7-DA2D-4527-20F1-D7B67F42A4D5}"/>
              </a:ext>
            </a:extLst>
          </p:cNvPr>
          <p:cNvSpPr txBox="1"/>
          <p:nvPr/>
        </p:nvSpPr>
        <p:spPr>
          <a:xfrm>
            <a:off x="5780319" y="3065963"/>
            <a:ext cx="620481" cy="261610"/>
          </a:xfrm>
          <a:prstGeom prst="rect">
            <a:avLst/>
          </a:prstGeom>
          <a:noFill/>
        </p:spPr>
        <p:txBody>
          <a:bodyPr wrap="square" rtlCol="0">
            <a:spAutoFit/>
          </a:bodyPr>
          <a:lstStyle/>
          <a:p>
            <a:r>
              <a:rPr lang="en-US" sz="1100"/>
              <a:t>Allison</a:t>
            </a:r>
          </a:p>
        </p:txBody>
      </p:sp>
      <p:sp>
        <p:nvSpPr>
          <p:cNvPr id="11" name="TextBox 10">
            <a:extLst>
              <a:ext uri="{FF2B5EF4-FFF2-40B4-BE49-F238E27FC236}">
                <a16:creationId xmlns:a16="http://schemas.microsoft.com/office/drawing/2014/main" id="{979A2B24-96F5-7BC6-F299-449D89129DDD}"/>
              </a:ext>
            </a:extLst>
          </p:cNvPr>
          <p:cNvSpPr txBox="1"/>
          <p:nvPr/>
        </p:nvSpPr>
        <p:spPr>
          <a:xfrm>
            <a:off x="7639197" y="3069655"/>
            <a:ext cx="879161" cy="261610"/>
          </a:xfrm>
          <a:prstGeom prst="rect">
            <a:avLst/>
          </a:prstGeom>
          <a:noFill/>
        </p:spPr>
        <p:txBody>
          <a:bodyPr wrap="square" rtlCol="0">
            <a:spAutoFit/>
          </a:bodyPr>
          <a:lstStyle/>
          <a:p>
            <a:r>
              <a:rPr lang="en-US" sz="1100"/>
              <a:t>04/15/26</a:t>
            </a:r>
          </a:p>
        </p:txBody>
      </p:sp>
      <p:sp>
        <p:nvSpPr>
          <p:cNvPr id="12" name="TextBox 11">
            <a:extLst>
              <a:ext uri="{FF2B5EF4-FFF2-40B4-BE49-F238E27FC236}">
                <a16:creationId xmlns:a16="http://schemas.microsoft.com/office/drawing/2014/main" id="{BEB8319D-5A30-449E-DC08-D7C58BAF7AF4}"/>
              </a:ext>
            </a:extLst>
          </p:cNvPr>
          <p:cNvSpPr txBox="1"/>
          <p:nvPr/>
        </p:nvSpPr>
        <p:spPr>
          <a:xfrm>
            <a:off x="5780319" y="3285697"/>
            <a:ext cx="620481" cy="261610"/>
          </a:xfrm>
          <a:prstGeom prst="rect">
            <a:avLst/>
          </a:prstGeom>
          <a:noFill/>
        </p:spPr>
        <p:txBody>
          <a:bodyPr wrap="square" rtlCol="0">
            <a:spAutoFit/>
          </a:bodyPr>
          <a:lstStyle/>
          <a:p>
            <a:r>
              <a:rPr lang="en-US" sz="1100"/>
              <a:t>Mark</a:t>
            </a:r>
          </a:p>
        </p:txBody>
      </p:sp>
      <p:sp>
        <p:nvSpPr>
          <p:cNvPr id="13" name="TextBox 12">
            <a:extLst>
              <a:ext uri="{FF2B5EF4-FFF2-40B4-BE49-F238E27FC236}">
                <a16:creationId xmlns:a16="http://schemas.microsoft.com/office/drawing/2014/main" id="{B7EC1B97-D58F-B2B8-AAF8-3A0E141BEA61}"/>
              </a:ext>
            </a:extLst>
          </p:cNvPr>
          <p:cNvSpPr txBox="1"/>
          <p:nvPr/>
        </p:nvSpPr>
        <p:spPr>
          <a:xfrm>
            <a:off x="7639197" y="3289389"/>
            <a:ext cx="879161" cy="261610"/>
          </a:xfrm>
          <a:prstGeom prst="rect">
            <a:avLst/>
          </a:prstGeom>
          <a:noFill/>
        </p:spPr>
        <p:txBody>
          <a:bodyPr wrap="square" rtlCol="0">
            <a:spAutoFit/>
          </a:bodyPr>
          <a:lstStyle/>
          <a:p>
            <a:r>
              <a:rPr lang="en-US" sz="1100"/>
              <a:t>05/03/26</a:t>
            </a:r>
          </a:p>
        </p:txBody>
      </p:sp>
      <p:sp>
        <p:nvSpPr>
          <p:cNvPr id="14" name="TextBox 13">
            <a:extLst>
              <a:ext uri="{FF2B5EF4-FFF2-40B4-BE49-F238E27FC236}">
                <a16:creationId xmlns:a16="http://schemas.microsoft.com/office/drawing/2014/main" id="{DE26A590-B753-65A5-C64C-73FC533C250E}"/>
              </a:ext>
            </a:extLst>
          </p:cNvPr>
          <p:cNvSpPr txBox="1"/>
          <p:nvPr/>
        </p:nvSpPr>
        <p:spPr>
          <a:xfrm>
            <a:off x="1184028" y="3288474"/>
            <a:ext cx="4140549" cy="261610"/>
          </a:xfrm>
          <a:prstGeom prst="rect">
            <a:avLst/>
          </a:prstGeom>
          <a:noFill/>
        </p:spPr>
        <p:txBody>
          <a:bodyPr wrap="square" rtlCol="0">
            <a:spAutoFit/>
          </a:bodyPr>
          <a:lstStyle/>
          <a:p>
            <a:r>
              <a:rPr lang="en-US" sz="1050"/>
              <a:t>Prepare TI/SV data presentation for 05/10 faculty meeting</a:t>
            </a:r>
          </a:p>
        </p:txBody>
      </p:sp>
      <p:pic>
        <p:nvPicPr>
          <p:cNvPr id="3" name="Picture 1">
            <a:extLst>
              <a:ext uri="{FF2B5EF4-FFF2-40B4-BE49-F238E27FC236}">
                <a16:creationId xmlns:a16="http://schemas.microsoft.com/office/drawing/2014/main" id="{551F2876-E885-95EB-BB6E-30186BEB82FC}"/>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25030" y="2308225"/>
            <a:ext cx="1120775" cy="1120775"/>
          </a:xfrm>
          <a:prstGeom prst="rect">
            <a:avLst/>
          </a:prstGeom>
        </p:spPr>
      </p:pic>
    </p:spTree>
    <p:extLst>
      <p:ext uri="{BB962C8B-B14F-4D97-AF65-F5344CB8AC3E}">
        <p14:creationId xmlns:p14="http://schemas.microsoft.com/office/powerpoint/2010/main" val="329988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9" grpId="0"/>
      <p:bldP spid="10" grpId="0"/>
      <p:bldP spid="11" grpId="0"/>
      <p:bldP spid="12" grpId="0"/>
      <p:bldP spid="13" grpId="0"/>
      <p:bldP spid="1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180BD-300E-3B3D-F5E1-FA5624D1DF1C}"/>
              </a:ext>
            </a:extLst>
          </p:cNvPr>
          <p:cNvSpPr>
            <a:spLocks noGrp="1"/>
          </p:cNvSpPr>
          <p:nvPr>
            <p:ph type="title"/>
          </p:nvPr>
        </p:nvSpPr>
        <p:spPr/>
        <p:txBody>
          <a:bodyPr/>
          <a:lstStyle/>
          <a:p>
            <a:r>
              <a:rPr lang="en-US"/>
              <a:t>Coaching Protocol Reminder</a:t>
            </a:r>
          </a:p>
        </p:txBody>
      </p:sp>
      <p:pic>
        <p:nvPicPr>
          <p:cNvPr id="14" name="Page 01" descr="A screen shot of a computer&#10;&#10;Description automatically generated">
            <a:extLst>
              <a:ext uri="{FF2B5EF4-FFF2-40B4-BE49-F238E27FC236}">
                <a16:creationId xmlns:a16="http://schemas.microsoft.com/office/drawing/2014/main" id="{A2975193-920D-40FE-7B6F-45E87A60395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29269" y="1752301"/>
            <a:ext cx="3583675" cy="4497985"/>
          </a:xfrm>
          <a:prstGeom prst="rect">
            <a:avLst/>
          </a:prstGeom>
          <a:ln>
            <a:solidFill>
              <a:schemeClr val="tx1">
                <a:lumMod val="50000"/>
                <a:lumOff val="50000"/>
              </a:schemeClr>
            </a:solidFill>
          </a:ln>
        </p:spPr>
      </p:pic>
      <p:pic>
        <p:nvPicPr>
          <p:cNvPr id="12" name="Page 02" descr="A schedule of a meeting&#10;&#10;Description automatically generated" hidden="1">
            <a:extLst>
              <a:ext uri="{FF2B5EF4-FFF2-40B4-BE49-F238E27FC236}">
                <a16:creationId xmlns:a16="http://schemas.microsoft.com/office/drawing/2014/main" id="{A91EA74F-46C1-74AF-317F-F1DE5F6CFF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486" y="1376413"/>
            <a:ext cx="6035040" cy="4663440"/>
          </a:xfrm>
          <a:prstGeom prst="rect">
            <a:avLst/>
          </a:prstGeom>
          <a:ln>
            <a:solidFill>
              <a:schemeClr val="tx1">
                <a:lumMod val="50000"/>
                <a:lumOff val="50000"/>
              </a:schemeClr>
            </a:solidFill>
          </a:ln>
        </p:spPr>
      </p:pic>
      <p:pic>
        <p:nvPicPr>
          <p:cNvPr id="10" name="Page 03" descr="A data collection schedule with text and numbers&#10;&#10;Description automatically generated" hidden="1">
            <a:extLst>
              <a:ext uri="{FF2B5EF4-FFF2-40B4-BE49-F238E27FC236}">
                <a16:creationId xmlns:a16="http://schemas.microsoft.com/office/drawing/2014/main" id="{03D5B7C1-1EE9-2F35-B3B4-FE00C07D03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8470" y="-1"/>
            <a:ext cx="6035040" cy="4663440"/>
          </a:xfrm>
          <a:prstGeom prst="rect">
            <a:avLst/>
          </a:prstGeom>
          <a:ln>
            <a:solidFill>
              <a:schemeClr val="tx1">
                <a:lumMod val="50000"/>
                <a:lumOff val="50000"/>
              </a:schemeClr>
            </a:solidFill>
          </a:ln>
        </p:spPr>
      </p:pic>
      <p:pic>
        <p:nvPicPr>
          <p:cNvPr id="8" name="Page 04" descr="A screenshot of a computer screen&#10;&#10;Description automatically generated" hidden="1">
            <a:extLst>
              <a:ext uri="{FF2B5EF4-FFF2-40B4-BE49-F238E27FC236}">
                <a16:creationId xmlns:a16="http://schemas.microsoft.com/office/drawing/2014/main" id="{63119A57-CE0D-F464-E51B-8ABF7BF60BB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8470" y="-1"/>
            <a:ext cx="6035040" cy="4663440"/>
          </a:xfrm>
          <a:prstGeom prst="rect">
            <a:avLst/>
          </a:prstGeom>
          <a:ln>
            <a:solidFill>
              <a:schemeClr val="tx1">
                <a:lumMod val="50000"/>
                <a:lumOff val="50000"/>
              </a:schemeClr>
            </a:solidFill>
          </a:ln>
        </p:spPr>
      </p:pic>
      <p:pic>
        <p:nvPicPr>
          <p:cNvPr id="5" name="Picture 4">
            <a:extLst>
              <a:ext uri="{FF2B5EF4-FFF2-40B4-BE49-F238E27FC236}">
                <a16:creationId xmlns:a16="http://schemas.microsoft.com/office/drawing/2014/main" id="{3FCC2BEA-81DA-C5AE-5109-3A546B810D55}"/>
              </a:ext>
            </a:extLst>
          </p:cNvPr>
          <p:cNvPicPr>
            <a:picLocks noChangeAspect="1"/>
          </p:cNvPicPr>
          <p:nvPr/>
        </p:nvPicPr>
        <p:blipFill>
          <a:blip r:embed="rId7"/>
          <a:stretch>
            <a:fillRect/>
          </a:stretch>
        </p:blipFill>
        <p:spPr>
          <a:xfrm>
            <a:off x="4869816" y="1752301"/>
            <a:ext cx="4765504" cy="4444234"/>
          </a:xfrm>
          <a:prstGeom prst="rect">
            <a:avLst/>
          </a:prstGeom>
          <a:ln>
            <a:solidFill>
              <a:schemeClr val="tx1"/>
            </a:solidFill>
          </a:ln>
        </p:spPr>
      </p:pic>
    </p:spTree>
    <p:extLst>
      <p:ext uri="{BB962C8B-B14F-4D97-AF65-F5344CB8AC3E}">
        <p14:creationId xmlns:p14="http://schemas.microsoft.com/office/powerpoint/2010/main" val="17353340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Phone 14">
            <a:extLst>
              <a:ext uri="{FF2B5EF4-FFF2-40B4-BE49-F238E27FC236}">
                <a16:creationId xmlns:a16="http://schemas.microsoft.com/office/drawing/2014/main" id="{09D98708-8825-49B3-4E26-9123165428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03947" y="520698"/>
            <a:ext cx="6184102" cy="6337301"/>
          </a:xfrm>
          <a:prstGeom prst="rect">
            <a:avLst/>
          </a:prstGeom>
        </p:spPr>
      </p:pic>
      <p:pic>
        <p:nvPicPr>
          <p:cNvPr id="65" name="DataCleaning" descr="A group of people posing for a photo&#10;&#10;Description automatically generated">
            <a:extLst>
              <a:ext uri="{FF2B5EF4-FFF2-40B4-BE49-F238E27FC236}">
                <a16:creationId xmlns:a16="http://schemas.microsoft.com/office/drawing/2014/main" id="{315BD4C5-4BFE-50F1-2A69-C83A1FF23F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03949" y="530803"/>
            <a:ext cx="6184102" cy="6327195"/>
          </a:xfrm>
          <a:prstGeom prst="rect">
            <a:avLst/>
          </a:prstGeom>
        </p:spPr>
      </p:pic>
      <p:sp>
        <p:nvSpPr>
          <p:cNvPr id="12" name="Shading">
            <a:extLst>
              <a:ext uri="{FF2B5EF4-FFF2-40B4-BE49-F238E27FC236}">
                <a16:creationId xmlns:a16="http://schemas.microsoft.com/office/drawing/2014/main" id="{F7CEAEE8-1E43-F873-6731-9E005C4345FF}"/>
              </a:ext>
            </a:extLst>
          </p:cNvPr>
          <p:cNvSpPr/>
          <p:nvPr/>
        </p:nvSpPr>
        <p:spPr>
          <a:xfrm>
            <a:off x="3003949" y="520700"/>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utline">
            <a:extLst>
              <a:ext uri="{FF2B5EF4-FFF2-40B4-BE49-F238E27FC236}">
                <a16:creationId xmlns:a16="http://schemas.microsoft.com/office/drawing/2014/main" id="{6503E3C3-C801-4B6D-55E1-5236EC863F39}"/>
              </a:ext>
            </a:extLst>
          </p:cNvPr>
          <p:cNvSpPr/>
          <p:nvPr/>
        </p:nvSpPr>
        <p:spPr>
          <a:xfrm>
            <a:off x="2899920" y="419548"/>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Top Corners Rounded 46">
            <a:extLst>
              <a:ext uri="{FF2B5EF4-FFF2-40B4-BE49-F238E27FC236}">
                <a16:creationId xmlns:a16="http://schemas.microsoft.com/office/drawing/2014/main" id="{8382B7AD-5284-AA69-3FD4-C15AE26CCA24}"/>
              </a:ext>
            </a:extLst>
          </p:cNvPr>
          <p:cNvSpPr/>
          <p:nvPr/>
        </p:nvSpPr>
        <p:spPr>
          <a:xfrm rot="16200000" flipH="1">
            <a:off x="945637" y="-276920"/>
            <a:ext cx="1049082" cy="2859482"/>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D1041112-8260-1329-06F2-C0672CBAF4CD}"/>
              </a:ext>
            </a:extLst>
          </p:cNvPr>
          <p:cNvSpPr/>
          <p:nvPr/>
        </p:nvSpPr>
        <p:spPr>
          <a:xfrm flipH="1">
            <a:off x="488427"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sp>
        <p:nvSpPr>
          <p:cNvPr id="20" name="Rectangle: Top Corners Rounded 15">
            <a:extLst>
              <a:ext uri="{FF2B5EF4-FFF2-40B4-BE49-F238E27FC236}">
                <a16:creationId xmlns:a16="http://schemas.microsoft.com/office/drawing/2014/main" id="{103543FE-D9DC-616D-C2AC-5026487A44E5}"/>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1BFA1ED-E29C-A058-6D78-DD52B15BDA08}"/>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200"/>
              </a:spcAft>
              <a:buClr>
                <a:srgbClr val="0BC58A"/>
              </a:buClr>
            </a:pPr>
            <a:r>
              <a:rPr lang="en-US" sz="2800" spc="-100">
                <a:solidFill>
                  <a:schemeClr val="accent4"/>
                </a:solidFill>
                <a:ea typeface="Roboto" pitchFamily="2" charset="0"/>
              </a:rPr>
              <a:t>Tag us in your Ci3T highlights, we love to see Ci3T in action! </a:t>
            </a:r>
          </a:p>
          <a:p>
            <a:pPr>
              <a:spcAft>
                <a:spcPts val="600"/>
              </a:spcAft>
              <a:buClr>
                <a:srgbClr val="0BC58A"/>
              </a:buClr>
            </a:pPr>
            <a:r>
              <a:rPr lang="en-US" sz="2800" spc="-100">
                <a:solidFill>
                  <a:schemeClr val="accent4"/>
                </a:solidFill>
                <a:ea typeface="Roboto" pitchFamily="2" charset="0"/>
              </a:rPr>
              <a:t>Follow us on </a:t>
            </a:r>
            <a:r>
              <a:rPr lang="en-US" sz="2800" b="1" spc="-100">
                <a:solidFill>
                  <a:schemeClr val="accent5"/>
                </a:solidFill>
                <a:ea typeface="Roboto" pitchFamily="2" charset="0"/>
              </a:rPr>
              <a:t>X</a:t>
            </a:r>
            <a:r>
              <a:rPr lang="en-US" sz="2800" spc="-100">
                <a:solidFill>
                  <a:schemeClr val="accent4"/>
                </a:solidFill>
                <a:ea typeface="Roboto" pitchFamily="2" charset="0"/>
              </a:rPr>
              <a:t> and </a:t>
            </a:r>
            <a:r>
              <a:rPr lang="en-US" sz="2800" b="1" spc="-100">
                <a:solidFill>
                  <a:schemeClr val="accent5"/>
                </a:solidFill>
                <a:ea typeface="Roboto" pitchFamily="2" charset="0"/>
              </a:rPr>
              <a:t>Instagram</a:t>
            </a:r>
            <a:r>
              <a:rPr lang="en-US" sz="2800" spc="-100">
                <a:solidFill>
                  <a:schemeClr val="accent4"/>
                </a:solidFill>
                <a:ea typeface="Roboto" pitchFamily="2" charset="0"/>
              </a:rPr>
              <a:t> for updates and new resources!</a:t>
            </a:r>
          </a:p>
          <a:p>
            <a:pPr>
              <a:spcAft>
                <a:spcPts val="600"/>
              </a:spcAft>
              <a:buClr>
                <a:srgbClr val="0BC58A"/>
              </a:buClr>
            </a:pPr>
            <a:endParaRPr lang="en-US" sz="2800" spc="-100">
              <a:solidFill>
                <a:schemeClr val="accent4"/>
              </a:solidFill>
              <a:ea typeface="Roboto" pitchFamily="2" charset="0"/>
            </a:endParaRPr>
          </a:p>
        </p:txBody>
      </p:sp>
      <p:grpSp>
        <p:nvGrpSpPr>
          <p:cNvPr id="40" name="Group 39">
            <a:extLst>
              <a:ext uri="{FF2B5EF4-FFF2-40B4-BE49-F238E27FC236}">
                <a16:creationId xmlns:a16="http://schemas.microsoft.com/office/drawing/2014/main" id="{AF494717-B9BF-6B46-D21F-A5FC81A01B12}"/>
              </a:ext>
            </a:extLst>
          </p:cNvPr>
          <p:cNvGrpSpPr/>
          <p:nvPr/>
        </p:nvGrpSpPr>
        <p:grpSpPr>
          <a:xfrm>
            <a:off x="503024" y="3631292"/>
            <a:ext cx="2396895" cy="1049082"/>
            <a:chOff x="503024" y="3631292"/>
            <a:chExt cx="2396895" cy="1049082"/>
          </a:xfrm>
        </p:grpSpPr>
        <p:sp>
          <p:nvSpPr>
            <p:cNvPr id="41" name="Rectangle: Top Corners Rounded 51">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Rectangle 43">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lvl="0" algn="ctr"/>
              <a:r>
                <a:rPr lang="en-US" sz="4800" b="1">
                  <a:solidFill>
                    <a:schemeClr val="bg1"/>
                  </a:solidFill>
                  <a:latin typeface="+mj-lt"/>
                </a:rPr>
                <a:t>#Ci3T</a:t>
              </a:r>
              <a:endParaRPr lang="en-US" sz="5400" b="1">
                <a:solidFill>
                  <a:schemeClr val="bg1"/>
                </a:solidFill>
                <a:latin typeface="+mj-lt"/>
              </a:endParaRPr>
            </a:p>
          </p:txBody>
        </p:sp>
      </p:grpSp>
      <p:sp>
        <p:nvSpPr>
          <p:cNvPr id="49" name="Title 1">
            <a:extLst>
              <a:ext uri="{FF2B5EF4-FFF2-40B4-BE49-F238E27FC236}">
                <a16:creationId xmlns:a16="http://schemas.microsoft.com/office/drawing/2014/main" id="{F6F6539B-FD73-9FFB-1424-D269EA3AE516}"/>
              </a:ext>
            </a:extLst>
          </p:cNvPr>
          <p:cNvSpPr txBox="1">
            <a:spLocks/>
          </p:cNvSpPr>
          <p:nvPr/>
        </p:nvSpPr>
        <p:spPr>
          <a:xfrm>
            <a:off x="3563760" y="2510287"/>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7200" spc="-500">
                <a:ln w="3175">
                  <a:solidFill>
                    <a:schemeClr val="bg1">
                      <a:lumMod val="95000"/>
                    </a:schemeClr>
                  </a:solidFill>
                </a:ln>
                <a:solidFill>
                  <a:schemeClr val="accent4"/>
                </a:solidFill>
              </a:rPr>
              <a:t>Thank you!</a:t>
            </a:r>
            <a:endParaRPr lang="en-US" sz="5400" spc="-500">
              <a:solidFill>
                <a:schemeClr val="accent4"/>
              </a:solidFill>
            </a:endParaRPr>
          </a:p>
          <a:p>
            <a:pPr algn="ctr"/>
            <a:r>
              <a:rPr lang="en-US" sz="5400" spc="0">
                <a:solidFill>
                  <a:schemeClr val="bg1">
                    <a:lumMod val="95000"/>
                  </a:schemeClr>
                </a:solidFill>
              </a:rPr>
              <a:t>ci3t.org</a:t>
            </a:r>
          </a:p>
        </p:txBody>
      </p:sp>
      <p:pic>
        <p:nvPicPr>
          <p:cNvPr id="56" name="Graphic 55">
            <a:extLst>
              <a:ext uri="{FF2B5EF4-FFF2-40B4-BE49-F238E27FC236}">
                <a16:creationId xmlns:a16="http://schemas.microsoft.com/office/drawing/2014/main" id="{DAD75FC3-B2DB-80E3-D7E6-57F11A700B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7977" y="342630"/>
            <a:ext cx="531980" cy="531980"/>
          </a:xfrm>
          <a:prstGeom prst="rect">
            <a:avLst/>
          </a:prstGeom>
          <a:effectLst>
            <a:outerShdw dist="12700" sx="102000" sy="102000" algn="ctr" rotWithShape="0">
              <a:schemeClr val="bg1"/>
            </a:outerShdw>
          </a:effectLst>
        </p:spPr>
      </p:pic>
      <p:sp>
        <p:nvSpPr>
          <p:cNvPr id="57" name="Rectangle 56">
            <a:extLst>
              <a:ext uri="{FF2B5EF4-FFF2-40B4-BE49-F238E27FC236}">
                <a16:creationId xmlns:a16="http://schemas.microsoft.com/office/drawing/2014/main" id="{C8E94276-245E-6D26-500E-058D266F0192}"/>
              </a:ext>
            </a:extLst>
          </p:cNvPr>
          <p:cNvSpPr/>
          <p:nvPr/>
        </p:nvSpPr>
        <p:spPr>
          <a:xfrm flipH="1">
            <a:off x="9641558"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pic>
        <p:nvPicPr>
          <p:cNvPr id="59" name="Graphic 58">
            <a:extLst>
              <a:ext uri="{FF2B5EF4-FFF2-40B4-BE49-F238E27FC236}">
                <a16:creationId xmlns:a16="http://schemas.microsoft.com/office/drawing/2014/main" id="{E9A21982-9AF9-778D-9FF2-AB218E9958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34198" y="236842"/>
            <a:ext cx="685800" cy="685800"/>
          </a:xfrm>
          <a:prstGeom prst="rect">
            <a:avLst/>
          </a:prstGeom>
        </p:spPr>
      </p:pic>
      <p:pic>
        <p:nvPicPr>
          <p:cNvPr id="68" name="Picture 67" descr="A red green yellow and black triangle with black text&#10;&#10;Description automatically generated">
            <a:extLst>
              <a:ext uri="{FF2B5EF4-FFF2-40B4-BE49-F238E27FC236}">
                <a16:creationId xmlns:a16="http://schemas.microsoft.com/office/drawing/2014/main" id="{BF787E7C-A9B4-92E9-B052-2FFCDF7B08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65063" y="1829433"/>
            <a:ext cx="861869" cy="747588"/>
          </a:xfrm>
          <a:prstGeom prst="rect">
            <a:avLst/>
          </a:prstGeom>
        </p:spPr>
      </p:pic>
      <p:pic>
        <p:nvPicPr>
          <p:cNvPr id="2" name="Picture 1">
            <a:extLst>
              <a:ext uri="{FF2B5EF4-FFF2-40B4-BE49-F238E27FC236}">
                <a16:creationId xmlns:a16="http://schemas.microsoft.com/office/drawing/2014/main" id="{12227D48-10A8-68E4-33F2-E959FF978125}"/>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6304548" y="4388073"/>
            <a:ext cx="2797000" cy="2336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82830011"/>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de146cc-ecaa-4210-9e24-4bb62ea35dd6" xsi:nil="true"/>
    <lcf76f155ced4ddcb4097134ff3c332f xmlns="a235ba24-0017-43d1-bba7-85df926f057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C0E23ECD8D3C74A8280BD586F448DD4" ma:contentTypeVersion="13" ma:contentTypeDescription="Create a new document." ma:contentTypeScope="" ma:versionID="a6093d7b52f3a2ef4c390a78110a3fc6">
  <xsd:schema xmlns:xsd="http://www.w3.org/2001/XMLSchema" xmlns:xs="http://www.w3.org/2001/XMLSchema" xmlns:p="http://schemas.microsoft.com/office/2006/metadata/properties" xmlns:ns2="a235ba24-0017-43d1-bba7-85df926f0576" xmlns:ns3="ede146cc-ecaa-4210-9e24-4bb62ea35dd6" targetNamespace="http://schemas.microsoft.com/office/2006/metadata/properties" ma:root="true" ma:fieldsID="4a3f9d0729c886541da3b9fe179c830f" ns2:_="" ns3:_="">
    <xsd:import namespace="a235ba24-0017-43d1-bba7-85df926f0576"/>
    <xsd:import namespace="ede146cc-ecaa-4210-9e24-4bb62ea35d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5ba24-0017-43d1-bba7-85df926f0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e146cc-ecaa-4210-9e24-4bb62ea35d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57a2109-94ab-44c1-9f6c-69a6e8027ccd}" ma:internalName="TaxCatchAll" ma:showField="CatchAllData" ma:web="ede146cc-ecaa-4210-9e24-4bb62ea35d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F777F3-6079-4545-82A1-8899C1BF4B17}">
  <ds:schemaRefs>
    <ds:schemaRef ds:uri="http://purl.org/dc/elements/1.1/"/>
    <ds:schemaRef ds:uri="http://schemas.microsoft.com/office/2006/documentManagement/types"/>
    <ds:schemaRef ds:uri="http://schemas.microsoft.com/office/2006/metadata/properties"/>
    <ds:schemaRef ds:uri="http://www.w3.org/XML/1998/namespace"/>
    <ds:schemaRef ds:uri="http://purl.org/dc/terms/"/>
    <ds:schemaRef ds:uri="http://schemas.microsoft.com/office/infopath/2007/PartnerControls"/>
    <ds:schemaRef ds:uri="http://schemas.openxmlformats.org/package/2006/metadata/core-properties"/>
    <ds:schemaRef ds:uri="ede146cc-ecaa-4210-9e24-4bb62ea35dd6"/>
    <ds:schemaRef ds:uri="a235ba24-0017-43d1-bba7-85df926f0576"/>
    <ds:schemaRef ds:uri="http://purl.org/dc/dcmitype/"/>
  </ds:schemaRefs>
</ds:datastoreItem>
</file>

<file path=customXml/itemProps2.xml><?xml version="1.0" encoding="utf-8"?>
<ds:datastoreItem xmlns:ds="http://schemas.openxmlformats.org/officeDocument/2006/customXml" ds:itemID="{A7408777-E27F-486C-A143-5CF208A16600}">
  <ds:schemaRefs>
    <ds:schemaRef ds:uri="a235ba24-0017-43d1-bba7-85df926f0576"/>
    <ds:schemaRef ds:uri="ede146cc-ecaa-4210-9e24-4bb62ea35d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3</TotalTime>
  <Words>4953</Words>
  <Application>Microsoft Macintosh PowerPoint</Application>
  <PresentationFormat>Widescreen</PresentationFormat>
  <Paragraphs>728</Paragraphs>
  <Slides>99</Slides>
  <Notes>34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99</vt:i4>
      </vt:variant>
    </vt:vector>
  </HeadingPairs>
  <TitlesOfParts>
    <vt:vector size="112" baseType="lpstr">
      <vt:lpstr>Adobe Hebrew</vt:lpstr>
      <vt:lpstr>Aptos</vt:lpstr>
      <vt:lpstr>Arial</vt:lpstr>
      <vt:lpstr>Calibri</vt:lpstr>
      <vt:lpstr>Century Gothic</vt:lpstr>
      <vt:lpstr>Courier New</vt:lpstr>
      <vt:lpstr>Roboto</vt:lpstr>
      <vt:lpstr>Segoe UI</vt:lpstr>
      <vt:lpstr>System Font Regular</vt:lpstr>
      <vt:lpstr>Times New Roman</vt:lpstr>
      <vt:lpstr>Wingdings</vt:lpstr>
      <vt:lpstr>Ci3T</vt:lpstr>
      <vt:lpstr>1_Ci3T</vt:lpstr>
      <vt:lpstr>Implementing Comprehensive, Integrated, Three-tiered (Ci3T) Models: Planning for the Year Ahead</vt:lpstr>
      <vt:lpstr>Ci3T Research Team</vt:lpstr>
      <vt:lpstr>Zoom Logistics</vt:lpstr>
      <vt:lpstr>Comprehensive, Integrated, Three-Tiered Model of Prevention 1</vt:lpstr>
      <vt:lpstr>Ci3T Comprehensive Professional Learning Plan</vt:lpstr>
      <vt:lpstr>Enhanced Ci3T Implementation Series and Delivery</vt:lpstr>
      <vt:lpstr>Ci3T Implementation Professional Learning Series</vt:lpstr>
      <vt:lpstr>Essential Components of Primary (Tier 1) Prevention Efforts</vt:lpstr>
      <vt:lpstr>Enhancing Ci3T Modules</vt:lpstr>
      <vt:lpstr>Module Pathways</vt:lpstr>
      <vt:lpstr>Knowledge, Confidence, Use (KCU) Survey</vt:lpstr>
      <vt:lpstr>Work Time</vt:lpstr>
      <vt:lpstr>Session Outcomes</vt:lpstr>
      <vt:lpstr>Agenda</vt:lpstr>
      <vt:lpstr>Accessing Professional Learning Materials</vt:lpstr>
      <vt:lpstr>Materials for Today’s Session</vt:lpstr>
      <vt:lpstr>Ci3T Leadership Team Agenda Template</vt:lpstr>
      <vt:lpstr>Coaching Protocol</vt:lpstr>
      <vt:lpstr>Procedures for Monitoring</vt:lpstr>
      <vt:lpstr>Session Outcomes</vt:lpstr>
      <vt:lpstr>Procedures for Monitoring</vt:lpstr>
      <vt:lpstr>Essential Components of Primary (Tier 1) Prevention Efforts</vt:lpstr>
      <vt:lpstr>Social Validity How do stakeholders view the plan?</vt:lpstr>
      <vt:lpstr>Treatment Integrity Are we implementing our plan as intended?</vt:lpstr>
      <vt:lpstr>Logistics Planning</vt:lpstr>
      <vt:lpstr>Treatment Integrity and Social Validity Data Sources</vt:lpstr>
      <vt:lpstr>Ci3T Implementation Report </vt:lpstr>
      <vt:lpstr>Primary Intervention Rating Scale (PIRS)</vt:lpstr>
      <vt:lpstr>Primary Intervention Rating Scale Open Ended Items</vt:lpstr>
      <vt:lpstr>Ci3T Treatment Integrity: Teacher Self Report (Ci3T TI: TSR)</vt:lpstr>
      <vt:lpstr>Ci3T TI: TSR Strengths and Areas of Focus</vt:lpstr>
      <vt:lpstr>Treatment Integrity and Social Validity Data Sources</vt:lpstr>
      <vt:lpstr>Ci3T Treatment Integrity: Direct Observation Report </vt:lpstr>
      <vt:lpstr>Ci3T Treatment Integrity: Direct Observation (Ci3T TI:DO)</vt:lpstr>
      <vt:lpstr>Ci3T TI:DO Outside Perspective</vt:lpstr>
      <vt:lpstr>Ci3T TI:DO Educator Perspective</vt:lpstr>
      <vt:lpstr>Ci3T TI:DO Strengths and Areas of Focus</vt:lpstr>
      <vt:lpstr>Ci3T TI: DO Mean Percentages</vt:lpstr>
      <vt:lpstr>Treatment Integrity and Social Validity Data Sources</vt:lpstr>
      <vt:lpstr>Tiered Fidelity Inventory (TFI)</vt:lpstr>
      <vt:lpstr>Sharing TFI Data</vt:lpstr>
      <vt:lpstr>Sharing and Using Your Data</vt:lpstr>
      <vt:lpstr>Accessing Professional Learning Materials</vt:lpstr>
      <vt:lpstr>PowerPoint Presentation</vt:lpstr>
      <vt:lpstr>Procedures for Monitoring</vt:lpstr>
      <vt:lpstr>Essential Components of Primary (Tier 1) Prevention Efforts</vt:lpstr>
      <vt:lpstr>Behavior Screening</vt:lpstr>
      <vt:lpstr>Systematic Behavior Screening</vt:lpstr>
      <vt:lpstr>Student Risk Screening Scale – Internalizing and Externalizing (SRSS-IE; Drummond, 1994; Lane &amp; Menzies, 2009) Elementary</vt:lpstr>
      <vt:lpstr>Student Risk Screening Scale – Internalizing and Externalizing (SRSS-IE; Drummond, 1994; Lane &amp; Menzies, 2009) Secondary</vt:lpstr>
      <vt:lpstr>SRSS-IE: Cut Scores</vt:lpstr>
      <vt:lpstr>Spring 2024 SRSS-Externalizing Results – Elementary School level</vt:lpstr>
      <vt:lpstr>Spring 2024 SRSS-Externalizing Results – Elementary Grade level</vt:lpstr>
      <vt:lpstr>Spring 2024 SRSS-Internalizing Results – Elementary School Level</vt:lpstr>
      <vt:lpstr>Spring 2024 SRSS-Internalizing Results – Elementary Grade Level</vt:lpstr>
      <vt:lpstr>Reviewing Screening Data</vt:lpstr>
      <vt:lpstr>Academic Screening</vt:lpstr>
      <vt:lpstr>Reviewing Multiple Sources of Data in an Integrated Way</vt:lpstr>
      <vt:lpstr>Sharing Systematic Screening Data</vt:lpstr>
      <vt:lpstr>Accessing Professional Learning Materials</vt:lpstr>
      <vt:lpstr>PowerPoint Presentation</vt:lpstr>
      <vt:lpstr>Planning for the Year Ahead 2026-2027</vt:lpstr>
      <vt:lpstr>Session Outcomes</vt:lpstr>
      <vt:lpstr>Action Planning</vt:lpstr>
      <vt:lpstr>Ci3T Implementation Manual Review</vt:lpstr>
      <vt:lpstr>PowerPoint Presentation</vt:lpstr>
      <vt:lpstr>Professional Learning: Long Range Planning</vt:lpstr>
      <vt:lpstr>Using Data to Revise Your Ci3T Plan</vt:lpstr>
      <vt:lpstr>PowerPoint Presentation</vt:lpstr>
      <vt:lpstr>Enhancing Ci3T Modules</vt:lpstr>
      <vt:lpstr>PowerPoint Presentation</vt:lpstr>
      <vt:lpstr>PowerPoint Presentation</vt:lpstr>
      <vt:lpstr>Professional Learning</vt:lpstr>
      <vt:lpstr>Professional Learning</vt:lpstr>
      <vt:lpstr>PowerPoint Presentation</vt:lpstr>
      <vt:lpstr>Focus: Embedding Low-Intensity Strategies</vt:lpstr>
      <vt:lpstr>PowerPoint Presentation</vt:lpstr>
      <vt:lpstr>Winter 2024 SRSS-Externalizing Results – High School Level</vt:lpstr>
      <vt:lpstr>Encourage Review of Tier 2 and Tier 3 Enhancing Ci3T Modules</vt:lpstr>
      <vt:lpstr>PowerPoint Presentation</vt:lpstr>
      <vt:lpstr>PowerPoint Presentation</vt:lpstr>
      <vt:lpstr>Focusing on Data-Informed Professional Learning</vt:lpstr>
      <vt:lpstr>Foundational Ci3T Implementation &amp; Professional Learning Activities</vt:lpstr>
      <vt:lpstr>Ci3T Monthly Leadership Team  Meetings &amp; Faculty and Staff Meetings</vt:lpstr>
      <vt:lpstr>Ci3T Implementation Professional Learning Series </vt:lpstr>
      <vt:lpstr>Project EMPOWER+</vt:lpstr>
      <vt:lpstr>Ci3T Trainers and Coaches Calls </vt:lpstr>
      <vt:lpstr>Ci3T Implementers Symposium</vt:lpstr>
      <vt:lpstr>Accessing Professional Learning Materials</vt:lpstr>
      <vt:lpstr>PowerPoint Presentation</vt:lpstr>
      <vt:lpstr>Wrapping Up and Moving Forward</vt:lpstr>
      <vt:lpstr>Let’s Chat!</vt:lpstr>
      <vt:lpstr>Project EMPOWER+</vt:lpstr>
      <vt:lpstr>Ci3T Trainers and Coaches Calls </vt:lpstr>
      <vt:lpstr>Wrap Up and Preview</vt:lpstr>
      <vt:lpstr>Homework</vt:lpstr>
      <vt:lpstr>Action Planning</vt:lpstr>
      <vt:lpstr>Coaching Protocol Reminder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2025-09-01T21:13:29Z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0x0101003C0E23ECD8D3C74A8280BD586F448DD4</vt:lpwstr>
  </property>
  <property fmtid="{D5CDD505-2E9C-101B-9397-08002B2CF9AE}" pid="3" name="MediaServiceImageTags">
    <vt:lpwstr/>
  </property>
  <property fmtid="{D5CDD505-2E9C-101B-9397-08002B2CF9AE}" pid="4" name="Order">
    <vt:lpwstr>6822600.00000000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