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99"/>
  </p:notesMasterIdLst>
  <p:handoutMasterIdLst>
    <p:handoutMasterId r:id="rId100"/>
  </p:handoutMasterIdLst>
  <p:sldIdLst>
    <p:sldId id="1914" r:id="rId5"/>
    <p:sldId id="2370" r:id="rId6"/>
    <p:sldId id="1316" r:id="rId7"/>
    <p:sldId id="2376" r:id="rId8"/>
    <p:sldId id="2377" r:id="rId9"/>
    <p:sldId id="2340" r:id="rId10"/>
    <p:sldId id="2378" r:id="rId11"/>
    <p:sldId id="2335" r:id="rId12"/>
    <p:sldId id="2379" r:id="rId13"/>
    <p:sldId id="2380" r:id="rId14"/>
    <p:sldId id="2316" r:id="rId15"/>
    <p:sldId id="2317" r:id="rId16"/>
    <p:sldId id="2371" r:id="rId17"/>
    <p:sldId id="2342" r:id="rId18"/>
    <p:sldId id="2373" r:id="rId19"/>
    <p:sldId id="2374" r:id="rId20"/>
    <p:sldId id="337" r:id="rId21"/>
    <p:sldId id="1966" r:id="rId22"/>
    <p:sldId id="2124" r:id="rId23"/>
    <p:sldId id="2117" r:id="rId24"/>
    <p:sldId id="2121" r:id="rId25"/>
    <p:sldId id="2122" r:id="rId26"/>
    <p:sldId id="2116" r:id="rId27"/>
    <p:sldId id="2100" r:id="rId28"/>
    <p:sldId id="2101" r:id="rId29"/>
    <p:sldId id="2123" r:id="rId30"/>
    <p:sldId id="2112" r:id="rId31"/>
    <p:sldId id="2125" r:id="rId32"/>
    <p:sldId id="2126" r:id="rId33"/>
    <p:sldId id="2150" r:id="rId34"/>
    <p:sldId id="2154" r:id="rId35"/>
    <p:sldId id="2079" r:id="rId36"/>
    <p:sldId id="2036" r:id="rId37"/>
    <p:sldId id="2157" r:id="rId38"/>
    <p:sldId id="2158" r:id="rId39"/>
    <p:sldId id="2057" r:id="rId40"/>
    <p:sldId id="2310" r:id="rId41"/>
    <p:sldId id="1652" r:id="rId42"/>
    <p:sldId id="338" r:id="rId43"/>
    <p:sldId id="2110" r:id="rId44"/>
    <p:sldId id="2343" r:id="rId45"/>
    <p:sldId id="2331" r:id="rId46"/>
    <p:sldId id="2048" r:id="rId47"/>
    <p:sldId id="2039" r:id="rId48"/>
    <p:sldId id="1678" r:id="rId49"/>
    <p:sldId id="2130" r:id="rId50"/>
    <p:sldId id="2151" r:id="rId51"/>
    <p:sldId id="2152" r:id="rId52"/>
    <p:sldId id="2153" r:id="rId53"/>
    <p:sldId id="258" r:id="rId54"/>
    <p:sldId id="339" r:id="rId55"/>
    <p:sldId id="2109" r:id="rId56"/>
    <p:sldId id="2054" r:id="rId57"/>
    <p:sldId id="2059" r:id="rId58"/>
    <p:sldId id="2058" r:id="rId59"/>
    <p:sldId id="1051" r:id="rId60"/>
    <p:sldId id="1052" r:id="rId61"/>
    <p:sldId id="930" r:id="rId62"/>
    <p:sldId id="2026" r:id="rId63"/>
    <p:sldId id="2060" r:id="rId64"/>
    <p:sldId id="2162" r:id="rId65"/>
    <p:sldId id="927" r:id="rId66"/>
    <p:sldId id="929" r:id="rId67"/>
    <p:sldId id="1094" r:id="rId68"/>
    <p:sldId id="1095" r:id="rId69"/>
    <p:sldId id="2164" r:id="rId70"/>
    <p:sldId id="2161" r:id="rId71"/>
    <p:sldId id="2165" r:id="rId72"/>
    <p:sldId id="2326" r:id="rId73"/>
    <p:sldId id="340" r:id="rId74"/>
    <p:sldId id="2111" r:id="rId75"/>
    <p:sldId id="2055" r:id="rId76"/>
    <p:sldId id="2030" r:id="rId77"/>
    <p:sldId id="2163" r:id="rId78"/>
    <p:sldId id="2022" r:id="rId79"/>
    <p:sldId id="2168" r:id="rId80"/>
    <p:sldId id="2327" r:id="rId81"/>
    <p:sldId id="2169" r:id="rId82"/>
    <p:sldId id="2170" r:id="rId83"/>
    <p:sldId id="2056" r:id="rId84"/>
    <p:sldId id="2173" r:id="rId85"/>
    <p:sldId id="2171" r:id="rId86"/>
    <p:sldId id="2172" r:id="rId87"/>
    <p:sldId id="2090" r:id="rId88"/>
    <p:sldId id="1826" r:id="rId89"/>
    <p:sldId id="341" r:id="rId90"/>
    <p:sldId id="2102" r:id="rId91"/>
    <p:sldId id="2372" r:id="rId92"/>
    <p:sldId id="2375" r:id="rId93"/>
    <p:sldId id="2105" r:id="rId94"/>
    <p:sldId id="1839" r:id="rId95"/>
    <p:sldId id="2107" r:id="rId96"/>
    <p:sldId id="1989" r:id="rId97"/>
    <p:sldId id="1995"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D39D67C9-B5BF-496B-9C50-E89B0F78462B}">
          <p14:sldIdLst>
            <p14:sldId id="1914"/>
            <p14:sldId id="2370"/>
            <p14:sldId id="1316"/>
            <p14:sldId id="2376"/>
            <p14:sldId id="2377"/>
            <p14:sldId id="2340"/>
            <p14:sldId id="2378"/>
            <p14:sldId id="2335"/>
            <p14:sldId id="2379"/>
            <p14:sldId id="2380"/>
            <p14:sldId id="2316"/>
            <p14:sldId id="2317"/>
            <p14:sldId id="2371"/>
            <p14:sldId id="2342"/>
            <p14:sldId id="2373"/>
            <p14:sldId id="2374"/>
          </p14:sldIdLst>
        </p14:section>
        <p14:section name="Data-Informed Decision-Making: Sharing Data with Stakeholders" id="{12E7647E-7047-483A-B6C9-9691DD617FF0}">
          <p14:sldIdLst>
            <p14:sldId id="337"/>
            <p14:sldId id="1966"/>
            <p14:sldId id="2124"/>
            <p14:sldId id="2117"/>
            <p14:sldId id="2121"/>
            <p14:sldId id="2122"/>
            <p14:sldId id="2116"/>
            <p14:sldId id="2100"/>
            <p14:sldId id="2101"/>
            <p14:sldId id="2123"/>
            <p14:sldId id="2112"/>
          </p14:sldIdLst>
        </p14:section>
        <p14:section name="Data-Informed Decision-Making: Using Data to Inform PL and Instruction" id="{4AC93CE6-1C6B-C045-B800-AAEEBFA501BF}">
          <p14:sldIdLst>
            <p14:sldId id="2125"/>
            <p14:sldId id="2126"/>
            <p14:sldId id="2150"/>
            <p14:sldId id="2154"/>
            <p14:sldId id="2079"/>
            <p14:sldId id="2036"/>
            <p14:sldId id="2157"/>
            <p14:sldId id="2158"/>
            <p14:sldId id="2057"/>
            <p14:sldId id="2310"/>
            <p14:sldId id="1652"/>
          </p14:sldIdLst>
        </p14:section>
        <p14:section name="Integrated Lesson Planning at Tier 1" id="{28C9ABBA-DFBB-43F2-99F2-44896F999B7D}">
          <p14:sldIdLst>
            <p14:sldId id="338"/>
            <p14:sldId id="2110"/>
            <p14:sldId id="2343"/>
            <p14:sldId id="2331"/>
            <p14:sldId id="2048"/>
            <p14:sldId id="2039"/>
            <p14:sldId id="1678"/>
            <p14:sldId id="2130"/>
            <p14:sldId id="2151"/>
            <p14:sldId id="2152"/>
            <p14:sldId id="2153"/>
            <p14:sldId id="258"/>
          </p14:sldIdLst>
        </p14:section>
        <p14:section name="Planning and Implementing Tier 2 Interventions" id="{0D6476A6-0A14-4AF9-A15D-69A409A76807}">
          <p14:sldIdLst>
            <p14:sldId id="339"/>
            <p14:sldId id="2109"/>
            <p14:sldId id="2054"/>
            <p14:sldId id="2059"/>
            <p14:sldId id="2058"/>
            <p14:sldId id="1051"/>
            <p14:sldId id="1052"/>
            <p14:sldId id="930"/>
            <p14:sldId id="2026"/>
            <p14:sldId id="2060"/>
            <p14:sldId id="2162"/>
            <p14:sldId id="927"/>
            <p14:sldId id="929"/>
            <p14:sldId id="1094"/>
            <p14:sldId id="1095"/>
            <p14:sldId id="2164"/>
            <p14:sldId id="2161"/>
            <p14:sldId id="2165"/>
            <p14:sldId id="2326"/>
          </p14:sldIdLst>
        </p14:section>
        <p14:section name="Planning and Implementing Tier 3 Interventions" id="{BD59459C-74F0-4A62-A369-30391018C53D}">
          <p14:sldIdLst>
            <p14:sldId id="340"/>
            <p14:sldId id="2111"/>
            <p14:sldId id="2055"/>
            <p14:sldId id="2030"/>
            <p14:sldId id="2163"/>
            <p14:sldId id="2022"/>
            <p14:sldId id="2168"/>
            <p14:sldId id="2327"/>
            <p14:sldId id="2169"/>
            <p14:sldId id="2170"/>
            <p14:sldId id="2056"/>
            <p14:sldId id="2173"/>
            <p14:sldId id="2171"/>
            <p14:sldId id="2172"/>
          </p14:sldIdLst>
        </p14:section>
        <p14:section name="Jigsaw" id="{513FAA68-23D2-B644-8426-B041E24CE059}">
          <p14:sldIdLst>
            <p14:sldId id="2090"/>
            <p14:sldId id="1826"/>
          </p14:sldIdLst>
        </p14:section>
        <p14:section name="Wrapping up and Moving Forward" id="{D1586569-1C66-4018-9ECA-E2644A72E7FB}">
          <p14:sldIdLst>
            <p14:sldId id="341"/>
            <p14:sldId id="2102"/>
            <p14:sldId id="2372"/>
            <p14:sldId id="2375"/>
            <p14:sldId id="2105"/>
            <p14:sldId id="1839"/>
            <p14:sldId id="2107"/>
            <p14:sldId id="1989"/>
            <p14:sldId id="19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C1DF21-2E20-8A4E-B190-66561539021D}" v="164" dt="2025-09-01T17:54:09.1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8"/>
    <p:restoredTop sz="94712"/>
  </p:normalViewPr>
  <p:slideViewPr>
    <p:cSldViewPr snapToGrid="0">
      <p:cViewPr varScale="1">
        <p:scale>
          <a:sx n="75" d="100"/>
          <a:sy n="75" d="100"/>
        </p:scale>
        <p:origin x="806" y="48"/>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handoutMaster" Target="handoutMasters/handoutMaster1.xml"/><Relationship Id="rId105"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e, Kathleen" userId="d8586a00-d571-4eeb-bfc3-f42bf250439e" providerId="ADAL" clId="{818B882F-9DEF-44AC-9A1E-C1FFE72436DC}"/>
    <pc:docChg chg="custSel modSld sldOrd">
      <pc:chgData name="Lane, Kathleen" userId="d8586a00-d571-4eeb-bfc3-f42bf250439e" providerId="ADAL" clId="{818B882F-9DEF-44AC-9A1E-C1FFE72436DC}" dt="2025-08-26T18:35:33.173" v="85" actId="20577"/>
      <pc:docMkLst>
        <pc:docMk/>
      </pc:docMkLst>
      <pc:sldChg chg="delSp modSp mod">
        <pc:chgData name="Lane, Kathleen" userId="d8586a00-d571-4eeb-bfc3-f42bf250439e" providerId="ADAL" clId="{818B882F-9DEF-44AC-9A1E-C1FFE72436DC}" dt="2025-08-26T18:35:33.173" v="85" actId="20577"/>
        <pc:sldMkLst>
          <pc:docMk/>
          <pc:sldMk cId="3988406604" sldId="1826"/>
        </pc:sldMkLst>
        <pc:spChg chg="mod">
          <ac:chgData name="Lane, Kathleen" userId="d8586a00-d571-4eeb-bfc3-f42bf250439e" providerId="ADAL" clId="{818B882F-9DEF-44AC-9A1E-C1FFE72436DC}" dt="2025-08-26T18:35:33.173" v="85" actId="20577"/>
          <ac:spMkLst>
            <pc:docMk/>
            <pc:sldMk cId="3988406604" sldId="1826"/>
            <ac:spMk id="3" creationId="{0D0DE835-53C9-F620-7392-E557B94F6411}"/>
          </ac:spMkLst>
        </pc:spChg>
      </pc:sldChg>
      <pc:sldChg chg="modSp mod">
        <pc:chgData name="Lane, Kathleen" userId="d8586a00-d571-4eeb-bfc3-f42bf250439e" providerId="ADAL" clId="{818B882F-9DEF-44AC-9A1E-C1FFE72436DC}" dt="2025-08-26T18:34:15.957" v="8" actId="20577"/>
        <pc:sldMkLst>
          <pc:docMk/>
          <pc:sldMk cId="1050942835" sldId="2090"/>
        </pc:sldMkLst>
        <pc:graphicFrameChg chg="modGraphic">
          <ac:chgData name="Lane, Kathleen" userId="d8586a00-d571-4eeb-bfc3-f42bf250439e" providerId="ADAL" clId="{818B882F-9DEF-44AC-9A1E-C1FFE72436DC}" dt="2025-08-26T18:34:15.957" v="8" actId="20577"/>
          <ac:graphicFrameMkLst>
            <pc:docMk/>
            <pc:sldMk cId="1050942835" sldId="2090"/>
            <ac:graphicFrameMk id="4" creationId="{F4899510-78AE-2214-EB07-27CF889B9A29}"/>
          </ac:graphicFrameMkLst>
        </pc:graphicFrameChg>
      </pc:sldChg>
      <pc:sldChg chg="addSp modSp">
        <pc:chgData name="Lane, Kathleen" userId="d8586a00-d571-4eeb-bfc3-f42bf250439e" providerId="ADAL" clId="{818B882F-9DEF-44AC-9A1E-C1FFE72436DC}" dt="2025-08-26T16:47:50.145" v="4"/>
        <pc:sldMkLst>
          <pc:docMk/>
          <pc:sldMk cId="2911983445" sldId="2107"/>
        </pc:sldMkLst>
        <pc:picChg chg="add mod">
          <ac:chgData name="Lane, Kathleen" userId="d8586a00-d571-4eeb-bfc3-f42bf250439e" providerId="ADAL" clId="{818B882F-9DEF-44AC-9A1E-C1FFE72436DC}" dt="2025-08-26T16:47:50.145" v="4"/>
          <ac:picMkLst>
            <pc:docMk/>
            <pc:sldMk cId="2911983445" sldId="2107"/>
            <ac:picMk id="3" creationId="{1836887C-961E-AF8C-DA5D-16112BE7D8AB}"/>
          </ac:picMkLst>
        </pc:picChg>
      </pc:sldChg>
      <pc:sldChg chg="ord">
        <pc:chgData name="Lane, Kathleen" userId="d8586a00-d571-4eeb-bfc3-f42bf250439e" providerId="ADAL" clId="{818B882F-9DEF-44AC-9A1E-C1FFE72436DC}" dt="2025-08-26T16:38:55.873" v="3"/>
        <pc:sldMkLst>
          <pc:docMk/>
          <pc:sldMk cId="938494985" sldId="2371"/>
        </pc:sldMkLst>
      </pc:sldChg>
    </pc:docChg>
  </pc:docChgLst>
  <pc:docChgLst>
    <pc:chgData name="Sarasin, Elise" userId="051ede2b-3008-44c0-bb19-c9bb04b8c5c9" providerId="ADAL" clId="{97B5C01D-41EC-517B-9054-1C19EC229BF9}"/>
    <pc:docChg chg="undo custSel addSld delSld modSld modSection">
      <pc:chgData name="Sarasin, Elise" userId="051ede2b-3008-44c0-bb19-c9bb04b8c5c9" providerId="ADAL" clId="{97B5C01D-41EC-517B-9054-1C19EC229BF9}" dt="2025-09-01T17:54:09.189" v="238" actId="27636"/>
      <pc:docMkLst>
        <pc:docMk/>
      </pc:docMkLst>
      <pc:sldChg chg="addSp modSp mod modAnim">
        <pc:chgData name="Sarasin, Elise" userId="051ede2b-3008-44c0-bb19-c9bb04b8c5c9" providerId="ADAL" clId="{97B5C01D-41EC-517B-9054-1C19EC229BF9}" dt="2025-09-01T17:28:52.746" v="42" actId="14100"/>
        <pc:sldMkLst>
          <pc:docMk/>
          <pc:sldMk cId="915396111" sldId="337"/>
        </pc:sldMkLst>
        <pc:spChg chg="add mod">
          <ac:chgData name="Sarasin, Elise" userId="051ede2b-3008-44c0-bb19-c9bb04b8c5c9" providerId="ADAL" clId="{97B5C01D-41EC-517B-9054-1C19EC229BF9}" dt="2025-09-01T17:28:52.746" v="42" actId="14100"/>
          <ac:spMkLst>
            <pc:docMk/>
            <pc:sldMk cId="915396111" sldId="337"/>
            <ac:spMk id="4" creationId="{08C43710-FB82-233B-0DB8-A06DB79AAE49}"/>
          </ac:spMkLst>
        </pc:spChg>
        <pc:picChg chg="add mod">
          <ac:chgData name="Sarasin, Elise" userId="051ede2b-3008-44c0-bb19-c9bb04b8c5c9" providerId="ADAL" clId="{97B5C01D-41EC-517B-9054-1C19EC229BF9}" dt="2025-09-01T17:28:09.085" v="31"/>
          <ac:picMkLst>
            <pc:docMk/>
            <pc:sldMk cId="915396111" sldId="337"/>
            <ac:picMk id="5" creationId="{5112F261-94D5-5490-7E3A-1B901C715267}"/>
          </ac:picMkLst>
        </pc:picChg>
        <pc:picChg chg="add">
          <ac:chgData name="Sarasin, Elise" userId="051ede2b-3008-44c0-bb19-c9bb04b8c5c9" providerId="ADAL" clId="{97B5C01D-41EC-517B-9054-1C19EC229BF9}" dt="2025-09-01T17:27:50.098" v="30"/>
          <ac:picMkLst>
            <pc:docMk/>
            <pc:sldMk cId="915396111" sldId="337"/>
            <ac:picMk id="2050" creationId="{2205EB34-7795-7C77-E226-6731EC6DF883}"/>
          </ac:picMkLst>
        </pc:picChg>
      </pc:sldChg>
      <pc:sldChg chg="addSp modSp modAnim">
        <pc:chgData name="Sarasin, Elise" userId="051ede2b-3008-44c0-bb19-c9bb04b8c5c9" providerId="ADAL" clId="{97B5C01D-41EC-517B-9054-1C19EC229BF9}" dt="2025-09-01T17:36:10.633" v="86"/>
        <pc:sldMkLst>
          <pc:docMk/>
          <pc:sldMk cId="3653695269" sldId="338"/>
        </pc:sldMkLst>
        <pc:spChg chg="add mod">
          <ac:chgData name="Sarasin, Elise" userId="051ede2b-3008-44c0-bb19-c9bb04b8c5c9" providerId="ADAL" clId="{97B5C01D-41EC-517B-9054-1C19EC229BF9}" dt="2025-09-01T17:36:10.633" v="86"/>
          <ac:spMkLst>
            <pc:docMk/>
            <pc:sldMk cId="3653695269" sldId="338"/>
            <ac:spMk id="4" creationId="{CECB64B7-D886-2E18-D0F0-87720231A4B0}"/>
          </ac:spMkLst>
        </pc:spChg>
        <pc:picChg chg="add mod">
          <ac:chgData name="Sarasin, Elise" userId="051ede2b-3008-44c0-bb19-c9bb04b8c5c9" providerId="ADAL" clId="{97B5C01D-41EC-517B-9054-1C19EC229BF9}" dt="2025-09-01T17:36:10.633" v="86"/>
          <ac:picMkLst>
            <pc:docMk/>
            <pc:sldMk cId="3653695269" sldId="338"/>
            <ac:picMk id="5" creationId="{0BF79161-E4CF-8933-BC3C-78485F3F2228}"/>
          </ac:picMkLst>
        </pc:picChg>
      </pc:sldChg>
      <pc:sldChg chg="addSp modSp mod modAnim">
        <pc:chgData name="Sarasin, Elise" userId="051ede2b-3008-44c0-bb19-c9bb04b8c5c9" providerId="ADAL" clId="{97B5C01D-41EC-517B-9054-1C19EC229BF9}" dt="2025-09-01T17:44:30.614" v="158" actId="1076"/>
        <pc:sldMkLst>
          <pc:docMk/>
          <pc:sldMk cId="1379366872" sldId="340"/>
        </pc:sldMkLst>
        <pc:spChg chg="add mod">
          <ac:chgData name="Sarasin, Elise" userId="051ede2b-3008-44c0-bb19-c9bb04b8c5c9" providerId="ADAL" clId="{97B5C01D-41EC-517B-9054-1C19EC229BF9}" dt="2025-09-01T17:44:30.614" v="158" actId="1076"/>
          <ac:spMkLst>
            <pc:docMk/>
            <pc:sldMk cId="1379366872" sldId="340"/>
            <ac:spMk id="4" creationId="{114068B7-1FF8-375F-F32C-9E4063BF611C}"/>
          </ac:spMkLst>
        </pc:spChg>
        <pc:picChg chg="add mod">
          <ac:chgData name="Sarasin, Elise" userId="051ede2b-3008-44c0-bb19-c9bb04b8c5c9" providerId="ADAL" clId="{97B5C01D-41EC-517B-9054-1C19EC229BF9}" dt="2025-09-01T17:43:44.546" v="142"/>
          <ac:picMkLst>
            <pc:docMk/>
            <pc:sldMk cId="1379366872" sldId="340"/>
            <ac:picMk id="5" creationId="{A90A115B-66B3-2AA2-BEAB-0029A38E2294}"/>
          </ac:picMkLst>
        </pc:picChg>
      </pc:sldChg>
      <pc:sldChg chg="delSp mod">
        <pc:chgData name="Sarasin, Elise" userId="051ede2b-3008-44c0-bb19-c9bb04b8c5c9" providerId="ADAL" clId="{97B5C01D-41EC-517B-9054-1C19EC229BF9}" dt="2025-08-26T14:37:51.390" v="8" actId="478"/>
        <pc:sldMkLst>
          <pc:docMk/>
          <pc:sldMk cId="1214524682" sldId="341"/>
        </pc:sldMkLst>
      </pc:sldChg>
      <pc:sldChg chg="modSp mod">
        <pc:chgData name="Sarasin, Elise" userId="051ede2b-3008-44c0-bb19-c9bb04b8c5c9" providerId="ADAL" clId="{97B5C01D-41EC-517B-9054-1C19EC229BF9}" dt="2025-08-26T18:35:40.368" v="20" actId="20577"/>
        <pc:sldMkLst>
          <pc:docMk/>
          <pc:sldMk cId="3988406604" sldId="1826"/>
        </pc:sldMkLst>
        <pc:spChg chg="mod">
          <ac:chgData name="Sarasin, Elise" userId="051ede2b-3008-44c0-bb19-c9bb04b8c5c9" providerId="ADAL" clId="{97B5C01D-41EC-517B-9054-1C19EC229BF9}" dt="2025-08-26T18:35:40.368" v="20" actId="20577"/>
          <ac:spMkLst>
            <pc:docMk/>
            <pc:sldMk cId="3988406604" sldId="1826"/>
            <ac:spMk id="3" creationId="{0D0DE835-53C9-F620-7392-E557B94F6411}"/>
          </ac:spMkLst>
        </pc:spChg>
      </pc:sldChg>
      <pc:sldChg chg="addSp delSp modSp add mod">
        <pc:chgData name="Sarasin, Elise" userId="051ede2b-3008-44c0-bb19-c9bb04b8c5c9" providerId="ADAL" clId="{97B5C01D-41EC-517B-9054-1C19EC229BF9}" dt="2025-09-01T17:54:09.189" v="238" actId="27636"/>
        <pc:sldMkLst>
          <pc:docMk/>
          <pc:sldMk cId="1718087750" sldId="1839"/>
        </pc:sldMkLst>
        <pc:spChg chg="mod">
          <ac:chgData name="Sarasin, Elise" userId="051ede2b-3008-44c0-bb19-c9bb04b8c5c9" providerId="ADAL" clId="{97B5C01D-41EC-517B-9054-1C19EC229BF9}" dt="2025-09-01T17:54:09.189" v="238" actId="27636"/>
          <ac:spMkLst>
            <pc:docMk/>
            <pc:sldMk cId="1718087750" sldId="1839"/>
            <ac:spMk id="3" creationId="{00000000-0000-0000-0000-000000000000}"/>
          </ac:spMkLst>
        </pc:spChg>
        <pc:spChg chg="del">
          <ac:chgData name="Sarasin, Elise" userId="051ede2b-3008-44c0-bb19-c9bb04b8c5c9" providerId="ADAL" clId="{97B5C01D-41EC-517B-9054-1C19EC229BF9}" dt="2025-09-01T17:51:15.137" v="233" actId="478"/>
          <ac:spMkLst>
            <pc:docMk/>
            <pc:sldMk cId="1718087750" sldId="1839"/>
            <ac:spMk id="4" creationId="{7288B1A4-974E-ACF7-41D3-333C4FE3A63A}"/>
          </ac:spMkLst>
        </pc:spChg>
        <pc:spChg chg="del mod">
          <ac:chgData name="Sarasin, Elise" userId="051ede2b-3008-44c0-bb19-c9bb04b8c5c9" providerId="ADAL" clId="{97B5C01D-41EC-517B-9054-1C19EC229BF9}" dt="2025-09-01T17:51:11.967" v="231" actId="478"/>
          <ac:spMkLst>
            <pc:docMk/>
            <pc:sldMk cId="1718087750" sldId="1839"/>
            <ac:spMk id="5" creationId="{8C812D16-A314-1F09-45D1-C9B2DDC62B92}"/>
          </ac:spMkLst>
        </pc:spChg>
        <pc:picChg chg="del">
          <ac:chgData name="Sarasin, Elise" userId="051ede2b-3008-44c0-bb19-c9bb04b8c5c9" providerId="ADAL" clId="{97B5C01D-41EC-517B-9054-1C19EC229BF9}" dt="2025-09-01T17:51:13.459" v="232" actId="478"/>
          <ac:picMkLst>
            <pc:docMk/>
            <pc:sldMk cId="1718087750" sldId="1839"/>
            <ac:picMk id="6" creationId="{6B6209AA-5825-353E-FB6C-CF99258262CE}"/>
          </ac:picMkLst>
        </pc:picChg>
        <pc:picChg chg="add mod">
          <ac:chgData name="Sarasin, Elise" userId="051ede2b-3008-44c0-bb19-c9bb04b8c5c9" providerId="ADAL" clId="{97B5C01D-41EC-517B-9054-1C19EC229BF9}" dt="2025-09-01T17:53:11.129" v="234"/>
          <ac:picMkLst>
            <pc:docMk/>
            <pc:sldMk cId="1718087750" sldId="1839"/>
            <ac:picMk id="7" creationId="{D475179F-DB9D-6097-42FE-9B9D1554A2FC}"/>
          </ac:picMkLst>
        </pc:picChg>
      </pc:sldChg>
      <pc:sldChg chg="del">
        <pc:chgData name="Sarasin, Elise" userId="051ede2b-3008-44c0-bb19-c9bb04b8c5c9" providerId="ADAL" clId="{97B5C01D-41EC-517B-9054-1C19EC229BF9}" dt="2025-08-26T16:29:28.567" v="15" actId="2696"/>
        <pc:sldMkLst>
          <pc:docMk/>
          <pc:sldMk cId="1374623921" sldId="1936"/>
        </pc:sldMkLst>
      </pc:sldChg>
      <pc:sldChg chg="addSp delSp modSp mod delAnim modAnim">
        <pc:chgData name="Sarasin, Elise" userId="051ede2b-3008-44c0-bb19-c9bb04b8c5c9" providerId="ADAL" clId="{97B5C01D-41EC-517B-9054-1C19EC229BF9}" dt="2025-09-01T17:49:07.679" v="216" actId="14100"/>
        <pc:sldMkLst>
          <pc:docMk/>
          <pc:sldMk cId="3648592433" sldId="2022"/>
        </pc:sldMkLst>
        <pc:spChg chg="del">
          <ac:chgData name="Sarasin, Elise" userId="051ede2b-3008-44c0-bb19-c9bb04b8c5c9" providerId="ADAL" clId="{97B5C01D-41EC-517B-9054-1C19EC229BF9}" dt="2025-09-01T17:46:14.245" v="159" actId="478"/>
          <ac:spMkLst>
            <pc:docMk/>
            <pc:sldMk cId="3648592433" sldId="2022"/>
            <ac:spMk id="3" creationId="{BA36EAE0-3720-2641-52AC-F774E93A8AA9}"/>
          </ac:spMkLst>
        </pc:spChg>
        <pc:spChg chg="add mod">
          <ac:chgData name="Sarasin, Elise" userId="051ede2b-3008-44c0-bb19-c9bb04b8c5c9" providerId="ADAL" clId="{97B5C01D-41EC-517B-9054-1C19EC229BF9}" dt="2025-09-01T17:49:07.679" v="216" actId="14100"/>
          <ac:spMkLst>
            <pc:docMk/>
            <pc:sldMk cId="3648592433" sldId="2022"/>
            <ac:spMk id="7" creationId="{7010A26E-BFCD-BDB2-A734-BF0DB2E72F6B}"/>
          </ac:spMkLst>
        </pc:spChg>
        <pc:picChg chg="del">
          <ac:chgData name="Sarasin, Elise" userId="051ede2b-3008-44c0-bb19-c9bb04b8c5c9" providerId="ADAL" clId="{97B5C01D-41EC-517B-9054-1C19EC229BF9}" dt="2025-09-01T17:46:15.048" v="160" actId="478"/>
          <ac:picMkLst>
            <pc:docMk/>
            <pc:sldMk cId="3648592433" sldId="2022"/>
            <ac:picMk id="5" creationId="{67AB7BDF-7135-70B1-C178-02EAC15F1F6B}"/>
          </ac:picMkLst>
        </pc:picChg>
        <pc:picChg chg="add mod">
          <ac:chgData name="Sarasin, Elise" userId="051ede2b-3008-44c0-bb19-c9bb04b8c5c9" providerId="ADAL" clId="{97B5C01D-41EC-517B-9054-1C19EC229BF9}" dt="2025-09-01T17:46:31.937" v="161"/>
          <ac:picMkLst>
            <pc:docMk/>
            <pc:sldMk cId="3648592433" sldId="2022"/>
            <ac:picMk id="8" creationId="{A471FD6A-E162-79EB-84B1-75A80D945AC5}"/>
          </ac:picMkLst>
        </pc:picChg>
      </pc:sldChg>
      <pc:sldChg chg="addSp modSp mod modAnim">
        <pc:chgData name="Sarasin, Elise" userId="051ede2b-3008-44c0-bb19-c9bb04b8c5c9" providerId="ADAL" clId="{97B5C01D-41EC-517B-9054-1C19EC229BF9}" dt="2025-09-01T17:39:39.753" v="129" actId="14100"/>
        <pc:sldMkLst>
          <pc:docMk/>
          <pc:sldMk cId="2104670269" sldId="2026"/>
        </pc:sldMkLst>
        <pc:spChg chg="add mod">
          <ac:chgData name="Sarasin, Elise" userId="051ede2b-3008-44c0-bb19-c9bb04b8c5c9" providerId="ADAL" clId="{97B5C01D-41EC-517B-9054-1C19EC229BF9}" dt="2025-09-01T17:39:39.753" v="129" actId="14100"/>
          <ac:spMkLst>
            <pc:docMk/>
            <pc:sldMk cId="2104670269" sldId="2026"/>
            <ac:spMk id="4" creationId="{4537A878-02C9-5BEE-1C8F-868C88F5461B}"/>
          </ac:spMkLst>
        </pc:spChg>
        <pc:picChg chg="add mod">
          <ac:chgData name="Sarasin, Elise" userId="051ede2b-3008-44c0-bb19-c9bb04b8c5c9" providerId="ADAL" clId="{97B5C01D-41EC-517B-9054-1C19EC229BF9}" dt="2025-09-01T17:38:46.529" v="111"/>
          <ac:picMkLst>
            <pc:docMk/>
            <pc:sldMk cId="2104670269" sldId="2026"/>
            <ac:picMk id="5" creationId="{460EBB46-55E4-66C7-D99A-AC1DDCC8518B}"/>
          </ac:picMkLst>
        </pc:picChg>
      </pc:sldChg>
      <pc:sldChg chg="delSp mod delAnim">
        <pc:chgData name="Sarasin, Elise" userId="051ede2b-3008-44c0-bb19-c9bb04b8c5c9" providerId="ADAL" clId="{97B5C01D-41EC-517B-9054-1C19EC229BF9}" dt="2025-09-01T17:49:58.783" v="218" actId="478"/>
        <pc:sldMkLst>
          <pc:docMk/>
          <pc:sldMk cId="174435438" sldId="2056"/>
        </pc:sldMkLst>
        <pc:spChg chg="del">
          <ac:chgData name="Sarasin, Elise" userId="051ede2b-3008-44c0-bb19-c9bb04b8c5c9" providerId="ADAL" clId="{97B5C01D-41EC-517B-9054-1C19EC229BF9}" dt="2025-09-01T17:49:58.783" v="218" actId="478"/>
          <ac:spMkLst>
            <pc:docMk/>
            <pc:sldMk cId="174435438" sldId="2056"/>
            <ac:spMk id="3" creationId="{0EF7AA21-938B-93BF-F744-720BB72D953C}"/>
          </ac:spMkLst>
        </pc:spChg>
        <pc:picChg chg="del">
          <ac:chgData name="Sarasin, Elise" userId="051ede2b-3008-44c0-bb19-c9bb04b8c5c9" providerId="ADAL" clId="{97B5C01D-41EC-517B-9054-1C19EC229BF9}" dt="2025-09-01T17:49:57.782" v="217" actId="478"/>
          <ac:picMkLst>
            <pc:docMk/>
            <pc:sldMk cId="174435438" sldId="2056"/>
            <ac:picMk id="5" creationId="{DDE6BC3F-A2C5-60DA-0570-FAB52A92A400}"/>
          </ac:picMkLst>
        </pc:picChg>
      </pc:sldChg>
      <pc:sldChg chg="addSp delSp modSp mod delAnim modAnim">
        <pc:chgData name="Sarasin, Elise" userId="051ede2b-3008-44c0-bb19-c9bb04b8c5c9" providerId="ADAL" clId="{97B5C01D-41EC-517B-9054-1C19EC229BF9}" dt="2025-09-01T17:38:07.258" v="108" actId="1035"/>
        <pc:sldMkLst>
          <pc:docMk/>
          <pc:sldMk cId="2886078372" sldId="2058"/>
        </pc:sldMkLst>
        <pc:spChg chg="del">
          <ac:chgData name="Sarasin, Elise" userId="051ede2b-3008-44c0-bb19-c9bb04b8c5c9" providerId="ADAL" clId="{97B5C01D-41EC-517B-9054-1C19EC229BF9}" dt="2025-09-01T17:37:05.855" v="87" actId="478"/>
          <ac:spMkLst>
            <pc:docMk/>
            <pc:sldMk cId="2886078372" sldId="2058"/>
            <ac:spMk id="4" creationId="{8E6E17AB-68D1-8E60-AB6C-4DB1E63CB431}"/>
          </ac:spMkLst>
        </pc:spChg>
        <pc:spChg chg="add mod">
          <ac:chgData name="Sarasin, Elise" userId="051ede2b-3008-44c0-bb19-c9bb04b8c5c9" providerId="ADAL" clId="{97B5C01D-41EC-517B-9054-1C19EC229BF9}" dt="2025-09-01T17:38:07.258" v="108" actId="1035"/>
          <ac:spMkLst>
            <pc:docMk/>
            <pc:sldMk cId="2886078372" sldId="2058"/>
            <ac:spMk id="14" creationId="{0A393CF4-0510-303D-0294-A049C4733569}"/>
          </ac:spMkLst>
        </pc:spChg>
        <pc:picChg chg="del">
          <ac:chgData name="Sarasin, Elise" userId="051ede2b-3008-44c0-bb19-c9bb04b8c5c9" providerId="ADAL" clId="{97B5C01D-41EC-517B-9054-1C19EC229BF9}" dt="2025-09-01T17:37:06.850" v="88" actId="478"/>
          <ac:picMkLst>
            <pc:docMk/>
            <pc:sldMk cId="2886078372" sldId="2058"/>
            <ac:picMk id="6" creationId="{6B1A50EA-D30E-1D10-9A39-93AF4DF54A02}"/>
          </ac:picMkLst>
        </pc:picChg>
        <pc:picChg chg="add mod">
          <ac:chgData name="Sarasin, Elise" userId="051ede2b-3008-44c0-bb19-c9bb04b8c5c9" providerId="ADAL" clId="{97B5C01D-41EC-517B-9054-1C19EC229BF9}" dt="2025-09-01T17:38:07.258" v="108" actId="1035"/>
          <ac:picMkLst>
            <pc:docMk/>
            <pc:sldMk cId="2886078372" sldId="2058"/>
            <ac:picMk id="15" creationId="{72C0F4FB-3954-B66D-153B-4D05905EE778}"/>
          </ac:picMkLst>
        </pc:picChg>
      </pc:sldChg>
      <pc:sldChg chg="delSp mod delAnim">
        <pc:chgData name="Sarasin, Elise" userId="051ede2b-3008-44c0-bb19-c9bb04b8c5c9" providerId="ADAL" clId="{97B5C01D-41EC-517B-9054-1C19EC229BF9}" dt="2025-09-01T17:38:24.974" v="110" actId="478"/>
        <pc:sldMkLst>
          <pc:docMk/>
          <pc:sldMk cId="3803898990" sldId="2060"/>
        </pc:sldMkLst>
        <pc:spChg chg="del">
          <ac:chgData name="Sarasin, Elise" userId="051ede2b-3008-44c0-bb19-c9bb04b8c5c9" providerId="ADAL" clId="{97B5C01D-41EC-517B-9054-1C19EC229BF9}" dt="2025-09-01T17:38:22.586" v="109" actId="478"/>
          <ac:spMkLst>
            <pc:docMk/>
            <pc:sldMk cId="3803898990" sldId="2060"/>
            <ac:spMk id="4" creationId="{C5B00F68-D522-B8A1-2CEE-EEE371054247}"/>
          </ac:spMkLst>
        </pc:spChg>
        <pc:picChg chg="del">
          <ac:chgData name="Sarasin, Elise" userId="051ede2b-3008-44c0-bb19-c9bb04b8c5c9" providerId="ADAL" clId="{97B5C01D-41EC-517B-9054-1C19EC229BF9}" dt="2025-09-01T17:38:24.974" v="110" actId="478"/>
          <ac:picMkLst>
            <pc:docMk/>
            <pc:sldMk cId="3803898990" sldId="2060"/>
            <ac:picMk id="6" creationId="{D0C1841F-C2C6-5710-6BBE-0E56F8D3FA14}"/>
          </ac:picMkLst>
        </pc:picChg>
      </pc:sldChg>
      <pc:sldChg chg="addSp delSp modSp mod delAnim modAnim">
        <pc:chgData name="Sarasin, Elise" userId="051ede2b-3008-44c0-bb19-c9bb04b8c5c9" providerId="ADAL" clId="{97B5C01D-41EC-517B-9054-1C19EC229BF9}" dt="2025-09-01T17:33:14.205" v="68" actId="20577"/>
        <pc:sldMkLst>
          <pc:docMk/>
          <pc:sldMk cId="1024283991" sldId="2079"/>
        </pc:sldMkLst>
        <pc:spChg chg="del">
          <ac:chgData name="Sarasin, Elise" userId="051ede2b-3008-44c0-bb19-c9bb04b8c5c9" providerId="ADAL" clId="{97B5C01D-41EC-517B-9054-1C19EC229BF9}" dt="2025-09-01T17:30:41.486" v="46" actId="478"/>
          <ac:spMkLst>
            <pc:docMk/>
            <pc:sldMk cId="1024283991" sldId="2079"/>
            <ac:spMk id="4" creationId="{8F1E4427-B901-A33F-6A0F-88A73FF5362C}"/>
          </ac:spMkLst>
        </pc:spChg>
        <pc:spChg chg="add mod">
          <ac:chgData name="Sarasin, Elise" userId="051ede2b-3008-44c0-bb19-c9bb04b8c5c9" providerId="ADAL" clId="{97B5C01D-41EC-517B-9054-1C19EC229BF9}" dt="2025-09-01T17:33:14.205" v="68" actId="20577"/>
          <ac:spMkLst>
            <pc:docMk/>
            <pc:sldMk cId="1024283991" sldId="2079"/>
            <ac:spMk id="6" creationId="{379FE844-474A-8765-2368-6FCDC89AED5F}"/>
          </ac:spMkLst>
        </pc:spChg>
        <pc:picChg chg="del">
          <ac:chgData name="Sarasin, Elise" userId="051ede2b-3008-44c0-bb19-c9bb04b8c5c9" providerId="ADAL" clId="{97B5C01D-41EC-517B-9054-1C19EC229BF9}" dt="2025-09-01T17:30:43.076" v="47" actId="478"/>
          <ac:picMkLst>
            <pc:docMk/>
            <pc:sldMk cId="1024283991" sldId="2079"/>
            <ac:picMk id="5" creationId="{F4C01EDE-625C-2574-9B0F-71FAF64ED119}"/>
          </ac:picMkLst>
        </pc:picChg>
        <pc:picChg chg="add mod">
          <ac:chgData name="Sarasin, Elise" userId="051ede2b-3008-44c0-bb19-c9bb04b8c5c9" providerId="ADAL" clId="{97B5C01D-41EC-517B-9054-1C19EC229BF9}" dt="2025-09-01T17:32:25.665" v="57"/>
          <ac:picMkLst>
            <pc:docMk/>
            <pc:sldMk cId="1024283991" sldId="2079"/>
            <ac:picMk id="7" creationId="{4B73F5EB-0C6D-3252-DF5B-6EB087212B56}"/>
          </ac:picMkLst>
        </pc:picChg>
      </pc:sldChg>
      <pc:sldChg chg="modSp mod">
        <pc:chgData name="Sarasin, Elise" userId="051ede2b-3008-44c0-bb19-c9bb04b8c5c9" providerId="ADAL" clId="{97B5C01D-41EC-517B-9054-1C19EC229BF9}" dt="2025-09-01T17:50:46.279" v="227" actId="20577"/>
        <pc:sldMkLst>
          <pc:docMk/>
          <pc:sldMk cId="1050942835" sldId="2090"/>
        </pc:sldMkLst>
        <pc:graphicFrameChg chg="modGraphic">
          <ac:chgData name="Sarasin, Elise" userId="051ede2b-3008-44c0-bb19-c9bb04b8c5c9" providerId="ADAL" clId="{97B5C01D-41EC-517B-9054-1C19EC229BF9}" dt="2025-09-01T17:50:46.279" v="227" actId="20577"/>
          <ac:graphicFrameMkLst>
            <pc:docMk/>
            <pc:sldMk cId="1050942835" sldId="2090"/>
            <ac:graphicFrameMk id="4" creationId="{F4899510-78AE-2214-EB07-27CF889B9A29}"/>
          </ac:graphicFrameMkLst>
        </pc:graphicFrameChg>
        <pc:picChg chg="mod">
          <ac:chgData name="Sarasin, Elise" userId="051ede2b-3008-44c0-bb19-c9bb04b8c5c9" providerId="ADAL" clId="{97B5C01D-41EC-517B-9054-1C19EC229BF9}" dt="2025-09-01T17:50:13.930" v="220" actId="1076"/>
          <ac:picMkLst>
            <pc:docMk/>
            <pc:sldMk cId="1050942835" sldId="2090"/>
            <ac:picMk id="3" creationId="{F1E5252A-BA4C-AE37-7C77-720F67D84EDE}"/>
          </ac:picMkLst>
        </pc:picChg>
        <pc:picChg chg="mod">
          <ac:chgData name="Sarasin, Elise" userId="051ede2b-3008-44c0-bb19-c9bb04b8c5c9" providerId="ADAL" clId="{97B5C01D-41EC-517B-9054-1C19EC229BF9}" dt="2025-09-01T17:50:24.877" v="225" actId="1076"/>
          <ac:picMkLst>
            <pc:docMk/>
            <pc:sldMk cId="1050942835" sldId="2090"/>
            <ac:picMk id="5" creationId="{B9DFC339-F54E-869C-0A24-98766D585557}"/>
          </ac:picMkLst>
        </pc:picChg>
        <pc:picChg chg="mod">
          <ac:chgData name="Sarasin, Elise" userId="051ede2b-3008-44c0-bb19-c9bb04b8c5c9" providerId="ADAL" clId="{97B5C01D-41EC-517B-9054-1C19EC229BF9}" dt="2025-09-01T17:50:13.930" v="220" actId="1076"/>
          <ac:picMkLst>
            <pc:docMk/>
            <pc:sldMk cId="1050942835" sldId="2090"/>
            <ac:picMk id="8" creationId="{BDB5B07C-BE86-487A-FD88-8CC37D4F961A}"/>
          </ac:picMkLst>
        </pc:picChg>
        <pc:picChg chg="mod">
          <ac:chgData name="Sarasin, Elise" userId="051ede2b-3008-44c0-bb19-c9bb04b8c5c9" providerId="ADAL" clId="{97B5C01D-41EC-517B-9054-1C19EC229BF9}" dt="2025-09-01T17:50:27.894" v="226" actId="1076"/>
          <ac:picMkLst>
            <pc:docMk/>
            <pc:sldMk cId="1050942835" sldId="2090"/>
            <ac:picMk id="13" creationId="{49EE30B1-E9B0-920A-355B-4944A2AEF295}"/>
          </ac:picMkLst>
        </pc:picChg>
        <pc:picChg chg="mod">
          <ac:chgData name="Sarasin, Elise" userId="051ede2b-3008-44c0-bb19-c9bb04b8c5c9" providerId="ADAL" clId="{97B5C01D-41EC-517B-9054-1C19EC229BF9}" dt="2025-09-01T17:50:15.662" v="221" actId="1076"/>
          <ac:picMkLst>
            <pc:docMk/>
            <pc:sldMk cId="1050942835" sldId="2090"/>
            <ac:picMk id="17" creationId="{2F6E7DEF-4651-E7D1-B4AD-E1751DD47FDE}"/>
          </ac:picMkLst>
        </pc:picChg>
        <pc:picChg chg="mod">
          <ac:chgData name="Sarasin, Elise" userId="051ede2b-3008-44c0-bb19-c9bb04b8c5c9" providerId="ADAL" clId="{97B5C01D-41EC-517B-9054-1C19EC229BF9}" dt="2025-09-01T17:50:21.427" v="224" actId="1076"/>
          <ac:picMkLst>
            <pc:docMk/>
            <pc:sldMk cId="1050942835" sldId="2090"/>
            <ac:picMk id="1026" creationId="{302895E1-B423-ADE4-3B16-39A533C82CBC}"/>
          </ac:picMkLst>
        </pc:picChg>
      </pc:sldChg>
      <pc:sldChg chg="del">
        <pc:chgData name="Sarasin, Elise" userId="051ede2b-3008-44c0-bb19-c9bb04b8c5c9" providerId="ADAL" clId="{97B5C01D-41EC-517B-9054-1C19EC229BF9}" dt="2025-09-01T17:26:27.766" v="21" actId="2696"/>
        <pc:sldMkLst>
          <pc:docMk/>
          <pc:sldMk cId="3713359631" sldId="2103"/>
        </pc:sldMkLst>
      </pc:sldChg>
      <pc:sldChg chg="modSp mod">
        <pc:chgData name="Sarasin, Elise" userId="051ede2b-3008-44c0-bb19-c9bb04b8c5c9" providerId="ADAL" clId="{97B5C01D-41EC-517B-9054-1C19EC229BF9}" dt="2025-09-01T17:51:01.672" v="229" actId="20577"/>
        <pc:sldMkLst>
          <pc:docMk/>
          <pc:sldMk cId="1003743098" sldId="2105"/>
        </pc:sldMkLst>
        <pc:spChg chg="mod">
          <ac:chgData name="Sarasin, Elise" userId="051ede2b-3008-44c0-bb19-c9bb04b8c5c9" providerId="ADAL" clId="{97B5C01D-41EC-517B-9054-1C19EC229BF9}" dt="2025-09-01T17:51:01.672" v="229" actId="20577"/>
          <ac:spMkLst>
            <pc:docMk/>
            <pc:sldMk cId="1003743098" sldId="2105"/>
            <ac:spMk id="6" creationId="{00000000-0000-0000-0000-000000000000}"/>
          </ac:spMkLst>
        </pc:spChg>
      </pc:sldChg>
      <pc:sldChg chg="delSp mod delAnim">
        <pc:chgData name="Sarasin, Elise" userId="051ede2b-3008-44c0-bb19-c9bb04b8c5c9" providerId="ADAL" clId="{97B5C01D-41EC-517B-9054-1C19EC229BF9}" dt="2025-09-01T17:29:01.580" v="44" actId="478"/>
        <pc:sldMkLst>
          <pc:docMk/>
          <pc:sldMk cId="3960015087" sldId="2116"/>
        </pc:sldMkLst>
        <pc:spChg chg="del">
          <ac:chgData name="Sarasin, Elise" userId="051ede2b-3008-44c0-bb19-c9bb04b8c5c9" providerId="ADAL" clId="{97B5C01D-41EC-517B-9054-1C19EC229BF9}" dt="2025-09-01T17:29:00.394" v="43" actId="478"/>
          <ac:spMkLst>
            <pc:docMk/>
            <pc:sldMk cId="3960015087" sldId="2116"/>
            <ac:spMk id="8" creationId="{CC04C105-7EF4-881F-5906-7C8E4DDFFBC4}"/>
          </ac:spMkLst>
        </pc:spChg>
        <pc:picChg chg="del">
          <ac:chgData name="Sarasin, Elise" userId="051ede2b-3008-44c0-bb19-c9bb04b8c5c9" providerId="ADAL" clId="{97B5C01D-41EC-517B-9054-1C19EC229BF9}" dt="2025-09-01T17:29:01.580" v="44" actId="478"/>
          <ac:picMkLst>
            <pc:docMk/>
            <pc:sldMk cId="3960015087" sldId="2116"/>
            <ac:picMk id="9" creationId="{7E911F8D-4C48-E6BF-D70C-561D6E7FCCB9}"/>
          </ac:picMkLst>
        </pc:picChg>
      </pc:sldChg>
      <pc:sldChg chg="addSp delSp modSp mod">
        <pc:chgData name="Sarasin, Elise" userId="051ede2b-3008-44c0-bb19-c9bb04b8c5c9" providerId="ADAL" clId="{97B5C01D-41EC-517B-9054-1C19EC229BF9}" dt="2025-09-01T17:27:33.567" v="27" actId="164"/>
        <pc:sldMkLst>
          <pc:docMk/>
          <pc:sldMk cId="4264968945" sldId="2117"/>
        </pc:sldMkLst>
        <pc:spChg chg="del">
          <ac:chgData name="Sarasin, Elise" userId="051ede2b-3008-44c0-bb19-c9bb04b8c5c9" providerId="ADAL" clId="{97B5C01D-41EC-517B-9054-1C19EC229BF9}" dt="2025-09-01T17:27:14.093" v="23" actId="478"/>
          <ac:spMkLst>
            <pc:docMk/>
            <pc:sldMk cId="4264968945" sldId="2117"/>
            <ac:spMk id="6" creationId="{64B7ECD0-4F2B-5347-BC25-32556C9616D4}"/>
          </ac:spMkLst>
        </pc:spChg>
        <pc:grpChg chg="add mod">
          <ac:chgData name="Sarasin, Elise" userId="051ede2b-3008-44c0-bb19-c9bb04b8c5c9" providerId="ADAL" clId="{97B5C01D-41EC-517B-9054-1C19EC229BF9}" dt="2025-09-01T17:27:33.567" v="27" actId="164"/>
          <ac:grpSpMkLst>
            <pc:docMk/>
            <pc:sldMk cId="4264968945" sldId="2117"/>
            <ac:grpSpMk id="8" creationId="{7A1B32FD-9472-31E0-179C-263784F00764}"/>
          </ac:grpSpMkLst>
        </pc:grpChg>
        <pc:picChg chg="mod">
          <ac:chgData name="Sarasin, Elise" userId="051ede2b-3008-44c0-bb19-c9bb04b8c5c9" providerId="ADAL" clId="{97B5C01D-41EC-517B-9054-1C19EC229BF9}" dt="2025-09-01T17:27:33.567" v="27" actId="164"/>
          <ac:picMkLst>
            <pc:docMk/>
            <pc:sldMk cId="4264968945" sldId="2117"/>
            <ac:picMk id="14" creationId="{746BAAEF-4925-DA51-A1DA-C98D152C7AFE}"/>
          </ac:picMkLst>
        </pc:picChg>
        <pc:picChg chg="add mod">
          <ac:chgData name="Sarasin, Elise" userId="051ede2b-3008-44c0-bb19-c9bb04b8c5c9" providerId="ADAL" clId="{97B5C01D-41EC-517B-9054-1C19EC229BF9}" dt="2025-09-01T17:27:33.567" v="27" actId="164"/>
          <ac:picMkLst>
            <pc:docMk/>
            <pc:sldMk cId="4264968945" sldId="2117"/>
            <ac:picMk id="1026" creationId="{F42CCAA2-B939-63B7-9080-CE32306BA5B1}"/>
          </ac:picMkLst>
        </pc:picChg>
      </pc:sldChg>
      <pc:sldChg chg="delSp mod delAnim">
        <pc:chgData name="Sarasin, Elise" userId="051ede2b-3008-44c0-bb19-c9bb04b8c5c9" providerId="ADAL" clId="{97B5C01D-41EC-517B-9054-1C19EC229BF9}" dt="2025-09-01T17:27:44.937" v="29" actId="478"/>
        <pc:sldMkLst>
          <pc:docMk/>
          <pc:sldMk cId="2630709159" sldId="2121"/>
        </pc:sldMkLst>
        <pc:spChg chg="del">
          <ac:chgData name="Sarasin, Elise" userId="051ede2b-3008-44c0-bb19-c9bb04b8c5c9" providerId="ADAL" clId="{97B5C01D-41EC-517B-9054-1C19EC229BF9}" dt="2025-09-01T17:27:43.562" v="28" actId="478"/>
          <ac:spMkLst>
            <pc:docMk/>
            <pc:sldMk cId="2630709159" sldId="2121"/>
            <ac:spMk id="6" creationId="{E1E8798B-97D3-2BA2-C94C-508665EA87FA}"/>
          </ac:spMkLst>
        </pc:spChg>
        <pc:picChg chg="del">
          <ac:chgData name="Sarasin, Elise" userId="051ede2b-3008-44c0-bb19-c9bb04b8c5c9" providerId="ADAL" clId="{97B5C01D-41EC-517B-9054-1C19EC229BF9}" dt="2025-09-01T17:27:44.937" v="29" actId="478"/>
          <ac:picMkLst>
            <pc:docMk/>
            <pc:sldMk cId="2630709159" sldId="2121"/>
            <ac:picMk id="7" creationId="{C9BB5000-7D8B-9690-AD71-54AAA6D7C8DE}"/>
          </ac:picMkLst>
        </pc:picChg>
      </pc:sldChg>
      <pc:sldChg chg="addSp delSp modSp mod modAnim">
        <pc:chgData name="Sarasin, Elise" userId="051ede2b-3008-44c0-bb19-c9bb04b8c5c9" providerId="ADAL" clId="{97B5C01D-41EC-517B-9054-1C19EC229BF9}" dt="2025-09-01T17:32:03.339" v="56" actId="20577"/>
        <pc:sldMkLst>
          <pc:docMk/>
          <pc:sldMk cId="10759253" sldId="2125"/>
        </pc:sldMkLst>
        <pc:spChg chg="add mod">
          <ac:chgData name="Sarasin, Elise" userId="051ede2b-3008-44c0-bb19-c9bb04b8c5c9" providerId="ADAL" clId="{97B5C01D-41EC-517B-9054-1C19EC229BF9}" dt="2025-09-01T17:32:03.339" v="56" actId="20577"/>
          <ac:spMkLst>
            <pc:docMk/>
            <pc:sldMk cId="10759253" sldId="2125"/>
            <ac:spMk id="4" creationId="{B92ECD08-75D8-FAA8-895C-6497A7374687}"/>
          </ac:spMkLst>
        </pc:spChg>
        <pc:picChg chg="add mod">
          <ac:chgData name="Sarasin, Elise" userId="051ede2b-3008-44c0-bb19-c9bb04b8c5c9" providerId="ADAL" clId="{97B5C01D-41EC-517B-9054-1C19EC229BF9}" dt="2025-09-01T17:31:20.775" v="48"/>
          <ac:picMkLst>
            <pc:docMk/>
            <pc:sldMk cId="10759253" sldId="2125"/>
            <ac:picMk id="5" creationId="{FDD2A34A-69B7-32E8-1B65-4E8C2A25CFBE}"/>
          </ac:picMkLst>
        </pc:picChg>
      </pc:sldChg>
      <pc:sldChg chg="modSp mod modAnim">
        <pc:chgData name="Sarasin, Elise" userId="051ede2b-3008-44c0-bb19-c9bb04b8c5c9" providerId="ADAL" clId="{97B5C01D-41EC-517B-9054-1C19EC229BF9}" dt="2025-08-26T14:35:32.685" v="4" actId="1076"/>
        <pc:sldMkLst>
          <pc:docMk/>
          <pc:sldMk cId="2422355516" sldId="2154"/>
        </pc:sldMkLst>
        <pc:picChg chg="mod">
          <ac:chgData name="Sarasin, Elise" userId="051ede2b-3008-44c0-bb19-c9bb04b8c5c9" providerId="ADAL" clId="{97B5C01D-41EC-517B-9054-1C19EC229BF9}" dt="2025-08-26T14:35:27.084" v="2" actId="1076"/>
          <ac:picMkLst>
            <pc:docMk/>
            <pc:sldMk cId="2422355516" sldId="2154"/>
            <ac:picMk id="3" creationId="{55CD040E-6E5B-5814-80E7-CEEFA6504AC1}"/>
          </ac:picMkLst>
        </pc:picChg>
        <pc:picChg chg="mod">
          <ac:chgData name="Sarasin, Elise" userId="051ede2b-3008-44c0-bb19-c9bb04b8c5c9" providerId="ADAL" clId="{97B5C01D-41EC-517B-9054-1C19EC229BF9}" dt="2025-08-26T14:35:29.585" v="3" actId="1076"/>
          <ac:picMkLst>
            <pc:docMk/>
            <pc:sldMk cId="2422355516" sldId="2154"/>
            <ac:picMk id="10" creationId="{43EDE38B-840F-4208-8DC9-92C387BCA666}"/>
          </ac:picMkLst>
        </pc:picChg>
        <pc:picChg chg="mod">
          <ac:chgData name="Sarasin, Elise" userId="051ede2b-3008-44c0-bb19-c9bb04b8c5c9" providerId="ADAL" clId="{97B5C01D-41EC-517B-9054-1C19EC229BF9}" dt="2025-08-26T14:35:32.685" v="4" actId="1076"/>
          <ac:picMkLst>
            <pc:docMk/>
            <pc:sldMk cId="2422355516" sldId="2154"/>
            <ac:picMk id="11" creationId="{ACD877D9-58E9-76EA-BE70-EA2412CD3608}"/>
          </ac:picMkLst>
        </pc:picChg>
      </pc:sldChg>
      <pc:sldChg chg="addSp delSp modSp mod delAnim modAnim">
        <pc:chgData name="Sarasin, Elise" userId="051ede2b-3008-44c0-bb19-c9bb04b8c5c9" providerId="ADAL" clId="{97B5C01D-41EC-517B-9054-1C19EC229BF9}" dt="2025-09-01T17:35:14.247" v="83" actId="20577"/>
        <pc:sldMkLst>
          <pc:docMk/>
          <pc:sldMk cId="3204344546" sldId="2157"/>
        </pc:sldMkLst>
        <pc:spChg chg="del">
          <ac:chgData name="Sarasin, Elise" userId="051ede2b-3008-44c0-bb19-c9bb04b8c5c9" providerId="ADAL" clId="{97B5C01D-41EC-517B-9054-1C19EC229BF9}" dt="2025-09-01T17:34:34.092" v="69" actId="478"/>
          <ac:spMkLst>
            <pc:docMk/>
            <pc:sldMk cId="3204344546" sldId="2157"/>
            <ac:spMk id="3" creationId="{CD9DE45D-2D81-4A28-8632-DEF2166F19D0}"/>
          </ac:spMkLst>
        </pc:spChg>
        <pc:spChg chg="add mod">
          <ac:chgData name="Sarasin, Elise" userId="051ede2b-3008-44c0-bb19-c9bb04b8c5c9" providerId="ADAL" clId="{97B5C01D-41EC-517B-9054-1C19EC229BF9}" dt="2025-09-01T17:35:14.247" v="83" actId="20577"/>
          <ac:spMkLst>
            <pc:docMk/>
            <pc:sldMk cId="3204344546" sldId="2157"/>
            <ac:spMk id="8" creationId="{3DBB599F-DE8A-F3AA-9580-72AA46EB73D6}"/>
          </ac:spMkLst>
        </pc:spChg>
        <pc:picChg chg="del">
          <ac:chgData name="Sarasin, Elise" userId="051ede2b-3008-44c0-bb19-c9bb04b8c5c9" providerId="ADAL" clId="{97B5C01D-41EC-517B-9054-1C19EC229BF9}" dt="2025-09-01T17:34:34.729" v="70" actId="478"/>
          <ac:picMkLst>
            <pc:docMk/>
            <pc:sldMk cId="3204344546" sldId="2157"/>
            <ac:picMk id="7" creationId="{BDE4EE46-99E8-6E42-60B2-018E96B4F007}"/>
          </ac:picMkLst>
        </pc:picChg>
        <pc:picChg chg="add mod">
          <ac:chgData name="Sarasin, Elise" userId="051ede2b-3008-44c0-bb19-c9bb04b8c5c9" providerId="ADAL" clId="{97B5C01D-41EC-517B-9054-1C19EC229BF9}" dt="2025-09-01T17:34:40.684" v="71"/>
          <ac:picMkLst>
            <pc:docMk/>
            <pc:sldMk cId="3204344546" sldId="2157"/>
            <ac:picMk id="9" creationId="{CCCC7AFC-A05B-2B12-BC49-35BC5157D1A3}"/>
          </ac:picMkLst>
        </pc:picChg>
      </pc:sldChg>
      <pc:sldChg chg="del">
        <pc:chgData name="Sarasin, Elise" userId="051ede2b-3008-44c0-bb19-c9bb04b8c5c9" providerId="ADAL" clId="{97B5C01D-41EC-517B-9054-1C19EC229BF9}" dt="2025-09-01T17:30:20.046" v="45" actId="2696"/>
        <pc:sldMkLst>
          <pc:docMk/>
          <pc:sldMk cId="3870440679" sldId="2159"/>
        </pc:sldMkLst>
      </pc:sldChg>
      <pc:sldChg chg="addSp delSp modSp mod modAnim">
        <pc:chgData name="Sarasin, Elise" userId="051ede2b-3008-44c0-bb19-c9bb04b8c5c9" providerId="ADAL" clId="{97B5C01D-41EC-517B-9054-1C19EC229BF9}" dt="2025-09-01T17:42:20.327" v="141" actId="14100"/>
        <pc:sldMkLst>
          <pc:docMk/>
          <pc:sldMk cId="3723834709" sldId="2162"/>
        </pc:sldMkLst>
        <pc:spChg chg="add del">
          <ac:chgData name="Sarasin, Elise" userId="051ede2b-3008-44c0-bb19-c9bb04b8c5c9" providerId="ADAL" clId="{97B5C01D-41EC-517B-9054-1C19EC229BF9}" dt="2025-09-01T17:40:37.653" v="131" actId="22"/>
          <ac:spMkLst>
            <pc:docMk/>
            <pc:sldMk cId="3723834709" sldId="2162"/>
            <ac:spMk id="6" creationId="{4B3CEF6E-0896-5095-DC02-CDA7079054C3}"/>
          </ac:spMkLst>
        </pc:spChg>
        <pc:spChg chg="add mod">
          <ac:chgData name="Sarasin, Elise" userId="051ede2b-3008-44c0-bb19-c9bb04b8c5c9" providerId="ADAL" clId="{97B5C01D-41EC-517B-9054-1C19EC229BF9}" dt="2025-09-01T17:42:20.327" v="141" actId="14100"/>
          <ac:spMkLst>
            <pc:docMk/>
            <pc:sldMk cId="3723834709" sldId="2162"/>
            <ac:spMk id="7" creationId="{FC2194AD-AABF-C07A-DB5D-7F55DB6CBA30}"/>
          </ac:spMkLst>
        </pc:spChg>
        <pc:picChg chg="add mod">
          <ac:chgData name="Sarasin, Elise" userId="051ede2b-3008-44c0-bb19-c9bb04b8c5c9" providerId="ADAL" clId="{97B5C01D-41EC-517B-9054-1C19EC229BF9}" dt="2025-09-01T17:40:42.602" v="132"/>
          <ac:picMkLst>
            <pc:docMk/>
            <pc:sldMk cId="3723834709" sldId="2162"/>
            <ac:picMk id="8" creationId="{088ECC1F-1433-DF0B-A983-43304216C8AD}"/>
          </ac:picMkLst>
        </pc:picChg>
      </pc:sldChg>
      <pc:sldChg chg="del">
        <pc:chgData name="Sarasin, Elise" userId="051ede2b-3008-44c0-bb19-c9bb04b8c5c9" providerId="ADAL" clId="{97B5C01D-41EC-517B-9054-1C19EC229BF9}" dt="2025-09-01T17:26:27.766" v="21" actId="2696"/>
        <pc:sldMkLst>
          <pc:docMk/>
          <pc:sldMk cId="3323800131" sldId="2175"/>
        </pc:sldMkLst>
      </pc:sldChg>
      <pc:sldChg chg="del">
        <pc:chgData name="Sarasin, Elise" userId="051ede2b-3008-44c0-bb19-c9bb04b8c5c9" providerId="ADAL" clId="{97B5C01D-41EC-517B-9054-1C19EC229BF9}" dt="2025-09-01T17:30:20.046" v="45" actId="2696"/>
        <pc:sldMkLst>
          <pc:docMk/>
          <pc:sldMk cId="1871735383" sldId="2180"/>
        </pc:sldMkLst>
      </pc:sldChg>
      <pc:sldChg chg="del">
        <pc:chgData name="Sarasin, Elise" userId="051ede2b-3008-44c0-bb19-c9bb04b8c5c9" providerId="ADAL" clId="{97B5C01D-41EC-517B-9054-1C19EC229BF9}" dt="2025-09-01T17:30:20.046" v="45" actId="2696"/>
        <pc:sldMkLst>
          <pc:docMk/>
          <pc:sldMk cId="3416199415" sldId="2181"/>
        </pc:sldMkLst>
      </pc:sldChg>
      <pc:sldChg chg="del">
        <pc:chgData name="Sarasin, Elise" userId="051ede2b-3008-44c0-bb19-c9bb04b8c5c9" providerId="ADAL" clId="{97B5C01D-41EC-517B-9054-1C19EC229BF9}" dt="2025-09-01T17:30:20.046" v="45" actId="2696"/>
        <pc:sldMkLst>
          <pc:docMk/>
          <pc:sldMk cId="717234218" sldId="2182"/>
        </pc:sldMkLst>
      </pc:sldChg>
      <pc:sldChg chg="del">
        <pc:chgData name="Sarasin, Elise" userId="051ede2b-3008-44c0-bb19-c9bb04b8c5c9" providerId="ADAL" clId="{97B5C01D-41EC-517B-9054-1C19EC229BF9}" dt="2025-08-26T16:29:28.567" v="15" actId="2696"/>
        <pc:sldMkLst>
          <pc:docMk/>
          <pc:sldMk cId="3304428735" sldId="2299"/>
        </pc:sldMkLst>
      </pc:sldChg>
      <pc:sldChg chg="del">
        <pc:chgData name="Sarasin, Elise" userId="051ede2b-3008-44c0-bb19-c9bb04b8c5c9" providerId="ADAL" clId="{97B5C01D-41EC-517B-9054-1C19EC229BF9}" dt="2025-08-26T16:29:28.567" v="15" actId="2696"/>
        <pc:sldMkLst>
          <pc:docMk/>
          <pc:sldMk cId="4096036184" sldId="2312"/>
        </pc:sldMkLst>
      </pc:sldChg>
      <pc:sldChg chg="delSp mod delAnim">
        <pc:chgData name="Sarasin, Elise" userId="051ede2b-3008-44c0-bb19-c9bb04b8c5c9" providerId="ADAL" clId="{97B5C01D-41EC-517B-9054-1C19EC229BF9}" dt="2025-09-01T17:35:47.673" v="85" actId="478"/>
        <pc:sldMkLst>
          <pc:docMk/>
          <pc:sldMk cId="2023484230" sldId="2331"/>
        </pc:sldMkLst>
        <pc:spChg chg="del">
          <ac:chgData name="Sarasin, Elise" userId="051ede2b-3008-44c0-bb19-c9bb04b8c5c9" providerId="ADAL" clId="{97B5C01D-41EC-517B-9054-1C19EC229BF9}" dt="2025-09-01T17:35:46.796" v="84" actId="478"/>
          <ac:spMkLst>
            <pc:docMk/>
            <pc:sldMk cId="2023484230" sldId="2331"/>
            <ac:spMk id="3" creationId="{68D8AFC2-1380-CD6C-2777-595FC53C15E4}"/>
          </ac:spMkLst>
        </pc:spChg>
        <pc:picChg chg="del">
          <ac:chgData name="Sarasin, Elise" userId="051ede2b-3008-44c0-bb19-c9bb04b8c5c9" providerId="ADAL" clId="{97B5C01D-41EC-517B-9054-1C19EC229BF9}" dt="2025-09-01T17:35:47.673" v="85" actId="478"/>
          <ac:picMkLst>
            <pc:docMk/>
            <pc:sldMk cId="2023484230" sldId="2331"/>
            <ac:picMk id="5" creationId="{0CD28FC5-91A7-D642-320E-8961C19B6F0E}"/>
          </ac:picMkLst>
        </pc:picChg>
      </pc:sldChg>
      <pc:sldChg chg="add">
        <pc:chgData name="Sarasin, Elise" userId="051ede2b-3008-44c0-bb19-c9bb04b8c5c9" providerId="ADAL" clId="{97B5C01D-41EC-517B-9054-1C19EC229BF9}" dt="2025-08-26T16:29:16.439" v="14"/>
        <pc:sldMkLst>
          <pc:docMk/>
          <pc:sldMk cId="2348044384" sldId="2335"/>
        </pc:sldMkLst>
      </pc:sldChg>
      <pc:sldChg chg="del">
        <pc:chgData name="Sarasin, Elise" userId="051ede2b-3008-44c0-bb19-c9bb04b8c5c9" providerId="ADAL" clId="{97B5C01D-41EC-517B-9054-1C19EC229BF9}" dt="2025-08-26T16:29:28.567" v="15" actId="2696"/>
        <pc:sldMkLst>
          <pc:docMk/>
          <pc:sldMk cId="1001372945" sldId="2336"/>
        </pc:sldMkLst>
      </pc:sldChg>
      <pc:sldChg chg="add">
        <pc:chgData name="Sarasin, Elise" userId="051ede2b-3008-44c0-bb19-c9bb04b8c5c9" providerId="ADAL" clId="{97B5C01D-41EC-517B-9054-1C19EC229BF9}" dt="2025-08-26T16:29:16.439" v="14"/>
        <pc:sldMkLst>
          <pc:docMk/>
          <pc:sldMk cId="2681962495" sldId="2340"/>
        </pc:sldMkLst>
      </pc:sldChg>
      <pc:sldChg chg="del">
        <pc:chgData name="Sarasin, Elise" userId="051ede2b-3008-44c0-bb19-c9bb04b8c5c9" providerId="ADAL" clId="{97B5C01D-41EC-517B-9054-1C19EC229BF9}" dt="2025-08-26T16:31:15.634" v="17" actId="2696"/>
        <pc:sldMkLst>
          <pc:docMk/>
          <pc:sldMk cId="4113103023" sldId="2369"/>
        </pc:sldMkLst>
      </pc:sldChg>
      <pc:sldChg chg="del">
        <pc:chgData name="Sarasin, Elise" userId="051ede2b-3008-44c0-bb19-c9bb04b8c5c9" providerId="ADAL" clId="{97B5C01D-41EC-517B-9054-1C19EC229BF9}" dt="2025-08-26T16:29:28.567" v="15" actId="2696"/>
        <pc:sldMkLst>
          <pc:docMk/>
          <pc:sldMk cId="694490620" sldId="2370"/>
        </pc:sldMkLst>
      </pc:sldChg>
      <pc:sldChg chg="add">
        <pc:chgData name="Sarasin, Elise" userId="051ede2b-3008-44c0-bb19-c9bb04b8c5c9" providerId="ADAL" clId="{97B5C01D-41EC-517B-9054-1C19EC229BF9}" dt="2025-08-26T16:31:09.714" v="16"/>
        <pc:sldMkLst>
          <pc:docMk/>
          <pc:sldMk cId="2030527748" sldId="2370"/>
        </pc:sldMkLst>
      </pc:sldChg>
      <pc:sldChg chg="addSp modSp modAnim">
        <pc:chgData name="Sarasin, Elise" userId="051ede2b-3008-44c0-bb19-c9bb04b8c5c9" providerId="ADAL" clId="{97B5C01D-41EC-517B-9054-1C19EC229BF9}" dt="2025-09-01T17:27:03.564" v="22"/>
        <pc:sldMkLst>
          <pc:docMk/>
          <pc:sldMk cId="276283914" sldId="2373"/>
        </pc:sldMkLst>
        <pc:spChg chg="add mod">
          <ac:chgData name="Sarasin, Elise" userId="051ede2b-3008-44c0-bb19-c9bb04b8c5c9" providerId="ADAL" clId="{97B5C01D-41EC-517B-9054-1C19EC229BF9}" dt="2025-09-01T17:27:03.564" v="22"/>
          <ac:spMkLst>
            <pc:docMk/>
            <pc:sldMk cId="276283914" sldId="2373"/>
            <ac:spMk id="3" creationId="{AA1D24A9-6C38-F520-374A-84FBFAB809F0}"/>
          </ac:spMkLst>
        </pc:spChg>
        <pc:picChg chg="add mod">
          <ac:chgData name="Sarasin, Elise" userId="051ede2b-3008-44c0-bb19-c9bb04b8c5c9" providerId="ADAL" clId="{97B5C01D-41EC-517B-9054-1C19EC229BF9}" dt="2025-09-01T17:27:03.564" v="22"/>
          <ac:picMkLst>
            <pc:docMk/>
            <pc:sldMk cId="276283914" sldId="2373"/>
            <ac:picMk id="5" creationId="{2A13FF5F-A12B-A076-4226-FFB64CF14D92}"/>
          </ac:picMkLst>
        </pc:picChg>
      </pc:sldChg>
      <pc:sldChg chg="add">
        <pc:chgData name="Sarasin, Elise" userId="051ede2b-3008-44c0-bb19-c9bb04b8c5c9" providerId="ADAL" clId="{97B5C01D-41EC-517B-9054-1C19EC229BF9}" dt="2025-08-26T16:29:16.439" v="14"/>
        <pc:sldMkLst>
          <pc:docMk/>
          <pc:sldMk cId="280911263" sldId="2376"/>
        </pc:sldMkLst>
      </pc:sldChg>
      <pc:sldChg chg="add">
        <pc:chgData name="Sarasin, Elise" userId="051ede2b-3008-44c0-bb19-c9bb04b8c5c9" providerId="ADAL" clId="{97B5C01D-41EC-517B-9054-1C19EC229BF9}" dt="2025-08-26T16:29:16.439" v="14"/>
        <pc:sldMkLst>
          <pc:docMk/>
          <pc:sldMk cId="2644734939" sldId="2377"/>
        </pc:sldMkLst>
      </pc:sldChg>
      <pc:sldChg chg="add">
        <pc:chgData name="Sarasin, Elise" userId="051ede2b-3008-44c0-bb19-c9bb04b8c5c9" providerId="ADAL" clId="{97B5C01D-41EC-517B-9054-1C19EC229BF9}" dt="2025-08-26T16:29:16.439" v="14"/>
        <pc:sldMkLst>
          <pc:docMk/>
          <pc:sldMk cId="2334413226" sldId="2378"/>
        </pc:sldMkLst>
      </pc:sldChg>
      <pc:sldChg chg="add">
        <pc:chgData name="Sarasin, Elise" userId="051ede2b-3008-44c0-bb19-c9bb04b8c5c9" providerId="ADAL" clId="{97B5C01D-41EC-517B-9054-1C19EC229BF9}" dt="2025-08-26T16:29:16.439" v="14"/>
        <pc:sldMkLst>
          <pc:docMk/>
          <pc:sldMk cId="3180044751" sldId="2379"/>
        </pc:sldMkLst>
      </pc:sldChg>
      <pc:sldChg chg="add">
        <pc:chgData name="Sarasin, Elise" userId="051ede2b-3008-44c0-bb19-c9bb04b8c5c9" providerId="ADAL" clId="{97B5C01D-41EC-517B-9054-1C19EC229BF9}" dt="2025-08-26T16:29:16.439" v="14"/>
        <pc:sldMkLst>
          <pc:docMk/>
          <pc:sldMk cId="4207868863" sldId="2380"/>
        </pc:sldMkLst>
      </pc:sldChg>
    </pc:docChg>
  </pc:docChgLst>
  <pc:docChgLst>
    <pc:chgData name="Sarasin, Elise" userId="051ede2b-3008-44c0-bb19-c9bb04b8c5c9" providerId="ADAL" clId="{BAD197F7-B9BF-4033-93EB-4891FEB179C4}"/>
    <pc:docChg chg="undo custSel addSld delSld modSld sldOrd modSection">
      <pc:chgData name="Sarasin, Elise" userId="051ede2b-3008-44c0-bb19-c9bb04b8c5c9" providerId="ADAL" clId="{BAD197F7-B9BF-4033-93EB-4891FEB179C4}" dt="2025-08-25T18:07:38.054" v="424" actId="20577"/>
      <pc:docMkLst>
        <pc:docMk/>
      </pc:docMkLst>
      <pc:sldChg chg="modSp mod">
        <pc:chgData name="Sarasin, Elise" userId="051ede2b-3008-44c0-bb19-c9bb04b8c5c9" providerId="ADAL" clId="{BAD197F7-B9BF-4033-93EB-4891FEB179C4}" dt="2025-08-25T16:54:30.100" v="294" actId="208"/>
        <pc:sldMkLst>
          <pc:docMk/>
          <pc:sldMk cId="1222509459" sldId="258"/>
        </pc:sldMkLst>
        <pc:picChg chg="mod modCrop">
          <ac:chgData name="Sarasin, Elise" userId="051ede2b-3008-44c0-bb19-c9bb04b8c5c9" providerId="ADAL" clId="{BAD197F7-B9BF-4033-93EB-4891FEB179C4}" dt="2025-08-25T16:54:30.100" v="294" actId="208"/>
          <ac:picMkLst>
            <pc:docMk/>
            <pc:sldMk cId="1222509459" sldId="258"/>
            <ac:picMk id="21" creationId="{413C91BF-D92A-3D88-EE2B-8CE2970CAFCE}"/>
          </ac:picMkLst>
        </pc:picChg>
      </pc:sldChg>
      <pc:sldChg chg="delSp modSp mod">
        <pc:chgData name="Sarasin, Elise" userId="051ede2b-3008-44c0-bb19-c9bb04b8c5c9" providerId="ADAL" clId="{BAD197F7-B9BF-4033-93EB-4891FEB179C4}" dt="2025-08-25T16:39:02.521" v="168" actId="478"/>
        <pc:sldMkLst>
          <pc:docMk/>
          <pc:sldMk cId="915396111" sldId="337"/>
        </pc:sldMkLst>
      </pc:sldChg>
      <pc:sldChg chg="del">
        <pc:chgData name="Sarasin, Elise" userId="051ede2b-3008-44c0-bb19-c9bb04b8c5c9" providerId="ADAL" clId="{BAD197F7-B9BF-4033-93EB-4891FEB179C4}" dt="2025-08-25T16:59:16.411" v="299" actId="2696"/>
        <pc:sldMkLst>
          <pc:docMk/>
          <pc:sldMk cId="4088284866" sldId="1129"/>
        </pc:sldMkLst>
      </pc:sldChg>
      <pc:sldChg chg="del">
        <pc:chgData name="Sarasin, Elise" userId="051ede2b-3008-44c0-bb19-c9bb04b8c5c9" providerId="ADAL" clId="{BAD197F7-B9BF-4033-93EB-4891FEB179C4}" dt="2025-08-25T16:59:16.411" v="299" actId="2696"/>
        <pc:sldMkLst>
          <pc:docMk/>
          <pc:sldMk cId="3958504117" sldId="1130"/>
        </pc:sldMkLst>
      </pc:sldChg>
      <pc:sldChg chg="del">
        <pc:chgData name="Sarasin, Elise" userId="051ede2b-3008-44c0-bb19-c9bb04b8c5c9" providerId="ADAL" clId="{BAD197F7-B9BF-4033-93EB-4891FEB179C4}" dt="2025-08-25T16:59:21.444" v="300" actId="2696"/>
        <pc:sldMkLst>
          <pc:docMk/>
          <pc:sldMk cId="1957697153" sldId="1137"/>
        </pc:sldMkLst>
      </pc:sldChg>
      <pc:sldChg chg="add del">
        <pc:chgData name="Sarasin, Elise" userId="051ede2b-3008-44c0-bb19-c9bb04b8c5c9" providerId="ADAL" clId="{BAD197F7-B9BF-4033-93EB-4891FEB179C4}" dt="2025-08-25T16:32:08.389" v="7"/>
        <pc:sldMkLst>
          <pc:docMk/>
          <pc:sldMk cId="2937838435" sldId="1316"/>
        </pc:sldMkLst>
      </pc:sldChg>
      <pc:sldChg chg="del">
        <pc:chgData name="Sarasin, Elise" userId="051ede2b-3008-44c0-bb19-c9bb04b8c5c9" providerId="ADAL" clId="{BAD197F7-B9BF-4033-93EB-4891FEB179C4}" dt="2025-08-25T16:51:13.261" v="254" actId="2696"/>
        <pc:sldMkLst>
          <pc:docMk/>
          <pc:sldMk cId="4149186321" sldId="1523"/>
        </pc:sldMkLst>
      </pc:sldChg>
      <pc:sldChg chg="modSp add del mod">
        <pc:chgData name="Sarasin, Elise" userId="051ede2b-3008-44c0-bb19-c9bb04b8c5c9" providerId="ADAL" clId="{BAD197F7-B9BF-4033-93EB-4891FEB179C4}" dt="2025-08-25T16:53:11.295" v="285" actId="20577"/>
        <pc:sldMkLst>
          <pc:docMk/>
          <pc:sldMk cId="4274574129" sldId="1678"/>
        </pc:sldMkLst>
        <pc:spChg chg="mod">
          <ac:chgData name="Sarasin, Elise" userId="051ede2b-3008-44c0-bb19-c9bb04b8c5c9" providerId="ADAL" clId="{BAD197F7-B9BF-4033-93EB-4891FEB179C4}" dt="2025-08-25T16:53:11.295" v="285" actId="20577"/>
          <ac:spMkLst>
            <pc:docMk/>
            <pc:sldMk cId="4274574129" sldId="1678"/>
            <ac:spMk id="2" creationId="{1D11668C-697D-4C8F-D134-14F5C14AE58B}"/>
          </ac:spMkLst>
        </pc:spChg>
      </pc:sldChg>
      <pc:sldChg chg="addSp modSp mod">
        <pc:chgData name="Sarasin, Elise" userId="051ede2b-3008-44c0-bb19-c9bb04b8c5c9" providerId="ADAL" clId="{BAD197F7-B9BF-4033-93EB-4891FEB179C4}" dt="2025-08-25T18:04:21.250" v="420" actId="20577"/>
        <pc:sldMkLst>
          <pc:docMk/>
          <pc:sldMk cId="3988406604" sldId="1826"/>
        </pc:sldMkLst>
      </pc:sldChg>
      <pc:sldChg chg="del mod modShow">
        <pc:chgData name="Sarasin, Elise" userId="051ede2b-3008-44c0-bb19-c9bb04b8c5c9" providerId="ADAL" clId="{BAD197F7-B9BF-4033-93EB-4891FEB179C4}" dt="2025-08-25T16:36:08.340" v="64" actId="2696"/>
        <pc:sldMkLst>
          <pc:docMk/>
          <pc:sldMk cId="3761957924" sldId="1841"/>
        </pc:sldMkLst>
      </pc:sldChg>
      <pc:sldChg chg="modSp mod">
        <pc:chgData name="Sarasin, Elise" userId="051ede2b-3008-44c0-bb19-c9bb04b8c5c9" providerId="ADAL" clId="{BAD197F7-B9BF-4033-93EB-4891FEB179C4}" dt="2025-08-25T16:31:53.758" v="6" actId="20577"/>
        <pc:sldMkLst>
          <pc:docMk/>
          <pc:sldMk cId="1096259455" sldId="1914"/>
        </pc:sldMkLst>
        <pc:spChg chg="mod">
          <ac:chgData name="Sarasin, Elise" userId="051ede2b-3008-44c0-bb19-c9bb04b8c5c9" providerId="ADAL" clId="{BAD197F7-B9BF-4033-93EB-4891FEB179C4}" dt="2025-08-25T16:31:53.758" v="6" actId="20577"/>
          <ac:spMkLst>
            <pc:docMk/>
            <pc:sldMk cId="1096259455" sldId="1914"/>
            <ac:spMk id="3" creationId="{5A566965-2075-4DCB-AE1F-BE391667D1F1}"/>
          </ac:spMkLst>
        </pc:spChg>
      </pc:sldChg>
      <pc:sldChg chg="del mod modShow">
        <pc:chgData name="Sarasin, Elise" userId="051ede2b-3008-44c0-bb19-c9bb04b8c5c9" providerId="ADAL" clId="{BAD197F7-B9BF-4033-93EB-4891FEB179C4}" dt="2025-08-25T16:36:08.340" v="64" actId="2696"/>
        <pc:sldMkLst>
          <pc:docMk/>
          <pc:sldMk cId="186056612" sldId="1924"/>
        </pc:sldMkLst>
      </pc:sldChg>
      <pc:sldChg chg="del mod modShow">
        <pc:chgData name="Sarasin, Elise" userId="051ede2b-3008-44c0-bb19-c9bb04b8c5c9" providerId="ADAL" clId="{BAD197F7-B9BF-4033-93EB-4891FEB179C4}" dt="2025-08-25T16:36:08.340" v="64" actId="2696"/>
        <pc:sldMkLst>
          <pc:docMk/>
          <pc:sldMk cId="2907856190" sldId="1929"/>
        </pc:sldMkLst>
      </pc:sldChg>
      <pc:sldChg chg="del mod modShow">
        <pc:chgData name="Sarasin, Elise" userId="051ede2b-3008-44c0-bb19-c9bb04b8c5c9" providerId="ADAL" clId="{BAD197F7-B9BF-4033-93EB-4891FEB179C4}" dt="2025-08-25T16:37:05.644" v="67" actId="2696"/>
        <pc:sldMkLst>
          <pc:docMk/>
          <pc:sldMk cId="2827287498" sldId="1935"/>
        </pc:sldMkLst>
      </pc:sldChg>
      <pc:sldChg chg="add ord">
        <pc:chgData name="Sarasin, Elise" userId="051ede2b-3008-44c0-bb19-c9bb04b8c5c9" providerId="ADAL" clId="{BAD197F7-B9BF-4033-93EB-4891FEB179C4}" dt="2025-08-25T16:33:27.012" v="20"/>
        <pc:sldMkLst>
          <pc:docMk/>
          <pc:sldMk cId="1374623921" sldId="1936"/>
        </pc:sldMkLst>
      </pc:sldChg>
      <pc:sldChg chg="del">
        <pc:chgData name="Sarasin, Elise" userId="051ede2b-3008-44c0-bb19-c9bb04b8c5c9" providerId="ADAL" clId="{BAD197F7-B9BF-4033-93EB-4891FEB179C4}" dt="2025-08-25T16:56:24.840" v="297" actId="2696"/>
        <pc:sldMkLst>
          <pc:docMk/>
          <pc:sldMk cId="453429982" sldId="1939"/>
        </pc:sldMkLst>
      </pc:sldChg>
      <pc:sldChg chg="del">
        <pc:chgData name="Sarasin, Elise" userId="051ede2b-3008-44c0-bb19-c9bb04b8c5c9" providerId="ADAL" clId="{BAD197F7-B9BF-4033-93EB-4891FEB179C4}" dt="2025-08-25T16:56:24.840" v="297" actId="2696"/>
        <pc:sldMkLst>
          <pc:docMk/>
          <pc:sldMk cId="2452288805" sldId="1940"/>
        </pc:sldMkLst>
      </pc:sldChg>
      <pc:sldChg chg="del mod modShow">
        <pc:chgData name="Sarasin, Elise" userId="051ede2b-3008-44c0-bb19-c9bb04b8c5c9" providerId="ADAL" clId="{BAD197F7-B9BF-4033-93EB-4891FEB179C4}" dt="2025-08-25T16:36:08.340" v="64" actId="2696"/>
        <pc:sldMkLst>
          <pc:docMk/>
          <pc:sldMk cId="1097141549" sldId="1946"/>
        </pc:sldMkLst>
      </pc:sldChg>
      <pc:sldChg chg="del mod modShow">
        <pc:chgData name="Sarasin, Elise" userId="051ede2b-3008-44c0-bb19-c9bb04b8c5c9" providerId="ADAL" clId="{BAD197F7-B9BF-4033-93EB-4891FEB179C4}" dt="2025-08-25T16:36:08.340" v="64" actId="2696"/>
        <pc:sldMkLst>
          <pc:docMk/>
          <pc:sldMk cId="1353025288" sldId="1947"/>
        </pc:sldMkLst>
      </pc:sldChg>
      <pc:sldChg chg="del mod modShow">
        <pc:chgData name="Sarasin, Elise" userId="051ede2b-3008-44c0-bb19-c9bb04b8c5c9" providerId="ADAL" clId="{BAD197F7-B9BF-4033-93EB-4891FEB179C4}" dt="2025-08-25T16:36:08.340" v="64" actId="2696"/>
        <pc:sldMkLst>
          <pc:docMk/>
          <pc:sldMk cId="1219460740" sldId="1951"/>
        </pc:sldMkLst>
      </pc:sldChg>
      <pc:sldChg chg="del mod ord modShow">
        <pc:chgData name="Sarasin, Elise" userId="051ede2b-3008-44c0-bb19-c9bb04b8c5c9" providerId="ADAL" clId="{BAD197F7-B9BF-4033-93EB-4891FEB179C4}" dt="2025-08-25T16:35:17.237" v="57" actId="2696"/>
        <pc:sldMkLst>
          <pc:docMk/>
          <pc:sldMk cId="2653690524" sldId="1952"/>
        </pc:sldMkLst>
      </pc:sldChg>
      <pc:sldChg chg="del mod modShow">
        <pc:chgData name="Sarasin, Elise" userId="051ede2b-3008-44c0-bb19-c9bb04b8c5c9" providerId="ADAL" clId="{BAD197F7-B9BF-4033-93EB-4891FEB179C4}" dt="2025-08-25T16:37:05.644" v="67" actId="2696"/>
        <pc:sldMkLst>
          <pc:docMk/>
          <pc:sldMk cId="2574360009" sldId="1953"/>
        </pc:sldMkLst>
      </pc:sldChg>
      <pc:sldChg chg="del mod modShow">
        <pc:chgData name="Sarasin, Elise" userId="051ede2b-3008-44c0-bb19-c9bb04b8c5c9" providerId="ADAL" clId="{BAD197F7-B9BF-4033-93EB-4891FEB179C4}" dt="2025-08-25T16:36:08.340" v="64" actId="2696"/>
        <pc:sldMkLst>
          <pc:docMk/>
          <pc:sldMk cId="2627314331" sldId="1954"/>
        </pc:sldMkLst>
      </pc:sldChg>
      <pc:sldChg chg="del mod modShow">
        <pc:chgData name="Sarasin, Elise" userId="051ede2b-3008-44c0-bb19-c9bb04b8c5c9" providerId="ADAL" clId="{BAD197F7-B9BF-4033-93EB-4891FEB179C4}" dt="2025-08-25T16:36:08.340" v="64" actId="2696"/>
        <pc:sldMkLst>
          <pc:docMk/>
          <pc:sldMk cId="166257003" sldId="1955"/>
        </pc:sldMkLst>
      </pc:sldChg>
      <pc:sldChg chg="del mod ord modShow">
        <pc:chgData name="Sarasin, Elise" userId="051ede2b-3008-44c0-bb19-c9bb04b8c5c9" providerId="ADAL" clId="{BAD197F7-B9BF-4033-93EB-4891FEB179C4}" dt="2025-08-25T16:35:50.782" v="63" actId="2696"/>
        <pc:sldMkLst>
          <pc:docMk/>
          <pc:sldMk cId="1214318063" sldId="1956"/>
        </pc:sldMkLst>
      </pc:sldChg>
      <pc:sldChg chg="del mod modShow">
        <pc:chgData name="Sarasin, Elise" userId="051ede2b-3008-44c0-bb19-c9bb04b8c5c9" providerId="ADAL" clId="{BAD197F7-B9BF-4033-93EB-4891FEB179C4}" dt="2025-08-25T16:37:05.644" v="67" actId="2696"/>
        <pc:sldMkLst>
          <pc:docMk/>
          <pc:sldMk cId="507879898" sldId="1957"/>
        </pc:sldMkLst>
      </pc:sldChg>
      <pc:sldChg chg="del">
        <pc:chgData name="Sarasin, Elise" userId="051ede2b-3008-44c0-bb19-c9bb04b8c5c9" providerId="ADAL" clId="{BAD197F7-B9BF-4033-93EB-4891FEB179C4}" dt="2025-08-25T16:56:28.007" v="298" actId="2696"/>
        <pc:sldMkLst>
          <pc:docMk/>
          <pc:sldMk cId="32161051" sldId="1961"/>
        </pc:sldMkLst>
      </pc:sldChg>
      <pc:sldChg chg="del">
        <pc:chgData name="Sarasin, Elise" userId="051ede2b-3008-44c0-bb19-c9bb04b8c5c9" providerId="ADAL" clId="{BAD197F7-B9BF-4033-93EB-4891FEB179C4}" dt="2025-08-25T17:02:12.036" v="304" actId="2696"/>
        <pc:sldMkLst>
          <pc:docMk/>
          <pc:sldMk cId="1977536567" sldId="2003"/>
        </pc:sldMkLst>
      </pc:sldChg>
      <pc:sldChg chg="del">
        <pc:chgData name="Sarasin, Elise" userId="051ede2b-3008-44c0-bb19-c9bb04b8c5c9" providerId="ADAL" clId="{BAD197F7-B9BF-4033-93EB-4891FEB179C4}" dt="2025-08-25T16:53:16.571" v="286" actId="2696"/>
        <pc:sldMkLst>
          <pc:docMk/>
          <pc:sldMk cId="4001378712" sldId="2040"/>
        </pc:sldMkLst>
      </pc:sldChg>
      <pc:sldChg chg="delSp modSp mod">
        <pc:chgData name="Sarasin, Elise" userId="051ede2b-3008-44c0-bb19-c9bb04b8c5c9" providerId="ADAL" clId="{BAD197F7-B9BF-4033-93EB-4891FEB179C4}" dt="2025-08-25T17:04:23.640" v="367" actId="1076"/>
        <pc:sldMkLst>
          <pc:docMk/>
          <pc:sldMk cId="1050942835" sldId="2090"/>
        </pc:sldMkLst>
        <pc:graphicFrameChg chg="modGraphic">
          <ac:chgData name="Sarasin, Elise" userId="051ede2b-3008-44c0-bb19-c9bb04b8c5c9" providerId="ADAL" clId="{BAD197F7-B9BF-4033-93EB-4891FEB179C4}" dt="2025-08-25T17:04:13.678" v="363" actId="2166"/>
          <ac:graphicFrameMkLst>
            <pc:docMk/>
            <pc:sldMk cId="1050942835" sldId="2090"/>
            <ac:graphicFrameMk id="4" creationId="{F4899510-78AE-2214-EB07-27CF889B9A29}"/>
          </ac:graphicFrameMkLst>
        </pc:graphicFrameChg>
        <pc:picChg chg="mod">
          <ac:chgData name="Sarasin, Elise" userId="051ede2b-3008-44c0-bb19-c9bb04b8c5c9" providerId="ADAL" clId="{BAD197F7-B9BF-4033-93EB-4891FEB179C4}" dt="2025-08-25T17:04:21.562" v="366" actId="1076"/>
          <ac:picMkLst>
            <pc:docMk/>
            <pc:sldMk cId="1050942835" sldId="2090"/>
            <ac:picMk id="3" creationId="{F1E5252A-BA4C-AE37-7C77-720F67D84EDE}"/>
          </ac:picMkLst>
        </pc:picChg>
        <pc:picChg chg="mod">
          <ac:chgData name="Sarasin, Elise" userId="051ede2b-3008-44c0-bb19-c9bb04b8c5c9" providerId="ADAL" clId="{BAD197F7-B9BF-4033-93EB-4891FEB179C4}" dt="2025-08-25T17:03:48.352" v="340" actId="14826"/>
          <ac:picMkLst>
            <pc:docMk/>
            <pc:sldMk cId="1050942835" sldId="2090"/>
            <ac:picMk id="5" creationId="{B9DFC339-F54E-869C-0A24-98766D585557}"/>
          </ac:picMkLst>
        </pc:picChg>
        <pc:picChg chg="mod">
          <ac:chgData name="Sarasin, Elise" userId="051ede2b-3008-44c0-bb19-c9bb04b8c5c9" providerId="ADAL" clId="{BAD197F7-B9BF-4033-93EB-4891FEB179C4}" dt="2025-08-25T17:04:23.640" v="367" actId="1076"/>
          <ac:picMkLst>
            <pc:docMk/>
            <pc:sldMk cId="1050942835" sldId="2090"/>
            <ac:picMk id="8" creationId="{BDB5B07C-BE86-487A-FD88-8CC37D4F961A}"/>
          </ac:picMkLst>
        </pc:picChg>
        <pc:picChg chg="mod">
          <ac:chgData name="Sarasin, Elise" userId="051ede2b-3008-44c0-bb19-c9bb04b8c5c9" providerId="ADAL" clId="{BAD197F7-B9BF-4033-93EB-4891FEB179C4}" dt="2025-08-25T17:04:19.961" v="365" actId="1076"/>
          <ac:picMkLst>
            <pc:docMk/>
            <pc:sldMk cId="1050942835" sldId="2090"/>
            <ac:picMk id="17" creationId="{2F6E7DEF-4651-E7D1-B4AD-E1751DD47FDE}"/>
          </ac:picMkLst>
        </pc:picChg>
        <pc:picChg chg="mod">
          <ac:chgData name="Sarasin, Elise" userId="051ede2b-3008-44c0-bb19-c9bb04b8c5c9" providerId="ADAL" clId="{BAD197F7-B9BF-4033-93EB-4891FEB179C4}" dt="2025-08-25T17:03:05.249" v="305" actId="14826"/>
          <ac:picMkLst>
            <pc:docMk/>
            <pc:sldMk cId="1050942835" sldId="2090"/>
            <ac:picMk id="1026" creationId="{302895E1-B423-ADE4-3B16-39A533C82CBC}"/>
          </ac:picMkLst>
        </pc:picChg>
      </pc:sldChg>
      <pc:sldChg chg="mod modShow">
        <pc:chgData name="Sarasin, Elise" userId="051ede2b-3008-44c0-bb19-c9bb04b8c5c9" providerId="ADAL" clId="{BAD197F7-B9BF-4033-93EB-4891FEB179C4}" dt="2025-08-25T16:55:54.595" v="295" actId="729"/>
        <pc:sldMkLst>
          <pc:docMk/>
          <pc:sldMk cId="1634818144" sldId="2102"/>
        </pc:sldMkLst>
      </pc:sldChg>
      <pc:sldChg chg="addSp modSp mod ord modShow">
        <pc:chgData name="Sarasin, Elise" userId="051ede2b-3008-44c0-bb19-c9bb04b8c5c9" providerId="ADAL" clId="{BAD197F7-B9BF-4033-93EB-4891FEB179C4}" dt="2025-08-25T16:34:51.425" v="54" actId="729"/>
        <pc:sldMkLst>
          <pc:docMk/>
          <pc:sldMk cId="3713359631" sldId="2103"/>
        </pc:sldMkLst>
      </pc:sldChg>
      <pc:sldChg chg="modSp">
        <pc:chgData name="Sarasin, Elise" userId="051ede2b-3008-44c0-bb19-c9bb04b8c5c9" providerId="ADAL" clId="{BAD197F7-B9BF-4033-93EB-4891FEB179C4}" dt="2025-08-25T18:07:38.054" v="424" actId="20577"/>
        <pc:sldMkLst>
          <pc:docMk/>
          <pc:sldMk cId="2911983445" sldId="2107"/>
        </pc:sldMkLst>
        <pc:spChg chg="mod">
          <ac:chgData name="Sarasin, Elise" userId="051ede2b-3008-44c0-bb19-c9bb04b8c5c9" providerId="ADAL" clId="{BAD197F7-B9BF-4033-93EB-4891FEB179C4}" dt="2025-08-25T18:07:36.231" v="423" actId="20577"/>
          <ac:spMkLst>
            <pc:docMk/>
            <pc:sldMk cId="2911983445" sldId="2107"/>
            <ac:spMk id="8" creationId="{1EFFF7FF-FD56-970F-A229-BAB549F2E550}"/>
          </ac:spMkLst>
        </pc:spChg>
        <pc:spChg chg="mod">
          <ac:chgData name="Sarasin, Elise" userId="051ede2b-3008-44c0-bb19-c9bb04b8c5c9" providerId="ADAL" clId="{BAD197F7-B9BF-4033-93EB-4891FEB179C4}" dt="2025-08-25T18:07:38.054" v="424" actId="20577"/>
          <ac:spMkLst>
            <pc:docMk/>
            <pc:sldMk cId="2911983445" sldId="2107"/>
            <ac:spMk id="11" creationId="{979A2B24-96F5-7BC6-F299-449D89129DDD}"/>
          </ac:spMkLst>
        </pc:spChg>
      </pc:sldChg>
      <pc:sldChg chg="addSp modSp mod">
        <pc:chgData name="Sarasin, Elise" userId="051ede2b-3008-44c0-bb19-c9bb04b8c5c9" providerId="ADAL" clId="{BAD197F7-B9BF-4033-93EB-4891FEB179C4}" dt="2025-08-25T16:39:38.375" v="190" actId="20577"/>
        <pc:sldMkLst>
          <pc:docMk/>
          <pc:sldMk cId="4264968945" sldId="2117"/>
        </pc:sldMkLst>
      </pc:sldChg>
      <pc:sldChg chg="modAnim">
        <pc:chgData name="Sarasin, Elise" userId="051ede2b-3008-44c0-bb19-c9bb04b8c5c9" providerId="ADAL" clId="{BAD197F7-B9BF-4033-93EB-4891FEB179C4}" dt="2025-08-25T18:05:49.119" v="421"/>
        <pc:sldMkLst>
          <pc:docMk/>
          <pc:sldMk cId="2630709159" sldId="2121"/>
        </pc:sldMkLst>
      </pc:sldChg>
      <pc:sldChg chg="modSp">
        <pc:chgData name="Sarasin, Elise" userId="051ede2b-3008-44c0-bb19-c9bb04b8c5c9" providerId="ADAL" clId="{BAD197F7-B9BF-4033-93EB-4891FEB179C4}" dt="2025-08-25T16:41:34.903" v="191" actId="14826"/>
        <pc:sldMkLst>
          <pc:docMk/>
          <pc:sldMk cId="3959778076" sldId="2124"/>
        </pc:sldMkLst>
        <pc:picChg chg="mod">
          <ac:chgData name="Sarasin, Elise" userId="051ede2b-3008-44c0-bb19-c9bb04b8c5c9" providerId="ADAL" clId="{BAD197F7-B9BF-4033-93EB-4891FEB179C4}" dt="2025-08-25T16:41:34.903" v="191" actId="14826"/>
          <ac:picMkLst>
            <pc:docMk/>
            <pc:sldMk cId="3959778076" sldId="2124"/>
            <ac:picMk id="2050" creationId="{AAFDFFDA-482A-66E8-7275-1F0518151284}"/>
          </ac:picMkLst>
        </pc:picChg>
      </pc:sldChg>
      <pc:sldChg chg="del">
        <pc:chgData name="Sarasin, Elise" userId="051ede2b-3008-44c0-bb19-c9bb04b8c5c9" providerId="ADAL" clId="{BAD197F7-B9BF-4033-93EB-4891FEB179C4}" dt="2025-08-25T16:51:26.905" v="255" actId="2696"/>
        <pc:sldMkLst>
          <pc:docMk/>
          <pc:sldMk cId="2943280652" sldId="2132"/>
        </pc:sldMkLst>
      </pc:sldChg>
      <pc:sldChg chg="del">
        <pc:chgData name="Sarasin, Elise" userId="051ede2b-3008-44c0-bb19-c9bb04b8c5c9" providerId="ADAL" clId="{BAD197F7-B9BF-4033-93EB-4891FEB179C4}" dt="2025-08-25T16:51:26.905" v="255" actId="2696"/>
        <pc:sldMkLst>
          <pc:docMk/>
          <pc:sldMk cId="630501669" sldId="2133"/>
        </pc:sldMkLst>
      </pc:sldChg>
      <pc:sldChg chg="modSp add del modAnim">
        <pc:chgData name="Sarasin, Elise" userId="051ede2b-3008-44c0-bb19-c9bb04b8c5c9" providerId="ADAL" clId="{BAD197F7-B9BF-4033-93EB-4891FEB179C4}" dt="2025-08-25T18:06:11.184" v="422"/>
        <pc:sldMkLst>
          <pc:docMk/>
          <pc:sldMk cId="3446909249" sldId="2150"/>
        </pc:sldMkLst>
        <pc:picChg chg="mod">
          <ac:chgData name="Sarasin, Elise" userId="051ede2b-3008-44c0-bb19-c9bb04b8c5c9" providerId="ADAL" clId="{BAD197F7-B9BF-4033-93EB-4891FEB179C4}" dt="2025-08-25T16:44:55.855" v="194" actId="14826"/>
          <ac:picMkLst>
            <pc:docMk/>
            <pc:sldMk cId="3446909249" sldId="2150"/>
            <ac:picMk id="6" creationId="{D8ED16BD-AB47-E003-E33D-C2F3B99A1142}"/>
          </ac:picMkLst>
        </pc:picChg>
      </pc:sldChg>
      <pc:sldChg chg="addSp delSp modSp mod delAnim">
        <pc:chgData name="Sarasin, Elise" userId="051ede2b-3008-44c0-bb19-c9bb04b8c5c9" providerId="ADAL" clId="{BAD197F7-B9BF-4033-93EB-4891FEB179C4}" dt="2025-08-25T16:46:02.884" v="203" actId="14100"/>
        <pc:sldMkLst>
          <pc:docMk/>
          <pc:sldMk cId="2422355516" sldId="2154"/>
        </pc:sldMkLst>
        <pc:picChg chg="add mod">
          <ac:chgData name="Sarasin, Elise" userId="051ede2b-3008-44c0-bb19-c9bb04b8c5c9" providerId="ADAL" clId="{BAD197F7-B9BF-4033-93EB-4891FEB179C4}" dt="2025-08-25T16:46:02.884" v="203" actId="14100"/>
          <ac:picMkLst>
            <pc:docMk/>
            <pc:sldMk cId="2422355516" sldId="2154"/>
            <ac:picMk id="3" creationId="{55CD040E-6E5B-5814-80E7-CEEFA6504AC1}"/>
          </ac:picMkLst>
        </pc:picChg>
        <pc:picChg chg="add mod">
          <ac:chgData name="Sarasin, Elise" userId="051ede2b-3008-44c0-bb19-c9bb04b8c5c9" providerId="ADAL" clId="{BAD197F7-B9BF-4033-93EB-4891FEB179C4}" dt="2025-08-25T16:46:02.884" v="203" actId="14100"/>
          <ac:picMkLst>
            <pc:docMk/>
            <pc:sldMk cId="2422355516" sldId="2154"/>
            <ac:picMk id="10" creationId="{43EDE38B-840F-4208-8DC9-92C387BCA666}"/>
          </ac:picMkLst>
        </pc:picChg>
        <pc:picChg chg="add mod">
          <ac:chgData name="Sarasin, Elise" userId="051ede2b-3008-44c0-bb19-c9bb04b8c5c9" providerId="ADAL" clId="{BAD197F7-B9BF-4033-93EB-4891FEB179C4}" dt="2025-08-25T16:46:02.884" v="203" actId="14100"/>
          <ac:picMkLst>
            <pc:docMk/>
            <pc:sldMk cId="2422355516" sldId="2154"/>
            <ac:picMk id="11" creationId="{ACD877D9-58E9-76EA-BE70-EA2412CD3608}"/>
          </ac:picMkLst>
        </pc:picChg>
      </pc:sldChg>
      <pc:sldChg chg="del">
        <pc:chgData name="Sarasin, Elise" userId="051ede2b-3008-44c0-bb19-c9bb04b8c5c9" providerId="ADAL" clId="{BAD197F7-B9BF-4033-93EB-4891FEB179C4}" dt="2025-08-25T16:47:00.721" v="204" actId="2696"/>
        <pc:sldMkLst>
          <pc:docMk/>
          <pc:sldMk cId="4044858872" sldId="2155"/>
        </pc:sldMkLst>
      </pc:sldChg>
      <pc:sldChg chg="del">
        <pc:chgData name="Sarasin, Elise" userId="051ede2b-3008-44c0-bb19-c9bb04b8c5c9" providerId="ADAL" clId="{BAD197F7-B9BF-4033-93EB-4891FEB179C4}" dt="2025-08-25T16:47:00.721" v="204" actId="2696"/>
        <pc:sldMkLst>
          <pc:docMk/>
          <pc:sldMk cId="2702704931" sldId="2156"/>
        </pc:sldMkLst>
      </pc:sldChg>
      <pc:sldChg chg="addSp delSp modSp mod">
        <pc:chgData name="Sarasin, Elise" userId="051ede2b-3008-44c0-bb19-c9bb04b8c5c9" providerId="ADAL" clId="{BAD197F7-B9BF-4033-93EB-4891FEB179C4}" dt="2025-08-25T18:02:16.612" v="370" actId="6549"/>
        <pc:sldMkLst>
          <pc:docMk/>
          <pc:sldMk cId="3870440679" sldId="2159"/>
        </pc:sldMkLst>
      </pc:sldChg>
      <pc:sldChg chg="del">
        <pc:chgData name="Sarasin, Elise" userId="051ede2b-3008-44c0-bb19-c9bb04b8c5c9" providerId="ADAL" clId="{BAD197F7-B9BF-4033-93EB-4891FEB179C4}" dt="2025-08-25T16:59:41.489" v="301" actId="2696"/>
        <pc:sldMkLst>
          <pc:docMk/>
          <pc:sldMk cId="3661751489" sldId="2160"/>
        </pc:sldMkLst>
      </pc:sldChg>
      <pc:sldChg chg="del">
        <pc:chgData name="Sarasin, Elise" userId="051ede2b-3008-44c0-bb19-c9bb04b8c5c9" providerId="ADAL" clId="{BAD197F7-B9BF-4033-93EB-4891FEB179C4}" dt="2025-08-25T16:59:41.489" v="301" actId="2696"/>
        <pc:sldMkLst>
          <pc:docMk/>
          <pc:sldMk cId="3495319865" sldId="2166"/>
        </pc:sldMkLst>
      </pc:sldChg>
      <pc:sldChg chg="del">
        <pc:chgData name="Sarasin, Elise" userId="051ede2b-3008-44c0-bb19-c9bb04b8c5c9" providerId="ADAL" clId="{BAD197F7-B9BF-4033-93EB-4891FEB179C4}" dt="2025-08-25T16:59:41.489" v="301" actId="2696"/>
        <pc:sldMkLst>
          <pc:docMk/>
          <pc:sldMk cId="1370131462" sldId="2167"/>
        </pc:sldMkLst>
      </pc:sldChg>
      <pc:sldChg chg="addSp modSp mod ord modShow">
        <pc:chgData name="Sarasin, Elise" userId="051ede2b-3008-44c0-bb19-c9bb04b8c5c9" providerId="ADAL" clId="{BAD197F7-B9BF-4033-93EB-4891FEB179C4}" dt="2025-08-25T16:34:51.425" v="54" actId="729"/>
        <pc:sldMkLst>
          <pc:docMk/>
          <pc:sldMk cId="3323800131" sldId="2175"/>
        </pc:sldMkLst>
      </pc:sldChg>
      <pc:sldChg chg="addSp delSp modSp mod delAnim modNotesTx">
        <pc:chgData name="Sarasin, Elise" userId="051ede2b-3008-44c0-bb19-c9bb04b8c5c9" providerId="ADAL" clId="{BAD197F7-B9BF-4033-93EB-4891FEB179C4}" dt="2025-08-25T18:02:19.751" v="371"/>
        <pc:sldMkLst>
          <pc:docMk/>
          <pc:sldMk cId="1871735383" sldId="2180"/>
        </pc:sldMkLst>
      </pc:sldChg>
      <pc:sldChg chg="addSp delSp modSp mod delAnim modNotesTx">
        <pc:chgData name="Sarasin, Elise" userId="051ede2b-3008-44c0-bb19-c9bb04b8c5c9" providerId="ADAL" clId="{BAD197F7-B9BF-4033-93EB-4891FEB179C4}" dt="2025-08-25T18:02:20.465" v="372"/>
        <pc:sldMkLst>
          <pc:docMk/>
          <pc:sldMk cId="3416199415" sldId="2181"/>
        </pc:sldMkLst>
      </pc:sldChg>
      <pc:sldChg chg="addSp delSp modSp mod delAnim modNotesTx">
        <pc:chgData name="Sarasin, Elise" userId="051ede2b-3008-44c0-bb19-c9bb04b8c5c9" providerId="ADAL" clId="{BAD197F7-B9BF-4033-93EB-4891FEB179C4}" dt="2025-08-25T18:02:21.731" v="373"/>
        <pc:sldMkLst>
          <pc:docMk/>
          <pc:sldMk cId="717234218" sldId="2182"/>
        </pc:sldMkLst>
      </pc:sldChg>
      <pc:sldChg chg="add del">
        <pc:chgData name="Sarasin, Elise" userId="051ede2b-3008-44c0-bb19-c9bb04b8c5c9" providerId="ADAL" clId="{BAD197F7-B9BF-4033-93EB-4891FEB179C4}" dt="2025-08-25T16:32:08.389" v="7"/>
        <pc:sldMkLst>
          <pc:docMk/>
          <pc:sldMk cId="3304428735" sldId="2299"/>
        </pc:sldMkLst>
      </pc:sldChg>
      <pc:sldChg chg="add">
        <pc:chgData name="Sarasin, Elise" userId="051ede2b-3008-44c0-bb19-c9bb04b8c5c9" providerId="ADAL" clId="{BAD197F7-B9BF-4033-93EB-4891FEB179C4}" dt="2025-08-25T18:02:49.532" v="374"/>
        <pc:sldMkLst>
          <pc:docMk/>
          <pc:sldMk cId="936316852" sldId="2310"/>
        </pc:sldMkLst>
      </pc:sldChg>
      <pc:sldChg chg="addSp delSp modSp add mod">
        <pc:chgData name="Sarasin, Elise" userId="051ede2b-3008-44c0-bb19-c9bb04b8c5c9" providerId="ADAL" clId="{BAD197F7-B9BF-4033-93EB-4891FEB179C4}" dt="2025-08-25T16:38:44.442" v="162" actId="20577"/>
        <pc:sldMkLst>
          <pc:docMk/>
          <pc:sldMk cId="4096036184" sldId="2312"/>
        </pc:sldMkLst>
      </pc:sldChg>
      <pc:sldChg chg="modSp add mod">
        <pc:chgData name="Sarasin, Elise" userId="051ede2b-3008-44c0-bb19-c9bb04b8c5c9" providerId="ADAL" clId="{BAD197F7-B9BF-4033-93EB-4891FEB179C4}" dt="2025-08-25T16:35:12.852" v="56" actId="27636"/>
        <pc:sldMkLst>
          <pc:docMk/>
          <pc:sldMk cId="511690532" sldId="2316"/>
        </pc:sldMkLst>
        <pc:spChg chg="mod">
          <ac:chgData name="Sarasin, Elise" userId="051ede2b-3008-44c0-bb19-c9bb04b8c5c9" providerId="ADAL" clId="{BAD197F7-B9BF-4033-93EB-4891FEB179C4}" dt="2025-08-25T16:35:12.852" v="56" actId="27636"/>
          <ac:spMkLst>
            <pc:docMk/>
            <pc:sldMk cId="511690532" sldId="2316"/>
            <ac:spMk id="3" creationId="{8FDAB62B-84C1-BAAD-8CB7-5029508AE914}"/>
          </ac:spMkLst>
        </pc:spChg>
      </pc:sldChg>
      <pc:sldChg chg="modSp add mod">
        <pc:chgData name="Sarasin, Elise" userId="051ede2b-3008-44c0-bb19-c9bb04b8c5c9" providerId="ADAL" clId="{BAD197F7-B9BF-4033-93EB-4891FEB179C4}" dt="2025-08-25T16:35:47.148" v="62" actId="404"/>
        <pc:sldMkLst>
          <pc:docMk/>
          <pc:sldMk cId="174822265" sldId="2317"/>
        </pc:sldMkLst>
        <pc:spChg chg="mod">
          <ac:chgData name="Sarasin, Elise" userId="051ede2b-3008-44c0-bb19-c9bb04b8c5c9" providerId="ADAL" clId="{BAD197F7-B9BF-4033-93EB-4891FEB179C4}" dt="2025-08-25T16:35:47.148" v="62" actId="404"/>
          <ac:spMkLst>
            <pc:docMk/>
            <pc:sldMk cId="174822265" sldId="2317"/>
            <ac:spMk id="3" creationId="{8FDAB62B-84C1-BAAD-8CB7-5029508AE914}"/>
          </ac:spMkLst>
        </pc:spChg>
      </pc:sldChg>
      <pc:sldChg chg="add">
        <pc:chgData name="Sarasin, Elise" userId="051ede2b-3008-44c0-bb19-c9bb04b8c5c9" providerId="ADAL" clId="{BAD197F7-B9BF-4033-93EB-4891FEB179C4}" dt="2025-08-25T17:01:56.666" v="302"/>
        <pc:sldMkLst>
          <pc:docMk/>
          <pc:sldMk cId="206092419" sldId="2326"/>
        </pc:sldMkLst>
      </pc:sldChg>
      <pc:sldChg chg="add">
        <pc:chgData name="Sarasin, Elise" userId="051ede2b-3008-44c0-bb19-c9bb04b8c5c9" providerId="ADAL" clId="{BAD197F7-B9BF-4033-93EB-4891FEB179C4}" dt="2025-08-25T17:02:09.420" v="303"/>
        <pc:sldMkLst>
          <pc:docMk/>
          <pc:sldMk cId="1103131781" sldId="2327"/>
        </pc:sldMkLst>
      </pc:sldChg>
      <pc:sldChg chg="addSp modSp add modAnim">
        <pc:chgData name="Sarasin, Elise" userId="051ede2b-3008-44c0-bb19-c9bb04b8c5c9" providerId="ADAL" clId="{BAD197F7-B9BF-4033-93EB-4891FEB179C4}" dt="2025-08-25T16:51:03.827" v="253"/>
        <pc:sldMkLst>
          <pc:docMk/>
          <pc:sldMk cId="2023484230" sldId="2331"/>
        </pc:sldMkLst>
      </pc:sldChg>
      <pc:sldChg chg="add">
        <pc:chgData name="Sarasin, Elise" userId="051ede2b-3008-44c0-bb19-c9bb04b8c5c9" providerId="ADAL" clId="{BAD197F7-B9BF-4033-93EB-4891FEB179C4}" dt="2025-08-25T16:32:33.098" v="9"/>
        <pc:sldMkLst>
          <pc:docMk/>
          <pc:sldMk cId="1001372945" sldId="2336"/>
        </pc:sldMkLst>
      </pc:sldChg>
      <pc:sldChg chg="modSp add">
        <pc:chgData name="Sarasin, Elise" userId="051ede2b-3008-44c0-bb19-c9bb04b8c5c9" providerId="ADAL" clId="{BAD197F7-B9BF-4033-93EB-4891FEB179C4}" dt="2025-08-25T16:45:28.035" v="196" actId="14100"/>
        <pc:sldMkLst>
          <pc:docMk/>
          <pc:sldMk cId="542041380" sldId="2342"/>
        </pc:sldMkLst>
        <pc:picChg chg="mod">
          <ac:chgData name="Sarasin, Elise" userId="051ede2b-3008-44c0-bb19-c9bb04b8c5c9" providerId="ADAL" clId="{BAD197F7-B9BF-4033-93EB-4891FEB179C4}" dt="2025-08-25T16:45:28.035" v="196" actId="14100"/>
          <ac:picMkLst>
            <pc:docMk/>
            <pc:sldMk cId="542041380" sldId="2342"/>
            <ac:picMk id="13" creationId="{D034F58C-EA67-0380-383E-BF8FCFAA9AAC}"/>
          </ac:picMkLst>
        </pc:picChg>
      </pc:sldChg>
      <pc:sldChg chg="add">
        <pc:chgData name="Sarasin, Elise" userId="051ede2b-3008-44c0-bb19-c9bb04b8c5c9" providerId="ADAL" clId="{BAD197F7-B9BF-4033-93EB-4891FEB179C4}" dt="2025-08-25T16:50:51.640" v="251"/>
        <pc:sldMkLst>
          <pc:docMk/>
          <pc:sldMk cId="2217212642" sldId="2343"/>
        </pc:sldMkLst>
      </pc:sldChg>
      <pc:sldChg chg="add del">
        <pc:chgData name="Sarasin, Elise" userId="051ede2b-3008-44c0-bb19-c9bb04b8c5c9" providerId="ADAL" clId="{BAD197F7-B9BF-4033-93EB-4891FEB179C4}" dt="2025-08-25T16:32:08.389" v="7"/>
        <pc:sldMkLst>
          <pc:docMk/>
          <pc:sldMk cId="4113103023" sldId="2369"/>
        </pc:sldMkLst>
      </pc:sldChg>
      <pc:sldChg chg="add">
        <pc:chgData name="Sarasin, Elise" userId="051ede2b-3008-44c0-bb19-c9bb04b8c5c9" providerId="ADAL" clId="{BAD197F7-B9BF-4033-93EB-4891FEB179C4}" dt="2025-08-25T16:32:24.825" v="8"/>
        <pc:sldMkLst>
          <pc:docMk/>
          <pc:sldMk cId="694490620" sldId="2370"/>
        </pc:sldMkLst>
      </pc:sldChg>
      <pc:sldChg chg="add">
        <pc:chgData name="Sarasin, Elise" userId="051ede2b-3008-44c0-bb19-c9bb04b8c5c9" providerId="ADAL" clId="{BAD197F7-B9BF-4033-93EB-4891FEB179C4}" dt="2025-08-25T16:32:51.561" v="11"/>
        <pc:sldMkLst>
          <pc:docMk/>
          <pc:sldMk cId="938494985" sldId="2371"/>
        </pc:sldMkLst>
      </pc:sldChg>
      <pc:sldChg chg="add del">
        <pc:chgData name="Sarasin, Elise" userId="051ede2b-3008-44c0-bb19-c9bb04b8c5c9" providerId="ADAL" clId="{BAD197F7-B9BF-4033-93EB-4891FEB179C4}" dt="2025-08-25T16:36:59.895" v="66" actId="2696"/>
        <pc:sldMkLst>
          <pc:docMk/>
          <pc:sldMk cId="1823952125" sldId="2372"/>
        </pc:sldMkLst>
      </pc:sldChg>
      <pc:sldChg chg="add">
        <pc:chgData name="Sarasin, Elise" userId="051ede2b-3008-44c0-bb19-c9bb04b8c5c9" providerId="ADAL" clId="{BAD197F7-B9BF-4033-93EB-4891FEB179C4}" dt="2025-08-25T16:56:19.455" v="296"/>
        <pc:sldMkLst>
          <pc:docMk/>
          <pc:sldMk cId="3849907979" sldId="2372"/>
        </pc:sldMkLst>
      </pc:sldChg>
      <pc:sldChg chg="add">
        <pc:chgData name="Sarasin, Elise" userId="051ede2b-3008-44c0-bb19-c9bb04b8c5c9" providerId="ADAL" clId="{BAD197F7-B9BF-4033-93EB-4891FEB179C4}" dt="2025-08-25T16:32:51.561" v="11"/>
        <pc:sldMkLst>
          <pc:docMk/>
          <pc:sldMk cId="276283914" sldId="2373"/>
        </pc:sldMkLst>
      </pc:sldChg>
      <pc:sldChg chg="add">
        <pc:chgData name="Sarasin, Elise" userId="051ede2b-3008-44c0-bb19-c9bb04b8c5c9" providerId="ADAL" clId="{BAD197F7-B9BF-4033-93EB-4891FEB179C4}" dt="2025-08-25T16:32:51.561" v="11"/>
        <pc:sldMkLst>
          <pc:docMk/>
          <pc:sldMk cId="1530881191" sldId="2374"/>
        </pc:sldMkLst>
      </pc:sldChg>
      <pc:sldChg chg="add">
        <pc:chgData name="Sarasin, Elise" userId="051ede2b-3008-44c0-bb19-c9bb04b8c5c9" providerId="ADAL" clId="{BAD197F7-B9BF-4033-93EB-4891FEB179C4}" dt="2025-08-25T16:56:19.455" v="296"/>
        <pc:sldMkLst>
          <pc:docMk/>
          <pc:sldMk cId="1290593882" sldId="2375"/>
        </pc:sldMkLst>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image" Target="../media/image9.jpeg"/><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image" Target="../media/image9.jpeg"/><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no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no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Universal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no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custLinFactNeighborY="4082">
        <dgm:presLayoutVars>
          <dgm:bulletEnabled val="1"/>
        </dgm:presLayoutVars>
      </dgm:prSet>
      <dgm:spPr/>
    </dgm:pt>
    <dgm:pt modelId="{CD5EA9AD-1FF3-4544-A506-1F718852DBF6}" type="pres">
      <dgm:prSet presAssocID="{BCA538D6-4E32-4184-A5A1-776963BB7365}" presName="childTextBox" presStyleLbl="fgAccFollowNode1" presStyleIdx="1" presStyleCnt="6" custLinFactNeighborY="4082">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custLinFactNeighborY="-610"/>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ScaleY="88816" custLinFactNeighborX="-7" custLinFactNeighborY="351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ScaleY="88816" custLinFactNeighborY="351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custScaleY="88816" custLinFactNeighborY="6126">
        <dgm:presLayoutVars>
          <dgm:bulletEnabled val="1"/>
        </dgm:presLayoutVars>
      </dgm:prSet>
      <dgm:spPr/>
    </dgm:pt>
    <dgm:pt modelId="{ECFD427D-5D07-4820-81E5-F9AAF6F7B224}" type="pres">
      <dgm:prSet presAssocID="{B2B012CD-BAA3-4366-A4E2-4DB490FFA9EE}" presName="childTextArrow" presStyleLbl="fgAccFollowNode1" presStyleIdx="5" presStyleCnt="6" custScaleY="88816" custLinFactNeighborY="612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Universal Screening</a:t>
          </a:r>
        </a:p>
      </dsp:txBody>
      <dsp:txXfrm>
        <a:off x="0" y="3410516"/>
        <a:ext cx="8229600" cy="604480"/>
      </dsp:txXfrm>
    </dsp:sp>
    <dsp:sp modelId="{7951155A-7E89-44A9-9BF7-5C790023F098}">
      <dsp:nvSpPr>
        <dsp:cNvPr id="0" name=""/>
        <dsp:cNvSpPr/>
      </dsp:nvSpPr>
      <dsp:spPr>
        <a:xfrm>
          <a:off x="0" y="4013627"/>
          <a:ext cx="4114799" cy="514927"/>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4013627"/>
        <a:ext cx="4114799" cy="514927"/>
      </dsp:txXfrm>
    </dsp:sp>
    <dsp:sp modelId="{CD5EA9AD-1FF3-4544-A506-1F718852DBF6}">
      <dsp:nvSpPr>
        <dsp:cNvPr id="0" name=""/>
        <dsp:cNvSpPr/>
      </dsp:nvSpPr>
      <dsp:spPr>
        <a:xfrm>
          <a:off x="4114800" y="4013627"/>
          <a:ext cx="4114799" cy="514927"/>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4013627"/>
        <a:ext cx="4114799" cy="514927"/>
      </dsp:txXfrm>
    </dsp:sp>
    <dsp:sp modelId="{8C645032-AEF5-4BBE-B17B-5357735C973E}">
      <dsp:nvSpPr>
        <dsp:cNvPr id="0" name=""/>
        <dsp:cNvSpPr/>
      </dsp:nvSpPr>
      <dsp:spPr>
        <a:xfrm rot="10800000">
          <a:off x="0" y="1695156"/>
          <a:ext cx="8229600" cy="1721648"/>
        </a:xfrm>
        <a:prstGeom prst="upArrowCallout">
          <a:avLst/>
        </a:prstGeom>
        <a:solidFill>
          <a:schemeClr val="accent5"/>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06799"/>
        <a:ext cx="8229600" cy="392655"/>
      </dsp:txXfrm>
    </dsp:sp>
    <dsp:sp modelId="{EF1860AA-16E8-43FF-8CDC-B27F22404ED5}">
      <dsp:nvSpPr>
        <dsp:cNvPr id="0" name=""/>
        <dsp:cNvSpPr/>
      </dsp:nvSpPr>
      <dsp:spPr>
        <a:xfrm>
          <a:off x="0" y="2356832"/>
          <a:ext cx="4124482" cy="457200"/>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endParaRPr lang="en-US" sz="2700" kern="1200">
            <a:solidFill>
              <a:sysClr val="windowText" lastClr="000000">
                <a:hueOff val="0"/>
                <a:satOff val="0"/>
                <a:lumOff val="0"/>
                <a:alphaOff val="0"/>
              </a:sysClr>
            </a:solidFill>
            <a:latin typeface="Calibri" panose="020F0502020204030204"/>
            <a:ea typeface="+mn-ea"/>
            <a:cs typeface="+mn-cs"/>
          </a:endParaRPr>
        </a:p>
      </dsp:txBody>
      <dsp:txXfrm>
        <a:off x="0" y="2356832"/>
        <a:ext cx="4124482" cy="457200"/>
      </dsp:txXfrm>
    </dsp:sp>
    <dsp:sp modelId="{6734207F-FF24-4F81-ACCB-17C44A0B2C91}">
      <dsp:nvSpPr>
        <dsp:cNvPr id="0" name=""/>
        <dsp:cNvSpPr/>
      </dsp:nvSpPr>
      <dsp:spPr>
        <a:xfrm>
          <a:off x="4124809" y="2356832"/>
          <a:ext cx="4104464" cy="457200"/>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endParaRPr lang="en-US" sz="2700" kern="1200">
            <a:solidFill>
              <a:sysClr val="windowText" lastClr="000000">
                <a:hueOff val="0"/>
                <a:satOff val="0"/>
                <a:lumOff val="0"/>
                <a:alphaOff val="0"/>
              </a:sysClr>
            </a:solidFill>
            <a:latin typeface="Calibri" panose="020F0502020204030204"/>
            <a:ea typeface="+mn-ea"/>
            <a:cs typeface="+mn-cs"/>
          </a:endParaRPr>
        </a:p>
      </dsp:txBody>
      <dsp:txXfrm>
        <a:off x="4124809" y="2356832"/>
        <a:ext cx="4104464" cy="457200"/>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65420"/>
          <a:ext cx="4124489" cy="457200"/>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endParaRPr lang="en-US" sz="2700" kern="1200">
            <a:solidFill>
              <a:sysClr val="windowText" lastClr="000000">
                <a:hueOff val="0"/>
                <a:satOff val="0"/>
                <a:lumOff val="0"/>
                <a:alphaOff val="0"/>
              </a:sysClr>
            </a:solidFill>
            <a:latin typeface="Calibri" panose="020F0502020204030204"/>
            <a:ea typeface="+mn-ea"/>
            <a:cs typeface="+mn-cs"/>
          </a:endParaRPr>
        </a:p>
      </dsp:txBody>
      <dsp:txXfrm>
        <a:off x="1182" y="665420"/>
        <a:ext cx="4124489" cy="457200"/>
      </dsp:txXfrm>
    </dsp:sp>
    <dsp:sp modelId="{ECFD427D-5D07-4820-81E5-F9AAF6F7B224}">
      <dsp:nvSpPr>
        <dsp:cNvPr id="0" name=""/>
        <dsp:cNvSpPr/>
      </dsp:nvSpPr>
      <dsp:spPr>
        <a:xfrm>
          <a:off x="4125672" y="665420"/>
          <a:ext cx="4102744" cy="457200"/>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endParaRPr lang="en-US" sz="2700" kern="1200">
            <a:solidFill>
              <a:sysClr val="windowText" lastClr="000000">
                <a:hueOff val="0"/>
                <a:satOff val="0"/>
                <a:lumOff val="0"/>
                <a:alphaOff val="0"/>
              </a:sysClr>
            </a:solidFill>
            <a:latin typeface="Calibri" panose="020F0502020204030204"/>
            <a:ea typeface="+mn-ea"/>
            <a:cs typeface="+mn-cs"/>
          </a:endParaRPr>
        </a:p>
      </dsp:txBody>
      <dsp:txXfrm>
        <a:off x="4125672" y="665420"/>
        <a:ext cx="4102744" cy="45720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9/1/2025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9/1/2025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4B72A-496C-3D3D-5975-1B666BE57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75C0E5-7A97-4F7E-B75D-06B63038ED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99A820-10D5-DF93-C13F-F7AFA937C2A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1072C5-324A-4119-1E5D-24260CA5BC09}"/>
              </a:ext>
            </a:extLst>
          </p:cNvPr>
          <p:cNvSpPr>
            <a:spLocks noGrp="1"/>
          </p:cNvSpPr>
          <p:nvPr>
            <p:ph type="sldNum" sz="quarter" idx="5"/>
          </p:nvPr>
        </p:nvSpPr>
        <p:spPr/>
        <p:txBody>
          <a:bodyPr/>
          <a:lstStyle/>
          <a:p>
            <a:fld id="{58D11C9F-81FA-4052-9B37-1EF4A4EF7E85}" type="slidenum">
              <a:rPr lang="en-US" smtClean="0"/>
              <a:t>2</a:t>
            </a:fld>
            <a:endParaRPr lang="en-US"/>
          </a:p>
        </p:txBody>
      </p:sp>
    </p:spTree>
    <p:extLst>
      <p:ext uri="{BB962C8B-B14F-4D97-AF65-F5344CB8AC3E}">
        <p14:creationId xmlns:p14="http://schemas.microsoft.com/office/powerpoint/2010/main" val="2524857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session 3 we started analyzing and building action plans around Fall Treatment Integrity and Social Validity Data and Winter Screening Data</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19</a:t>
            </a:fld>
            <a:endParaRPr lang="en-US"/>
          </a:p>
        </p:txBody>
      </p:sp>
    </p:spTree>
    <p:extLst>
      <p:ext uri="{BB962C8B-B14F-4D97-AF65-F5344CB8AC3E}">
        <p14:creationId xmlns:p14="http://schemas.microsoft.com/office/powerpoint/2010/main" val="3067227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session 3 we started analyzing and building action plans around Fall Treatment Integrity and Social Validity Data and Winter Screening Data</a:t>
            </a:r>
          </a:p>
        </p:txBody>
      </p:sp>
      <p:sp>
        <p:nvSpPr>
          <p:cNvPr id="4" name="Slide Number Placeholder 3"/>
          <p:cNvSpPr>
            <a:spLocks noGrp="1"/>
          </p:cNvSpPr>
          <p:nvPr>
            <p:ph type="sldNum" sz="quarter" idx="5"/>
          </p:nvPr>
        </p:nvSpPr>
        <p:spPr/>
        <p:txBody>
          <a:bodyPr/>
          <a:lstStyle/>
          <a:p>
            <a:fld id="{58D11C9F-81FA-4052-9B37-1EF4A4EF7E85}" type="slidenum">
              <a:rPr lang="en-US" smtClean="0"/>
              <a:t>30</a:t>
            </a:fld>
            <a:endParaRPr lang="en-US"/>
          </a:p>
        </p:txBody>
      </p:sp>
    </p:spTree>
    <p:extLst>
      <p:ext uri="{BB962C8B-B14F-4D97-AF65-F5344CB8AC3E}">
        <p14:creationId xmlns:p14="http://schemas.microsoft.com/office/powerpoint/2010/main" val="1589331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considered how to look at these data together to identify professional learning needs</a:t>
            </a:r>
          </a:p>
        </p:txBody>
      </p:sp>
      <p:sp>
        <p:nvSpPr>
          <p:cNvPr id="4" name="Slide Number Placeholder 3"/>
          <p:cNvSpPr>
            <a:spLocks noGrp="1"/>
          </p:cNvSpPr>
          <p:nvPr>
            <p:ph type="sldNum" sz="quarter" idx="5"/>
          </p:nvPr>
        </p:nvSpPr>
        <p:spPr/>
        <p:txBody>
          <a:bodyPr/>
          <a:lstStyle/>
          <a:p>
            <a:fld id="{58D11C9F-81FA-4052-9B37-1EF4A4EF7E85}" type="slidenum">
              <a:rPr lang="en-US" smtClean="0"/>
              <a:t>31</a:t>
            </a:fld>
            <a:endParaRPr lang="en-US"/>
          </a:p>
        </p:txBody>
      </p:sp>
    </p:spTree>
    <p:extLst>
      <p:ext uri="{BB962C8B-B14F-4D97-AF65-F5344CB8AC3E}">
        <p14:creationId xmlns:p14="http://schemas.microsoft.com/office/powerpoint/2010/main" val="2234518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32</a:t>
            </a:fld>
            <a:endParaRPr lang="en-US"/>
          </a:p>
        </p:txBody>
      </p:sp>
    </p:spTree>
    <p:extLst>
      <p:ext uri="{BB962C8B-B14F-4D97-AF65-F5344CB8AC3E}">
        <p14:creationId xmlns:p14="http://schemas.microsoft.com/office/powerpoint/2010/main" val="4173458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can also apply this same thinking to our screening data to identify areas of instructional need</a:t>
            </a:r>
          </a:p>
        </p:txBody>
      </p:sp>
      <p:sp>
        <p:nvSpPr>
          <p:cNvPr id="4" name="Slide Number Placeholder 3"/>
          <p:cNvSpPr>
            <a:spLocks noGrp="1"/>
          </p:cNvSpPr>
          <p:nvPr>
            <p:ph type="sldNum" sz="quarter" idx="5"/>
          </p:nvPr>
        </p:nvSpPr>
        <p:spPr/>
        <p:txBody>
          <a:bodyPr/>
          <a:lstStyle/>
          <a:p>
            <a:fld id="{58D11C9F-81FA-4052-9B37-1EF4A4EF7E85}" type="slidenum">
              <a:rPr lang="en-US" smtClean="0"/>
              <a:t>33</a:t>
            </a:fld>
            <a:endParaRPr lang="en-US"/>
          </a:p>
        </p:txBody>
      </p:sp>
    </p:spTree>
    <p:extLst>
      <p:ext uri="{BB962C8B-B14F-4D97-AF65-F5344CB8AC3E}">
        <p14:creationId xmlns:p14="http://schemas.microsoft.com/office/powerpoint/2010/main" val="3176829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34</a:t>
            </a:fld>
            <a:endParaRPr lang="en-US"/>
          </a:p>
        </p:txBody>
      </p:sp>
    </p:spTree>
    <p:extLst>
      <p:ext uri="{BB962C8B-B14F-4D97-AF65-F5344CB8AC3E}">
        <p14:creationId xmlns:p14="http://schemas.microsoft.com/office/powerpoint/2010/main" val="3423161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Watch Part 1 only (4:55)</a:t>
            </a:r>
          </a:p>
          <a:p>
            <a:endParaRPr lang="en-US"/>
          </a:p>
          <a:p>
            <a:r>
              <a:rPr lang="en-US"/>
              <a:t>https://ci3t.org/</a:t>
            </a:r>
            <a:r>
              <a:rPr lang="en-US" err="1"/>
              <a:t>ispring</a:t>
            </a:r>
            <a:r>
              <a:rPr lang="en-US"/>
              <a:t>/M6_Tier2_Dashboard_Principal</a:t>
            </a:r>
          </a:p>
        </p:txBody>
      </p:sp>
      <p:sp>
        <p:nvSpPr>
          <p:cNvPr id="4" name="Slide Number Placeholder 3"/>
          <p:cNvSpPr>
            <a:spLocks noGrp="1"/>
          </p:cNvSpPr>
          <p:nvPr>
            <p:ph type="sldNum" sz="quarter" idx="5"/>
          </p:nvPr>
        </p:nvSpPr>
        <p:spPr/>
        <p:txBody>
          <a:bodyPr/>
          <a:lstStyle/>
          <a:p>
            <a:fld id="{58D11C9F-81FA-4052-9B37-1EF4A4EF7E85}" type="slidenum">
              <a:rPr lang="en-US" smtClean="0"/>
              <a:t>35</a:t>
            </a:fld>
            <a:endParaRPr lang="en-US"/>
          </a:p>
        </p:txBody>
      </p:sp>
    </p:spTree>
    <p:extLst>
      <p:ext uri="{BB962C8B-B14F-4D97-AF65-F5344CB8AC3E}">
        <p14:creationId xmlns:p14="http://schemas.microsoft.com/office/powerpoint/2010/main" val="2140758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15 min timer</a:t>
            </a:r>
          </a:p>
        </p:txBody>
      </p:sp>
      <p:sp>
        <p:nvSpPr>
          <p:cNvPr id="4" name="Slide Number Placeholder 3"/>
          <p:cNvSpPr>
            <a:spLocks noGrp="1"/>
          </p:cNvSpPr>
          <p:nvPr>
            <p:ph type="sldNum" sz="quarter" idx="5"/>
          </p:nvPr>
        </p:nvSpPr>
        <p:spPr/>
        <p:txBody>
          <a:bodyPr/>
          <a:lstStyle/>
          <a:p>
            <a:fld id="{58D11C9F-81FA-4052-9B37-1EF4A4EF7E85}" type="slidenum">
              <a:rPr lang="en-US" smtClean="0"/>
              <a:t>38</a:t>
            </a:fld>
            <a:endParaRPr lang="en-US"/>
          </a:p>
        </p:txBody>
      </p:sp>
    </p:spTree>
    <p:extLst>
      <p:ext uri="{BB962C8B-B14F-4D97-AF65-F5344CB8AC3E}">
        <p14:creationId xmlns:p14="http://schemas.microsoft.com/office/powerpoint/2010/main" val="1502033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41</a:t>
            </a:fld>
            <a:endParaRPr lang="en-US"/>
          </a:p>
        </p:txBody>
      </p:sp>
    </p:spTree>
    <p:extLst>
      <p:ext uri="{BB962C8B-B14F-4D97-AF65-F5344CB8AC3E}">
        <p14:creationId xmlns:p14="http://schemas.microsoft.com/office/powerpoint/2010/main" val="81983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Watch video 01:40</a:t>
            </a:r>
          </a:p>
        </p:txBody>
      </p:sp>
      <p:sp>
        <p:nvSpPr>
          <p:cNvPr id="4" name="Slide Number Placeholder 3"/>
          <p:cNvSpPr>
            <a:spLocks noGrp="1"/>
          </p:cNvSpPr>
          <p:nvPr>
            <p:ph type="sldNum" sz="quarter" idx="5"/>
          </p:nvPr>
        </p:nvSpPr>
        <p:spPr/>
        <p:txBody>
          <a:bodyPr/>
          <a:lstStyle/>
          <a:p>
            <a:fld id="{FCBDACA8-45AF-461A-9F93-73E959B08D0A}" type="slidenum">
              <a:rPr lang="en-US" smtClean="0"/>
              <a:t>43</a:t>
            </a:fld>
            <a:endParaRPr lang="en-US"/>
          </a:p>
        </p:txBody>
      </p:sp>
    </p:spTree>
    <p:extLst>
      <p:ext uri="{BB962C8B-B14F-4D97-AF65-F5344CB8AC3E}">
        <p14:creationId xmlns:p14="http://schemas.microsoft.com/office/powerpoint/2010/main" val="945811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a:t>
            </a:fld>
            <a:endParaRPr lang="en-US"/>
          </a:p>
        </p:txBody>
      </p:sp>
    </p:spTree>
    <p:extLst>
      <p:ext uri="{BB962C8B-B14F-4D97-AF65-F5344CB8AC3E}">
        <p14:creationId xmlns:p14="http://schemas.microsoft.com/office/powerpoint/2010/main" val="3188820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45</a:t>
            </a:fld>
            <a:endParaRPr lang="en-US"/>
          </a:p>
        </p:txBody>
      </p:sp>
    </p:spTree>
    <p:extLst>
      <p:ext uri="{BB962C8B-B14F-4D97-AF65-F5344CB8AC3E}">
        <p14:creationId xmlns:p14="http://schemas.microsoft.com/office/powerpoint/2010/main" val="81983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02:45</a:t>
            </a:r>
          </a:p>
        </p:txBody>
      </p:sp>
      <p:sp>
        <p:nvSpPr>
          <p:cNvPr id="4" name="Slide Number Placeholder 3"/>
          <p:cNvSpPr>
            <a:spLocks noGrp="1"/>
          </p:cNvSpPr>
          <p:nvPr>
            <p:ph type="sldNum" sz="quarter" idx="5"/>
          </p:nvPr>
        </p:nvSpPr>
        <p:spPr/>
        <p:txBody>
          <a:bodyPr/>
          <a:lstStyle/>
          <a:p>
            <a:fld id="{58D11C9F-81FA-4052-9B37-1EF4A4EF7E85}" type="slidenum">
              <a:rPr lang="en-US" smtClean="0"/>
              <a:t>46</a:t>
            </a:fld>
            <a:endParaRPr lang="en-US"/>
          </a:p>
        </p:txBody>
      </p:sp>
    </p:spTree>
    <p:extLst>
      <p:ext uri="{BB962C8B-B14F-4D97-AF65-F5344CB8AC3E}">
        <p14:creationId xmlns:p14="http://schemas.microsoft.com/office/powerpoint/2010/main" val="4171050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255E8-4FBC-2053-097D-914260BA7F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15841B-5975-875F-CFC4-788560AD9F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B37025-71C4-8E94-DF86-822C5A893E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FA7089-42D2-4701-955A-75883977F8C6}"/>
              </a:ext>
            </a:extLst>
          </p:cNvPr>
          <p:cNvSpPr>
            <a:spLocks noGrp="1"/>
          </p:cNvSpPr>
          <p:nvPr>
            <p:ph type="sldNum" sz="quarter" idx="5"/>
          </p:nvPr>
        </p:nvSpPr>
        <p:spPr/>
        <p:txBody>
          <a:bodyPr/>
          <a:lstStyle/>
          <a:p>
            <a:fld id="{58D11C9F-81FA-4052-9B37-1EF4A4EF7E85}" type="slidenum">
              <a:rPr lang="en-US" smtClean="0"/>
              <a:t>47</a:t>
            </a:fld>
            <a:endParaRPr lang="en-US"/>
          </a:p>
        </p:txBody>
      </p:sp>
    </p:spTree>
    <p:extLst>
      <p:ext uri="{BB962C8B-B14F-4D97-AF65-F5344CB8AC3E}">
        <p14:creationId xmlns:p14="http://schemas.microsoft.com/office/powerpoint/2010/main" val="3858310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15-min timer</a:t>
            </a:r>
          </a:p>
        </p:txBody>
      </p:sp>
    </p:spTree>
    <p:extLst>
      <p:ext uri="{BB962C8B-B14F-4D97-AF65-F5344CB8AC3E}">
        <p14:creationId xmlns:p14="http://schemas.microsoft.com/office/powerpoint/2010/main" val="3538507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Support- name of strategy, practice, or program. Notice this </a:t>
            </a:r>
            <a:r>
              <a:rPr lang="en-US" b="1"/>
              <a:t>is not </a:t>
            </a:r>
            <a:r>
              <a:rPr lang="en-US"/>
              <a:t>the name of a person or role</a:t>
            </a:r>
          </a:p>
        </p:txBody>
      </p:sp>
      <p:sp>
        <p:nvSpPr>
          <p:cNvPr id="4" name="Slide Number Placeholder 3"/>
          <p:cNvSpPr>
            <a:spLocks noGrp="1"/>
          </p:cNvSpPr>
          <p:nvPr>
            <p:ph type="sldNum" sz="quarter" idx="5"/>
          </p:nvPr>
        </p:nvSpPr>
        <p:spPr/>
        <p:txBody>
          <a:bodyPr/>
          <a:lstStyle/>
          <a:p>
            <a:fld id="{FCBDACA8-45AF-461A-9F93-73E959B08D0A}" type="slidenum">
              <a:rPr lang="en-US" smtClean="0"/>
              <a:t>55</a:t>
            </a:fld>
            <a:endParaRPr lang="en-US"/>
          </a:p>
        </p:txBody>
      </p:sp>
    </p:spTree>
    <p:extLst>
      <p:ext uri="{BB962C8B-B14F-4D97-AF65-F5344CB8AC3E}">
        <p14:creationId xmlns:p14="http://schemas.microsoft.com/office/powerpoint/2010/main" val="2493633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a:defRPr/>
            </a:pPr>
            <a:r>
              <a:rPr lang="en-US"/>
              <a:t>Lane and Oakes 2013</a:t>
            </a:r>
          </a:p>
        </p:txBody>
      </p:sp>
    </p:spTree>
    <p:extLst>
      <p:ext uri="{BB962C8B-B14F-4D97-AF65-F5344CB8AC3E}">
        <p14:creationId xmlns:p14="http://schemas.microsoft.com/office/powerpoint/2010/main" val="2962309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a:defRPr/>
            </a:pPr>
            <a:r>
              <a:rPr lang="en-US"/>
              <a:t>Lane and Oakes 2013</a:t>
            </a:r>
          </a:p>
        </p:txBody>
      </p:sp>
    </p:spTree>
    <p:extLst>
      <p:ext uri="{BB962C8B-B14F-4D97-AF65-F5344CB8AC3E}">
        <p14:creationId xmlns:p14="http://schemas.microsoft.com/office/powerpoint/2010/main" val="6323529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34251493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59</a:t>
            </a:fld>
            <a:endParaRPr lang="en-US"/>
          </a:p>
        </p:txBody>
      </p:sp>
    </p:spTree>
    <p:extLst>
      <p:ext uri="{BB962C8B-B14F-4D97-AF65-F5344CB8AC3E}">
        <p14:creationId xmlns:p14="http://schemas.microsoft.com/office/powerpoint/2010/main" val="25088247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60</a:t>
            </a:fld>
            <a:endParaRPr lang="en-US"/>
          </a:p>
        </p:txBody>
      </p:sp>
    </p:spTree>
    <p:extLst>
      <p:ext uri="{BB962C8B-B14F-4D97-AF65-F5344CB8AC3E}">
        <p14:creationId xmlns:p14="http://schemas.microsoft.com/office/powerpoint/2010/main" val="3916012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a:t>
            </a:fld>
            <a:endParaRPr lang="en-US"/>
          </a:p>
        </p:txBody>
      </p:sp>
    </p:spTree>
    <p:extLst>
      <p:ext uri="{BB962C8B-B14F-4D97-AF65-F5344CB8AC3E}">
        <p14:creationId xmlns:p14="http://schemas.microsoft.com/office/powerpoint/2010/main" val="19371353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materials necessary for an intervention located in one central location. Teachers can “make a copy” of the entire folder and then personalize for the student.</a:t>
            </a:r>
          </a:p>
        </p:txBody>
      </p:sp>
      <p:sp>
        <p:nvSpPr>
          <p:cNvPr id="4" name="Slide Number Placeholder 3"/>
          <p:cNvSpPr>
            <a:spLocks noGrp="1"/>
          </p:cNvSpPr>
          <p:nvPr>
            <p:ph type="sldNum" sz="quarter" idx="5"/>
          </p:nvPr>
        </p:nvSpPr>
        <p:spPr/>
        <p:txBody>
          <a:bodyPr/>
          <a:lstStyle/>
          <a:p>
            <a:fld id="{58D11C9F-81FA-4052-9B37-1EF4A4EF7E85}" type="slidenum">
              <a:rPr lang="en-US" smtClean="0"/>
              <a:t>63</a:t>
            </a:fld>
            <a:endParaRPr lang="en-US"/>
          </a:p>
        </p:txBody>
      </p:sp>
    </p:spTree>
    <p:extLst>
      <p:ext uri="{BB962C8B-B14F-4D97-AF65-F5344CB8AC3E}">
        <p14:creationId xmlns:p14="http://schemas.microsoft.com/office/powerpoint/2010/main" val="10947594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Low-intensity strategies can be used across the tiers including as a stand-alone Tier 2 intervention OR as part of a multi-component Tier 2 intervention (e.g., using pre-correction as part of a behavior contract)</a:t>
            </a:r>
          </a:p>
        </p:txBody>
      </p:sp>
      <p:sp>
        <p:nvSpPr>
          <p:cNvPr id="4" name="Slide Number Placeholder 3"/>
          <p:cNvSpPr>
            <a:spLocks noGrp="1"/>
          </p:cNvSpPr>
          <p:nvPr>
            <p:ph type="sldNum" sz="quarter" idx="5"/>
          </p:nvPr>
        </p:nvSpPr>
        <p:spPr/>
        <p:txBody>
          <a:bodyPr/>
          <a:lstStyle/>
          <a:p>
            <a:fld id="{58D11C9F-81FA-4052-9B37-1EF4A4EF7E85}" type="slidenum">
              <a:rPr lang="en-US" smtClean="0"/>
              <a:t>66</a:t>
            </a:fld>
            <a:endParaRPr lang="en-US"/>
          </a:p>
        </p:txBody>
      </p:sp>
    </p:spTree>
    <p:extLst>
      <p:ext uri="{BB962C8B-B14F-4D97-AF65-F5344CB8AC3E}">
        <p14:creationId xmlns:p14="http://schemas.microsoft.com/office/powerpoint/2010/main" val="19323532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4C702-7937-28E0-D9F1-02E3C66ABE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6C0648-3448-8140-1117-1F09D81E48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B84F51-3EA1-E804-75BA-37C0A8447271}"/>
              </a:ext>
            </a:extLst>
          </p:cNvPr>
          <p:cNvSpPr>
            <a:spLocks noGrp="1"/>
          </p:cNvSpPr>
          <p:nvPr>
            <p:ph type="body" idx="1"/>
          </p:nvPr>
        </p:nvSpPr>
        <p:spPr/>
        <p:txBody>
          <a:bodyPr/>
          <a:lstStyle/>
          <a:p>
            <a:r>
              <a:rPr lang="en-US"/>
              <a:t>What Works Clearing House Practice Guide – Teacher-Delivered Behavioral Interventions in Grades K-5- </a:t>
            </a:r>
          </a:p>
          <a:p>
            <a:r>
              <a:rPr lang="en-US"/>
              <a:t>https://ies.ed.gov/ncee/wwc/PracticeGuide/31</a:t>
            </a:r>
          </a:p>
        </p:txBody>
      </p:sp>
      <p:sp>
        <p:nvSpPr>
          <p:cNvPr id="4" name="Slide Number Placeholder 3">
            <a:extLst>
              <a:ext uri="{FF2B5EF4-FFF2-40B4-BE49-F238E27FC236}">
                <a16:creationId xmlns:a16="http://schemas.microsoft.com/office/drawing/2014/main" id="{C0C0F7BC-746E-4C5C-35B2-A61416C72A20}"/>
              </a:ext>
            </a:extLst>
          </p:cNvPr>
          <p:cNvSpPr>
            <a:spLocks noGrp="1"/>
          </p:cNvSpPr>
          <p:nvPr>
            <p:ph type="sldNum" sz="quarter" idx="5"/>
          </p:nvPr>
        </p:nvSpPr>
        <p:spPr/>
        <p:txBody>
          <a:bodyPr/>
          <a:lstStyle/>
          <a:p>
            <a:fld id="{58D11C9F-81FA-4052-9B37-1EF4A4EF7E85}" type="slidenum">
              <a:rPr lang="en-US" smtClean="0"/>
              <a:t>67</a:t>
            </a:fld>
            <a:endParaRPr lang="en-US"/>
          </a:p>
        </p:txBody>
      </p:sp>
    </p:spTree>
    <p:extLst>
      <p:ext uri="{BB962C8B-B14F-4D97-AF65-F5344CB8AC3E}">
        <p14:creationId xmlns:p14="http://schemas.microsoft.com/office/powerpoint/2010/main" val="36946931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Notice the same features of Tier 3 grids</a:t>
            </a:r>
          </a:p>
        </p:txBody>
      </p:sp>
      <p:sp>
        <p:nvSpPr>
          <p:cNvPr id="4" name="Slide Number Placeholder 3"/>
          <p:cNvSpPr>
            <a:spLocks noGrp="1"/>
          </p:cNvSpPr>
          <p:nvPr>
            <p:ph type="sldNum" sz="quarter" idx="5"/>
          </p:nvPr>
        </p:nvSpPr>
        <p:spPr/>
        <p:txBody>
          <a:bodyPr/>
          <a:lstStyle/>
          <a:p>
            <a:fld id="{58D11C9F-81FA-4052-9B37-1EF4A4EF7E85}" type="slidenum">
              <a:rPr lang="en-US" smtClean="0"/>
              <a:t>73</a:t>
            </a:fld>
            <a:endParaRPr lang="en-US"/>
          </a:p>
        </p:txBody>
      </p:sp>
    </p:spTree>
    <p:extLst>
      <p:ext uri="{BB962C8B-B14F-4D97-AF65-F5344CB8AC3E}">
        <p14:creationId xmlns:p14="http://schemas.microsoft.com/office/powerpoint/2010/main" val="32773521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Same process as pairing students with Tier 2 supports</a:t>
            </a:r>
          </a:p>
        </p:txBody>
      </p:sp>
      <p:sp>
        <p:nvSpPr>
          <p:cNvPr id="4" name="Slide Number Placeholder 3"/>
          <p:cNvSpPr>
            <a:spLocks noGrp="1"/>
          </p:cNvSpPr>
          <p:nvPr>
            <p:ph type="sldNum" sz="quarter" idx="5"/>
          </p:nvPr>
        </p:nvSpPr>
        <p:spPr/>
        <p:txBody>
          <a:bodyPr/>
          <a:lstStyle/>
          <a:p>
            <a:fld id="{58D11C9F-81FA-4052-9B37-1EF4A4EF7E85}" type="slidenum">
              <a:rPr lang="en-US" smtClean="0"/>
              <a:t>74</a:t>
            </a:fld>
            <a:endParaRPr lang="en-US"/>
          </a:p>
        </p:txBody>
      </p:sp>
    </p:spTree>
    <p:extLst>
      <p:ext uri="{BB962C8B-B14F-4D97-AF65-F5344CB8AC3E}">
        <p14:creationId xmlns:p14="http://schemas.microsoft.com/office/powerpoint/2010/main" val="40564424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76</a:t>
            </a:fld>
            <a:endParaRPr lang="en-US"/>
          </a:p>
        </p:txBody>
      </p:sp>
    </p:spTree>
    <p:extLst>
      <p:ext uri="{BB962C8B-B14F-4D97-AF65-F5344CB8AC3E}">
        <p14:creationId xmlns:p14="http://schemas.microsoft.com/office/powerpoint/2010/main" val="26491138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80</a:t>
            </a:fld>
            <a:endParaRPr lang="en-US"/>
          </a:p>
        </p:txBody>
      </p:sp>
    </p:spTree>
    <p:extLst>
      <p:ext uri="{BB962C8B-B14F-4D97-AF65-F5344CB8AC3E}">
        <p14:creationId xmlns:p14="http://schemas.microsoft.com/office/powerpoint/2010/main" val="28974046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03853-BF44-432B-840E-26104550DF5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1420" tIns="45711" rIns="91420" bIns="45711" numCol="1" anchor="t" anchorCtr="0" compatLnSpc="1">
            <a:prstTxWarp prst="textNoShape">
              <a:avLst/>
            </a:prstTxWarp>
          </a:bodyPr>
          <a:lstStyle/>
          <a:p>
            <a:pPr marL="228550" indent="-228550">
              <a:lnSpc>
                <a:spcPct val="80000"/>
              </a:lnSpc>
            </a:pPr>
            <a:r>
              <a:rPr lang="en-US" sz="1000"/>
              <a:t>15-min timer</a:t>
            </a:r>
          </a:p>
        </p:txBody>
      </p:sp>
    </p:spTree>
    <p:extLst>
      <p:ext uri="{BB962C8B-B14F-4D97-AF65-F5344CB8AC3E}">
        <p14:creationId xmlns:p14="http://schemas.microsoft.com/office/powerpoint/2010/main" val="25464626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9EB32-E94D-E8DF-0CC0-F8ADBFE04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97211-6D67-C725-C9F5-F7DC6C5DE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CD7A1-77D5-5B9B-5FEA-E3AED41833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7CAAA1-E551-97DC-31A3-DF58FE3822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1612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421B6-B46F-4440-B41D-82D0FEFAF04D}"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2205074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Ci3T Implementation Professional Learning Series is a 6-part series that spans the academic year. Sessions are timed </a:t>
            </a:r>
            <a:r>
              <a:rPr lang="en-US" sz="1200" kern="1200">
                <a:solidFill>
                  <a:schemeClr val="tx1"/>
                </a:solidFill>
                <a:effectLst/>
                <a:latin typeface="+mn-lt"/>
                <a:ea typeface="+mn-ea"/>
                <a:cs typeface="+mn-cs"/>
              </a:rPr>
              <a:t>to correspond to important milestones including: the beginning of the school year (e.g., kicking off the year, rolling out the Ci3T plan), screening windows, and treatment integrity and social validity windows. </a:t>
            </a:r>
          </a:p>
          <a:p>
            <a:pPr marL="171450" indent="-171450">
              <a:buFont typeface="Arial" panose="020B0604020202020204" pitchFamily="34" charset="0"/>
              <a:buChar char="•"/>
            </a:pPr>
            <a:r>
              <a:rPr lang="en-US"/>
              <a:t>Each session is </a:t>
            </a:r>
            <a:r>
              <a:rPr lang="en-US" sz="1200" kern="1200">
                <a:solidFill>
                  <a:schemeClr val="tx1"/>
                </a:solidFill>
                <a:effectLst/>
                <a:latin typeface="+mn-lt"/>
                <a:ea typeface="+mn-ea"/>
                <a:cs typeface="+mn-cs"/>
              </a:rPr>
              <a:t>data-informed, meaning attending Ci3T Leadership Team members review data, which are used to (a) identify successes, (b) identify focus areas (e.g., aspects of implementation that require additional attention, often via professional learning), and (c) create action plans to share data back and address focus areas. </a:t>
            </a:r>
          </a:p>
          <a:p>
            <a:pPr marL="171450" indent="-171450">
              <a:buFont typeface="Arial" panose="020B0604020202020204" pitchFamily="34" charset="0"/>
              <a:buChar char="•"/>
            </a:pPr>
            <a:r>
              <a:rPr lang="en-US" sz="1200" kern="1200">
                <a:solidFill>
                  <a:schemeClr val="tx1"/>
                </a:solidFill>
                <a:effectLst/>
                <a:latin typeface="+mn-lt"/>
                <a:ea typeface="+mn-ea"/>
                <a:cs typeface="+mn-cs"/>
              </a:rPr>
              <a:t>Sessions applicable for both new and seasoned implementers as the focus is on predicable components of Ci3T implementation, space to review and respond to data, exploring resources to support implementation efforts, and beginning conversations and action plans.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a:t>
            </a:fld>
            <a:endParaRPr lang="en-US"/>
          </a:p>
        </p:txBody>
      </p:sp>
    </p:spTree>
    <p:extLst>
      <p:ext uri="{BB962C8B-B14F-4D97-AF65-F5344CB8AC3E}">
        <p14:creationId xmlns:p14="http://schemas.microsoft.com/office/powerpoint/2010/main" val="41339053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Encourage you to leave a note in your Ci3T LT agenda to indicate where your team will pick up at your next meeting and to record any action items.</a:t>
            </a:r>
          </a:p>
        </p:txBody>
      </p:sp>
      <p:sp>
        <p:nvSpPr>
          <p:cNvPr id="4" name="Slide Number Placeholder 3"/>
          <p:cNvSpPr>
            <a:spLocks noGrp="1"/>
          </p:cNvSpPr>
          <p:nvPr>
            <p:ph type="sldNum" sz="quarter" idx="5"/>
          </p:nvPr>
        </p:nvSpPr>
        <p:spPr/>
        <p:txBody>
          <a:bodyPr/>
          <a:lstStyle/>
          <a:p>
            <a:fld id="{58D11C9F-81FA-4052-9B37-1EF4A4EF7E85}" type="slidenum">
              <a:rPr lang="en-US" smtClean="0"/>
              <a:t>92</a:t>
            </a:fld>
            <a:endParaRPr lang="en-US"/>
          </a:p>
        </p:txBody>
      </p:sp>
    </p:spTree>
    <p:extLst>
      <p:ext uri="{BB962C8B-B14F-4D97-AF65-F5344CB8AC3E}">
        <p14:creationId xmlns:p14="http://schemas.microsoft.com/office/powerpoint/2010/main" val="8002162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you’re a coach, you might consider setting aside time to review coaching protocol for Session 1 especially the after coaching tips, action items, and reflection!</a:t>
            </a:r>
          </a:p>
        </p:txBody>
      </p:sp>
      <p:sp>
        <p:nvSpPr>
          <p:cNvPr id="4" name="Slide Number Placeholder 3"/>
          <p:cNvSpPr>
            <a:spLocks noGrp="1"/>
          </p:cNvSpPr>
          <p:nvPr>
            <p:ph type="sldNum" sz="quarter" idx="5"/>
          </p:nvPr>
        </p:nvSpPr>
        <p:spPr/>
        <p:txBody>
          <a:bodyPr/>
          <a:lstStyle/>
          <a:p>
            <a:fld id="{58D11C9F-81FA-4052-9B37-1EF4A4EF7E85}" type="slidenum">
              <a:rPr lang="en-US" smtClean="0"/>
              <a:t>93</a:t>
            </a:fld>
            <a:endParaRPr lang="en-US"/>
          </a:p>
        </p:txBody>
      </p:sp>
    </p:spTree>
    <p:extLst>
      <p:ext uri="{BB962C8B-B14F-4D97-AF65-F5344CB8AC3E}">
        <p14:creationId xmlns:p14="http://schemas.microsoft.com/office/powerpoint/2010/main" val="42794365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we’d love to see Ci3T in action! Follow us on Twitter or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p:txBody>
      </p:sp>
      <p:sp>
        <p:nvSpPr>
          <p:cNvPr id="4" name="Slide Number Placeholder 3"/>
          <p:cNvSpPr>
            <a:spLocks noGrp="1"/>
          </p:cNvSpPr>
          <p:nvPr>
            <p:ph type="sldNum" sz="quarter" idx="5"/>
          </p:nvPr>
        </p:nvSpPr>
        <p:spPr/>
        <p:txBody>
          <a:bodyPr/>
          <a:lstStyle/>
          <a:p>
            <a:fld id="{354B5707-476E-F540-B8FF-8E5DB928D056}" type="slidenum">
              <a:rPr lang="en-US" smtClean="0"/>
              <a:t>94</a:t>
            </a:fld>
            <a:endParaRPr lang="en-US"/>
          </a:p>
        </p:txBody>
      </p:sp>
    </p:spTree>
    <p:extLst>
      <p:ext uri="{BB962C8B-B14F-4D97-AF65-F5344CB8AC3E}">
        <p14:creationId xmlns:p14="http://schemas.microsoft.com/office/powerpoint/2010/main" val="2545434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10</a:t>
            </a:fld>
            <a:endParaRPr lang="en-US"/>
          </a:p>
        </p:txBody>
      </p:sp>
    </p:spTree>
    <p:extLst>
      <p:ext uri="{BB962C8B-B14F-4D97-AF65-F5344CB8AC3E}">
        <p14:creationId xmlns:p14="http://schemas.microsoft.com/office/powerpoint/2010/main" val="3838498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12</a:t>
            </a:fld>
            <a:endParaRPr lang="en-US"/>
          </a:p>
        </p:txBody>
      </p:sp>
    </p:spTree>
    <p:extLst>
      <p:ext uri="{BB962C8B-B14F-4D97-AF65-F5344CB8AC3E}">
        <p14:creationId xmlns:p14="http://schemas.microsoft.com/office/powerpoint/2010/main" val="2345085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16</a:t>
            </a:fld>
            <a:endParaRPr lang="en-US"/>
          </a:p>
        </p:txBody>
      </p:sp>
    </p:spTree>
    <p:extLst>
      <p:ext uri="{BB962C8B-B14F-4D97-AF65-F5344CB8AC3E}">
        <p14:creationId xmlns:p14="http://schemas.microsoft.com/office/powerpoint/2010/main" val="3258174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18</a:t>
            </a:fld>
            <a:endParaRPr lang="en-US"/>
          </a:p>
        </p:txBody>
      </p:sp>
    </p:spTree>
    <p:extLst>
      <p:ext uri="{BB962C8B-B14F-4D97-AF65-F5344CB8AC3E}">
        <p14:creationId xmlns:p14="http://schemas.microsoft.com/office/powerpoint/2010/main" val="27691316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E3CE7C24-7F47-53A9-C0B8-78101FE1D9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306"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8" name="Picture 7" descr="A close up of a sign&#10;&#10;Description automatically generated">
            <a:extLst>
              <a:ext uri="{FF2B5EF4-FFF2-40B4-BE49-F238E27FC236}">
                <a16:creationId xmlns:a16="http://schemas.microsoft.com/office/drawing/2014/main" id="{DD4A3470-4C4A-2508-F3DD-C35B1F37681B}"/>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9/1/2025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10" name="Picture 9" descr="A close up of a sign&#10;&#10;Description automatically generated">
            <a:extLst>
              <a:ext uri="{FF2B5EF4-FFF2-40B4-BE49-F238E27FC236}">
                <a16:creationId xmlns:a16="http://schemas.microsoft.com/office/drawing/2014/main" id="{17266783-1691-6C39-C9DE-C9474C6235F8}"/>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9/1/2025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9/1/2025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6" name="Picture 5" descr="A close up of a sign&#10;&#10;Description automatically generated">
            <a:extLst>
              <a:ext uri="{FF2B5EF4-FFF2-40B4-BE49-F238E27FC236}">
                <a16:creationId xmlns:a16="http://schemas.microsoft.com/office/drawing/2014/main" id="{FB36CB91-EABB-658C-5493-72CAF78955E0}"/>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9/1/2025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483C3DBA-B703-0F51-3AF1-12B51186CC8A}"/>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C8BF5FCD-3C93-C97F-040D-8F759148A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4757" y="136525"/>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a:normAutofit/>
          </a:bodyPr>
          <a:lstStyle/>
          <a:p>
            <a:pPr lvl="0"/>
            <a:endParaRPr lang="en-US" noProof="0"/>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p>
            <a:r>
              <a:rPr lang="en-US">
                <a:solidFill>
                  <a:prstClr val="black">
                    <a:tint val="75000"/>
                  </a:prstClr>
                </a:solidFill>
              </a:rPr>
              <a:t>Ci3T II 2014-2015 </a:t>
            </a:r>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3566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a:prstGeom prst="rect">
            <a:avLst/>
          </a:prstGeom>
        </p:spPr>
        <p:txBody>
          <a:bodyPr/>
          <a:lstStyle>
            <a:lvl1pPr algn="r" fontAlgn="auto">
              <a:spcBef>
                <a:spcPts val="0"/>
              </a:spcBef>
              <a:spcAft>
                <a:spcPts val="0"/>
              </a:spcAft>
              <a:defRPr>
                <a:latin typeface="+mn-lt"/>
              </a:defRPr>
            </a:lvl1pPr>
            <a:extLst/>
          </a:lstStyle>
          <a:p>
            <a:pPr>
              <a:defRPr/>
            </a:pPr>
            <a:fld id="{6CB434A9-49E9-4035-A2AE-9E5381939AF5}" type="datetime1">
              <a:rPr lang="en-US" smtClean="0"/>
              <a:t>9/1/2025</a:t>
            </a:fld>
            <a:endParaRPr lang="en-US"/>
          </a:p>
        </p:txBody>
      </p:sp>
      <p:sp>
        <p:nvSpPr>
          <p:cNvPr id="4" name="Slide Number Placeholder 3"/>
          <p:cNvSpPr>
            <a:spLocks noGrp="1"/>
          </p:cNvSpPr>
          <p:nvPr>
            <p:ph type="sldNum" sz="quarter" idx="11"/>
          </p:nvPr>
        </p:nvSpPr>
        <p:spPr>
          <a:xfrm>
            <a:off x="8387644" y="6356351"/>
            <a:ext cx="3454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en-US"/>
              <a:t>2015 2016 IES Ci3T MS HS Implementation </a:t>
            </a:r>
            <a:fld id="{71C2AA8B-4905-4721-907D-B3BDB774E885}" type="slidenum">
              <a:rPr lang="en-US" altLang="en-US" smtClean="0"/>
              <a:pPr>
                <a:defRPr/>
              </a:pPr>
              <a:t>‹#›</a:t>
            </a:fld>
            <a:endParaRPr lang="en-US" altLang="en-US"/>
          </a:p>
        </p:txBody>
      </p:sp>
    </p:spTree>
    <p:extLst>
      <p:ext uri="{BB962C8B-B14F-4D97-AF65-F5344CB8AC3E}">
        <p14:creationId xmlns:p14="http://schemas.microsoft.com/office/powerpoint/2010/main" val="9991600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1070383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C4C0A587-D902-8BAD-C8E8-AC13A5D182D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041" y="6173954"/>
            <a:ext cx="3624056" cy="593149"/>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47F2B70A-8058-A225-C8DF-FD2194C62A5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041" y="6173954"/>
            <a:ext cx="3624056" cy="593149"/>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62763E0-77B2-F927-26F4-369B0CB5C2A1}"/>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FA644F0A-796F-A9DD-CC85-DD6EA014CC64}"/>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9/1/2025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704" r:id="rId4"/>
    <p:sldLayoutId id="2147483675" r:id="rId5"/>
    <p:sldLayoutId id="2147483676" r:id="rId6"/>
    <p:sldLayoutId id="2147483705" r:id="rId7"/>
    <p:sldLayoutId id="2147483663" r:id="rId8"/>
    <p:sldLayoutId id="2147483681" r:id="rId9"/>
    <p:sldLayoutId id="2147483682" r:id="rId10"/>
    <p:sldLayoutId id="2147483699" r:id="rId11"/>
    <p:sldLayoutId id="2147483700" r:id="rId12"/>
    <p:sldLayoutId id="2147483678" r:id="rId13"/>
    <p:sldLayoutId id="2147483679" r:id="rId14"/>
    <p:sldLayoutId id="2147483666" r:id="rId15"/>
    <p:sldLayoutId id="2147483667" r:id="rId16"/>
    <p:sldLayoutId id="2147483701" r:id="rId17"/>
    <p:sldLayoutId id="2147483706" r:id="rId18"/>
    <p:sldLayoutId id="2147483680"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68" r:id="rId30"/>
    <p:sldLayoutId id="2147483669" r:id="rId31"/>
    <p:sldLayoutId id="2147483670" r:id="rId32"/>
    <p:sldLayoutId id="2147483671" r:id="rId33"/>
    <p:sldLayoutId id="2147483672" r:id="rId34"/>
    <p:sldLayoutId id="2147483673" r:id="rId35"/>
    <p:sldLayoutId id="2147483693" r:id="rId36"/>
    <p:sldLayoutId id="2147483694" r:id="rId37"/>
    <p:sldLayoutId id="2147483703" r:id="rId38"/>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ci3t.org/enhanc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png"/></Relationships>
</file>

<file path=ppt/slides/_rels/slide16.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1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62.png"/><Relationship Id="rId5" Type="http://schemas.openxmlformats.org/officeDocument/2006/relationships/diagramQuickStyle" Target="../diagrams/quickStyle3.xml"/><Relationship Id="rId10" Type="http://schemas.openxmlformats.org/officeDocument/2006/relationships/hyperlink" Target="https://www.ci3t.org/measures" TargetMode="External"/><Relationship Id="rId4" Type="http://schemas.openxmlformats.org/officeDocument/2006/relationships/diagramLayout" Target="../diagrams/layout3.xml"/><Relationship Id="rId9" Type="http://schemas.openxmlformats.org/officeDocument/2006/relationships/image" Target="../media/image97.png"/></Relationships>
</file>

<file path=ppt/slides/_rels/slide1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pn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1.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image" Target="../media/image47.pn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jpeg"/></Relationships>
</file>

<file path=ppt/slides/_rels/slide20.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15.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109.png"/></Relationships>
</file>

<file path=ppt/slides/_rels/slide2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1.xml"/><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18.svg"/></Relationships>
</file>

<file path=ppt/slides/_rels/slide2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50.png"/><Relationship Id="rId4" Type="http://schemas.openxmlformats.org/officeDocument/2006/relationships/image" Target="../media/image49.png"/></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121.png"/><Relationship Id="rId5" Type="http://schemas.openxmlformats.org/officeDocument/2006/relationships/image" Target="../media/image100.png"/><Relationship Id="rId4" Type="http://schemas.openxmlformats.org/officeDocument/2006/relationships/image" Target="../media/image99.png"/></Relationships>
</file>

<file path=ppt/slides/_rels/slide3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122.png"/><Relationship Id="rId7"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32.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8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9.sv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s>
</file>

<file path=ppt/slides/_rels/slide3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138.png"/><Relationship Id="rId4" Type="http://schemas.openxmlformats.org/officeDocument/2006/relationships/image" Target="../media/image137.png"/></Relationships>
</file>

<file path=ppt/slides/_rels/slide35.xml.rels><?xml version="1.0" encoding="UTF-8" standalone="yes"?>
<Relationships xmlns="http://schemas.openxmlformats.org/package/2006/relationships"><Relationship Id="rId3" Type="http://schemas.openxmlformats.org/officeDocument/2006/relationships/hyperlink" Target="https://ci3t.org/ispring/M6_Tier2_Dashboard_Principa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39.png"/></Relationships>
</file>

<file path=ppt/slides/_rels/slide3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6.jpeg"/><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3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5.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38.xml.rels><?xml version="1.0" encoding="UTF-8" standalone="yes"?>
<Relationships xmlns="http://schemas.openxmlformats.org/package/2006/relationships"><Relationship Id="rId8" Type="http://schemas.openxmlformats.org/officeDocument/2006/relationships/image" Target="../media/image154.jpeg"/><Relationship Id="rId13" Type="http://schemas.openxmlformats.org/officeDocument/2006/relationships/image" Target="../media/image159.jpeg"/><Relationship Id="rId18" Type="http://schemas.openxmlformats.org/officeDocument/2006/relationships/image" Target="../media/image164.jpeg"/><Relationship Id="rId3" Type="http://schemas.openxmlformats.org/officeDocument/2006/relationships/image" Target="../media/image149.png"/><Relationship Id="rId21" Type="http://schemas.openxmlformats.org/officeDocument/2006/relationships/image" Target="../media/image167.jpeg"/><Relationship Id="rId7" Type="http://schemas.openxmlformats.org/officeDocument/2006/relationships/image" Target="../media/image153.jpeg"/><Relationship Id="rId12" Type="http://schemas.openxmlformats.org/officeDocument/2006/relationships/image" Target="../media/image158.jpeg"/><Relationship Id="rId17" Type="http://schemas.openxmlformats.org/officeDocument/2006/relationships/image" Target="../media/image163.jpeg"/><Relationship Id="rId2" Type="http://schemas.openxmlformats.org/officeDocument/2006/relationships/notesSlide" Target="../notesSlides/notesSlide17.xml"/><Relationship Id="rId16" Type="http://schemas.openxmlformats.org/officeDocument/2006/relationships/image" Target="../media/image162.jpeg"/><Relationship Id="rId20" Type="http://schemas.openxmlformats.org/officeDocument/2006/relationships/image" Target="../media/image166.jpeg"/><Relationship Id="rId1" Type="http://schemas.openxmlformats.org/officeDocument/2006/relationships/slideLayout" Target="../slideLayouts/slideLayout17.xml"/><Relationship Id="rId6" Type="http://schemas.openxmlformats.org/officeDocument/2006/relationships/image" Target="../media/image152.jpeg"/><Relationship Id="rId11" Type="http://schemas.openxmlformats.org/officeDocument/2006/relationships/image" Target="../media/image157.jpeg"/><Relationship Id="rId5" Type="http://schemas.openxmlformats.org/officeDocument/2006/relationships/image" Target="../media/image151.jpeg"/><Relationship Id="rId15" Type="http://schemas.openxmlformats.org/officeDocument/2006/relationships/image" Target="../media/image161.jpeg"/><Relationship Id="rId10" Type="http://schemas.openxmlformats.org/officeDocument/2006/relationships/image" Target="../media/image156.jpeg"/><Relationship Id="rId19" Type="http://schemas.openxmlformats.org/officeDocument/2006/relationships/image" Target="../media/image165.jpeg"/><Relationship Id="rId4" Type="http://schemas.openxmlformats.org/officeDocument/2006/relationships/image" Target="../media/image150.png"/><Relationship Id="rId9" Type="http://schemas.openxmlformats.org/officeDocument/2006/relationships/image" Target="../media/image155.jpeg"/><Relationship Id="rId14" Type="http://schemas.openxmlformats.org/officeDocument/2006/relationships/image" Target="../media/image160.jpeg"/></Relationships>
</file>

<file path=ppt/slides/_rels/slide3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168.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71.jpeg"/><Relationship Id="rId4" Type="http://schemas.openxmlformats.org/officeDocument/2006/relationships/image" Target="../media/image170.png"/></Relationships>
</file>

<file path=ppt/slides/_rels/slide4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L1__CiyFpLw?feature=oembed" TargetMode="External"/><Relationship Id="rId4" Type="http://schemas.openxmlformats.org/officeDocument/2006/relationships/image" Target="../media/image174.jpeg"/></Relationships>
</file>

<file path=ppt/slides/_rels/slide4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1.xml"/><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18.svg"/></Relationships>
</file>

<file path=ppt/slides/_rels/slide45.xml.rels><?xml version="1.0" encoding="UTF-8" standalone="yes"?>
<Relationships xmlns="http://schemas.openxmlformats.org/package/2006/relationships"><Relationship Id="rId8" Type="http://schemas.openxmlformats.org/officeDocument/2006/relationships/hyperlink" Target="https://doi.org/10.17161/ci3t.42880" TargetMode="External"/><Relationship Id="rId3" Type="http://schemas.openxmlformats.org/officeDocument/2006/relationships/image" Target="../media/image175.jpeg"/><Relationship Id="rId7" Type="http://schemas.openxmlformats.org/officeDocument/2006/relationships/image" Target="../media/image17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wiW9VNPzEPQ?feature=oembed" TargetMode="External"/><Relationship Id="rId5" Type="http://schemas.openxmlformats.org/officeDocument/2006/relationships/image" Target="../media/image181.png"/><Relationship Id="rId4" Type="http://schemas.openxmlformats.org/officeDocument/2006/relationships/image" Target="../media/image180.jpeg"/></Relationships>
</file>

<file path=ppt/slides/_rels/slide4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84.png"/><Relationship Id="rId4" Type="http://schemas.openxmlformats.org/officeDocument/2006/relationships/image" Target="../media/image183.png"/></Relationships>
</file>

<file path=ppt/slides/_rels/slide48.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186.png"/><Relationship Id="rId7" Type="http://schemas.openxmlformats.org/officeDocument/2006/relationships/image" Target="../media/image190.png"/><Relationship Id="rId2" Type="http://schemas.openxmlformats.org/officeDocument/2006/relationships/image" Target="../media/image185.png"/><Relationship Id="rId1" Type="http://schemas.openxmlformats.org/officeDocument/2006/relationships/slideLayout" Target="../slideLayouts/slideLayout2.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s>
</file>

<file path=ppt/slides/_rels/slide4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1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0.xml.rels><?xml version="1.0" encoding="UTF-8" standalone="yes"?>
<Relationships xmlns="http://schemas.openxmlformats.org/package/2006/relationships"><Relationship Id="rId8" Type="http://schemas.openxmlformats.org/officeDocument/2006/relationships/image" Target="../media/image199.jpeg"/><Relationship Id="rId13" Type="http://schemas.openxmlformats.org/officeDocument/2006/relationships/image" Target="../media/image204.jpeg"/><Relationship Id="rId18" Type="http://schemas.openxmlformats.org/officeDocument/2006/relationships/image" Target="../media/image209.jpeg"/><Relationship Id="rId3" Type="http://schemas.openxmlformats.org/officeDocument/2006/relationships/image" Target="../media/image194.jpeg"/><Relationship Id="rId21" Type="http://schemas.openxmlformats.org/officeDocument/2006/relationships/image" Target="../media/image212.png"/><Relationship Id="rId7" Type="http://schemas.openxmlformats.org/officeDocument/2006/relationships/image" Target="../media/image198.jpeg"/><Relationship Id="rId12" Type="http://schemas.openxmlformats.org/officeDocument/2006/relationships/image" Target="../media/image203.jpeg"/><Relationship Id="rId17" Type="http://schemas.openxmlformats.org/officeDocument/2006/relationships/image" Target="../media/image208.jpeg"/><Relationship Id="rId2" Type="http://schemas.openxmlformats.org/officeDocument/2006/relationships/notesSlide" Target="../notesSlides/notesSlide23.xml"/><Relationship Id="rId16" Type="http://schemas.openxmlformats.org/officeDocument/2006/relationships/image" Target="../media/image207.jpeg"/><Relationship Id="rId20" Type="http://schemas.openxmlformats.org/officeDocument/2006/relationships/image" Target="../media/image211.png"/><Relationship Id="rId1" Type="http://schemas.openxmlformats.org/officeDocument/2006/relationships/slideLayout" Target="../slideLayouts/slideLayout19.xml"/><Relationship Id="rId6" Type="http://schemas.openxmlformats.org/officeDocument/2006/relationships/image" Target="../media/image197.jpeg"/><Relationship Id="rId11" Type="http://schemas.openxmlformats.org/officeDocument/2006/relationships/image" Target="../media/image202.jpeg"/><Relationship Id="rId5" Type="http://schemas.openxmlformats.org/officeDocument/2006/relationships/image" Target="../media/image196.jpeg"/><Relationship Id="rId15" Type="http://schemas.openxmlformats.org/officeDocument/2006/relationships/image" Target="../media/image206.jpeg"/><Relationship Id="rId10" Type="http://schemas.openxmlformats.org/officeDocument/2006/relationships/image" Target="../media/image201.jpeg"/><Relationship Id="rId19" Type="http://schemas.openxmlformats.org/officeDocument/2006/relationships/image" Target="../media/image210.jpeg"/><Relationship Id="rId4" Type="http://schemas.openxmlformats.org/officeDocument/2006/relationships/image" Target="../media/image195.jpeg"/><Relationship Id="rId9" Type="http://schemas.openxmlformats.org/officeDocument/2006/relationships/image" Target="../media/image200.jpeg"/><Relationship Id="rId14" Type="http://schemas.openxmlformats.org/officeDocument/2006/relationships/image" Target="../media/image20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218.png"/><Relationship Id="rId4" Type="http://schemas.openxmlformats.org/officeDocument/2006/relationships/image" Target="../media/image217.png"/></Relationships>
</file>

<file path=ppt/slides/_rels/slide5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image" Target="../media/image84.jpeg"/><Relationship Id="rId4" Type="http://schemas.openxmlformats.org/officeDocument/2006/relationships/image" Target="../media/image219.png"/></Relationships>
</file>

<file path=ppt/slides/_rels/slide56.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221.png"/></Relationships>
</file>

<file path=ppt/slides/_rels/slide57.xml.rels><?xml version="1.0" encoding="UTF-8" standalone="yes"?>
<Relationships xmlns="http://schemas.openxmlformats.org/package/2006/relationships"><Relationship Id="rId3" Type="http://schemas.openxmlformats.org/officeDocument/2006/relationships/image" Target="../media/image222.gif"/><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221.png"/></Relationships>
</file>

<file path=ppt/slides/_rels/slide58.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27.xml"/><Relationship Id="rId1" Type="http://schemas.openxmlformats.org/officeDocument/2006/relationships/slideLayout" Target="../slideLayouts/slideLayout16.xml"/><Relationship Id="rId5" Type="http://schemas.openxmlformats.org/officeDocument/2006/relationships/image" Target="../media/image224.png"/><Relationship Id="rId4" Type="http://schemas.openxmlformats.org/officeDocument/2006/relationships/image" Target="../media/image221.png"/></Relationships>
</file>

<file path=ppt/slides/_rels/slide59.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notesSlide" Target="../notesSlides/notesSlide28.xml"/><Relationship Id="rId7" Type="http://schemas.openxmlformats.org/officeDocument/2006/relationships/image" Target="../media/image227.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26.png"/><Relationship Id="rId5" Type="http://schemas.openxmlformats.org/officeDocument/2006/relationships/image" Target="../media/image219.png"/><Relationship Id="rId10" Type="http://schemas.openxmlformats.org/officeDocument/2006/relationships/image" Target="../media/image84.jpeg"/><Relationship Id="rId4" Type="http://schemas.openxmlformats.org/officeDocument/2006/relationships/image" Target="../media/image225.png"/><Relationship Id="rId9" Type="http://schemas.openxmlformats.org/officeDocument/2006/relationships/image" Target="../media/image229.png"/></Relationships>
</file>

<file path=ppt/slides/_rels/slide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230.pn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62.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2.xml"/><Relationship Id="rId5" Type="http://schemas.openxmlformats.org/officeDocument/2006/relationships/image" Target="../media/image234.svg"/><Relationship Id="rId4" Type="http://schemas.openxmlformats.org/officeDocument/2006/relationships/image" Target="../media/image233.png"/></Relationships>
</file>

<file path=ppt/slides/_rels/slide63.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png"/></Relationships>
</file>

<file path=ppt/slides/_rels/slide64.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9.png"/><Relationship Id="rId1" Type="http://schemas.openxmlformats.org/officeDocument/2006/relationships/slideLayout" Target="../slideLayouts/slideLayout2.xml"/><Relationship Id="rId6" Type="http://schemas.openxmlformats.org/officeDocument/2006/relationships/image" Target="../media/image241.svg"/><Relationship Id="rId5" Type="http://schemas.openxmlformats.org/officeDocument/2006/relationships/image" Target="../media/image240.png"/><Relationship Id="rId4" Type="http://schemas.openxmlformats.org/officeDocument/2006/relationships/image" Target="../media/image234.svg"/></Relationships>
</file>

<file path=ppt/slides/_rels/slide65.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42.png"/><Relationship Id="rId1" Type="http://schemas.openxmlformats.org/officeDocument/2006/relationships/slideLayout" Target="../slideLayouts/slideLayout2.xml"/><Relationship Id="rId6" Type="http://schemas.openxmlformats.org/officeDocument/2006/relationships/image" Target="../media/image244.png"/><Relationship Id="rId5" Type="http://schemas.openxmlformats.org/officeDocument/2006/relationships/image" Target="../media/image243.png"/><Relationship Id="rId4" Type="http://schemas.openxmlformats.org/officeDocument/2006/relationships/image" Target="../media/image234.svg"/></Relationships>
</file>

<file path=ppt/slides/_rels/slide66.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46.png"/></Relationships>
</file>

<file path=ppt/slides/_rels/slide67.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48.png"/></Relationships>
</file>

<file path=ppt/slides/_rels/slide68.xml.rels><?xml version="1.0" encoding="UTF-8" standalone="yes"?>
<Relationships xmlns="http://schemas.openxmlformats.org/package/2006/relationships"><Relationship Id="rId3" Type="http://schemas.openxmlformats.org/officeDocument/2006/relationships/image" Target="../media/image250.png"/><Relationship Id="rId7" Type="http://schemas.openxmlformats.org/officeDocument/2006/relationships/image" Target="../media/image254.png"/><Relationship Id="rId2" Type="http://schemas.openxmlformats.org/officeDocument/2006/relationships/image" Target="../media/image249.png"/><Relationship Id="rId1" Type="http://schemas.openxmlformats.org/officeDocument/2006/relationships/slideLayout" Target="../slideLayouts/slideLayout2.xml"/><Relationship Id="rId6" Type="http://schemas.openxmlformats.org/officeDocument/2006/relationships/image" Target="../media/image253.png"/><Relationship Id="rId5" Type="http://schemas.openxmlformats.org/officeDocument/2006/relationships/image" Target="../media/image252.png"/><Relationship Id="rId4" Type="http://schemas.openxmlformats.org/officeDocument/2006/relationships/image" Target="../media/image251.png"/></Relationships>
</file>

<file path=ppt/slides/_rels/slide69.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21.xml"/><Relationship Id="rId6" Type="http://schemas.openxmlformats.org/officeDocument/2006/relationships/image" Target="../media/image260.png"/><Relationship Id="rId5" Type="http://schemas.openxmlformats.org/officeDocument/2006/relationships/image" Target="../media/image259.png"/><Relationship Id="rId4" Type="http://schemas.openxmlformats.org/officeDocument/2006/relationships/image" Target="../media/image258.png"/></Relationships>
</file>

<file path=ppt/slides/_rels/slide73.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62.png"/></Relationships>
</file>

<file path=ppt/slides/_rels/slide74.xml.rels><?xml version="1.0" encoding="UTF-8" standalone="yes"?>
<Relationships xmlns="http://schemas.openxmlformats.org/package/2006/relationships"><Relationship Id="rId3" Type="http://schemas.openxmlformats.org/officeDocument/2006/relationships/image" Target="../media/image215.png"/><Relationship Id="rId7" Type="http://schemas.openxmlformats.org/officeDocument/2006/relationships/image" Target="../media/image13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slides/_rels/slide75.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image" Target="../media/image263.pn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76.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67.png"/><Relationship Id="rId4" Type="http://schemas.openxmlformats.org/officeDocument/2006/relationships/image" Target="../media/image266.png"/></Relationships>
</file>

<file path=ppt/slides/_rels/slide77.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62.png"/><Relationship Id="rId5" Type="http://schemas.openxmlformats.org/officeDocument/2006/relationships/hyperlink" Target="https://www.ci3t.org/measures" TargetMode="External"/><Relationship Id="rId4" Type="http://schemas.openxmlformats.org/officeDocument/2006/relationships/image" Target="../media/image61.png"/></Relationships>
</file>

<file path=ppt/slides/_rels/slide80.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73.jpeg"/></Relationships>
</file>

<file path=ppt/slides/_rels/slide81.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image" Target="../media/image274.png"/><Relationship Id="rId1" Type="http://schemas.openxmlformats.org/officeDocument/2006/relationships/slideLayout" Target="../slideLayouts/slideLayout2.xml"/><Relationship Id="rId4" Type="http://schemas.openxmlformats.org/officeDocument/2006/relationships/image" Target="../media/image275.png"/></Relationships>
</file>

<file path=ppt/slides/_rels/slide82.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jpeg"/><Relationship Id="rId1" Type="http://schemas.openxmlformats.org/officeDocument/2006/relationships/slideLayout" Target="../slideLayouts/slideLayout2.xml"/><Relationship Id="rId5" Type="http://schemas.openxmlformats.org/officeDocument/2006/relationships/image" Target="../media/image279.png"/><Relationship Id="rId4" Type="http://schemas.openxmlformats.org/officeDocument/2006/relationships/image" Target="../media/image278.png"/></Relationships>
</file>

<file path=ppt/slides/_rels/slide83.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288.png"/><Relationship Id="rId3" Type="http://schemas.openxmlformats.org/officeDocument/2006/relationships/image" Target="../media/image283.svg"/><Relationship Id="rId7" Type="http://schemas.openxmlformats.org/officeDocument/2006/relationships/image" Target="../media/image287.png"/><Relationship Id="rId2" Type="http://schemas.openxmlformats.org/officeDocument/2006/relationships/image" Target="../media/image282.png"/><Relationship Id="rId1" Type="http://schemas.openxmlformats.org/officeDocument/2006/relationships/slideLayout" Target="../slideLayouts/slideLayout2.xml"/><Relationship Id="rId6" Type="http://schemas.openxmlformats.org/officeDocument/2006/relationships/image" Target="../media/image286.png"/><Relationship Id="rId5" Type="http://schemas.openxmlformats.org/officeDocument/2006/relationships/image" Target="../media/image285.png"/><Relationship Id="rId4" Type="http://schemas.openxmlformats.org/officeDocument/2006/relationships/image" Target="../media/image284.png"/><Relationship Id="rId9" Type="http://schemas.openxmlformats.org/officeDocument/2006/relationships/image" Target="../media/image289.png"/></Relationships>
</file>

<file path=ppt/slides/_rels/slide85.xml.rels><?xml version="1.0" encoding="UTF-8" standalone="yes"?>
<Relationships xmlns="http://schemas.openxmlformats.org/package/2006/relationships"><Relationship Id="rId8" Type="http://schemas.openxmlformats.org/officeDocument/2006/relationships/image" Target="../media/image295.jpeg"/><Relationship Id="rId13" Type="http://schemas.openxmlformats.org/officeDocument/2006/relationships/image" Target="../media/image300.jpeg"/><Relationship Id="rId18" Type="http://schemas.openxmlformats.org/officeDocument/2006/relationships/image" Target="../media/image305.jpeg"/><Relationship Id="rId3" Type="http://schemas.openxmlformats.org/officeDocument/2006/relationships/image" Target="../media/image290.jpeg"/><Relationship Id="rId7" Type="http://schemas.openxmlformats.org/officeDocument/2006/relationships/image" Target="../media/image294.jpeg"/><Relationship Id="rId12" Type="http://schemas.openxmlformats.org/officeDocument/2006/relationships/image" Target="../media/image299.jpeg"/><Relationship Id="rId17" Type="http://schemas.openxmlformats.org/officeDocument/2006/relationships/image" Target="../media/image304.jpeg"/><Relationship Id="rId2" Type="http://schemas.openxmlformats.org/officeDocument/2006/relationships/notesSlide" Target="../notesSlides/notesSlide37.xml"/><Relationship Id="rId16" Type="http://schemas.openxmlformats.org/officeDocument/2006/relationships/image" Target="../media/image303.jpeg"/><Relationship Id="rId1" Type="http://schemas.openxmlformats.org/officeDocument/2006/relationships/slideLayout" Target="../slideLayouts/slideLayout17.xml"/><Relationship Id="rId6" Type="http://schemas.openxmlformats.org/officeDocument/2006/relationships/image" Target="../media/image293.jpeg"/><Relationship Id="rId11" Type="http://schemas.openxmlformats.org/officeDocument/2006/relationships/image" Target="../media/image298.jpeg"/><Relationship Id="rId5" Type="http://schemas.openxmlformats.org/officeDocument/2006/relationships/image" Target="../media/image292.jpeg"/><Relationship Id="rId15" Type="http://schemas.openxmlformats.org/officeDocument/2006/relationships/image" Target="../media/image302.jpeg"/><Relationship Id="rId10" Type="http://schemas.openxmlformats.org/officeDocument/2006/relationships/image" Target="../media/image297.jpeg"/><Relationship Id="rId19" Type="http://schemas.openxmlformats.org/officeDocument/2006/relationships/image" Target="../media/image306.jpeg"/><Relationship Id="rId4" Type="http://schemas.openxmlformats.org/officeDocument/2006/relationships/image" Target="../media/image291.jpeg"/><Relationship Id="rId9" Type="http://schemas.openxmlformats.org/officeDocument/2006/relationships/image" Target="../media/image296.jpeg"/><Relationship Id="rId14" Type="http://schemas.openxmlformats.org/officeDocument/2006/relationships/image" Target="../media/image301.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1.xml"/><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18.svg"/></Relationships>
</file>

<file path=ppt/slides/_rels/slide88.xml.rels><?xml version="1.0" encoding="UTF-8" standalone="yes"?>
<Relationships xmlns="http://schemas.openxmlformats.org/package/2006/relationships"><Relationship Id="rId2" Type="http://schemas.openxmlformats.org/officeDocument/2006/relationships/image" Target="../media/image30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hyperlink" Target="http://www.ci3t.org/enhance"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09.jpeg"/><Relationship Id="rId4" Type="http://schemas.openxmlformats.org/officeDocument/2006/relationships/hyperlink" Target="http://www.ci3t.org/fabi"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311.png"/></Relationships>
</file>

<file path=ppt/slides/_rels/slide93.xml.rels><?xml version="1.0" encoding="UTF-8" standalone="yes"?>
<Relationships xmlns="http://schemas.openxmlformats.org/package/2006/relationships"><Relationship Id="rId3" Type="http://schemas.openxmlformats.org/officeDocument/2006/relationships/image" Target="../media/image312.png"/><Relationship Id="rId7" Type="http://schemas.openxmlformats.org/officeDocument/2006/relationships/image" Target="../media/image313.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94.xml.rels><?xml version="1.0" encoding="UTF-8" standalone="yes"?>
<Relationships xmlns="http://schemas.openxmlformats.org/package/2006/relationships"><Relationship Id="rId8" Type="http://schemas.openxmlformats.org/officeDocument/2006/relationships/image" Target="../media/image319.svg"/><Relationship Id="rId3" Type="http://schemas.openxmlformats.org/officeDocument/2006/relationships/image" Target="../media/image314.jpeg"/><Relationship Id="rId7" Type="http://schemas.openxmlformats.org/officeDocument/2006/relationships/image" Target="../media/image318.png"/><Relationship Id="rId2" Type="http://schemas.openxmlformats.org/officeDocument/2006/relationships/notesSlide" Target="../notesSlides/notesSlide42.xml"/><Relationship Id="rId1" Type="http://schemas.openxmlformats.org/officeDocument/2006/relationships/slideLayout" Target="../slideLayouts/slideLayout17.xml"/><Relationship Id="rId6" Type="http://schemas.openxmlformats.org/officeDocument/2006/relationships/image" Target="../media/image317.svg"/><Relationship Id="rId5" Type="http://schemas.openxmlformats.org/officeDocument/2006/relationships/image" Target="../media/image316.png"/><Relationship Id="rId10" Type="http://schemas.openxmlformats.org/officeDocument/2006/relationships/image" Target="../media/image321.png"/><Relationship Id="rId4" Type="http://schemas.openxmlformats.org/officeDocument/2006/relationships/image" Target="../media/image315.jpeg"/><Relationship Id="rId9" Type="http://schemas.openxmlformats.org/officeDocument/2006/relationships/image" Target="../media/image3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CB212-66F0-4C3B-B653-2843DDCD3BEE}"/>
              </a:ext>
            </a:extLst>
          </p:cNvPr>
          <p:cNvSpPr>
            <a:spLocks noGrp="1"/>
          </p:cNvSpPr>
          <p:nvPr>
            <p:ph type="ctrTitle"/>
          </p:nvPr>
        </p:nvSpPr>
        <p:spPr>
          <a:xfrm>
            <a:off x="385069" y="-212727"/>
            <a:ext cx="11353800" cy="2387600"/>
          </a:xfrm>
        </p:spPr>
        <p:txBody>
          <a:bodyPr>
            <a:noAutofit/>
          </a:bodyPr>
          <a:lstStyle/>
          <a:p>
            <a:r>
              <a:rPr lang="en-US" sz="4400"/>
              <a:t>Implementing Comprehensive, Integrated, Three-tiered (Ci3T) Models: Supporting Student Success Across the Tiers</a:t>
            </a:r>
          </a:p>
        </p:txBody>
      </p:sp>
      <p:sp>
        <p:nvSpPr>
          <p:cNvPr id="3" name="Subtitle 2">
            <a:extLst>
              <a:ext uri="{FF2B5EF4-FFF2-40B4-BE49-F238E27FC236}">
                <a16:creationId xmlns:a16="http://schemas.microsoft.com/office/drawing/2014/main" id="{5A566965-2075-4DCB-AE1F-BE391667D1F1}"/>
              </a:ext>
            </a:extLst>
          </p:cNvPr>
          <p:cNvSpPr>
            <a:spLocks noGrp="1"/>
          </p:cNvSpPr>
          <p:nvPr>
            <p:ph type="subTitle" idx="1"/>
          </p:nvPr>
        </p:nvSpPr>
        <p:spPr>
          <a:xfrm>
            <a:off x="838200" y="1898329"/>
            <a:ext cx="10515600" cy="1655762"/>
          </a:xfrm>
        </p:spPr>
        <p:txBody>
          <a:bodyPr anchor="ctr"/>
          <a:lstStyle/>
          <a:p>
            <a:r>
              <a:rPr lang="en-US"/>
              <a:t>Enhanced Ci3T Implementation Series and Delivery (E-Ci3T) Session 4</a:t>
            </a:r>
          </a:p>
        </p:txBody>
      </p:sp>
      <p:sp>
        <p:nvSpPr>
          <p:cNvPr id="6" name="Rounded Rectangle 11">
            <a:extLst>
              <a:ext uri="{FF2B5EF4-FFF2-40B4-BE49-F238E27FC236}">
                <a16:creationId xmlns:a16="http://schemas.microsoft.com/office/drawing/2014/main" id="{29E226DD-3925-47DC-DDAD-91CF3CE958A6}"/>
              </a:ext>
            </a:extLst>
          </p:cNvPr>
          <p:cNvSpPr/>
          <p:nvPr/>
        </p:nvSpPr>
        <p:spPr>
          <a:xfrm>
            <a:off x="453131" y="3554639"/>
            <a:ext cx="6699408" cy="225488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800"/>
              <a:t>If you have not done so already, we invite you to visit </a:t>
            </a:r>
            <a:r>
              <a:rPr lang="en-US" sz="2800">
                <a:solidFill>
                  <a:schemeClr val="bg1"/>
                </a:solidFill>
                <a:hlinkClick r:id="rId2">
                  <a:extLst>
                    <a:ext uri="{A12FA001-AC4F-418D-AE19-62706E023703}">
                      <ahyp:hlinkClr xmlns:ahyp="http://schemas.microsoft.com/office/drawing/2018/hyperlinkcolor" val="tx"/>
                    </a:ext>
                  </a:extLst>
                </a:hlinkClick>
              </a:rPr>
              <a:t>ci3t.org/enhance</a:t>
            </a:r>
            <a:r>
              <a:rPr lang="en-US" sz="2800">
                <a:solidFill>
                  <a:schemeClr val="bg1"/>
                </a:solidFill>
              </a:rPr>
              <a:t> </a:t>
            </a:r>
            <a:r>
              <a:rPr lang="en-US" sz="2800"/>
              <a:t>to access modules and complete a one-time registration process!</a:t>
            </a:r>
          </a:p>
        </p:txBody>
      </p:sp>
      <p:pic>
        <p:nvPicPr>
          <p:cNvPr id="7" name="Picture 6">
            <a:extLst>
              <a:ext uri="{FF2B5EF4-FFF2-40B4-BE49-F238E27FC236}">
                <a16:creationId xmlns:a16="http://schemas.microsoft.com/office/drawing/2014/main" id="{D18DAA0A-7073-906C-1C3C-33DD705986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65665" y="3176925"/>
            <a:ext cx="3873204" cy="3394092"/>
          </a:xfrm>
          <a:prstGeom prst="rect">
            <a:avLst/>
          </a:prstGeom>
          <a:ln>
            <a:solidFill>
              <a:schemeClr val="tx1"/>
            </a:solidFill>
          </a:ln>
        </p:spPr>
      </p:pic>
      <p:sp>
        <p:nvSpPr>
          <p:cNvPr id="8" name="Rectangle 7">
            <a:extLst>
              <a:ext uri="{FF2B5EF4-FFF2-40B4-BE49-F238E27FC236}">
                <a16:creationId xmlns:a16="http://schemas.microsoft.com/office/drawing/2014/main" id="{CEB776C3-772B-5136-04CB-D260F34FFA36}"/>
              </a:ext>
            </a:extLst>
          </p:cNvPr>
          <p:cNvSpPr/>
          <p:nvPr/>
        </p:nvSpPr>
        <p:spPr>
          <a:xfrm>
            <a:off x="7865665" y="5602394"/>
            <a:ext cx="3873204" cy="67635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6259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B8F51-8AB9-A8E0-F928-A696CACF3697}"/>
              </a:ext>
            </a:extLst>
          </p:cNvPr>
          <p:cNvSpPr>
            <a:spLocks noGrp="1"/>
          </p:cNvSpPr>
          <p:nvPr>
            <p:ph type="title"/>
          </p:nvPr>
        </p:nvSpPr>
        <p:spPr/>
        <p:txBody>
          <a:bodyPr/>
          <a:lstStyle/>
          <a:p>
            <a:r>
              <a:rPr lang="en-US"/>
              <a:t>Module Pathways</a:t>
            </a:r>
          </a:p>
        </p:txBody>
      </p:sp>
      <p:pic>
        <p:nvPicPr>
          <p:cNvPr id="6" name="Content Placeholder 5" descr="An image of the Orientating Principal Leaders to Ci3T Pathway available at ci3t.org/enhance">
            <a:extLst>
              <a:ext uri="{FF2B5EF4-FFF2-40B4-BE49-F238E27FC236}">
                <a16:creationId xmlns:a16="http://schemas.microsoft.com/office/drawing/2014/main" id="{A181AAB5-CA9B-FF49-2D65-0804F50C806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38200" y="1773289"/>
            <a:ext cx="3180740" cy="4114800"/>
          </a:xfrm>
        </p:spPr>
      </p:pic>
      <p:pic>
        <p:nvPicPr>
          <p:cNvPr id="8" name="Picture 7" descr="An image of the General Education Teacher Pathway available at ci3t.org/enhance">
            <a:extLst>
              <a:ext uri="{FF2B5EF4-FFF2-40B4-BE49-F238E27FC236}">
                <a16:creationId xmlns:a16="http://schemas.microsoft.com/office/drawing/2014/main" id="{70FFEA2F-3F61-8C7A-ED80-D29FBBBC27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8922" y="1773289"/>
            <a:ext cx="3180740" cy="4114800"/>
          </a:xfrm>
          <a:prstGeom prst="rect">
            <a:avLst/>
          </a:prstGeom>
        </p:spPr>
      </p:pic>
      <p:pic>
        <p:nvPicPr>
          <p:cNvPr id="10" name="Picture 9" descr="An image of the Paraprofessional Pathway available at ci3t.org/enhance">
            <a:extLst>
              <a:ext uri="{FF2B5EF4-FFF2-40B4-BE49-F238E27FC236}">
                <a16:creationId xmlns:a16="http://schemas.microsoft.com/office/drawing/2014/main" id="{304D5034-9671-ED78-2508-4249360A6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03770" y="1773289"/>
            <a:ext cx="3180740" cy="4114800"/>
          </a:xfrm>
          <a:prstGeom prst="rect">
            <a:avLst/>
          </a:prstGeom>
        </p:spPr>
      </p:pic>
    </p:spTree>
    <p:extLst>
      <p:ext uri="{BB962C8B-B14F-4D97-AF65-F5344CB8AC3E}">
        <p14:creationId xmlns:p14="http://schemas.microsoft.com/office/powerpoint/2010/main" val="4207868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Session Outcomes</a:t>
            </a:r>
          </a:p>
        </p:txBody>
      </p:sp>
      <p:sp>
        <p:nvSpPr>
          <p:cNvPr id="3" name="Textbox 1">
            <a:extLst>
              <a:ext uri="{FF2B5EF4-FFF2-40B4-BE49-F238E27FC236}">
                <a16:creationId xmlns:a16="http://schemas.microsoft.com/office/drawing/2014/main" id="{8FDAB62B-84C1-BAAD-8CB7-5029508AE914}"/>
              </a:ext>
            </a:extLst>
          </p:cNvPr>
          <p:cNvSpPr>
            <a:spLocks noGrp="1"/>
          </p:cNvSpPr>
          <p:nvPr>
            <p:ph idx="1"/>
          </p:nvPr>
        </p:nvSpPr>
        <p:spPr>
          <a:xfrm>
            <a:off x="838199" y="1690688"/>
            <a:ext cx="11068878" cy="3094655"/>
          </a:xfrm>
        </p:spPr>
        <p:txBody>
          <a:bodyPr vert="horz" lIns="91440" tIns="45720" rIns="91440" bIns="45720" rtlCol="0" anchor="t">
            <a:normAutofit fontScale="85000" lnSpcReduction="20000"/>
          </a:bodyPr>
          <a:lstStyle/>
          <a:p>
            <a:pPr marL="342900" marR="0" lvl="0" indent="-342900">
              <a:lnSpc>
                <a:spcPct val="100000"/>
              </a:lnSpc>
              <a:spcBef>
                <a:spcPts val="0"/>
              </a:spcBef>
              <a:spcAft>
                <a:spcPts val="0"/>
              </a:spcAft>
              <a:buFont typeface="+mj-lt"/>
              <a:buAutoNum type="arabicPeriod"/>
            </a:pPr>
            <a:r>
              <a:rPr lang="en-US" sz="2400"/>
              <a:t>Identify continued professional learning needs from the previous session based on available data (e.g., screening, social validity, and treatment integrity). </a:t>
            </a:r>
          </a:p>
          <a:p>
            <a:pPr marL="457200" marR="0" lvl="0" indent="-457200">
              <a:lnSpc>
                <a:spcPct val="100000"/>
              </a:lnSpc>
              <a:spcBef>
                <a:spcPts val="0"/>
              </a:spcBef>
              <a:spcAft>
                <a:spcPts val="0"/>
              </a:spcAft>
              <a:buFont typeface="+mj-lt"/>
              <a:buAutoNum type="arabicPeriod"/>
            </a:pPr>
            <a:endParaRPr lang="en-US" sz="2400"/>
          </a:p>
          <a:p>
            <a:pPr marL="342900" marR="0" lvl="0" indent="-342900">
              <a:lnSpc>
                <a:spcPct val="100000"/>
              </a:lnSpc>
              <a:spcBef>
                <a:spcPts val="0"/>
              </a:spcBef>
              <a:spcAft>
                <a:spcPts val="0"/>
              </a:spcAft>
              <a:buFont typeface="+mj-lt"/>
              <a:buAutoNum type="arabicPeriod"/>
            </a:pPr>
            <a:r>
              <a:rPr lang="en-US" sz="2400"/>
              <a:t>Develop integrated lesson plans featuring low-intensity strategies to address academic, behavioral, and social and emotional well-being in an integrated fashion to maximize engagement and prevent challenging behaviors from occurring.  </a:t>
            </a:r>
          </a:p>
          <a:p>
            <a:pPr marL="457200" marR="0" lvl="0" indent="-457200">
              <a:lnSpc>
                <a:spcPct val="100000"/>
              </a:lnSpc>
              <a:spcBef>
                <a:spcPts val="0"/>
              </a:spcBef>
              <a:spcAft>
                <a:spcPts val="0"/>
              </a:spcAft>
              <a:buFont typeface="+mj-lt"/>
              <a:buAutoNum type="arabicPeriod"/>
            </a:pPr>
            <a:endParaRPr lang="en-US" sz="2400"/>
          </a:p>
          <a:p>
            <a:pPr marL="342900" marR="0" lvl="0" indent="-342900">
              <a:lnSpc>
                <a:spcPct val="100000"/>
              </a:lnSpc>
              <a:spcBef>
                <a:spcPts val="0"/>
              </a:spcBef>
              <a:spcAft>
                <a:spcPts val="0"/>
              </a:spcAft>
              <a:buFont typeface="+mj-lt"/>
              <a:buAutoNum type="arabicPeriod"/>
            </a:pPr>
            <a:r>
              <a:rPr lang="en-US" sz="2400"/>
              <a:t>Refine data-informed, decision making at Tier 2 and Tier 3, by using school-wide data to connect students to additional strategies, practices, and programs.</a:t>
            </a:r>
          </a:p>
          <a:p>
            <a:pPr marL="457200" marR="0" lvl="0" indent="-457200">
              <a:lnSpc>
                <a:spcPct val="100000"/>
              </a:lnSpc>
              <a:spcBef>
                <a:spcPts val="0"/>
              </a:spcBef>
              <a:spcAft>
                <a:spcPts val="0"/>
              </a:spcAft>
              <a:buFont typeface="+mj-lt"/>
              <a:buAutoNum type="arabicPeriod"/>
            </a:pPr>
            <a:endParaRPr lang="en-US" sz="2400"/>
          </a:p>
          <a:p>
            <a:pPr marL="342900" marR="0" lvl="0" indent="-342900">
              <a:lnSpc>
                <a:spcPct val="100000"/>
              </a:lnSpc>
              <a:spcBef>
                <a:spcPts val="0"/>
              </a:spcBef>
              <a:spcAft>
                <a:spcPts val="0"/>
              </a:spcAft>
              <a:buFont typeface="+mj-lt"/>
              <a:buAutoNum type="arabicPeriod"/>
            </a:pPr>
            <a:r>
              <a:rPr lang="en-US" sz="2400"/>
              <a:t>Identify professional learning resources available to support work across Tiers 1, 2, and 3, and make plans to connect faculty and staff to these resources. </a:t>
            </a:r>
          </a:p>
        </p:txBody>
      </p:sp>
      <p:pic>
        <p:nvPicPr>
          <p:cNvPr id="5" name="Picture 1">
            <a:extLst>
              <a:ext uri="{FF2B5EF4-FFF2-40B4-BE49-F238E27FC236}">
                <a16:creationId xmlns:a16="http://schemas.microsoft.com/office/drawing/2014/main" id="{3A0470E8-B917-9866-A43A-2A876591FDA0}"/>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483" y="5403359"/>
            <a:ext cx="1120775" cy="1120775"/>
          </a:xfrm>
          <a:prstGeom prst="rect">
            <a:avLst/>
          </a:prstGeom>
        </p:spPr>
      </p:pic>
      <p:sp>
        <p:nvSpPr>
          <p:cNvPr id="9" name="Rectangle">
            <a:extLst>
              <a:ext uri="{FF2B5EF4-FFF2-40B4-BE49-F238E27FC236}">
                <a16:creationId xmlns:a16="http://schemas.microsoft.com/office/drawing/2014/main" id="{D16AF2BA-F605-1357-4080-D167782D934F}"/>
              </a:ext>
              <a:ext uri="{C183D7F6-B498-43B3-948B-1728B52AA6E4}">
                <adec:decorative xmlns:adec="http://schemas.microsoft.com/office/drawing/2017/decorative" val="1"/>
              </a:ext>
            </a:extLst>
          </p:cNvPr>
          <p:cNvSpPr/>
          <p:nvPr/>
        </p:nvSpPr>
        <p:spPr>
          <a:xfrm>
            <a:off x="838199" y="5300966"/>
            <a:ext cx="7934325" cy="1325563"/>
          </a:xfrm>
          <a:prstGeom prst="rect">
            <a:avLst/>
          </a:prstGeom>
          <a:noFill/>
          <a:ln>
            <a:prstDash val="solid"/>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Content 2">
            <a:extLst>
              <a:ext uri="{FF2B5EF4-FFF2-40B4-BE49-F238E27FC236}">
                <a16:creationId xmlns:a16="http://schemas.microsoft.com/office/drawing/2014/main" id="{D738EE5C-7388-7520-5596-63F2AD12F8EC}"/>
              </a:ext>
            </a:extLst>
          </p:cNvPr>
          <p:cNvSpPr txBox="1">
            <a:spLocks/>
          </p:cNvSpPr>
          <p:nvPr/>
        </p:nvSpPr>
        <p:spPr>
          <a:xfrm>
            <a:off x="2164274" y="5403359"/>
            <a:ext cx="6608250" cy="1120775"/>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If you are a </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mn-cs"/>
              </a:rPr>
              <a:t>Board Certified Behavior Analyst (BCBA), you may accrue up to 2 learning continuing education units (CEUs) for attending this session. See agenda for task list alignment. Throughout the session we will share </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rPr>
              <a:t>4 key words, write those down to turn in after the session!</a:t>
            </a:r>
            <a:endParaRPr kumimoji="0" lang="en-US"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6" name="Picture 2" descr="Table of yearlong Ci3T Implementation Series and Delivery activities">
            <a:extLst>
              <a:ext uri="{FF2B5EF4-FFF2-40B4-BE49-F238E27FC236}">
                <a16:creationId xmlns:a16="http://schemas.microsoft.com/office/drawing/2014/main" id="{893629F2-CCAE-C225-C691-493701800F8D}"/>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03657" y="4785343"/>
            <a:ext cx="2768027" cy="1940309"/>
          </a:xfrm>
          <a:prstGeom prst="rect">
            <a:avLst/>
          </a:prstGeom>
        </p:spPr>
      </p:pic>
    </p:spTree>
    <p:extLst>
      <p:ext uri="{BB962C8B-B14F-4D97-AF65-F5344CB8AC3E}">
        <p14:creationId xmlns:p14="http://schemas.microsoft.com/office/powerpoint/2010/main" val="511690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Textbox">
            <a:extLst>
              <a:ext uri="{FF2B5EF4-FFF2-40B4-BE49-F238E27FC236}">
                <a16:creationId xmlns:a16="http://schemas.microsoft.com/office/drawing/2014/main" id="{8FDAB62B-84C1-BAAD-8CB7-5029508AE914}"/>
              </a:ext>
            </a:extLst>
          </p:cNvPr>
          <p:cNvSpPr>
            <a:spLocks noGrp="1"/>
          </p:cNvSpPr>
          <p:nvPr>
            <p:ph idx="1"/>
          </p:nvPr>
        </p:nvSpPr>
        <p:spPr/>
        <p:txBody>
          <a:bodyPr vert="horz" lIns="91440" tIns="45720" rIns="91440" bIns="45720" rtlCol="0" anchor="t">
            <a:noAutofit/>
          </a:bodyPr>
          <a:lstStyle/>
          <a:p>
            <a:pPr marL="514350" indent="-514350">
              <a:buFont typeface="+mj-lt"/>
              <a:buAutoNum type="arabicPeriod"/>
            </a:pPr>
            <a:r>
              <a:rPr lang="en-US"/>
              <a:t>Welcome </a:t>
            </a:r>
          </a:p>
          <a:p>
            <a:pPr marL="514350" indent="-514350">
              <a:buFont typeface="+mj-lt"/>
              <a:buAutoNum type="arabicPeriod"/>
            </a:pPr>
            <a:r>
              <a:rPr lang="en-US"/>
              <a:t>Data-Informed Decision-Making</a:t>
            </a:r>
          </a:p>
          <a:p>
            <a:pPr marL="971550" lvl="1" indent="-514350">
              <a:buFont typeface="+mj-lt"/>
              <a:buAutoNum type="arabicPeriod"/>
            </a:pPr>
            <a:r>
              <a:rPr lang="en-US"/>
              <a:t>Sharing Data with Stakeholders</a:t>
            </a:r>
          </a:p>
          <a:p>
            <a:pPr marL="971550" lvl="1" indent="-514350">
              <a:buFont typeface="+mj-lt"/>
              <a:buAutoNum type="arabicPeriod"/>
            </a:pPr>
            <a:r>
              <a:rPr lang="en-US"/>
              <a:t>Using Data to Inform Professional Learning and Instruction</a:t>
            </a:r>
          </a:p>
          <a:p>
            <a:pPr marL="514350" indent="-514350">
              <a:buFont typeface="+mj-lt"/>
              <a:buAutoNum type="arabicPeriod"/>
            </a:pPr>
            <a:r>
              <a:rPr lang="en-US"/>
              <a:t>Integrated Lesson Planning at Tier 1</a:t>
            </a:r>
          </a:p>
          <a:p>
            <a:pPr marL="514350" indent="-514350">
              <a:buFont typeface="+mj-lt"/>
              <a:buAutoNum type="arabicPeriod"/>
            </a:pPr>
            <a:r>
              <a:rPr lang="en-US"/>
              <a:t>Planning and Implementing Tier 2 Interventions</a:t>
            </a:r>
          </a:p>
          <a:p>
            <a:pPr marL="514350" indent="-514350">
              <a:buFont typeface="+mj-lt"/>
              <a:buAutoNum type="arabicPeriod"/>
            </a:pPr>
            <a:r>
              <a:rPr lang="en-US"/>
              <a:t>Planning and Implementing Tier 3 Interventions</a:t>
            </a:r>
          </a:p>
          <a:p>
            <a:pPr marL="514350" indent="-514350">
              <a:buFont typeface="+mj-lt"/>
              <a:buAutoNum type="arabicPeriod"/>
            </a:pPr>
            <a:r>
              <a:rPr lang="en-US"/>
              <a:t>Wrapping Up and Moving Forward </a:t>
            </a:r>
          </a:p>
        </p:txBody>
      </p:sp>
      <p:pic>
        <p:nvPicPr>
          <p:cNvPr id="5" name="Picture" descr="Table of yearlong Ci3T Implementation Series and Delivery activities">
            <a:extLst>
              <a:ext uri="{FF2B5EF4-FFF2-40B4-BE49-F238E27FC236}">
                <a16:creationId xmlns:a16="http://schemas.microsoft.com/office/drawing/2014/main" id="{9023D3DF-2C6E-57A2-A710-B18C60A1EBBD}"/>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03657" y="4785343"/>
            <a:ext cx="2768027" cy="1940309"/>
          </a:xfrm>
          <a:prstGeom prst="rect">
            <a:avLst/>
          </a:prstGeom>
        </p:spPr>
      </p:pic>
    </p:spTree>
    <p:extLst>
      <p:ext uri="{BB962C8B-B14F-4D97-AF65-F5344CB8AC3E}">
        <p14:creationId xmlns:p14="http://schemas.microsoft.com/office/powerpoint/2010/main" val="174822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normAutofit/>
          </a:bodyPr>
          <a:lstStyle/>
          <a:p>
            <a:r>
              <a:rPr lang="en-US" sz="4000"/>
              <a:t>Accessing Professional Learning Materials</a:t>
            </a:r>
          </a:p>
        </p:txBody>
      </p:sp>
      <p:sp>
        <p:nvSpPr>
          <p:cNvPr id="7" name="Rectangle">
            <a:extLst>
              <a:ext uri="{FF2B5EF4-FFF2-40B4-BE49-F238E27FC236}">
                <a16:creationId xmlns:a16="http://schemas.microsoft.com/office/drawing/2014/main" id="{11924B91-7965-4A44-9D61-7C7524088403}"/>
              </a:ext>
            </a:extLst>
          </p:cNvPr>
          <p:cNvSpPr/>
          <p:nvPr/>
        </p:nvSpPr>
        <p:spPr>
          <a:xfrm>
            <a:off x="838199" y="1364802"/>
            <a:ext cx="5028579" cy="519822"/>
          </a:xfrm>
          <a:prstGeom prst="rect">
            <a:avLst/>
          </a:prstGeom>
        </p:spPr>
        <p:txBody>
          <a:bodyPr wrap="square">
            <a:spAutoFit/>
          </a:bodyPr>
          <a:lstStyle/>
          <a:p>
            <a:pPr>
              <a:lnSpc>
                <a:spcPct val="107000"/>
              </a:lnSpc>
            </a:pPr>
            <a:r>
              <a:rPr lang="en-US" sz="2800">
                <a:solidFill>
                  <a:schemeClr val="accent5"/>
                </a:solidFill>
                <a:ea typeface="Calibri" panose="020F0502020204030204" pitchFamily="34" charset="0"/>
                <a:cs typeface="Times New Roman" panose="02020603050405020304" pitchFamily="18" charset="0"/>
              </a:rPr>
              <a:t>ci3t.org/imp</a:t>
            </a:r>
          </a:p>
        </p:txBody>
      </p:sp>
      <p:pic>
        <p:nvPicPr>
          <p:cNvPr id="4" name="Picture 1" descr="A screenshot of the Ci3T website on the Implementing Your Ci3T Model tab">
            <a:extLst>
              <a:ext uri="{FF2B5EF4-FFF2-40B4-BE49-F238E27FC236}">
                <a16:creationId xmlns:a16="http://schemas.microsoft.com/office/drawing/2014/main" id="{511BE24F-4000-6202-2DBF-09322D6C13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03" b="-136"/>
          <a:stretch>
            <a:fillRect/>
          </a:stretch>
        </p:blipFill>
        <p:spPr>
          <a:xfrm>
            <a:off x="925008" y="1941902"/>
            <a:ext cx="5414921" cy="4923455"/>
          </a:xfrm>
          <a:prstGeom prst="rect">
            <a:avLst/>
          </a:prstGeom>
        </p:spPr>
      </p:pic>
      <p:grpSp>
        <p:nvGrpSpPr>
          <p:cNvPr id="6" name="Group" descr="Screenshot of Ci3T Implementation Professional Learning Series Companion eBooks and Resources with a yellow box outlining session 1">
            <a:extLst>
              <a:ext uri="{FF2B5EF4-FFF2-40B4-BE49-F238E27FC236}">
                <a16:creationId xmlns:a16="http://schemas.microsoft.com/office/drawing/2014/main" id="{C48BF32C-889F-39B9-27C5-E766320B0874}"/>
              </a:ext>
            </a:extLst>
          </p:cNvPr>
          <p:cNvGrpSpPr/>
          <p:nvPr/>
        </p:nvGrpSpPr>
        <p:grpSpPr>
          <a:xfrm>
            <a:off x="6587211" y="1495063"/>
            <a:ext cx="4766589" cy="4909595"/>
            <a:chOff x="6587211" y="1495063"/>
            <a:chExt cx="4766589" cy="4909595"/>
          </a:xfrm>
        </p:grpSpPr>
        <p:pic>
          <p:nvPicPr>
            <p:cNvPr id="3" name="Picture 2" descr="A screenshot of a computer&#10;&#10;AI-generated content may be incorrect.">
              <a:extLst>
                <a:ext uri="{FF2B5EF4-FFF2-40B4-BE49-F238E27FC236}">
                  <a16:creationId xmlns:a16="http://schemas.microsoft.com/office/drawing/2014/main" id="{91CE8CC1-DE2C-F4AC-8254-AFD5F0C276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6658" y="1495063"/>
              <a:ext cx="4602482" cy="4909595"/>
            </a:xfrm>
            <a:prstGeom prst="rect">
              <a:avLst/>
            </a:prstGeom>
          </p:spPr>
        </p:pic>
        <p:sp>
          <p:nvSpPr>
            <p:cNvPr id="5" name="Yellow Box">
              <a:extLst>
                <a:ext uri="{FF2B5EF4-FFF2-40B4-BE49-F238E27FC236}">
                  <a16:creationId xmlns:a16="http://schemas.microsoft.com/office/drawing/2014/main" id="{BC95FC8A-9970-F02E-926D-8DCC3990488C}"/>
                </a:ext>
              </a:extLst>
            </p:cNvPr>
            <p:cNvSpPr/>
            <p:nvPr/>
          </p:nvSpPr>
          <p:spPr>
            <a:xfrm>
              <a:off x="6587211" y="3691054"/>
              <a:ext cx="4766589" cy="42374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38494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88B19-44F1-D132-A886-83FEC7159697}"/>
              </a:ext>
            </a:extLst>
          </p:cNvPr>
          <p:cNvSpPr>
            <a:spLocks noGrp="1"/>
          </p:cNvSpPr>
          <p:nvPr>
            <p:ph type="title"/>
          </p:nvPr>
        </p:nvSpPr>
        <p:spPr/>
        <p:txBody>
          <a:bodyPr/>
          <a:lstStyle/>
          <a:p>
            <a:r>
              <a:rPr lang="en-US"/>
              <a:t>Materials for Today’s Session</a:t>
            </a:r>
          </a:p>
        </p:txBody>
      </p:sp>
      <p:sp>
        <p:nvSpPr>
          <p:cNvPr id="3" name="Content Placeholder 2">
            <a:extLst>
              <a:ext uri="{FF2B5EF4-FFF2-40B4-BE49-F238E27FC236}">
                <a16:creationId xmlns:a16="http://schemas.microsoft.com/office/drawing/2014/main" id="{A1045F8B-A4AA-C9E7-C53F-682F4910F5BC}"/>
              </a:ext>
            </a:extLst>
          </p:cNvPr>
          <p:cNvSpPr>
            <a:spLocks noGrp="1"/>
          </p:cNvSpPr>
          <p:nvPr>
            <p:ph idx="1"/>
          </p:nvPr>
        </p:nvSpPr>
        <p:spPr>
          <a:xfrm>
            <a:off x="630723" y="5335001"/>
            <a:ext cx="2365727" cy="845599"/>
          </a:xfrm>
        </p:spPr>
        <p:txBody>
          <a:bodyPr>
            <a:normAutofit/>
          </a:bodyPr>
          <a:lstStyle/>
          <a:p>
            <a:pPr marL="0" indent="0" algn="ctr">
              <a:buNone/>
            </a:pPr>
            <a:r>
              <a:rPr lang="en-US" sz="2000"/>
              <a:t>Ci3T Leadership Team Agenda</a:t>
            </a:r>
          </a:p>
        </p:txBody>
      </p:sp>
      <p:pic>
        <p:nvPicPr>
          <p:cNvPr id="4" name="Picture 3">
            <a:extLst>
              <a:ext uri="{FF2B5EF4-FFF2-40B4-BE49-F238E27FC236}">
                <a16:creationId xmlns:a16="http://schemas.microsoft.com/office/drawing/2014/main" id="{A61D15A7-44A8-446D-98F9-F892717F174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289224" y="2137311"/>
            <a:ext cx="2273239" cy="2941840"/>
          </a:xfrm>
          <a:prstGeom prst="rect">
            <a:avLst/>
          </a:prstGeom>
          <a:ln>
            <a:solidFill>
              <a:schemeClr val="tx1"/>
            </a:solidFill>
          </a:ln>
        </p:spPr>
      </p:pic>
      <p:pic>
        <p:nvPicPr>
          <p:cNvPr id="6" name="Picture 5" descr="Table&#10;&#10;Description automatically generated">
            <a:extLst>
              <a:ext uri="{FF2B5EF4-FFF2-40B4-BE49-F238E27FC236}">
                <a16:creationId xmlns:a16="http://schemas.microsoft.com/office/drawing/2014/main" id="{50A91757-8D85-53ED-3601-A5C47FE6F3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6968" y="2087360"/>
            <a:ext cx="2273239" cy="2941839"/>
          </a:xfrm>
          <a:prstGeom prst="rect">
            <a:avLst/>
          </a:prstGeom>
          <a:ln>
            <a:solidFill>
              <a:schemeClr val="tx1"/>
            </a:solidFill>
          </a:ln>
        </p:spPr>
      </p:pic>
      <p:sp>
        <p:nvSpPr>
          <p:cNvPr id="8" name="Content Placeholder 2">
            <a:extLst>
              <a:ext uri="{FF2B5EF4-FFF2-40B4-BE49-F238E27FC236}">
                <a16:creationId xmlns:a16="http://schemas.microsoft.com/office/drawing/2014/main" id="{2227F3CD-986C-08EC-44F7-07CCDCE9D3B0}"/>
              </a:ext>
            </a:extLst>
          </p:cNvPr>
          <p:cNvSpPr txBox="1">
            <a:spLocks/>
          </p:cNvSpPr>
          <p:nvPr/>
        </p:nvSpPr>
        <p:spPr>
          <a:xfrm>
            <a:off x="3113524" y="5380156"/>
            <a:ext cx="2624637" cy="735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t>Ci3T Implementation Manual</a:t>
            </a:r>
          </a:p>
        </p:txBody>
      </p:sp>
      <p:sp>
        <p:nvSpPr>
          <p:cNvPr id="9" name="Content Placeholder 2">
            <a:extLst>
              <a:ext uri="{FF2B5EF4-FFF2-40B4-BE49-F238E27FC236}">
                <a16:creationId xmlns:a16="http://schemas.microsoft.com/office/drawing/2014/main" id="{2A9647DB-69A4-B034-4F5B-59A87AFBA97E}"/>
              </a:ext>
            </a:extLst>
          </p:cNvPr>
          <p:cNvSpPr txBox="1">
            <a:spLocks/>
          </p:cNvSpPr>
          <p:nvPr/>
        </p:nvSpPr>
        <p:spPr>
          <a:xfrm>
            <a:off x="9078476" y="5356973"/>
            <a:ext cx="2703745" cy="84559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t>Fall Treatment Integrity and Social Validity Data</a:t>
            </a:r>
          </a:p>
        </p:txBody>
      </p:sp>
      <p:pic>
        <p:nvPicPr>
          <p:cNvPr id="10" name="Picture 9">
            <a:extLst>
              <a:ext uri="{FF2B5EF4-FFF2-40B4-BE49-F238E27FC236}">
                <a16:creationId xmlns:a16="http://schemas.microsoft.com/office/drawing/2014/main" id="{19D1ED26-22DC-FF9D-004D-272EA2C5DB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81415" y="3608231"/>
            <a:ext cx="2473601" cy="1400344"/>
          </a:xfrm>
          <a:prstGeom prst="rect">
            <a:avLst/>
          </a:prstGeom>
          <a:ln w="6350">
            <a:solidFill>
              <a:schemeClr val="tx1">
                <a:lumMod val="50000"/>
                <a:lumOff val="50000"/>
              </a:schemeClr>
            </a:solidFill>
          </a:ln>
        </p:spPr>
      </p:pic>
      <p:sp>
        <p:nvSpPr>
          <p:cNvPr id="12" name="Content Placeholder 2">
            <a:extLst>
              <a:ext uri="{FF2B5EF4-FFF2-40B4-BE49-F238E27FC236}">
                <a16:creationId xmlns:a16="http://schemas.microsoft.com/office/drawing/2014/main" id="{6B259437-A424-5F0B-C663-4F6BE09EF292}"/>
              </a:ext>
            </a:extLst>
          </p:cNvPr>
          <p:cNvSpPr txBox="1">
            <a:spLocks/>
          </p:cNvSpPr>
          <p:nvPr/>
        </p:nvSpPr>
        <p:spPr>
          <a:xfrm>
            <a:off x="6096000" y="5380156"/>
            <a:ext cx="2624637" cy="735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t>Winter Screening Data</a:t>
            </a:r>
          </a:p>
        </p:txBody>
      </p:sp>
      <p:pic>
        <p:nvPicPr>
          <p:cNvPr id="5" name="Picture 4" descr="Graphical user interface, application&#10;&#10;Description automatically generated">
            <a:extLst>
              <a:ext uri="{FF2B5EF4-FFF2-40B4-BE49-F238E27FC236}">
                <a16:creationId xmlns:a16="http://schemas.microsoft.com/office/drawing/2014/main" id="{599DF022-11DF-3C76-15A1-C60824DC00D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68649" y="2148215"/>
            <a:ext cx="2750337" cy="1142664"/>
          </a:xfrm>
          <a:prstGeom prst="rect">
            <a:avLst/>
          </a:prstGeom>
          <a:ln>
            <a:solidFill>
              <a:schemeClr val="tx1"/>
            </a:solidFill>
          </a:ln>
        </p:spPr>
      </p:pic>
      <p:pic>
        <p:nvPicPr>
          <p:cNvPr id="7" name="Picture 2">
            <a:extLst>
              <a:ext uri="{FF2B5EF4-FFF2-40B4-BE49-F238E27FC236}">
                <a16:creationId xmlns:a16="http://schemas.microsoft.com/office/drawing/2014/main" id="{0FF82FB2-0B07-C0EF-62C9-7A815C7181B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9078476" y="2185977"/>
            <a:ext cx="1413087" cy="17314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4" descr="Example Ci3T direct observation report">
            <a:extLst>
              <a:ext uri="{FF2B5EF4-FFF2-40B4-BE49-F238E27FC236}">
                <a16:creationId xmlns:a16="http://schemas.microsoft.com/office/drawing/2014/main" id="{D034F58C-EA67-0380-383E-BF8FCFAA9AA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580583" y="2185977"/>
            <a:ext cx="1344718" cy="17403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Content Placeholder 7" descr="A hand placing a cube on a step&#10;&#10;AI-generated content may be incorrect.">
            <a:extLst>
              <a:ext uri="{FF2B5EF4-FFF2-40B4-BE49-F238E27FC236}">
                <a16:creationId xmlns:a16="http://schemas.microsoft.com/office/drawing/2014/main" id="{EEA70648-1543-FC85-18AB-C6F53A75633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29491" y="3290879"/>
            <a:ext cx="1413163" cy="1828800"/>
          </a:xfrm>
          <a:prstGeom prst="rect">
            <a:avLst/>
          </a:prstGeom>
        </p:spPr>
      </p:pic>
    </p:spTree>
    <p:extLst>
      <p:ext uri="{BB962C8B-B14F-4D97-AF65-F5344CB8AC3E}">
        <p14:creationId xmlns:p14="http://schemas.microsoft.com/office/powerpoint/2010/main" val="542041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8D2D3-2EDC-49C0-B389-61248FA93630}"/>
              </a:ext>
            </a:extLst>
          </p:cNvPr>
          <p:cNvSpPr>
            <a:spLocks noGrp="1"/>
          </p:cNvSpPr>
          <p:nvPr>
            <p:ph type="title"/>
          </p:nvPr>
        </p:nvSpPr>
        <p:spPr/>
        <p:txBody>
          <a:bodyPr>
            <a:normAutofit/>
          </a:bodyPr>
          <a:lstStyle/>
          <a:p>
            <a:r>
              <a:rPr lang="en-US" sz="4000"/>
              <a:t>Ci3T Leadership Team Agenda Template</a:t>
            </a:r>
          </a:p>
        </p:txBody>
      </p:sp>
      <p:pic>
        <p:nvPicPr>
          <p:cNvPr id="16" name="Picture 1" descr="Screenshot of a Ci3T Leadership Team Meeting Agenda and Minutes.&#10;&#10;">
            <a:extLst>
              <a:ext uri="{FF2B5EF4-FFF2-40B4-BE49-F238E27FC236}">
                <a16:creationId xmlns:a16="http://schemas.microsoft.com/office/drawing/2014/main" id="{9E61DE6D-61DE-4D5D-8AE2-4390146FDE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6036" y="1690688"/>
            <a:ext cx="3532909" cy="4572000"/>
          </a:xfrm>
          <a:prstGeom prst="rect">
            <a:avLst/>
          </a:prstGeom>
          <a:ln w="9525">
            <a:solidFill>
              <a:schemeClr val="tx1">
                <a:lumMod val="50000"/>
                <a:lumOff val="50000"/>
              </a:schemeClr>
            </a:solidFill>
          </a:ln>
          <a:effectLst>
            <a:outerShdw blurRad="50800" dist="38100" dir="13500000" algn="br" rotWithShape="0">
              <a:prstClr val="black">
                <a:alpha val="10000"/>
              </a:prstClr>
            </a:outerShdw>
          </a:effectLst>
        </p:spPr>
      </p:pic>
      <p:pic>
        <p:nvPicPr>
          <p:cNvPr id="18" name="Picture 2" descr="Screenshot of an Action Steps table to use for supporting implementation.">
            <a:extLst>
              <a:ext uri="{FF2B5EF4-FFF2-40B4-BE49-F238E27FC236}">
                <a16:creationId xmlns:a16="http://schemas.microsoft.com/office/drawing/2014/main" id="{5158CF46-5AEE-4095-AD0C-C3123AB368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76319" y="2359702"/>
            <a:ext cx="5961619" cy="3233972"/>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pic>
        <p:nvPicPr>
          <p:cNvPr id="4" name="Picture">
            <a:extLst>
              <a:ext uri="{FF2B5EF4-FFF2-40B4-BE49-F238E27FC236}">
                <a16:creationId xmlns:a16="http://schemas.microsoft.com/office/drawing/2014/main" id="{232A8F4C-4222-5C96-8AD0-163C53EF5976}"/>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28420" y="-23812"/>
            <a:ext cx="1363579" cy="21304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a:extLst>
              <a:ext uri="{FF2B5EF4-FFF2-40B4-BE49-F238E27FC236}">
                <a16:creationId xmlns:a16="http://schemas.microsoft.com/office/drawing/2014/main" id="{AA1D24A9-6C38-F520-374A-84FBFAB809F0}"/>
              </a:ext>
            </a:extLst>
          </p:cNvPr>
          <p:cNvSpPr/>
          <p:nvPr/>
        </p:nvSpPr>
        <p:spPr>
          <a:xfrm>
            <a:off x="119970" y="5167311"/>
            <a:ext cx="10671900" cy="1602921"/>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kern="0" dirty="0">
                <a:solidFill>
                  <a:schemeClr val="bg1"/>
                </a:solidFill>
                <a:cs typeface="Arial"/>
              </a:rPr>
              <a:t>1.2 TEAM OPERATING PROCEDURES</a:t>
            </a:r>
          </a:p>
          <a:p>
            <a:r>
              <a:rPr lang="en-US" sz="1400" dirty="0">
                <a:solidFill>
                  <a:schemeClr val="bg1"/>
                </a:solidFill>
              </a:rPr>
              <a:t>Tier 1 leadership team has (a) regular meeting format/agenda that prompts the regular review of Tier 1 practices, systems, and data, (b) minutes available to all staff for review, (c) established and regularly used team norms, (d) defined meeting roles (e.g., timekeeper, facilitator, recorder), (e) regular (e.g., quarterly) two-way data sharing and communication with advanced tiers teams to inform decision making, (f) a current action plan, (g) procedure for evaluating fidelity of team operating procedures (e.g., Team Initiated Problem Solving [TIPS] Fidelity Checklist) at least twice annually, and (h) a formal process to monitor the impact of team norms and procedures on ensuring all team members are able to participate as equal partners</a:t>
            </a:r>
          </a:p>
        </p:txBody>
      </p:sp>
      <p:pic>
        <p:nvPicPr>
          <p:cNvPr id="5" name="Picture 4" descr="Tiered Fidelity Inventory (TFI) Manual - Version 3">
            <a:extLst>
              <a:ext uri="{FF2B5EF4-FFF2-40B4-BE49-F238E27FC236}">
                <a16:creationId xmlns:a16="http://schemas.microsoft.com/office/drawing/2014/main" id="{2A13FF5F-A12B-A076-4226-FFB64CF14D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5655" y="4855708"/>
            <a:ext cx="1476375" cy="1914525"/>
          </a:xfrm>
          <a:prstGeom prst="rect">
            <a:avLst/>
          </a:prstGeom>
        </p:spPr>
      </p:pic>
    </p:spTree>
    <p:extLst>
      <p:ext uri="{BB962C8B-B14F-4D97-AF65-F5344CB8AC3E}">
        <p14:creationId xmlns:p14="http://schemas.microsoft.com/office/powerpoint/2010/main" val="276283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180BD-300E-3B3D-F5E1-FA5624D1DF1C}"/>
              </a:ext>
            </a:extLst>
          </p:cNvPr>
          <p:cNvSpPr>
            <a:spLocks noGrp="1"/>
          </p:cNvSpPr>
          <p:nvPr>
            <p:ph type="title"/>
          </p:nvPr>
        </p:nvSpPr>
        <p:spPr>
          <a:xfrm>
            <a:off x="376989" y="187693"/>
            <a:ext cx="5013158" cy="1325563"/>
          </a:xfrm>
        </p:spPr>
        <p:txBody>
          <a:bodyPr/>
          <a:lstStyle/>
          <a:p>
            <a:r>
              <a:rPr lang="en-US"/>
              <a:t>Coaching Protocol</a:t>
            </a:r>
          </a:p>
        </p:txBody>
      </p:sp>
      <p:pic>
        <p:nvPicPr>
          <p:cNvPr id="14" name="Page 01" descr="Ci3T Implementation Series and Delivery Coaching Protocols Handout">
            <a:extLst>
              <a:ext uri="{FF2B5EF4-FFF2-40B4-BE49-F238E27FC236}">
                <a16:creationId xmlns:a16="http://schemas.microsoft.com/office/drawing/2014/main" id="{A2975193-920D-40FE-7B6F-45E87A60395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49855" y="1501221"/>
            <a:ext cx="4102770" cy="5149518"/>
          </a:xfrm>
          <a:prstGeom prst="rect">
            <a:avLst/>
          </a:prstGeom>
          <a:ln>
            <a:solidFill>
              <a:schemeClr val="tx1">
                <a:lumMod val="50000"/>
                <a:lumOff val="50000"/>
              </a:schemeClr>
            </a:solidFill>
          </a:ln>
        </p:spPr>
      </p:pic>
      <p:pic>
        <p:nvPicPr>
          <p:cNvPr id="12" name="Page 02" descr="Ci3T Meeting Schedule Handout">
            <a:extLst>
              <a:ext uri="{FF2B5EF4-FFF2-40B4-BE49-F238E27FC236}">
                <a16:creationId xmlns:a16="http://schemas.microsoft.com/office/drawing/2014/main" id="{A91EA74F-46C1-74AF-317F-F1DE5F6CFF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5486" y="1376413"/>
            <a:ext cx="6035040" cy="4663440"/>
          </a:xfrm>
          <a:prstGeom prst="rect">
            <a:avLst/>
          </a:prstGeom>
          <a:ln>
            <a:solidFill>
              <a:schemeClr val="tx1">
                <a:lumMod val="50000"/>
                <a:lumOff val="50000"/>
              </a:schemeClr>
            </a:solidFill>
          </a:ln>
        </p:spPr>
      </p:pic>
      <p:pic>
        <p:nvPicPr>
          <p:cNvPr id="10" name="Page 03" descr="Data Collection Schedule Handout">
            <a:extLst>
              <a:ext uri="{FF2B5EF4-FFF2-40B4-BE49-F238E27FC236}">
                <a16:creationId xmlns:a16="http://schemas.microsoft.com/office/drawing/2014/main" id="{03D5B7C1-1EE9-2F35-B3B4-FE00C07D03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58470" y="-1"/>
            <a:ext cx="6035040" cy="4663440"/>
          </a:xfrm>
          <a:prstGeom prst="rect">
            <a:avLst/>
          </a:prstGeom>
          <a:ln>
            <a:solidFill>
              <a:schemeClr val="tx1">
                <a:lumMod val="50000"/>
                <a:lumOff val="50000"/>
              </a:schemeClr>
            </a:solidFill>
          </a:ln>
        </p:spPr>
      </p:pic>
      <p:pic>
        <p:nvPicPr>
          <p:cNvPr id="8" name="Page 04" descr="Screening Windows and Completing Dates Handout">
            <a:extLst>
              <a:ext uri="{FF2B5EF4-FFF2-40B4-BE49-F238E27FC236}">
                <a16:creationId xmlns:a16="http://schemas.microsoft.com/office/drawing/2014/main" id="{63119A57-CE0D-F464-E51B-8ABF7BF60BB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58470" y="-1"/>
            <a:ext cx="6035040" cy="4663440"/>
          </a:xfrm>
          <a:prstGeom prst="rect">
            <a:avLst/>
          </a:prstGeom>
          <a:ln>
            <a:solidFill>
              <a:schemeClr val="tx1">
                <a:lumMod val="50000"/>
                <a:lumOff val="50000"/>
              </a:schemeClr>
            </a:solidFill>
          </a:ln>
        </p:spPr>
      </p:pic>
      <p:pic>
        <p:nvPicPr>
          <p:cNvPr id="6" name="Page 05" descr="Team Members and Attendance Handout">
            <a:extLst>
              <a:ext uri="{FF2B5EF4-FFF2-40B4-BE49-F238E27FC236}">
                <a16:creationId xmlns:a16="http://schemas.microsoft.com/office/drawing/2014/main" id="{9569B3BA-58C3-A126-C394-D355AB8F243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03370" y="1817086"/>
            <a:ext cx="6035040" cy="4663440"/>
          </a:xfrm>
          <a:prstGeom prst="rect">
            <a:avLst/>
          </a:prstGeom>
          <a:ln>
            <a:solidFill>
              <a:schemeClr val="tx1">
                <a:lumMod val="50000"/>
                <a:lumOff val="50000"/>
              </a:schemeClr>
            </a:solidFill>
          </a:ln>
        </p:spPr>
      </p:pic>
      <p:pic>
        <p:nvPicPr>
          <p:cNvPr id="4" name="Page 06" descr="Coaching Log Handout">
            <a:extLst>
              <a:ext uri="{FF2B5EF4-FFF2-40B4-BE49-F238E27FC236}">
                <a16:creationId xmlns:a16="http://schemas.microsoft.com/office/drawing/2014/main" id="{17419C5A-482F-CF60-5EAB-404B0E22521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96000" y="252662"/>
            <a:ext cx="6035040" cy="4663440"/>
          </a:xfrm>
          <a:prstGeom prst="rect">
            <a:avLst/>
          </a:prstGeom>
          <a:ln>
            <a:solidFill>
              <a:schemeClr val="tx1">
                <a:lumMod val="50000"/>
                <a:lumOff val="50000"/>
              </a:schemeClr>
            </a:solidFill>
          </a:ln>
        </p:spPr>
      </p:pic>
      <p:pic>
        <p:nvPicPr>
          <p:cNvPr id="16" name="Page 07" descr="Module Discussions Handout">
            <a:extLst>
              <a:ext uri="{FF2B5EF4-FFF2-40B4-BE49-F238E27FC236}">
                <a16:creationId xmlns:a16="http://schemas.microsoft.com/office/drawing/2014/main" id="{71BBF837-AD2A-C9B6-7E50-322E8AEC3B86}"/>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173578" y="3934327"/>
            <a:ext cx="5907507" cy="4758918"/>
          </a:xfrm>
          <a:prstGeom prst="rect">
            <a:avLst/>
          </a:prstGeom>
          <a:ln>
            <a:solidFill>
              <a:schemeClr val="tx1">
                <a:lumMod val="50000"/>
                <a:lumOff val="50000"/>
              </a:schemeClr>
            </a:solidFill>
          </a:ln>
        </p:spPr>
      </p:pic>
      <p:pic>
        <p:nvPicPr>
          <p:cNvPr id="24" name="Page 08" descr="Ci3T Implementation Coaching - Preparing for the Year Handout">
            <a:extLst>
              <a:ext uri="{FF2B5EF4-FFF2-40B4-BE49-F238E27FC236}">
                <a16:creationId xmlns:a16="http://schemas.microsoft.com/office/drawing/2014/main" id="{6E4E1B36-FF6B-1C75-0425-02865C29AE3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472339" y="1341772"/>
            <a:ext cx="6537960" cy="5052060"/>
          </a:xfrm>
          <a:prstGeom prst="rect">
            <a:avLst/>
          </a:prstGeom>
          <a:ln>
            <a:solidFill>
              <a:schemeClr val="tx1">
                <a:lumMod val="50000"/>
                <a:lumOff val="50000"/>
              </a:schemeClr>
            </a:solidFill>
          </a:ln>
        </p:spPr>
      </p:pic>
      <p:pic>
        <p:nvPicPr>
          <p:cNvPr id="22" name="Page 09" descr="Screenshot of Session 1 activities to complete before the session, including implementation coaching tips">
            <a:extLst>
              <a:ext uri="{FF2B5EF4-FFF2-40B4-BE49-F238E27FC236}">
                <a16:creationId xmlns:a16="http://schemas.microsoft.com/office/drawing/2014/main" id="{A420BB60-7538-3EA1-6295-B531E2A858AD}"/>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15255102" y="3420646"/>
            <a:ext cx="5702969" cy="2683043"/>
          </a:xfrm>
          <a:prstGeom prst="rect">
            <a:avLst/>
          </a:prstGeom>
          <a:ln>
            <a:solidFill>
              <a:schemeClr val="tx1">
                <a:lumMod val="50000"/>
                <a:lumOff val="50000"/>
              </a:schemeClr>
            </a:solidFill>
          </a:ln>
        </p:spPr>
      </p:pic>
      <p:pic>
        <p:nvPicPr>
          <p:cNvPr id="20" name="Page 10" descr="Screenshot of Session 1 activities to complete during the session, including implementation coaching tips">
            <a:extLst>
              <a:ext uri="{FF2B5EF4-FFF2-40B4-BE49-F238E27FC236}">
                <a16:creationId xmlns:a16="http://schemas.microsoft.com/office/drawing/2014/main" id="{E304F1E6-3BAA-BFCB-EF2D-F29EB9F5FD80}"/>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17741629" y="187693"/>
            <a:ext cx="5751095" cy="4307306"/>
          </a:xfrm>
          <a:prstGeom prst="rect">
            <a:avLst/>
          </a:prstGeom>
          <a:ln>
            <a:solidFill>
              <a:schemeClr val="tx1">
                <a:lumMod val="50000"/>
                <a:lumOff val="50000"/>
              </a:schemeClr>
            </a:solidFill>
          </a:ln>
        </p:spPr>
      </p:pic>
      <p:pic>
        <p:nvPicPr>
          <p:cNvPr id="18" name="Page 11" descr="Screenshot of Session 1 activities to complete after the session, including implementation coaching tips">
            <a:extLst>
              <a:ext uri="{FF2B5EF4-FFF2-40B4-BE49-F238E27FC236}">
                <a16:creationId xmlns:a16="http://schemas.microsoft.com/office/drawing/2014/main" id="{5EE59733-3A7D-2811-73C8-8C9A0B03B07F}"/>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20103829" y="2885240"/>
            <a:ext cx="5618748" cy="3753853"/>
          </a:xfrm>
          <a:prstGeom prst="rect">
            <a:avLst/>
          </a:prstGeom>
          <a:ln>
            <a:solidFill>
              <a:schemeClr val="tx1">
                <a:lumMod val="50000"/>
                <a:lumOff val="50000"/>
              </a:schemeClr>
            </a:solidFill>
          </a:ln>
        </p:spPr>
      </p:pic>
    </p:spTree>
    <p:extLst>
      <p:ext uri="{BB962C8B-B14F-4D97-AF65-F5344CB8AC3E}">
        <p14:creationId xmlns:p14="http://schemas.microsoft.com/office/powerpoint/2010/main" val="153088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2500"/>
                            </p:stCondLst>
                            <p:childTnLst>
                              <p:par>
                                <p:cTn id="13" presetID="10" presetClass="entr" presetSubtype="0" fill="hold" nodeType="after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3500"/>
                            </p:stCondLst>
                            <p:childTnLst>
                              <p:par>
                                <p:cTn id="17" presetID="35" presetClass="path" presetSubtype="0" accel="50000" decel="50000" fill="hold" nodeType="afterEffect">
                                  <p:stCondLst>
                                    <p:cond delay="1000"/>
                                  </p:stCondLst>
                                  <p:childTnLst>
                                    <p:animMotion origin="layout" path="M 3.95833E-6 -1.85185E-6 L -1.00808 0.00903 " pathEditMode="relative" rAng="0" ptsTypes="AA">
                                      <p:cBhvr>
                                        <p:cTn id="18" dur="2000" fill="hold"/>
                                        <p:tgtEl>
                                          <p:spTgt spid="4"/>
                                        </p:tgtEl>
                                        <p:attrNameLst>
                                          <p:attrName>ppt_x</p:attrName>
                                          <p:attrName>ppt_y</p:attrName>
                                        </p:attrNameLst>
                                      </p:cBhvr>
                                      <p:rCtr x="-50404" y="440"/>
                                    </p:animMotion>
                                  </p:childTnLst>
                                </p:cTn>
                              </p:par>
                              <p:par>
                                <p:cTn id="19" presetID="35" presetClass="path" presetSubtype="0" accel="50000" decel="50000" fill="hold" nodeType="withEffect">
                                  <p:stCondLst>
                                    <p:cond delay="1000"/>
                                  </p:stCondLst>
                                  <p:childTnLst>
                                    <p:animMotion origin="layout" path="M 3.54167E-6 -1.85185E-6 L -0.9211 0.04259 " pathEditMode="relative" rAng="0" ptsTypes="AA">
                                      <p:cBhvr>
                                        <p:cTn id="20" dur="2000" fill="hold"/>
                                        <p:tgtEl>
                                          <p:spTgt spid="16"/>
                                        </p:tgtEl>
                                        <p:attrNameLst>
                                          <p:attrName>ppt_x</p:attrName>
                                          <p:attrName>ppt_y</p:attrName>
                                        </p:attrNameLst>
                                      </p:cBhvr>
                                      <p:rCtr x="-46055" y="2130"/>
                                    </p:animMotion>
                                  </p:childTnLst>
                                </p:cTn>
                              </p:par>
                              <p:par>
                                <p:cTn id="21" presetID="35" presetClass="path" presetSubtype="0" accel="50000" decel="50000" fill="hold" nodeType="withEffect">
                                  <p:stCondLst>
                                    <p:cond delay="1000"/>
                                  </p:stCondLst>
                                  <p:childTnLst>
                                    <p:animMotion origin="layout" path="M 3.75E-6 -1.11111E-6 L -0.82201 -0.00301 " pathEditMode="relative" rAng="0" ptsTypes="AA">
                                      <p:cBhvr>
                                        <p:cTn id="22" dur="2000" fill="hold"/>
                                        <p:tgtEl>
                                          <p:spTgt spid="6"/>
                                        </p:tgtEl>
                                        <p:attrNameLst>
                                          <p:attrName>ppt_x</p:attrName>
                                          <p:attrName>ppt_y</p:attrName>
                                        </p:attrNameLst>
                                      </p:cBhvr>
                                      <p:rCtr x="-41107" y="-162"/>
                                    </p:animMotion>
                                  </p:childTnLst>
                                </p:cTn>
                              </p:par>
                              <p:par>
                                <p:cTn id="23" presetID="35" presetClass="path" presetSubtype="0" accel="50000" decel="50000" fill="hold" nodeType="withEffect">
                                  <p:stCondLst>
                                    <p:cond delay="1000"/>
                                  </p:stCondLst>
                                  <p:childTnLst>
                                    <p:animMotion origin="layout" path="M -1.875E-6 -2.96296E-6 L -0.37812 -0.0206 " pathEditMode="relative" rAng="0" ptsTypes="AA">
                                      <p:cBhvr>
                                        <p:cTn id="24" dur="2000" fill="hold"/>
                                        <p:tgtEl>
                                          <p:spTgt spid="14"/>
                                        </p:tgtEl>
                                        <p:attrNameLst>
                                          <p:attrName>ppt_x</p:attrName>
                                          <p:attrName>ppt_y</p:attrName>
                                        </p:attrNameLst>
                                      </p:cBhvr>
                                      <p:rCtr x="-18906" y="-1042"/>
                                    </p:animMotion>
                                  </p:childTnLst>
                                </p:cTn>
                              </p:par>
                              <p:par>
                                <p:cTn id="25" presetID="35" presetClass="path" presetSubtype="0" accel="50000" decel="50000" fill="hold" nodeType="withEffect">
                                  <p:stCondLst>
                                    <p:cond delay="1500"/>
                                  </p:stCondLst>
                                  <p:childTnLst>
                                    <p:animMotion origin="layout" path="M 4.16667E-6 1.11111E-6 L -0.99701 0.02731 " pathEditMode="relative" rAng="0" ptsTypes="AA">
                                      <p:cBhvr>
                                        <p:cTn id="26" dur="2000" fill="hold"/>
                                        <p:tgtEl>
                                          <p:spTgt spid="24"/>
                                        </p:tgtEl>
                                        <p:attrNameLst>
                                          <p:attrName>ppt_x</p:attrName>
                                          <p:attrName>ppt_y</p:attrName>
                                        </p:attrNameLst>
                                      </p:cBhvr>
                                      <p:rCtr x="-49857" y="1366"/>
                                    </p:animMotion>
                                  </p:childTnLst>
                                </p:cTn>
                              </p:par>
                              <p:par>
                                <p:cTn id="27" presetID="35" presetClass="path" presetSubtype="0" accel="50000" decel="50000" fill="hold" nodeType="withEffect">
                                  <p:stCondLst>
                                    <p:cond delay="1500"/>
                                  </p:stCondLst>
                                  <p:childTnLst>
                                    <p:animMotion origin="layout" path="M 3.75E-6 -4.44444E-6 L -1.00756 0.02477 " pathEditMode="relative" rAng="0" ptsTypes="AA">
                                      <p:cBhvr>
                                        <p:cTn id="28" dur="2000" fill="hold"/>
                                        <p:tgtEl>
                                          <p:spTgt spid="22"/>
                                        </p:tgtEl>
                                        <p:attrNameLst>
                                          <p:attrName>ppt_x</p:attrName>
                                          <p:attrName>ppt_y</p:attrName>
                                        </p:attrNameLst>
                                      </p:cBhvr>
                                      <p:rCtr x="-50378" y="1227"/>
                                    </p:animMotion>
                                  </p:childTnLst>
                                </p:cTn>
                              </p:par>
                              <p:par>
                                <p:cTn id="29" presetID="35" presetClass="path" presetSubtype="0" accel="50000" decel="50000" fill="hold" nodeType="withEffect">
                                  <p:stCondLst>
                                    <p:cond delay="1500"/>
                                  </p:stCondLst>
                                  <p:childTnLst>
                                    <p:animMotion origin="layout" path="M 4.375E-6 -3.7037E-6 L -0.99727 0.00139 " pathEditMode="relative" rAng="0" ptsTypes="AA">
                                      <p:cBhvr>
                                        <p:cTn id="30" dur="2000" fill="hold"/>
                                        <p:tgtEl>
                                          <p:spTgt spid="20"/>
                                        </p:tgtEl>
                                        <p:attrNameLst>
                                          <p:attrName>ppt_x</p:attrName>
                                          <p:attrName>ppt_y</p:attrName>
                                        </p:attrNameLst>
                                      </p:cBhvr>
                                      <p:rCtr x="-49870" y="69"/>
                                    </p:animMotion>
                                  </p:childTnLst>
                                </p:cTn>
                              </p:par>
                              <p:par>
                                <p:cTn id="31" presetID="35" presetClass="path" presetSubtype="0" accel="50000" decel="50000" fill="hold" nodeType="withEffect">
                                  <p:stCondLst>
                                    <p:cond delay="1500"/>
                                  </p:stCondLst>
                                  <p:childTnLst>
                                    <p:animMotion origin="layout" path="M 3.125E-6 -2.96296E-6 L -0.96055 0.01111 " pathEditMode="relative" rAng="0" ptsTypes="AA">
                                      <p:cBhvr>
                                        <p:cTn id="32" dur="2000" fill="hold"/>
                                        <p:tgtEl>
                                          <p:spTgt spid="18"/>
                                        </p:tgtEl>
                                        <p:attrNameLst>
                                          <p:attrName>ppt_x</p:attrName>
                                          <p:attrName>ppt_y</p:attrName>
                                        </p:attrNameLst>
                                      </p:cBhvr>
                                      <p:rCtr x="-48034" y="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4BECA-BC9A-034F-93CB-46FEA8537B36}"/>
              </a:ext>
            </a:extLst>
          </p:cNvPr>
          <p:cNvSpPr>
            <a:spLocks noGrp="1"/>
          </p:cNvSpPr>
          <p:nvPr>
            <p:ph type="title"/>
          </p:nvPr>
        </p:nvSpPr>
        <p:spPr/>
        <p:txBody>
          <a:bodyPr/>
          <a:lstStyle/>
          <a:p>
            <a:r>
              <a:rPr lang="en-US"/>
              <a:t>Data-Informed Decision-Making</a:t>
            </a:r>
          </a:p>
        </p:txBody>
      </p:sp>
      <p:sp>
        <p:nvSpPr>
          <p:cNvPr id="3" name="Text Placeholder 2">
            <a:extLst>
              <a:ext uri="{FF2B5EF4-FFF2-40B4-BE49-F238E27FC236}">
                <a16:creationId xmlns:a16="http://schemas.microsoft.com/office/drawing/2014/main" id="{35E409CC-DE1A-1C88-943D-BD03F73F629A}"/>
              </a:ext>
            </a:extLst>
          </p:cNvPr>
          <p:cNvSpPr>
            <a:spLocks noGrp="1"/>
          </p:cNvSpPr>
          <p:nvPr>
            <p:ph type="body" idx="1"/>
          </p:nvPr>
        </p:nvSpPr>
        <p:spPr/>
        <p:txBody>
          <a:bodyPr/>
          <a:lstStyle/>
          <a:p>
            <a:r>
              <a:rPr lang="en-US" b="1"/>
              <a:t>Sharing Data with Stakeholders</a:t>
            </a:r>
          </a:p>
          <a:p>
            <a:r>
              <a:rPr lang="en-US"/>
              <a:t>Using Data to Inform Professional Learning and Instruction</a:t>
            </a:r>
          </a:p>
        </p:txBody>
      </p:sp>
      <p:sp>
        <p:nvSpPr>
          <p:cNvPr id="4" name="Rectangle">
            <a:extLst>
              <a:ext uri="{FF2B5EF4-FFF2-40B4-BE49-F238E27FC236}">
                <a16:creationId xmlns:a16="http://schemas.microsoft.com/office/drawing/2014/main" id="{08C43710-FB82-233B-0DB8-A06DB79AAE49}"/>
              </a:ext>
            </a:extLst>
          </p:cNvPr>
          <p:cNvSpPr/>
          <p:nvPr/>
        </p:nvSpPr>
        <p:spPr>
          <a:xfrm>
            <a:off x="119970" y="5602514"/>
            <a:ext cx="10671900" cy="1167718"/>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rPr>
              <a:t>1.14 FACULTY AND STAFF ENGAGEMENT</a:t>
            </a:r>
          </a:p>
          <a:p>
            <a:r>
              <a:rPr lang="en-US" sz="1400" dirty="0">
                <a:solidFill>
                  <a:schemeClr val="bg1"/>
                </a:solidFill>
              </a:rPr>
              <a:t>Tier 1 leadership teams purposefully and regularly engage all faculty and staff in co-designing and actively revising the content and the implementation of foundational Tier 1 practices (items 1.3-1.10) and systems (items 1.12-1.13) based on the regular review of schoolwide and community data.</a:t>
            </a:r>
          </a:p>
        </p:txBody>
      </p:sp>
      <p:pic>
        <p:nvPicPr>
          <p:cNvPr id="5" name="Picture 4" descr="Tiered Fidelity Inventory (TFI) Manual - Version 3">
            <a:extLst>
              <a:ext uri="{FF2B5EF4-FFF2-40B4-BE49-F238E27FC236}">
                <a16:creationId xmlns:a16="http://schemas.microsoft.com/office/drawing/2014/main" id="{5112F261-94D5-5490-7E3A-1B901C7152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5655" y="4855708"/>
            <a:ext cx="1476375" cy="1914525"/>
          </a:xfrm>
          <a:prstGeom prst="rect">
            <a:avLst/>
          </a:prstGeom>
        </p:spPr>
      </p:pic>
    </p:spTree>
    <p:extLst>
      <p:ext uri="{BB962C8B-B14F-4D97-AF65-F5344CB8AC3E}">
        <p14:creationId xmlns:p14="http://schemas.microsoft.com/office/powerpoint/2010/main" val="91539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C669791-B09D-A173-8200-ABF8E5C784E8}"/>
              </a:ext>
            </a:extLst>
          </p:cNvPr>
          <p:cNvSpPr txBox="1"/>
          <p:nvPr/>
        </p:nvSpPr>
        <p:spPr>
          <a:xfrm>
            <a:off x="6517944" y="5843730"/>
            <a:ext cx="2347117" cy="584775"/>
          </a:xfrm>
          <a:prstGeom prst="rect">
            <a:avLst/>
          </a:prstGeom>
          <a:noFill/>
        </p:spPr>
        <p:txBody>
          <a:bodyPr wrap="none" rtlCol="0">
            <a:spAutoFit/>
          </a:bodyPr>
          <a:lstStyle/>
          <a:p>
            <a:r>
              <a:rPr lang="en-US" sz="3200">
                <a:solidFill>
                  <a:schemeClr val="tx2"/>
                </a:solidFill>
              </a:rPr>
              <a:t>for behavior</a:t>
            </a:r>
          </a:p>
        </p:txBody>
      </p:sp>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Primary (Tier 1)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981200" y="192532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35A09957-B873-4686-A463-F5135D02C7D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57115" y="2291728"/>
            <a:ext cx="1601535" cy="2073416"/>
          </a:xfrm>
          <a:prstGeom prst="rect">
            <a:avLst/>
          </a:prstGeom>
          <a:ln w="6350">
            <a:solidFill>
              <a:schemeClr val="tx1">
                <a:lumMod val="50000"/>
                <a:lumOff val="50000"/>
              </a:schemeClr>
            </a:solidFill>
          </a:ln>
        </p:spPr>
      </p:pic>
      <p:pic>
        <p:nvPicPr>
          <p:cNvPr id="3" name="Picture 2">
            <a:extLst>
              <a:ext uri="{FF2B5EF4-FFF2-40B4-BE49-F238E27FC236}">
                <a16:creationId xmlns:a16="http://schemas.microsoft.com/office/drawing/2014/main" id="{3BBFC1AA-EFA0-0A9B-7069-C384CEE5CF4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448800" y="5224109"/>
            <a:ext cx="2590582" cy="1466568"/>
          </a:xfrm>
          <a:prstGeom prst="rect">
            <a:avLst/>
          </a:prstGeom>
          <a:ln w="6350">
            <a:solidFill>
              <a:schemeClr val="tx1">
                <a:lumMod val="50000"/>
                <a:lumOff val="50000"/>
              </a:schemeClr>
            </a:solidFill>
          </a:ln>
        </p:spPr>
      </p:pic>
      <p:pic>
        <p:nvPicPr>
          <p:cNvPr id="6" name="Picture 5">
            <a:hlinkClick r:id="rId10"/>
            <a:extLst>
              <a:ext uri="{FF2B5EF4-FFF2-40B4-BE49-F238E27FC236}">
                <a16:creationId xmlns:a16="http://schemas.microsoft.com/office/drawing/2014/main" id="{9C5782F8-C9F0-1D0E-2C03-D708AABB0D2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874119" y="1430440"/>
            <a:ext cx="1739944" cy="2633704"/>
          </a:xfrm>
          <a:prstGeom prst="rect">
            <a:avLst/>
          </a:prstGeom>
          <a:ln>
            <a:solidFill>
              <a:schemeClr val="tx1"/>
            </a:solidFill>
          </a:ln>
        </p:spPr>
      </p:pic>
      <p:sp>
        <p:nvSpPr>
          <p:cNvPr id="9" name="Websites" hidden="1">
            <a:extLst>
              <a:ext uri="{FF2B5EF4-FFF2-40B4-BE49-F238E27FC236}">
                <a16:creationId xmlns:a16="http://schemas.microsoft.com/office/drawing/2014/main" id="{76C90D6D-2E52-5BDA-E966-D00047FFE5AB}"/>
              </a:ext>
            </a:extLst>
          </p:cNvPr>
          <p:cNvSpPr txBox="1"/>
          <p:nvPr/>
        </p:nvSpPr>
        <p:spPr>
          <a:xfrm>
            <a:off x="10222859" y="4064144"/>
            <a:ext cx="1816523" cy="1138773"/>
          </a:xfrm>
          <a:prstGeom prst="rect">
            <a:avLst/>
          </a:prstGeom>
          <a:noFill/>
        </p:spPr>
        <p:txBody>
          <a:bodyPr wrap="none" rtlCol="0">
            <a:spAutoFit/>
          </a:bodyPr>
          <a:lstStyle/>
          <a:p>
            <a:r>
              <a:rPr lang="en-US" sz="1600"/>
              <a:t>ci3t.org/measures</a:t>
            </a:r>
          </a:p>
          <a:p>
            <a:endParaRPr lang="en-US"/>
          </a:p>
          <a:p>
            <a:endParaRPr lang="en-US"/>
          </a:p>
          <a:p>
            <a:r>
              <a:rPr lang="en-US" sz="1600"/>
              <a:t>ci3t.org/screening</a:t>
            </a:r>
          </a:p>
        </p:txBody>
      </p:sp>
    </p:spTree>
    <p:extLst>
      <p:ext uri="{BB962C8B-B14F-4D97-AF65-F5344CB8AC3E}">
        <p14:creationId xmlns:p14="http://schemas.microsoft.com/office/powerpoint/2010/main" val="837041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document&#10;&#10;Description automatically generated">
            <a:extLst>
              <a:ext uri="{FF2B5EF4-FFF2-40B4-BE49-F238E27FC236}">
                <a16:creationId xmlns:a16="http://schemas.microsoft.com/office/drawing/2014/main" id="{D30C671B-DBD4-6F7D-1666-E23FA7D5BD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1306" y="736731"/>
            <a:ext cx="3198294" cy="4138970"/>
          </a:xfrm>
          <a:prstGeom prst="rect">
            <a:avLst/>
          </a:prstGeom>
          <a:ln>
            <a:solidFill>
              <a:schemeClr val="tx1"/>
            </a:solidFill>
          </a:ln>
        </p:spPr>
      </p:pic>
      <p:pic>
        <p:nvPicPr>
          <p:cNvPr id="5" name="Content Placeholder 4" descr="A screen shot of a survey&#10;&#10;Description automatically generated">
            <a:extLst>
              <a:ext uri="{FF2B5EF4-FFF2-40B4-BE49-F238E27FC236}">
                <a16:creationId xmlns:a16="http://schemas.microsoft.com/office/drawing/2014/main" id="{EFBE1164-4321-F62F-1F8C-B20ACC4959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3628" y="736731"/>
            <a:ext cx="3198293" cy="4138969"/>
          </a:xfrm>
          <a:prstGeom prst="rect">
            <a:avLst/>
          </a:prstGeom>
          <a:ln>
            <a:solidFill>
              <a:schemeClr val="tx1"/>
            </a:solidFill>
          </a:ln>
        </p:spPr>
      </p:pic>
      <p:pic>
        <p:nvPicPr>
          <p:cNvPr id="11" name="Picture 10" descr="Graphical user interface, application&#10;&#10;Description automatically generated">
            <a:extLst>
              <a:ext uri="{FF2B5EF4-FFF2-40B4-BE49-F238E27FC236}">
                <a16:creationId xmlns:a16="http://schemas.microsoft.com/office/drawing/2014/main" id="{1E06CD4B-9192-EFC3-EF32-9DE8A8659E7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02589" y="3429000"/>
            <a:ext cx="5579460" cy="3026664"/>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pic>
        <p:nvPicPr>
          <p:cNvPr id="2050" name="Picture 2">
            <a:extLst>
              <a:ext uri="{FF2B5EF4-FFF2-40B4-BE49-F238E27FC236}">
                <a16:creationId xmlns:a16="http://schemas.microsoft.com/office/drawing/2014/main" id="{AAFDFFDA-482A-66E8-7275-1F0518151284}"/>
              </a:ext>
            </a:extLst>
          </p:cNvPr>
          <p:cNvPicPr>
            <a:picLocks noChangeAspect="1" noChangeArrowheads="1"/>
          </p:cNvPicPr>
          <p:nvPr/>
        </p:nvPicPr>
        <p:blipFill>
          <a:blip r:embed="rId6"/>
          <a:srcRect/>
          <a:stretch/>
        </p:blipFill>
        <p:spPr bwMode="auto">
          <a:xfrm>
            <a:off x="430079" y="1920240"/>
            <a:ext cx="3838538" cy="3838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77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352E1-090E-A4A6-2464-9C801D5BEF01}"/>
            </a:ext>
          </a:extLst>
        </p:cNvPr>
        <p:cNvGrpSpPr/>
        <p:nvPr/>
      </p:nvGrpSpPr>
      <p:grpSpPr>
        <a:xfrm>
          <a:off x="0" y="0"/>
          <a:ext cx="0" cy="0"/>
          <a:chOff x="0" y="0"/>
          <a:chExt cx="0" cy="0"/>
        </a:xfrm>
      </p:grpSpPr>
      <p:sp>
        <p:nvSpPr>
          <p:cNvPr id="25" name="Title">
            <a:extLst>
              <a:ext uri="{FF2B5EF4-FFF2-40B4-BE49-F238E27FC236}">
                <a16:creationId xmlns:a16="http://schemas.microsoft.com/office/drawing/2014/main" id="{7FA9A065-2B9F-79AA-1608-FAADC13F9206}"/>
              </a:ext>
            </a:extLst>
          </p:cNvPr>
          <p:cNvSpPr>
            <a:spLocks noGrp="1"/>
          </p:cNvSpPr>
          <p:nvPr>
            <p:ph type="title"/>
          </p:nvPr>
        </p:nvSpPr>
        <p:spPr/>
        <p:txBody>
          <a:bodyPr/>
          <a:lstStyle/>
          <a:p>
            <a:r>
              <a:rPr lang="en-US"/>
              <a:t>Ci3T Research Team</a:t>
            </a:r>
          </a:p>
        </p:txBody>
      </p:sp>
      <p:grpSp>
        <p:nvGrpSpPr>
          <p:cNvPr id="4" name="Group 3" descr="Images of the Ci3T Research team members including Grant Allen, Matthew Aschliman, Tammy Becker, Allison Bernard, Carrie Brandon, Amy Briesch, Mark Buckman, Amy Buffington, Donna Cauley, Sandy Chafouleas, Eric Common, Howard Diacon, Kathryn Johnson, Kathleen Lynne Lane, Jessica Matus, Wendy P. Oakes, David Royer, Elise Sarasin, Rebecca Sherod, Joni Weiss, and Stacie Williams.">
            <a:extLst>
              <a:ext uri="{FF2B5EF4-FFF2-40B4-BE49-F238E27FC236}">
                <a16:creationId xmlns:a16="http://schemas.microsoft.com/office/drawing/2014/main" id="{D3E59BC7-D9F7-5570-AEC7-C7409C3BB250}"/>
              </a:ext>
            </a:extLst>
          </p:cNvPr>
          <p:cNvGrpSpPr/>
          <p:nvPr/>
        </p:nvGrpSpPr>
        <p:grpSpPr>
          <a:xfrm>
            <a:off x="341808" y="1380130"/>
            <a:ext cx="11751297" cy="5293938"/>
            <a:chOff x="294183" y="1361080"/>
            <a:chExt cx="11751297" cy="5293938"/>
          </a:xfrm>
        </p:grpSpPr>
        <p:sp>
          <p:nvSpPr>
            <p:cNvPr id="5" name="TextBox 4">
              <a:extLst>
                <a:ext uri="{FF2B5EF4-FFF2-40B4-BE49-F238E27FC236}">
                  <a16:creationId xmlns:a16="http://schemas.microsoft.com/office/drawing/2014/main" id="{9A379EF1-4CFE-9CB5-B4E3-0F6031F2E371}"/>
                </a:ext>
              </a:extLst>
            </p:cNvPr>
            <p:cNvSpPr txBox="1"/>
            <p:nvPr/>
          </p:nvSpPr>
          <p:spPr>
            <a:xfrm>
              <a:off x="10201679" y="4538105"/>
              <a:ext cx="1843801" cy="276999"/>
            </a:xfrm>
            <a:prstGeom prst="rect">
              <a:avLst/>
            </a:prstGeom>
            <a:noFill/>
          </p:spPr>
          <p:txBody>
            <a:bodyPr wrap="square" rtlCol="0">
              <a:spAutoFit/>
            </a:bodyPr>
            <a:lstStyle/>
            <a:p>
              <a:pPr algn="ctr"/>
              <a:r>
                <a:rPr lang="en-US" sz="1200" b="1"/>
                <a:t>Kathleen Lynne Lane</a:t>
              </a:r>
            </a:p>
          </p:txBody>
        </p:sp>
        <p:sp>
          <p:nvSpPr>
            <p:cNvPr id="6" name="TextBox 5">
              <a:extLst>
                <a:ext uri="{FF2B5EF4-FFF2-40B4-BE49-F238E27FC236}">
                  <a16:creationId xmlns:a16="http://schemas.microsoft.com/office/drawing/2014/main" id="{B2ADCBAC-64C2-D31A-22C4-48D4D9BCEB7C}"/>
                </a:ext>
              </a:extLst>
            </p:cNvPr>
            <p:cNvSpPr txBox="1"/>
            <p:nvPr/>
          </p:nvSpPr>
          <p:spPr>
            <a:xfrm>
              <a:off x="1912249" y="6350136"/>
              <a:ext cx="1858252" cy="304882"/>
            </a:xfrm>
            <a:prstGeom prst="rect">
              <a:avLst/>
            </a:prstGeom>
            <a:noFill/>
          </p:spPr>
          <p:txBody>
            <a:bodyPr wrap="square" rtlCol="0">
              <a:spAutoFit/>
            </a:bodyPr>
            <a:lstStyle/>
            <a:p>
              <a:pPr algn="ctr"/>
              <a:r>
                <a:rPr lang="en-US" sz="1200" b="1"/>
                <a:t>Wendy P. Oakes</a:t>
              </a:r>
            </a:p>
          </p:txBody>
        </p:sp>
        <p:sp>
          <p:nvSpPr>
            <p:cNvPr id="7" name="TextBox 6">
              <a:extLst>
                <a:ext uri="{FF2B5EF4-FFF2-40B4-BE49-F238E27FC236}">
                  <a16:creationId xmlns:a16="http://schemas.microsoft.com/office/drawing/2014/main" id="{0D2BF97D-3F73-1BDB-B46A-45890B5C9CED}"/>
                </a:ext>
              </a:extLst>
            </p:cNvPr>
            <p:cNvSpPr txBox="1"/>
            <p:nvPr/>
          </p:nvSpPr>
          <p:spPr>
            <a:xfrm>
              <a:off x="3814691" y="4538105"/>
              <a:ext cx="1755619" cy="296311"/>
            </a:xfrm>
            <a:prstGeom prst="rect">
              <a:avLst/>
            </a:prstGeom>
            <a:noFill/>
          </p:spPr>
          <p:txBody>
            <a:bodyPr wrap="square" rtlCol="0">
              <a:spAutoFit/>
            </a:bodyPr>
            <a:lstStyle/>
            <a:p>
              <a:pPr algn="ctr"/>
              <a:r>
                <a:rPr lang="en-US" sz="1200" b="1"/>
                <a:t>Sandy Chafouleas </a:t>
              </a:r>
            </a:p>
          </p:txBody>
        </p:sp>
        <p:sp>
          <p:nvSpPr>
            <p:cNvPr id="8" name="TextBox 7">
              <a:extLst>
                <a:ext uri="{FF2B5EF4-FFF2-40B4-BE49-F238E27FC236}">
                  <a16:creationId xmlns:a16="http://schemas.microsoft.com/office/drawing/2014/main" id="{A99F8A82-A84D-EB6F-BC1D-62B02C22384D}"/>
                </a:ext>
              </a:extLst>
            </p:cNvPr>
            <p:cNvSpPr txBox="1"/>
            <p:nvPr/>
          </p:nvSpPr>
          <p:spPr>
            <a:xfrm>
              <a:off x="8545338" y="2693754"/>
              <a:ext cx="1755619" cy="317677"/>
            </a:xfrm>
            <a:prstGeom prst="rect">
              <a:avLst/>
            </a:prstGeom>
            <a:noFill/>
          </p:spPr>
          <p:txBody>
            <a:bodyPr wrap="square" rtlCol="0">
              <a:spAutoFit/>
            </a:bodyPr>
            <a:lstStyle/>
            <a:p>
              <a:pPr algn="ctr"/>
              <a:r>
                <a:rPr lang="en-US" sz="1200" b="1"/>
                <a:t>Amy Briesch</a:t>
              </a:r>
              <a:r>
                <a:rPr lang="en-US" sz="1200"/>
                <a:t> </a:t>
              </a:r>
            </a:p>
          </p:txBody>
        </p:sp>
        <p:sp>
          <p:nvSpPr>
            <p:cNvPr id="9" name="TextBox 8">
              <a:extLst>
                <a:ext uri="{FF2B5EF4-FFF2-40B4-BE49-F238E27FC236}">
                  <a16:creationId xmlns:a16="http://schemas.microsoft.com/office/drawing/2014/main" id="{666DF216-64BC-748A-BCE6-9710477AB048}"/>
                </a:ext>
              </a:extLst>
            </p:cNvPr>
            <p:cNvSpPr txBox="1"/>
            <p:nvPr/>
          </p:nvSpPr>
          <p:spPr>
            <a:xfrm>
              <a:off x="8830079" y="6350136"/>
              <a:ext cx="1312094" cy="276999"/>
            </a:xfrm>
            <a:prstGeom prst="rect">
              <a:avLst/>
            </a:prstGeom>
            <a:noFill/>
          </p:spPr>
          <p:txBody>
            <a:bodyPr wrap="square" rtlCol="0">
              <a:spAutoFit/>
            </a:bodyPr>
            <a:lstStyle/>
            <a:p>
              <a:pPr algn="ctr"/>
              <a:r>
                <a:rPr lang="en-US" sz="1200" b="1"/>
                <a:t>Joni Weiss</a:t>
              </a:r>
            </a:p>
          </p:txBody>
        </p:sp>
        <p:sp>
          <p:nvSpPr>
            <p:cNvPr id="10" name="TextBox 9">
              <a:extLst>
                <a:ext uri="{FF2B5EF4-FFF2-40B4-BE49-F238E27FC236}">
                  <a16:creationId xmlns:a16="http://schemas.microsoft.com/office/drawing/2014/main" id="{032C0485-69B8-2844-4E50-2CFE17096FBF}"/>
                </a:ext>
              </a:extLst>
            </p:cNvPr>
            <p:cNvSpPr txBox="1"/>
            <p:nvPr/>
          </p:nvSpPr>
          <p:spPr>
            <a:xfrm>
              <a:off x="10425600" y="2693754"/>
              <a:ext cx="1359758" cy="231026"/>
            </a:xfrm>
            <a:prstGeom prst="rect">
              <a:avLst/>
            </a:prstGeom>
            <a:noFill/>
          </p:spPr>
          <p:txBody>
            <a:bodyPr wrap="square" rtlCol="0">
              <a:spAutoFit/>
            </a:bodyPr>
            <a:lstStyle/>
            <a:p>
              <a:pPr algn="ctr"/>
              <a:r>
                <a:rPr lang="en-US" sz="1200" b="1"/>
                <a:t>Mark Buckman</a:t>
              </a:r>
            </a:p>
          </p:txBody>
        </p:sp>
        <p:sp>
          <p:nvSpPr>
            <p:cNvPr id="11" name="TextBox 10">
              <a:extLst>
                <a:ext uri="{FF2B5EF4-FFF2-40B4-BE49-F238E27FC236}">
                  <a16:creationId xmlns:a16="http://schemas.microsoft.com/office/drawing/2014/main" id="{38531CB8-BA77-F33A-40C6-8DAE5D9113AF}"/>
                </a:ext>
              </a:extLst>
            </p:cNvPr>
            <p:cNvSpPr txBox="1"/>
            <p:nvPr/>
          </p:nvSpPr>
          <p:spPr>
            <a:xfrm>
              <a:off x="377772" y="6361090"/>
              <a:ext cx="1436909" cy="225345"/>
            </a:xfrm>
            <a:prstGeom prst="rect">
              <a:avLst/>
            </a:prstGeom>
            <a:noFill/>
          </p:spPr>
          <p:txBody>
            <a:bodyPr wrap="square" rtlCol="0">
              <a:spAutoFit/>
            </a:bodyPr>
            <a:lstStyle/>
            <a:p>
              <a:pPr algn="ctr"/>
              <a:r>
                <a:rPr lang="en-US" sz="1200" b="1"/>
                <a:t>Jessica Matus </a:t>
              </a:r>
            </a:p>
          </p:txBody>
        </p:sp>
        <p:sp>
          <p:nvSpPr>
            <p:cNvPr id="12" name="TextBox 11">
              <a:extLst>
                <a:ext uri="{FF2B5EF4-FFF2-40B4-BE49-F238E27FC236}">
                  <a16:creationId xmlns:a16="http://schemas.microsoft.com/office/drawing/2014/main" id="{0E95F111-303A-606B-B325-718C6D373207}"/>
                </a:ext>
              </a:extLst>
            </p:cNvPr>
            <p:cNvSpPr txBox="1"/>
            <p:nvPr/>
          </p:nvSpPr>
          <p:spPr>
            <a:xfrm>
              <a:off x="3853071" y="6350136"/>
              <a:ext cx="1468589" cy="276999"/>
            </a:xfrm>
            <a:prstGeom prst="rect">
              <a:avLst/>
            </a:prstGeom>
            <a:noFill/>
          </p:spPr>
          <p:txBody>
            <a:bodyPr wrap="square" rtlCol="0">
              <a:spAutoFit/>
            </a:bodyPr>
            <a:lstStyle/>
            <a:p>
              <a:pPr algn="ctr"/>
              <a:r>
                <a:rPr lang="en-US" sz="1200" b="1"/>
                <a:t>David Royer</a:t>
              </a:r>
              <a:endParaRPr lang="en-US" sz="1200"/>
            </a:p>
          </p:txBody>
        </p:sp>
        <p:sp>
          <p:nvSpPr>
            <p:cNvPr id="13" name="TextBox 12">
              <a:extLst>
                <a:ext uri="{FF2B5EF4-FFF2-40B4-BE49-F238E27FC236}">
                  <a16:creationId xmlns:a16="http://schemas.microsoft.com/office/drawing/2014/main" id="{47930CEB-8261-7064-FB76-A052A71871DF}"/>
                </a:ext>
              </a:extLst>
            </p:cNvPr>
            <p:cNvSpPr txBox="1"/>
            <p:nvPr/>
          </p:nvSpPr>
          <p:spPr>
            <a:xfrm>
              <a:off x="6977805" y="2693754"/>
              <a:ext cx="1436909" cy="225345"/>
            </a:xfrm>
            <a:prstGeom prst="rect">
              <a:avLst/>
            </a:prstGeom>
            <a:noFill/>
          </p:spPr>
          <p:txBody>
            <a:bodyPr wrap="square" rtlCol="0">
              <a:spAutoFit/>
            </a:bodyPr>
            <a:lstStyle/>
            <a:p>
              <a:pPr algn="ctr"/>
              <a:r>
                <a:rPr lang="en-US" sz="1200" b="1"/>
                <a:t>Carrie Brandon</a:t>
              </a:r>
            </a:p>
          </p:txBody>
        </p:sp>
        <p:sp>
          <p:nvSpPr>
            <p:cNvPr id="14" name="TextBox 13">
              <a:extLst>
                <a:ext uri="{FF2B5EF4-FFF2-40B4-BE49-F238E27FC236}">
                  <a16:creationId xmlns:a16="http://schemas.microsoft.com/office/drawing/2014/main" id="{4A1E7B6B-B157-FC48-07E2-CC8933DB4DA9}"/>
                </a:ext>
              </a:extLst>
            </p:cNvPr>
            <p:cNvSpPr txBox="1"/>
            <p:nvPr/>
          </p:nvSpPr>
          <p:spPr>
            <a:xfrm>
              <a:off x="5330989" y="2693754"/>
              <a:ext cx="1521158" cy="229253"/>
            </a:xfrm>
            <a:prstGeom prst="rect">
              <a:avLst/>
            </a:prstGeom>
            <a:noFill/>
          </p:spPr>
          <p:txBody>
            <a:bodyPr wrap="square" rtlCol="0">
              <a:spAutoFit/>
            </a:bodyPr>
            <a:lstStyle/>
            <a:p>
              <a:pPr algn="ctr"/>
              <a:r>
                <a:rPr lang="en-US" sz="1200" b="1"/>
                <a:t>Allison Bernard</a:t>
              </a:r>
            </a:p>
          </p:txBody>
        </p:sp>
        <p:sp>
          <p:nvSpPr>
            <p:cNvPr id="15" name="TextBox 14">
              <a:extLst>
                <a:ext uri="{FF2B5EF4-FFF2-40B4-BE49-F238E27FC236}">
                  <a16:creationId xmlns:a16="http://schemas.microsoft.com/office/drawing/2014/main" id="{53E70236-8E9C-BFC4-C215-1FEB7DC77D51}"/>
                </a:ext>
              </a:extLst>
            </p:cNvPr>
            <p:cNvSpPr txBox="1"/>
            <p:nvPr/>
          </p:nvSpPr>
          <p:spPr>
            <a:xfrm>
              <a:off x="5413857" y="6350136"/>
              <a:ext cx="1630047" cy="253887"/>
            </a:xfrm>
            <a:prstGeom prst="rect">
              <a:avLst/>
            </a:prstGeom>
            <a:noFill/>
          </p:spPr>
          <p:txBody>
            <a:bodyPr wrap="square" rtlCol="0">
              <a:spAutoFit/>
            </a:bodyPr>
            <a:lstStyle/>
            <a:p>
              <a:pPr algn="ctr"/>
              <a:r>
                <a:rPr lang="en-US" sz="1200" b="1"/>
                <a:t>Elise Sarasin</a:t>
              </a:r>
            </a:p>
          </p:txBody>
        </p:sp>
        <p:sp>
          <p:nvSpPr>
            <p:cNvPr id="16" name="TextBox 15">
              <a:extLst>
                <a:ext uri="{FF2B5EF4-FFF2-40B4-BE49-F238E27FC236}">
                  <a16:creationId xmlns:a16="http://schemas.microsoft.com/office/drawing/2014/main" id="{C8B29E96-775D-D405-FA20-3AC4867E273C}"/>
                </a:ext>
              </a:extLst>
            </p:cNvPr>
            <p:cNvSpPr txBox="1"/>
            <p:nvPr/>
          </p:nvSpPr>
          <p:spPr>
            <a:xfrm>
              <a:off x="2105094" y="2693754"/>
              <a:ext cx="1749208" cy="276999"/>
            </a:xfrm>
            <a:prstGeom prst="rect">
              <a:avLst/>
            </a:prstGeom>
            <a:noFill/>
          </p:spPr>
          <p:txBody>
            <a:bodyPr wrap="square" rtlCol="0">
              <a:spAutoFit/>
            </a:bodyPr>
            <a:lstStyle/>
            <a:p>
              <a:pPr algn="ctr"/>
              <a:r>
                <a:rPr lang="en-US" sz="1200" b="1"/>
                <a:t>Matthew Aschliman</a:t>
              </a:r>
            </a:p>
          </p:txBody>
        </p:sp>
        <p:sp>
          <p:nvSpPr>
            <p:cNvPr id="17" name="TextBox 16">
              <a:extLst>
                <a:ext uri="{FF2B5EF4-FFF2-40B4-BE49-F238E27FC236}">
                  <a16:creationId xmlns:a16="http://schemas.microsoft.com/office/drawing/2014/main" id="{D3BDF313-55CB-541F-D3CD-9527F8BB6E90}"/>
                </a:ext>
              </a:extLst>
            </p:cNvPr>
            <p:cNvSpPr txBox="1"/>
            <p:nvPr/>
          </p:nvSpPr>
          <p:spPr>
            <a:xfrm>
              <a:off x="7210239" y="4538105"/>
              <a:ext cx="1395447" cy="276999"/>
            </a:xfrm>
            <a:prstGeom prst="rect">
              <a:avLst/>
            </a:prstGeom>
            <a:noFill/>
          </p:spPr>
          <p:txBody>
            <a:bodyPr wrap="square" rtlCol="0">
              <a:spAutoFit/>
            </a:bodyPr>
            <a:lstStyle/>
            <a:p>
              <a:pPr algn="ctr"/>
              <a:r>
                <a:rPr lang="en-US" sz="1200" b="1"/>
                <a:t>Howard Diacon</a:t>
              </a:r>
            </a:p>
          </p:txBody>
        </p:sp>
        <p:sp>
          <p:nvSpPr>
            <p:cNvPr id="18" name="TextBox 17">
              <a:extLst>
                <a:ext uri="{FF2B5EF4-FFF2-40B4-BE49-F238E27FC236}">
                  <a16:creationId xmlns:a16="http://schemas.microsoft.com/office/drawing/2014/main" id="{B7B1B792-349B-DE29-1DD0-5471F5DE4068}"/>
                </a:ext>
              </a:extLst>
            </p:cNvPr>
            <p:cNvSpPr txBox="1"/>
            <p:nvPr/>
          </p:nvSpPr>
          <p:spPr>
            <a:xfrm>
              <a:off x="3886785" y="2693754"/>
              <a:ext cx="1316425" cy="285990"/>
            </a:xfrm>
            <a:prstGeom prst="rect">
              <a:avLst/>
            </a:prstGeom>
            <a:noFill/>
          </p:spPr>
          <p:txBody>
            <a:bodyPr wrap="square" rtlCol="0">
              <a:spAutoFit/>
            </a:bodyPr>
            <a:lstStyle/>
            <a:p>
              <a:pPr algn="ctr"/>
              <a:r>
                <a:rPr lang="en-US" sz="1200" b="1"/>
                <a:t>Tammy Becker</a:t>
              </a:r>
            </a:p>
          </p:txBody>
        </p:sp>
        <p:sp>
          <p:nvSpPr>
            <p:cNvPr id="19" name="TextBox 18">
              <a:extLst>
                <a:ext uri="{FF2B5EF4-FFF2-40B4-BE49-F238E27FC236}">
                  <a16:creationId xmlns:a16="http://schemas.microsoft.com/office/drawing/2014/main" id="{69E3D4D1-0DD9-7521-16B2-80A86600578B}"/>
                </a:ext>
              </a:extLst>
            </p:cNvPr>
            <p:cNvSpPr txBox="1"/>
            <p:nvPr/>
          </p:nvSpPr>
          <p:spPr>
            <a:xfrm>
              <a:off x="5742848" y="4538105"/>
              <a:ext cx="1454762" cy="238191"/>
            </a:xfrm>
            <a:prstGeom prst="rect">
              <a:avLst/>
            </a:prstGeom>
            <a:noFill/>
          </p:spPr>
          <p:txBody>
            <a:bodyPr wrap="square" rtlCol="0">
              <a:spAutoFit/>
            </a:bodyPr>
            <a:lstStyle/>
            <a:p>
              <a:pPr algn="ctr"/>
              <a:r>
                <a:rPr lang="en-US" sz="1200" b="1"/>
                <a:t>Eric Common</a:t>
              </a:r>
            </a:p>
          </p:txBody>
        </p:sp>
        <p:sp>
          <p:nvSpPr>
            <p:cNvPr id="20" name="TextBox 19">
              <a:extLst>
                <a:ext uri="{FF2B5EF4-FFF2-40B4-BE49-F238E27FC236}">
                  <a16:creationId xmlns:a16="http://schemas.microsoft.com/office/drawing/2014/main" id="{ADC5F65F-A6E4-4D69-ED4F-8876926A2D2D}"/>
                </a:ext>
              </a:extLst>
            </p:cNvPr>
            <p:cNvSpPr txBox="1"/>
            <p:nvPr/>
          </p:nvSpPr>
          <p:spPr>
            <a:xfrm>
              <a:off x="7129690" y="6350136"/>
              <a:ext cx="1668618" cy="254195"/>
            </a:xfrm>
            <a:prstGeom prst="rect">
              <a:avLst/>
            </a:prstGeom>
            <a:noFill/>
          </p:spPr>
          <p:txBody>
            <a:bodyPr wrap="square" rtlCol="0">
              <a:spAutoFit/>
            </a:bodyPr>
            <a:lstStyle/>
            <a:p>
              <a:pPr algn="ctr"/>
              <a:r>
                <a:rPr lang="en-US" sz="1200" b="1"/>
                <a:t>Rebecca Sherod</a:t>
              </a:r>
              <a:endParaRPr lang="en-US" sz="1200"/>
            </a:p>
          </p:txBody>
        </p:sp>
        <p:sp>
          <p:nvSpPr>
            <p:cNvPr id="21" name="TextBox 20">
              <a:extLst>
                <a:ext uri="{FF2B5EF4-FFF2-40B4-BE49-F238E27FC236}">
                  <a16:creationId xmlns:a16="http://schemas.microsoft.com/office/drawing/2014/main" id="{39188179-BE6B-10F9-DEBA-6D3D2A7FF102}"/>
                </a:ext>
              </a:extLst>
            </p:cNvPr>
            <p:cNvSpPr txBox="1"/>
            <p:nvPr/>
          </p:nvSpPr>
          <p:spPr>
            <a:xfrm>
              <a:off x="476175" y="2693754"/>
              <a:ext cx="1436909" cy="225345"/>
            </a:xfrm>
            <a:prstGeom prst="rect">
              <a:avLst/>
            </a:prstGeom>
            <a:noFill/>
          </p:spPr>
          <p:txBody>
            <a:bodyPr wrap="square" rtlCol="0">
              <a:spAutoFit/>
            </a:bodyPr>
            <a:lstStyle/>
            <a:p>
              <a:pPr algn="ctr"/>
              <a:r>
                <a:rPr lang="en-US" sz="1200" b="1"/>
                <a:t>Grant Allen</a:t>
              </a:r>
            </a:p>
          </p:txBody>
        </p:sp>
        <p:sp>
          <p:nvSpPr>
            <p:cNvPr id="22" name="TextBox 21">
              <a:extLst>
                <a:ext uri="{FF2B5EF4-FFF2-40B4-BE49-F238E27FC236}">
                  <a16:creationId xmlns:a16="http://schemas.microsoft.com/office/drawing/2014/main" id="{036C8BF9-CFFD-F03D-3EB5-28544B68D237}"/>
                </a:ext>
              </a:extLst>
            </p:cNvPr>
            <p:cNvSpPr txBox="1"/>
            <p:nvPr/>
          </p:nvSpPr>
          <p:spPr>
            <a:xfrm>
              <a:off x="10281974" y="6350136"/>
              <a:ext cx="1611455" cy="243210"/>
            </a:xfrm>
            <a:prstGeom prst="rect">
              <a:avLst/>
            </a:prstGeom>
            <a:noFill/>
          </p:spPr>
          <p:txBody>
            <a:bodyPr wrap="square" rtlCol="0">
              <a:spAutoFit/>
            </a:bodyPr>
            <a:lstStyle/>
            <a:p>
              <a:pPr algn="ctr"/>
              <a:r>
                <a:rPr lang="en-US" sz="1200" b="1"/>
                <a:t>Stacie Williams</a:t>
              </a:r>
            </a:p>
          </p:txBody>
        </p:sp>
        <p:pic>
          <p:nvPicPr>
            <p:cNvPr id="23" name="Picture 22" descr="A person smiling at camera&#10;&#10;Description automatically generated">
              <a:extLst>
                <a:ext uri="{FF2B5EF4-FFF2-40B4-BE49-F238E27FC236}">
                  <a16:creationId xmlns:a16="http://schemas.microsoft.com/office/drawing/2014/main" id="{21DA85D3-E2D9-F039-C52C-6B28454F3DC3}"/>
                </a:ext>
              </a:extLst>
            </p:cNvPr>
            <p:cNvPicPr>
              <a:picLocks noChangeAspect="1"/>
            </p:cNvPicPr>
            <p:nvPr/>
          </p:nvPicPr>
          <p:blipFill>
            <a:blip r:embed="rId3"/>
            <a:stretch>
              <a:fillRect/>
            </a:stretch>
          </p:blipFill>
          <p:spPr>
            <a:xfrm>
              <a:off x="5538311" y="4971202"/>
              <a:ext cx="1371600" cy="1371600"/>
            </a:xfrm>
            <a:prstGeom prst="rect">
              <a:avLst/>
            </a:prstGeom>
          </p:spPr>
        </p:pic>
        <p:pic>
          <p:nvPicPr>
            <p:cNvPr id="24" name="Picture 23" descr="A person smiling for the camera&#10;&#10;Description automatically generated">
              <a:extLst>
                <a:ext uri="{FF2B5EF4-FFF2-40B4-BE49-F238E27FC236}">
                  <a16:creationId xmlns:a16="http://schemas.microsoft.com/office/drawing/2014/main" id="{3888952F-623C-97C8-69C0-2C7CDC275BDE}"/>
                </a:ext>
              </a:extLst>
            </p:cNvPr>
            <p:cNvPicPr>
              <a:picLocks noChangeAspect="1"/>
            </p:cNvPicPr>
            <p:nvPr/>
          </p:nvPicPr>
          <p:blipFill>
            <a:blip r:embed="rId4"/>
            <a:stretch>
              <a:fillRect/>
            </a:stretch>
          </p:blipFill>
          <p:spPr>
            <a:xfrm>
              <a:off x="583828" y="1361080"/>
              <a:ext cx="1371600" cy="1371600"/>
            </a:xfrm>
            <a:prstGeom prst="rect">
              <a:avLst/>
            </a:prstGeom>
          </p:spPr>
        </p:pic>
        <p:pic>
          <p:nvPicPr>
            <p:cNvPr id="26" name="Picture 25" descr="A person smiling in a blue shirt&#10;&#10;Description automatically generated">
              <a:extLst>
                <a:ext uri="{FF2B5EF4-FFF2-40B4-BE49-F238E27FC236}">
                  <a16:creationId xmlns:a16="http://schemas.microsoft.com/office/drawing/2014/main" id="{AE9F1746-2131-419A-4DE6-C8CC97B18DF2}"/>
                </a:ext>
              </a:extLst>
            </p:cNvPr>
            <p:cNvPicPr>
              <a:picLocks noChangeAspect="1"/>
            </p:cNvPicPr>
            <p:nvPr/>
          </p:nvPicPr>
          <p:blipFill>
            <a:blip r:embed="rId5"/>
            <a:stretch>
              <a:fillRect/>
            </a:stretch>
          </p:blipFill>
          <p:spPr>
            <a:xfrm>
              <a:off x="7242524" y="3148217"/>
              <a:ext cx="1371600" cy="1371600"/>
            </a:xfrm>
            <a:prstGeom prst="rect">
              <a:avLst/>
            </a:prstGeom>
          </p:spPr>
        </p:pic>
        <p:pic>
          <p:nvPicPr>
            <p:cNvPr id="27" name="Picture 26" descr="A person smiling at camera&#10;&#10;Description automatically generated">
              <a:extLst>
                <a:ext uri="{FF2B5EF4-FFF2-40B4-BE49-F238E27FC236}">
                  <a16:creationId xmlns:a16="http://schemas.microsoft.com/office/drawing/2014/main" id="{50FF8E00-C01C-F327-1489-1E6D7A8918BF}"/>
                </a:ext>
              </a:extLst>
            </p:cNvPr>
            <p:cNvPicPr>
              <a:picLocks noChangeAspect="1"/>
            </p:cNvPicPr>
            <p:nvPr/>
          </p:nvPicPr>
          <p:blipFill>
            <a:blip r:embed="rId6"/>
            <a:stretch>
              <a:fillRect/>
            </a:stretch>
          </p:blipFill>
          <p:spPr>
            <a:xfrm>
              <a:off x="8830079" y="4971202"/>
              <a:ext cx="1371600" cy="1371600"/>
            </a:xfrm>
            <a:prstGeom prst="rect">
              <a:avLst/>
            </a:prstGeom>
          </p:spPr>
        </p:pic>
        <p:pic>
          <p:nvPicPr>
            <p:cNvPr id="28" name="Picture 27" descr="A person wearing glasses smiling&#10;&#10;Description automatically generated">
              <a:extLst>
                <a:ext uri="{FF2B5EF4-FFF2-40B4-BE49-F238E27FC236}">
                  <a16:creationId xmlns:a16="http://schemas.microsoft.com/office/drawing/2014/main" id="{656A52DC-A3F7-23F6-0D3F-5DCD955B8E1E}"/>
                </a:ext>
              </a:extLst>
            </p:cNvPr>
            <p:cNvPicPr>
              <a:picLocks noChangeAspect="1"/>
            </p:cNvPicPr>
            <p:nvPr/>
          </p:nvPicPr>
          <p:blipFill>
            <a:blip r:embed="rId7"/>
            <a:stretch>
              <a:fillRect/>
            </a:stretch>
          </p:blipFill>
          <p:spPr>
            <a:xfrm>
              <a:off x="10540747" y="3148217"/>
              <a:ext cx="1371600" cy="1371600"/>
            </a:xfrm>
            <a:prstGeom prst="rect">
              <a:avLst/>
            </a:prstGeom>
          </p:spPr>
        </p:pic>
        <p:pic>
          <p:nvPicPr>
            <p:cNvPr id="29" name="Picture 28" descr="A person with a beard&#10;&#10;Description automatically generated">
              <a:extLst>
                <a:ext uri="{FF2B5EF4-FFF2-40B4-BE49-F238E27FC236}">
                  <a16:creationId xmlns:a16="http://schemas.microsoft.com/office/drawing/2014/main" id="{07B4D447-99BB-33D6-2D99-B7A476CF263F}"/>
                </a:ext>
              </a:extLst>
            </p:cNvPr>
            <p:cNvPicPr>
              <a:picLocks noChangeAspect="1"/>
            </p:cNvPicPr>
            <p:nvPr/>
          </p:nvPicPr>
          <p:blipFill>
            <a:blip r:embed="rId8"/>
            <a:stretch>
              <a:fillRect/>
            </a:stretch>
          </p:blipFill>
          <p:spPr>
            <a:xfrm>
              <a:off x="10494137" y="1361080"/>
              <a:ext cx="1371600" cy="1371600"/>
            </a:xfrm>
            <a:prstGeom prst="rect">
              <a:avLst/>
            </a:prstGeom>
          </p:spPr>
        </p:pic>
        <p:pic>
          <p:nvPicPr>
            <p:cNvPr id="30" name="Picture 29" descr="A person smiling at the camera&#10;&#10;Description automatically generated">
              <a:extLst>
                <a:ext uri="{FF2B5EF4-FFF2-40B4-BE49-F238E27FC236}">
                  <a16:creationId xmlns:a16="http://schemas.microsoft.com/office/drawing/2014/main" id="{B3DF63DE-A589-152F-1AA4-56D0EE5E5E02}"/>
                </a:ext>
              </a:extLst>
            </p:cNvPr>
            <p:cNvPicPr>
              <a:picLocks noChangeAspect="1"/>
            </p:cNvPicPr>
            <p:nvPr/>
          </p:nvPicPr>
          <p:blipFill>
            <a:blip r:embed="rId9"/>
            <a:stretch>
              <a:fillRect/>
            </a:stretch>
          </p:blipFill>
          <p:spPr>
            <a:xfrm>
              <a:off x="7183018" y="4971202"/>
              <a:ext cx="1371600" cy="1371600"/>
            </a:xfrm>
            <a:prstGeom prst="rect">
              <a:avLst/>
            </a:prstGeom>
          </p:spPr>
        </p:pic>
        <p:pic>
          <p:nvPicPr>
            <p:cNvPr id="31" name="Picture 30" descr="A close-up of a person&#10;&#10;Description automatically generated">
              <a:extLst>
                <a:ext uri="{FF2B5EF4-FFF2-40B4-BE49-F238E27FC236}">
                  <a16:creationId xmlns:a16="http://schemas.microsoft.com/office/drawing/2014/main" id="{E9D59D97-8722-4717-235D-AD680590E31D}"/>
                </a:ext>
              </a:extLst>
            </p:cNvPr>
            <p:cNvPicPr>
              <a:picLocks noChangeAspect="1"/>
            </p:cNvPicPr>
            <p:nvPr/>
          </p:nvPicPr>
          <p:blipFill>
            <a:blip r:embed="rId10"/>
            <a:stretch>
              <a:fillRect/>
            </a:stretch>
          </p:blipFill>
          <p:spPr>
            <a:xfrm>
              <a:off x="3965698" y="3148217"/>
              <a:ext cx="1371600" cy="1371600"/>
            </a:xfrm>
            <a:prstGeom prst="rect">
              <a:avLst/>
            </a:prstGeom>
          </p:spPr>
        </p:pic>
        <p:pic>
          <p:nvPicPr>
            <p:cNvPr id="32" name="Picture 31" descr="A close-up of a person smiling&#10;&#10;Description automatically generated">
              <a:extLst>
                <a:ext uri="{FF2B5EF4-FFF2-40B4-BE49-F238E27FC236}">
                  <a16:creationId xmlns:a16="http://schemas.microsoft.com/office/drawing/2014/main" id="{40548054-F293-85B3-878C-F625F25B2248}"/>
                </a:ext>
              </a:extLst>
            </p:cNvPr>
            <p:cNvPicPr>
              <a:picLocks noChangeAspect="1"/>
            </p:cNvPicPr>
            <p:nvPr/>
          </p:nvPicPr>
          <p:blipFill>
            <a:blip r:embed="rId11"/>
            <a:stretch>
              <a:fillRect/>
            </a:stretch>
          </p:blipFill>
          <p:spPr>
            <a:xfrm>
              <a:off x="10481241" y="4971202"/>
              <a:ext cx="1371600" cy="1371600"/>
            </a:xfrm>
            <a:prstGeom prst="rect">
              <a:avLst/>
            </a:prstGeom>
          </p:spPr>
        </p:pic>
        <p:pic>
          <p:nvPicPr>
            <p:cNvPr id="33" name="Picture 32" descr="A close-up of a person smiling&#10;&#10;Description automatically generated">
              <a:extLst>
                <a:ext uri="{FF2B5EF4-FFF2-40B4-BE49-F238E27FC236}">
                  <a16:creationId xmlns:a16="http://schemas.microsoft.com/office/drawing/2014/main" id="{431BA50A-B524-EAAA-AA6A-81D33DAEBA19}"/>
                </a:ext>
              </a:extLst>
            </p:cNvPr>
            <p:cNvPicPr>
              <a:picLocks noChangeAspect="1"/>
            </p:cNvPicPr>
            <p:nvPr/>
          </p:nvPicPr>
          <p:blipFill>
            <a:blip r:embed="rId12"/>
            <a:stretch>
              <a:fillRect/>
            </a:stretch>
          </p:blipFill>
          <p:spPr>
            <a:xfrm>
              <a:off x="3902095" y="1361080"/>
              <a:ext cx="1371600" cy="1371600"/>
            </a:xfrm>
            <a:prstGeom prst="rect">
              <a:avLst/>
            </a:prstGeom>
          </p:spPr>
        </p:pic>
        <p:pic>
          <p:nvPicPr>
            <p:cNvPr id="34" name="Picture 33" descr="A person smiling in a circle&#10;&#10;Description automatically generated">
              <a:extLst>
                <a:ext uri="{FF2B5EF4-FFF2-40B4-BE49-F238E27FC236}">
                  <a16:creationId xmlns:a16="http://schemas.microsoft.com/office/drawing/2014/main" id="{79708DB0-0C90-0645-550F-EB34BF840A6D}"/>
                </a:ext>
              </a:extLst>
            </p:cNvPr>
            <p:cNvPicPr>
              <a:picLocks noChangeAspect="1"/>
            </p:cNvPicPr>
            <p:nvPr/>
          </p:nvPicPr>
          <p:blipFill>
            <a:blip r:embed="rId13"/>
            <a:stretch>
              <a:fillRect/>
            </a:stretch>
          </p:blipFill>
          <p:spPr>
            <a:xfrm>
              <a:off x="3906192" y="4971202"/>
              <a:ext cx="1371600" cy="1371600"/>
            </a:xfrm>
            <a:prstGeom prst="rect">
              <a:avLst/>
            </a:prstGeom>
          </p:spPr>
        </p:pic>
        <p:pic>
          <p:nvPicPr>
            <p:cNvPr id="35" name="Picture 34" descr="A close-up of a person smiling&#10;&#10;Description automatically generated">
              <a:extLst>
                <a:ext uri="{FF2B5EF4-FFF2-40B4-BE49-F238E27FC236}">
                  <a16:creationId xmlns:a16="http://schemas.microsoft.com/office/drawing/2014/main" id="{40454AFE-C58F-230B-1A70-96AE36176EAD}"/>
                </a:ext>
              </a:extLst>
            </p:cNvPr>
            <p:cNvPicPr>
              <a:picLocks noChangeAspect="1"/>
            </p:cNvPicPr>
            <p:nvPr/>
          </p:nvPicPr>
          <p:blipFill>
            <a:blip r:embed="rId14"/>
            <a:stretch>
              <a:fillRect/>
            </a:stretch>
          </p:blipFill>
          <p:spPr>
            <a:xfrm>
              <a:off x="7193863" y="1361080"/>
              <a:ext cx="1371600" cy="1371600"/>
            </a:xfrm>
            <a:prstGeom prst="rect">
              <a:avLst/>
            </a:prstGeom>
          </p:spPr>
        </p:pic>
        <p:pic>
          <p:nvPicPr>
            <p:cNvPr id="37" name="Picture 36" descr="A person wearing glasses and a black background&#10;&#10;Description automatically generated">
              <a:extLst>
                <a:ext uri="{FF2B5EF4-FFF2-40B4-BE49-F238E27FC236}">
                  <a16:creationId xmlns:a16="http://schemas.microsoft.com/office/drawing/2014/main" id="{68849B3F-846C-F134-9763-79A435010231}"/>
                </a:ext>
              </a:extLst>
            </p:cNvPr>
            <p:cNvPicPr>
              <a:picLocks noChangeAspect="1"/>
            </p:cNvPicPr>
            <p:nvPr/>
          </p:nvPicPr>
          <p:blipFill>
            <a:blip r:embed="rId15"/>
            <a:stretch>
              <a:fillRect/>
            </a:stretch>
          </p:blipFill>
          <p:spPr>
            <a:xfrm>
              <a:off x="5546802" y="1361080"/>
              <a:ext cx="1371600" cy="1371600"/>
            </a:xfrm>
            <a:prstGeom prst="rect">
              <a:avLst/>
            </a:prstGeom>
          </p:spPr>
        </p:pic>
        <p:pic>
          <p:nvPicPr>
            <p:cNvPr id="38" name="Picture 37" descr="A person wearing glasses and smiling&#10;&#10;Description automatically generated">
              <a:extLst>
                <a:ext uri="{FF2B5EF4-FFF2-40B4-BE49-F238E27FC236}">
                  <a16:creationId xmlns:a16="http://schemas.microsoft.com/office/drawing/2014/main" id="{69747691-8474-1967-28E3-773CC1A012A7}"/>
                </a:ext>
              </a:extLst>
            </p:cNvPr>
            <p:cNvPicPr>
              <a:picLocks noChangeAspect="1"/>
            </p:cNvPicPr>
            <p:nvPr/>
          </p:nvPicPr>
          <p:blipFill>
            <a:blip r:embed="rId16"/>
            <a:stretch>
              <a:fillRect/>
            </a:stretch>
          </p:blipFill>
          <p:spPr>
            <a:xfrm>
              <a:off x="8845025" y="1361080"/>
              <a:ext cx="1371600" cy="1371600"/>
            </a:xfrm>
            <a:prstGeom prst="rect">
              <a:avLst/>
            </a:prstGeom>
          </p:spPr>
        </p:pic>
        <p:pic>
          <p:nvPicPr>
            <p:cNvPr id="39" name="Picture 38" descr="A close-up of a person smiling&#10;&#10;Description automatically generated">
              <a:extLst>
                <a:ext uri="{FF2B5EF4-FFF2-40B4-BE49-F238E27FC236}">
                  <a16:creationId xmlns:a16="http://schemas.microsoft.com/office/drawing/2014/main" id="{22E2128C-38DC-E353-89B3-50F0876CF64D}"/>
                </a:ext>
              </a:extLst>
            </p:cNvPr>
            <p:cNvPicPr>
              <a:picLocks noChangeAspect="1"/>
            </p:cNvPicPr>
            <p:nvPr/>
          </p:nvPicPr>
          <p:blipFill>
            <a:blip r:embed="rId17"/>
            <a:stretch>
              <a:fillRect/>
            </a:stretch>
          </p:blipFill>
          <p:spPr>
            <a:xfrm>
              <a:off x="2220044" y="4971202"/>
              <a:ext cx="1371600" cy="1371600"/>
            </a:xfrm>
            <a:prstGeom prst="rect">
              <a:avLst/>
            </a:prstGeom>
          </p:spPr>
        </p:pic>
        <p:pic>
          <p:nvPicPr>
            <p:cNvPr id="40" name="Picture 39" descr="A person with beard and blue glasses smiling&#10;&#10;Description automatically generated">
              <a:extLst>
                <a:ext uri="{FF2B5EF4-FFF2-40B4-BE49-F238E27FC236}">
                  <a16:creationId xmlns:a16="http://schemas.microsoft.com/office/drawing/2014/main" id="{ECCCBBCB-D634-BA40-9694-4FE1559E8663}"/>
                </a:ext>
              </a:extLst>
            </p:cNvPr>
            <p:cNvPicPr>
              <a:picLocks noChangeAspect="1"/>
            </p:cNvPicPr>
            <p:nvPr/>
          </p:nvPicPr>
          <p:blipFill>
            <a:blip r:embed="rId18"/>
            <a:stretch>
              <a:fillRect/>
            </a:stretch>
          </p:blipFill>
          <p:spPr>
            <a:xfrm>
              <a:off x="5597817" y="3148217"/>
              <a:ext cx="1371600" cy="1371600"/>
            </a:xfrm>
            <a:prstGeom prst="rect">
              <a:avLst/>
            </a:prstGeom>
          </p:spPr>
        </p:pic>
        <p:pic>
          <p:nvPicPr>
            <p:cNvPr id="41" name="Picture 40" descr="A close-up of a person&#10;&#10;Description automatically generated">
              <a:extLst>
                <a:ext uri="{FF2B5EF4-FFF2-40B4-BE49-F238E27FC236}">
                  <a16:creationId xmlns:a16="http://schemas.microsoft.com/office/drawing/2014/main" id="{2DFE088D-A98B-96A1-5AF3-A4C6CDE9A0E5}"/>
                </a:ext>
              </a:extLst>
            </p:cNvPr>
            <p:cNvPicPr>
              <a:picLocks noChangeAspect="1"/>
            </p:cNvPicPr>
            <p:nvPr/>
          </p:nvPicPr>
          <p:blipFill>
            <a:blip r:embed="rId19"/>
            <a:stretch>
              <a:fillRect/>
            </a:stretch>
          </p:blipFill>
          <p:spPr>
            <a:xfrm>
              <a:off x="509522" y="4971202"/>
              <a:ext cx="1372197" cy="1369729"/>
            </a:xfrm>
            <a:prstGeom prst="rect">
              <a:avLst/>
            </a:prstGeom>
          </p:spPr>
        </p:pic>
        <p:pic>
          <p:nvPicPr>
            <p:cNvPr id="42" name="Picture 41">
              <a:extLst>
                <a:ext uri="{FF2B5EF4-FFF2-40B4-BE49-F238E27FC236}">
                  <a16:creationId xmlns:a16="http://schemas.microsoft.com/office/drawing/2014/main" id="{B07BEC38-1362-CBD9-FACC-7839DBD7E7A4}"/>
                </a:ext>
              </a:extLst>
            </p:cNvPr>
            <p:cNvPicPr>
              <a:picLocks noChangeAspect="1"/>
            </p:cNvPicPr>
            <p:nvPr/>
          </p:nvPicPr>
          <p:blipFill>
            <a:blip r:embed="rId20" cstate="screen">
              <a:extLst>
                <a:ext uri="{28A0092B-C50C-407E-A947-70E740481C1C}">
                  <a14:useLocalDpi xmlns:a14="http://schemas.microsoft.com/office/drawing/2010/main"/>
                </a:ext>
              </a:extLst>
            </a:blip>
            <a:srcRect b="70253"/>
            <a:stretch>
              <a:fillRect/>
            </a:stretch>
          </p:blipFill>
          <p:spPr>
            <a:xfrm>
              <a:off x="8575312" y="4538105"/>
              <a:ext cx="1950889" cy="259335"/>
            </a:xfrm>
            <a:prstGeom prst="rect">
              <a:avLst/>
            </a:prstGeom>
          </p:spPr>
        </p:pic>
        <p:pic>
          <p:nvPicPr>
            <p:cNvPr id="43" name="Picture 42" descr="A person smiling at camera&#10;&#10;Description automatically generated">
              <a:extLst>
                <a:ext uri="{FF2B5EF4-FFF2-40B4-BE49-F238E27FC236}">
                  <a16:creationId xmlns:a16="http://schemas.microsoft.com/office/drawing/2014/main" id="{7322B884-FA57-FD29-BB90-034203396D02}"/>
                </a:ext>
              </a:extLst>
            </p:cNvPr>
            <p:cNvPicPr>
              <a:picLocks noChangeAspect="1"/>
            </p:cNvPicPr>
            <p:nvPr/>
          </p:nvPicPr>
          <p:blipFill>
            <a:blip r:embed="rId21"/>
            <a:stretch>
              <a:fillRect/>
            </a:stretch>
          </p:blipFill>
          <p:spPr>
            <a:xfrm>
              <a:off x="8889585" y="3148217"/>
              <a:ext cx="1408176" cy="1408176"/>
            </a:xfrm>
            <a:prstGeom prst="rect">
              <a:avLst/>
            </a:prstGeom>
          </p:spPr>
        </p:pic>
        <p:grpSp>
          <p:nvGrpSpPr>
            <p:cNvPr id="44" name="Group 43">
              <a:extLst>
                <a:ext uri="{FF2B5EF4-FFF2-40B4-BE49-F238E27FC236}">
                  <a16:creationId xmlns:a16="http://schemas.microsoft.com/office/drawing/2014/main" id="{CB2E1767-EA6C-7E6C-78B5-1AFC4B0D2123}"/>
                </a:ext>
              </a:extLst>
            </p:cNvPr>
            <p:cNvGrpSpPr/>
            <p:nvPr/>
          </p:nvGrpSpPr>
          <p:grpSpPr>
            <a:xfrm>
              <a:off x="2279550" y="3148217"/>
              <a:ext cx="1371600" cy="1371600"/>
              <a:chOff x="6096000" y="1669415"/>
              <a:chExt cx="1371600" cy="1371600"/>
            </a:xfrm>
          </p:grpSpPr>
          <p:pic>
            <p:nvPicPr>
              <p:cNvPr id="49" name="Picture 48" descr="A person with a beard&#10;&#10;Description automatically generated">
                <a:extLst>
                  <a:ext uri="{FF2B5EF4-FFF2-40B4-BE49-F238E27FC236}">
                    <a16:creationId xmlns:a16="http://schemas.microsoft.com/office/drawing/2014/main" id="{6D4F9C46-CD30-6986-AD7B-7B91297FA21B}"/>
                  </a:ext>
                </a:extLst>
              </p:cNvPr>
              <p:cNvPicPr>
                <a:picLocks noChangeAspect="1"/>
              </p:cNvPicPr>
              <p:nvPr/>
            </p:nvPicPr>
            <p:blipFill>
              <a:blip r:embed="rId8"/>
              <a:stretch>
                <a:fillRect/>
              </a:stretch>
            </p:blipFill>
            <p:spPr>
              <a:xfrm>
                <a:off x="6096000" y="1669415"/>
                <a:ext cx="1371600" cy="1371600"/>
              </a:xfrm>
              <a:prstGeom prst="rect">
                <a:avLst/>
              </a:prstGeom>
            </p:spPr>
          </p:pic>
          <p:sp>
            <p:nvSpPr>
              <p:cNvPr id="50" name="Oval 49">
                <a:extLst>
                  <a:ext uri="{FF2B5EF4-FFF2-40B4-BE49-F238E27FC236}">
                    <a16:creationId xmlns:a16="http://schemas.microsoft.com/office/drawing/2014/main" id="{614AC35B-2927-907C-5BE8-80BB5F5AD7E2}"/>
                  </a:ext>
                </a:extLst>
              </p:cNvPr>
              <p:cNvSpPr/>
              <p:nvPr/>
            </p:nvSpPr>
            <p:spPr>
              <a:xfrm>
                <a:off x="6168736" y="1735282"/>
                <a:ext cx="1184563" cy="120188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9CB80A1B-115A-2699-DE41-D10B494C5E23}"/>
                  </a:ext>
                </a:extLst>
              </p:cNvPr>
              <p:cNvSpPr/>
              <p:nvPr/>
            </p:nvSpPr>
            <p:spPr>
              <a:xfrm>
                <a:off x="6168736" y="1735281"/>
                <a:ext cx="1184563" cy="1201881"/>
              </a:xfrm>
              <a:prstGeom prst="ellipse">
                <a:avLst/>
              </a:prstGeom>
              <a:blipFill>
                <a:blip r:embed="rId2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a:extLst>
                <a:ext uri="{FF2B5EF4-FFF2-40B4-BE49-F238E27FC236}">
                  <a16:creationId xmlns:a16="http://schemas.microsoft.com/office/drawing/2014/main" id="{E2FAA6DB-80BA-5E05-106D-5F2D1AB7FC45}"/>
                </a:ext>
              </a:extLst>
            </p:cNvPr>
            <p:cNvSpPr txBox="1"/>
            <p:nvPr/>
          </p:nvSpPr>
          <p:spPr>
            <a:xfrm>
              <a:off x="2205244" y="4538105"/>
              <a:ext cx="1436909" cy="276999"/>
            </a:xfrm>
            <a:prstGeom prst="rect">
              <a:avLst/>
            </a:prstGeom>
            <a:noFill/>
          </p:spPr>
          <p:txBody>
            <a:bodyPr wrap="square" rtlCol="0">
              <a:spAutoFit/>
            </a:bodyPr>
            <a:lstStyle/>
            <a:p>
              <a:pPr algn="ctr"/>
              <a:r>
                <a:rPr lang="en-US" sz="1200" b="1"/>
                <a:t>Donna Cauley</a:t>
              </a:r>
            </a:p>
          </p:txBody>
        </p:sp>
        <p:pic>
          <p:nvPicPr>
            <p:cNvPr id="46" name="Picture 45">
              <a:extLst>
                <a:ext uri="{FF2B5EF4-FFF2-40B4-BE49-F238E27FC236}">
                  <a16:creationId xmlns:a16="http://schemas.microsoft.com/office/drawing/2014/main" id="{20EB4934-6319-02FA-45CB-002F57D22644}"/>
                </a:ext>
              </a:extLst>
            </p:cNvPr>
            <p:cNvPicPr>
              <a:picLocks noChangeAspect="1"/>
            </p:cNvPicPr>
            <p:nvPr/>
          </p:nvPicPr>
          <p:blipFill>
            <a:blip r:embed="rId23" cstate="screen">
              <a:extLst>
                <a:ext uri="{28A0092B-C50C-407E-A947-70E740481C1C}">
                  <a14:useLocalDpi xmlns:a14="http://schemas.microsoft.com/office/drawing/2010/main"/>
                </a:ext>
              </a:extLst>
            </a:blip>
            <a:srcRect/>
            <a:stretch>
              <a:fillRect/>
            </a:stretch>
          </p:blipFill>
          <p:spPr>
            <a:xfrm>
              <a:off x="294183" y="3201000"/>
              <a:ext cx="1950889" cy="1388759"/>
            </a:xfrm>
            <a:prstGeom prst="rect">
              <a:avLst/>
            </a:prstGeom>
          </p:spPr>
        </p:pic>
        <p:pic>
          <p:nvPicPr>
            <p:cNvPr id="47" name="Picture 46" descr="A person with glasses and a mustache&#10;&#10;Description automatically generated">
              <a:extLst>
                <a:ext uri="{FF2B5EF4-FFF2-40B4-BE49-F238E27FC236}">
                  <a16:creationId xmlns:a16="http://schemas.microsoft.com/office/drawing/2014/main" id="{B5037278-B332-4BDE-4167-6E05E1CC8AD0}"/>
                </a:ext>
              </a:extLst>
            </p:cNvPr>
            <p:cNvPicPr>
              <a:picLocks noChangeAspect="1"/>
            </p:cNvPicPr>
            <p:nvPr/>
          </p:nvPicPr>
          <p:blipFill>
            <a:blip r:embed="rId24"/>
            <a:stretch>
              <a:fillRect/>
            </a:stretch>
          </p:blipFill>
          <p:spPr>
            <a:xfrm>
              <a:off x="2269976" y="1361080"/>
              <a:ext cx="1371600" cy="1371600"/>
            </a:xfrm>
            <a:prstGeom prst="rect">
              <a:avLst/>
            </a:prstGeom>
          </p:spPr>
        </p:pic>
        <p:sp>
          <p:nvSpPr>
            <p:cNvPr id="48" name="TextBox 47">
              <a:extLst>
                <a:ext uri="{FF2B5EF4-FFF2-40B4-BE49-F238E27FC236}">
                  <a16:creationId xmlns:a16="http://schemas.microsoft.com/office/drawing/2014/main" id="{45D0A738-624C-ABFA-6296-79CF1035E364}"/>
                </a:ext>
              </a:extLst>
            </p:cNvPr>
            <p:cNvSpPr txBox="1"/>
            <p:nvPr/>
          </p:nvSpPr>
          <p:spPr>
            <a:xfrm>
              <a:off x="539895" y="4538105"/>
              <a:ext cx="1436909" cy="276999"/>
            </a:xfrm>
            <a:prstGeom prst="rect">
              <a:avLst/>
            </a:prstGeom>
            <a:noFill/>
          </p:spPr>
          <p:txBody>
            <a:bodyPr wrap="square" rtlCol="0">
              <a:spAutoFit/>
            </a:bodyPr>
            <a:lstStyle/>
            <a:p>
              <a:pPr algn="ctr"/>
              <a:r>
                <a:rPr lang="en-US" sz="1200" b="1"/>
                <a:t>Amy Buffington</a:t>
              </a:r>
            </a:p>
          </p:txBody>
        </p:sp>
      </p:grpSp>
    </p:spTree>
    <p:extLst>
      <p:ext uri="{BB962C8B-B14F-4D97-AF65-F5344CB8AC3E}">
        <p14:creationId xmlns:p14="http://schemas.microsoft.com/office/powerpoint/2010/main" val="2030527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48D6F-0D0D-CD40-6CF2-30AE43ED07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27C2E8-AB04-85B1-2A0F-93E85980B1EB}"/>
              </a:ext>
            </a:extLst>
          </p:cNvPr>
          <p:cNvSpPr>
            <a:spLocks noGrp="1"/>
          </p:cNvSpPr>
          <p:nvPr>
            <p:ph type="title"/>
          </p:nvPr>
        </p:nvSpPr>
        <p:spPr/>
        <p:txBody>
          <a:bodyPr/>
          <a:lstStyle/>
          <a:p>
            <a:r>
              <a:rPr lang="en-US"/>
              <a:t>Sharing Treatment Integrity and Social Validity Data</a:t>
            </a:r>
          </a:p>
        </p:txBody>
      </p:sp>
      <p:grpSp>
        <p:nvGrpSpPr>
          <p:cNvPr id="10" name="Group 9">
            <a:extLst>
              <a:ext uri="{FF2B5EF4-FFF2-40B4-BE49-F238E27FC236}">
                <a16:creationId xmlns:a16="http://schemas.microsoft.com/office/drawing/2014/main" id="{35F8B52B-D9EE-9A97-FE17-58EB3DAF50BC}"/>
              </a:ext>
            </a:extLst>
          </p:cNvPr>
          <p:cNvGrpSpPr/>
          <p:nvPr/>
        </p:nvGrpSpPr>
        <p:grpSpPr>
          <a:xfrm>
            <a:off x="838200" y="1903628"/>
            <a:ext cx="10763374" cy="4338776"/>
            <a:chOff x="838200" y="1690686"/>
            <a:chExt cx="11011148" cy="4338775"/>
          </a:xfrm>
        </p:grpSpPr>
        <p:pic>
          <p:nvPicPr>
            <p:cNvPr id="5" name="Picture 4" descr="Table&#10;&#10;Description automatically generated">
              <a:extLst>
                <a:ext uri="{FF2B5EF4-FFF2-40B4-BE49-F238E27FC236}">
                  <a16:creationId xmlns:a16="http://schemas.microsoft.com/office/drawing/2014/main" id="{E489305C-7F13-1B96-4AED-F401ED71F0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4071141"/>
              <a:ext cx="3478133" cy="1956449"/>
            </a:xfrm>
            <a:prstGeom prst="rect">
              <a:avLst/>
            </a:prstGeom>
            <a:ln>
              <a:solidFill>
                <a:schemeClr val="tx1"/>
              </a:solidFill>
            </a:ln>
          </p:spPr>
        </p:pic>
        <p:pic>
          <p:nvPicPr>
            <p:cNvPr id="7" name="Picture 6" descr="Table&#10;&#10;Description automatically generated">
              <a:extLst>
                <a:ext uri="{FF2B5EF4-FFF2-40B4-BE49-F238E27FC236}">
                  <a16:creationId xmlns:a16="http://schemas.microsoft.com/office/drawing/2014/main" id="{E71DEFB8-C722-24A2-52F7-309E2752B7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03045" y="1690686"/>
              <a:ext cx="3478133" cy="1956449"/>
            </a:xfrm>
            <a:prstGeom prst="rect">
              <a:avLst/>
            </a:prstGeom>
            <a:ln>
              <a:solidFill>
                <a:schemeClr val="tx1"/>
              </a:solidFill>
            </a:ln>
          </p:spPr>
        </p:pic>
        <p:pic>
          <p:nvPicPr>
            <p:cNvPr id="9" name="Picture 8" descr="Graphical user interface, text, application&#10;&#10;Description automatically generated">
              <a:extLst>
                <a:ext uri="{FF2B5EF4-FFF2-40B4-BE49-F238E27FC236}">
                  <a16:creationId xmlns:a16="http://schemas.microsoft.com/office/drawing/2014/main" id="{486B8C2C-1E8E-4BE0-0EF6-664BFCA886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200" y="1690686"/>
              <a:ext cx="3478133" cy="1956449"/>
            </a:xfrm>
            <a:prstGeom prst="rect">
              <a:avLst/>
            </a:prstGeom>
            <a:ln>
              <a:solidFill>
                <a:schemeClr val="tx1"/>
              </a:solidFill>
            </a:ln>
          </p:spPr>
        </p:pic>
        <p:pic>
          <p:nvPicPr>
            <p:cNvPr id="11" name="Picture 10" descr="Chart&#10;&#10;Description automatically generated">
              <a:extLst>
                <a:ext uri="{FF2B5EF4-FFF2-40B4-BE49-F238E27FC236}">
                  <a16:creationId xmlns:a16="http://schemas.microsoft.com/office/drawing/2014/main" id="{0B9795CF-AF60-3551-A7A9-2B1FF4F6E7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03045" y="4071141"/>
              <a:ext cx="3478133" cy="1956449"/>
            </a:xfrm>
            <a:prstGeom prst="rect">
              <a:avLst/>
            </a:prstGeom>
            <a:ln>
              <a:solidFill>
                <a:schemeClr val="tx1"/>
              </a:solidFill>
            </a:ln>
          </p:spPr>
        </p:pic>
        <p:pic>
          <p:nvPicPr>
            <p:cNvPr id="4" name="Picture 3" descr="Chart, bar chart&#10;&#10;Description automatically generated">
              <a:extLst>
                <a:ext uri="{FF2B5EF4-FFF2-40B4-BE49-F238E27FC236}">
                  <a16:creationId xmlns:a16="http://schemas.microsoft.com/office/drawing/2014/main" id="{EC51DEC5-060C-0430-0FC0-8C38B5AC92E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67890" y="4071141"/>
              <a:ext cx="3481458" cy="1958320"/>
            </a:xfrm>
            <a:prstGeom prst="rect">
              <a:avLst/>
            </a:prstGeom>
            <a:ln>
              <a:solidFill>
                <a:schemeClr val="tx1"/>
              </a:solidFill>
            </a:ln>
          </p:spPr>
        </p:pic>
      </p:grpSp>
      <p:pic>
        <p:nvPicPr>
          <p:cNvPr id="3" name="Content Placeholder 5" descr="A person holding a pen and writing on a clipboard&#10;&#10;Description automatically generated">
            <a:extLst>
              <a:ext uri="{FF2B5EF4-FFF2-40B4-BE49-F238E27FC236}">
                <a16:creationId xmlns:a16="http://schemas.microsoft.com/office/drawing/2014/main" id="{4F02B3CA-4265-04AA-D995-9E33988DB5A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350752" y="-27894"/>
            <a:ext cx="877824" cy="1371600"/>
          </a:xfrm>
          <a:prstGeom prst="rect">
            <a:avLst/>
          </a:prstGeom>
        </p:spPr>
      </p:pic>
      <p:grpSp>
        <p:nvGrpSpPr>
          <p:cNvPr id="8" name="Group 7">
            <a:extLst>
              <a:ext uri="{FF2B5EF4-FFF2-40B4-BE49-F238E27FC236}">
                <a16:creationId xmlns:a16="http://schemas.microsoft.com/office/drawing/2014/main" id="{7A1B32FD-9472-31E0-179C-263784F00764}"/>
              </a:ext>
            </a:extLst>
          </p:cNvPr>
          <p:cNvGrpSpPr/>
          <p:nvPr/>
        </p:nvGrpSpPr>
        <p:grpSpPr>
          <a:xfrm>
            <a:off x="8123442" y="1903628"/>
            <a:ext cx="3478132" cy="1956449"/>
            <a:chOff x="8123442" y="1903628"/>
            <a:chExt cx="3478132" cy="1956449"/>
          </a:xfrm>
        </p:grpSpPr>
        <p:pic>
          <p:nvPicPr>
            <p:cNvPr id="14" name="Picture 13" descr="Chart, bar chart&#10;&#10;Description automatically generated">
              <a:extLst>
                <a:ext uri="{FF2B5EF4-FFF2-40B4-BE49-F238E27FC236}">
                  <a16:creationId xmlns:a16="http://schemas.microsoft.com/office/drawing/2014/main" id="{746BAAEF-4925-DA51-A1DA-C98D152C7AF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23442" y="1903628"/>
              <a:ext cx="3478132" cy="1956449"/>
            </a:xfrm>
            <a:prstGeom prst="rect">
              <a:avLst/>
            </a:prstGeom>
            <a:ln>
              <a:solidFill>
                <a:schemeClr val="tx1"/>
              </a:solidFill>
            </a:ln>
          </p:spPr>
        </p:pic>
        <p:pic>
          <p:nvPicPr>
            <p:cNvPr id="1026" name="Picture 2">
              <a:extLst>
                <a:ext uri="{FF2B5EF4-FFF2-40B4-BE49-F238E27FC236}">
                  <a16:creationId xmlns:a16="http://schemas.microsoft.com/office/drawing/2014/main" id="{F42CCAA2-B939-63B7-9080-CE32306BA5B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651313" y="2361477"/>
              <a:ext cx="2422390" cy="14986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649689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576AA-D2FA-58E5-5F80-992D1FE4DE5C}"/>
              </a:ext>
            </a:extLst>
          </p:cNvPr>
          <p:cNvSpPr>
            <a:spLocks noGrp="1"/>
          </p:cNvSpPr>
          <p:nvPr>
            <p:ph type="title"/>
          </p:nvPr>
        </p:nvSpPr>
        <p:spPr/>
        <p:txBody>
          <a:bodyPr/>
          <a:lstStyle/>
          <a:p>
            <a:r>
              <a:rPr lang="en-US"/>
              <a:t>Sharing Treatment Integrity and Social Validity Data</a:t>
            </a:r>
          </a:p>
        </p:txBody>
      </p:sp>
      <p:grpSp>
        <p:nvGrpSpPr>
          <p:cNvPr id="3" name="Group 2">
            <a:extLst>
              <a:ext uri="{FF2B5EF4-FFF2-40B4-BE49-F238E27FC236}">
                <a16:creationId xmlns:a16="http://schemas.microsoft.com/office/drawing/2014/main" id="{8CA91D68-A159-E1E4-266F-288EE9FFA566}"/>
              </a:ext>
            </a:extLst>
          </p:cNvPr>
          <p:cNvGrpSpPr/>
          <p:nvPr/>
        </p:nvGrpSpPr>
        <p:grpSpPr>
          <a:xfrm>
            <a:off x="381000" y="2219636"/>
            <a:ext cx="11430000" cy="3266764"/>
            <a:chOff x="0" y="3092918"/>
            <a:chExt cx="12217836" cy="3258082"/>
          </a:xfrm>
        </p:grpSpPr>
        <p:pic>
          <p:nvPicPr>
            <p:cNvPr id="4" name="Picture 3">
              <a:extLst>
                <a:ext uri="{FF2B5EF4-FFF2-40B4-BE49-F238E27FC236}">
                  <a16:creationId xmlns:a16="http://schemas.microsoft.com/office/drawing/2014/main" id="{E4D20845-2907-E9B8-9546-D5E35BBA0F2E}"/>
                </a:ext>
              </a:extLst>
            </p:cNvPr>
            <p:cNvPicPr>
              <a:picLocks noChangeAspect="1"/>
            </p:cNvPicPr>
            <p:nvPr/>
          </p:nvPicPr>
          <p:blipFill>
            <a:blip r:embed="rId2"/>
            <a:stretch>
              <a:fillRect/>
            </a:stretch>
          </p:blipFill>
          <p:spPr>
            <a:xfrm>
              <a:off x="201873" y="4071144"/>
              <a:ext cx="11784928" cy="2279856"/>
            </a:xfrm>
            <a:prstGeom prst="rect">
              <a:avLst/>
            </a:prstGeom>
            <a:ln>
              <a:noFill/>
            </a:ln>
          </p:spPr>
        </p:pic>
        <p:pic>
          <p:nvPicPr>
            <p:cNvPr id="5" name="Picture 4">
              <a:extLst>
                <a:ext uri="{FF2B5EF4-FFF2-40B4-BE49-F238E27FC236}">
                  <a16:creationId xmlns:a16="http://schemas.microsoft.com/office/drawing/2014/main" id="{A1825302-AFEC-7983-A008-5458FBC1B41A}"/>
                </a:ext>
              </a:extLst>
            </p:cNvPr>
            <p:cNvPicPr>
              <a:picLocks noChangeAspect="1"/>
            </p:cNvPicPr>
            <p:nvPr/>
          </p:nvPicPr>
          <p:blipFill>
            <a:blip r:embed="rId3"/>
            <a:stretch>
              <a:fillRect/>
            </a:stretch>
          </p:blipFill>
          <p:spPr>
            <a:xfrm>
              <a:off x="0" y="3092918"/>
              <a:ext cx="12217836" cy="978225"/>
            </a:xfrm>
            <a:prstGeom prst="rect">
              <a:avLst/>
            </a:prstGeom>
            <a:ln>
              <a:noFill/>
            </a:ln>
          </p:spPr>
        </p:pic>
      </p:grpSp>
    </p:spTree>
    <p:extLst>
      <p:ext uri="{BB962C8B-B14F-4D97-AF65-F5344CB8AC3E}">
        <p14:creationId xmlns:p14="http://schemas.microsoft.com/office/powerpoint/2010/main" val="2630709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D4096-78D5-0C5C-B568-BCDAD323F40D}"/>
              </a:ext>
            </a:extLst>
          </p:cNvPr>
          <p:cNvSpPr>
            <a:spLocks noGrp="1"/>
          </p:cNvSpPr>
          <p:nvPr>
            <p:ph type="title"/>
          </p:nvPr>
        </p:nvSpPr>
        <p:spPr/>
        <p:txBody>
          <a:bodyPr/>
          <a:lstStyle/>
          <a:p>
            <a:r>
              <a:rPr lang="en-US"/>
              <a:t>Example: Making Explicit Connections </a:t>
            </a:r>
          </a:p>
        </p:txBody>
      </p:sp>
      <p:pic>
        <p:nvPicPr>
          <p:cNvPr id="5" name="Picture 4" descr="Table&#10;&#10;Description automatically generated">
            <a:extLst>
              <a:ext uri="{FF2B5EF4-FFF2-40B4-BE49-F238E27FC236}">
                <a16:creationId xmlns:a16="http://schemas.microsoft.com/office/drawing/2014/main" id="{EE62B3D1-BD51-5F0F-7647-6AFF083CABA5}"/>
              </a:ext>
            </a:extLst>
          </p:cNvPr>
          <p:cNvPicPr>
            <a:picLocks noChangeAspect="1"/>
          </p:cNvPicPr>
          <p:nvPr/>
        </p:nvPicPr>
        <p:blipFill>
          <a:blip r:embed="rId2"/>
          <a:stretch>
            <a:fillRect/>
          </a:stretch>
        </p:blipFill>
        <p:spPr>
          <a:xfrm>
            <a:off x="4576020" y="1945368"/>
            <a:ext cx="6994359" cy="4024894"/>
          </a:xfrm>
          <a:prstGeom prst="rect">
            <a:avLst/>
          </a:prstGeom>
          <a:ln>
            <a:solidFill>
              <a:schemeClr val="tx1"/>
            </a:solidFill>
          </a:ln>
        </p:spPr>
      </p:pic>
      <p:pic>
        <p:nvPicPr>
          <p:cNvPr id="13" name="Picture 12">
            <a:extLst>
              <a:ext uri="{FF2B5EF4-FFF2-40B4-BE49-F238E27FC236}">
                <a16:creationId xmlns:a16="http://schemas.microsoft.com/office/drawing/2014/main" id="{8300A22F-4A25-F86F-4299-7B729A9278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1621" y="1945368"/>
            <a:ext cx="3625527" cy="4024814"/>
          </a:xfrm>
          <a:prstGeom prst="rect">
            <a:avLst/>
          </a:prstGeom>
          <a:ln>
            <a:solidFill>
              <a:schemeClr val="tx1"/>
            </a:solidFill>
          </a:ln>
        </p:spPr>
      </p:pic>
      <p:sp>
        <p:nvSpPr>
          <p:cNvPr id="14" name="Arrow: Right 13">
            <a:extLst>
              <a:ext uri="{FF2B5EF4-FFF2-40B4-BE49-F238E27FC236}">
                <a16:creationId xmlns:a16="http://schemas.microsoft.com/office/drawing/2014/main" id="{981B47C2-2B54-F5D3-D463-0D2D1291406B}"/>
              </a:ext>
            </a:extLst>
          </p:cNvPr>
          <p:cNvSpPr/>
          <p:nvPr/>
        </p:nvSpPr>
        <p:spPr>
          <a:xfrm>
            <a:off x="3958391" y="3681663"/>
            <a:ext cx="786073" cy="469231"/>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5688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29ABA-58A4-36E8-D5DF-A2E4FB260D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910FE4-A105-AAD3-659E-A65E4A2F8405}"/>
              </a:ext>
            </a:extLst>
          </p:cNvPr>
          <p:cNvSpPr>
            <a:spLocks noGrp="1"/>
          </p:cNvSpPr>
          <p:nvPr>
            <p:ph type="title"/>
          </p:nvPr>
        </p:nvSpPr>
        <p:spPr/>
        <p:txBody>
          <a:bodyPr/>
          <a:lstStyle/>
          <a:p>
            <a:r>
              <a:rPr lang="en-US"/>
              <a:t>Sharing Systematic Screening Data</a:t>
            </a:r>
          </a:p>
        </p:txBody>
      </p:sp>
      <p:sp>
        <p:nvSpPr>
          <p:cNvPr id="3" name="Content Placeholder 2">
            <a:extLst>
              <a:ext uri="{FF2B5EF4-FFF2-40B4-BE49-F238E27FC236}">
                <a16:creationId xmlns:a16="http://schemas.microsoft.com/office/drawing/2014/main" id="{0FC1E361-48FD-04F6-57C7-CCE89CC6361B}"/>
              </a:ext>
            </a:extLst>
          </p:cNvPr>
          <p:cNvSpPr>
            <a:spLocks noGrp="1"/>
          </p:cNvSpPr>
          <p:nvPr>
            <p:ph idx="1"/>
          </p:nvPr>
        </p:nvSpPr>
        <p:spPr>
          <a:xfrm>
            <a:off x="838200" y="1825625"/>
            <a:ext cx="10662920" cy="4351338"/>
          </a:xfrm>
        </p:spPr>
        <p:txBody>
          <a:bodyPr>
            <a:normAutofit/>
          </a:bodyPr>
          <a:lstStyle/>
          <a:p>
            <a:pPr marL="0" indent="0">
              <a:buNone/>
            </a:pPr>
            <a:r>
              <a:rPr lang="en-US"/>
              <a:t>Once academic and behavior screening data are collected, data are shared at the:</a:t>
            </a:r>
          </a:p>
          <a:p>
            <a:r>
              <a:rPr lang="en-US" sz="2400"/>
              <a:t>School-wide (e.g., Tier 1 efforts)</a:t>
            </a:r>
          </a:p>
          <a:p>
            <a:r>
              <a:rPr lang="en-US" sz="2400"/>
              <a:t>Grade or department (e.g., Tier 1 efforts, low-intensity strategies)</a:t>
            </a:r>
          </a:p>
          <a:p>
            <a:r>
              <a:rPr lang="en-US" sz="2400"/>
              <a:t>Class level (e.g., low-intensity strategies)</a:t>
            </a:r>
          </a:p>
          <a:p>
            <a:r>
              <a:rPr lang="en-US" sz="2400"/>
              <a:t>Individual student level (e.g., Tier 2 and Tier 3)</a:t>
            </a:r>
          </a:p>
        </p:txBody>
      </p:sp>
      <p:pic>
        <p:nvPicPr>
          <p:cNvPr id="5" name="Picture 4" descr="A screenshot of a computer&#10;&#10;Description automatically generated">
            <a:extLst>
              <a:ext uri="{FF2B5EF4-FFF2-40B4-BE49-F238E27FC236}">
                <a16:creationId xmlns:a16="http://schemas.microsoft.com/office/drawing/2014/main" id="{FCB5E23B-4CA9-3574-E9A4-784831DD2D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55340" y="4936102"/>
            <a:ext cx="5628640" cy="1556773"/>
          </a:xfrm>
          <a:prstGeom prst="rect">
            <a:avLst/>
          </a:prstGeom>
          <a:ln>
            <a:solidFill>
              <a:schemeClr val="tx1"/>
            </a:solidFill>
          </a:ln>
        </p:spPr>
      </p:pic>
      <p:pic>
        <p:nvPicPr>
          <p:cNvPr id="4" name="Picture 3" descr="A hand holding a flashlight&#10;&#10;Description automatically generated">
            <a:extLst>
              <a:ext uri="{FF2B5EF4-FFF2-40B4-BE49-F238E27FC236}">
                <a16:creationId xmlns:a16="http://schemas.microsoft.com/office/drawing/2014/main" id="{1528ED89-F938-44F4-BC41-DB7669F121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3960015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5D369-BC52-6581-9703-E62055B1CE43}"/>
            </a:ext>
          </a:extLst>
        </p:cNvPr>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81C30670-826A-244D-B229-9EC3095C38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323" b="37955"/>
          <a:stretch/>
        </p:blipFill>
        <p:spPr>
          <a:xfrm>
            <a:off x="708450" y="1592985"/>
            <a:ext cx="10515600" cy="4387164"/>
          </a:xfrm>
          <a:prstGeom prst="rect">
            <a:avLst/>
          </a:prstGeom>
        </p:spPr>
      </p:pic>
      <p:sp>
        <p:nvSpPr>
          <p:cNvPr id="2" name="Title 1">
            <a:extLst>
              <a:ext uri="{FF2B5EF4-FFF2-40B4-BE49-F238E27FC236}">
                <a16:creationId xmlns:a16="http://schemas.microsoft.com/office/drawing/2014/main" id="{A0075AAB-88AC-FA3B-C424-F48F9445AFF2}"/>
              </a:ext>
            </a:extLst>
          </p:cNvPr>
          <p:cNvSpPr>
            <a:spLocks noGrp="1"/>
          </p:cNvSpPr>
          <p:nvPr>
            <p:ph type="title"/>
          </p:nvPr>
        </p:nvSpPr>
        <p:spPr/>
        <p:txBody>
          <a:bodyPr/>
          <a:lstStyle/>
          <a:p>
            <a:r>
              <a:rPr lang="en-US"/>
              <a:t>Foundational Ci3T Implementation &amp; Professional Learning Activities</a:t>
            </a:r>
          </a:p>
        </p:txBody>
      </p:sp>
      <p:sp>
        <p:nvSpPr>
          <p:cNvPr id="4" name="Rectangle 3">
            <a:extLst>
              <a:ext uri="{FF2B5EF4-FFF2-40B4-BE49-F238E27FC236}">
                <a16:creationId xmlns:a16="http://schemas.microsoft.com/office/drawing/2014/main" id="{B6B9BE36-90D2-BBED-AD8D-B1EBBA0051D2}"/>
              </a:ext>
            </a:extLst>
          </p:cNvPr>
          <p:cNvSpPr/>
          <p:nvPr/>
        </p:nvSpPr>
        <p:spPr>
          <a:xfrm>
            <a:off x="1415714" y="3222459"/>
            <a:ext cx="9808336" cy="3449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920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50F19-E561-1414-ED9A-A05C5D2B1DE6}"/>
            </a:ext>
          </a:extLst>
        </p:cNvPr>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898E73C3-CD92-C6E3-FB56-0E8BCCF99D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323" b="37955"/>
          <a:stretch/>
        </p:blipFill>
        <p:spPr>
          <a:xfrm>
            <a:off x="708450" y="1592985"/>
            <a:ext cx="10515600" cy="4387164"/>
          </a:xfrm>
          <a:prstGeom prst="rect">
            <a:avLst/>
          </a:prstGeom>
        </p:spPr>
      </p:pic>
      <p:sp>
        <p:nvSpPr>
          <p:cNvPr id="2" name="Title 1">
            <a:extLst>
              <a:ext uri="{FF2B5EF4-FFF2-40B4-BE49-F238E27FC236}">
                <a16:creationId xmlns:a16="http://schemas.microsoft.com/office/drawing/2014/main" id="{16FFB159-7C83-4872-5B2E-FA0933438AFE}"/>
              </a:ext>
            </a:extLst>
          </p:cNvPr>
          <p:cNvSpPr>
            <a:spLocks noGrp="1"/>
          </p:cNvSpPr>
          <p:nvPr>
            <p:ph type="title"/>
          </p:nvPr>
        </p:nvSpPr>
        <p:spPr/>
        <p:txBody>
          <a:bodyPr/>
          <a:lstStyle/>
          <a:p>
            <a:r>
              <a:rPr lang="en-US"/>
              <a:t>Foundational Ci3T Implementation &amp; Professional Learning Activities</a:t>
            </a:r>
          </a:p>
        </p:txBody>
      </p:sp>
      <p:sp>
        <p:nvSpPr>
          <p:cNvPr id="4" name="Rectangle 3">
            <a:extLst>
              <a:ext uri="{FF2B5EF4-FFF2-40B4-BE49-F238E27FC236}">
                <a16:creationId xmlns:a16="http://schemas.microsoft.com/office/drawing/2014/main" id="{1F981700-3137-DE04-62A5-1B69D41E65A5}"/>
              </a:ext>
            </a:extLst>
          </p:cNvPr>
          <p:cNvSpPr/>
          <p:nvPr/>
        </p:nvSpPr>
        <p:spPr>
          <a:xfrm>
            <a:off x="1415714" y="3508209"/>
            <a:ext cx="9808336" cy="3449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6247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D2D24-B11A-E8E1-FE60-BD153DEAB841}"/>
            </a:ext>
          </a:extLst>
        </p:cNvPr>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852C9959-3BBC-2B2D-CB66-B83C021D3F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323" b="37955"/>
          <a:stretch/>
        </p:blipFill>
        <p:spPr>
          <a:xfrm>
            <a:off x="708450" y="1592985"/>
            <a:ext cx="10515600" cy="4387164"/>
          </a:xfrm>
          <a:prstGeom prst="rect">
            <a:avLst/>
          </a:prstGeom>
        </p:spPr>
      </p:pic>
      <p:sp>
        <p:nvSpPr>
          <p:cNvPr id="2" name="Title 1">
            <a:extLst>
              <a:ext uri="{FF2B5EF4-FFF2-40B4-BE49-F238E27FC236}">
                <a16:creationId xmlns:a16="http://schemas.microsoft.com/office/drawing/2014/main" id="{3F69C177-874F-91B2-3147-4D188EFD0D90}"/>
              </a:ext>
            </a:extLst>
          </p:cNvPr>
          <p:cNvSpPr>
            <a:spLocks noGrp="1"/>
          </p:cNvSpPr>
          <p:nvPr>
            <p:ph type="title"/>
          </p:nvPr>
        </p:nvSpPr>
        <p:spPr/>
        <p:txBody>
          <a:bodyPr/>
          <a:lstStyle/>
          <a:p>
            <a:r>
              <a:rPr lang="en-US"/>
              <a:t>Foundational Ci3T Implementation &amp; Professional Learning Activities</a:t>
            </a:r>
          </a:p>
        </p:txBody>
      </p:sp>
      <p:sp>
        <p:nvSpPr>
          <p:cNvPr id="4" name="Rectangle 3">
            <a:extLst>
              <a:ext uri="{FF2B5EF4-FFF2-40B4-BE49-F238E27FC236}">
                <a16:creationId xmlns:a16="http://schemas.microsoft.com/office/drawing/2014/main" id="{5E06AED5-F014-548C-A3F7-4294268410F3}"/>
              </a:ext>
            </a:extLst>
          </p:cNvPr>
          <p:cNvSpPr/>
          <p:nvPr/>
        </p:nvSpPr>
        <p:spPr>
          <a:xfrm>
            <a:off x="1415714" y="3802678"/>
            <a:ext cx="9808336" cy="3449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5201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43368-9B5D-8FB9-BB11-AE9E3D60CE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324DC6-66D3-8A6B-7F18-C329176FAF83}"/>
              </a:ext>
            </a:extLst>
          </p:cNvPr>
          <p:cNvSpPr>
            <a:spLocks noGrp="1"/>
          </p:cNvSpPr>
          <p:nvPr>
            <p:ph type="title"/>
          </p:nvPr>
        </p:nvSpPr>
        <p:spPr/>
        <p:txBody>
          <a:bodyPr/>
          <a:lstStyle/>
          <a:p>
            <a:r>
              <a:rPr lang="en-US"/>
              <a:t>Let’s Chat!</a:t>
            </a:r>
          </a:p>
        </p:txBody>
      </p:sp>
      <p:sp>
        <p:nvSpPr>
          <p:cNvPr id="3" name="Content Placeholder 2">
            <a:extLst>
              <a:ext uri="{FF2B5EF4-FFF2-40B4-BE49-F238E27FC236}">
                <a16:creationId xmlns:a16="http://schemas.microsoft.com/office/drawing/2014/main" id="{783A89BB-5E6E-7942-C9F7-FB0DCBBACD9F}"/>
              </a:ext>
            </a:extLst>
          </p:cNvPr>
          <p:cNvSpPr>
            <a:spLocks noGrp="1"/>
          </p:cNvSpPr>
          <p:nvPr>
            <p:ph sz="half" idx="1"/>
          </p:nvPr>
        </p:nvSpPr>
        <p:spPr>
          <a:xfrm>
            <a:off x="838199" y="1825625"/>
            <a:ext cx="5491939" cy="4351338"/>
          </a:xfrm>
        </p:spPr>
        <p:txBody>
          <a:bodyPr>
            <a:normAutofit/>
          </a:bodyPr>
          <a:lstStyle/>
          <a:p>
            <a:pPr marL="0" indent="0">
              <a:buNone/>
            </a:pPr>
            <a:r>
              <a:rPr lang="en-US"/>
              <a:t>What is one success your team had in sharing:</a:t>
            </a:r>
          </a:p>
          <a:p>
            <a:r>
              <a:rPr lang="en-US"/>
              <a:t>t</a:t>
            </a:r>
            <a:r>
              <a:rPr lang="en-US" sz="2800" b="0" i="0" u="none" kern="1200">
                <a:solidFill>
                  <a:schemeClr val="tx1"/>
                </a:solidFill>
                <a:effectLst/>
                <a:latin typeface="+mn-lt"/>
                <a:ea typeface="+mn-ea"/>
                <a:cs typeface="+mn-cs"/>
              </a:rPr>
              <a:t>reatment </a:t>
            </a:r>
            <a:r>
              <a:rPr lang="en-US"/>
              <a:t>i</a:t>
            </a:r>
            <a:r>
              <a:rPr lang="en-US" sz="2800" b="0" i="0" u="none" kern="1200">
                <a:solidFill>
                  <a:schemeClr val="tx1"/>
                </a:solidFill>
                <a:effectLst/>
                <a:latin typeface="+mn-lt"/>
                <a:ea typeface="+mn-ea"/>
                <a:cs typeface="+mn-cs"/>
              </a:rPr>
              <a:t>ntegrity and social </a:t>
            </a:r>
            <a:r>
              <a:rPr lang="en-US"/>
              <a:t>v</a:t>
            </a:r>
            <a:r>
              <a:rPr lang="en-US" sz="2800" b="0" i="0" u="none" kern="1200">
                <a:solidFill>
                  <a:schemeClr val="tx1"/>
                </a:solidFill>
                <a:effectLst/>
                <a:latin typeface="+mn-lt"/>
                <a:ea typeface="+mn-ea"/>
                <a:cs typeface="+mn-cs"/>
              </a:rPr>
              <a:t>alidity data with faculty and staff?</a:t>
            </a:r>
          </a:p>
          <a:p>
            <a:r>
              <a:rPr lang="en-US"/>
              <a:t>w</a:t>
            </a:r>
            <a:r>
              <a:rPr lang="en-US" sz="2800" b="0" i="0" u="none" kern="1200">
                <a:solidFill>
                  <a:schemeClr val="tx1"/>
                </a:solidFill>
                <a:effectLst/>
                <a:latin typeface="+mn-lt"/>
                <a:ea typeface="+mn-ea"/>
                <a:cs typeface="+mn-cs"/>
              </a:rPr>
              <a:t>inter </a:t>
            </a:r>
            <a:r>
              <a:rPr lang="en-US"/>
              <a:t>screening </a:t>
            </a:r>
            <a:r>
              <a:rPr lang="en-US" sz="2800" b="0" i="0" u="none" kern="1200">
                <a:solidFill>
                  <a:schemeClr val="tx1"/>
                </a:solidFill>
                <a:effectLst/>
                <a:latin typeface="+mn-lt"/>
                <a:ea typeface="+mn-ea"/>
                <a:cs typeface="+mn-cs"/>
              </a:rPr>
              <a:t>data with faculty and staff?</a:t>
            </a:r>
          </a:p>
          <a:p>
            <a:r>
              <a:rPr lang="en-US"/>
              <a:t>data or Ci3T updates with families?</a:t>
            </a:r>
            <a:endParaRPr lang="en-US" sz="2800" b="0" i="0" u="none" kern="1200">
              <a:solidFill>
                <a:schemeClr val="tx1"/>
              </a:solidFill>
              <a:effectLst/>
              <a:latin typeface="+mn-lt"/>
              <a:ea typeface="+mn-ea"/>
              <a:cs typeface="+mn-cs"/>
            </a:endParaRPr>
          </a:p>
          <a:p>
            <a:pPr marL="0" indent="0">
              <a:buNone/>
            </a:pPr>
            <a:endParaRPr lang="en-US"/>
          </a:p>
        </p:txBody>
      </p:sp>
      <p:pic>
        <p:nvPicPr>
          <p:cNvPr id="11" name="Content Placeholder 10" descr="A screenshot of a chat&#10;&#10;Description automatically generated">
            <a:extLst>
              <a:ext uri="{FF2B5EF4-FFF2-40B4-BE49-F238E27FC236}">
                <a16:creationId xmlns:a16="http://schemas.microsoft.com/office/drawing/2014/main" id="{16CD994C-AEE3-C4A2-50E5-5D5C1C2908A4}"/>
              </a:ext>
            </a:extLst>
          </p:cNvPr>
          <p:cNvPicPr>
            <a:picLocks noGrp="1" noChangeAspect="1"/>
          </p:cNvPicPr>
          <p:nvPr>
            <p:ph sz="half" idx="2"/>
          </p:nvPr>
        </p:nvPicPr>
        <p:blipFill>
          <a:blip r:embed="rId2"/>
          <a:stretch>
            <a:fillRect/>
          </a:stretch>
        </p:blipFill>
        <p:spPr>
          <a:xfrm>
            <a:off x="6553325" y="1825625"/>
            <a:ext cx="3345666" cy="3605019"/>
          </a:xfrm>
          <a:ln>
            <a:solidFill>
              <a:schemeClr val="tx1"/>
            </a:solidFill>
          </a:ln>
        </p:spPr>
      </p:pic>
      <p:grpSp>
        <p:nvGrpSpPr>
          <p:cNvPr id="17" name="Group 16">
            <a:extLst>
              <a:ext uri="{FF2B5EF4-FFF2-40B4-BE49-F238E27FC236}">
                <a16:creationId xmlns:a16="http://schemas.microsoft.com/office/drawing/2014/main" id="{89D2DEA1-20F5-9EE1-421B-173FEB2C6088}"/>
              </a:ext>
            </a:extLst>
          </p:cNvPr>
          <p:cNvGrpSpPr/>
          <p:nvPr/>
        </p:nvGrpSpPr>
        <p:grpSpPr>
          <a:xfrm>
            <a:off x="10022930" y="3831566"/>
            <a:ext cx="1561171" cy="2129883"/>
            <a:chOff x="10326029" y="3813717"/>
            <a:chExt cx="1561171" cy="2129883"/>
          </a:xfrm>
        </p:grpSpPr>
        <p:pic>
          <p:nvPicPr>
            <p:cNvPr id="7" name="Graphic 6" descr="Keyboard outline">
              <a:extLst>
                <a:ext uri="{FF2B5EF4-FFF2-40B4-BE49-F238E27FC236}">
                  <a16:creationId xmlns:a16="http://schemas.microsoft.com/office/drawing/2014/main" id="{5FB0C0D4-88A3-908C-471B-974FBB050A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95666" y="4830077"/>
              <a:ext cx="1060895" cy="1060895"/>
            </a:xfrm>
            <a:prstGeom prst="rect">
              <a:avLst/>
            </a:prstGeom>
          </p:spPr>
        </p:pic>
        <p:pic>
          <p:nvPicPr>
            <p:cNvPr id="14" name="Graphic 13" descr="Computer outline">
              <a:extLst>
                <a:ext uri="{FF2B5EF4-FFF2-40B4-BE49-F238E27FC236}">
                  <a16:creationId xmlns:a16="http://schemas.microsoft.com/office/drawing/2014/main" id="{CAD314C0-67B2-CC43-CDBD-0EDB5B1FA1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9583" y="3887462"/>
              <a:ext cx="1473063" cy="1473063"/>
            </a:xfrm>
            <a:prstGeom prst="rect">
              <a:avLst/>
            </a:prstGeom>
          </p:spPr>
        </p:pic>
        <p:sp>
          <p:nvSpPr>
            <p:cNvPr id="16" name="Rectangle 15">
              <a:extLst>
                <a:ext uri="{FF2B5EF4-FFF2-40B4-BE49-F238E27FC236}">
                  <a16:creationId xmlns:a16="http://schemas.microsoft.com/office/drawing/2014/main" id="{D4788A73-4CC9-4886-3AFD-68464D3B4817}"/>
                </a:ext>
              </a:extLst>
            </p:cNvPr>
            <p:cNvSpPr/>
            <p:nvPr/>
          </p:nvSpPr>
          <p:spPr>
            <a:xfrm>
              <a:off x="10326029" y="3813717"/>
              <a:ext cx="1561171" cy="21298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360122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365D8-3995-E812-FBD5-2B74DC7D79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F7FBEA-F237-1FC0-2616-9D757C287D73}"/>
              </a:ext>
            </a:extLst>
          </p:cNvPr>
          <p:cNvSpPr>
            <a:spLocks noGrp="1"/>
          </p:cNvSpPr>
          <p:nvPr>
            <p:ph type="title"/>
          </p:nvPr>
        </p:nvSpPr>
        <p:spPr/>
        <p:txBody>
          <a:bodyPr/>
          <a:lstStyle/>
          <a:p>
            <a:r>
              <a:rPr lang="en-US"/>
              <a:t>Data-Informed Decision-Making</a:t>
            </a:r>
          </a:p>
        </p:txBody>
      </p:sp>
      <p:sp>
        <p:nvSpPr>
          <p:cNvPr id="3" name="Text Placeholder 2">
            <a:extLst>
              <a:ext uri="{FF2B5EF4-FFF2-40B4-BE49-F238E27FC236}">
                <a16:creationId xmlns:a16="http://schemas.microsoft.com/office/drawing/2014/main" id="{AE4F2E3D-53B6-1E0F-6D93-91492370669A}"/>
              </a:ext>
            </a:extLst>
          </p:cNvPr>
          <p:cNvSpPr>
            <a:spLocks noGrp="1"/>
          </p:cNvSpPr>
          <p:nvPr>
            <p:ph type="body" idx="1"/>
          </p:nvPr>
        </p:nvSpPr>
        <p:spPr/>
        <p:txBody>
          <a:bodyPr/>
          <a:lstStyle/>
          <a:p>
            <a:r>
              <a:rPr lang="en-US"/>
              <a:t>Sharing Data with Stakeholders</a:t>
            </a:r>
          </a:p>
          <a:p>
            <a:r>
              <a:rPr lang="en-US" b="1"/>
              <a:t>Using Data to Inform Professional Learning and Instruction</a:t>
            </a:r>
          </a:p>
        </p:txBody>
      </p:sp>
      <p:sp>
        <p:nvSpPr>
          <p:cNvPr id="4" name="Rectangle">
            <a:extLst>
              <a:ext uri="{FF2B5EF4-FFF2-40B4-BE49-F238E27FC236}">
                <a16:creationId xmlns:a16="http://schemas.microsoft.com/office/drawing/2014/main" id="{B92ECD08-75D8-FAA8-895C-6497A7374687}"/>
              </a:ext>
            </a:extLst>
          </p:cNvPr>
          <p:cNvSpPr/>
          <p:nvPr/>
        </p:nvSpPr>
        <p:spPr>
          <a:xfrm>
            <a:off x="119970" y="5602514"/>
            <a:ext cx="10671900" cy="1167718"/>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rPr>
              <a:t>1.19 DECISION MAKING WITH FIDELITY DATA</a:t>
            </a:r>
          </a:p>
          <a:p>
            <a:r>
              <a:rPr lang="en-US" sz="1400" dirty="0">
                <a:solidFill>
                  <a:schemeClr val="bg1"/>
                </a:solidFill>
              </a:rPr>
              <a:t>Tier 1 leadership team reviews and uses schoolwide (e.g., TFI, </a:t>
            </a:r>
            <a:r>
              <a:rPr lang="en-US" sz="1400" dirty="0" err="1">
                <a:solidFill>
                  <a:schemeClr val="bg1"/>
                </a:solidFill>
              </a:rPr>
              <a:t>BoQ</a:t>
            </a:r>
            <a:r>
              <a:rPr lang="en-US" sz="1400" dirty="0">
                <a:solidFill>
                  <a:schemeClr val="bg1"/>
                </a:solidFill>
              </a:rPr>
              <a:t>, TIC, SAS, SET) and other fidelity data (e.g., classroom implementation, Tier 1 SEB curriculum, staff wellness systems) at least annually.</a:t>
            </a:r>
          </a:p>
        </p:txBody>
      </p:sp>
      <p:pic>
        <p:nvPicPr>
          <p:cNvPr id="5" name="Picture 4" descr="Tiered Fidelity Inventory (TFI) Manual - Version 3">
            <a:extLst>
              <a:ext uri="{FF2B5EF4-FFF2-40B4-BE49-F238E27FC236}">
                <a16:creationId xmlns:a16="http://schemas.microsoft.com/office/drawing/2014/main" id="{FDD2A34A-69B7-32E8-1B65-4E8C2A25CF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5655" y="4855708"/>
            <a:ext cx="1476375" cy="1914525"/>
          </a:xfrm>
          <a:prstGeom prst="rect">
            <a:avLst/>
          </a:prstGeom>
        </p:spPr>
      </p:pic>
    </p:spTree>
    <p:extLst>
      <p:ext uri="{BB962C8B-B14F-4D97-AF65-F5344CB8AC3E}">
        <p14:creationId xmlns:p14="http://schemas.microsoft.com/office/powerpoint/2010/main" val="1075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DB4CE-60BE-747C-5E60-B1D01B9CD02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59A9C6E-6F32-4A72-E47D-A5A4E01612D2}"/>
              </a:ext>
            </a:extLst>
          </p:cNvPr>
          <p:cNvSpPr/>
          <p:nvPr/>
        </p:nvSpPr>
        <p:spPr>
          <a:xfrm>
            <a:off x="838200" y="1690688"/>
            <a:ext cx="10808368" cy="1037014"/>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C01297-8CE3-8BCF-12D0-A4F2C0161EC2}"/>
              </a:ext>
            </a:extLst>
          </p:cNvPr>
          <p:cNvSpPr>
            <a:spLocks noGrp="1"/>
          </p:cNvSpPr>
          <p:nvPr>
            <p:ph type="title"/>
          </p:nvPr>
        </p:nvSpPr>
        <p:spPr/>
        <p:txBody>
          <a:bodyPr/>
          <a:lstStyle/>
          <a:p>
            <a:r>
              <a:rPr lang="en-US"/>
              <a:t>Session Outcomes</a:t>
            </a:r>
          </a:p>
        </p:txBody>
      </p:sp>
      <p:sp>
        <p:nvSpPr>
          <p:cNvPr id="3" name="Content Placeholder 2">
            <a:extLst>
              <a:ext uri="{FF2B5EF4-FFF2-40B4-BE49-F238E27FC236}">
                <a16:creationId xmlns:a16="http://schemas.microsoft.com/office/drawing/2014/main" id="{CDDA4EAD-276F-EA84-637E-2BBA2AD8DB6E}"/>
              </a:ext>
            </a:extLst>
          </p:cNvPr>
          <p:cNvSpPr>
            <a:spLocks noGrp="1"/>
          </p:cNvSpPr>
          <p:nvPr>
            <p:ph idx="1"/>
          </p:nvPr>
        </p:nvSpPr>
        <p:spPr/>
        <p:txBody>
          <a:bodyPr>
            <a:noAutofit/>
          </a:bodyPr>
          <a:lstStyle/>
          <a:p>
            <a:pPr marL="342900" marR="0" lvl="0" indent="-342900">
              <a:lnSpc>
                <a:spcPct val="100000"/>
              </a:lnSpc>
              <a:spcBef>
                <a:spcPts val="0"/>
              </a:spcBef>
              <a:spcAft>
                <a:spcPts val="0"/>
              </a:spcAft>
              <a:buFont typeface="+mj-lt"/>
              <a:buAutoNum type="arabicPeriod"/>
            </a:pPr>
            <a:r>
              <a:rPr lang="en-US" sz="2200"/>
              <a:t>Identify continued professional learning needs from the previous session based on available data (e.g., screening, social validity, and treatment integrity). </a:t>
            </a:r>
          </a:p>
          <a:p>
            <a:pPr marL="457200" marR="0" lvl="0" indent="-457200">
              <a:lnSpc>
                <a:spcPct val="100000"/>
              </a:lnSpc>
              <a:spcBef>
                <a:spcPts val="0"/>
              </a:spcBef>
              <a:spcAft>
                <a:spcPts val="0"/>
              </a:spcAft>
              <a:buFont typeface="+mj-lt"/>
              <a:buAutoNum type="arabicPeriod"/>
            </a:pPr>
            <a:endParaRPr lang="en-US" sz="2200"/>
          </a:p>
          <a:p>
            <a:pPr marL="342900" marR="0" lvl="0" indent="-342900">
              <a:lnSpc>
                <a:spcPct val="100000"/>
              </a:lnSpc>
              <a:spcBef>
                <a:spcPts val="0"/>
              </a:spcBef>
              <a:spcAft>
                <a:spcPts val="0"/>
              </a:spcAft>
              <a:buFont typeface="+mj-lt"/>
              <a:buAutoNum type="arabicPeriod"/>
            </a:pPr>
            <a:r>
              <a:rPr lang="en-US" sz="2200"/>
              <a:t>Develop integrated lesson plans featuring low-intensity strategies to address academic, behavioral, and social and emotional well-being in an integrated fashion to maximize engagement and prevent challenging behaviors from occurring.  </a:t>
            </a:r>
          </a:p>
          <a:p>
            <a:pPr marL="457200" marR="0" lvl="0" indent="-457200">
              <a:lnSpc>
                <a:spcPct val="100000"/>
              </a:lnSpc>
              <a:spcBef>
                <a:spcPts val="0"/>
              </a:spcBef>
              <a:spcAft>
                <a:spcPts val="0"/>
              </a:spcAft>
              <a:buFont typeface="+mj-lt"/>
              <a:buAutoNum type="arabicPeriod"/>
            </a:pPr>
            <a:endParaRPr lang="en-US" sz="2200"/>
          </a:p>
          <a:p>
            <a:pPr marL="342900" marR="0" lvl="0" indent="-342900">
              <a:lnSpc>
                <a:spcPct val="100000"/>
              </a:lnSpc>
              <a:spcBef>
                <a:spcPts val="0"/>
              </a:spcBef>
              <a:spcAft>
                <a:spcPts val="0"/>
              </a:spcAft>
              <a:buFont typeface="+mj-lt"/>
              <a:buAutoNum type="arabicPeriod"/>
            </a:pPr>
            <a:r>
              <a:rPr lang="en-US" sz="2200"/>
              <a:t>Refine data-informed, decision making at Tier 2 and Tier 3, by using school-wide data to connect students to additional strategies, practices, and programs.</a:t>
            </a:r>
          </a:p>
          <a:p>
            <a:pPr marL="457200" marR="0" lvl="0" indent="-457200">
              <a:lnSpc>
                <a:spcPct val="100000"/>
              </a:lnSpc>
              <a:spcBef>
                <a:spcPts val="0"/>
              </a:spcBef>
              <a:spcAft>
                <a:spcPts val="0"/>
              </a:spcAft>
              <a:buFont typeface="+mj-lt"/>
              <a:buAutoNum type="arabicPeriod"/>
            </a:pPr>
            <a:endParaRPr lang="en-US" sz="2200"/>
          </a:p>
          <a:p>
            <a:pPr marL="342900" marR="0" lvl="0" indent="-342900">
              <a:lnSpc>
                <a:spcPct val="100000"/>
              </a:lnSpc>
              <a:spcBef>
                <a:spcPts val="0"/>
              </a:spcBef>
              <a:spcAft>
                <a:spcPts val="0"/>
              </a:spcAft>
              <a:buFont typeface="+mj-lt"/>
              <a:buAutoNum type="arabicPeriod"/>
            </a:pPr>
            <a:r>
              <a:rPr lang="en-US" sz="2200"/>
              <a:t>Identify professional learning resources available to support work across Tiers 1, 2, and 3, and make plans to connect faculty and staff to these resources. </a:t>
            </a:r>
          </a:p>
        </p:txBody>
      </p:sp>
    </p:spTree>
    <p:extLst>
      <p:ext uri="{BB962C8B-B14F-4D97-AF65-F5344CB8AC3E}">
        <p14:creationId xmlns:p14="http://schemas.microsoft.com/office/powerpoint/2010/main" val="3065825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A162000-9D22-E4F6-7061-13258D5E56F8}"/>
              </a:ext>
            </a:extLst>
          </p:cNvPr>
          <p:cNvSpPr>
            <a:spLocks noGrp="1"/>
          </p:cNvSpPr>
          <p:nvPr>
            <p:ph type="title"/>
          </p:nvPr>
        </p:nvSpPr>
        <p:spPr/>
        <p:txBody>
          <a:bodyPr/>
          <a:lstStyle/>
          <a:p>
            <a:r>
              <a:rPr lang="en-US"/>
              <a:t>Zoom Logistics</a:t>
            </a:r>
          </a:p>
        </p:txBody>
      </p:sp>
      <p:sp>
        <p:nvSpPr>
          <p:cNvPr id="17" name="Content Placeholder 1">
            <a:extLst>
              <a:ext uri="{FF2B5EF4-FFF2-40B4-BE49-F238E27FC236}">
                <a16:creationId xmlns:a16="http://schemas.microsoft.com/office/drawing/2014/main" id="{AB434CB4-83DD-F712-B48A-B552946270D3}"/>
              </a:ext>
            </a:extLst>
          </p:cNvPr>
          <p:cNvSpPr txBox="1">
            <a:spLocks/>
          </p:cNvSpPr>
          <p:nvPr/>
        </p:nvSpPr>
        <p:spPr>
          <a:xfrm>
            <a:off x="175968" y="4578897"/>
            <a:ext cx="4203053" cy="11768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t>To help us put you in breakout rooms with your colleagues today we are renaming you with your school initials and first and last name</a:t>
            </a:r>
          </a:p>
        </p:txBody>
      </p:sp>
      <p:pic>
        <p:nvPicPr>
          <p:cNvPr id="11" name="Picture 1">
            <a:extLst>
              <a:ext uri="{FF2B5EF4-FFF2-40B4-BE49-F238E27FC236}">
                <a16:creationId xmlns:a16="http://schemas.microsoft.com/office/drawing/2014/main" id="{B2102BB7-87D9-1A99-92A7-CFAC8B69F63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5859" y="1499589"/>
            <a:ext cx="4087109" cy="2975364"/>
          </a:xfrm>
          <a:prstGeom prst="rect">
            <a:avLst/>
          </a:prstGeom>
        </p:spPr>
      </p:pic>
      <p:sp>
        <p:nvSpPr>
          <p:cNvPr id="3" name="Content Placeholder 2">
            <a:extLst>
              <a:ext uri="{FF2B5EF4-FFF2-40B4-BE49-F238E27FC236}">
                <a16:creationId xmlns:a16="http://schemas.microsoft.com/office/drawing/2014/main" id="{403B2AD3-3EC6-7D78-314D-F6747FF77BE1}"/>
              </a:ext>
            </a:extLst>
          </p:cNvPr>
          <p:cNvSpPr>
            <a:spLocks noGrp="1"/>
          </p:cNvSpPr>
          <p:nvPr>
            <p:ph sz="half" idx="4294967295"/>
          </p:nvPr>
        </p:nvSpPr>
        <p:spPr>
          <a:xfrm>
            <a:off x="4946226" y="4599461"/>
            <a:ext cx="3165236" cy="930275"/>
          </a:xfrm>
        </p:spPr>
        <p:txBody>
          <a:bodyPr>
            <a:noAutofit/>
          </a:bodyPr>
          <a:lstStyle/>
          <a:p>
            <a:pPr marL="0" indent="0" algn="ctr">
              <a:buNone/>
            </a:pPr>
            <a:r>
              <a:rPr lang="en-US" sz="1800"/>
              <a:t>If there are multiple people in the room with you, please list their first and last names and email in the chat!</a:t>
            </a:r>
          </a:p>
        </p:txBody>
      </p:sp>
      <p:pic>
        <p:nvPicPr>
          <p:cNvPr id="8" name="Picture 2">
            <a:extLst>
              <a:ext uri="{FF2B5EF4-FFF2-40B4-BE49-F238E27FC236}">
                <a16:creationId xmlns:a16="http://schemas.microsoft.com/office/drawing/2014/main" id="{46061717-A78B-86F0-3D1F-BA4639D1696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86018" y="983754"/>
            <a:ext cx="2085652" cy="3491199"/>
          </a:xfrm>
          <a:prstGeom prst="rect">
            <a:avLst/>
          </a:prstGeom>
          <a:ln>
            <a:solidFill>
              <a:schemeClr val="tx1"/>
            </a:solidFill>
          </a:ln>
        </p:spPr>
      </p:pic>
      <p:sp>
        <p:nvSpPr>
          <p:cNvPr id="6" name="Content Placeholder 3">
            <a:extLst>
              <a:ext uri="{FF2B5EF4-FFF2-40B4-BE49-F238E27FC236}">
                <a16:creationId xmlns:a16="http://schemas.microsoft.com/office/drawing/2014/main" id="{DD34EFEB-C4A5-104E-E680-E1852BEB4D47}"/>
              </a:ext>
            </a:extLst>
          </p:cNvPr>
          <p:cNvSpPr txBox="1">
            <a:spLocks/>
          </p:cNvSpPr>
          <p:nvPr/>
        </p:nvSpPr>
        <p:spPr>
          <a:xfrm>
            <a:off x="8238126" y="4401818"/>
            <a:ext cx="3953874" cy="13255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t>If you are facilitating a Ci3T Leadership Team Symposium session at a satellite location, please email us a list of the names, email addresses, and schools of those attending.   </a:t>
            </a:r>
          </a:p>
        </p:txBody>
      </p:sp>
      <p:pic>
        <p:nvPicPr>
          <p:cNvPr id="9" name="Picture 3">
            <a:extLst>
              <a:ext uri="{FF2B5EF4-FFF2-40B4-BE49-F238E27FC236}">
                <a16:creationId xmlns:a16="http://schemas.microsoft.com/office/drawing/2014/main" id="{4B7F1550-BFC3-CBE2-A964-228D59F5FC0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806765" y="1130619"/>
            <a:ext cx="2816596" cy="3060457"/>
          </a:xfrm>
          <a:prstGeom prst="rect">
            <a:avLst/>
          </a:prstGeom>
        </p:spPr>
      </p:pic>
    </p:spTree>
    <p:extLst>
      <p:ext uri="{BB962C8B-B14F-4D97-AF65-F5344CB8AC3E}">
        <p14:creationId xmlns:p14="http://schemas.microsoft.com/office/powerpoint/2010/main" val="29378384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AB589-D05C-D5D3-632B-A53DF62A1740}"/>
            </a:ext>
          </a:extLst>
        </p:cNvPr>
        <p:cNvGrpSpPr/>
        <p:nvPr/>
      </p:nvGrpSpPr>
      <p:grpSpPr>
        <a:xfrm>
          <a:off x="0" y="0"/>
          <a:ext cx="0" cy="0"/>
          <a:chOff x="0" y="0"/>
          <a:chExt cx="0" cy="0"/>
        </a:xfrm>
      </p:grpSpPr>
      <p:pic>
        <p:nvPicPr>
          <p:cNvPr id="4" name="Picture 3" descr="A close-up of a document&#10;&#10;Description automatically generated">
            <a:extLst>
              <a:ext uri="{FF2B5EF4-FFF2-40B4-BE49-F238E27FC236}">
                <a16:creationId xmlns:a16="http://schemas.microsoft.com/office/drawing/2014/main" id="{29F381F9-3B5A-F16E-6BA3-5F7ED70046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1306" y="736731"/>
            <a:ext cx="3198294" cy="4138970"/>
          </a:xfrm>
          <a:prstGeom prst="rect">
            <a:avLst/>
          </a:prstGeom>
          <a:ln>
            <a:solidFill>
              <a:schemeClr val="tx1"/>
            </a:solidFill>
          </a:ln>
        </p:spPr>
      </p:pic>
      <p:pic>
        <p:nvPicPr>
          <p:cNvPr id="5" name="Content Placeholder 4" descr="A screen shot of a survey&#10;&#10;Description automatically generated">
            <a:extLst>
              <a:ext uri="{FF2B5EF4-FFF2-40B4-BE49-F238E27FC236}">
                <a16:creationId xmlns:a16="http://schemas.microsoft.com/office/drawing/2014/main" id="{38BCD81D-635C-D27F-3C4C-A8A55B431A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63628" y="736731"/>
            <a:ext cx="3198293" cy="4138969"/>
          </a:xfrm>
          <a:prstGeom prst="rect">
            <a:avLst/>
          </a:prstGeom>
          <a:ln>
            <a:solidFill>
              <a:schemeClr val="tx1"/>
            </a:solidFill>
          </a:ln>
        </p:spPr>
      </p:pic>
      <p:pic>
        <p:nvPicPr>
          <p:cNvPr id="11" name="Picture 10" descr="Graphical user interface, application&#10;&#10;Description automatically generated">
            <a:extLst>
              <a:ext uri="{FF2B5EF4-FFF2-40B4-BE49-F238E27FC236}">
                <a16:creationId xmlns:a16="http://schemas.microsoft.com/office/drawing/2014/main" id="{49178583-D19F-1E9B-1104-D096D587846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02589" y="3429000"/>
            <a:ext cx="5579460" cy="3026664"/>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pic>
        <p:nvPicPr>
          <p:cNvPr id="6" name="Picture 2">
            <a:extLst>
              <a:ext uri="{FF2B5EF4-FFF2-40B4-BE49-F238E27FC236}">
                <a16:creationId xmlns:a16="http://schemas.microsoft.com/office/drawing/2014/main" id="{D8ED16BD-AB47-E003-E33D-C2F3B99A1142}"/>
              </a:ext>
            </a:extLst>
          </p:cNvPr>
          <p:cNvPicPr>
            <a:picLocks noChangeAspect="1" noChangeArrowheads="1"/>
          </p:cNvPicPr>
          <p:nvPr/>
        </p:nvPicPr>
        <p:blipFill>
          <a:blip r:embed="rId6"/>
          <a:srcRect/>
          <a:stretch/>
        </p:blipFill>
        <p:spPr bwMode="auto">
          <a:xfrm>
            <a:off x="433126" y="1920240"/>
            <a:ext cx="3832444" cy="3838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909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3ABC0-F9EA-8BBB-989E-69971337D155}"/>
              </a:ext>
            </a:extLst>
          </p:cNvPr>
          <p:cNvSpPr>
            <a:spLocks noGrp="1"/>
          </p:cNvSpPr>
          <p:nvPr>
            <p:ph type="title"/>
          </p:nvPr>
        </p:nvSpPr>
        <p:spPr/>
        <p:txBody>
          <a:bodyPr/>
          <a:lstStyle/>
          <a:p>
            <a:r>
              <a:rPr lang="en-US"/>
              <a:t>Using Multiple Sources of Data to Identify Professional Learning Needs</a:t>
            </a:r>
          </a:p>
        </p:txBody>
      </p:sp>
      <p:pic>
        <p:nvPicPr>
          <p:cNvPr id="4" name="Picture 3">
            <a:extLst>
              <a:ext uri="{FF2B5EF4-FFF2-40B4-BE49-F238E27FC236}">
                <a16:creationId xmlns:a16="http://schemas.microsoft.com/office/drawing/2014/main" id="{9DB6B0D0-3CD9-2E73-EAB2-BD539D210D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8751" y="1917315"/>
            <a:ext cx="3316627" cy="1926023"/>
          </a:xfrm>
          <a:prstGeom prst="rect">
            <a:avLst/>
          </a:prstGeom>
          <a:ln>
            <a:solidFill>
              <a:schemeClr val="tx1"/>
            </a:solidFill>
          </a:ln>
        </p:spPr>
      </p:pic>
      <p:pic>
        <p:nvPicPr>
          <p:cNvPr id="5" name="Picture 4">
            <a:extLst>
              <a:ext uri="{FF2B5EF4-FFF2-40B4-BE49-F238E27FC236}">
                <a16:creationId xmlns:a16="http://schemas.microsoft.com/office/drawing/2014/main" id="{F6B29A07-4045-FB34-BC4C-9BA00667E13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5363" y="1917315"/>
            <a:ext cx="3316627" cy="1926023"/>
          </a:xfrm>
          <a:prstGeom prst="rect">
            <a:avLst/>
          </a:prstGeom>
          <a:ln>
            <a:solidFill>
              <a:schemeClr val="tx1"/>
            </a:solidFill>
          </a:ln>
        </p:spPr>
      </p:pic>
      <p:pic>
        <p:nvPicPr>
          <p:cNvPr id="9" name="Picture 8" descr="Graphical user interface, application&#10;&#10;Description automatically generated">
            <a:extLst>
              <a:ext uri="{FF2B5EF4-FFF2-40B4-BE49-F238E27FC236}">
                <a16:creationId xmlns:a16="http://schemas.microsoft.com/office/drawing/2014/main" id="{E9D73CA2-97FF-29C1-EB66-C3B7CB7C14B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96000" y="4406220"/>
            <a:ext cx="4635850" cy="1926024"/>
          </a:xfrm>
          <a:prstGeom prst="rect">
            <a:avLst/>
          </a:prstGeom>
          <a:ln>
            <a:solidFill>
              <a:schemeClr val="tx1"/>
            </a:solidFill>
          </a:ln>
        </p:spPr>
      </p:pic>
      <p:pic>
        <p:nvPicPr>
          <p:cNvPr id="3" name="Picture 2">
            <a:extLst>
              <a:ext uri="{FF2B5EF4-FFF2-40B4-BE49-F238E27FC236}">
                <a16:creationId xmlns:a16="http://schemas.microsoft.com/office/drawing/2014/main" id="{55CD040E-6E5B-5814-80E7-CEEFA6504AC1}"/>
              </a:ext>
            </a:extLst>
          </p:cNvPr>
          <p:cNvPicPr>
            <a:picLocks noChangeAspect="1" noChangeArrowheads="1"/>
          </p:cNvPicPr>
          <p:nvPr/>
        </p:nvPicPr>
        <p:blipFill>
          <a:blip r:embed="rId6"/>
          <a:srcRect/>
          <a:stretch/>
        </p:blipFill>
        <p:spPr bwMode="auto">
          <a:xfrm>
            <a:off x="522798" y="2223890"/>
            <a:ext cx="2238783" cy="2743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4" descr="Example Ci3T direct observation report">
            <a:extLst>
              <a:ext uri="{FF2B5EF4-FFF2-40B4-BE49-F238E27FC236}">
                <a16:creationId xmlns:a16="http://schemas.microsoft.com/office/drawing/2014/main" id="{43EDE38B-840F-4208-8DC9-92C387BCA66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811563" y="2223890"/>
            <a:ext cx="2119630" cy="2743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Content Placeholder 7" descr="A hand placing a cube on a step&#10;&#10;AI-generated content may be incorrect.">
            <a:extLst>
              <a:ext uri="{FF2B5EF4-FFF2-40B4-BE49-F238E27FC236}">
                <a16:creationId xmlns:a16="http://schemas.microsoft.com/office/drawing/2014/main" id="{ACD877D9-58E9-76EA-BE70-EA2412CD360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42189" y="3749675"/>
            <a:ext cx="2119745" cy="2743200"/>
          </a:xfrm>
          <a:prstGeom prst="rect">
            <a:avLst/>
          </a:prstGeom>
        </p:spPr>
      </p:pic>
    </p:spTree>
    <p:extLst>
      <p:ext uri="{BB962C8B-B14F-4D97-AF65-F5344CB8AC3E}">
        <p14:creationId xmlns:p14="http://schemas.microsoft.com/office/powerpoint/2010/main" val="2422355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1F564-8A87-335B-5756-DCCFC574CEFD}"/>
              </a:ext>
            </a:extLst>
          </p:cNvPr>
          <p:cNvSpPr>
            <a:spLocks noGrp="1"/>
          </p:cNvSpPr>
          <p:nvPr>
            <p:ph type="title"/>
          </p:nvPr>
        </p:nvSpPr>
        <p:spPr/>
        <p:txBody>
          <a:bodyPr/>
          <a:lstStyle/>
          <a:p>
            <a:r>
              <a:rPr lang="en-US"/>
              <a:t>Professional Learning Avenues</a:t>
            </a:r>
          </a:p>
        </p:txBody>
      </p:sp>
      <p:sp>
        <p:nvSpPr>
          <p:cNvPr id="3" name="Content Placeholder 2">
            <a:extLst>
              <a:ext uri="{FF2B5EF4-FFF2-40B4-BE49-F238E27FC236}">
                <a16:creationId xmlns:a16="http://schemas.microsoft.com/office/drawing/2014/main" id="{98EE4D7F-B573-C87F-DC9F-AEB069BE56C0}"/>
              </a:ext>
            </a:extLst>
          </p:cNvPr>
          <p:cNvSpPr>
            <a:spLocks noGrp="1"/>
          </p:cNvSpPr>
          <p:nvPr>
            <p:ph idx="1"/>
          </p:nvPr>
        </p:nvSpPr>
        <p:spPr/>
        <p:txBody>
          <a:bodyPr vert="horz" lIns="91440" tIns="45720" rIns="91440" bIns="45720" rtlCol="0" anchor="t">
            <a:normAutofit/>
          </a:bodyPr>
          <a:lstStyle/>
          <a:p>
            <a:r>
              <a:rPr lang="en-US"/>
              <a:t>Stand-alone professional learning</a:t>
            </a:r>
          </a:p>
          <a:p>
            <a:r>
              <a:rPr lang="en-US"/>
              <a:t>Book / article study</a:t>
            </a:r>
            <a:endParaRPr lang="en-US">
              <a:cs typeface="Arial"/>
            </a:endParaRPr>
          </a:p>
          <a:p>
            <a:r>
              <a:rPr lang="en-US"/>
              <a:t>Build into PLC (e.g., video, infographic)</a:t>
            </a:r>
            <a:endParaRPr lang="en-US">
              <a:cs typeface="Arial"/>
            </a:endParaRPr>
          </a:p>
          <a:p>
            <a:r>
              <a:rPr lang="en-US"/>
              <a:t>Independent module exploration</a:t>
            </a:r>
            <a:endParaRPr lang="en-US">
              <a:cs typeface="Arial"/>
            </a:endParaRPr>
          </a:p>
          <a:p>
            <a:r>
              <a:rPr lang="en-US"/>
              <a:t>Building on-site experts</a:t>
            </a:r>
          </a:p>
        </p:txBody>
      </p:sp>
      <p:pic>
        <p:nvPicPr>
          <p:cNvPr id="8" name="Picture 7">
            <a:extLst>
              <a:ext uri="{FF2B5EF4-FFF2-40B4-BE49-F238E27FC236}">
                <a16:creationId xmlns:a16="http://schemas.microsoft.com/office/drawing/2014/main" id="{233ED702-6DA0-7068-B3B8-FD5E1F3457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1655" y="4553281"/>
            <a:ext cx="3501680" cy="1934673"/>
          </a:xfrm>
          <a:prstGeom prst="rect">
            <a:avLst/>
          </a:prstGeom>
          <a:ln>
            <a:solidFill>
              <a:schemeClr val="tx1"/>
            </a:solidFill>
          </a:ln>
        </p:spPr>
      </p:pic>
      <p:pic>
        <p:nvPicPr>
          <p:cNvPr id="9" name="Picture 8" descr="A white sheet of paper with black text&#10;&#10;Description automatically generated">
            <a:extLst>
              <a:ext uri="{FF2B5EF4-FFF2-40B4-BE49-F238E27FC236}">
                <a16:creationId xmlns:a16="http://schemas.microsoft.com/office/drawing/2014/main" id="{EB7C79BE-ABBD-C581-3D34-BC1877F93B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24785" y="4904293"/>
            <a:ext cx="1322667" cy="1711687"/>
          </a:xfrm>
          <a:prstGeom prst="rect">
            <a:avLst/>
          </a:prstGeom>
          <a:ln>
            <a:solidFill>
              <a:schemeClr val="tx1"/>
            </a:solidFill>
          </a:ln>
        </p:spPr>
      </p:pic>
      <p:grpSp>
        <p:nvGrpSpPr>
          <p:cNvPr id="13" name="Group 12">
            <a:extLst>
              <a:ext uri="{FF2B5EF4-FFF2-40B4-BE49-F238E27FC236}">
                <a16:creationId xmlns:a16="http://schemas.microsoft.com/office/drawing/2014/main" id="{14856930-C5C1-C1BA-4934-5CD552FF534F}"/>
              </a:ext>
            </a:extLst>
          </p:cNvPr>
          <p:cNvGrpSpPr/>
          <p:nvPr/>
        </p:nvGrpSpPr>
        <p:grpSpPr>
          <a:xfrm>
            <a:off x="6571571" y="4176396"/>
            <a:ext cx="3993222" cy="2622550"/>
            <a:chOff x="2512573" y="1469685"/>
            <a:chExt cx="6972746" cy="5023190"/>
          </a:xfrm>
        </p:grpSpPr>
        <p:grpSp>
          <p:nvGrpSpPr>
            <p:cNvPr id="14" name="Group 13">
              <a:extLst>
                <a:ext uri="{FF2B5EF4-FFF2-40B4-BE49-F238E27FC236}">
                  <a16:creationId xmlns:a16="http://schemas.microsoft.com/office/drawing/2014/main" id="{F691905C-B633-3236-36C9-F2F7776A60CC}"/>
                </a:ext>
              </a:extLst>
            </p:cNvPr>
            <p:cNvGrpSpPr/>
            <p:nvPr/>
          </p:nvGrpSpPr>
          <p:grpSpPr>
            <a:xfrm>
              <a:off x="2512573" y="1469685"/>
              <a:ext cx="6972746" cy="5023190"/>
              <a:chOff x="2467371" y="1383452"/>
              <a:chExt cx="7354176" cy="5264645"/>
            </a:xfrm>
          </p:grpSpPr>
          <p:pic>
            <p:nvPicPr>
              <p:cNvPr id="16" name="Graphic 15" descr="Open laptop device">
                <a:extLst>
                  <a:ext uri="{FF2B5EF4-FFF2-40B4-BE49-F238E27FC236}">
                    <a16:creationId xmlns:a16="http://schemas.microsoft.com/office/drawing/2014/main" id="{676AA278-D79D-6C5B-90D5-15BB2C3E5F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67371" y="1383452"/>
                <a:ext cx="7354176" cy="5264645"/>
              </a:xfrm>
              <a:prstGeom prst="rect">
                <a:avLst/>
              </a:prstGeom>
            </p:spPr>
          </p:pic>
          <p:sp>
            <p:nvSpPr>
              <p:cNvPr id="17" name="TextBox 16">
                <a:extLst>
                  <a:ext uri="{FF2B5EF4-FFF2-40B4-BE49-F238E27FC236}">
                    <a16:creationId xmlns:a16="http://schemas.microsoft.com/office/drawing/2014/main" id="{0A8D42C2-DDC6-DCA4-F383-375320D90879}"/>
                  </a:ext>
                </a:extLst>
              </p:cNvPr>
              <p:cNvSpPr txBox="1"/>
              <p:nvPr/>
            </p:nvSpPr>
            <p:spPr>
              <a:xfrm>
                <a:off x="3897013" y="2026560"/>
                <a:ext cx="4718284" cy="3151018"/>
              </a:xfrm>
              <a:prstGeom prst="rect">
                <a:avLst/>
              </a:prstGeom>
              <a:noFill/>
            </p:spPr>
            <p:txBody>
              <a:bodyPr wrap="square" rtlCol="0">
                <a:spAutoFit/>
              </a:bodyPr>
              <a:lstStyle/>
              <a:p>
                <a:r>
                  <a:rPr lang="en-US" sz="900"/>
                  <a:t>Hi Lincoln Elementary!</a:t>
                </a:r>
              </a:p>
              <a:p>
                <a:endParaRPr lang="en-US" sz="300"/>
              </a:p>
              <a:p>
                <a:r>
                  <a:rPr lang="en-US" sz="900"/>
                  <a:t>Happy Monday </a:t>
                </a:r>
                <a:r>
                  <a:rPr lang="en-US" sz="900">
                    <a:sym typeface="Wingdings" panose="05000000000000000000" pitchFamily="2" charset="2"/>
                  </a:rPr>
                  <a:t> </a:t>
                </a:r>
              </a:p>
              <a:p>
                <a:endParaRPr lang="en-US" sz="300">
                  <a:sym typeface="Wingdings" panose="05000000000000000000" pitchFamily="2" charset="2"/>
                </a:endParaRPr>
              </a:p>
              <a:p>
                <a:r>
                  <a:rPr lang="en-US" sz="900">
                    <a:sym typeface="Wingdings" panose="05000000000000000000" pitchFamily="2" charset="2"/>
                  </a:rPr>
                  <a:t>Our strategy of the month is active supervision! Check out this video (3 mins) to learn more! This week, in PLCs your team will select a setting (e.g., playground) to </a:t>
                </a:r>
              </a:p>
              <a:p>
                <a:r>
                  <a:rPr lang="en-US" sz="900">
                    <a:sym typeface="Wingdings" panose="05000000000000000000" pitchFamily="2" charset="2"/>
                  </a:rPr>
                  <a:t>focus your active supervision</a:t>
                </a:r>
              </a:p>
              <a:p>
                <a:r>
                  <a:rPr lang="en-US" sz="900">
                    <a:sym typeface="Wingdings" panose="05000000000000000000" pitchFamily="2" charset="2"/>
                  </a:rPr>
                  <a:t>efforts. Come with ideas!</a:t>
                </a:r>
              </a:p>
              <a:p>
                <a:endParaRPr lang="en-US" sz="900">
                  <a:sym typeface="Wingdings" panose="05000000000000000000" pitchFamily="2" charset="2"/>
                </a:endParaRPr>
              </a:p>
              <a:p>
                <a:endParaRPr lang="en-US" sz="900">
                  <a:sym typeface="Wingdings" panose="05000000000000000000" pitchFamily="2" charset="2"/>
                </a:endParaRPr>
              </a:p>
            </p:txBody>
          </p:sp>
        </p:grpSp>
        <p:pic>
          <p:nvPicPr>
            <p:cNvPr id="15" name="Picture 14">
              <a:extLst>
                <a:ext uri="{FF2B5EF4-FFF2-40B4-BE49-F238E27FC236}">
                  <a16:creationId xmlns:a16="http://schemas.microsoft.com/office/drawing/2014/main" id="{EEBC4D46-7CCB-3E1F-23BF-DB1F8616B05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40836" y="3965352"/>
              <a:ext cx="939042" cy="537805"/>
            </a:xfrm>
            <a:prstGeom prst="rect">
              <a:avLst/>
            </a:prstGeom>
          </p:spPr>
        </p:pic>
      </p:grpSp>
      <p:pic>
        <p:nvPicPr>
          <p:cNvPr id="18" name="Picture 2">
            <a:extLst>
              <a:ext uri="{FF2B5EF4-FFF2-40B4-BE49-F238E27FC236}">
                <a16:creationId xmlns:a16="http://schemas.microsoft.com/office/drawing/2014/main" id="{425EBDD8-73FA-4680-550C-CDB73FC7C87F}"/>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292722" y="1922154"/>
            <a:ext cx="1268894" cy="18152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3F70CF58-D2CA-6FBB-C2FD-1718A0B5CF7B}"/>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792679" y="1916805"/>
            <a:ext cx="1379803" cy="18205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FC153EC6-D855-96A6-DC03-C1F99AF3BCD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727914" y="1916805"/>
            <a:ext cx="1159273" cy="1553387"/>
          </a:xfrm>
          <a:prstGeom prst="rect">
            <a:avLst/>
          </a:prstGeom>
          <a:ln>
            <a:solidFill>
              <a:schemeClr val="tx1"/>
            </a:solidFill>
          </a:ln>
        </p:spPr>
      </p:pic>
      <p:pic>
        <p:nvPicPr>
          <p:cNvPr id="23" name="Picture 6">
            <a:extLst>
              <a:ext uri="{FF2B5EF4-FFF2-40B4-BE49-F238E27FC236}">
                <a16:creationId xmlns:a16="http://schemas.microsoft.com/office/drawing/2014/main" id="{8AA50119-1C10-BD59-8713-1309628A139E}"/>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1143464" y="2693498"/>
            <a:ext cx="886726" cy="114884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a:extLst>
              <a:ext uri="{FF2B5EF4-FFF2-40B4-BE49-F238E27FC236}">
                <a16:creationId xmlns:a16="http://schemas.microsoft.com/office/drawing/2014/main" id="{379FE844-474A-8765-2368-6FCDC89AED5F}"/>
              </a:ext>
            </a:extLst>
          </p:cNvPr>
          <p:cNvSpPr/>
          <p:nvPr/>
        </p:nvSpPr>
        <p:spPr>
          <a:xfrm>
            <a:off x="119970" y="5602514"/>
            <a:ext cx="10671900" cy="1167718"/>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rPr>
              <a:t>1.12 SCHOOLWIDE PROFESSIONAL DEVELOPMENT AND COACHING</a:t>
            </a:r>
          </a:p>
          <a:p>
            <a:r>
              <a:rPr lang="en-US" sz="1400" dirty="0">
                <a:solidFill>
                  <a:schemeClr val="bg1"/>
                </a:solidFill>
              </a:rPr>
              <a:t>Tier 1 leadership team develops, documents, and implements a comprehensive, data-informed, and differentiated professional development system (PBIS/MTSS for staff), supported by adequate FTE and aligned to other relevant school initiatives, that includes initial and ongoing training, coaching, and supportive performance feedback to all school or community-employed faculty/staff on foundational knowledge and Tier 1 practices (items 1.3-1.9).</a:t>
            </a:r>
          </a:p>
        </p:txBody>
      </p:sp>
      <p:pic>
        <p:nvPicPr>
          <p:cNvPr id="7" name="Picture 6" descr="Tiered Fidelity Inventory (TFI) Manual - Version 3">
            <a:extLst>
              <a:ext uri="{FF2B5EF4-FFF2-40B4-BE49-F238E27FC236}">
                <a16:creationId xmlns:a16="http://schemas.microsoft.com/office/drawing/2014/main" id="{4B73F5EB-0C6D-3252-DF5B-6EB087212B5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595655" y="4855708"/>
            <a:ext cx="1476375" cy="1914525"/>
          </a:xfrm>
          <a:prstGeom prst="rect">
            <a:avLst/>
          </a:prstGeom>
        </p:spPr>
      </p:pic>
    </p:spTree>
    <p:extLst>
      <p:ext uri="{BB962C8B-B14F-4D97-AF65-F5344CB8AC3E}">
        <p14:creationId xmlns:p14="http://schemas.microsoft.com/office/powerpoint/2010/main" val="102428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500"/>
                                        <p:tgtEl>
                                          <p:spTgt spid="3">
                                            <p:txEl>
                                              <p:pRg st="2" end="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fade">
                                      <p:cBhvr>
                                        <p:cTn id="43" dur="500"/>
                                        <p:tgtEl>
                                          <p:spTgt spid="3">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4" end="4"/>
                                            </p:txEl>
                                          </p:spTgt>
                                        </p:tgtEl>
                                        <p:attrNameLst>
                                          <p:attrName>style.visibility</p:attrName>
                                        </p:attrNameLst>
                                      </p:cBhvr>
                                      <p:to>
                                        <p:strVal val="visible"/>
                                      </p:to>
                                    </p:set>
                                    <p:animEffect transition="in" filter="fade">
                                      <p:cBhvr>
                                        <p:cTn id="48" dur="500"/>
                                        <p:tgtEl>
                                          <p:spTgt spid="3">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ppt_x"/>
                                          </p:val>
                                        </p:tav>
                                        <p:tav tm="100000">
                                          <p:val>
                                            <p:strVal val="#ppt_x"/>
                                          </p:val>
                                        </p:tav>
                                      </p:tavLst>
                                    </p:anim>
                                    <p:anim calcmode="lin" valueType="num">
                                      <p:cBhvr additive="base">
                                        <p:cTn id="54" dur="500" fill="hold"/>
                                        <p:tgtEl>
                                          <p:spTgt spid="6"/>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additive="base">
                                        <p:cTn id="57" dur="500" fill="hold"/>
                                        <p:tgtEl>
                                          <p:spTgt spid="7"/>
                                        </p:tgtEl>
                                        <p:attrNameLst>
                                          <p:attrName>ppt_x</p:attrName>
                                        </p:attrNameLst>
                                      </p:cBhvr>
                                      <p:tavLst>
                                        <p:tav tm="0">
                                          <p:val>
                                            <p:strVal val="#ppt_x"/>
                                          </p:val>
                                        </p:tav>
                                        <p:tav tm="100000">
                                          <p:val>
                                            <p:strVal val="#ppt_x"/>
                                          </p:val>
                                        </p:tav>
                                      </p:tavLst>
                                    </p:anim>
                                    <p:anim calcmode="lin" valueType="num">
                                      <p:cBhvr additive="base">
                                        <p:cTn id="5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D67E0-E458-A20C-AB93-ADD3161A74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29642B-5898-DA3E-C6B5-F946E53EC997}"/>
              </a:ext>
            </a:extLst>
          </p:cNvPr>
          <p:cNvSpPr>
            <a:spLocks noGrp="1"/>
          </p:cNvSpPr>
          <p:nvPr>
            <p:ph type="title"/>
          </p:nvPr>
        </p:nvSpPr>
        <p:spPr/>
        <p:txBody>
          <a:bodyPr/>
          <a:lstStyle/>
          <a:p>
            <a:r>
              <a:rPr lang="en-US"/>
              <a:t>Using Multiple Sources of Data to Identify Instructional Needs</a:t>
            </a:r>
          </a:p>
        </p:txBody>
      </p:sp>
      <p:pic>
        <p:nvPicPr>
          <p:cNvPr id="9" name="Picture 8">
            <a:extLst>
              <a:ext uri="{FF2B5EF4-FFF2-40B4-BE49-F238E27FC236}">
                <a16:creationId xmlns:a16="http://schemas.microsoft.com/office/drawing/2014/main" id="{96BE2A57-F9C0-041A-4601-B38C185732B4}"/>
              </a:ext>
            </a:extLst>
          </p:cNvPr>
          <p:cNvPicPr>
            <a:picLocks noChangeAspect="1"/>
          </p:cNvPicPr>
          <p:nvPr/>
        </p:nvPicPr>
        <p:blipFill>
          <a:blip r:embed="rId3"/>
          <a:stretch>
            <a:fillRect/>
          </a:stretch>
        </p:blipFill>
        <p:spPr>
          <a:xfrm>
            <a:off x="903514" y="1864860"/>
            <a:ext cx="10384971" cy="3886116"/>
          </a:xfrm>
          <a:prstGeom prst="rect">
            <a:avLst/>
          </a:prstGeom>
          <a:ln>
            <a:solidFill>
              <a:schemeClr val="tx1"/>
            </a:solidFill>
          </a:ln>
        </p:spPr>
      </p:pic>
      <p:sp>
        <p:nvSpPr>
          <p:cNvPr id="10" name="Rectangle 9">
            <a:extLst>
              <a:ext uri="{FF2B5EF4-FFF2-40B4-BE49-F238E27FC236}">
                <a16:creationId xmlns:a16="http://schemas.microsoft.com/office/drawing/2014/main" id="{407F6D5A-C046-885F-CAD5-8F250DEF1126}"/>
              </a:ext>
            </a:extLst>
          </p:cNvPr>
          <p:cNvSpPr/>
          <p:nvPr/>
        </p:nvSpPr>
        <p:spPr>
          <a:xfrm>
            <a:off x="4114800" y="1777774"/>
            <a:ext cx="1190626"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341DB75-502D-B602-5592-B5CE776E3A23}"/>
              </a:ext>
            </a:extLst>
          </p:cNvPr>
          <p:cNvSpPr/>
          <p:nvPr/>
        </p:nvSpPr>
        <p:spPr>
          <a:xfrm>
            <a:off x="5419724" y="1777774"/>
            <a:ext cx="4467225"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8C8293-FBF2-C281-51A2-BA3EFF1DFE4C}"/>
              </a:ext>
            </a:extLst>
          </p:cNvPr>
          <p:cNvSpPr/>
          <p:nvPr/>
        </p:nvSpPr>
        <p:spPr>
          <a:xfrm>
            <a:off x="2924174" y="1777774"/>
            <a:ext cx="838201"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6E13E454-4DC6-33D9-00C5-231020399F27}"/>
              </a:ext>
            </a:extLst>
          </p:cNvPr>
          <p:cNvSpPr/>
          <p:nvPr/>
        </p:nvSpPr>
        <p:spPr>
          <a:xfrm>
            <a:off x="2238375" y="5906696"/>
            <a:ext cx="1524000" cy="361950"/>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attendance</a:t>
            </a:r>
          </a:p>
        </p:txBody>
      </p:sp>
      <p:sp>
        <p:nvSpPr>
          <p:cNvPr id="14" name="Rectangle: Rounded Corners 13">
            <a:extLst>
              <a:ext uri="{FF2B5EF4-FFF2-40B4-BE49-F238E27FC236}">
                <a16:creationId xmlns:a16="http://schemas.microsoft.com/office/drawing/2014/main" id="{FC8C99F0-FCBF-7D0A-EBDD-0D04BD5D26DC}"/>
              </a:ext>
            </a:extLst>
          </p:cNvPr>
          <p:cNvSpPr/>
          <p:nvPr/>
        </p:nvSpPr>
        <p:spPr>
          <a:xfrm>
            <a:off x="3948113" y="5925147"/>
            <a:ext cx="1524000" cy="5677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behavior</a:t>
            </a:r>
          </a:p>
          <a:p>
            <a:pPr algn="ctr"/>
            <a:r>
              <a:rPr lang="en-US"/>
              <a:t>screening</a:t>
            </a:r>
          </a:p>
        </p:txBody>
      </p:sp>
      <p:sp>
        <p:nvSpPr>
          <p:cNvPr id="15" name="Rectangle: Rounded Corners 14">
            <a:extLst>
              <a:ext uri="{FF2B5EF4-FFF2-40B4-BE49-F238E27FC236}">
                <a16:creationId xmlns:a16="http://schemas.microsoft.com/office/drawing/2014/main" id="{DA07B747-3433-8B07-4FCE-F2A05481830F}"/>
              </a:ext>
            </a:extLst>
          </p:cNvPr>
          <p:cNvSpPr/>
          <p:nvPr/>
        </p:nvSpPr>
        <p:spPr>
          <a:xfrm>
            <a:off x="6215063" y="5925147"/>
            <a:ext cx="3052762" cy="5677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academic screening</a:t>
            </a:r>
          </a:p>
        </p:txBody>
      </p:sp>
    </p:spTree>
    <p:extLst>
      <p:ext uri="{BB962C8B-B14F-4D97-AF65-F5344CB8AC3E}">
        <p14:creationId xmlns:p14="http://schemas.microsoft.com/office/powerpoint/2010/main" val="311665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25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125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125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CBA59-257C-28B6-6142-3134A26107E7}"/>
              </a:ext>
            </a:extLst>
          </p:cNvPr>
          <p:cNvSpPr>
            <a:spLocks noGrp="1"/>
          </p:cNvSpPr>
          <p:nvPr>
            <p:ph type="title"/>
          </p:nvPr>
        </p:nvSpPr>
        <p:spPr/>
        <p:txBody>
          <a:bodyPr/>
          <a:lstStyle/>
          <a:p>
            <a:r>
              <a:rPr lang="en-US"/>
              <a:t>Ci3T Data Dashboard</a:t>
            </a:r>
          </a:p>
        </p:txBody>
      </p:sp>
      <p:pic>
        <p:nvPicPr>
          <p:cNvPr id="4" name="Content Placeholder 4">
            <a:extLst>
              <a:ext uri="{FF2B5EF4-FFF2-40B4-BE49-F238E27FC236}">
                <a16:creationId xmlns:a16="http://schemas.microsoft.com/office/drawing/2014/main" id="{72709D7C-D733-B2AF-AFC4-9C51CFE32BA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395208" y="2290869"/>
            <a:ext cx="2407919" cy="3762375"/>
          </a:xfrm>
          <a:prstGeom prst="rect">
            <a:avLst/>
          </a:prstGeom>
        </p:spPr>
      </p:pic>
      <p:pic>
        <p:nvPicPr>
          <p:cNvPr id="5" name="Picture 4">
            <a:extLst>
              <a:ext uri="{FF2B5EF4-FFF2-40B4-BE49-F238E27FC236}">
                <a16:creationId xmlns:a16="http://schemas.microsoft.com/office/drawing/2014/main" id="{35D45870-8F6D-E3F9-2FEC-D55A5B60AA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5320" y="1690688"/>
            <a:ext cx="9941158" cy="4710112"/>
          </a:xfrm>
          <a:prstGeom prst="rect">
            <a:avLst/>
          </a:prstGeom>
          <a:ln>
            <a:solidFill>
              <a:schemeClr val="tx1"/>
            </a:solidFill>
          </a:ln>
        </p:spPr>
      </p:pic>
      <p:pic>
        <p:nvPicPr>
          <p:cNvPr id="6" name="Picture 5">
            <a:extLst>
              <a:ext uri="{FF2B5EF4-FFF2-40B4-BE49-F238E27FC236}">
                <a16:creationId xmlns:a16="http://schemas.microsoft.com/office/drawing/2014/main" id="{B08CC65E-2956-D216-AE0A-DDC4A83692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27245" y="0"/>
            <a:ext cx="1170432" cy="1828800"/>
          </a:xfrm>
          <a:prstGeom prst="rect">
            <a:avLst/>
          </a:prstGeom>
        </p:spPr>
      </p:pic>
      <p:sp>
        <p:nvSpPr>
          <p:cNvPr id="8" name="Rectangle">
            <a:extLst>
              <a:ext uri="{FF2B5EF4-FFF2-40B4-BE49-F238E27FC236}">
                <a16:creationId xmlns:a16="http://schemas.microsoft.com/office/drawing/2014/main" id="{3DBB599F-DE8A-F3AA-9580-72AA46EB73D6}"/>
              </a:ext>
            </a:extLst>
          </p:cNvPr>
          <p:cNvSpPr/>
          <p:nvPr/>
        </p:nvSpPr>
        <p:spPr>
          <a:xfrm>
            <a:off x="119970" y="5602514"/>
            <a:ext cx="10671900" cy="1167718"/>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rPr>
              <a:t>2.3 SCREENING</a:t>
            </a:r>
          </a:p>
          <a:p>
            <a:r>
              <a:rPr lang="en-US" sz="1400" dirty="0">
                <a:solidFill>
                  <a:schemeClr val="bg1"/>
                </a:solidFill>
              </a:rPr>
              <a:t>Tier 2 leadership team uses decision rules and multiple sources of data (e.g., discipline referrals, academic progress, screening tools, attendance, nominations), available from multiple informants (e.g., teacher, family, student), at multiple points in time (e.g., screening at identified points, on-going data review, on-going access to nomination process) to identify students who require Tier 2 internalizing or externalizing supports and to inform the modification or intensification of Tier 1 supports as needed.</a:t>
            </a:r>
          </a:p>
        </p:txBody>
      </p:sp>
      <p:pic>
        <p:nvPicPr>
          <p:cNvPr id="9" name="Picture 8" descr="Tiered Fidelity Inventory (TFI) Manual - Version 3">
            <a:extLst>
              <a:ext uri="{FF2B5EF4-FFF2-40B4-BE49-F238E27FC236}">
                <a16:creationId xmlns:a16="http://schemas.microsoft.com/office/drawing/2014/main" id="{CCCC7AFC-A05B-2B12-BC49-35BC5157D1A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95655" y="4855708"/>
            <a:ext cx="1476375" cy="1914525"/>
          </a:xfrm>
          <a:prstGeom prst="rect">
            <a:avLst/>
          </a:prstGeom>
        </p:spPr>
      </p:pic>
    </p:spTree>
    <p:extLst>
      <p:ext uri="{BB962C8B-B14F-4D97-AF65-F5344CB8AC3E}">
        <p14:creationId xmlns:p14="http://schemas.microsoft.com/office/powerpoint/2010/main" val="320434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5C034-0D41-4802-1ADC-28DF50DC981D}"/>
              </a:ext>
            </a:extLst>
          </p:cNvPr>
          <p:cNvSpPr>
            <a:spLocks noGrp="1"/>
          </p:cNvSpPr>
          <p:nvPr>
            <p:ph type="title"/>
          </p:nvPr>
        </p:nvSpPr>
        <p:spPr/>
        <p:txBody>
          <a:bodyPr/>
          <a:lstStyle/>
          <a:p>
            <a:r>
              <a:rPr lang="en-US"/>
              <a:t>Ci3T Data Dashboard In Action!</a:t>
            </a:r>
          </a:p>
        </p:txBody>
      </p:sp>
      <p:pic>
        <p:nvPicPr>
          <p:cNvPr id="4" name="Picture 3">
            <a:hlinkClick r:id="rId3"/>
            <a:extLst>
              <a:ext uri="{FF2B5EF4-FFF2-40B4-BE49-F238E27FC236}">
                <a16:creationId xmlns:a16="http://schemas.microsoft.com/office/drawing/2014/main" id="{C01708E9-B664-1984-6D5A-F29DD75D65A9}"/>
              </a:ext>
            </a:extLst>
          </p:cNvPr>
          <p:cNvPicPr>
            <a:picLocks noChangeAspect="1"/>
          </p:cNvPicPr>
          <p:nvPr/>
        </p:nvPicPr>
        <p:blipFill>
          <a:blip r:embed="rId4"/>
          <a:stretch>
            <a:fillRect/>
          </a:stretch>
        </p:blipFill>
        <p:spPr>
          <a:xfrm>
            <a:off x="2800349" y="1765762"/>
            <a:ext cx="6829426" cy="4471064"/>
          </a:xfrm>
          <a:prstGeom prst="rect">
            <a:avLst/>
          </a:prstGeom>
        </p:spPr>
      </p:pic>
      <p:pic>
        <p:nvPicPr>
          <p:cNvPr id="5" name="Picture 4">
            <a:extLst>
              <a:ext uri="{FF2B5EF4-FFF2-40B4-BE49-F238E27FC236}">
                <a16:creationId xmlns:a16="http://schemas.microsoft.com/office/drawing/2014/main" id="{22D918CB-58FA-3B0F-B99F-6380AB795C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27245" y="0"/>
            <a:ext cx="1170432" cy="1828800"/>
          </a:xfrm>
          <a:prstGeom prst="rect">
            <a:avLst/>
          </a:prstGeom>
        </p:spPr>
      </p:pic>
    </p:spTree>
    <p:extLst>
      <p:ext uri="{BB962C8B-B14F-4D97-AF65-F5344CB8AC3E}">
        <p14:creationId xmlns:p14="http://schemas.microsoft.com/office/powerpoint/2010/main" val="16884652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8C230-BA51-950C-B611-EC2E0DC3423F}"/>
              </a:ext>
            </a:extLst>
          </p:cNvPr>
          <p:cNvSpPr>
            <a:spLocks noGrp="1"/>
          </p:cNvSpPr>
          <p:nvPr>
            <p:ph type="title"/>
          </p:nvPr>
        </p:nvSpPr>
        <p:spPr/>
        <p:txBody>
          <a:bodyPr>
            <a:normAutofit fontScale="90000"/>
          </a:bodyPr>
          <a:lstStyle/>
          <a:p>
            <a:r>
              <a:rPr lang="en-US"/>
              <a:t>Module Connection!</a:t>
            </a:r>
            <a:br>
              <a:rPr lang="en-US"/>
            </a:br>
            <a:r>
              <a:rPr lang="en-US">
                <a:solidFill>
                  <a:schemeClr val="accent5"/>
                </a:solidFill>
              </a:rPr>
              <a:t>The Tier 2 Process: Using Data to Connect Students to Validated Supports</a:t>
            </a:r>
            <a:endParaRPr lang="en-US"/>
          </a:p>
        </p:txBody>
      </p:sp>
      <p:pic>
        <p:nvPicPr>
          <p:cNvPr id="5" name="Content Placeholder 4">
            <a:extLst>
              <a:ext uri="{FF2B5EF4-FFF2-40B4-BE49-F238E27FC236}">
                <a16:creationId xmlns:a16="http://schemas.microsoft.com/office/drawing/2014/main" id="{F6BA787A-ED71-4584-2F16-B264BBF9E07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a:stretch/>
        </p:blipFill>
        <p:spPr>
          <a:xfrm>
            <a:off x="8395208" y="2290869"/>
            <a:ext cx="2407919" cy="3762375"/>
          </a:xfrm>
        </p:spPr>
      </p:pic>
      <p:pic>
        <p:nvPicPr>
          <p:cNvPr id="16" name="Picture 15">
            <a:extLst>
              <a:ext uri="{FF2B5EF4-FFF2-40B4-BE49-F238E27FC236}">
                <a16:creationId xmlns:a16="http://schemas.microsoft.com/office/drawing/2014/main" id="{F203AA59-F4DC-D376-7F01-EAD7A9AE53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52750" y="2290869"/>
            <a:ext cx="3462918" cy="2116031"/>
          </a:xfrm>
          <a:prstGeom prst="rect">
            <a:avLst/>
          </a:prstGeom>
        </p:spPr>
      </p:pic>
      <p:pic>
        <p:nvPicPr>
          <p:cNvPr id="22" name="Picture 21">
            <a:extLst>
              <a:ext uri="{FF2B5EF4-FFF2-40B4-BE49-F238E27FC236}">
                <a16:creationId xmlns:a16="http://schemas.microsoft.com/office/drawing/2014/main" id="{88A0905F-BC73-D0B7-2ED3-3DD6924A6A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52750" y="4491793"/>
            <a:ext cx="3462918" cy="2075643"/>
          </a:xfrm>
          <a:prstGeom prst="rect">
            <a:avLst/>
          </a:prstGeom>
        </p:spPr>
      </p:pic>
      <p:pic>
        <p:nvPicPr>
          <p:cNvPr id="24" name="Picture 23">
            <a:extLst>
              <a:ext uri="{FF2B5EF4-FFF2-40B4-BE49-F238E27FC236}">
                <a16:creationId xmlns:a16="http://schemas.microsoft.com/office/drawing/2014/main" id="{AE20763E-2080-6940-DC9E-556F8C3E9D4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7478" y="4450349"/>
            <a:ext cx="3556060" cy="2160460"/>
          </a:xfrm>
          <a:prstGeom prst="rect">
            <a:avLst/>
          </a:prstGeom>
        </p:spPr>
      </p:pic>
      <p:pic>
        <p:nvPicPr>
          <p:cNvPr id="3" name="Picture 2">
            <a:extLst>
              <a:ext uri="{FF2B5EF4-FFF2-40B4-BE49-F238E27FC236}">
                <a16:creationId xmlns:a16="http://schemas.microsoft.com/office/drawing/2014/main" id="{E3F192F6-9FA2-BA89-D39E-EEF52C54C51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97478" y="2366207"/>
            <a:ext cx="3556060" cy="1953457"/>
          </a:xfrm>
          <a:prstGeom prst="rect">
            <a:avLst/>
          </a:prstGeom>
        </p:spPr>
      </p:pic>
    </p:spTree>
    <p:extLst>
      <p:ext uri="{BB962C8B-B14F-4D97-AF65-F5344CB8AC3E}">
        <p14:creationId xmlns:p14="http://schemas.microsoft.com/office/powerpoint/2010/main" val="76812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BE516-912B-46F6-AF5A-ACE14C0675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93500D-FFF1-002F-B3C4-9F04B3608E4B}"/>
              </a:ext>
            </a:extLst>
          </p:cNvPr>
          <p:cNvSpPr>
            <a:spLocks noGrp="1"/>
          </p:cNvSpPr>
          <p:nvPr>
            <p:ph type="title"/>
          </p:nvPr>
        </p:nvSpPr>
        <p:spPr/>
        <p:txBody>
          <a:bodyPr>
            <a:normAutofit fontScale="90000"/>
          </a:bodyPr>
          <a:lstStyle/>
          <a:p>
            <a:r>
              <a:rPr lang="en-US"/>
              <a:t>Module Connection!</a:t>
            </a:r>
            <a:br>
              <a:rPr lang="en-US"/>
            </a:br>
            <a:r>
              <a:rPr lang="en-US">
                <a:solidFill>
                  <a:schemeClr val="accent5"/>
                </a:solidFill>
              </a:rPr>
              <a:t>The Tier 3 Process: Using Data to Connect Students to Validated Supports</a:t>
            </a:r>
            <a:endParaRPr lang="en-US"/>
          </a:p>
        </p:txBody>
      </p:sp>
      <p:pic>
        <p:nvPicPr>
          <p:cNvPr id="4" name="Picture 1" descr="Clarifying Tier 3 Supports infographic">
            <a:extLst>
              <a:ext uri="{FF2B5EF4-FFF2-40B4-BE49-F238E27FC236}">
                <a16:creationId xmlns:a16="http://schemas.microsoft.com/office/drawing/2014/main" id="{7083FF73-B880-1CCB-D331-5FF69E4D98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3128" y="2290869"/>
            <a:ext cx="2563586" cy="3662266"/>
          </a:xfrm>
          <a:prstGeom prst="rect">
            <a:avLst/>
          </a:prstGeom>
        </p:spPr>
      </p:pic>
      <p:pic>
        <p:nvPicPr>
          <p:cNvPr id="9" name="Picture 2" descr="Screenshot of Examining Multiple Data Sources for Tier 3 Decision Making video">
            <a:extLst>
              <a:ext uri="{FF2B5EF4-FFF2-40B4-BE49-F238E27FC236}">
                <a16:creationId xmlns:a16="http://schemas.microsoft.com/office/drawing/2014/main" id="{4B0E7A3D-4215-EAE0-0DAB-181E2859C2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63357" y="2218091"/>
            <a:ext cx="3717736" cy="2421818"/>
          </a:xfrm>
          <a:prstGeom prst="rect">
            <a:avLst/>
          </a:prstGeom>
        </p:spPr>
      </p:pic>
      <p:pic>
        <p:nvPicPr>
          <p:cNvPr id="24" name="Picture 3" descr="Screenshot of Ci3T class-at-a-glance intervention planner YouTube video">
            <a:extLst>
              <a:ext uri="{FF2B5EF4-FFF2-40B4-BE49-F238E27FC236}">
                <a16:creationId xmlns:a16="http://schemas.microsoft.com/office/drawing/2014/main" id="{63FFBF70-1E7A-617F-CA6C-FAA34A2235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52235" y="4831308"/>
            <a:ext cx="1943765" cy="1180921"/>
          </a:xfrm>
          <a:prstGeom prst="rect">
            <a:avLst/>
          </a:prstGeom>
        </p:spPr>
      </p:pic>
      <p:pic>
        <p:nvPicPr>
          <p:cNvPr id="22" name="Picture 4" descr="Screenshot of Ci3T Tier 2 and Tier 3 Intervention Tracker YouTube video">
            <a:extLst>
              <a:ext uri="{FF2B5EF4-FFF2-40B4-BE49-F238E27FC236}">
                <a16:creationId xmlns:a16="http://schemas.microsoft.com/office/drawing/2014/main" id="{593C24E1-C831-3EF8-3693-733D6719C3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1098" y="4831308"/>
            <a:ext cx="1803184" cy="1080813"/>
          </a:xfrm>
          <a:prstGeom prst="rect">
            <a:avLst/>
          </a:prstGeom>
        </p:spPr>
      </p:pic>
      <p:pic>
        <p:nvPicPr>
          <p:cNvPr id="14" name="Picture 5" descr="The Tier 3 Process module cover">
            <a:extLst>
              <a:ext uri="{FF2B5EF4-FFF2-40B4-BE49-F238E27FC236}">
                <a16:creationId xmlns:a16="http://schemas.microsoft.com/office/drawing/2014/main" id="{02FA91F9-7FF0-544C-13E6-85CF143E31D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397737" y="2294822"/>
            <a:ext cx="2402860" cy="3754468"/>
          </a:xfrm>
          <a:prstGeom prst="rect">
            <a:avLst/>
          </a:prstGeom>
        </p:spPr>
      </p:pic>
    </p:spTree>
    <p:extLst>
      <p:ext uri="{BB962C8B-B14F-4D97-AF65-F5344CB8AC3E}">
        <p14:creationId xmlns:p14="http://schemas.microsoft.com/office/powerpoint/2010/main" val="9363168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3269DBAF-295D-1B8B-221C-A2B1504A7766}"/>
              </a:ext>
            </a:extLst>
          </p:cNvPr>
          <p:cNvGraphicFramePr>
            <a:graphicFrameLocks noGrp="1"/>
          </p:cNvGraphicFramePr>
          <p:nvPr>
            <p:extLst>
              <p:ext uri="{D42A27DB-BD31-4B8C-83A1-F6EECF244321}">
                <p14:modId xmlns:p14="http://schemas.microsoft.com/office/powerpoint/2010/main" val="2668612491"/>
              </p:ext>
            </p:extLst>
          </p:nvPr>
        </p:nvGraphicFramePr>
        <p:xfrm>
          <a:off x="458009" y="595290"/>
          <a:ext cx="11014853" cy="4077764"/>
        </p:xfrm>
        <a:graphic>
          <a:graphicData uri="http://schemas.openxmlformats.org/drawingml/2006/table">
            <a:tbl>
              <a:tblPr firstRow="1" bandRow="1">
                <a:tableStyleId>{5C22544A-7EE6-4342-B048-85BDC9FD1C3A}</a:tableStyleId>
              </a:tblPr>
              <a:tblGrid>
                <a:gridCol w="11014853">
                  <a:extLst>
                    <a:ext uri="{9D8B030D-6E8A-4147-A177-3AD203B41FA5}">
                      <a16:colId xmlns:a16="http://schemas.microsoft.com/office/drawing/2014/main" val="659750370"/>
                    </a:ext>
                  </a:extLst>
                </a:gridCol>
              </a:tblGrid>
              <a:tr h="486213">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a:solidFill>
                            <a:schemeClr val="bg1"/>
                          </a:solidFill>
                        </a:rPr>
                        <a:t>Let’s discuss!</a:t>
                      </a:r>
                    </a:p>
                  </a:txBody>
                  <a:tcPr>
                    <a:solidFill>
                      <a:schemeClr val="accent5"/>
                    </a:solidFill>
                  </a:tcPr>
                </a:tc>
                <a:extLst>
                  <a:ext uri="{0D108BD9-81ED-4DB2-BD59-A6C34878D82A}">
                    <a16:rowId xmlns:a16="http://schemas.microsoft.com/office/drawing/2014/main" val="2349869466"/>
                  </a:ext>
                </a:extLst>
              </a:tr>
              <a:tr h="3591551">
                <a:tc>
                  <a:txBody>
                    <a:bodyPr/>
                    <a:lstStyle/>
                    <a:p>
                      <a:pPr marL="285750" indent="-285750">
                        <a:buFont typeface="Arial" panose="020B0604020202020204" pitchFamily="34" charset="0"/>
                        <a:buChar char="•"/>
                      </a:pPr>
                      <a:r>
                        <a:rPr lang="en-US" sz="2200" b="0" i="0" u="none" kern="1200">
                          <a:solidFill>
                            <a:schemeClr val="tx1"/>
                          </a:solidFill>
                          <a:effectLst/>
                          <a:latin typeface="+mn-lt"/>
                          <a:ea typeface="+mn-ea"/>
                          <a:cs typeface="+mn-cs"/>
                        </a:rPr>
                        <a:t>How did we share treatment integrity, social validity, and winter screening data with stakeholders (e.g., faculty &amp; staff, families)?</a:t>
                      </a:r>
                    </a:p>
                    <a:p>
                      <a:pPr marL="800100" lvl="1" indent="-342900">
                        <a:buFont typeface="Courier New" panose="02070309020205020404" pitchFamily="49" charset="0"/>
                        <a:buChar char="o"/>
                      </a:pPr>
                      <a:r>
                        <a:rPr lang="en-US" sz="2200" b="0" i="0" u="none" kern="1200">
                          <a:solidFill>
                            <a:schemeClr val="tx1"/>
                          </a:solidFill>
                          <a:effectLst/>
                          <a:latin typeface="+mn-lt"/>
                          <a:ea typeface="+mn-ea"/>
                          <a:cs typeface="+mn-cs"/>
                        </a:rPr>
                        <a:t>Are there any additional steps we need to take to share these data?</a:t>
                      </a:r>
                    </a:p>
                    <a:p>
                      <a:pPr marL="285750" indent="-285750">
                        <a:buFont typeface="Arial" panose="020B0604020202020204" pitchFamily="34" charset="0"/>
                        <a:buChar char="•"/>
                      </a:pPr>
                      <a:r>
                        <a:rPr lang="en-US" sz="2200" b="0" i="0" u="none" kern="1200">
                          <a:solidFill>
                            <a:schemeClr val="tx1"/>
                          </a:solidFill>
                          <a:effectLst/>
                          <a:latin typeface="+mn-lt"/>
                          <a:ea typeface="+mn-ea"/>
                          <a:cs typeface="+mn-cs"/>
                        </a:rPr>
                        <a:t>How did we respond to our treatment integrity, social validity, and winter screening data based on the ideas we generated in Session 3?</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2200" b="0" i="0" u="none" kern="1200">
                          <a:solidFill>
                            <a:schemeClr val="tx1"/>
                          </a:solidFill>
                          <a:effectLst/>
                          <a:latin typeface="+mn-lt"/>
                          <a:ea typeface="+mn-ea"/>
                          <a:cs typeface="+mn-cs"/>
                        </a:rPr>
                        <a:t>Are there any additional steps we need to take to complete action items?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0" i="0" u="none" kern="1200">
                          <a:solidFill>
                            <a:schemeClr val="tx1"/>
                          </a:solidFill>
                          <a:effectLst/>
                          <a:latin typeface="+mn-lt"/>
                          <a:ea typeface="+mn-ea"/>
                          <a:cs typeface="+mn-cs"/>
                        </a:rPr>
                        <a:t>What systems do we have in place to examine multiple sources of data to inform professional learning and instruction?</a:t>
                      </a:r>
                    </a:p>
                    <a:p>
                      <a:pPr marL="285750" indent="-285750">
                        <a:buFont typeface="Arial" panose="020B0604020202020204" pitchFamily="34" charset="0"/>
                        <a:buChar char="•"/>
                      </a:pPr>
                      <a:r>
                        <a:rPr lang="en-US" sz="2200" b="0" i="0" u="none" kern="1200">
                          <a:solidFill>
                            <a:schemeClr val="tx1"/>
                          </a:solidFill>
                          <a:effectLst/>
                          <a:latin typeface="+mn-lt"/>
                          <a:ea typeface="+mn-ea"/>
                          <a:cs typeface="+mn-cs"/>
                        </a:rPr>
                        <a:t>What professional learning needs might we address next, based on our treatment integrity, social validity, and winter screening data?</a:t>
                      </a:r>
                    </a:p>
                  </a:txBody>
                  <a:tcPr>
                    <a:solidFill>
                      <a:srgbClr val="DDE7F0"/>
                    </a:solidFill>
                  </a:tcPr>
                </a:tc>
                <a:extLst>
                  <a:ext uri="{0D108BD9-81ED-4DB2-BD59-A6C34878D82A}">
                    <a16:rowId xmlns:a16="http://schemas.microsoft.com/office/drawing/2014/main" val="927646794"/>
                  </a:ext>
                </a:extLst>
              </a:tr>
            </a:tbl>
          </a:graphicData>
        </a:graphic>
      </p:graphicFrame>
      <p:pic>
        <p:nvPicPr>
          <p:cNvPr id="3" name="Picture 2" descr="Table&#10;&#10;Description automatically generated">
            <a:extLst>
              <a:ext uri="{FF2B5EF4-FFF2-40B4-BE49-F238E27FC236}">
                <a16:creationId xmlns:a16="http://schemas.microsoft.com/office/drawing/2014/main" id="{BA097A57-C9D6-AED7-C193-DB086569D1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2412" y="4798387"/>
            <a:ext cx="1439540" cy="1862934"/>
          </a:xfrm>
          <a:prstGeom prst="rect">
            <a:avLst/>
          </a:prstGeom>
          <a:ln>
            <a:solidFill>
              <a:schemeClr val="tx1"/>
            </a:solidFill>
          </a:ln>
        </p:spPr>
      </p:pic>
      <p:pic>
        <p:nvPicPr>
          <p:cNvPr id="4" name="Picture 3" descr="Graphical user interface, application&#10;&#10;Description automatically generated">
            <a:extLst>
              <a:ext uri="{FF2B5EF4-FFF2-40B4-BE49-F238E27FC236}">
                <a16:creationId xmlns:a16="http://schemas.microsoft.com/office/drawing/2014/main" id="{D125A33F-E5C7-B0B8-3035-592FF6551BC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67667" y="4989683"/>
            <a:ext cx="2728913" cy="1480342"/>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pic>
        <p:nvPicPr>
          <p:cNvPr id="5" name="Picture 47">
            <a:extLst>
              <a:ext uri="{FF2B5EF4-FFF2-40B4-BE49-F238E27FC236}">
                <a16:creationId xmlns:a16="http://schemas.microsoft.com/office/drawing/2014/main" id="{6E1B160A-1238-C883-7CE3-A355A3F9176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5935905" y="4798387"/>
            <a:ext cx="4714022" cy="1671638"/>
          </a:xfrm>
          <a:prstGeom prst="rect">
            <a:avLst/>
          </a:prstGeom>
          <a:noFill/>
        </p:spPr>
      </p:pic>
      <p:pic>
        <p:nvPicPr>
          <p:cNvPr id="7" name="Picture 51">
            <a:extLst>
              <a:ext uri="{FF2B5EF4-FFF2-40B4-BE49-F238E27FC236}">
                <a16:creationId xmlns:a16="http://schemas.microsoft.com/office/drawing/2014/main" id="{7C53A7B9-6A33-3BA6-4DA0-EB63A33081E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5935905" y="4798387"/>
            <a:ext cx="4714022" cy="1671638"/>
          </a:xfrm>
          <a:prstGeom prst="rect">
            <a:avLst/>
          </a:prstGeom>
          <a:noFill/>
        </p:spPr>
      </p:pic>
      <p:pic>
        <p:nvPicPr>
          <p:cNvPr id="9" name="Picture 50">
            <a:extLst>
              <a:ext uri="{FF2B5EF4-FFF2-40B4-BE49-F238E27FC236}">
                <a16:creationId xmlns:a16="http://schemas.microsoft.com/office/drawing/2014/main" id="{254657C1-24E7-BD9D-C12E-9E24D26E292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5935905" y="4798387"/>
            <a:ext cx="4714022" cy="1671638"/>
          </a:xfrm>
          <a:prstGeom prst="rect">
            <a:avLst/>
          </a:prstGeom>
          <a:noFill/>
        </p:spPr>
      </p:pic>
      <p:pic>
        <p:nvPicPr>
          <p:cNvPr id="20" name="Picture 49">
            <a:extLst>
              <a:ext uri="{FF2B5EF4-FFF2-40B4-BE49-F238E27FC236}">
                <a16:creationId xmlns:a16="http://schemas.microsoft.com/office/drawing/2014/main" id="{882ED3A2-1C69-5812-AE81-8A6D06722EB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5935905" y="4798387"/>
            <a:ext cx="4714022" cy="1671638"/>
          </a:xfrm>
          <a:prstGeom prst="rect">
            <a:avLst/>
          </a:prstGeom>
          <a:noFill/>
        </p:spPr>
      </p:pic>
      <p:pic>
        <p:nvPicPr>
          <p:cNvPr id="21" name="Picture 48">
            <a:extLst>
              <a:ext uri="{FF2B5EF4-FFF2-40B4-BE49-F238E27FC236}">
                <a16:creationId xmlns:a16="http://schemas.microsoft.com/office/drawing/2014/main" id="{F4B4454F-C8CD-C681-2CB2-6E9FB89716B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5935905" y="4798387"/>
            <a:ext cx="4714022" cy="1671638"/>
          </a:xfrm>
          <a:prstGeom prst="rect">
            <a:avLst/>
          </a:prstGeom>
          <a:noFill/>
        </p:spPr>
      </p:pic>
      <p:pic>
        <p:nvPicPr>
          <p:cNvPr id="22" name="Picture 42">
            <a:extLst>
              <a:ext uri="{FF2B5EF4-FFF2-40B4-BE49-F238E27FC236}">
                <a16:creationId xmlns:a16="http://schemas.microsoft.com/office/drawing/2014/main" id="{1238EFDE-CD9E-3DA5-A99F-B7A66EA871EF}"/>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5935905" y="4798387"/>
            <a:ext cx="4714022" cy="1671638"/>
          </a:xfrm>
          <a:prstGeom prst="rect">
            <a:avLst/>
          </a:prstGeom>
          <a:noFill/>
        </p:spPr>
      </p:pic>
      <p:pic>
        <p:nvPicPr>
          <p:cNvPr id="23" name="Picture 46">
            <a:extLst>
              <a:ext uri="{FF2B5EF4-FFF2-40B4-BE49-F238E27FC236}">
                <a16:creationId xmlns:a16="http://schemas.microsoft.com/office/drawing/2014/main" id="{5B057F34-018F-4FBB-5164-857ED8CE8220}"/>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5935905" y="4798387"/>
            <a:ext cx="4714022" cy="1671638"/>
          </a:xfrm>
          <a:prstGeom prst="rect">
            <a:avLst/>
          </a:prstGeom>
          <a:noFill/>
        </p:spPr>
      </p:pic>
      <p:pic>
        <p:nvPicPr>
          <p:cNvPr id="24" name="Picture 45">
            <a:extLst>
              <a:ext uri="{FF2B5EF4-FFF2-40B4-BE49-F238E27FC236}">
                <a16:creationId xmlns:a16="http://schemas.microsoft.com/office/drawing/2014/main" id="{E7351C47-B204-4A14-018C-1560955EAE79}"/>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5935905" y="4798387"/>
            <a:ext cx="4714022" cy="1671638"/>
          </a:xfrm>
          <a:prstGeom prst="rect">
            <a:avLst/>
          </a:prstGeom>
          <a:noFill/>
        </p:spPr>
      </p:pic>
      <p:pic>
        <p:nvPicPr>
          <p:cNvPr id="25" name="Picture 44">
            <a:extLst>
              <a:ext uri="{FF2B5EF4-FFF2-40B4-BE49-F238E27FC236}">
                <a16:creationId xmlns:a16="http://schemas.microsoft.com/office/drawing/2014/main" id="{3D6E73C1-1882-90EE-B8E1-4884C3C0FE7D}"/>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5935905" y="4798387"/>
            <a:ext cx="4714022" cy="1671638"/>
          </a:xfrm>
          <a:prstGeom prst="rect">
            <a:avLst/>
          </a:prstGeom>
          <a:noFill/>
        </p:spPr>
      </p:pic>
      <p:pic>
        <p:nvPicPr>
          <p:cNvPr id="26" name="Picture 43">
            <a:extLst>
              <a:ext uri="{FF2B5EF4-FFF2-40B4-BE49-F238E27FC236}">
                <a16:creationId xmlns:a16="http://schemas.microsoft.com/office/drawing/2014/main" id="{8BCB4FF6-BC24-E6B8-C201-4D8962075325}"/>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5935905" y="4798387"/>
            <a:ext cx="4714022" cy="1671638"/>
          </a:xfrm>
          <a:prstGeom prst="rect">
            <a:avLst/>
          </a:prstGeom>
          <a:noFill/>
        </p:spPr>
      </p:pic>
      <p:pic>
        <p:nvPicPr>
          <p:cNvPr id="27" name="Picture 41">
            <a:extLst>
              <a:ext uri="{FF2B5EF4-FFF2-40B4-BE49-F238E27FC236}">
                <a16:creationId xmlns:a16="http://schemas.microsoft.com/office/drawing/2014/main" id="{B9D0134D-E749-D3AE-0457-C7F11687591A}"/>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5935905" y="4798387"/>
            <a:ext cx="4714022" cy="1671638"/>
          </a:xfrm>
          <a:prstGeom prst="rect">
            <a:avLst/>
          </a:prstGeom>
          <a:noFill/>
        </p:spPr>
      </p:pic>
      <p:pic>
        <p:nvPicPr>
          <p:cNvPr id="28" name="Picture 40">
            <a:extLst>
              <a:ext uri="{FF2B5EF4-FFF2-40B4-BE49-F238E27FC236}">
                <a16:creationId xmlns:a16="http://schemas.microsoft.com/office/drawing/2014/main" id="{F7DC235E-CF5A-76D6-1618-1A0F61CBF97E}"/>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5935905" y="4798387"/>
            <a:ext cx="4714022" cy="1671638"/>
          </a:xfrm>
          <a:prstGeom prst="rect">
            <a:avLst/>
          </a:prstGeom>
          <a:noFill/>
        </p:spPr>
      </p:pic>
      <p:pic>
        <p:nvPicPr>
          <p:cNvPr id="29" name="Picture 39">
            <a:extLst>
              <a:ext uri="{FF2B5EF4-FFF2-40B4-BE49-F238E27FC236}">
                <a16:creationId xmlns:a16="http://schemas.microsoft.com/office/drawing/2014/main" id="{6AF74487-1293-AF4A-36AF-A37544ED4867}"/>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5935905" y="4798387"/>
            <a:ext cx="4714022" cy="1671638"/>
          </a:xfrm>
          <a:prstGeom prst="rect">
            <a:avLst/>
          </a:prstGeom>
          <a:noFill/>
        </p:spPr>
      </p:pic>
      <p:pic>
        <p:nvPicPr>
          <p:cNvPr id="30" name="Picture 38">
            <a:extLst>
              <a:ext uri="{FF2B5EF4-FFF2-40B4-BE49-F238E27FC236}">
                <a16:creationId xmlns:a16="http://schemas.microsoft.com/office/drawing/2014/main" id="{7DA8A33E-0B0D-2017-FE0B-60F500E2349E}"/>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5935905" y="4798387"/>
            <a:ext cx="4714022" cy="1671638"/>
          </a:xfrm>
          <a:prstGeom prst="rect">
            <a:avLst/>
          </a:prstGeom>
          <a:noFill/>
        </p:spPr>
      </p:pic>
      <p:pic>
        <p:nvPicPr>
          <p:cNvPr id="32" name="Picture 33">
            <a:extLst>
              <a:ext uri="{FF2B5EF4-FFF2-40B4-BE49-F238E27FC236}">
                <a16:creationId xmlns:a16="http://schemas.microsoft.com/office/drawing/2014/main" id="{DE02C9CE-B3CD-B332-10D0-4C1E2AF14057}"/>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5935905" y="4798387"/>
            <a:ext cx="4714022" cy="1671638"/>
          </a:xfrm>
          <a:prstGeom prst="rect">
            <a:avLst/>
          </a:prstGeom>
          <a:noFill/>
        </p:spPr>
      </p:pic>
      <p:pic>
        <p:nvPicPr>
          <p:cNvPr id="33" name="Picture 36">
            <a:extLst>
              <a:ext uri="{FF2B5EF4-FFF2-40B4-BE49-F238E27FC236}">
                <a16:creationId xmlns:a16="http://schemas.microsoft.com/office/drawing/2014/main" id="{EA87B2D9-4D38-9978-5C44-7D4C37CAB646}"/>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tretch>
            <a:fillRect/>
          </a:stretch>
        </p:blipFill>
        <p:spPr bwMode="auto">
          <a:xfrm>
            <a:off x="5935905" y="4798387"/>
            <a:ext cx="4714022" cy="1671638"/>
          </a:xfrm>
          <a:prstGeom prst="rect">
            <a:avLst/>
          </a:prstGeom>
          <a:noFill/>
        </p:spPr>
      </p:pic>
      <p:pic>
        <p:nvPicPr>
          <p:cNvPr id="34" name="Picture 32">
            <a:extLst>
              <a:ext uri="{FF2B5EF4-FFF2-40B4-BE49-F238E27FC236}">
                <a16:creationId xmlns:a16="http://schemas.microsoft.com/office/drawing/2014/main" id="{DC9B663F-4920-1F77-6769-1CD86826A9C9}"/>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tretch>
            <a:fillRect/>
          </a:stretch>
        </p:blipFill>
        <p:spPr bwMode="auto">
          <a:xfrm>
            <a:off x="5836752" y="4875505"/>
            <a:ext cx="4714020" cy="1671639"/>
          </a:xfrm>
          <a:prstGeom prst="rect">
            <a:avLst/>
          </a:prstGeom>
          <a:noFill/>
        </p:spPr>
      </p:pic>
    </p:spTree>
    <p:extLst>
      <p:ext uri="{BB962C8B-B14F-4D97-AF65-F5344CB8AC3E}">
        <p14:creationId xmlns:p14="http://schemas.microsoft.com/office/powerpoint/2010/main" val="176474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2"/>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3"/>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4"/>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5"/>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9"/>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30"/>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32"/>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33"/>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EA37F-36CC-2FCD-E341-291E787005CE}"/>
              </a:ext>
            </a:extLst>
          </p:cNvPr>
          <p:cNvSpPr>
            <a:spLocks noGrp="1"/>
          </p:cNvSpPr>
          <p:nvPr>
            <p:ph type="title"/>
          </p:nvPr>
        </p:nvSpPr>
        <p:spPr>
          <a:xfrm>
            <a:off x="831850" y="1709738"/>
            <a:ext cx="7622339" cy="2852737"/>
          </a:xfrm>
        </p:spPr>
        <p:txBody>
          <a:bodyPr/>
          <a:lstStyle/>
          <a:p>
            <a:r>
              <a:rPr lang="en-US"/>
              <a:t>Integrated Lesson Planning at Tier 1</a:t>
            </a:r>
          </a:p>
        </p:txBody>
      </p:sp>
      <p:sp>
        <p:nvSpPr>
          <p:cNvPr id="3" name="Text Placeholder 2">
            <a:extLst>
              <a:ext uri="{FF2B5EF4-FFF2-40B4-BE49-F238E27FC236}">
                <a16:creationId xmlns:a16="http://schemas.microsoft.com/office/drawing/2014/main" id="{D22BB067-00D4-B51B-9AE3-B3AB2B02723D}"/>
              </a:ext>
            </a:extLst>
          </p:cNvPr>
          <p:cNvSpPr>
            <a:spLocks noGrp="1"/>
          </p:cNvSpPr>
          <p:nvPr>
            <p:ph type="body" idx="1"/>
          </p:nvPr>
        </p:nvSpPr>
        <p:spPr/>
        <p:txBody>
          <a:bodyPr/>
          <a:lstStyle/>
          <a:p>
            <a:endParaRPr lang="en-US"/>
          </a:p>
        </p:txBody>
      </p:sp>
      <p:pic>
        <p:nvPicPr>
          <p:cNvPr id="6" name="Picture 2">
            <a:extLst>
              <a:ext uri="{FF2B5EF4-FFF2-40B4-BE49-F238E27FC236}">
                <a16:creationId xmlns:a16="http://schemas.microsoft.com/office/drawing/2014/main" id="{4C040E01-FE1A-D517-AF66-CC7F37841A1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8454189" y="1049636"/>
            <a:ext cx="3243157" cy="50670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a:extLst>
              <a:ext uri="{FF2B5EF4-FFF2-40B4-BE49-F238E27FC236}">
                <a16:creationId xmlns:a16="http://schemas.microsoft.com/office/drawing/2014/main" id="{CECB64B7-D886-2E18-D0F0-87720231A4B0}"/>
              </a:ext>
            </a:extLst>
          </p:cNvPr>
          <p:cNvSpPr/>
          <p:nvPr/>
        </p:nvSpPr>
        <p:spPr>
          <a:xfrm>
            <a:off x="1451429" y="5159829"/>
            <a:ext cx="9641568" cy="1698171"/>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rPr>
              <a:t>1.10 CLASSROOM PRACTICES</a:t>
            </a:r>
          </a:p>
          <a:p>
            <a:r>
              <a:rPr lang="en-US" sz="1400" dirty="0">
                <a:solidFill>
                  <a:schemeClr val="bg1"/>
                </a:solidFill>
              </a:rPr>
              <a:t>Educators consistently and equitably implement positive and proactive classroom practices—including building relationships with students; developing a safe environment; prompting predictable routines and expected behavior; actively providing OTRs, active supervision, and specific feedback (i.e., specific praise and supportive corrections); and ensuring a high ratio (≥ 5:1) of positive to corrective feedback.</a:t>
            </a:r>
          </a:p>
        </p:txBody>
      </p:sp>
      <p:pic>
        <p:nvPicPr>
          <p:cNvPr id="5" name="Picture 4" descr="Tiered Fidelity Inventory (TFI) Manual - Version 3">
            <a:extLst>
              <a:ext uri="{FF2B5EF4-FFF2-40B4-BE49-F238E27FC236}">
                <a16:creationId xmlns:a16="http://schemas.microsoft.com/office/drawing/2014/main" id="{0BF79161-E4CF-8933-BC3C-78485F3F22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5625" y="4943475"/>
            <a:ext cx="1476375" cy="1914525"/>
          </a:xfrm>
          <a:prstGeom prst="rect">
            <a:avLst/>
          </a:prstGeom>
        </p:spPr>
      </p:pic>
    </p:spTree>
    <p:extLst>
      <p:ext uri="{BB962C8B-B14F-4D97-AF65-F5344CB8AC3E}">
        <p14:creationId xmlns:p14="http://schemas.microsoft.com/office/powerpoint/2010/main" val="3653695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17C4915-03E1-B6EB-92CA-06F071C73F2C}"/>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 1</a:t>
            </a:r>
          </a:p>
        </p:txBody>
      </p:sp>
      <p:pic>
        <p:nvPicPr>
          <p:cNvPr id="3" name="Picture 2"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spTree>
    <p:extLst>
      <p:ext uri="{BB962C8B-B14F-4D97-AF65-F5344CB8AC3E}">
        <p14:creationId xmlns:p14="http://schemas.microsoft.com/office/powerpoint/2010/main" val="2809112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CF74C-3DA7-1360-672C-F1931F0292E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0216B1B-4A3A-547A-42FF-9E706311B00B}"/>
              </a:ext>
            </a:extLst>
          </p:cNvPr>
          <p:cNvSpPr/>
          <p:nvPr/>
        </p:nvSpPr>
        <p:spPr>
          <a:xfrm>
            <a:off x="838200" y="2713576"/>
            <a:ext cx="10808368" cy="1672444"/>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343E14-1627-6072-8653-6143412ACCA3}"/>
              </a:ext>
            </a:extLst>
          </p:cNvPr>
          <p:cNvSpPr>
            <a:spLocks noGrp="1"/>
          </p:cNvSpPr>
          <p:nvPr>
            <p:ph type="title"/>
          </p:nvPr>
        </p:nvSpPr>
        <p:spPr/>
        <p:txBody>
          <a:bodyPr/>
          <a:lstStyle/>
          <a:p>
            <a:r>
              <a:rPr lang="en-US"/>
              <a:t>Session Outcomes</a:t>
            </a:r>
          </a:p>
        </p:txBody>
      </p:sp>
      <p:sp>
        <p:nvSpPr>
          <p:cNvPr id="3" name="Content Placeholder 2">
            <a:extLst>
              <a:ext uri="{FF2B5EF4-FFF2-40B4-BE49-F238E27FC236}">
                <a16:creationId xmlns:a16="http://schemas.microsoft.com/office/drawing/2014/main" id="{51432E8A-6C9E-2113-D939-09FC2032AB4B}"/>
              </a:ext>
            </a:extLst>
          </p:cNvPr>
          <p:cNvSpPr>
            <a:spLocks noGrp="1"/>
          </p:cNvSpPr>
          <p:nvPr>
            <p:ph idx="1"/>
          </p:nvPr>
        </p:nvSpPr>
        <p:spPr/>
        <p:txBody>
          <a:bodyPr>
            <a:noAutofit/>
          </a:bodyPr>
          <a:lstStyle/>
          <a:p>
            <a:pPr marL="342900" marR="0" lvl="0" indent="-342900">
              <a:lnSpc>
                <a:spcPct val="100000"/>
              </a:lnSpc>
              <a:spcBef>
                <a:spcPts val="0"/>
              </a:spcBef>
              <a:spcAft>
                <a:spcPts val="0"/>
              </a:spcAft>
              <a:buFont typeface="+mj-lt"/>
              <a:buAutoNum type="arabicPeriod"/>
            </a:pPr>
            <a:r>
              <a:rPr lang="en-US" sz="2200"/>
              <a:t>Identify continued professional learning needs from the previous session based on available data (e.g., screening, social validity, and treatment integrity). </a:t>
            </a:r>
          </a:p>
          <a:p>
            <a:pPr marL="457200" marR="0" lvl="0" indent="-457200">
              <a:lnSpc>
                <a:spcPct val="100000"/>
              </a:lnSpc>
              <a:spcBef>
                <a:spcPts val="0"/>
              </a:spcBef>
              <a:spcAft>
                <a:spcPts val="0"/>
              </a:spcAft>
              <a:buFont typeface="+mj-lt"/>
              <a:buAutoNum type="arabicPeriod"/>
            </a:pPr>
            <a:endParaRPr lang="en-US" sz="2200"/>
          </a:p>
          <a:p>
            <a:pPr marL="342900" marR="0" lvl="0" indent="-342900">
              <a:lnSpc>
                <a:spcPct val="100000"/>
              </a:lnSpc>
              <a:spcBef>
                <a:spcPts val="0"/>
              </a:spcBef>
              <a:spcAft>
                <a:spcPts val="0"/>
              </a:spcAft>
              <a:buFont typeface="+mj-lt"/>
              <a:buAutoNum type="arabicPeriod"/>
            </a:pPr>
            <a:r>
              <a:rPr lang="en-US" sz="2200"/>
              <a:t>Develop integrated lesson plans featuring low-intensity strategies to address academic, behavioral, and social and emotional well-being in an integrated fashion to maximize engagement and prevent challenging behaviors from occurring.  </a:t>
            </a:r>
          </a:p>
          <a:p>
            <a:pPr marL="457200" marR="0" lvl="0" indent="-457200">
              <a:lnSpc>
                <a:spcPct val="100000"/>
              </a:lnSpc>
              <a:spcBef>
                <a:spcPts val="0"/>
              </a:spcBef>
              <a:spcAft>
                <a:spcPts val="0"/>
              </a:spcAft>
              <a:buFont typeface="+mj-lt"/>
              <a:buAutoNum type="arabicPeriod"/>
            </a:pPr>
            <a:endParaRPr lang="en-US" sz="2200"/>
          </a:p>
          <a:p>
            <a:pPr marL="342900" marR="0" lvl="0" indent="-342900">
              <a:lnSpc>
                <a:spcPct val="100000"/>
              </a:lnSpc>
              <a:spcBef>
                <a:spcPts val="0"/>
              </a:spcBef>
              <a:spcAft>
                <a:spcPts val="0"/>
              </a:spcAft>
              <a:buFont typeface="+mj-lt"/>
              <a:buAutoNum type="arabicPeriod"/>
            </a:pPr>
            <a:r>
              <a:rPr lang="en-US" sz="2200"/>
              <a:t>Refine data-informed, decision making at Tier 2 and Tier 3, by using school-wide data to connect students to additional strategies, practices, and programs.</a:t>
            </a:r>
          </a:p>
          <a:p>
            <a:pPr marL="457200" marR="0" lvl="0" indent="-457200">
              <a:lnSpc>
                <a:spcPct val="100000"/>
              </a:lnSpc>
              <a:spcBef>
                <a:spcPts val="0"/>
              </a:spcBef>
              <a:spcAft>
                <a:spcPts val="0"/>
              </a:spcAft>
              <a:buFont typeface="+mj-lt"/>
              <a:buAutoNum type="arabicPeriod"/>
            </a:pPr>
            <a:endParaRPr lang="en-US" sz="2200"/>
          </a:p>
          <a:p>
            <a:pPr marL="342900" marR="0" lvl="0" indent="-342900">
              <a:lnSpc>
                <a:spcPct val="100000"/>
              </a:lnSpc>
              <a:spcBef>
                <a:spcPts val="0"/>
              </a:spcBef>
              <a:spcAft>
                <a:spcPts val="0"/>
              </a:spcAft>
              <a:buFont typeface="+mj-lt"/>
              <a:buAutoNum type="arabicPeriod"/>
            </a:pPr>
            <a:r>
              <a:rPr lang="en-US" sz="2200"/>
              <a:t>Identify professional learning resources available to support work across Tiers 1, 2, and 3, and make plans to connect faculty and staff to these resources. </a:t>
            </a:r>
          </a:p>
        </p:txBody>
      </p:sp>
    </p:spTree>
    <p:extLst>
      <p:ext uri="{BB962C8B-B14F-4D97-AF65-F5344CB8AC3E}">
        <p14:creationId xmlns:p14="http://schemas.microsoft.com/office/powerpoint/2010/main" val="5205137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D11668C-697D-4C8F-D134-14F5C14AE58B}"/>
              </a:ext>
            </a:extLst>
          </p:cNvPr>
          <p:cNvSpPr>
            <a:spLocks noGrp="1"/>
          </p:cNvSpPr>
          <p:nvPr>
            <p:ph type="title"/>
          </p:nvPr>
        </p:nvSpPr>
        <p:spPr/>
        <p:txBody>
          <a:bodyPr/>
          <a:lstStyle/>
          <a:p>
            <a:r>
              <a:rPr lang="en-US"/>
              <a:t>A Focus on: Integrated Lesson Planning</a:t>
            </a:r>
          </a:p>
        </p:txBody>
      </p:sp>
      <p:grpSp>
        <p:nvGrpSpPr>
          <p:cNvPr id="3" name="Image" descr="Comprehensive, Integrated, Three-Tiered Model of Prevention pyramid with an arrow pointing to Tier 1 (primary prevention) at the bottom of the pyramid.">
            <a:extLst>
              <a:ext uri="{FF2B5EF4-FFF2-40B4-BE49-F238E27FC236}">
                <a16:creationId xmlns:a16="http://schemas.microsoft.com/office/drawing/2014/main" id="{107293CB-81C0-330F-A6B3-2480A6767C02}"/>
              </a:ext>
            </a:extLst>
          </p:cNvPr>
          <p:cNvGrpSpPr/>
          <p:nvPr/>
        </p:nvGrpSpPr>
        <p:grpSpPr>
          <a:xfrm>
            <a:off x="461276" y="2112963"/>
            <a:ext cx="5836071" cy="4043114"/>
            <a:chOff x="461276" y="2112963"/>
            <a:chExt cx="5836071" cy="4043114"/>
          </a:xfrm>
        </p:grpSpPr>
        <p:pic>
          <p:nvPicPr>
            <p:cNvPr id="9" name="Picture 1">
              <a:extLst>
                <a:ext uri="{FF2B5EF4-FFF2-40B4-BE49-F238E27FC236}">
                  <a16:creationId xmlns:a16="http://schemas.microsoft.com/office/drawing/2014/main" id="{2CBD09DB-9E70-B078-791A-4C4FED6DE8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498" y="2112963"/>
              <a:ext cx="5827849" cy="4043114"/>
            </a:xfrm>
            <a:prstGeom prst="rect">
              <a:avLst/>
            </a:prstGeom>
          </p:spPr>
        </p:pic>
        <p:sp>
          <p:nvSpPr>
            <p:cNvPr id="10" name="Arrow">
              <a:extLst>
                <a:ext uri="{FF2B5EF4-FFF2-40B4-BE49-F238E27FC236}">
                  <a16:creationId xmlns:a16="http://schemas.microsoft.com/office/drawing/2014/main" id="{0487792D-380F-E773-B511-AC244F6251A8}"/>
                </a:ext>
              </a:extLst>
            </p:cNvPr>
            <p:cNvSpPr/>
            <p:nvPr/>
          </p:nvSpPr>
          <p:spPr>
            <a:xfrm rot="1671121">
              <a:off x="461276" y="4002406"/>
              <a:ext cx="1024570" cy="516823"/>
            </a:xfrm>
            <a:prstGeom prst="rightArrow">
              <a:avLst/>
            </a:prstGeom>
            <a:noFill/>
            <a:ln w="38100">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pic>
        <p:nvPicPr>
          <p:cNvPr id="5" name="Picture 2" descr="Integrated Lesson Plan form">
            <a:extLst>
              <a:ext uri="{FF2B5EF4-FFF2-40B4-BE49-F238E27FC236}">
                <a16:creationId xmlns:a16="http://schemas.microsoft.com/office/drawing/2014/main" id="{843924C5-4B6D-110A-3A81-1B98017640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11395" y="2196246"/>
            <a:ext cx="4391555" cy="3393474"/>
          </a:xfrm>
          <a:prstGeom prst="rect">
            <a:avLst/>
          </a:prstGeom>
          <a:ln>
            <a:solidFill>
              <a:schemeClr val="tx1"/>
            </a:solidFill>
          </a:ln>
        </p:spPr>
      </p:pic>
      <p:pic>
        <p:nvPicPr>
          <p:cNvPr id="1026" name="Picture 3">
            <a:extLst>
              <a:ext uri="{FF2B5EF4-FFF2-40B4-BE49-F238E27FC236}">
                <a16:creationId xmlns:a16="http://schemas.microsoft.com/office/drawing/2014/main" id="{04FE7E35-DF58-3A68-0348-AE9AA5EDD1F4}"/>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11021483" y="0"/>
            <a:ext cx="117051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2126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6EF20-D550-4249-9C55-88E579BEE54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Integrated Lesson Plan</a:t>
            </a:r>
          </a:p>
        </p:txBody>
      </p:sp>
      <p:pic>
        <p:nvPicPr>
          <p:cNvPr id="9" name="Picture 1" descr="Integrated Lesson Plan. Includes strategies such as active supervision, behavior specific praise, high-p request sequence, instructional choice, instructional feedback, opportunities to respond, and precorrection. Also includes core lesson elements, which are academic objectives, social skills objectives, and behavioral expectations.">
            <a:extLst>
              <a:ext uri="{FF2B5EF4-FFF2-40B4-BE49-F238E27FC236}">
                <a16:creationId xmlns:a16="http://schemas.microsoft.com/office/drawing/2014/main" id="{5A29E1D8-7908-D04C-68F3-09B4F6764E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4290" b="13076"/>
          <a:stretch/>
        </p:blipFill>
        <p:spPr>
          <a:xfrm>
            <a:off x="878297" y="75721"/>
            <a:ext cx="10502990" cy="6706558"/>
          </a:xfrm>
          <a:prstGeom prst="rect">
            <a:avLst/>
          </a:prstGeom>
          <a:ln>
            <a:solidFill>
              <a:schemeClr val="tx1"/>
            </a:solidFill>
          </a:ln>
        </p:spPr>
      </p:pic>
      <p:sp>
        <p:nvSpPr>
          <p:cNvPr id="15" name="Rectangle 1">
            <a:extLst>
              <a:ext uri="{FF2B5EF4-FFF2-40B4-BE49-F238E27FC236}">
                <a16:creationId xmlns:a16="http://schemas.microsoft.com/office/drawing/2014/main" id="{614F4E20-F682-20BC-CEDD-F9704CBCE9A0}"/>
              </a:ext>
              <a:ext uri="{C183D7F6-B498-43B3-948B-1728B52AA6E4}">
                <adec:decorative xmlns:adec="http://schemas.microsoft.com/office/drawing/2017/decorative" val="1"/>
              </a:ext>
            </a:extLst>
          </p:cNvPr>
          <p:cNvSpPr/>
          <p:nvPr/>
        </p:nvSpPr>
        <p:spPr>
          <a:xfrm>
            <a:off x="1094864" y="2574758"/>
            <a:ext cx="2033337" cy="1540042"/>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D10287F-4A8E-6334-0A27-66115EF16611}"/>
              </a:ext>
              <a:ext uri="{C183D7F6-B498-43B3-948B-1728B52AA6E4}">
                <adec:decorative xmlns:adec="http://schemas.microsoft.com/office/drawing/2017/decorative" val="1"/>
              </a:ext>
            </a:extLst>
          </p:cNvPr>
          <p:cNvSpPr/>
          <p:nvPr/>
        </p:nvSpPr>
        <p:spPr>
          <a:xfrm>
            <a:off x="8410259" y="502723"/>
            <a:ext cx="2694880" cy="1819371"/>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Teacher Reflection form">
            <a:extLst>
              <a:ext uri="{FF2B5EF4-FFF2-40B4-BE49-F238E27FC236}">
                <a16:creationId xmlns:a16="http://schemas.microsoft.com/office/drawing/2014/main" id="{EEFCEB27-F8CB-6812-A317-974ED324FE77}"/>
              </a:ext>
            </a:extLst>
          </p:cNvPr>
          <p:cNvPicPr>
            <a:picLocks noChangeAspect="1"/>
          </p:cNvPicPr>
          <p:nvPr/>
        </p:nvPicPr>
        <p:blipFill>
          <a:blip r:embed="rId3"/>
          <a:stretch>
            <a:fillRect/>
          </a:stretch>
        </p:blipFill>
        <p:spPr>
          <a:xfrm>
            <a:off x="1155023" y="4335556"/>
            <a:ext cx="9926052" cy="2420731"/>
          </a:xfrm>
          <a:prstGeom prst="rect">
            <a:avLst/>
          </a:prstGeom>
          <a:ln>
            <a:noFill/>
          </a:ln>
          <a:effectLst/>
        </p:spPr>
      </p:pic>
      <p:sp>
        <p:nvSpPr>
          <p:cNvPr id="4" name="TextBox 3">
            <a:extLst>
              <a:ext uri="{FF2B5EF4-FFF2-40B4-BE49-F238E27FC236}">
                <a16:creationId xmlns:a16="http://schemas.microsoft.com/office/drawing/2014/main" id="{CE1B9D07-790B-3BB6-D566-CBC274150597}"/>
              </a:ext>
              <a:ext uri="{C183D7F6-B498-43B3-948B-1728B52AA6E4}">
                <adec:decorative xmlns:adec="http://schemas.microsoft.com/office/drawing/2017/decorative" val="1"/>
              </a:ext>
            </a:extLst>
          </p:cNvPr>
          <p:cNvSpPr txBox="1"/>
          <p:nvPr/>
        </p:nvSpPr>
        <p:spPr>
          <a:xfrm>
            <a:off x="878297" y="6593199"/>
            <a:ext cx="6706559" cy="233975"/>
          </a:xfrm>
          <a:prstGeom prst="rect">
            <a:avLst/>
          </a:prstGeom>
          <a:noFill/>
        </p:spPr>
        <p:txBody>
          <a:bodyPr wrap="square">
            <a:spAutoFit/>
          </a:bodyPr>
          <a:lstStyle/>
          <a:p>
            <a:pPr algn="l" rtl="0" fontAlgn="base">
              <a:lnSpc>
                <a:spcPts val="1150"/>
              </a:lnSpc>
              <a:buNone/>
            </a:pPr>
            <a:r>
              <a:rPr lang="en-US" sz="900" b="0" i="0" u="none" strike="noStrike">
                <a:solidFill>
                  <a:srgbClr val="808080"/>
                </a:solidFill>
                <a:effectLst/>
              </a:rPr>
              <a:t>Citation. Oakes, W. P., Lane, K. L., Lane, K. S., &amp; Buckman, M. M. (2019). </a:t>
            </a:r>
            <a:r>
              <a:rPr lang="en-US" sz="900" b="0" i="1" u="none" strike="noStrike">
                <a:solidFill>
                  <a:srgbClr val="808080"/>
                </a:solidFill>
                <a:effectLst/>
              </a:rPr>
              <a:t>Ci3T integrated lessons plan template</a:t>
            </a:r>
            <a:r>
              <a:rPr lang="en-US" sz="900" b="0" i="0" u="none" strike="noStrike">
                <a:solidFill>
                  <a:srgbClr val="808080"/>
                </a:solidFill>
                <a:effectLst/>
              </a:rPr>
              <a:t>. www.ci3t.org.</a:t>
            </a:r>
            <a:r>
              <a:rPr lang="en-US" sz="900" b="0" i="0">
                <a:effectLst/>
              </a:rPr>
              <a:t>​</a:t>
            </a:r>
          </a:p>
        </p:txBody>
      </p:sp>
    </p:spTree>
    <p:extLst>
      <p:ext uri="{BB962C8B-B14F-4D97-AF65-F5344CB8AC3E}">
        <p14:creationId xmlns:p14="http://schemas.microsoft.com/office/powerpoint/2010/main" val="2023484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C6146-0862-12E0-E1B5-5DAC28B792BA}"/>
              </a:ext>
            </a:extLst>
          </p:cNvPr>
          <p:cNvSpPr>
            <a:spLocks noGrp="1"/>
          </p:cNvSpPr>
          <p:nvPr>
            <p:ph type="title"/>
          </p:nvPr>
        </p:nvSpPr>
        <p:spPr/>
        <p:txBody>
          <a:bodyPr/>
          <a:lstStyle/>
          <a:p>
            <a:r>
              <a:rPr lang="en-US"/>
              <a:t>Integrated Lesson Plan: An Illustration</a:t>
            </a:r>
          </a:p>
        </p:txBody>
      </p:sp>
      <p:pic>
        <p:nvPicPr>
          <p:cNvPr id="4" name="Online Media 3" title="Working Together: Listening, Asking, Sharing, Compromising">
            <a:hlinkClick r:id="" action="ppaction://media"/>
            <a:extLst>
              <a:ext uri="{FF2B5EF4-FFF2-40B4-BE49-F238E27FC236}">
                <a16:creationId xmlns:a16="http://schemas.microsoft.com/office/drawing/2014/main" id="{E8D2D5CD-4894-E4C5-D37B-78B0315D169D}"/>
              </a:ext>
            </a:extLst>
          </p:cNvPr>
          <p:cNvPicPr>
            <a:picLocks noGrp="1" noRot="1" noChangeAspect="1"/>
          </p:cNvPicPr>
          <p:nvPr>
            <p:ph idx="1"/>
            <a:videoFile r:link="rId1"/>
          </p:nvPr>
        </p:nvPicPr>
        <p:blipFill>
          <a:blip r:embed="rId4"/>
          <a:stretch>
            <a:fillRect/>
          </a:stretch>
        </p:blipFill>
        <p:spPr>
          <a:xfrm>
            <a:off x="1647930" y="1602166"/>
            <a:ext cx="8662674" cy="4890709"/>
          </a:xfrm>
          <a:prstGeom prst="rect">
            <a:avLst/>
          </a:prstGeom>
        </p:spPr>
      </p:pic>
    </p:spTree>
    <p:extLst>
      <p:ext uri="{BB962C8B-B14F-4D97-AF65-F5344CB8AC3E}">
        <p14:creationId xmlns:p14="http://schemas.microsoft.com/office/powerpoint/2010/main" val="339903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306F3-56BB-2C20-3A7D-30B6B9837535}"/>
              </a:ext>
            </a:extLst>
          </p:cNvPr>
          <p:cNvSpPr>
            <a:spLocks noGrp="1"/>
          </p:cNvSpPr>
          <p:nvPr>
            <p:ph type="title"/>
          </p:nvPr>
        </p:nvSpPr>
        <p:spPr/>
        <p:txBody>
          <a:bodyPr/>
          <a:lstStyle/>
          <a:p>
            <a:r>
              <a:rPr lang="en-US"/>
              <a:t>Let’s Chat!</a:t>
            </a:r>
          </a:p>
        </p:txBody>
      </p:sp>
      <p:sp>
        <p:nvSpPr>
          <p:cNvPr id="3" name="Content Placeholder 2">
            <a:extLst>
              <a:ext uri="{FF2B5EF4-FFF2-40B4-BE49-F238E27FC236}">
                <a16:creationId xmlns:a16="http://schemas.microsoft.com/office/drawing/2014/main" id="{439B3C60-69CB-F3F9-798B-625E84340BDC}"/>
              </a:ext>
            </a:extLst>
          </p:cNvPr>
          <p:cNvSpPr>
            <a:spLocks noGrp="1"/>
          </p:cNvSpPr>
          <p:nvPr>
            <p:ph sz="half" idx="1"/>
          </p:nvPr>
        </p:nvSpPr>
        <p:spPr>
          <a:xfrm>
            <a:off x="838199" y="1825625"/>
            <a:ext cx="5491939" cy="4351338"/>
          </a:xfrm>
        </p:spPr>
        <p:txBody>
          <a:bodyPr>
            <a:normAutofit/>
          </a:bodyPr>
          <a:lstStyle/>
          <a:p>
            <a:pPr marL="0" indent="0">
              <a:buNone/>
            </a:pPr>
            <a:r>
              <a:rPr lang="en-US"/>
              <a:t>What other social skills or behavioral objectives might be appropriate for this lesson?</a:t>
            </a:r>
          </a:p>
          <a:p>
            <a:pPr marL="0" indent="0">
              <a:buNone/>
            </a:pPr>
            <a:endParaRPr lang="en-US"/>
          </a:p>
          <a:p>
            <a:pPr marL="0" indent="0">
              <a:buNone/>
            </a:pPr>
            <a:r>
              <a:rPr lang="en-US"/>
              <a:t>What other opportunities exist to integrate low-intensity teacher-delivered strategies into this lesson?</a:t>
            </a:r>
          </a:p>
        </p:txBody>
      </p:sp>
      <p:pic>
        <p:nvPicPr>
          <p:cNvPr id="11" name="Content Placeholder 10" descr="A screenshot of a chat&#10;&#10;Description automatically generated">
            <a:extLst>
              <a:ext uri="{FF2B5EF4-FFF2-40B4-BE49-F238E27FC236}">
                <a16:creationId xmlns:a16="http://schemas.microsoft.com/office/drawing/2014/main" id="{FE3A79D8-4B4F-813E-DE0C-19DFF7FEC343}"/>
              </a:ext>
            </a:extLst>
          </p:cNvPr>
          <p:cNvPicPr>
            <a:picLocks noGrp="1" noChangeAspect="1"/>
          </p:cNvPicPr>
          <p:nvPr>
            <p:ph sz="half" idx="2"/>
          </p:nvPr>
        </p:nvPicPr>
        <p:blipFill>
          <a:blip r:embed="rId2"/>
          <a:stretch>
            <a:fillRect/>
          </a:stretch>
        </p:blipFill>
        <p:spPr>
          <a:xfrm>
            <a:off x="6553325" y="1825625"/>
            <a:ext cx="3345666" cy="3605019"/>
          </a:xfrm>
          <a:ln>
            <a:solidFill>
              <a:schemeClr val="tx1"/>
            </a:solidFill>
          </a:ln>
        </p:spPr>
      </p:pic>
      <p:grpSp>
        <p:nvGrpSpPr>
          <p:cNvPr id="17" name="Group 16">
            <a:extLst>
              <a:ext uri="{FF2B5EF4-FFF2-40B4-BE49-F238E27FC236}">
                <a16:creationId xmlns:a16="http://schemas.microsoft.com/office/drawing/2014/main" id="{3D434F94-0250-8A22-234B-71EB74CE89CA}"/>
              </a:ext>
            </a:extLst>
          </p:cNvPr>
          <p:cNvGrpSpPr/>
          <p:nvPr/>
        </p:nvGrpSpPr>
        <p:grpSpPr>
          <a:xfrm>
            <a:off x="10022930" y="3831566"/>
            <a:ext cx="1561171" cy="2129883"/>
            <a:chOff x="10326029" y="3813717"/>
            <a:chExt cx="1561171" cy="2129883"/>
          </a:xfrm>
        </p:grpSpPr>
        <p:pic>
          <p:nvPicPr>
            <p:cNvPr id="7" name="Graphic 6" descr="Keyboard outline">
              <a:extLst>
                <a:ext uri="{FF2B5EF4-FFF2-40B4-BE49-F238E27FC236}">
                  <a16:creationId xmlns:a16="http://schemas.microsoft.com/office/drawing/2014/main" id="{A98560FE-81F1-5A7A-FC29-A61552B3A2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95666" y="4830077"/>
              <a:ext cx="1060895" cy="1060895"/>
            </a:xfrm>
            <a:prstGeom prst="rect">
              <a:avLst/>
            </a:prstGeom>
          </p:spPr>
        </p:pic>
        <p:pic>
          <p:nvPicPr>
            <p:cNvPr id="14" name="Graphic 13" descr="Computer outline">
              <a:extLst>
                <a:ext uri="{FF2B5EF4-FFF2-40B4-BE49-F238E27FC236}">
                  <a16:creationId xmlns:a16="http://schemas.microsoft.com/office/drawing/2014/main" id="{F85607F6-0F22-7C36-B0BC-9624B74DF9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9583" y="3887462"/>
              <a:ext cx="1473063" cy="1473063"/>
            </a:xfrm>
            <a:prstGeom prst="rect">
              <a:avLst/>
            </a:prstGeom>
          </p:spPr>
        </p:pic>
        <p:sp>
          <p:nvSpPr>
            <p:cNvPr id="16" name="Rectangle 15">
              <a:extLst>
                <a:ext uri="{FF2B5EF4-FFF2-40B4-BE49-F238E27FC236}">
                  <a16:creationId xmlns:a16="http://schemas.microsoft.com/office/drawing/2014/main" id="{C835BD43-5B1C-2376-617A-C9138E114EFA}"/>
                </a:ext>
              </a:extLst>
            </p:cNvPr>
            <p:cNvSpPr/>
            <p:nvPr/>
          </p:nvSpPr>
          <p:spPr>
            <a:xfrm>
              <a:off x="10326029" y="3813717"/>
              <a:ext cx="1561171" cy="21298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270245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D11668C-697D-4C8F-D134-14F5C14AE58B}"/>
              </a:ext>
            </a:extLst>
          </p:cNvPr>
          <p:cNvSpPr>
            <a:spLocks noGrp="1"/>
          </p:cNvSpPr>
          <p:nvPr>
            <p:ph type="title"/>
          </p:nvPr>
        </p:nvSpPr>
        <p:spPr/>
        <p:txBody>
          <a:bodyPr/>
          <a:lstStyle/>
          <a:p>
            <a:r>
              <a:rPr lang="en-US"/>
              <a:t>Module Connection</a:t>
            </a:r>
          </a:p>
        </p:txBody>
      </p:sp>
      <p:pic>
        <p:nvPicPr>
          <p:cNvPr id="1026" name="Picture 1" descr="Embedding and Integrating Ci3T Domains Into Daily Instruction module cover">
            <a:extLst>
              <a:ext uri="{FF2B5EF4-FFF2-40B4-BE49-F238E27FC236}">
                <a16:creationId xmlns:a16="http://schemas.microsoft.com/office/drawing/2014/main" id="{04FE7E35-DF58-3A68-0348-AE9AA5EDD1F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838200" y="1861720"/>
            <a:ext cx="2680558" cy="41880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ntegrated lesson plan template">
            <a:extLst>
              <a:ext uri="{FF2B5EF4-FFF2-40B4-BE49-F238E27FC236}">
                <a16:creationId xmlns:a16="http://schemas.microsoft.com/office/drawing/2014/main" id="{843924C5-4B6D-110A-3A81-1B98017640D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706761" y="2569611"/>
            <a:ext cx="3982065" cy="2695214"/>
          </a:xfrm>
          <a:prstGeom prst="rect">
            <a:avLst/>
          </a:prstGeom>
          <a:ln>
            <a:solidFill>
              <a:schemeClr val="tx1"/>
            </a:solidFill>
          </a:ln>
        </p:spPr>
      </p:pic>
      <p:grpSp>
        <p:nvGrpSpPr>
          <p:cNvPr id="3" name="Image" descr="Screenshot of three Ci3T YouTube videos about an integrated approach&#10;">
            <a:extLst>
              <a:ext uri="{FF2B5EF4-FFF2-40B4-BE49-F238E27FC236}">
                <a16:creationId xmlns:a16="http://schemas.microsoft.com/office/drawing/2014/main" id="{3237D6BD-0811-D1EB-CDC4-2F3AF68AABD2}"/>
              </a:ext>
            </a:extLst>
          </p:cNvPr>
          <p:cNvGrpSpPr/>
          <p:nvPr/>
        </p:nvGrpSpPr>
        <p:grpSpPr>
          <a:xfrm>
            <a:off x="7856374" y="1879960"/>
            <a:ext cx="4169832" cy="3890512"/>
            <a:chOff x="7856374" y="1879960"/>
            <a:chExt cx="4169832" cy="3890512"/>
          </a:xfrm>
        </p:grpSpPr>
        <p:pic>
          <p:nvPicPr>
            <p:cNvPr id="6" name="Picture 3" descr="A screenshot of a video game&#10;&#10;Description automatically generated">
              <a:extLst>
                <a:ext uri="{FF2B5EF4-FFF2-40B4-BE49-F238E27FC236}">
                  <a16:creationId xmlns:a16="http://schemas.microsoft.com/office/drawing/2014/main" id="{7CD1A545-E85C-93C7-7500-1B7610A3820D}"/>
                </a:ext>
              </a:extLst>
            </p:cNvPr>
            <p:cNvPicPr>
              <a:picLocks noChangeAspect="1"/>
            </p:cNvPicPr>
            <p:nvPr/>
          </p:nvPicPr>
          <p:blipFill>
            <a:blip r:embed="rId5"/>
            <a:stretch>
              <a:fillRect/>
            </a:stretch>
          </p:blipFill>
          <p:spPr>
            <a:xfrm>
              <a:off x="7856374" y="1879960"/>
              <a:ext cx="3365079" cy="1904762"/>
            </a:xfrm>
            <a:prstGeom prst="rect">
              <a:avLst/>
            </a:prstGeom>
            <a:ln>
              <a:solidFill>
                <a:schemeClr val="tx1"/>
              </a:solidFill>
            </a:ln>
          </p:spPr>
        </p:pic>
        <p:pic>
          <p:nvPicPr>
            <p:cNvPr id="8" name="Picture 2" descr="A person in a tie&#10;&#10;Description automatically generated">
              <a:extLst>
                <a:ext uri="{FF2B5EF4-FFF2-40B4-BE49-F238E27FC236}">
                  <a16:creationId xmlns:a16="http://schemas.microsoft.com/office/drawing/2014/main" id="{E79705F1-8098-D929-BF2C-112C0F55130F}"/>
                </a:ext>
              </a:extLst>
            </p:cNvPr>
            <p:cNvPicPr>
              <a:picLocks noChangeAspect="1"/>
            </p:cNvPicPr>
            <p:nvPr/>
          </p:nvPicPr>
          <p:blipFill>
            <a:blip r:embed="rId6"/>
            <a:stretch>
              <a:fillRect/>
            </a:stretch>
          </p:blipFill>
          <p:spPr>
            <a:xfrm>
              <a:off x="8246052" y="2724057"/>
              <a:ext cx="3390476" cy="1904762"/>
            </a:xfrm>
            <a:prstGeom prst="rect">
              <a:avLst/>
            </a:prstGeom>
            <a:ln>
              <a:solidFill>
                <a:schemeClr val="tx1"/>
              </a:solidFill>
            </a:ln>
          </p:spPr>
        </p:pic>
        <p:pic>
          <p:nvPicPr>
            <p:cNvPr id="4" name="Picture 1" descr="A person standing next to a person&#10;&#10;Description automatically generated">
              <a:extLst>
                <a:ext uri="{FF2B5EF4-FFF2-40B4-BE49-F238E27FC236}">
                  <a16:creationId xmlns:a16="http://schemas.microsoft.com/office/drawing/2014/main" id="{C24A83A1-E8EA-5057-693D-77A2BBC03941}"/>
                </a:ext>
              </a:extLst>
            </p:cNvPr>
            <p:cNvPicPr>
              <a:picLocks noChangeAspect="1"/>
            </p:cNvPicPr>
            <p:nvPr/>
          </p:nvPicPr>
          <p:blipFill>
            <a:blip r:embed="rId7"/>
            <a:stretch>
              <a:fillRect/>
            </a:stretch>
          </p:blipFill>
          <p:spPr>
            <a:xfrm>
              <a:off x="8623032" y="3865710"/>
              <a:ext cx="3403174" cy="1904762"/>
            </a:xfrm>
            <a:prstGeom prst="rect">
              <a:avLst/>
            </a:prstGeom>
            <a:ln>
              <a:solidFill>
                <a:schemeClr val="tx1"/>
              </a:solidFill>
            </a:ln>
          </p:spPr>
        </p:pic>
      </p:grpSp>
      <p:sp>
        <p:nvSpPr>
          <p:cNvPr id="12" name="TextBox">
            <a:extLst>
              <a:ext uri="{FF2B5EF4-FFF2-40B4-BE49-F238E27FC236}">
                <a16:creationId xmlns:a16="http://schemas.microsoft.com/office/drawing/2014/main" id="{D6E8DBDE-9B0D-42AF-A265-204E9CE36545}"/>
              </a:ext>
              <a:ext uri="{C183D7F6-B498-43B3-948B-1728B52AA6E4}">
                <adec:decorative xmlns:adec="http://schemas.microsoft.com/office/drawing/2017/decorative" val="1"/>
              </a:ext>
            </a:extLst>
          </p:cNvPr>
          <p:cNvSpPr txBox="1"/>
          <p:nvPr/>
        </p:nvSpPr>
        <p:spPr>
          <a:xfrm>
            <a:off x="0" y="6449683"/>
            <a:ext cx="11902382" cy="408317"/>
          </a:xfrm>
          <a:prstGeom prst="rect">
            <a:avLst/>
          </a:prstGeom>
          <a:noFill/>
        </p:spPr>
        <p:txBody>
          <a:bodyPr wrap="square">
            <a:spAutoFit/>
          </a:bodyPr>
          <a:lstStyle/>
          <a:p>
            <a:pPr algn="l" rtl="0" fontAlgn="base">
              <a:lnSpc>
                <a:spcPts val="1150"/>
              </a:lnSpc>
              <a:buNone/>
            </a:pPr>
            <a:r>
              <a:rPr lang="en-US" sz="1050" b="0" i="0" u="none" strike="noStrike">
                <a:solidFill>
                  <a:srgbClr val="808080"/>
                </a:solidFill>
                <a:effectLst/>
              </a:rPr>
              <a:t>Citation. Oakes, W. P., Lane, K. L., Lane, K. S., &amp; Buckman, M. M. (2019). </a:t>
            </a:r>
            <a:r>
              <a:rPr lang="en-US" sz="1050" b="0" i="1" u="none" strike="noStrike">
                <a:solidFill>
                  <a:srgbClr val="808080"/>
                </a:solidFill>
                <a:effectLst/>
              </a:rPr>
              <a:t>Ci3T integrated lessons plan template</a:t>
            </a:r>
            <a:r>
              <a:rPr lang="en-US" sz="1050" b="0" i="0" u="none" strike="noStrike">
                <a:solidFill>
                  <a:srgbClr val="808080"/>
                </a:solidFill>
                <a:effectLst/>
              </a:rPr>
              <a:t>. www.ci3t.org.</a:t>
            </a:r>
            <a:r>
              <a:rPr lang="en-US" sz="1050" b="0" i="0">
                <a:effectLst/>
              </a:rPr>
              <a:t>​</a:t>
            </a:r>
          </a:p>
          <a:p>
            <a:pPr algn="l" rtl="0" fontAlgn="base">
              <a:lnSpc>
                <a:spcPts val="1150"/>
              </a:lnSpc>
            </a:pPr>
            <a:r>
              <a:rPr lang="en-US" sz="1050" b="0" i="0" u="none" strike="noStrike">
                <a:solidFill>
                  <a:srgbClr val="808080"/>
                </a:solidFill>
                <a:effectLst/>
              </a:rPr>
              <a:t>Completed examples available in:</a:t>
            </a:r>
            <a:r>
              <a:rPr lang="en-US" sz="1600" b="0" i="0" u="none" strike="noStrike">
                <a:solidFill>
                  <a:srgbClr val="000000"/>
                </a:solidFill>
                <a:effectLst/>
              </a:rPr>
              <a:t> </a:t>
            </a:r>
            <a:r>
              <a:rPr lang="en-US" sz="1050" b="0" i="0" u="none" strike="noStrike">
                <a:solidFill>
                  <a:srgbClr val="808080"/>
                </a:solidFill>
                <a:effectLst/>
              </a:rPr>
              <a:t>Ci3T Project ENHANCE Research Team. (2022, July). </a:t>
            </a:r>
            <a:r>
              <a:rPr lang="en-US" sz="1050" b="0" i="1" u="none" strike="noStrike">
                <a:solidFill>
                  <a:srgbClr val="808080"/>
                </a:solidFill>
                <a:effectLst/>
              </a:rPr>
              <a:t>Embedding and integrating Ci3T domains into daily instruction</a:t>
            </a:r>
            <a:r>
              <a:rPr lang="en-US" sz="1050" b="0" i="0" u="none" strike="noStrike">
                <a:solidFill>
                  <a:srgbClr val="808080"/>
                </a:solidFill>
                <a:effectLst/>
              </a:rPr>
              <a:t>. Author. </a:t>
            </a:r>
            <a:r>
              <a:rPr lang="en-US" sz="1050" b="0" i="0" u="sng" strike="noStrike">
                <a:solidFill>
                  <a:srgbClr val="283375"/>
                </a:solidFill>
                <a:effectLst/>
                <a:hlinkClick r:id="rId8"/>
              </a:rPr>
              <a:t>https://doi.org/10.17161/ci3t.42880</a:t>
            </a:r>
            <a:r>
              <a:rPr lang="en-US" sz="1050" b="0" i="0" u="none" strike="noStrike">
                <a:solidFill>
                  <a:srgbClr val="808080"/>
                </a:solidFill>
                <a:effectLst/>
              </a:rPr>
              <a:t> </a:t>
            </a:r>
            <a:endParaRPr lang="en-US" sz="1050" b="0" i="0">
              <a:effectLst/>
            </a:endParaRPr>
          </a:p>
        </p:txBody>
      </p:sp>
    </p:spTree>
    <p:extLst>
      <p:ext uri="{BB962C8B-B14F-4D97-AF65-F5344CB8AC3E}">
        <p14:creationId xmlns:p14="http://schemas.microsoft.com/office/powerpoint/2010/main" val="42745741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4F38A-1D1E-DCF6-7633-B84624AB2D2A}"/>
              </a:ext>
            </a:extLst>
          </p:cNvPr>
          <p:cNvSpPr>
            <a:spLocks noGrp="1"/>
          </p:cNvSpPr>
          <p:nvPr>
            <p:ph type="title"/>
          </p:nvPr>
        </p:nvSpPr>
        <p:spPr/>
        <p:txBody>
          <a:bodyPr/>
          <a:lstStyle/>
          <a:p>
            <a:r>
              <a:rPr lang="en-US"/>
              <a:t>Embedding Low-Intensity Strategies in Daily instruction</a:t>
            </a:r>
          </a:p>
        </p:txBody>
      </p:sp>
      <p:pic>
        <p:nvPicPr>
          <p:cNvPr id="4" name="Online Media 3" title="Embedding Low Intensity Supports in Daily Instruction">
            <a:hlinkClick r:id="" action="ppaction://media"/>
            <a:extLst>
              <a:ext uri="{FF2B5EF4-FFF2-40B4-BE49-F238E27FC236}">
                <a16:creationId xmlns:a16="http://schemas.microsoft.com/office/drawing/2014/main" id="{FF91211D-C020-6F42-50E5-DDD4E3FB18F8}"/>
              </a:ext>
            </a:extLst>
          </p:cNvPr>
          <p:cNvPicPr>
            <a:picLocks noGrp="1" noRot="1" noChangeAspect="1"/>
          </p:cNvPicPr>
          <p:nvPr>
            <p:ph idx="1"/>
            <a:videoFile r:link="rId1"/>
          </p:nvPr>
        </p:nvPicPr>
        <p:blipFill>
          <a:blip r:embed="rId4"/>
          <a:stretch>
            <a:fillRect/>
          </a:stretch>
        </p:blipFill>
        <p:spPr>
          <a:xfrm>
            <a:off x="332929" y="347195"/>
            <a:ext cx="10853784" cy="6127750"/>
          </a:xfrm>
          <a:prstGeom prst="rect">
            <a:avLst/>
          </a:prstGeom>
        </p:spPr>
      </p:pic>
      <p:pic>
        <p:nvPicPr>
          <p:cNvPr id="3" name="Picture 2" descr="A child and child sticking their tongue out&#10;&#10;Description automatically generated">
            <a:extLst>
              <a:ext uri="{FF2B5EF4-FFF2-40B4-BE49-F238E27FC236}">
                <a16:creationId xmlns:a16="http://schemas.microsoft.com/office/drawing/2014/main" id="{C0915A5B-058A-1A56-F3EE-A3AF4D5E8C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380452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533AD-4675-5233-32AE-C1464DECC8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64FD4C-3969-4938-A14C-1855EB6AE0B2}"/>
              </a:ext>
            </a:extLst>
          </p:cNvPr>
          <p:cNvSpPr>
            <a:spLocks noGrp="1"/>
          </p:cNvSpPr>
          <p:nvPr>
            <p:ph type="title"/>
          </p:nvPr>
        </p:nvSpPr>
        <p:spPr/>
        <p:txBody>
          <a:bodyPr/>
          <a:lstStyle/>
          <a:p>
            <a:r>
              <a:rPr lang="en-US"/>
              <a:t>Module Connection!</a:t>
            </a:r>
          </a:p>
        </p:txBody>
      </p:sp>
      <p:pic>
        <p:nvPicPr>
          <p:cNvPr id="5" name="Picture 4">
            <a:extLst>
              <a:ext uri="{FF2B5EF4-FFF2-40B4-BE49-F238E27FC236}">
                <a16:creationId xmlns:a16="http://schemas.microsoft.com/office/drawing/2014/main" id="{38FBA01B-C93B-DF65-2EB6-A5855E8DAEB3}"/>
              </a:ext>
            </a:extLst>
          </p:cNvPr>
          <p:cNvPicPr>
            <a:picLocks noChangeAspect="1"/>
          </p:cNvPicPr>
          <p:nvPr/>
        </p:nvPicPr>
        <p:blipFill>
          <a:blip r:embed="rId3"/>
          <a:stretch>
            <a:fillRect/>
          </a:stretch>
        </p:blipFill>
        <p:spPr>
          <a:xfrm>
            <a:off x="1162599" y="1690688"/>
            <a:ext cx="6237483" cy="4459962"/>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A child and child sticking their tongue out&#10;&#10;Description automatically generated">
            <a:extLst>
              <a:ext uri="{FF2B5EF4-FFF2-40B4-BE49-F238E27FC236}">
                <a16:creationId xmlns:a16="http://schemas.microsoft.com/office/drawing/2014/main" id="{F749B43C-4762-A9E0-91F3-92D85C0629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50297" y="1690688"/>
            <a:ext cx="2805113" cy="4382989"/>
          </a:xfrm>
          <a:prstGeom prst="rect">
            <a:avLst/>
          </a:prstGeom>
        </p:spPr>
      </p:pic>
      <p:pic>
        <p:nvPicPr>
          <p:cNvPr id="7" name="Content Placeholder 4" descr="A person and a child in a classroom&#10;&#10;Description automatically generated">
            <a:extLst>
              <a:ext uri="{FF2B5EF4-FFF2-40B4-BE49-F238E27FC236}">
                <a16:creationId xmlns:a16="http://schemas.microsoft.com/office/drawing/2014/main" id="{3B271401-1B7A-F58C-D1D4-E01119177588}"/>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6030453" y="2219230"/>
            <a:ext cx="1178740" cy="1841782"/>
          </a:xfrm>
        </p:spPr>
      </p:pic>
    </p:spTree>
    <p:extLst>
      <p:ext uri="{BB962C8B-B14F-4D97-AF65-F5344CB8AC3E}">
        <p14:creationId xmlns:p14="http://schemas.microsoft.com/office/powerpoint/2010/main" val="3245023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8C230-BA51-950C-B611-EC2E0DC3423F}"/>
              </a:ext>
            </a:extLst>
          </p:cNvPr>
          <p:cNvSpPr>
            <a:spLocks noGrp="1"/>
          </p:cNvSpPr>
          <p:nvPr>
            <p:ph type="title"/>
          </p:nvPr>
        </p:nvSpPr>
        <p:spPr/>
        <p:txBody>
          <a:bodyPr>
            <a:normAutofit/>
          </a:bodyPr>
          <a:lstStyle/>
          <a:p>
            <a:r>
              <a:rPr lang="en-US"/>
              <a:t>Module Connection!</a:t>
            </a:r>
            <a:br>
              <a:rPr lang="en-US"/>
            </a:br>
            <a:r>
              <a:rPr lang="en-US" sz="4400">
                <a:solidFill>
                  <a:schemeClr val="accent5"/>
                </a:solidFill>
              </a:rPr>
              <a:t>Instructional Feedback</a:t>
            </a:r>
            <a:endParaRPr lang="en-US"/>
          </a:p>
        </p:txBody>
      </p:sp>
      <p:pic>
        <p:nvPicPr>
          <p:cNvPr id="5" name="Content Placeholder 4" descr="A person and a child in a classroom&#10;&#10;Description automatically generated">
            <a:extLst>
              <a:ext uri="{FF2B5EF4-FFF2-40B4-BE49-F238E27FC236}">
                <a16:creationId xmlns:a16="http://schemas.microsoft.com/office/drawing/2014/main" id="{F6BA787A-ED71-4584-2F16-B264BBF9E07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858758" y="1936941"/>
            <a:ext cx="2407919" cy="3762375"/>
          </a:xfrm>
        </p:spPr>
      </p:pic>
      <p:pic>
        <p:nvPicPr>
          <p:cNvPr id="7" name="Picture 6">
            <a:extLst>
              <a:ext uri="{FF2B5EF4-FFF2-40B4-BE49-F238E27FC236}">
                <a16:creationId xmlns:a16="http://schemas.microsoft.com/office/drawing/2014/main" id="{5E668FD7-F74E-E2DA-2766-591A7900B4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8578" y="1936941"/>
            <a:ext cx="3186753" cy="1805609"/>
          </a:xfrm>
          <a:prstGeom prst="rect">
            <a:avLst/>
          </a:prstGeom>
        </p:spPr>
      </p:pic>
      <p:pic>
        <p:nvPicPr>
          <p:cNvPr id="9" name="Picture 8" descr="A screenshot of a web page&#10;&#10;Description automatically generated">
            <a:extLst>
              <a:ext uri="{FF2B5EF4-FFF2-40B4-BE49-F238E27FC236}">
                <a16:creationId xmlns:a16="http://schemas.microsoft.com/office/drawing/2014/main" id="{51FB83C7-E16A-E061-5E68-815DD89330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3234" y="3988802"/>
            <a:ext cx="1858458" cy="2405771"/>
          </a:xfrm>
          <a:prstGeom prst="rect">
            <a:avLst/>
          </a:prstGeom>
        </p:spPr>
      </p:pic>
      <p:pic>
        <p:nvPicPr>
          <p:cNvPr id="11" name="Picture 10" descr="A page of a document&#10;&#10;Description automatically generated with medium confidence">
            <a:extLst>
              <a:ext uri="{FF2B5EF4-FFF2-40B4-BE49-F238E27FC236}">
                <a16:creationId xmlns:a16="http://schemas.microsoft.com/office/drawing/2014/main" id="{36CD557E-05B5-EBB1-95D4-95E6BEAE4B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92649" y="3987783"/>
            <a:ext cx="1283078" cy="2405771"/>
          </a:xfrm>
          <a:prstGeom prst="rect">
            <a:avLst/>
          </a:prstGeom>
        </p:spPr>
      </p:pic>
      <p:pic>
        <p:nvPicPr>
          <p:cNvPr id="13" name="Picture 12">
            <a:extLst>
              <a:ext uri="{FF2B5EF4-FFF2-40B4-BE49-F238E27FC236}">
                <a16:creationId xmlns:a16="http://schemas.microsoft.com/office/drawing/2014/main" id="{AC5B0A3D-F0E7-6336-8B7A-92D91C73C4C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61235" y="1936941"/>
            <a:ext cx="3197922" cy="1854009"/>
          </a:xfrm>
          <a:prstGeom prst="rect">
            <a:avLst/>
          </a:prstGeom>
        </p:spPr>
      </p:pic>
      <p:pic>
        <p:nvPicPr>
          <p:cNvPr id="15" name="Picture 14" descr="A screen shot of a poster&#10;&#10;Description automatically generated">
            <a:extLst>
              <a:ext uri="{FF2B5EF4-FFF2-40B4-BE49-F238E27FC236}">
                <a16:creationId xmlns:a16="http://schemas.microsoft.com/office/drawing/2014/main" id="{439ADF71-8252-B0E7-F4DC-5E9F8C0B6BF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88014" y="3988802"/>
            <a:ext cx="1858457" cy="2405771"/>
          </a:xfrm>
          <a:prstGeom prst="rect">
            <a:avLst/>
          </a:prstGeom>
        </p:spPr>
      </p:pic>
      <p:pic>
        <p:nvPicPr>
          <p:cNvPr id="17" name="Picture 16" descr="A white sheet with black text&#10;&#10;Description automatically generated with medium confidence">
            <a:extLst>
              <a:ext uri="{FF2B5EF4-FFF2-40B4-BE49-F238E27FC236}">
                <a16:creationId xmlns:a16="http://schemas.microsoft.com/office/drawing/2014/main" id="{B616550C-F855-6EFF-EDB0-D6FC449E6EC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49050" y="4096752"/>
            <a:ext cx="2831312" cy="2187832"/>
          </a:xfrm>
          <a:prstGeom prst="rect">
            <a:avLst/>
          </a:prstGeom>
          <a:ln>
            <a:solidFill>
              <a:schemeClr val="tx1"/>
            </a:solidFill>
          </a:ln>
        </p:spPr>
      </p:pic>
    </p:spTree>
    <p:extLst>
      <p:ext uri="{BB962C8B-B14F-4D97-AF65-F5344CB8AC3E}">
        <p14:creationId xmlns:p14="http://schemas.microsoft.com/office/powerpoint/2010/main" val="2378794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Picture 7" descr="A screenshot of a computer&#10;&#10;AI-generated content may be incorrect.">
            <a:extLst>
              <a:ext uri="{FF2B5EF4-FFF2-40B4-BE49-F238E27FC236}">
                <a16:creationId xmlns:a16="http://schemas.microsoft.com/office/drawing/2014/main" id="{F99E6D90-5CDA-E27B-3948-D29DCE49685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52527" y="1517889"/>
            <a:ext cx="8705850" cy="6208717"/>
          </a:xfrm>
          <a:prstGeom prst="rect">
            <a:avLst/>
          </a:prstGeom>
          <a:ln>
            <a:solidFill>
              <a:schemeClr val="tx1">
                <a:lumMod val="50000"/>
                <a:lumOff val="50000"/>
              </a:schemeClr>
            </a:solidFill>
          </a:ln>
        </p:spPr>
      </p:pic>
      <p:sp>
        <p:nvSpPr>
          <p:cNvPr id="2" name="Title 1">
            <a:extLst>
              <a:ext uri="{FF2B5EF4-FFF2-40B4-BE49-F238E27FC236}">
                <a16:creationId xmlns:a16="http://schemas.microsoft.com/office/drawing/2014/main" id="{70C9C07C-5818-88DA-2575-7D1C0F153706}"/>
              </a:ext>
            </a:extLst>
          </p:cNvPr>
          <p:cNvSpPr>
            <a:spLocks noGrp="1"/>
          </p:cNvSpPr>
          <p:nvPr>
            <p:ph type="title"/>
          </p:nvPr>
        </p:nvSpPr>
        <p:spPr/>
        <p:txBody>
          <a:bodyPr/>
          <a:lstStyle/>
          <a:p>
            <a:r>
              <a:rPr lang="en-US"/>
              <a:t>Work Time Preparation</a:t>
            </a:r>
          </a:p>
        </p:txBody>
      </p:sp>
      <p:pic>
        <p:nvPicPr>
          <p:cNvPr id="4" name="Picture 3" hidden="1">
            <a:extLst>
              <a:ext uri="{FF2B5EF4-FFF2-40B4-BE49-F238E27FC236}">
                <a16:creationId xmlns:a16="http://schemas.microsoft.com/office/drawing/2014/main" id="{B8DB245D-C047-0EE4-9108-D0A64646DF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6780" y="1517889"/>
            <a:ext cx="8705850" cy="5081432"/>
          </a:xfrm>
          <a:prstGeom prst="rect">
            <a:avLst/>
          </a:prstGeom>
          <a:ln>
            <a:solidFill>
              <a:schemeClr val="tx1"/>
            </a:solidFill>
          </a:ln>
        </p:spPr>
      </p:pic>
      <p:sp>
        <p:nvSpPr>
          <p:cNvPr id="5" name="Rectangle 4">
            <a:extLst>
              <a:ext uri="{FF2B5EF4-FFF2-40B4-BE49-F238E27FC236}">
                <a16:creationId xmlns:a16="http://schemas.microsoft.com/office/drawing/2014/main" id="{D4DD189A-EFEE-5FC1-1B2D-C7280CD1A996}"/>
              </a:ext>
            </a:extLst>
          </p:cNvPr>
          <p:cNvSpPr/>
          <p:nvPr/>
        </p:nvSpPr>
        <p:spPr>
          <a:xfrm>
            <a:off x="950402" y="4464553"/>
            <a:ext cx="2244945" cy="274320"/>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AE3FB90-37F6-4A9C-3BF9-56D40044C30B}"/>
              </a:ext>
            </a:extLst>
          </p:cNvPr>
          <p:cNvSpPr/>
          <p:nvPr/>
        </p:nvSpPr>
        <p:spPr>
          <a:xfrm>
            <a:off x="3483481" y="3179810"/>
            <a:ext cx="5886762" cy="265538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38A4F0ED-CF54-DA06-3C2F-CDA333C40794}"/>
              </a:ext>
            </a:extLst>
          </p:cNvPr>
          <p:cNvSpPr/>
          <p:nvPr/>
        </p:nvSpPr>
        <p:spPr>
          <a:xfrm>
            <a:off x="9867584" y="2548437"/>
            <a:ext cx="2148206" cy="176112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000"/>
              <a:t>Start by downloading the template and examples!</a:t>
            </a:r>
          </a:p>
        </p:txBody>
      </p:sp>
    </p:spTree>
    <p:extLst>
      <p:ext uri="{BB962C8B-B14F-4D97-AF65-F5344CB8AC3E}">
        <p14:creationId xmlns:p14="http://schemas.microsoft.com/office/powerpoint/2010/main" val="406887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963B96C5-6770-A43D-80E0-2B3BDDBEC828}"/>
              </a:ext>
            </a:extLst>
          </p:cNvPr>
          <p:cNvSpPr>
            <a:spLocks noGrp="1"/>
          </p:cNvSpPr>
          <p:nvPr>
            <p:ph type="title"/>
          </p:nvPr>
        </p:nvSpPr>
        <p:spPr>
          <a:xfrm>
            <a:off x="304800" y="283845"/>
            <a:ext cx="11887200" cy="1325563"/>
          </a:xfrm>
        </p:spPr>
        <p:txBody>
          <a:bodyPr>
            <a:normAutofit/>
          </a:bodyPr>
          <a:lstStyle/>
          <a:p>
            <a:r>
              <a:rPr lang="en-US"/>
              <a:t>Ci3T </a:t>
            </a:r>
            <a:r>
              <a:rPr lang="en-US">
                <a:solidFill>
                  <a:schemeClr val="accent5"/>
                </a:solidFill>
              </a:rPr>
              <a:t>Comprehensive</a:t>
            </a:r>
            <a:br>
              <a:rPr lang="en-US"/>
            </a:br>
            <a:r>
              <a:rPr lang="en-US"/>
              <a:t>Professional Learning Plan</a:t>
            </a:r>
          </a:p>
        </p:txBody>
      </p:sp>
      <p:pic>
        <p:nvPicPr>
          <p:cNvPr id="8" name="IMP Series" descr="Ci3T Implementation Learning Series graphic">
            <a:extLst>
              <a:ext uri="{FF2B5EF4-FFF2-40B4-BE49-F238E27FC236}">
                <a16:creationId xmlns:a16="http://schemas.microsoft.com/office/drawing/2014/main" id="{96CFF851-22F7-D280-9A2D-D87721AA9BE8}"/>
              </a:ext>
            </a:extLst>
          </p:cNvPr>
          <p:cNvPicPr>
            <a:picLocks noChangeAspect="1"/>
          </p:cNvPicPr>
          <p:nvPr/>
        </p:nvPicPr>
        <p:blipFill>
          <a:blip r:embed="rId2"/>
          <a:stretch>
            <a:fillRect/>
          </a:stretch>
        </p:blipFill>
        <p:spPr>
          <a:xfrm>
            <a:off x="6042025" y="1804987"/>
            <a:ext cx="5988050" cy="3207384"/>
          </a:xfrm>
          <a:prstGeom prst="rect">
            <a:avLst/>
          </a:prstGeom>
        </p:spPr>
      </p:pic>
      <p:pic>
        <p:nvPicPr>
          <p:cNvPr id="10" name="PL Series" descr="Ci3T Professional Learning Series graphic">
            <a:extLst>
              <a:ext uri="{FF2B5EF4-FFF2-40B4-BE49-F238E27FC236}">
                <a16:creationId xmlns:a16="http://schemas.microsoft.com/office/drawing/2014/main" id="{DDFF7B59-308C-DA24-AF46-289C02EA1A40}"/>
              </a:ext>
            </a:extLst>
          </p:cNvPr>
          <p:cNvPicPr>
            <a:picLocks noChangeAspect="1"/>
          </p:cNvPicPr>
          <p:nvPr/>
        </p:nvPicPr>
        <p:blipFill>
          <a:blip r:embed="rId3"/>
          <a:stretch>
            <a:fillRect/>
          </a:stretch>
        </p:blipFill>
        <p:spPr>
          <a:xfrm>
            <a:off x="152400" y="1709737"/>
            <a:ext cx="5562600" cy="3245484"/>
          </a:xfrm>
          <a:prstGeom prst="rect">
            <a:avLst/>
          </a:prstGeom>
        </p:spPr>
      </p:pic>
      <p:pic>
        <p:nvPicPr>
          <p:cNvPr id="4" name="Tier 1" descr="Tier 1 modules">
            <a:extLst>
              <a:ext uri="{FF2B5EF4-FFF2-40B4-BE49-F238E27FC236}">
                <a16:creationId xmlns:a16="http://schemas.microsoft.com/office/drawing/2014/main" id="{6F431138-D3C5-B67E-252E-51DC39B3B28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49836" y="5316399"/>
            <a:ext cx="3471118" cy="1356235"/>
          </a:xfrm>
          <a:prstGeom prst="rect">
            <a:avLst/>
          </a:prstGeom>
        </p:spPr>
      </p:pic>
      <p:pic>
        <p:nvPicPr>
          <p:cNvPr id="5" name="Tier 2" descr="Tier 2 modules">
            <a:extLst>
              <a:ext uri="{FF2B5EF4-FFF2-40B4-BE49-F238E27FC236}">
                <a16:creationId xmlns:a16="http://schemas.microsoft.com/office/drawing/2014/main" id="{CAA606A7-D5FF-4736-DCEB-3349DE935AB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950659" y="5332646"/>
            <a:ext cx="4290683" cy="1344061"/>
          </a:xfrm>
          <a:prstGeom prst="rect">
            <a:avLst/>
          </a:prstGeom>
        </p:spPr>
      </p:pic>
      <p:pic>
        <p:nvPicPr>
          <p:cNvPr id="6" name="Tier 3" descr="Tier 3 modules">
            <a:extLst>
              <a:ext uri="{FF2B5EF4-FFF2-40B4-BE49-F238E27FC236}">
                <a16:creationId xmlns:a16="http://schemas.microsoft.com/office/drawing/2014/main" id="{4D67B3CE-76DC-7A21-E4F5-D0EDE40742C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471047" y="5332646"/>
            <a:ext cx="3442888" cy="1344061"/>
          </a:xfrm>
          <a:prstGeom prst="rect">
            <a:avLst/>
          </a:prstGeom>
        </p:spPr>
      </p:pic>
      <p:pic>
        <p:nvPicPr>
          <p:cNvPr id="7" name="Arrow">
            <a:extLst>
              <a:ext uri="{FF2B5EF4-FFF2-40B4-BE49-F238E27FC236}">
                <a16:creationId xmlns:a16="http://schemas.microsoft.com/office/drawing/2014/main" id="{26AFCDE7-9670-3A3B-0475-8AA70EBDD0E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736248" y="2488580"/>
            <a:ext cx="1911350" cy="1447800"/>
          </a:xfrm>
          <a:prstGeom prst="rect">
            <a:avLst/>
          </a:prstGeom>
        </p:spPr>
      </p:pic>
    </p:spTree>
    <p:extLst>
      <p:ext uri="{BB962C8B-B14F-4D97-AF65-F5344CB8AC3E}">
        <p14:creationId xmlns:p14="http://schemas.microsoft.com/office/powerpoint/2010/main" val="26447349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B6C3AF90-C96E-9817-65AF-732AC09172CA}"/>
              </a:ext>
            </a:extLst>
          </p:cNvPr>
          <p:cNvSpPr txBox="1">
            <a:spLocks/>
          </p:cNvSpPr>
          <p:nvPr/>
        </p:nvSpPr>
        <p:spPr>
          <a:xfrm>
            <a:off x="458011" y="451057"/>
            <a:ext cx="11275977" cy="380793"/>
          </a:xfrm>
          <a:prstGeom prst="rect">
            <a:avLst/>
          </a:prstGeom>
          <a:solidFill>
            <a:schemeClr val="accent5">
              <a:lumMod val="75000"/>
            </a:schemeClr>
          </a:solidFill>
          <a:ln>
            <a:solidFill>
              <a:schemeClr val="tx1"/>
            </a:solidFill>
          </a:ln>
        </p:spPr>
        <p:txBody>
          <a:bodyPr anchor="ctr">
            <a:normAutofit fontScale="9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Let’s Discuss!</a:t>
            </a:r>
          </a:p>
        </p:txBody>
      </p:sp>
      <p:sp>
        <p:nvSpPr>
          <p:cNvPr id="15" name="Content Placeholder 4">
            <a:extLst>
              <a:ext uri="{FF2B5EF4-FFF2-40B4-BE49-F238E27FC236}">
                <a16:creationId xmlns:a16="http://schemas.microsoft.com/office/drawing/2014/main" id="{2878C86A-A937-8AF6-3DFB-80A5A66CABBB}"/>
              </a:ext>
            </a:extLst>
          </p:cNvPr>
          <p:cNvSpPr txBox="1">
            <a:spLocks/>
          </p:cNvSpPr>
          <p:nvPr/>
        </p:nvSpPr>
        <p:spPr>
          <a:xfrm>
            <a:off x="458011" y="831851"/>
            <a:ext cx="11275977" cy="4097337"/>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t>Work with your Ci3T Leadership Team to develop an integrated lesson plan</a:t>
            </a:r>
            <a:endParaRPr lang="en-US" sz="3200">
              <a:solidFill>
                <a:schemeClr val="tx1"/>
              </a:solidFill>
            </a:endParaRPr>
          </a:p>
        </p:txBody>
      </p:sp>
      <p:pic>
        <p:nvPicPr>
          <p:cNvPr id="2" name="Picture 47">
            <a:extLst>
              <a:ext uri="{FF2B5EF4-FFF2-40B4-BE49-F238E27FC236}">
                <a16:creationId xmlns:a16="http://schemas.microsoft.com/office/drawing/2014/main" id="{599157AB-C6BA-A755-7036-4AA0D14144A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3765590" y="5008681"/>
            <a:ext cx="4558798" cy="1616594"/>
          </a:xfrm>
          <a:prstGeom prst="rect">
            <a:avLst/>
          </a:prstGeom>
          <a:noFill/>
        </p:spPr>
      </p:pic>
      <p:pic>
        <p:nvPicPr>
          <p:cNvPr id="3" name="Picture 51">
            <a:extLst>
              <a:ext uri="{FF2B5EF4-FFF2-40B4-BE49-F238E27FC236}">
                <a16:creationId xmlns:a16="http://schemas.microsoft.com/office/drawing/2014/main" id="{18637E48-04D3-F713-8D1F-951AC71434D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3765590" y="5008681"/>
            <a:ext cx="4558798" cy="1616594"/>
          </a:xfrm>
          <a:prstGeom prst="rect">
            <a:avLst/>
          </a:prstGeom>
          <a:noFill/>
        </p:spPr>
      </p:pic>
      <p:pic>
        <p:nvPicPr>
          <p:cNvPr id="4" name="Picture 50">
            <a:extLst>
              <a:ext uri="{FF2B5EF4-FFF2-40B4-BE49-F238E27FC236}">
                <a16:creationId xmlns:a16="http://schemas.microsoft.com/office/drawing/2014/main" id="{CFFA17F2-065C-F77C-8BC3-985591460EC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3765590" y="5008681"/>
            <a:ext cx="4558798" cy="1616594"/>
          </a:xfrm>
          <a:prstGeom prst="rect">
            <a:avLst/>
          </a:prstGeom>
          <a:noFill/>
        </p:spPr>
      </p:pic>
      <p:pic>
        <p:nvPicPr>
          <p:cNvPr id="5" name="Picture 49">
            <a:extLst>
              <a:ext uri="{FF2B5EF4-FFF2-40B4-BE49-F238E27FC236}">
                <a16:creationId xmlns:a16="http://schemas.microsoft.com/office/drawing/2014/main" id="{899D6A98-058A-298A-6295-C2095B610AE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3765590" y="5008681"/>
            <a:ext cx="4558798" cy="1616594"/>
          </a:xfrm>
          <a:prstGeom prst="rect">
            <a:avLst/>
          </a:prstGeom>
          <a:noFill/>
        </p:spPr>
      </p:pic>
      <p:pic>
        <p:nvPicPr>
          <p:cNvPr id="6" name="Picture 48">
            <a:extLst>
              <a:ext uri="{FF2B5EF4-FFF2-40B4-BE49-F238E27FC236}">
                <a16:creationId xmlns:a16="http://schemas.microsoft.com/office/drawing/2014/main" id="{A5363892-691C-12CD-DEEF-8C6FD4B8D89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3765590" y="5008681"/>
            <a:ext cx="4558798" cy="1616594"/>
          </a:xfrm>
          <a:prstGeom prst="rect">
            <a:avLst/>
          </a:prstGeom>
          <a:noFill/>
        </p:spPr>
      </p:pic>
      <p:pic>
        <p:nvPicPr>
          <p:cNvPr id="7" name="Picture 42">
            <a:extLst>
              <a:ext uri="{FF2B5EF4-FFF2-40B4-BE49-F238E27FC236}">
                <a16:creationId xmlns:a16="http://schemas.microsoft.com/office/drawing/2014/main" id="{A6348D84-60B8-DC9A-212E-18BA1400ABCD}"/>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3765590" y="5008681"/>
            <a:ext cx="4558798" cy="1616594"/>
          </a:xfrm>
          <a:prstGeom prst="rect">
            <a:avLst/>
          </a:prstGeom>
          <a:noFill/>
        </p:spPr>
      </p:pic>
      <p:pic>
        <p:nvPicPr>
          <p:cNvPr id="8" name="Picture 46">
            <a:extLst>
              <a:ext uri="{FF2B5EF4-FFF2-40B4-BE49-F238E27FC236}">
                <a16:creationId xmlns:a16="http://schemas.microsoft.com/office/drawing/2014/main" id="{FF434C94-61A7-2CBF-7228-56AE1D3AAA36}"/>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3765590" y="5008681"/>
            <a:ext cx="4558798" cy="1616594"/>
          </a:xfrm>
          <a:prstGeom prst="rect">
            <a:avLst/>
          </a:prstGeom>
          <a:noFill/>
        </p:spPr>
      </p:pic>
      <p:pic>
        <p:nvPicPr>
          <p:cNvPr id="9" name="Picture 45">
            <a:extLst>
              <a:ext uri="{FF2B5EF4-FFF2-40B4-BE49-F238E27FC236}">
                <a16:creationId xmlns:a16="http://schemas.microsoft.com/office/drawing/2014/main" id="{6ECBEDC6-471C-342C-364D-24C19F6F7157}"/>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3765590" y="5008681"/>
            <a:ext cx="4558798" cy="1616594"/>
          </a:xfrm>
          <a:prstGeom prst="rect">
            <a:avLst/>
          </a:prstGeom>
          <a:noFill/>
        </p:spPr>
      </p:pic>
      <p:pic>
        <p:nvPicPr>
          <p:cNvPr id="10" name="Picture 44">
            <a:extLst>
              <a:ext uri="{FF2B5EF4-FFF2-40B4-BE49-F238E27FC236}">
                <a16:creationId xmlns:a16="http://schemas.microsoft.com/office/drawing/2014/main" id="{DEC58C68-A50A-0F1E-41E8-E1A190A571EF}"/>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3765590" y="5008681"/>
            <a:ext cx="4558798" cy="1616594"/>
          </a:xfrm>
          <a:prstGeom prst="rect">
            <a:avLst/>
          </a:prstGeom>
          <a:noFill/>
        </p:spPr>
      </p:pic>
      <p:pic>
        <p:nvPicPr>
          <p:cNvPr id="11" name="Picture 43">
            <a:extLst>
              <a:ext uri="{FF2B5EF4-FFF2-40B4-BE49-F238E27FC236}">
                <a16:creationId xmlns:a16="http://schemas.microsoft.com/office/drawing/2014/main" id="{53704B46-CB2D-397E-C333-1E6CAB379A82}"/>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3765590" y="5008681"/>
            <a:ext cx="4558798" cy="1616594"/>
          </a:xfrm>
          <a:prstGeom prst="rect">
            <a:avLst/>
          </a:prstGeom>
          <a:noFill/>
        </p:spPr>
      </p:pic>
      <p:pic>
        <p:nvPicPr>
          <p:cNvPr id="12" name="Picture 41">
            <a:extLst>
              <a:ext uri="{FF2B5EF4-FFF2-40B4-BE49-F238E27FC236}">
                <a16:creationId xmlns:a16="http://schemas.microsoft.com/office/drawing/2014/main" id="{4D88823D-AAB0-1EAD-1BB6-2A06DFE43D77}"/>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3765590" y="5008681"/>
            <a:ext cx="4558798" cy="1616594"/>
          </a:xfrm>
          <a:prstGeom prst="rect">
            <a:avLst/>
          </a:prstGeom>
          <a:noFill/>
        </p:spPr>
      </p:pic>
      <p:pic>
        <p:nvPicPr>
          <p:cNvPr id="13" name="Picture 40">
            <a:extLst>
              <a:ext uri="{FF2B5EF4-FFF2-40B4-BE49-F238E27FC236}">
                <a16:creationId xmlns:a16="http://schemas.microsoft.com/office/drawing/2014/main" id="{ADE74B7D-5FC1-2CA8-EB84-80E6B14486F2}"/>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3765590" y="5008681"/>
            <a:ext cx="4558798" cy="1616594"/>
          </a:xfrm>
          <a:prstGeom prst="rect">
            <a:avLst/>
          </a:prstGeom>
          <a:noFill/>
        </p:spPr>
      </p:pic>
      <p:pic>
        <p:nvPicPr>
          <p:cNvPr id="16" name="Picture 39">
            <a:extLst>
              <a:ext uri="{FF2B5EF4-FFF2-40B4-BE49-F238E27FC236}">
                <a16:creationId xmlns:a16="http://schemas.microsoft.com/office/drawing/2014/main" id="{3B540447-D4F6-A3E2-DAAB-341FAFFA73A6}"/>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3765590" y="5008681"/>
            <a:ext cx="4558798" cy="1616594"/>
          </a:xfrm>
          <a:prstGeom prst="rect">
            <a:avLst/>
          </a:prstGeom>
          <a:noFill/>
        </p:spPr>
      </p:pic>
      <p:pic>
        <p:nvPicPr>
          <p:cNvPr id="17" name="Picture 38">
            <a:extLst>
              <a:ext uri="{FF2B5EF4-FFF2-40B4-BE49-F238E27FC236}">
                <a16:creationId xmlns:a16="http://schemas.microsoft.com/office/drawing/2014/main" id="{2E70F30B-6654-0876-168A-1B5ABEF4C81C}"/>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3765590" y="5008681"/>
            <a:ext cx="4558798" cy="1616594"/>
          </a:xfrm>
          <a:prstGeom prst="rect">
            <a:avLst/>
          </a:prstGeom>
          <a:noFill/>
        </p:spPr>
      </p:pic>
      <p:pic>
        <p:nvPicPr>
          <p:cNvPr id="18" name="Picture 33">
            <a:extLst>
              <a:ext uri="{FF2B5EF4-FFF2-40B4-BE49-F238E27FC236}">
                <a16:creationId xmlns:a16="http://schemas.microsoft.com/office/drawing/2014/main" id="{89069F6C-0FF0-4998-31C6-E4C5BB5823D3}"/>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3765590" y="5008681"/>
            <a:ext cx="4558798" cy="1616594"/>
          </a:xfrm>
          <a:prstGeom prst="rect">
            <a:avLst/>
          </a:prstGeom>
          <a:noFill/>
        </p:spPr>
      </p:pic>
      <p:pic>
        <p:nvPicPr>
          <p:cNvPr id="19" name="Picture 36">
            <a:extLst>
              <a:ext uri="{FF2B5EF4-FFF2-40B4-BE49-F238E27FC236}">
                <a16:creationId xmlns:a16="http://schemas.microsoft.com/office/drawing/2014/main" id="{4655C858-CFAC-1DAC-B199-416B96F2100C}"/>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3765590" y="5008681"/>
            <a:ext cx="4558798" cy="1616594"/>
          </a:xfrm>
          <a:prstGeom prst="rect">
            <a:avLst/>
          </a:prstGeom>
          <a:noFill/>
        </p:spPr>
      </p:pic>
      <p:pic>
        <p:nvPicPr>
          <p:cNvPr id="20" name="Picture 32">
            <a:extLst>
              <a:ext uri="{FF2B5EF4-FFF2-40B4-BE49-F238E27FC236}">
                <a16:creationId xmlns:a16="http://schemas.microsoft.com/office/drawing/2014/main" id="{6F077C8C-01EF-D2DB-F657-C1C12DCE0FA5}"/>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3666437" y="5085799"/>
            <a:ext cx="4558796" cy="1616595"/>
          </a:xfrm>
          <a:prstGeom prst="rect">
            <a:avLst/>
          </a:prstGeom>
          <a:noFill/>
        </p:spPr>
      </p:pic>
      <p:pic>
        <p:nvPicPr>
          <p:cNvPr id="21" name="Picture 20">
            <a:extLst>
              <a:ext uri="{FF2B5EF4-FFF2-40B4-BE49-F238E27FC236}">
                <a16:creationId xmlns:a16="http://schemas.microsoft.com/office/drawing/2014/main" id="{413C91BF-D92A-3D88-EE2B-8CE2970CAFCE}"/>
              </a:ext>
            </a:extLst>
          </p:cNvPr>
          <p:cNvPicPr>
            <a:picLocks noChangeAspect="1"/>
          </p:cNvPicPr>
          <p:nvPr/>
        </p:nvPicPr>
        <p:blipFill>
          <a:blip r:embed="rId20" cstate="screen">
            <a:extLst>
              <a:ext uri="{28A0092B-C50C-407E-A947-70E740481C1C}">
                <a14:useLocalDpi xmlns:a14="http://schemas.microsoft.com/office/drawing/2010/main"/>
              </a:ext>
            </a:extLst>
          </a:blip>
          <a:srcRect/>
          <a:stretch>
            <a:fillRect/>
          </a:stretch>
        </p:blipFill>
        <p:spPr>
          <a:xfrm>
            <a:off x="7553325" y="1866900"/>
            <a:ext cx="3876675" cy="2600325"/>
          </a:xfrm>
          <a:prstGeom prst="rect">
            <a:avLst/>
          </a:prstGeom>
          <a:ln>
            <a:solidFill>
              <a:schemeClr val="tx1"/>
            </a:solidFill>
          </a:ln>
        </p:spPr>
      </p:pic>
      <p:pic>
        <p:nvPicPr>
          <p:cNvPr id="23" name="Picture 22">
            <a:extLst>
              <a:ext uri="{FF2B5EF4-FFF2-40B4-BE49-F238E27FC236}">
                <a16:creationId xmlns:a16="http://schemas.microsoft.com/office/drawing/2014/main" id="{2458E857-9EA1-F03F-DEA3-D8A8EC4FDC72}"/>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614646" y="1943714"/>
            <a:ext cx="6703282" cy="2424591"/>
          </a:xfrm>
          <a:prstGeom prst="rect">
            <a:avLst/>
          </a:prstGeom>
        </p:spPr>
      </p:pic>
    </p:spTree>
    <p:extLst>
      <p:ext uri="{BB962C8B-B14F-4D97-AF65-F5344CB8AC3E}">
        <p14:creationId xmlns:p14="http://schemas.microsoft.com/office/powerpoint/2010/main" val="1222509459"/>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16"/>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17"/>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18"/>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19"/>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3573A-5648-CEE1-74AE-E9C2238424D2}"/>
              </a:ext>
            </a:extLst>
          </p:cNvPr>
          <p:cNvSpPr>
            <a:spLocks noGrp="1"/>
          </p:cNvSpPr>
          <p:nvPr>
            <p:ph type="title"/>
          </p:nvPr>
        </p:nvSpPr>
        <p:spPr/>
        <p:txBody>
          <a:bodyPr/>
          <a:lstStyle/>
          <a:p>
            <a:r>
              <a:rPr lang="en-US"/>
              <a:t>Planning and Implementing Tier 2 Interventions</a:t>
            </a:r>
          </a:p>
        </p:txBody>
      </p:sp>
      <p:sp>
        <p:nvSpPr>
          <p:cNvPr id="3" name="Text Placeholder 2">
            <a:extLst>
              <a:ext uri="{FF2B5EF4-FFF2-40B4-BE49-F238E27FC236}">
                <a16:creationId xmlns:a16="http://schemas.microsoft.com/office/drawing/2014/main" id="{8AE1A1D3-E846-51A2-30C1-107CF596A13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190643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6D45A-3807-C93B-DC65-20F608E23AF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189FFFB-E23B-2334-29AC-BEB705A35519}"/>
              </a:ext>
            </a:extLst>
          </p:cNvPr>
          <p:cNvSpPr/>
          <p:nvPr/>
        </p:nvSpPr>
        <p:spPr>
          <a:xfrm>
            <a:off x="691816" y="4278905"/>
            <a:ext cx="10808368" cy="221397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8DB916-8C13-A1C5-E9F1-15758B63FC49}"/>
              </a:ext>
            </a:extLst>
          </p:cNvPr>
          <p:cNvSpPr>
            <a:spLocks noGrp="1"/>
          </p:cNvSpPr>
          <p:nvPr>
            <p:ph type="title"/>
          </p:nvPr>
        </p:nvSpPr>
        <p:spPr/>
        <p:txBody>
          <a:bodyPr/>
          <a:lstStyle/>
          <a:p>
            <a:r>
              <a:rPr lang="en-US"/>
              <a:t>Session Outcomes</a:t>
            </a:r>
          </a:p>
        </p:txBody>
      </p:sp>
      <p:sp>
        <p:nvSpPr>
          <p:cNvPr id="3" name="Content Placeholder 2">
            <a:extLst>
              <a:ext uri="{FF2B5EF4-FFF2-40B4-BE49-F238E27FC236}">
                <a16:creationId xmlns:a16="http://schemas.microsoft.com/office/drawing/2014/main" id="{1911006E-7213-B886-52C2-44022780AB31}"/>
              </a:ext>
            </a:extLst>
          </p:cNvPr>
          <p:cNvSpPr>
            <a:spLocks noGrp="1"/>
          </p:cNvSpPr>
          <p:nvPr>
            <p:ph idx="1"/>
          </p:nvPr>
        </p:nvSpPr>
        <p:spPr/>
        <p:txBody>
          <a:bodyPr>
            <a:noAutofit/>
          </a:bodyPr>
          <a:lstStyle/>
          <a:p>
            <a:pPr marL="342900" marR="0" lvl="0" indent="-342900">
              <a:lnSpc>
                <a:spcPct val="100000"/>
              </a:lnSpc>
              <a:spcBef>
                <a:spcPts val="0"/>
              </a:spcBef>
              <a:spcAft>
                <a:spcPts val="0"/>
              </a:spcAft>
              <a:buFont typeface="+mj-lt"/>
              <a:buAutoNum type="arabicPeriod"/>
            </a:pPr>
            <a:r>
              <a:rPr lang="en-US" sz="2200"/>
              <a:t>Identify continued professional learning needs from the previous session based on available data (e.g., screening, social validity, and treatment integrity). </a:t>
            </a:r>
          </a:p>
          <a:p>
            <a:pPr marL="457200" marR="0" lvl="0" indent="-457200">
              <a:lnSpc>
                <a:spcPct val="100000"/>
              </a:lnSpc>
              <a:spcBef>
                <a:spcPts val="0"/>
              </a:spcBef>
              <a:spcAft>
                <a:spcPts val="0"/>
              </a:spcAft>
              <a:buFont typeface="+mj-lt"/>
              <a:buAutoNum type="arabicPeriod"/>
            </a:pPr>
            <a:endParaRPr lang="en-US" sz="2200"/>
          </a:p>
          <a:p>
            <a:pPr marL="342900" marR="0" lvl="0" indent="-342900">
              <a:lnSpc>
                <a:spcPct val="100000"/>
              </a:lnSpc>
              <a:spcBef>
                <a:spcPts val="0"/>
              </a:spcBef>
              <a:spcAft>
                <a:spcPts val="0"/>
              </a:spcAft>
              <a:buFont typeface="+mj-lt"/>
              <a:buAutoNum type="arabicPeriod"/>
            </a:pPr>
            <a:r>
              <a:rPr lang="en-US" sz="2200"/>
              <a:t>Develop integrated lesson plans featuring low-intensity strategies to address academic, behavioral, and social and emotional well-being in an integrated fashion to maximize engagement and prevent challenging behaviors from occurring.  </a:t>
            </a:r>
          </a:p>
          <a:p>
            <a:pPr marL="457200" marR="0" lvl="0" indent="-457200">
              <a:lnSpc>
                <a:spcPct val="100000"/>
              </a:lnSpc>
              <a:spcBef>
                <a:spcPts val="0"/>
              </a:spcBef>
              <a:spcAft>
                <a:spcPts val="0"/>
              </a:spcAft>
              <a:buFont typeface="+mj-lt"/>
              <a:buAutoNum type="arabicPeriod"/>
            </a:pPr>
            <a:endParaRPr lang="en-US" sz="2200"/>
          </a:p>
          <a:p>
            <a:pPr marL="342900" marR="0" lvl="0" indent="-342900">
              <a:lnSpc>
                <a:spcPct val="100000"/>
              </a:lnSpc>
              <a:spcBef>
                <a:spcPts val="0"/>
              </a:spcBef>
              <a:spcAft>
                <a:spcPts val="0"/>
              </a:spcAft>
              <a:buFont typeface="+mj-lt"/>
              <a:buAutoNum type="arabicPeriod"/>
            </a:pPr>
            <a:r>
              <a:rPr lang="en-US" sz="2200"/>
              <a:t>Refine data-informed, decision making at Tier 2 and Tier 3, by using school-wide data to connect students to additional strategies, practices, and programs.</a:t>
            </a:r>
          </a:p>
          <a:p>
            <a:pPr marL="457200" marR="0" lvl="0" indent="-457200">
              <a:lnSpc>
                <a:spcPct val="100000"/>
              </a:lnSpc>
              <a:spcBef>
                <a:spcPts val="0"/>
              </a:spcBef>
              <a:spcAft>
                <a:spcPts val="0"/>
              </a:spcAft>
              <a:buFont typeface="+mj-lt"/>
              <a:buAutoNum type="arabicPeriod"/>
            </a:pPr>
            <a:endParaRPr lang="en-US" sz="2200"/>
          </a:p>
          <a:p>
            <a:pPr marL="342900" marR="0" lvl="0" indent="-342900">
              <a:lnSpc>
                <a:spcPct val="100000"/>
              </a:lnSpc>
              <a:spcBef>
                <a:spcPts val="0"/>
              </a:spcBef>
              <a:spcAft>
                <a:spcPts val="0"/>
              </a:spcAft>
              <a:buFont typeface="+mj-lt"/>
              <a:buAutoNum type="arabicPeriod"/>
            </a:pPr>
            <a:r>
              <a:rPr lang="en-US" sz="2200"/>
              <a:t>Identify professional learning resources available to support work across Tiers 1, 2, and 3, and make plans to connect faculty and staff to these resources. </a:t>
            </a:r>
          </a:p>
        </p:txBody>
      </p:sp>
    </p:spTree>
    <p:extLst>
      <p:ext uri="{BB962C8B-B14F-4D97-AF65-F5344CB8AC3E}">
        <p14:creationId xmlns:p14="http://schemas.microsoft.com/office/powerpoint/2010/main" val="14500032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8">
            <a:extLst>
              <a:ext uri="{FF2B5EF4-FFF2-40B4-BE49-F238E27FC236}">
                <a16:creationId xmlns:a16="http://schemas.microsoft.com/office/drawing/2014/main" id="{4DD5A587-7E90-774B-8A2F-B21E2057207C}"/>
              </a:ext>
            </a:extLst>
          </p:cNvPr>
          <p:cNvPicPr>
            <a:picLocks noChangeAspect="1"/>
          </p:cNvPicPr>
          <p:nvPr/>
        </p:nvPicPr>
        <p:blipFill>
          <a:blip r:embed="rId2"/>
          <a:srcRect/>
          <a:stretch/>
        </p:blipFill>
        <p:spPr bwMode="auto">
          <a:xfrm>
            <a:off x="104929" y="1088339"/>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a:extLst>
              <a:ext uri="{FF2B5EF4-FFF2-40B4-BE49-F238E27FC236}">
                <a16:creationId xmlns:a16="http://schemas.microsoft.com/office/drawing/2014/main" id="{80152DF5-9257-1F49-910B-D3739F5653E1}"/>
              </a:ext>
            </a:extLst>
          </p:cNvPr>
          <p:cNvSpPr txBox="1">
            <a:spLocks/>
          </p:cNvSpPr>
          <p:nvPr/>
        </p:nvSpPr>
        <p:spPr bwMode="auto">
          <a:xfrm>
            <a:off x="2197394" y="3907834"/>
            <a:ext cx="9994605" cy="9191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algn="ctr">
              <a:spcBef>
                <a:spcPct val="0"/>
              </a:spcBef>
              <a:buFontTx/>
              <a:buNone/>
              <a:defRPr/>
            </a:pPr>
            <a:r>
              <a:rPr lang="en-US" altLang="en-US">
                <a:solidFill>
                  <a:srgbClr val="000000"/>
                </a:solidFill>
                <a:latin typeface="Times New Roman" charset="0"/>
                <a:ea typeface="MS PGothic" charset="-128"/>
                <a:cs typeface="Times New Roman" charset="0"/>
              </a:rPr>
              <a:t>Secondary (Tier 2) Intervention Grids</a:t>
            </a:r>
          </a:p>
        </p:txBody>
      </p:sp>
      <p:pic>
        <p:nvPicPr>
          <p:cNvPr id="2" name="Picture 1" descr="A person and a child working on a project&#10;&#10;Description automatically generated">
            <a:extLst>
              <a:ext uri="{FF2B5EF4-FFF2-40B4-BE49-F238E27FC236}">
                <a16:creationId xmlns:a16="http://schemas.microsoft.com/office/drawing/2014/main" id="{1BFAA75A-FFD4-19E1-4FD0-DB17403567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66671" y="469719"/>
            <a:ext cx="2071772" cy="3237144"/>
          </a:xfrm>
          <a:prstGeom prst="rect">
            <a:avLst/>
          </a:prstGeom>
        </p:spPr>
      </p:pic>
    </p:spTree>
    <p:extLst>
      <p:ext uri="{BB962C8B-B14F-4D97-AF65-F5344CB8AC3E}">
        <p14:creationId xmlns:p14="http://schemas.microsoft.com/office/powerpoint/2010/main" val="227475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FA6E6-E28F-5FFC-9EC7-11FB0F7C76E4}"/>
              </a:ext>
            </a:extLst>
          </p:cNvPr>
          <p:cNvSpPr>
            <a:spLocks noGrp="1"/>
          </p:cNvSpPr>
          <p:nvPr>
            <p:ph type="title"/>
          </p:nvPr>
        </p:nvSpPr>
        <p:spPr/>
        <p:txBody>
          <a:bodyPr/>
          <a:lstStyle/>
          <a:p>
            <a:r>
              <a:rPr lang="en-US"/>
              <a:t>Getting Started with Data-Informed Decision Making</a:t>
            </a:r>
          </a:p>
        </p:txBody>
      </p:sp>
      <p:pic>
        <p:nvPicPr>
          <p:cNvPr id="5" name="Picture 4">
            <a:extLst>
              <a:ext uri="{FF2B5EF4-FFF2-40B4-BE49-F238E27FC236}">
                <a16:creationId xmlns:a16="http://schemas.microsoft.com/office/drawing/2014/main" id="{3FB3FE7F-93FC-87CE-5B3A-A2A4984F6582}"/>
              </a:ext>
            </a:extLst>
          </p:cNvPr>
          <p:cNvPicPr>
            <a:picLocks noChangeAspect="1"/>
          </p:cNvPicPr>
          <p:nvPr/>
        </p:nvPicPr>
        <p:blipFill>
          <a:blip r:embed="rId2"/>
          <a:stretch>
            <a:fillRect/>
          </a:stretch>
        </p:blipFill>
        <p:spPr>
          <a:xfrm>
            <a:off x="1005555" y="4689431"/>
            <a:ext cx="10065482" cy="970308"/>
          </a:xfrm>
          <a:prstGeom prst="rect">
            <a:avLst/>
          </a:prstGeom>
        </p:spPr>
      </p:pic>
      <p:pic>
        <p:nvPicPr>
          <p:cNvPr id="6" name="Content Placeholder 5" descr="A book with a lion head&#10;&#10;Description automatically generated">
            <a:extLst>
              <a:ext uri="{FF2B5EF4-FFF2-40B4-BE49-F238E27FC236}">
                <a16:creationId xmlns:a16="http://schemas.microsoft.com/office/drawing/2014/main" id="{96E80BCF-2FA6-018E-01D6-A1654B8385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46905" y="2006600"/>
            <a:ext cx="1947195" cy="2519900"/>
          </a:xfrm>
          <a:prstGeom prst="rect">
            <a:avLst/>
          </a:prstGeom>
          <a:ln>
            <a:solidFill>
              <a:schemeClr val="tx1"/>
            </a:solidFill>
          </a:ln>
        </p:spPr>
      </p:pic>
      <p:pic>
        <p:nvPicPr>
          <p:cNvPr id="8" name="Picture 7" descr="A close-up of a table&#10;&#10;Description automatically generated">
            <a:extLst>
              <a:ext uri="{FF2B5EF4-FFF2-40B4-BE49-F238E27FC236}">
                <a16:creationId xmlns:a16="http://schemas.microsoft.com/office/drawing/2014/main" id="{A04E1978-2CBE-E16F-7731-716DC15B26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79237" y="2218769"/>
            <a:ext cx="3389963" cy="1969407"/>
          </a:xfrm>
          <a:prstGeom prst="rect">
            <a:avLst/>
          </a:prstGeom>
        </p:spPr>
      </p:pic>
      <p:pic>
        <p:nvPicPr>
          <p:cNvPr id="10" name="Picture 9" descr="A close-up of a yellow and pink paper&#10;&#10;Description automatically generated">
            <a:extLst>
              <a:ext uri="{FF2B5EF4-FFF2-40B4-BE49-F238E27FC236}">
                <a16:creationId xmlns:a16="http://schemas.microsoft.com/office/drawing/2014/main" id="{613C8D0E-4F56-72E4-786C-F6F3FA83C06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88651" y="2712851"/>
            <a:ext cx="3515949" cy="973263"/>
          </a:xfrm>
          <a:prstGeom prst="rect">
            <a:avLst/>
          </a:prstGeom>
        </p:spPr>
      </p:pic>
      <p:pic>
        <p:nvPicPr>
          <p:cNvPr id="14" name="Picture 13" descr="A person and a child working on a project&#10;&#10;Description automatically generated">
            <a:extLst>
              <a:ext uri="{FF2B5EF4-FFF2-40B4-BE49-F238E27FC236}">
                <a16:creationId xmlns:a16="http://schemas.microsoft.com/office/drawing/2014/main" id="{78800BC6-8AD4-B2D0-BA5E-E7D4352D61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4273826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AA811-1783-49DC-6704-949ED0E59311}"/>
              </a:ext>
            </a:extLst>
          </p:cNvPr>
          <p:cNvSpPr>
            <a:spLocks noGrp="1"/>
          </p:cNvSpPr>
          <p:nvPr>
            <p:ph type="title"/>
          </p:nvPr>
        </p:nvSpPr>
        <p:spPr/>
        <p:txBody>
          <a:bodyPr/>
          <a:lstStyle/>
          <a:p>
            <a:r>
              <a:rPr lang="en-US"/>
              <a:t>Tier 2 Intervention Grid</a:t>
            </a:r>
          </a:p>
        </p:txBody>
      </p:sp>
      <p:pic>
        <p:nvPicPr>
          <p:cNvPr id="3" name="Content Placeholder 5" descr="A book with a lion head&#10;&#10;Description automatically generated">
            <a:extLst>
              <a:ext uri="{FF2B5EF4-FFF2-40B4-BE49-F238E27FC236}">
                <a16:creationId xmlns:a16="http://schemas.microsoft.com/office/drawing/2014/main" id="{1E0FDB31-38F6-C227-6B42-6D715EE5D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pic>
        <p:nvPicPr>
          <p:cNvPr id="5" name="Picture 4" descr="A close-up of a grid&#10;&#10;Description automatically generated">
            <a:extLst>
              <a:ext uri="{FF2B5EF4-FFF2-40B4-BE49-F238E27FC236}">
                <a16:creationId xmlns:a16="http://schemas.microsoft.com/office/drawing/2014/main" id="{4A38E0EE-5C70-57CC-7EC0-2C7E4880C486}"/>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l="5425" t="5324" r="4925" b="4166"/>
          <a:stretch/>
        </p:blipFill>
        <p:spPr>
          <a:xfrm>
            <a:off x="2730042" y="1690688"/>
            <a:ext cx="6261557" cy="4884815"/>
          </a:xfrm>
          <a:prstGeom prst="rect">
            <a:avLst/>
          </a:prstGeom>
          <a:ln>
            <a:solidFill>
              <a:schemeClr val="tx1"/>
            </a:solidFill>
          </a:ln>
        </p:spPr>
      </p:pic>
      <p:sp>
        <p:nvSpPr>
          <p:cNvPr id="7" name="Rectangle 6">
            <a:extLst>
              <a:ext uri="{FF2B5EF4-FFF2-40B4-BE49-F238E27FC236}">
                <a16:creationId xmlns:a16="http://schemas.microsoft.com/office/drawing/2014/main" id="{F8DA6E33-3101-D132-6521-6F783CBF1B35}"/>
              </a:ext>
            </a:extLst>
          </p:cNvPr>
          <p:cNvSpPr/>
          <p:nvPr/>
        </p:nvSpPr>
        <p:spPr>
          <a:xfrm>
            <a:off x="2998281" y="2905286"/>
            <a:ext cx="576769" cy="221929"/>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3C6297A-9470-ED8B-2656-7F569FB117AB}"/>
              </a:ext>
            </a:extLst>
          </p:cNvPr>
          <p:cNvSpPr/>
          <p:nvPr/>
        </p:nvSpPr>
        <p:spPr>
          <a:xfrm>
            <a:off x="3890997" y="2683357"/>
            <a:ext cx="687353" cy="221929"/>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0028C9D-A9DB-139A-2B8D-AAC4B8D9F324}"/>
              </a:ext>
            </a:extLst>
          </p:cNvPr>
          <p:cNvSpPr/>
          <p:nvPr/>
        </p:nvSpPr>
        <p:spPr>
          <a:xfrm>
            <a:off x="4833431" y="2683357"/>
            <a:ext cx="1338769" cy="3330093"/>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4AF8754-5970-42AE-0681-A46EF9ACC4D2}"/>
              </a:ext>
            </a:extLst>
          </p:cNvPr>
          <p:cNvSpPr/>
          <p:nvPr/>
        </p:nvSpPr>
        <p:spPr>
          <a:xfrm>
            <a:off x="6280151" y="3962400"/>
            <a:ext cx="772066" cy="170695"/>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A341D1D-74C6-2849-8BF9-F94D0D1D84A0}"/>
              </a:ext>
            </a:extLst>
          </p:cNvPr>
          <p:cNvSpPr/>
          <p:nvPr/>
        </p:nvSpPr>
        <p:spPr>
          <a:xfrm>
            <a:off x="6237018" y="4832350"/>
            <a:ext cx="772066" cy="170695"/>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E178A5D-3566-A220-6082-EC66EE519BCC}"/>
              </a:ext>
            </a:extLst>
          </p:cNvPr>
          <p:cNvSpPr/>
          <p:nvPr/>
        </p:nvSpPr>
        <p:spPr>
          <a:xfrm>
            <a:off x="6237018" y="2895600"/>
            <a:ext cx="1275032" cy="69850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5A53A7B-2881-24B2-1625-0873D542628B}"/>
              </a:ext>
            </a:extLst>
          </p:cNvPr>
          <p:cNvSpPr/>
          <p:nvPr/>
        </p:nvSpPr>
        <p:spPr>
          <a:xfrm>
            <a:off x="7748081" y="2727807"/>
            <a:ext cx="786319" cy="177479"/>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a:extLst>
              <a:ext uri="{FF2B5EF4-FFF2-40B4-BE49-F238E27FC236}">
                <a16:creationId xmlns:a16="http://schemas.microsoft.com/office/drawing/2014/main" id="{0A393CF4-0510-303D-0294-A049C4733569}"/>
              </a:ext>
            </a:extLst>
          </p:cNvPr>
          <p:cNvSpPr/>
          <p:nvPr/>
        </p:nvSpPr>
        <p:spPr>
          <a:xfrm>
            <a:off x="116114" y="5600702"/>
            <a:ext cx="10976883" cy="1155700"/>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rPr>
              <a:t>2.6 DECISION RULES FOR ASSIGNING AND EXITING STUDENTS FOR INTERVENTION</a:t>
            </a:r>
          </a:p>
          <a:p>
            <a:r>
              <a:rPr lang="en-US" sz="1400" dirty="0">
                <a:solidFill>
                  <a:schemeClr val="bg1"/>
                </a:solidFill>
              </a:rPr>
              <a:t>A written process and set of decision rules is used for (a) matching students to Tier 2 interventions that are aligned to student need, cultural fit, and family and student preference and (b) exiting students from intervention after reaching pre-determined levels of performance.</a:t>
            </a:r>
          </a:p>
        </p:txBody>
      </p:sp>
      <p:pic>
        <p:nvPicPr>
          <p:cNvPr id="15" name="Picture 14" descr="Tiered Fidelity Inventory (TFI) Manual - Version 3">
            <a:extLst>
              <a:ext uri="{FF2B5EF4-FFF2-40B4-BE49-F238E27FC236}">
                <a16:creationId xmlns:a16="http://schemas.microsoft.com/office/drawing/2014/main" id="{72C0F4FB-3954-B66D-153B-4D05905EE7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15625" y="4841877"/>
            <a:ext cx="1476375" cy="1914525"/>
          </a:xfrm>
          <a:prstGeom prst="rect">
            <a:avLst/>
          </a:prstGeom>
        </p:spPr>
      </p:pic>
    </p:spTree>
    <p:extLst>
      <p:ext uri="{BB962C8B-B14F-4D97-AF65-F5344CB8AC3E}">
        <p14:creationId xmlns:p14="http://schemas.microsoft.com/office/powerpoint/2010/main" val="28860783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54E48-DFF6-6241-B6CB-1843EA0CF4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5299" y="2497016"/>
            <a:ext cx="7709754" cy="4103078"/>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4F6123E5-E0BE-D145-83E6-86D78323C6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56641" y="257907"/>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C396A03D-D8BC-D547-A5A1-C71C19F6C2ED}"/>
              </a:ext>
            </a:extLst>
          </p:cNvPr>
          <p:cNvSpPr/>
          <p:nvPr/>
        </p:nvSpPr>
        <p:spPr>
          <a:xfrm>
            <a:off x="1756641" y="554590"/>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2236DC3-F6CB-1D4A-B418-260803E489F0}"/>
              </a:ext>
            </a:extLst>
          </p:cNvPr>
          <p:cNvSpPr/>
          <p:nvPr/>
        </p:nvSpPr>
        <p:spPr>
          <a:xfrm>
            <a:off x="1756641" y="2332301"/>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urved Connector 10">
            <a:extLst>
              <a:ext uri="{FF2B5EF4-FFF2-40B4-BE49-F238E27FC236}">
                <a16:creationId xmlns:a16="http://schemas.microsoft.com/office/drawing/2014/main" id="{2E5E87AD-59F6-5646-B767-B0ABD1E31E9D}"/>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Curved Connector 11">
            <a:extLst>
              <a:ext uri="{FF2B5EF4-FFF2-40B4-BE49-F238E27FC236}">
                <a16:creationId xmlns:a16="http://schemas.microsoft.com/office/drawing/2014/main" id="{ABBF141E-E022-124E-B0D6-9158EC9DB55D}"/>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E02D246-A0E9-5342-AE2D-61B05F173F71}"/>
              </a:ext>
            </a:extLst>
          </p:cNvPr>
          <p:cNvSpPr txBox="1">
            <a:spLocks/>
          </p:cNvSpPr>
          <p:nvPr/>
        </p:nvSpPr>
        <p:spPr>
          <a:xfrm>
            <a:off x="2152650" y="365127"/>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r>
              <a:rPr lang="en-US"/>
              <a:t>Data in action</a:t>
            </a:r>
          </a:p>
        </p:txBody>
      </p:sp>
    </p:spTree>
    <p:extLst>
      <p:ext uri="{BB962C8B-B14F-4D97-AF65-F5344CB8AC3E}">
        <p14:creationId xmlns:p14="http://schemas.microsoft.com/office/powerpoint/2010/main" val="27459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DF7A5A0-169B-2646-AFEA-DCE914F97395}"/>
              </a:ext>
            </a:extLst>
          </p:cNvPr>
          <p:cNvGrpSpPr/>
          <p:nvPr/>
        </p:nvGrpSpPr>
        <p:grpSpPr>
          <a:xfrm>
            <a:off x="2548163" y="2269005"/>
            <a:ext cx="7887197" cy="4515779"/>
            <a:chOff x="1024162" y="2269004"/>
            <a:chExt cx="7887197" cy="4515779"/>
          </a:xfrm>
        </p:grpSpPr>
        <p:pic>
          <p:nvPicPr>
            <p:cNvPr id="5" name="Picture 4" descr="A close up of text on a white background&#10;&#10;Description automatically generated">
              <a:extLst>
                <a:ext uri="{FF2B5EF4-FFF2-40B4-BE49-F238E27FC236}">
                  <a16:creationId xmlns:a16="http://schemas.microsoft.com/office/drawing/2014/main" id="{93BD9455-0399-5A4A-9177-8E8F8B17B367}"/>
                </a:ext>
              </a:extLst>
            </p:cNvPr>
            <p:cNvPicPr>
              <a:picLocks noChangeAspect="1"/>
            </p:cNvPicPr>
            <p:nvPr/>
          </p:nvPicPr>
          <p:blipFill>
            <a:blip r:embed="rId3"/>
            <a:stretch>
              <a:fillRect/>
            </a:stretch>
          </p:blipFill>
          <p:spPr>
            <a:xfrm>
              <a:off x="1024164" y="2332301"/>
              <a:ext cx="7887195" cy="4443119"/>
            </a:xfrm>
            <a:prstGeom prst="rect">
              <a:avLst/>
            </a:prstGeom>
          </p:spPr>
        </p:pic>
        <p:sp>
          <p:nvSpPr>
            <p:cNvPr id="4" name="Rectangle 3">
              <a:extLst>
                <a:ext uri="{FF2B5EF4-FFF2-40B4-BE49-F238E27FC236}">
                  <a16:creationId xmlns:a16="http://schemas.microsoft.com/office/drawing/2014/main" id="{03693083-C0B4-8B48-9C12-CF431A614126}"/>
                </a:ext>
              </a:extLst>
            </p:cNvPr>
            <p:cNvSpPr/>
            <p:nvPr/>
          </p:nvSpPr>
          <p:spPr>
            <a:xfrm>
              <a:off x="1024163" y="2269004"/>
              <a:ext cx="7887195" cy="192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2CB804-C34B-8C43-AEE0-173857501637}"/>
                </a:ext>
              </a:extLst>
            </p:cNvPr>
            <p:cNvSpPr/>
            <p:nvPr/>
          </p:nvSpPr>
          <p:spPr>
            <a:xfrm>
              <a:off x="1024162" y="6591941"/>
              <a:ext cx="7887195" cy="192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5B4A21F1-5E8C-AB42-87BE-31C5DBDB07FB}"/>
              </a:ext>
            </a:extLst>
          </p:cNvPr>
          <p:cNvGrpSpPr/>
          <p:nvPr/>
        </p:nvGrpSpPr>
        <p:grpSpPr>
          <a:xfrm>
            <a:off x="1756641" y="257907"/>
            <a:ext cx="1840523" cy="3257005"/>
            <a:chOff x="1957754" y="171995"/>
            <a:chExt cx="1840523" cy="3257005"/>
          </a:xfrm>
        </p:grpSpPr>
        <p:pic>
          <p:nvPicPr>
            <p:cNvPr id="6" name="Picture 5">
              <a:extLst>
                <a:ext uri="{FF2B5EF4-FFF2-40B4-BE49-F238E27FC236}">
                  <a16:creationId xmlns:a16="http://schemas.microsoft.com/office/drawing/2014/main" id="{0326A024-B2EE-5B4A-B8D0-981F313B836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57754" y="171995"/>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6F04AF69-304F-B344-8CC0-A56365178F90}"/>
                </a:ext>
              </a:extLst>
            </p:cNvPr>
            <p:cNvSpPr/>
            <p:nvPr/>
          </p:nvSpPr>
          <p:spPr>
            <a:xfrm>
              <a:off x="1957754" y="468679"/>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C14A01D-F043-7F47-BAB6-029C9BF6E4F3}"/>
                </a:ext>
              </a:extLst>
            </p:cNvPr>
            <p:cNvSpPr/>
            <p:nvPr/>
          </p:nvSpPr>
          <p:spPr>
            <a:xfrm>
              <a:off x="1957754" y="2246390"/>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Curved Connector 10">
            <a:extLst>
              <a:ext uri="{FF2B5EF4-FFF2-40B4-BE49-F238E27FC236}">
                <a16:creationId xmlns:a16="http://schemas.microsoft.com/office/drawing/2014/main" id="{953A174B-A8BD-6744-AFD7-554B661F14BE}"/>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EDB423AC-7666-0344-B821-7243F7E193C8}"/>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6" name="Title 1">
            <a:extLst>
              <a:ext uri="{FF2B5EF4-FFF2-40B4-BE49-F238E27FC236}">
                <a16:creationId xmlns:a16="http://schemas.microsoft.com/office/drawing/2014/main" id="{56315325-8EA8-524D-8DD7-E39EF44299D5}"/>
              </a:ext>
            </a:extLst>
          </p:cNvPr>
          <p:cNvSpPr txBox="1">
            <a:spLocks/>
          </p:cNvSpPr>
          <p:nvPr/>
        </p:nvSpPr>
        <p:spPr>
          <a:xfrm>
            <a:off x="2152650" y="365127"/>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r>
              <a:rPr lang="en-US"/>
              <a:t>Data in action</a:t>
            </a:r>
          </a:p>
        </p:txBody>
      </p:sp>
    </p:spTree>
    <p:extLst>
      <p:ext uri="{BB962C8B-B14F-4D97-AF65-F5344CB8AC3E}">
        <p14:creationId xmlns:p14="http://schemas.microsoft.com/office/powerpoint/2010/main" val="13787039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2D3E93-AE6E-224D-B672-1F245BCB52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02984" y="2691452"/>
            <a:ext cx="8065017" cy="1417731"/>
          </a:xfrm>
          <a:prstGeom prst="rect">
            <a:avLst/>
          </a:prstGeom>
        </p:spPr>
      </p:pic>
      <p:cxnSp>
        <p:nvCxnSpPr>
          <p:cNvPr id="5" name="Straight Arrow Connector 4">
            <a:extLst>
              <a:ext uri="{FF2B5EF4-FFF2-40B4-BE49-F238E27FC236}">
                <a16:creationId xmlns:a16="http://schemas.microsoft.com/office/drawing/2014/main" id="{4B3FD5D0-6E90-8449-A302-0CAEE047C7D0}"/>
              </a:ext>
            </a:extLst>
          </p:cNvPr>
          <p:cNvCxnSpPr>
            <a:cxnSpLocks/>
          </p:cNvCxnSpPr>
          <p:nvPr/>
        </p:nvCxnSpPr>
        <p:spPr>
          <a:xfrm flipH="1">
            <a:off x="8944708" y="2461847"/>
            <a:ext cx="762000" cy="763005"/>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6371478B-DB8A-4740-A2EE-A828D877C134}"/>
              </a:ext>
            </a:extLst>
          </p:cNvPr>
          <p:cNvSpPr txBox="1">
            <a:spLocks/>
          </p:cNvSpPr>
          <p:nvPr/>
        </p:nvSpPr>
        <p:spPr>
          <a:xfrm>
            <a:off x="2152650" y="365127"/>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defRPr/>
            </a:pPr>
            <a:r>
              <a:rPr lang="en-US">
                <a:solidFill>
                  <a:prstClr val="black"/>
                </a:solidFill>
                <a:latin typeface="Calibri Light" panose="020F0302020204030204"/>
              </a:rPr>
              <a:t>Data in action</a:t>
            </a:r>
          </a:p>
        </p:txBody>
      </p:sp>
      <p:sp>
        <p:nvSpPr>
          <p:cNvPr id="3" name="Rectangle 2">
            <a:extLst>
              <a:ext uri="{FF2B5EF4-FFF2-40B4-BE49-F238E27FC236}">
                <a16:creationId xmlns:a16="http://schemas.microsoft.com/office/drawing/2014/main" id="{F7F5B0CC-6047-7F43-BDFF-FB8560B8D2F5}"/>
              </a:ext>
            </a:extLst>
          </p:cNvPr>
          <p:cNvSpPr/>
          <p:nvPr/>
        </p:nvSpPr>
        <p:spPr>
          <a:xfrm>
            <a:off x="1633194" y="4090393"/>
            <a:ext cx="5076264" cy="707886"/>
          </a:xfrm>
          <a:prstGeom prst="rect">
            <a:avLst/>
          </a:prstGeom>
          <a:noFill/>
        </p:spPr>
        <p:txBody>
          <a:bodyPr wrap="square" lIns="91440" tIns="45720" rIns="91440" bIns="45720">
            <a:spAutoFit/>
          </a:bodyPr>
          <a:lstStyle/>
          <a:p>
            <a:pPr algn="ctr">
              <a:defRPr/>
            </a:pPr>
            <a:r>
              <a:rPr lang="en-US" sz="4000">
                <a:ln w="3175">
                  <a:solidFill>
                    <a:prstClr val="black"/>
                  </a:solidFill>
                </a:ln>
                <a:solidFill>
                  <a:srgbClr val="5B9BD5"/>
                </a:solidFill>
                <a:effectLst>
                  <a:outerShdw blurRad="38100" dist="25400" dir="5400000" algn="ctr" rotWithShape="0">
                    <a:srgbClr val="6E747A">
                      <a:alpha val="43000"/>
                    </a:srgbClr>
                  </a:outerShdw>
                </a:effectLst>
                <a:latin typeface="Calibri" panose="020F0502020204030204"/>
              </a:rPr>
              <a:t>Other Tier 2 options…</a:t>
            </a:r>
          </a:p>
        </p:txBody>
      </p:sp>
      <p:grpSp>
        <p:nvGrpSpPr>
          <p:cNvPr id="22" name="Group 21">
            <a:extLst>
              <a:ext uri="{FF2B5EF4-FFF2-40B4-BE49-F238E27FC236}">
                <a16:creationId xmlns:a16="http://schemas.microsoft.com/office/drawing/2014/main" id="{42DD1AFA-1FAD-E944-BF88-6D098DFF50D4}"/>
              </a:ext>
            </a:extLst>
          </p:cNvPr>
          <p:cNvGrpSpPr/>
          <p:nvPr/>
        </p:nvGrpSpPr>
        <p:grpSpPr>
          <a:xfrm>
            <a:off x="1899708" y="4786778"/>
            <a:ext cx="1971689" cy="1347380"/>
            <a:chOff x="375707" y="4786778"/>
            <a:chExt cx="1971689" cy="1347380"/>
          </a:xfrm>
          <a:solidFill>
            <a:schemeClr val="accent5"/>
          </a:solidFill>
        </p:grpSpPr>
        <p:sp>
          <p:nvSpPr>
            <p:cNvPr id="6" name="Cloud Callout 5">
              <a:extLst>
                <a:ext uri="{FF2B5EF4-FFF2-40B4-BE49-F238E27FC236}">
                  <a16:creationId xmlns:a16="http://schemas.microsoft.com/office/drawing/2014/main" id="{A265F5EA-361B-8040-B1E2-67AC6866133F}"/>
                </a:ext>
              </a:extLst>
            </p:cNvPr>
            <p:cNvSpPr/>
            <p:nvPr/>
          </p:nvSpPr>
          <p:spPr>
            <a:xfrm>
              <a:off x="375707" y="4786778"/>
              <a:ext cx="1971689" cy="1347380"/>
            </a:xfrm>
            <a:prstGeom prst="cloudCallout">
              <a:avLst/>
            </a:pr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bg1"/>
                </a:solidFill>
                <a:latin typeface="Calibri" panose="020F0502020204030204"/>
              </a:endParaRPr>
            </a:p>
          </p:txBody>
        </p:sp>
        <p:sp>
          <p:nvSpPr>
            <p:cNvPr id="4" name="Rectangle 3">
              <a:extLst>
                <a:ext uri="{FF2B5EF4-FFF2-40B4-BE49-F238E27FC236}">
                  <a16:creationId xmlns:a16="http://schemas.microsoft.com/office/drawing/2014/main" id="{04421BF5-28C7-444F-BE61-E28E7EF44D3D}"/>
                </a:ext>
              </a:extLst>
            </p:cNvPr>
            <p:cNvSpPr/>
            <p:nvPr/>
          </p:nvSpPr>
          <p:spPr>
            <a:xfrm>
              <a:off x="486183" y="5129900"/>
              <a:ext cx="1770181" cy="646331"/>
            </a:xfrm>
            <a:prstGeom prst="rect">
              <a:avLst/>
            </a:prstGeom>
            <a:noFill/>
            <a:ln>
              <a:noFill/>
            </a:ln>
          </p:spPr>
          <p:txBody>
            <a:bodyPr wrap="square" lIns="91440" tIns="45720" rIns="91440" bIns="45720">
              <a:spAutoFit/>
            </a:bodyPr>
            <a:lstStyle/>
            <a:p>
              <a:pPr algn="ctr">
                <a:defRPr/>
              </a:pPr>
              <a:r>
                <a:rPr lang="en-US">
                  <a:ln w="0"/>
                  <a:solidFill>
                    <a:schemeClr val="bg1"/>
                  </a:solidFill>
                  <a:effectLst>
                    <a:outerShdw blurRad="38100" dist="19050" dir="2700000" algn="tl" rotWithShape="0">
                      <a:prstClr val="black">
                        <a:alpha val="40000"/>
                      </a:prstClr>
                    </a:outerShdw>
                  </a:effectLst>
                  <a:latin typeface="Calibri" panose="020F0502020204030204"/>
                </a:rPr>
                <a:t>Direct Behavior Rating</a:t>
              </a:r>
            </a:p>
          </p:txBody>
        </p:sp>
      </p:grpSp>
      <p:grpSp>
        <p:nvGrpSpPr>
          <p:cNvPr id="21" name="Group 20">
            <a:extLst>
              <a:ext uri="{FF2B5EF4-FFF2-40B4-BE49-F238E27FC236}">
                <a16:creationId xmlns:a16="http://schemas.microsoft.com/office/drawing/2014/main" id="{D2DE2530-7B62-AE4C-AA5F-70FC0CEECAC2}"/>
              </a:ext>
            </a:extLst>
          </p:cNvPr>
          <p:cNvGrpSpPr/>
          <p:nvPr/>
        </p:nvGrpSpPr>
        <p:grpSpPr>
          <a:xfrm>
            <a:off x="4254537" y="5129900"/>
            <a:ext cx="1971690" cy="1347380"/>
            <a:chOff x="2730537" y="5129900"/>
            <a:chExt cx="1971690" cy="1347380"/>
          </a:xfrm>
          <a:solidFill>
            <a:schemeClr val="accent5"/>
          </a:solidFill>
        </p:grpSpPr>
        <p:sp>
          <p:nvSpPr>
            <p:cNvPr id="14" name="Cloud Callout 13">
              <a:extLst>
                <a:ext uri="{FF2B5EF4-FFF2-40B4-BE49-F238E27FC236}">
                  <a16:creationId xmlns:a16="http://schemas.microsoft.com/office/drawing/2014/main" id="{9DE26B67-7D77-E34D-BDD6-8242F0D4F013}"/>
                </a:ext>
              </a:extLst>
            </p:cNvPr>
            <p:cNvSpPr/>
            <p:nvPr/>
          </p:nvSpPr>
          <p:spPr>
            <a:xfrm>
              <a:off x="2730537" y="5129900"/>
              <a:ext cx="1971690" cy="1347380"/>
            </a:xfrm>
            <a:prstGeom prst="cloudCallout">
              <a:avLst/>
            </a:pr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bg1"/>
                </a:solidFill>
                <a:latin typeface="Calibri" panose="020F0502020204030204"/>
              </a:endParaRPr>
            </a:p>
          </p:txBody>
        </p:sp>
        <p:sp>
          <p:nvSpPr>
            <p:cNvPr id="15" name="Rectangle 14">
              <a:extLst>
                <a:ext uri="{FF2B5EF4-FFF2-40B4-BE49-F238E27FC236}">
                  <a16:creationId xmlns:a16="http://schemas.microsoft.com/office/drawing/2014/main" id="{51DDB927-1BAF-4843-A947-3C7FFD9B1757}"/>
                </a:ext>
              </a:extLst>
            </p:cNvPr>
            <p:cNvSpPr/>
            <p:nvPr/>
          </p:nvSpPr>
          <p:spPr>
            <a:xfrm>
              <a:off x="2827226" y="5507783"/>
              <a:ext cx="1770181" cy="646331"/>
            </a:xfrm>
            <a:prstGeom prst="rect">
              <a:avLst/>
            </a:prstGeom>
            <a:noFill/>
            <a:ln>
              <a:noFill/>
            </a:ln>
          </p:spPr>
          <p:txBody>
            <a:bodyPr wrap="square" lIns="91440" tIns="45720" rIns="91440" bIns="45720">
              <a:spAutoFit/>
            </a:bodyPr>
            <a:lstStyle/>
            <a:p>
              <a:pPr algn="ctr">
                <a:defRPr/>
              </a:pPr>
              <a:r>
                <a:rPr lang="en-US">
                  <a:ln w="0"/>
                  <a:solidFill>
                    <a:schemeClr val="bg1"/>
                  </a:solidFill>
                  <a:effectLst>
                    <a:outerShdw blurRad="38100" dist="19050" dir="2700000" algn="tl" rotWithShape="0">
                      <a:prstClr val="black">
                        <a:alpha val="40000"/>
                      </a:prstClr>
                    </a:outerShdw>
                  </a:effectLst>
                  <a:latin typeface="Calibri" panose="020F0502020204030204"/>
                </a:rPr>
                <a:t>Behavior Specific Praise</a:t>
              </a:r>
            </a:p>
          </p:txBody>
        </p:sp>
      </p:grpSp>
      <p:grpSp>
        <p:nvGrpSpPr>
          <p:cNvPr id="7" name="Group 6">
            <a:extLst>
              <a:ext uri="{FF2B5EF4-FFF2-40B4-BE49-F238E27FC236}">
                <a16:creationId xmlns:a16="http://schemas.microsoft.com/office/drawing/2014/main" id="{9F2ED8DF-35F3-E546-8EE7-F076CC777078}"/>
              </a:ext>
            </a:extLst>
          </p:cNvPr>
          <p:cNvGrpSpPr/>
          <p:nvPr/>
        </p:nvGrpSpPr>
        <p:grpSpPr>
          <a:xfrm>
            <a:off x="6609367" y="4349705"/>
            <a:ext cx="1975836" cy="1350214"/>
            <a:chOff x="4952658" y="4190667"/>
            <a:chExt cx="1975836" cy="1350214"/>
          </a:xfrm>
          <a:solidFill>
            <a:schemeClr val="accent5"/>
          </a:solidFill>
        </p:grpSpPr>
        <p:sp>
          <p:nvSpPr>
            <p:cNvPr id="16" name="Cloud Callout 15">
              <a:extLst>
                <a:ext uri="{FF2B5EF4-FFF2-40B4-BE49-F238E27FC236}">
                  <a16:creationId xmlns:a16="http://schemas.microsoft.com/office/drawing/2014/main" id="{3A2C7DED-07BD-E043-BC57-A032E476A76B}"/>
                </a:ext>
              </a:extLst>
            </p:cNvPr>
            <p:cNvSpPr/>
            <p:nvPr/>
          </p:nvSpPr>
          <p:spPr>
            <a:xfrm>
              <a:off x="4952658" y="4190667"/>
              <a:ext cx="1975836" cy="1350214"/>
            </a:xfrm>
            <a:prstGeom prst="cloud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bg1"/>
                </a:solidFill>
                <a:latin typeface="Calibri" panose="020F0502020204030204"/>
              </a:endParaRPr>
            </a:p>
          </p:txBody>
        </p:sp>
        <p:sp>
          <p:nvSpPr>
            <p:cNvPr id="17" name="Rectangle 16">
              <a:extLst>
                <a:ext uri="{FF2B5EF4-FFF2-40B4-BE49-F238E27FC236}">
                  <a16:creationId xmlns:a16="http://schemas.microsoft.com/office/drawing/2014/main" id="{55E158FD-FE34-EE4B-81E9-0B32E7E6F34E}"/>
                </a:ext>
              </a:extLst>
            </p:cNvPr>
            <p:cNvSpPr/>
            <p:nvPr/>
          </p:nvSpPr>
          <p:spPr>
            <a:xfrm>
              <a:off x="5088695" y="4647613"/>
              <a:ext cx="1703762" cy="646331"/>
            </a:xfrm>
            <a:prstGeom prst="rect">
              <a:avLst/>
            </a:prstGeom>
            <a:noFill/>
            <a:ln>
              <a:noFill/>
            </a:ln>
          </p:spPr>
          <p:txBody>
            <a:bodyPr wrap="square" lIns="91440" tIns="45720" rIns="91440" bIns="45720">
              <a:spAutoFit/>
            </a:bodyPr>
            <a:lstStyle/>
            <a:p>
              <a:pPr algn="ctr">
                <a:defRPr/>
              </a:pPr>
              <a:r>
                <a:rPr lang="en-US">
                  <a:ln w="0"/>
                  <a:solidFill>
                    <a:schemeClr val="bg1"/>
                  </a:solidFill>
                  <a:effectLst>
                    <a:outerShdw blurRad="38100" dist="19050" dir="2700000" algn="tl" rotWithShape="0">
                      <a:prstClr val="black">
                        <a:alpha val="40000"/>
                      </a:prstClr>
                    </a:outerShdw>
                  </a:effectLst>
                  <a:latin typeface="Calibri" panose="020F0502020204030204"/>
                </a:rPr>
                <a:t>Behavior Contract</a:t>
              </a:r>
            </a:p>
          </p:txBody>
        </p:sp>
      </p:grpSp>
      <p:grpSp>
        <p:nvGrpSpPr>
          <p:cNvPr id="20" name="Group 19">
            <a:extLst>
              <a:ext uri="{FF2B5EF4-FFF2-40B4-BE49-F238E27FC236}">
                <a16:creationId xmlns:a16="http://schemas.microsoft.com/office/drawing/2014/main" id="{976E7770-8747-E94F-A22E-B7A636498ED6}"/>
              </a:ext>
            </a:extLst>
          </p:cNvPr>
          <p:cNvGrpSpPr/>
          <p:nvPr/>
        </p:nvGrpSpPr>
        <p:grpSpPr>
          <a:xfrm>
            <a:off x="8423091" y="5158178"/>
            <a:ext cx="1975836" cy="1350214"/>
            <a:chOff x="6899091" y="5158178"/>
            <a:chExt cx="1975836" cy="1350214"/>
          </a:xfrm>
          <a:solidFill>
            <a:schemeClr val="accent5"/>
          </a:solidFill>
        </p:grpSpPr>
        <p:sp>
          <p:nvSpPr>
            <p:cNvPr id="18" name="Cloud Callout 17">
              <a:extLst>
                <a:ext uri="{FF2B5EF4-FFF2-40B4-BE49-F238E27FC236}">
                  <a16:creationId xmlns:a16="http://schemas.microsoft.com/office/drawing/2014/main" id="{52466FA1-5556-0F47-AFB6-41313BA5EC1B}"/>
                </a:ext>
              </a:extLst>
            </p:cNvPr>
            <p:cNvSpPr/>
            <p:nvPr/>
          </p:nvSpPr>
          <p:spPr>
            <a:xfrm>
              <a:off x="6899091" y="5158178"/>
              <a:ext cx="1975836" cy="1350214"/>
            </a:xfrm>
            <a:prstGeom prst="cloud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chemeClr val="bg1"/>
                </a:solidFill>
                <a:latin typeface="Calibri" panose="020F0502020204030204"/>
              </a:endParaRPr>
            </a:p>
          </p:txBody>
        </p:sp>
        <p:sp>
          <p:nvSpPr>
            <p:cNvPr id="19" name="Rectangle 18">
              <a:extLst>
                <a:ext uri="{FF2B5EF4-FFF2-40B4-BE49-F238E27FC236}">
                  <a16:creationId xmlns:a16="http://schemas.microsoft.com/office/drawing/2014/main" id="{1065DD1E-0836-434F-AC35-38FD8B96EEBD}"/>
                </a:ext>
              </a:extLst>
            </p:cNvPr>
            <p:cNvSpPr/>
            <p:nvPr/>
          </p:nvSpPr>
          <p:spPr>
            <a:xfrm>
              <a:off x="6970134" y="5487827"/>
              <a:ext cx="1703762" cy="646331"/>
            </a:xfrm>
            <a:prstGeom prst="rect">
              <a:avLst/>
            </a:prstGeom>
            <a:noFill/>
            <a:ln>
              <a:noFill/>
            </a:ln>
          </p:spPr>
          <p:txBody>
            <a:bodyPr wrap="square" lIns="91440" tIns="45720" rIns="91440" bIns="45720">
              <a:spAutoFit/>
            </a:bodyPr>
            <a:lstStyle/>
            <a:p>
              <a:pPr algn="ctr">
                <a:defRPr/>
              </a:pPr>
              <a:r>
                <a:rPr lang="en-US">
                  <a:ln w="0"/>
                  <a:solidFill>
                    <a:schemeClr val="bg1"/>
                  </a:solidFill>
                  <a:effectLst>
                    <a:outerShdw blurRad="38100" dist="19050" dir="2700000" algn="tl" rotWithShape="0">
                      <a:prstClr val="black">
                        <a:alpha val="40000"/>
                      </a:prstClr>
                    </a:outerShdw>
                  </a:effectLst>
                  <a:latin typeface="Calibri" panose="020F0502020204030204"/>
                </a:rPr>
                <a:t>Instructional Choice</a:t>
              </a:r>
            </a:p>
          </p:txBody>
        </p:sp>
      </p:grpSp>
      <p:grpSp>
        <p:nvGrpSpPr>
          <p:cNvPr id="32" name="Group 31">
            <a:extLst>
              <a:ext uri="{FF2B5EF4-FFF2-40B4-BE49-F238E27FC236}">
                <a16:creationId xmlns:a16="http://schemas.microsoft.com/office/drawing/2014/main" id="{18CC9B20-8F61-0F46-918C-DFBA468DAB38}"/>
              </a:ext>
            </a:extLst>
          </p:cNvPr>
          <p:cNvGrpSpPr/>
          <p:nvPr/>
        </p:nvGrpSpPr>
        <p:grpSpPr>
          <a:xfrm>
            <a:off x="1756641" y="257907"/>
            <a:ext cx="1840523" cy="3257005"/>
            <a:chOff x="1957754" y="171995"/>
            <a:chExt cx="1840523" cy="3257005"/>
          </a:xfrm>
        </p:grpSpPr>
        <p:pic>
          <p:nvPicPr>
            <p:cNvPr id="33" name="Picture 32">
              <a:extLst>
                <a:ext uri="{FF2B5EF4-FFF2-40B4-BE49-F238E27FC236}">
                  <a16:creationId xmlns:a16="http://schemas.microsoft.com/office/drawing/2014/main" id="{9087FBAF-AE9A-3B44-ABB1-E0594CD2E2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57754" y="171995"/>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34" name="Rectangle 33">
              <a:extLst>
                <a:ext uri="{FF2B5EF4-FFF2-40B4-BE49-F238E27FC236}">
                  <a16:creationId xmlns:a16="http://schemas.microsoft.com/office/drawing/2014/main" id="{566F73CF-6984-444B-A53A-128B7813BBE2}"/>
                </a:ext>
              </a:extLst>
            </p:cNvPr>
            <p:cNvSpPr/>
            <p:nvPr/>
          </p:nvSpPr>
          <p:spPr>
            <a:xfrm>
              <a:off x="1957754" y="468679"/>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5" name="Rectangle 34">
              <a:extLst>
                <a:ext uri="{FF2B5EF4-FFF2-40B4-BE49-F238E27FC236}">
                  <a16:creationId xmlns:a16="http://schemas.microsoft.com/office/drawing/2014/main" id="{736ADE68-E104-3847-A8B2-CC596439D327}"/>
                </a:ext>
              </a:extLst>
            </p:cNvPr>
            <p:cNvSpPr/>
            <p:nvPr/>
          </p:nvSpPr>
          <p:spPr>
            <a:xfrm>
              <a:off x="1957754" y="2246390"/>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cxnSp>
        <p:nvCxnSpPr>
          <p:cNvPr id="36" name="Curved Connector 35">
            <a:extLst>
              <a:ext uri="{FF2B5EF4-FFF2-40B4-BE49-F238E27FC236}">
                <a16:creationId xmlns:a16="http://schemas.microsoft.com/office/drawing/2014/main" id="{DFFCBA0B-59C2-2942-A8FC-21D543CB60BB}"/>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2843EBDE-9AD0-6740-BF01-9B3A56248632}"/>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4" name="Picture 2" descr="Module 6.3.2.1">
            <a:extLst>
              <a:ext uri="{FF2B5EF4-FFF2-40B4-BE49-F238E27FC236}">
                <a16:creationId xmlns:a16="http://schemas.microsoft.com/office/drawing/2014/main" id="{A71964BB-7527-D23E-530C-8B24E6003C3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100126" y="1701326"/>
            <a:ext cx="1902030" cy="2971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46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xit" presetSubtype="1" fill="hold" nodeType="clickEffect">
                                  <p:stCondLst>
                                    <p:cond delay="0"/>
                                  </p:stCondLst>
                                  <p:childTnLst>
                                    <p:animEffect transition="out" filter="wipe(up)">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9"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par>
                          <p:cTn id="23" fill="hold">
                            <p:stCondLst>
                              <p:cond delay="500"/>
                            </p:stCondLst>
                            <p:childTnLst>
                              <p:par>
                                <p:cTn id="24" presetID="9" presetClass="entr" presetSubtype="0"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dissolve">
                                      <p:cBhvr>
                                        <p:cTn id="26" dur="500"/>
                                        <p:tgtEl>
                                          <p:spTgt spid="22"/>
                                        </p:tgtEl>
                                      </p:cBhvr>
                                    </p:animEffect>
                                  </p:childTnLst>
                                </p:cTn>
                              </p:par>
                            </p:childTnLst>
                          </p:cTn>
                        </p:par>
                        <p:par>
                          <p:cTn id="27" fill="hold">
                            <p:stCondLst>
                              <p:cond delay="1000"/>
                            </p:stCondLst>
                            <p:childTnLst>
                              <p:par>
                                <p:cTn id="28" presetID="9" presetClass="entr" presetSubtype="0" fill="hold" nodeType="afterEffect">
                                  <p:stCondLst>
                                    <p:cond delay="500"/>
                                  </p:stCondLst>
                                  <p:childTnLst>
                                    <p:set>
                                      <p:cBhvr>
                                        <p:cTn id="29" dur="1" fill="hold">
                                          <p:stCondLst>
                                            <p:cond delay="0"/>
                                          </p:stCondLst>
                                        </p:cTn>
                                        <p:tgtEl>
                                          <p:spTgt spid="21"/>
                                        </p:tgtEl>
                                        <p:attrNameLst>
                                          <p:attrName>style.visibility</p:attrName>
                                        </p:attrNameLst>
                                      </p:cBhvr>
                                      <p:to>
                                        <p:strVal val="visible"/>
                                      </p:to>
                                    </p:set>
                                    <p:animEffect transition="in" filter="dissolve">
                                      <p:cBhvr>
                                        <p:cTn id="30" dur="500"/>
                                        <p:tgtEl>
                                          <p:spTgt spid="21"/>
                                        </p:tgtEl>
                                      </p:cBhvr>
                                    </p:animEffect>
                                  </p:childTnLst>
                                </p:cTn>
                              </p:par>
                            </p:childTnLst>
                          </p:cTn>
                        </p:par>
                        <p:par>
                          <p:cTn id="31" fill="hold">
                            <p:stCondLst>
                              <p:cond delay="2000"/>
                            </p:stCondLst>
                            <p:childTnLst>
                              <p:par>
                                <p:cTn id="32" presetID="9" presetClass="entr" presetSubtype="0" fill="hold" nodeType="afterEffect">
                                  <p:stCondLst>
                                    <p:cond delay="500"/>
                                  </p:stCondLst>
                                  <p:childTnLst>
                                    <p:set>
                                      <p:cBhvr>
                                        <p:cTn id="33" dur="1" fill="hold">
                                          <p:stCondLst>
                                            <p:cond delay="0"/>
                                          </p:stCondLst>
                                        </p:cTn>
                                        <p:tgtEl>
                                          <p:spTgt spid="7"/>
                                        </p:tgtEl>
                                        <p:attrNameLst>
                                          <p:attrName>style.visibility</p:attrName>
                                        </p:attrNameLst>
                                      </p:cBhvr>
                                      <p:to>
                                        <p:strVal val="visible"/>
                                      </p:to>
                                    </p:set>
                                    <p:animEffect transition="in" filter="dissolve">
                                      <p:cBhvr>
                                        <p:cTn id="34" dur="500"/>
                                        <p:tgtEl>
                                          <p:spTgt spid="7"/>
                                        </p:tgtEl>
                                      </p:cBhvr>
                                    </p:animEffect>
                                  </p:childTnLst>
                                </p:cTn>
                              </p:par>
                            </p:childTnLst>
                          </p:cTn>
                        </p:par>
                        <p:par>
                          <p:cTn id="35" fill="hold">
                            <p:stCondLst>
                              <p:cond delay="3000"/>
                            </p:stCondLst>
                            <p:childTnLst>
                              <p:par>
                                <p:cTn id="36" presetID="9" presetClass="entr" presetSubtype="0" fill="hold" nodeType="afterEffect">
                                  <p:stCondLst>
                                    <p:cond delay="500"/>
                                  </p:stCondLst>
                                  <p:childTnLst>
                                    <p:set>
                                      <p:cBhvr>
                                        <p:cTn id="37" dur="1" fill="hold">
                                          <p:stCondLst>
                                            <p:cond delay="0"/>
                                          </p:stCondLst>
                                        </p:cTn>
                                        <p:tgtEl>
                                          <p:spTgt spid="20"/>
                                        </p:tgtEl>
                                        <p:attrNameLst>
                                          <p:attrName>style.visibility</p:attrName>
                                        </p:attrNameLst>
                                      </p:cBhvr>
                                      <p:to>
                                        <p:strVal val="visible"/>
                                      </p:to>
                                    </p:set>
                                    <p:animEffect transition="in" filter="dissolve">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D00CD-CED5-3963-C099-2E9851C3EED7}"/>
              </a:ext>
            </a:extLst>
          </p:cNvPr>
          <p:cNvSpPr>
            <a:spLocks noGrp="1"/>
          </p:cNvSpPr>
          <p:nvPr>
            <p:ph type="title"/>
          </p:nvPr>
        </p:nvSpPr>
        <p:spPr/>
        <p:txBody>
          <a:bodyPr/>
          <a:lstStyle/>
          <a:p>
            <a:r>
              <a:rPr lang="en-US"/>
              <a:t>Selecting an Intervention</a:t>
            </a:r>
          </a:p>
        </p:txBody>
      </p:sp>
      <p:pic>
        <p:nvPicPr>
          <p:cNvPr id="6" name="Content Placeholder 5" descr="A person with his hands out&#10;&#10;Description automatically generated" hidden="1">
            <a:extLst>
              <a:ext uri="{FF2B5EF4-FFF2-40B4-BE49-F238E27FC236}">
                <a16:creationId xmlns:a16="http://schemas.microsoft.com/office/drawing/2014/main" id="{211BB7AC-19D6-4E02-ADDA-234FE10D1A4B}"/>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190501" y="2799269"/>
            <a:ext cx="3378246" cy="6430137"/>
          </a:xfrm>
        </p:spPr>
      </p:pic>
      <p:pic>
        <p:nvPicPr>
          <p:cNvPr id="7" name="Picture 6" descr="A close-up of a grid&#10;&#10;Description automatically generated">
            <a:extLst>
              <a:ext uri="{FF2B5EF4-FFF2-40B4-BE49-F238E27FC236}">
                <a16:creationId xmlns:a16="http://schemas.microsoft.com/office/drawing/2014/main" id="{DDCC85FC-B92C-4622-DC62-8A4F148EDA72}"/>
              </a:ext>
            </a:extLst>
          </p:cNvPr>
          <p:cNvPicPr/>
          <p:nvPr/>
        </p:nvPicPr>
        <p:blipFill>
          <a:blip r:embed="rId5" cstate="screen">
            <a:extLst>
              <a:ext uri="{28A0092B-C50C-407E-A947-70E740481C1C}">
                <a14:useLocalDpi xmlns:a14="http://schemas.microsoft.com/office/drawing/2010/main"/>
              </a:ext>
            </a:extLst>
          </a:blip>
          <a:srcRect l="5425" t="5324" r="4925" b="4166"/>
          <a:stretch/>
        </p:blipFill>
        <p:spPr>
          <a:xfrm>
            <a:off x="5466829" y="1547781"/>
            <a:ext cx="3841972" cy="3118137"/>
          </a:xfrm>
          <a:prstGeom prst="rect">
            <a:avLst/>
          </a:prstGeom>
          <a:ln>
            <a:solidFill>
              <a:schemeClr val="tx1"/>
            </a:solidFill>
          </a:ln>
        </p:spPr>
      </p:pic>
      <p:grpSp>
        <p:nvGrpSpPr>
          <p:cNvPr id="8" name="Group 7">
            <a:extLst>
              <a:ext uri="{FF2B5EF4-FFF2-40B4-BE49-F238E27FC236}">
                <a16:creationId xmlns:a16="http://schemas.microsoft.com/office/drawing/2014/main" id="{CB14C608-4B82-607E-294B-2E08764035DA}"/>
              </a:ext>
            </a:extLst>
          </p:cNvPr>
          <p:cNvGrpSpPr/>
          <p:nvPr/>
        </p:nvGrpSpPr>
        <p:grpSpPr>
          <a:xfrm>
            <a:off x="2433431" y="1946233"/>
            <a:ext cx="2794004" cy="1412674"/>
            <a:chOff x="6290477" y="2568434"/>
            <a:chExt cx="4210058" cy="1884517"/>
          </a:xfrm>
        </p:grpSpPr>
        <p:pic>
          <p:nvPicPr>
            <p:cNvPr id="9" name="Picture 8" descr="A white speech bubble with a black background&#10;&#10;Description automatically generated">
              <a:extLst>
                <a:ext uri="{FF2B5EF4-FFF2-40B4-BE49-F238E27FC236}">
                  <a16:creationId xmlns:a16="http://schemas.microsoft.com/office/drawing/2014/main" id="{878B2EDE-7502-B2E4-E529-213CA0123B16}"/>
                </a:ext>
              </a:extLst>
            </p:cNvPr>
            <p:cNvPicPr>
              <a:picLocks noChangeAspect="1"/>
            </p:cNvPicPr>
            <p:nvPr/>
          </p:nvPicPr>
          <p:blipFill>
            <a:blip r:embed="rId6" cstate="screen">
              <a:alphaModFix amt="50000"/>
              <a:extLst>
                <a:ext uri="{28A0092B-C50C-407E-A947-70E740481C1C}">
                  <a14:useLocalDpi xmlns:a14="http://schemas.microsoft.com/office/drawing/2010/main"/>
                </a:ext>
              </a:extLst>
            </a:blip>
            <a:stretch>
              <a:fillRect/>
            </a:stretch>
          </p:blipFill>
          <p:spPr>
            <a:xfrm>
              <a:off x="6290477" y="2568434"/>
              <a:ext cx="4210058" cy="1884516"/>
            </a:xfrm>
            <a:prstGeom prst="rect">
              <a:avLst/>
            </a:prstGeom>
          </p:spPr>
        </p:pic>
        <p:sp>
          <p:nvSpPr>
            <p:cNvPr id="10" name="Rectangle 9">
              <a:extLst>
                <a:ext uri="{FF2B5EF4-FFF2-40B4-BE49-F238E27FC236}">
                  <a16:creationId xmlns:a16="http://schemas.microsoft.com/office/drawing/2014/main" id="{82AA5B3F-88C3-8341-D880-01E431360742}"/>
                </a:ext>
              </a:extLst>
            </p:cNvPr>
            <p:cNvSpPr/>
            <p:nvPr/>
          </p:nvSpPr>
          <p:spPr>
            <a:xfrm>
              <a:off x="6479773" y="2568435"/>
              <a:ext cx="4020762" cy="1884516"/>
            </a:xfrm>
            <a:prstGeom prst="rect">
              <a:avLst/>
            </a:prstGeom>
            <a:no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300" b="1">
                  <a:solidFill>
                    <a:schemeClr val="accent5"/>
                  </a:solidFill>
                  <a:cs typeface="Arial"/>
                </a:rPr>
                <a:t>How do I decide when the entry criteria are similar for multiple interventions?</a:t>
              </a:r>
            </a:p>
          </p:txBody>
        </p:sp>
      </p:grpSp>
      <p:pic>
        <p:nvPicPr>
          <p:cNvPr id="11" name="Picture 10">
            <a:extLst>
              <a:ext uri="{FF2B5EF4-FFF2-40B4-BE49-F238E27FC236}">
                <a16:creationId xmlns:a16="http://schemas.microsoft.com/office/drawing/2014/main" id="{DB14917C-600F-6CF5-9DD8-D520C8D85E2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611171" y="2799269"/>
            <a:ext cx="3973421" cy="3182676"/>
          </a:xfrm>
          <a:prstGeom prst="rect">
            <a:avLst/>
          </a:prstGeom>
          <a:ln>
            <a:solidFill>
              <a:schemeClr val="tx1"/>
            </a:solidFill>
          </a:ln>
        </p:spPr>
      </p:pic>
      <p:pic>
        <p:nvPicPr>
          <p:cNvPr id="14" name="Picture 13">
            <a:extLst>
              <a:ext uri="{FF2B5EF4-FFF2-40B4-BE49-F238E27FC236}">
                <a16:creationId xmlns:a16="http://schemas.microsoft.com/office/drawing/2014/main" id="{DAD0C0BA-54E9-9557-7AB0-6BE6E21FC48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07323" y="4116000"/>
            <a:ext cx="4294176" cy="2602619"/>
          </a:xfrm>
          <a:prstGeom prst="rect">
            <a:avLst/>
          </a:prstGeom>
          <a:ln>
            <a:solidFill>
              <a:schemeClr val="tx1"/>
            </a:solidFill>
          </a:ln>
        </p:spPr>
      </p:pic>
      <p:pic>
        <p:nvPicPr>
          <p:cNvPr id="3" name="Shrug">
            <a:extLst>
              <a:ext uri="{FF2B5EF4-FFF2-40B4-BE49-F238E27FC236}">
                <a16:creationId xmlns:a16="http://schemas.microsoft.com/office/drawing/2014/main" id="{7DFAC085-593E-E9B6-130D-65919AF3E7FF}"/>
              </a:ext>
            </a:extLst>
          </p:cNvPr>
          <p:cNvPicPr>
            <a:picLocks noChangeAspect="1"/>
          </p:cNvPicPr>
          <p:nvPr>
            <p:custDataLst>
              <p:tags r:id="rId1"/>
            </p:custDataLst>
          </p:nvPr>
        </p:nvPicPr>
        <p:blipFill>
          <a:blip r:embed="rId9" cstate="screen">
            <a:extLst>
              <a:ext uri="{28A0092B-C50C-407E-A947-70E740481C1C}">
                <a14:useLocalDpi xmlns:a14="http://schemas.microsoft.com/office/drawing/2010/main"/>
              </a:ext>
            </a:extLst>
          </a:blip>
          <a:stretch>
            <a:fillRect/>
          </a:stretch>
        </p:blipFill>
        <p:spPr>
          <a:xfrm>
            <a:off x="450118" y="2878055"/>
            <a:ext cx="3208606" cy="4974583"/>
          </a:xfrm>
          <a:prstGeom prst="rect">
            <a:avLst/>
          </a:prstGeom>
        </p:spPr>
      </p:pic>
      <p:sp>
        <p:nvSpPr>
          <p:cNvPr id="4" name="Rectangle">
            <a:extLst>
              <a:ext uri="{FF2B5EF4-FFF2-40B4-BE49-F238E27FC236}">
                <a16:creationId xmlns:a16="http://schemas.microsoft.com/office/drawing/2014/main" id="{4537A878-02C9-5BEE-1C8F-868C88F5461B}"/>
              </a:ext>
            </a:extLst>
          </p:cNvPr>
          <p:cNvSpPr/>
          <p:nvPr/>
        </p:nvSpPr>
        <p:spPr>
          <a:xfrm>
            <a:off x="116114" y="5343729"/>
            <a:ext cx="10798629" cy="1412673"/>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rPr>
              <a:t>2.5 OPTIONS FOR TIER 2 INTERVENTIONS</a:t>
            </a:r>
          </a:p>
          <a:p>
            <a:r>
              <a:rPr lang="en-US" sz="1400" dirty="0">
                <a:solidFill>
                  <a:schemeClr val="bg1"/>
                </a:solidFill>
              </a:rPr>
              <a:t>Tier 2 continuum has multiple ongoing SEB support interventions available schoolwide that meet a range of student SEB internalizing or externalizing needs and behavioral functions, are designed to support groups of students, have documented evidence of effectiveness, and provide (a) additional instruction/time for student skill development, (b) additional structure/predictability, (c) increased opportunity for feedback (e.g., daily progress report), (d) increased communication with families, and (e) include planned modifications to address a range of behavioral function, mental health needs, or academic skills</a:t>
            </a:r>
          </a:p>
        </p:txBody>
      </p:sp>
      <p:pic>
        <p:nvPicPr>
          <p:cNvPr id="5" name="Picture 4" descr="Tiered Fidelity Inventory (TFI) Manual - Version 3">
            <a:extLst>
              <a:ext uri="{FF2B5EF4-FFF2-40B4-BE49-F238E27FC236}">
                <a16:creationId xmlns:a16="http://schemas.microsoft.com/office/drawing/2014/main" id="{460EBB46-55E4-66C7-D99A-AC1DDCC8518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715625" y="4841877"/>
            <a:ext cx="1476375" cy="1914525"/>
          </a:xfrm>
          <a:prstGeom prst="rect">
            <a:avLst/>
          </a:prstGeom>
        </p:spPr>
      </p:pic>
    </p:spTree>
    <p:extLst>
      <p:ext uri="{BB962C8B-B14F-4D97-AF65-F5344CB8AC3E}">
        <p14:creationId xmlns:p14="http://schemas.microsoft.com/office/powerpoint/2010/main" val="210467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9927B3F7-E306-CDAE-C2C1-A52BEF7AA1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377"/>
          <a:stretch/>
        </p:blipFill>
        <p:spPr>
          <a:xfrm>
            <a:off x="2683040" y="1505412"/>
            <a:ext cx="7358991" cy="5158444"/>
          </a:xfrm>
          <a:prstGeom prst="rect">
            <a:avLst/>
          </a:prstGeom>
        </p:spPr>
      </p:pic>
      <p:sp>
        <p:nvSpPr>
          <p:cNvPr id="7" name="Rectangle 6">
            <a:extLst>
              <a:ext uri="{FF2B5EF4-FFF2-40B4-BE49-F238E27FC236}">
                <a16:creationId xmlns:a16="http://schemas.microsoft.com/office/drawing/2014/main" id="{2D378C1D-F90A-1E9B-855A-A23BA6CB0546}"/>
              </a:ext>
            </a:extLst>
          </p:cNvPr>
          <p:cNvSpPr/>
          <p:nvPr/>
        </p:nvSpPr>
        <p:spPr>
          <a:xfrm>
            <a:off x="2683040" y="320040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58FB2CED-AC05-FE02-6533-BD4D23CA9427}"/>
              </a:ext>
            </a:extLst>
          </p:cNvPr>
          <p:cNvSpPr>
            <a:spLocks noGrp="1"/>
          </p:cNvSpPr>
          <p:nvPr>
            <p:ph type="title"/>
          </p:nvPr>
        </p:nvSpPr>
        <p:spPr/>
        <p:txBody>
          <a:bodyPr/>
          <a:lstStyle/>
          <a:p>
            <a:r>
              <a:rPr lang="en-US">
                <a:effectLst/>
                <a:latin typeface="Segoe UI" panose="020B0502040204020203" pitchFamily="34" charset="0"/>
              </a:rPr>
              <a:t>Enhanced Ci3T Implementation Series and Delivery</a:t>
            </a:r>
            <a:endParaRPr lang="en-US"/>
          </a:p>
        </p:txBody>
      </p:sp>
    </p:spTree>
    <p:extLst>
      <p:ext uri="{BB962C8B-B14F-4D97-AF65-F5344CB8AC3E}">
        <p14:creationId xmlns:p14="http://schemas.microsoft.com/office/powerpoint/2010/main" val="268196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D00CD-CED5-3963-C099-2E9851C3EED7}"/>
              </a:ext>
            </a:extLst>
          </p:cNvPr>
          <p:cNvSpPr>
            <a:spLocks noGrp="1"/>
          </p:cNvSpPr>
          <p:nvPr>
            <p:ph type="title"/>
          </p:nvPr>
        </p:nvSpPr>
        <p:spPr/>
        <p:txBody>
          <a:bodyPr/>
          <a:lstStyle/>
          <a:p>
            <a:r>
              <a:rPr lang="en-US"/>
              <a:t>Selecting an Intervention</a:t>
            </a:r>
          </a:p>
        </p:txBody>
      </p:sp>
      <p:sp>
        <p:nvSpPr>
          <p:cNvPr id="5" name="Content Placeholder 4">
            <a:extLst>
              <a:ext uri="{FF2B5EF4-FFF2-40B4-BE49-F238E27FC236}">
                <a16:creationId xmlns:a16="http://schemas.microsoft.com/office/drawing/2014/main" id="{6D4A894C-987C-A603-E93C-0BD3210FFC74}"/>
              </a:ext>
            </a:extLst>
          </p:cNvPr>
          <p:cNvSpPr>
            <a:spLocks noGrp="1"/>
          </p:cNvSpPr>
          <p:nvPr>
            <p:ph idx="1"/>
          </p:nvPr>
        </p:nvSpPr>
        <p:spPr/>
        <p:txBody>
          <a:bodyPr>
            <a:normAutofit lnSpcReduction="10000"/>
          </a:bodyPr>
          <a:lstStyle/>
          <a:p>
            <a:r>
              <a:rPr lang="en-US"/>
              <a:t>Collaborate with families, colleagues, and the student to review available options</a:t>
            </a:r>
          </a:p>
          <a:p>
            <a:r>
              <a:rPr lang="en-US"/>
              <a:t>Consider what you know about the student (e.g., strengths, preferences, pre-requisite skills)</a:t>
            </a:r>
          </a:p>
          <a:p>
            <a:r>
              <a:rPr lang="en-US"/>
              <a:t>Consider possible function of the behavior</a:t>
            </a:r>
          </a:p>
          <a:p>
            <a:pPr lvl="1"/>
            <a:r>
              <a:rPr lang="en-US"/>
              <a:t>Check-In/Check-Out may be more effective for students who find accessing adult attention reinforcing</a:t>
            </a:r>
          </a:p>
          <a:p>
            <a:r>
              <a:rPr lang="en-US"/>
              <a:t>Consider your own strengths, support available (e.g., coach, professional learning), and feasibility of available options</a:t>
            </a:r>
          </a:p>
          <a:p>
            <a:r>
              <a:rPr lang="en-US"/>
              <a:t>Adjust as needed based on pre-intervention social validity </a:t>
            </a:r>
          </a:p>
        </p:txBody>
      </p:sp>
      <p:pic>
        <p:nvPicPr>
          <p:cNvPr id="3" name="Picture 2">
            <a:extLst>
              <a:ext uri="{FF2B5EF4-FFF2-40B4-BE49-F238E27FC236}">
                <a16:creationId xmlns:a16="http://schemas.microsoft.com/office/drawing/2014/main" id="{C6CE3AD3-9D22-4944-9470-59A7F6B3A1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7245" y="0"/>
            <a:ext cx="1170432" cy="1828800"/>
          </a:xfrm>
          <a:prstGeom prst="rect">
            <a:avLst/>
          </a:prstGeom>
        </p:spPr>
      </p:pic>
    </p:spTree>
    <p:extLst>
      <p:ext uri="{BB962C8B-B14F-4D97-AF65-F5344CB8AC3E}">
        <p14:creationId xmlns:p14="http://schemas.microsoft.com/office/powerpoint/2010/main" val="38038989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17715-8063-2612-2A55-1D97742762F6}"/>
              </a:ext>
            </a:extLst>
          </p:cNvPr>
          <p:cNvSpPr>
            <a:spLocks noGrp="1"/>
          </p:cNvSpPr>
          <p:nvPr>
            <p:ph type="title"/>
          </p:nvPr>
        </p:nvSpPr>
        <p:spPr>
          <a:xfrm>
            <a:off x="838200" y="365125"/>
            <a:ext cx="9955491" cy="1325563"/>
          </a:xfrm>
        </p:spPr>
        <p:txBody>
          <a:bodyPr/>
          <a:lstStyle/>
          <a:p>
            <a:r>
              <a:rPr lang="en-US"/>
              <a:t>Document Decisions and Plans for Next Steps</a:t>
            </a:r>
          </a:p>
        </p:txBody>
      </p:sp>
      <p:pic>
        <p:nvPicPr>
          <p:cNvPr id="4" name="Picture 3">
            <a:extLst>
              <a:ext uri="{FF2B5EF4-FFF2-40B4-BE49-F238E27FC236}">
                <a16:creationId xmlns:a16="http://schemas.microsoft.com/office/drawing/2014/main" id="{4F39A0CA-B8D4-E69A-3FC5-35F7863828B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688305" y="1845368"/>
            <a:ext cx="8815389" cy="4647507"/>
          </a:xfrm>
          <a:prstGeom prst="rect">
            <a:avLst/>
          </a:prstGeom>
          <a:ln>
            <a:solidFill>
              <a:schemeClr val="tx1"/>
            </a:solidFill>
          </a:ln>
        </p:spPr>
      </p:pic>
      <p:pic>
        <p:nvPicPr>
          <p:cNvPr id="5" name="Picture 4">
            <a:extLst>
              <a:ext uri="{FF2B5EF4-FFF2-40B4-BE49-F238E27FC236}">
                <a16:creationId xmlns:a16="http://schemas.microsoft.com/office/drawing/2014/main" id="{8FCF5215-C06F-D850-5E5C-7BCAE7F3C5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7245" y="0"/>
            <a:ext cx="1170432" cy="1828800"/>
          </a:xfrm>
          <a:prstGeom prst="rect">
            <a:avLst/>
          </a:prstGeom>
        </p:spPr>
      </p:pic>
      <p:sp>
        <p:nvSpPr>
          <p:cNvPr id="7" name="Rectangle">
            <a:extLst>
              <a:ext uri="{FF2B5EF4-FFF2-40B4-BE49-F238E27FC236}">
                <a16:creationId xmlns:a16="http://schemas.microsoft.com/office/drawing/2014/main" id="{FC2194AD-AABF-C07A-DB5D-7F55DB6CBA30}"/>
              </a:ext>
            </a:extLst>
          </p:cNvPr>
          <p:cNvSpPr/>
          <p:nvPr/>
        </p:nvSpPr>
        <p:spPr>
          <a:xfrm>
            <a:off x="116114" y="5704114"/>
            <a:ext cx="10798629" cy="1052288"/>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rPr>
              <a:t>2.13 DECISION MAKING WITH STUDENT PERFORMANCE DATA</a:t>
            </a:r>
          </a:p>
          <a:p>
            <a:r>
              <a:rPr lang="en-US" sz="1400" dirty="0">
                <a:solidFill>
                  <a:schemeClr val="bg1"/>
                </a:solidFill>
              </a:rPr>
              <a:t>Tier 2 leadership team establishes and uses decision rules and a written process for regular data review to (a) monitor benefit overall, by group, and for individual students and (b) adjust support (e.g., intensify, modify, or fade) to increase responsiveness.</a:t>
            </a:r>
          </a:p>
        </p:txBody>
      </p:sp>
      <p:pic>
        <p:nvPicPr>
          <p:cNvPr id="8" name="Picture 7" descr="Tiered Fidelity Inventory (TFI) Manual - Version 3">
            <a:extLst>
              <a:ext uri="{FF2B5EF4-FFF2-40B4-BE49-F238E27FC236}">
                <a16:creationId xmlns:a16="http://schemas.microsoft.com/office/drawing/2014/main" id="{088ECC1F-1433-DF0B-A983-43304216C8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15625" y="4841877"/>
            <a:ext cx="1476375" cy="1914525"/>
          </a:xfrm>
          <a:prstGeom prst="rect">
            <a:avLst/>
          </a:prstGeom>
        </p:spPr>
      </p:pic>
    </p:spTree>
    <p:extLst>
      <p:ext uri="{BB962C8B-B14F-4D97-AF65-F5344CB8AC3E}">
        <p14:creationId xmlns:p14="http://schemas.microsoft.com/office/powerpoint/2010/main" val="372383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27C95E-646E-2238-0CEC-582D662EB4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71801" y="2744451"/>
            <a:ext cx="3297602" cy="2377895"/>
          </a:xfrm>
          <a:prstGeom prst="rect">
            <a:avLst/>
          </a:prstGeom>
        </p:spPr>
      </p:pic>
      <p:sp>
        <p:nvSpPr>
          <p:cNvPr id="2" name="Title 1">
            <a:extLst>
              <a:ext uri="{FF2B5EF4-FFF2-40B4-BE49-F238E27FC236}">
                <a16:creationId xmlns:a16="http://schemas.microsoft.com/office/drawing/2014/main" id="{4F4ED0D2-5B2F-4960-8E22-FE95CE0B9BC9}"/>
              </a:ext>
            </a:extLst>
          </p:cNvPr>
          <p:cNvSpPr>
            <a:spLocks noGrp="1"/>
          </p:cNvSpPr>
          <p:nvPr>
            <p:ph type="title"/>
          </p:nvPr>
        </p:nvSpPr>
        <p:spPr/>
        <p:txBody>
          <a:bodyPr>
            <a:normAutofit/>
          </a:bodyPr>
          <a:lstStyle/>
          <a:p>
            <a:r>
              <a:rPr lang="en-US" sz="4000"/>
              <a:t>Structures for Success: Shared Digital Space</a:t>
            </a:r>
          </a:p>
        </p:txBody>
      </p:sp>
      <p:sp>
        <p:nvSpPr>
          <p:cNvPr id="6" name="Content Placeholder 5">
            <a:extLst>
              <a:ext uri="{FF2B5EF4-FFF2-40B4-BE49-F238E27FC236}">
                <a16:creationId xmlns:a16="http://schemas.microsoft.com/office/drawing/2014/main" id="{6C189485-7297-42CA-A6FE-E7427BB3EB11}"/>
              </a:ext>
            </a:extLst>
          </p:cNvPr>
          <p:cNvSpPr>
            <a:spLocks noGrp="1"/>
          </p:cNvSpPr>
          <p:nvPr>
            <p:ph idx="1"/>
          </p:nvPr>
        </p:nvSpPr>
        <p:spPr>
          <a:xfrm>
            <a:off x="938213" y="6292272"/>
            <a:ext cx="8905875" cy="401205"/>
          </a:xfrm>
        </p:spPr>
        <p:txBody>
          <a:bodyPr>
            <a:normAutofit lnSpcReduction="10000"/>
          </a:bodyPr>
          <a:lstStyle/>
          <a:p>
            <a:pPr marL="0" indent="0">
              <a:buNone/>
            </a:pPr>
            <a:r>
              <a:rPr lang="en-US" sz="2400"/>
              <a:t>Example of Tier 2 Intervention Drive in shared digital space</a:t>
            </a:r>
          </a:p>
        </p:txBody>
      </p:sp>
      <p:pic>
        <p:nvPicPr>
          <p:cNvPr id="3" name="Picture 2">
            <a:extLst>
              <a:ext uri="{FF2B5EF4-FFF2-40B4-BE49-F238E27FC236}">
                <a16:creationId xmlns:a16="http://schemas.microsoft.com/office/drawing/2014/main" id="{5F6EBC60-9DC0-4481-BFC5-34A8AFE5E1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8200" y="1910065"/>
            <a:ext cx="7997381" cy="4046668"/>
          </a:xfrm>
          <a:prstGeom prst="rect">
            <a:avLst/>
          </a:prstGeom>
          <a:ln>
            <a:noFill/>
          </a:ln>
          <a:effectLst>
            <a:outerShdw blurRad="292100" dist="139700" dir="2700000" algn="tl" rotWithShape="0">
              <a:srgbClr val="333333">
                <a:alpha val="65000"/>
              </a:srgbClr>
            </a:outerShdw>
          </a:effectLst>
        </p:spPr>
      </p:pic>
      <p:pic>
        <p:nvPicPr>
          <p:cNvPr id="9" name="Graphic 8" descr="Cursor">
            <a:extLst>
              <a:ext uri="{FF2B5EF4-FFF2-40B4-BE49-F238E27FC236}">
                <a16:creationId xmlns:a16="http://schemas.microsoft.com/office/drawing/2014/main" id="{49D4D9EF-2FED-4F9E-A30C-4A395E62E4A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04034" y="5015043"/>
            <a:ext cx="914400" cy="914400"/>
          </a:xfrm>
          <a:prstGeom prst="rect">
            <a:avLst/>
          </a:prstGeom>
        </p:spPr>
      </p:pic>
    </p:spTree>
    <p:extLst>
      <p:ext uri="{BB962C8B-B14F-4D97-AF65-F5344CB8AC3E}">
        <p14:creationId xmlns:p14="http://schemas.microsoft.com/office/powerpoint/2010/main" val="362561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ED0D2-5B2F-4960-8E22-FE95CE0B9BC9}"/>
              </a:ext>
            </a:extLst>
          </p:cNvPr>
          <p:cNvSpPr>
            <a:spLocks noGrp="1"/>
          </p:cNvSpPr>
          <p:nvPr>
            <p:ph type="title"/>
          </p:nvPr>
        </p:nvSpPr>
        <p:spPr/>
        <p:txBody>
          <a:bodyPr>
            <a:normAutofit/>
          </a:bodyPr>
          <a:lstStyle/>
          <a:p>
            <a:r>
              <a:rPr lang="en-US" sz="4000"/>
              <a:t>Tier 2 Intervention Drive – Templated Intervention Materials</a:t>
            </a:r>
          </a:p>
        </p:txBody>
      </p:sp>
      <p:pic>
        <p:nvPicPr>
          <p:cNvPr id="5" name="Picture 4">
            <a:extLst>
              <a:ext uri="{FF2B5EF4-FFF2-40B4-BE49-F238E27FC236}">
                <a16:creationId xmlns:a16="http://schemas.microsoft.com/office/drawing/2014/main" id="{A05EEE48-9F6B-6A42-9215-B53F32146B49}"/>
              </a:ext>
            </a:extLst>
          </p:cNvPr>
          <p:cNvPicPr>
            <a:picLocks noChangeAspect="1"/>
          </p:cNvPicPr>
          <p:nvPr/>
        </p:nvPicPr>
        <p:blipFill>
          <a:blip r:embed="rId3"/>
          <a:stretch>
            <a:fillRect/>
          </a:stretch>
        </p:blipFill>
        <p:spPr>
          <a:xfrm>
            <a:off x="838200" y="1690688"/>
            <a:ext cx="6502765" cy="4689133"/>
          </a:xfrm>
          <a:prstGeom prst="rect">
            <a:avLst/>
          </a:prstGeom>
        </p:spPr>
      </p:pic>
      <p:pic>
        <p:nvPicPr>
          <p:cNvPr id="4098" name="Picture 2" descr="DBR Standard Form">
            <a:extLst>
              <a:ext uri="{FF2B5EF4-FFF2-40B4-BE49-F238E27FC236}">
                <a16:creationId xmlns:a16="http://schemas.microsoft.com/office/drawing/2014/main" id="{4E9D5467-D855-8007-0E1F-C3D6EA07504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40486" y="1433513"/>
            <a:ext cx="1906359" cy="24671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Direct Behavior Rating Teacher Social Validity">
            <a:extLst>
              <a:ext uri="{FF2B5EF4-FFF2-40B4-BE49-F238E27FC236}">
                <a16:creationId xmlns:a16="http://schemas.microsoft.com/office/drawing/2014/main" id="{BCD2B96E-AD0C-D11D-8935-200108F4894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018203" y="3157537"/>
            <a:ext cx="1906358" cy="24671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2" name="Picture 6" descr="Direct Behavior Rating Treatment Integrity Checklist">
            <a:extLst>
              <a:ext uri="{FF2B5EF4-FFF2-40B4-BE49-F238E27FC236}">
                <a16:creationId xmlns:a16="http://schemas.microsoft.com/office/drawing/2014/main" id="{77A2259F-0CA4-7675-EE7B-F2A8DA1C16B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862770" y="3157537"/>
            <a:ext cx="1906358" cy="24671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503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500"/>
                                        <p:tgtEl>
                                          <p:spTgt spid="410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fade">
                                      <p:cBhvr>
                                        <p:cTn id="15"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E897-456A-404D-8E90-C421A088CC98}"/>
              </a:ext>
            </a:extLst>
          </p:cNvPr>
          <p:cNvSpPr>
            <a:spLocks noGrp="1"/>
          </p:cNvSpPr>
          <p:nvPr>
            <p:ph type="title"/>
          </p:nvPr>
        </p:nvSpPr>
        <p:spPr/>
        <p:txBody>
          <a:bodyPr/>
          <a:lstStyle/>
          <a:p>
            <a:r>
              <a:rPr lang="en-US" sz="4400"/>
              <a:t>Tier 2 Intervention Drive – Group or Individual Student Folders</a:t>
            </a:r>
            <a:endParaRPr lang="en-US"/>
          </a:p>
        </p:txBody>
      </p:sp>
      <p:pic>
        <p:nvPicPr>
          <p:cNvPr id="4" name="Picture 3">
            <a:extLst>
              <a:ext uri="{FF2B5EF4-FFF2-40B4-BE49-F238E27FC236}">
                <a16:creationId xmlns:a16="http://schemas.microsoft.com/office/drawing/2014/main" id="{26F0A6CE-58D9-49A6-9D48-E6399BD5019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8199" y="2038883"/>
            <a:ext cx="10069081" cy="2747429"/>
          </a:xfrm>
          <a:prstGeom prst="rect">
            <a:avLst/>
          </a:prstGeom>
        </p:spPr>
      </p:pic>
      <p:pic>
        <p:nvPicPr>
          <p:cNvPr id="9" name="Graphic 8" descr="Cursor">
            <a:extLst>
              <a:ext uri="{FF2B5EF4-FFF2-40B4-BE49-F238E27FC236}">
                <a16:creationId xmlns:a16="http://schemas.microsoft.com/office/drawing/2014/main" id="{4A0DEA59-8C38-44B7-9E78-FC6F9C084E0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47514" y="3208030"/>
            <a:ext cx="914400" cy="914400"/>
          </a:xfrm>
          <a:prstGeom prst="rect">
            <a:avLst/>
          </a:prstGeom>
        </p:spPr>
      </p:pic>
      <p:sp>
        <p:nvSpPr>
          <p:cNvPr id="11" name="Rounded Rectangle 10">
            <a:extLst>
              <a:ext uri="{FF2B5EF4-FFF2-40B4-BE49-F238E27FC236}">
                <a16:creationId xmlns:a16="http://schemas.microsoft.com/office/drawing/2014/main" id="{D5C5249D-DD32-04C9-9A98-FFDCBA22F272}"/>
              </a:ext>
            </a:extLst>
          </p:cNvPr>
          <p:cNvSpPr/>
          <p:nvPr/>
        </p:nvSpPr>
        <p:spPr>
          <a:xfrm>
            <a:off x="1109661" y="5291577"/>
            <a:ext cx="6886576" cy="1255712"/>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endParaRPr lang="en-US" sz="800">
              <a:solidFill>
                <a:schemeClr val="bg1"/>
              </a:solidFill>
            </a:endParaRPr>
          </a:p>
          <a:p>
            <a:endParaRPr lang="en-US" sz="800">
              <a:solidFill>
                <a:schemeClr val="bg1"/>
              </a:solidFill>
            </a:endParaRPr>
          </a:p>
          <a:p>
            <a:endParaRPr lang="en-US" sz="800">
              <a:solidFill>
                <a:schemeClr val="bg1"/>
              </a:solidFill>
            </a:endParaRPr>
          </a:p>
          <a:p>
            <a:r>
              <a:rPr lang="en-US" sz="2400">
                <a:solidFill>
                  <a:schemeClr val="bg1"/>
                </a:solidFill>
              </a:rPr>
              <a:t>Be sure to s</a:t>
            </a:r>
            <a:r>
              <a:rPr lang="en-US" sz="2400"/>
              <a:t>tore these folders in a secure </a:t>
            </a:r>
          </a:p>
          <a:p>
            <a:r>
              <a:rPr lang="en-US" sz="2400"/>
              <a:t>location accessible to all relevant parties</a:t>
            </a:r>
          </a:p>
          <a:p>
            <a:pPr algn="ctr"/>
            <a:endParaRPr lang="en-US" sz="2400">
              <a:solidFill>
                <a:schemeClr val="bg1"/>
              </a:solidFill>
            </a:endParaRPr>
          </a:p>
        </p:txBody>
      </p:sp>
      <p:pic>
        <p:nvPicPr>
          <p:cNvPr id="10" name="Graphic 9" descr="Lock outline">
            <a:extLst>
              <a:ext uri="{FF2B5EF4-FFF2-40B4-BE49-F238E27FC236}">
                <a16:creationId xmlns:a16="http://schemas.microsoft.com/office/drawing/2014/main" id="{2D106B2C-F948-4B29-1535-9FA91C285A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67525" y="5355077"/>
            <a:ext cx="1128712" cy="1128712"/>
          </a:xfrm>
          <a:prstGeom prst="rect">
            <a:avLst/>
          </a:prstGeom>
        </p:spPr>
      </p:pic>
    </p:spTree>
    <p:extLst>
      <p:ext uri="{BB962C8B-B14F-4D97-AF65-F5344CB8AC3E}">
        <p14:creationId xmlns:p14="http://schemas.microsoft.com/office/powerpoint/2010/main" val="130317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3EA7C2-E84C-1B4F-882D-9BCB24177FA3}"/>
              </a:ext>
            </a:extLst>
          </p:cNvPr>
          <p:cNvPicPr>
            <a:picLocks noChangeAspect="1"/>
          </p:cNvPicPr>
          <p:nvPr/>
        </p:nvPicPr>
        <p:blipFill>
          <a:blip r:embed="rId2"/>
          <a:stretch>
            <a:fillRect/>
          </a:stretch>
        </p:blipFill>
        <p:spPr>
          <a:xfrm>
            <a:off x="984553" y="2218364"/>
            <a:ext cx="8463605" cy="1953984"/>
          </a:xfrm>
          <a:prstGeom prst="rect">
            <a:avLst/>
          </a:prstGeom>
        </p:spPr>
      </p:pic>
      <p:sp>
        <p:nvSpPr>
          <p:cNvPr id="2" name="Title 1">
            <a:extLst>
              <a:ext uri="{FF2B5EF4-FFF2-40B4-BE49-F238E27FC236}">
                <a16:creationId xmlns:a16="http://schemas.microsoft.com/office/drawing/2014/main" id="{6FCEE897-456A-404D-8E90-C421A088CC98}"/>
              </a:ext>
            </a:extLst>
          </p:cNvPr>
          <p:cNvSpPr>
            <a:spLocks noGrp="1"/>
          </p:cNvSpPr>
          <p:nvPr>
            <p:ph type="title"/>
          </p:nvPr>
        </p:nvSpPr>
        <p:spPr/>
        <p:txBody>
          <a:bodyPr>
            <a:normAutofit/>
          </a:bodyPr>
          <a:lstStyle/>
          <a:p>
            <a:r>
              <a:rPr lang="en-US"/>
              <a:t>Tier 2 Intervention Drive – Group or Individual Student Folders</a:t>
            </a:r>
          </a:p>
        </p:txBody>
      </p:sp>
      <p:pic>
        <p:nvPicPr>
          <p:cNvPr id="8" name="Graphic 7" descr="Cursor">
            <a:extLst>
              <a:ext uri="{FF2B5EF4-FFF2-40B4-BE49-F238E27FC236}">
                <a16:creationId xmlns:a16="http://schemas.microsoft.com/office/drawing/2014/main" id="{EAD8AFFF-C1AB-48FB-B020-96CF4C98087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26915" y="3195356"/>
            <a:ext cx="914400" cy="914400"/>
          </a:xfrm>
          <a:prstGeom prst="rect">
            <a:avLst/>
          </a:prstGeom>
        </p:spPr>
      </p:pic>
      <p:pic>
        <p:nvPicPr>
          <p:cNvPr id="4" name="Picture 3">
            <a:extLst>
              <a:ext uri="{FF2B5EF4-FFF2-40B4-BE49-F238E27FC236}">
                <a16:creationId xmlns:a16="http://schemas.microsoft.com/office/drawing/2014/main" id="{75992C1D-BD87-A68E-4506-56607E3EC010}"/>
              </a:ext>
            </a:extLst>
          </p:cNvPr>
          <p:cNvPicPr>
            <a:picLocks noChangeAspect="1"/>
          </p:cNvPicPr>
          <p:nvPr/>
        </p:nvPicPr>
        <p:blipFill>
          <a:blip r:embed="rId5"/>
          <a:stretch>
            <a:fillRect/>
          </a:stretch>
        </p:blipFill>
        <p:spPr>
          <a:xfrm>
            <a:off x="984553" y="1912469"/>
            <a:ext cx="6339766" cy="4833287"/>
          </a:xfrm>
          <a:prstGeom prst="rect">
            <a:avLst/>
          </a:prstGeom>
        </p:spPr>
      </p:pic>
      <p:pic>
        <p:nvPicPr>
          <p:cNvPr id="5" name="Picture 4">
            <a:extLst>
              <a:ext uri="{FF2B5EF4-FFF2-40B4-BE49-F238E27FC236}">
                <a16:creationId xmlns:a16="http://schemas.microsoft.com/office/drawing/2014/main" id="{85C34DBE-1F7B-C470-2B7C-302D473B4E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04628" y="2416746"/>
            <a:ext cx="6455285" cy="3042306"/>
          </a:xfrm>
          <a:prstGeom prst="rect">
            <a:avLst/>
          </a:prstGeom>
        </p:spPr>
      </p:pic>
      <p:cxnSp>
        <p:nvCxnSpPr>
          <p:cNvPr id="11" name="Straight Arrow Connector 10">
            <a:extLst>
              <a:ext uri="{FF2B5EF4-FFF2-40B4-BE49-F238E27FC236}">
                <a16:creationId xmlns:a16="http://schemas.microsoft.com/office/drawing/2014/main" id="{1D9F27D0-34DD-02C0-7E32-F69D4FD0E73D}"/>
              </a:ext>
            </a:extLst>
          </p:cNvPr>
          <p:cNvCxnSpPr/>
          <p:nvPr/>
        </p:nvCxnSpPr>
        <p:spPr>
          <a:xfrm flipV="1">
            <a:off x="4171950" y="5243513"/>
            <a:ext cx="1332678" cy="728662"/>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08237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10" presetClass="exit" presetSubtype="0" fill="hold" nodeType="with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F5EE2-7463-958E-44FE-5842AF0C6D6A}"/>
              </a:ext>
            </a:extLst>
          </p:cNvPr>
          <p:cNvSpPr>
            <a:spLocks noGrp="1"/>
          </p:cNvSpPr>
          <p:nvPr>
            <p:ph type="title"/>
          </p:nvPr>
        </p:nvSpPr>
        <p:spPr/>
        <p:txBody>
          <a:bodyPr/>
          <a:lstStyle/>
          <a:p>
            <a:r>
              <a:rPr lang="en-US"/>
              <a:t>Tier 2 Professional Learning Resources</a:t>
            </a:r>
          </a:p>
        </p:txBody>
      </p:sp>
      <p:pic>
        <p:nvPicPr>
          <p:cNvPr id="4" name="Picture 3">
            <a:extLst>
              <a:ext uri="{FF2B5EF4-FFF2-40B4-BE49-F238E27FC236}">
                <a16:creationId xmlns:a16="http://schemas.microsoft.com/office/drawing/2014/main" id="{68744873-730C-F5FA-1915-FACA5DF7F3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14248" y="2060067"/>
            <a:ext cx="5181363" cy="3683505"/>
          </a:xfrm>
          <a:prstGeom prst="rect">
            <a:avLst/>
          </a:prstGeom>
        </p:spPr>
      </p:pic>
      <p:pic>
        <p:nvPicPr>
          <p:cNvPr id="5" name="Picture 4">
            <a:extLst>
              <a:ext uri="{FF2B5EF4-FFF2-40B4-BE49-F238E27FC236}">
                <a16:creationId xmlns:a16="http://schemas.microsoft.com/office/drawing/2014/main" id="{03B6F135-D5E3-DB52-2CBF-BAF5DCFD2D9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38199" y="2060068"/>
            <a:ext cx="5076049" cy="3683505"/>
          </a:xfrm>
          <a:prstGeom prst="rect">
            <a:avLst/>
          </a:prstGeom>
        </p:spPr>
      </p:pic>
    </p:spTree>
    <p:extLst>
      <p:ext uri="{BB962C8B-B14F-4D97-AF65-F5344CB8AC3E}">
        <p14:creationId xmlns:p14="http://schemas.microsoft.com/office/powerpoint/2010/main" val="18751998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7FBA7-1114-08EB-D731-92AC34D757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3A420F-1CB9-597A-906E-2AC54892D596}"/>
              </a:ext>
            </a:extLst>
          </p:cNvPr>
          <p:cNvSpPr>
            <a:spLocks noGrp="1"/>
          </p:cNvSpPr>
          <p:nvPr>
            <p:ph type="title"/>
          </p:nvPr>
        </p:nvSpPr>
        <p:spPr/>
        <p:txBody>
          <a:bodyPr/>
          <a:lstStyle/>
          <a:p>
            <a:r>
              <a:rPr lang="en-US"/>
              <a:t>Tier 2 Professional Learning Resources</a:t>
            </a:r>
          </a:p>
        </p:txBody>
      </p:sp>
      <p:pic>
        <p:nvPicPr>
          <p:cNvPr id="8" name="Content Placeholder 7">
            <a:extLst>
              <a:ext uri="{FF2B5EF4-FFF2-40B4-BE49-F238E27FC236}">
                <a16:creationId xmlns:a16="http://schemas.microsoft.com/office/drawing/2014/main" id="{5F9A069A-6E64-8935-ADC9-7CCA8C9E53BA}"/>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575733" y="1509920"/>
            <a:ext cx="6240174" cy="4982955"/>
          </a:xfrm>
          <a:ln>
            <a:solidFill>
              <a:schemeClr val="tx1"/>
            </a:solidFill>
          </a:ln>
        </p:spPr>
      </p:pic>
      <p:pic>
        <p:nvPicPr>
          <p:cNvPr id="6" name="Picture 5">
            <a:extLst>
              <a:ext uri="{FF2B5EF4-FFF2-40B4-BE49-F238E27FC236}">
                <a16:creationId xmlns:a16="http://schemas.microsoft.com/office/drawing/2014/main" id="{9F15A15E-09F7-8821-C14A-30791779EA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200" y="1825625"/>
            <a:ext cx="3365810" cy="4347305"/>
          </a:xfrm>
          <a:prstGeom prst="rect">
            <a:avLst/>
          </a:prstGeom>
          <a:ln>
            <a:solidFill>
              <a:schemeClr val="tx1"/>
            </a:solidFill>
          </a:ln>
        </p:spPr>
      </p:pic>
    </p:spTree>
    <p:extLst>
      <p:ext uri="{BB962C8B-B14F-4D97-AF65-F5344CB8AC3E}">
        <p14:creationId xmlns:p14="http://schemas.microsoft.com/office/powerpoint/2010/main" val="14549565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88E26-268C-02D9-B416-52DFED1D238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03A4FF1-758B-03BA-6AEF-A3329754C7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85866" y="2055813"/>
            <a:ext cx="2767429" cy="3596216"/>
          </a:xfrm>
          <a:prstGeom prst="rect">
            <a:avLst/>
          </a:prstGeom>
          <a:ln>
            <a:solidFill>
              <a:schemeClr val="tx1"/>
            </a:solidFill>
          </a:ln>
        </p:spPr>
      </p:pic>
      <p:sp>
        <p:nvSpPr>
          <p:cNvPr id="2" name="Title 1">
            <a:extLst>
              <a:ext uri="{FF2B5EF4-FFF2-40B4-BE49-F238E27FC236}">
                <a16:creationId xmlns:a16="http://schemas.microsoft.com/office/drawing/2014/main" id="{AA42F605-1E3D-36DA-0A98-1E6C3A033978}"/>
              </a:ext>
            </a:extLst>
          </p:cNvPr>
          <p:cNvSpPr>
            <a:spLocks noGrp="1"/>
          </p:cNvSpPr>
          <p:nvPr>
            <p:ph type="title"/>
          </p:nvPr>
        </p:nvSpPr>
        <p:spPr/>
        <p:txBody>
          <a:bodyPr/>
          <a:lstStyle/>
          <a:p>
            <a:r>
              <a:rPr lang="en-US"/>
              <a:t>Tier 2 Professional Learning Resources</a:t>
            </a:r>
          </a:p>
        </p:txBody>
      </p:sp>
      <p:pic>
        <p:nvPicPr>
          <p:cNvPr id="3" name="Picture 2">
            <a:extLst>
              <a:ext uri="{FF2B5EF4-FFF2-40B4-BE49-F238E27FC236}">
                <a16:creationId xmlns:a16="http://schemas.microsoft.com/office/drawing/2014/main" id="{F879C2C3-DD72-8358-E109-EEED3E8698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5743" y="2055813"/>
            <a:ext cx="2862310" cy="3719512"/>
          </a:xfrm>
          <a:prstGeom prst="rect">
            <a:avLst/>
          </a:prstGeom>
          <a:ln>
            <a:solidFill>
              <a:schemeClr val="tx1"/>
            </a:solidFill>
          </a:ln>
        </p:spPr>
      </p:pic>
      <p:pic>
        <p:nvPicPr>
          <p:cNvPr id="5" name="Picture 4">
            <a:extLst>
              <a:ext uri="{FF2B5EF4-FFF2-40B4-BE49-F238E27FC236}">
                <a16:creationId xmlns:a16="http://schemas.microsoft.com/office/drawing/2014/main" id="{EC38AB76-D760-40B6-528E-4C491A1D52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8541" y="0"/>
            <a:ext cx="1415910" cy="1828800"/>
          </a:xfrm>
          <a:prstGeom prst="rect">
            <a:avLst/>
          </a:prstGeom>
          <a:ln>
            <a:solidFill>
              <a:schemeClr val="tx1"/>
            </a:solidFill>
          </a:ln>
        </p:spPr>
      </p:pic>
      <p:pic>
        <p:nvPicPr>
          <p:cNvPr id="6" name="Picture 5">
            <a:extLst>
              <a:ext uri="{FF2B5EF4-FFF2-40B4-BE49-F238E27FC236}">
                <a16:creationId xmlns:a16="http://schemas.microsoft.com/office/drawing/2014/main" id="{B13B68BE-8989-59D4-DC4B-EC3753E712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30070" y="3123143"/>
            <a:ext cx="2767429" cy="3596216"/>
          </a:xfrm>
          <a:prstGeom prst="rect">
            <a:avLst/>
          </a:prstGeom>
          <a:ln>
            <a:solidFill>
              <a:schemeClr val="tx1"/>
            </a:solidFill>
          </a:ln>
        </p:spPr>
      </p:pic>
      <p:pic>
        <p:nvPicPr>
          <p:cNvPr id="8" name="Picture 7">
            <a:extLst>
              <a:ext uri="{FF2B5EF4-FFF2-40B4-BE49-F238E27FC236}">
                <a16:creationId xmlns:a16="http://schemas.microsoft.com/office/drawing/2014/main" id="{A455BE5C-3400-5C52-89E5-2BB2BC7BFB7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35316" y="3186112"/>
            <a:ext cx="2767429" cy="3596216"/>
          </a:xfrm>
          <a:prstGeom prst="rect">
            <a:avLst/>
          </a:prstGeom>
          <a:ln>
            <a:solidFill>
              <a:schemeClr val="tx1"/>
            </a:solidFill>
          </a:ln>
        </p:spPr>
      </p:pic>
      <p:pic>
        <p:nvPicPr>
          <p:cNvPr id="9" name="Picture 8">
            <a:extLst>
              <a:ext uri="{FF2B5EF4-FFF2-40B4-BE49-F238E27FC236}">
                <a16:creationId xmlns:a16="http://schemas.microsoft.com/office/drawing/2014/main" id="{2DE8F34F-6C8B-CB1C-4490-A36FA15350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91112" y="2055813"/>
            <a:ext cx="2767429" cy="3596216"/>
          </a:xfrm>
          <a:prstGeom prst="rect">
            <a:avLst/>
          </a:prstGeom>
          <a:ln>
            <a:solidFill>
              <a:schemeClr val="tx1"/>
            </a:solidFill>
          </a:ln>
        </p:spPr>
      </p:pic>
    </p:spTree>
    <p:extLst>
      <p:ext uri="{BB962C8B-B14F-4D97-AF65-F5344CB8AC3E}">
        <p14:creationId xmlns:p14="http://schemas.microsoft.com/office/powerpoint/2010/main" val="2228225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26715-FA62-975A-7A7E-33B55D6754D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A0F4382-6710-8C85-A9C3-3AF7DBD370A7}"/>
              </a:ext>
              <a:ext uri="{C183D7F6-B498-43B3-948B-1728B52AA6E4}">
                <adec:decorative xmlns:adec="http://schemas.microsoft.com/office/drawing/2017/decorative" val="1"/>
              </a:ext>
            </a:extLst>
          </p:cNvPr>
          <p:cNvSpPr txBox="1">
            <a:spLocks/>
          </p:cNvSpPr>
          <p:nvPr/>
        </p:nvSpPr>
        <p:spPr>
          <a:xfrm>
            <a:off x="744685" y="4445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Join us at future EMPOWER+ to learn more! </a:t>
            </a:r>
          </a:p>
        </p:txBody>
      </p:sp>
      <p:sp>
        <p:nvSpPr>
          <p:cNvPr id="2" name="Title (hidden)">
            <a:extLst>
              <a:ext uri="{FF2B5EF4-FFF2-40B4-BE49-F238E27FC236}">
                <a16:creationId xmlns:a16="http://schemas.microsoft.com/office/drawing/2014/main" id="{26355506-1F75-10B6-1D13-BE3D06F2C507}"/>
              </a:ext>
            </a:extLst>
          </p:cNvPr>
          <p:cNvSpPr>
            <a:spLocks noGrp="1"/>
          </p:cNvSpPr>
          <p:nvPr>
            <p:ph type="title"/>
          </p:nvPr>
        </p:nvSpPr>
        <p:spPr>
          <a:xfrm>
            <a:off x="838200" y="-1540465"/>
            <a:ext cx="10515600" cy="1325563"/>
          </a:xfrm>
        </p:spPr>
        <p:txBody>
          <a:bodyPr/>
          <a:lstStyle/>
          <a:p>
            <a:r>
              <a:rPr lang="en-US"/>
              <a:t>Join us at future EMPOWER+ to learn more! 3</a:t>
            </a:r>
          </a:p>
        </p:txBody>
      </p:sp>
      <p:graphicFrame>
        <p:nvGraphicFramePr>
          <p:cNvPr id="5" name="Content">
            <a:extLst>
              <a:ext uri="{FF2B5EF4-FFF2-40B4-BE49-F238E27FC236}">
                <a16:creationId xmlns:a16="http://schemas.microsoft.com/office/drawing/2014/main" id="{1F1526F7-ECF8-ED69-7D20-661174DEC4F6}"/>
              </a:ext>
            </a:extLst>
          </p:cNvPr>
          <p:cNvGraphicFramePr>
            <a:graphicFrameLocks/>
          </p:cNvGraphicFramePr>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9" name="Yellow Box" descr="Yellow Box outlining EMPOWER+ Session A Tier 2 Support for Students Experiencing Anxious Feelings: Recognize. Relax. Record. on March 25, 2026 Wednesday">
            <a:extLst>
              <a:ext uri="{FF2B5EF4-FFF2-40B4-BE49-F238E27FC236}">
                <a16:creationId xmlns:a16="http://schemas.microsoft.com/office/drawing/2014/main" id="{AD4F7C35-D8B0-FC32-4497-CBCC1EE6EB4F}"/>
              </a:ext>
            </a:extLst>
          </p:cNvPr>
          <p:cNvSpPr/>
          <p:nvPr/>
        </p:nvSpPr>
        <p:spPr>
          <a:xfrm>
            <a:off x="744685" y="4954188"/>
            <a:ext cx="8874801" cy="4993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AD03701E-4409-4FE4-BA3B-F74EAA23B277}"/>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004740" y="2632811"/>
            <a:ext cx="1689679" cy="2640126"/>
          </a:xfrm>
          <a:prstGeom prst="rect">
            <a:avLst/>
          </a:prstGeom>
        </p:spPr>
      </p:pic>
    </p:spTree>
    <p:extLst>
      <p:ext uri="{BB962C8B-B14F-4D97-AF65-F5344CB8AC3E}">
        <p14:creationId xmlns:p14="http://schemas.microsoft.com/office/powerpoint/2010/main" val="20609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068B8C2-77F7-0078-5279-C2E5A1F63202}"/>
              </a:ext>
            </a:extLst>
          </p:cNvPr>
          <p:cNvSpPr>
            <a:spLocks noGrp="1"/>
          </p:cNvSpPr>
          <p:nvPr>
            <p:ph type="title"/>
          </p:nvPr>
        </p:nvSpPr>
        <p:spPr/>
        <p:txBody>
          <a:bodyPr/>
          <a:lstStyle/>
          <a:p>
            <a:r>
              <a:rPr lang="en-US">
                <a:cs typeface="Arial"/>
              </a:rPr>
              <a:t>Ci3T Implementation Professional Learning Series</a:t>
            </a:r>
            <a:endParaRPr lang="en-US"/>
          </a:p>
        </p:txBody>
      </p:sp>
      <p:pic>
        <p:nvPicPr>
          <p:cNvPr id="4" name="Content" descr="A screenshot of the Ci3T Implementation Professional Learning Series">
            <a:extLst>
              <a:ext uri="{FF2B5EF4-FFF2-40B4-BE49-F238E27FC236}">
                <a16:creationId xmlns:a16="http://schemas.microsoft.com/office/drawing/2014/main" id="{6AF6E88D-BCE3-D537-50D5-F0EB3474976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r="-118"/>
          <a:stretch>
            <a:fillRect/>
          </a:stretch>
        </p:blipFill>
        <p:spPr>
          <a:xfrm>
            <a:off x="1013347" y="1835271"/>
            <a:ext cx="10165317" cy="4476534"/>
          </a:xfrm>
          <a:prstGeom prst="rect">
            <a:avLst/>
          </a:prstGeom>
        </p:spPr>
      </p:pic>
    </p:spTree>
    <p:extLst>
      <p:ext uri="{BB962C8B-B14F-4D97-AF65-F5344CB8AC3E}">
        <p14:creationId xmlns:p14="http://schemas.microsoft.com/office/powerpoint/2010/main" val="23344132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EA37F-36CC-2FCD-E341-291E787005CE}"/>
              </a:ext>
            </a:extLst>
          </p:cNvPr>
          <p:cNvSpPr>
            <a:spLocks noGrp="1"/>
          </p:cNvSpPr>
          <p:nvPr>
            <p:ph type="title"/>
          </p:nvPr>
        </p:nvSpPr>
        <p:spPr/>
        <p:txBody>
          <a:bodyPr/>
          <a:lstStyle/>
          <a:p>
            <a:r>
              <a:rPr lang="en-US"/>
              <a:t>Planning and Implementing Tier 3 Interventions</a:t>
            </a:r>
          </a:p>
        </p:txBody>
      </p:sp>
      <p:sp>
        <p:nvSpPr>
          <p:cNvPr id="3" name="Text Placeholder 2">
            <a:extLst>
              <a:ext uri="{FF2B5EF4-FFF2-40B4-BE49-F238E27FC236}">
                <a16:creationId xmlns:a16="http://schemas.microsoft.com/office/drawing/2014/main" id="{D22BB067-00D4-B51B-9AE3-B3AB2B02723D}"/>
              </a:ext>
            </a:extLst>
          </p:cNvPr>
          <p:cNvSpPr>
            <a:spLocks noGrp="1"/>
          </p:cNvSpPr>
          <p:nvPr>
            <p:ph type="body" idx="1"/>
          </p:nvPr>
        </p:nvSpPr>
        <p:spPr/>
        <p:txBody>
          <a:bodyPr/>
          <a:lstStyle/>
          <a:p>
            <a:endParaRPr lang="en-US"/>
          </a:p>
        </p:txBody>
      </p:sp>
      <p:sp>
        <p:nvSpPr>
          <p:cNvPr id="4" name="Rectangle">
            <a:extLst>
              <a:ext uri="{FF2B5EF4-FFF2-40B4-BE49-F238E27FC236}">
                <a16:creationId xmlns:a16="http://schemas.microsoft.com/office/drawing/2014/main" id="{114068B7-1FF8-375F-F32C-9E4063BF611C}"/>
              </a:ext>
            </a:extLst>
          </p:cNvPr>
          <p:cNvSpPr/>
          <p:nvPr/>
        </p:nvSpPr>
        <p:spPr>
          <a:xfrm>
            <a:off x="362858" y="5256215"/>
            <a:ext cx="10515600" cy="1500187"/>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rPr>
              <a:t>3.3 SCREENING</a:t>
            </a:r>
          </a:p>
          <a:p>
            <a:r>
              <a:rPr lang="en-US" sz="1400" dirty="0">
                <a:solidFill>
                  <a:schemeClr val="bg1"/>
                </a:solidFill>
              </a:rPr>
              <a:t>Tier 3 leadership team uses decision rules and multiple sources of data (e.g., discipline referrals, Tier 2 performance, request for assistance process, academic progress, screening tools, attendance, nominations, crisis/ safety plan development) to identify students with internalizing or externalizing needs who require Tier 3 supports. Data are available from multiple informants (e.g., teacher, family, student) and at multiple points in time (e.g., screening at identified points, ongoing data review, ongoing access to request for assistance process).</a:t>
            </a:r>
          </a:p>
        </p:txBody>
      </p:sp>
      <p:pic>
        <p:nvPicPr>
          <p:cNvPr id="5" name="Picture 4" descr="Tiered Fidelity Inventory (TFI) Manual - Version 3">
            <a:extLst>
              <a:ext uri="{FF2B5EF4-FFF2-40B4-BE49-F238E27FC236}">
                <a16:creationId xmlns:a16="http://schemas.microsoft.com/office/drawing/2014/main" id="{A90A115B-66B3-2AA2-BEAB-0029A38E22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5625" y="4841877"/>
            <a:ext cx="1476375" cy="1914525"/>
          </a:xfrm>
          <a:prstGeom prst="rect">
            <a:avLst/>
          </a:prstGeom>
        </p:spPr>
      </p:pic>
    </p:spTree>
    <p:extLst>
      <p:ext uri="{BB962C8B-B14F-4D97-AF65-F5344CB8AC3E}">
        <p14:creationId xmlns:p14="http://schemas.microsoft.com/office/powerpoint/2010/main" val="137936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29E6D-09DD-3C54-8A4A-DB445F045F2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9F35779-E651-8FB4-0ABF-BD6315CF83AD}"/>
              </a:ext>
            </a:extLst>
          </p:cNvPr>
          <p:cNvSpPr/>
          <p:nvPr/>
        </p:nvSpPr>
        <p:spPr>
          <a:xfrm>
            <a:off x="691816" y="4278905"/>
            <a:ext cx="10808368" cy="221397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91BD05-3D10-225D-A9DF-5A253DD6D867}"/>
              </a:ext>
            </a:extLst>
          </p:cNvPr>
          <p:cNvSpPr>
            <a:spLocks noGrp="1"/>
          </p:cNvSpPr>
          <p:nvPr>
            <p:ph type="title"/>
          </p:nvPr>
        </p:nvSpPr>
        <p:spPr/>
        <p:txBody>
          <a:bodyPr/>
          <a:lstStyle/>
          <a:p>
            <a:r>
              <a:rPr lang="en-US"/>
              <a:t>Session Outcomes</a:t>
            </a:r>
          </a:p>
        </p:txBody>
      </p:sp>
      <p:sp>
        <p:nvSpPr>
          <p:cNvPr id="3" name="Content Placeholder 2">
            <a:extLst>
              <a:ext uri="{FF2B5EF4-FFF2-40B4-BE49-F238E27FC236}">
                <a16:creationId xmlns:a16="http://schemas.microsoft.com/office/drawing/2014/main" id="{E75599FD-3653-FE08-EFDD-6B90BA874B0D}"/>
              </a:ext>
            </a:extLst>
          </p:cNvPr>
          <p:cNvSpPr>
            <a:spLocks noGrp="1"/>
          </p:cNvSpPr>
          <p:nvPr>
            <p:ph idx="1"/>
          </p:nvPr>
        </p:nvSpPr>
        <p:spPr/>
        <p:txBody>
          <a:bodyPr>
            <a:noAutofit/>
          </a:bodyPr>
          <a:lstStyle/>
          <a:p>
            <a:pPr marL="342900" marR="0" lvl="0" indent="-342900">
              <a:lnSpc>
                <a:spcPct val="100000"/>
              </a:lnSpc>
              <a:spcBef>
                <a:spcPts val="0"/>
              </a:spcBef>
              <a:spcAft>
                <a:spcPts val="0"/>
              </a:spcAft>
              <a:buFont typeface="+mj-lt"/>
              <a:buAutoNum type="arabicPeriod"/>
            </a:pPr>
            <a:r>
              <a:rPr lang="en-US" sz="2200"/>
              <a:t>Identify continued professional learning needs from the previous session based on available data (e.g., screening, social validity, and treatment integrity). </a:t>
            </a:r>
          </a:p>
          <a:p>
            <a:pPr marL="457200" marR="0" lvl="0" indent="-457200">
              <a:lnSpc>
                <a:spcPct val="100000"/>
              </a:lnSpc>
              <a:spcBef>
                <a:spcPts val="0"/>
              </a:spcBef>
              <a:spcAft>
                <a:spcPts val="0"/>
              </a:spcAft>
              <a:buFont typeface="+mj-lt"/>
              <a:buAutoNum type="arabicPeriod"/>
            </a:pPr>
            <a:endParaRPr lang="en-US" sz="2200"/>
          </a:p>
          <a:p>
            <a:pPr marL="342900" marR="0" lvl="0" indent="-342900">
              <a:lnSpc>
                <a:spcPct val="100000"/>
              </a:lnSpc>
              <a:spcBef>
                <a:spcPts val="0"/>
              </a:spcBef>
              <a:spcAft>
                <a:spcPts val="0"/>
              </a:spcAft>
              <a:buFont typeface="+mj-lt"/>
              <a:buAutoNum type="arabicPeriod"/>
            </a:pPr>
            <a:r>
              <a:rPr lang="en-US" sz="2200"/>
              <a:t>Develop integrated lesson plans featuring low-intensity strategies to address academic, behavioral, and social and emotional well-being in an integrated fashion to maximize engagement and prevent challenging behaviors from occurring.  </a:t>
            </a:r>
          </a:p>
          <a:p>
            <a:pPr marL="457200" marR="0" lvl="0" indent="-457200">
              <a:lnSpc>
                <a:spcPct val="100000"/>
              </a:lnSpc>
              <a:spcBef>
                <a:spcPts val="0"/>
              </a:spcBef>
              <a:spcAft>
                <a:spcPts val="0"/>
              </a:spcAft>
              <a:buFont typeface="+mj-lt"/>
              <a:buAutoNum type="arabicPeriod"/>
            </a:pPr>
            <a:endParaRPr lang="en-US" sz="2200"/>
          </a:p>
          <a:p>
            <a:pPr marL="342900" marR="0" lvl="0" indent="-342900">
              <a:lnSpc>
                <a:spcPct val="100000"/>
              </a:lnSpc>
              <a:spcBef>
                <a:spcPts val="0"/>
              </a:spcBef>
              <a:spcAft>
                <a:spcPts val="0"/>
              </a:spcAft>
              <a:buFont typeface="+mj-lt"/>
              <a:buAutoNum type="arabicPeriod"/>
            </a:pPr>
            <a:r>
              <a:rPr lang="en-US" sz="2200"/>
              <a:t>Refine data-informed, decision making at Tier 2 and Tier 3, by using school-wide data to connect students to additional strategies, practices, and programs.</a:t>
            </a:r>
          </a:p>
          <a:p>
            <a:pPr marL="457200" marR="0" lvl="0" indent="-457200">
              <a:lnSpc>
                <a:spcPct val="100000"/>
              </a:lnSpc>
              <a:spcBef>
                <a:spcPts val="0"/>
              </a:spcBef>
              <a:spcAft>
                <a:spcPts val="0"/>
              </a:spcAft>
              <a:buFont typeface="+mj-lt"/>
              <a:buAutoNum type="arabicPeriod"/>
            </a:pPr>
            <a:endParaRPr lang="en-US" sz="2200"/>
          </a:p>
          <a:p>
            <a:pPr marL="342900" marR="0" lvl="0" indent="-342900">
              <a:lnSpc>
                <a:spcPct val="100000"/>
              </a:lnSpc>
              <a:spcBef>
                <a:spcPts val="0"/>
              </a:spcBef>
              <a:spcAft>
                <a:spcPts val="0"/>
              </a:spcAft>
              <a:buFont typeface="+mj-lt"/>
              <a:buAutoNum type="arabicPeriod"/>
            </a:pPr>
            <a:r>
              <a:rPr lang="en-US" sz="2200"/>
              <a:t>Identify professional learning resources available to support work across Tiers 1, 2, and 3, and make plans to connect faculty and staff to these resources. </a:t>
            </a:r>
          </a:p>
        </p:txBody>
      </p:sp>
    </p:spTree>
    <p:extLst>
      <p:ext uri="{BB962C8B-B14F-4D97-AF65-F5344CB8AC3E}">
        <p14:creationId xmlns:p14="http://schemas.microsoft.com/office/powerpoint/2010/main" val="17147509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326371C-58D6-024C-97BB-E72875F449D0}"/>
              </a:ext>
            </a:extLst>
          </p:cNvPr>
          <p:cNvSpPr/>
          <p:nvPr/>
        </p:nvSpPr>
        <p:spPr>
          <a:xfrm>
            <a:off x="4191000" y="1034902"/>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8">
            <a:extLst>
              <a:ext uri="{FF2B5EF4-FFF2-40B4-BE49-F238E27FC236}">
                <a16:creationId xmlns:a16="http://schemas.microsoft.com/office/drawing/2014/main" id="{0311E041-CA33-444B-BC43-3AA4F5A8285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4471" y="1655804"/>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a:extLst>
              <a:ext uri="{FF2B5EF4-FFF2-40B4-BE49-F238E27FC236}">
                <a16:creationId xmlns:a16="http://schemas.microsoft.com/office/drawing/2014/main" id="{6B14B590-B107-CE43-9D40-CF1F2FCFF361}"/>
              </a:ext>
            </a:extLst>
          </p:cNvPr>
          <p:cNvSpPr txBox="1">
            <a:spLocks/>
          </p:cNvSpPr>
          <p:nvPr/>
        </p:nvSpPr>
        <p:spPr bwMode="auto">
          <a:xfrm>
            <a:off x="2239926" y="4468419"/>
            <a:ext cx="9952074" cy="73501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algn="ctr">
              <a:spcBef>
                <a:spcPct val="0"/>
              </a:spcBef>
              <a:buFontTx/>
              <a:buNone/>
              <a:defRPr/>
            </a:pPr>
            <a:r>
              <a:rPr lang="en-US" altLang="en-US">
                <a:solidFill>
                  <a:srgbClr val="FFFFFF"/>
                </a:solidFill>
                <a:latin typeface="Times New Roman" charset="0"/>
                <a:ea typeface="MS PGothic" charset="-128"/>
                <a:cs typeface="Times New Roman" charset="0"/>
              </a:rPr>
              <a:t>Tertiary (Tier 3) Intervention Grids</a:t>
            </a:r>
          </a:p>
        </p:txBody>
      </p:sp>
      <p:pic>
        <p:nvPicPr>
          <p:cNvPr id="2" name="Picture 1" descr="A child hiding behind a book&#10;&#10;Description automatically generated">
            <a:extLst>
              <a:ext uri="{FF2B5EF4-FFF2-40B4-BE49-F238E27FC236}">
                <a16:creationId xmlns:a16="http://schemas.microsoft.com/office/drawing/2014/main" id="{DF4E9C48-2E8E-4080-FE9C-70F7D037D6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43381" y="632559"/>
            <a:ext cx="1828800" cy="2857500"/>
          </a:xfrm>
          <a:prstGeom prst="rect">
            <a:avLst/>
          </a:prstGeom>
        </p:spPr>
      </p:pic>
      <p:pic>
        <p:nvPicPr>
          <p:cNvPr id="3" name="Picture 2" descr="A child reading a book&#10;&#10;Description automatically generated">
            <a:extLst>
              <a:ext uri="{FF2B5EF4-FFF2-40B4-BE49-F238E27FC236}">
                <a16:creationId xmlns:a16="http://schemas.microsoft.com/office/drawing/2014/main" id="{676105BB-F862-AEE1-56E1-0145176A35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38280" y="985454"/>
            <a:ext cx="1828800" cy="2857500"/>
          </a:xfrm>
          <a:prstGeom prst="rect">
            <a:avLst/>
          </a:prstGeom>
        </p:spPr>
      </p:pic>
      <p:pic>
        <p:nvPicPr>
          <p:cNvPr id="4" name="Picture 3" descr="A child holding a book&#10;&#10;Description automatically generated">
            <a:extLst>
              <a:ext uri="{FF2B5EF4-FFF2-40B4-BE49-F238E27FC236}">
                <a16:creationId xmlns:a16="http://schemas.microsoft.com/office/drawing/2014/main" id="{E6775432-39E0-86BB-22E8-2E895DE69BE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33179" y="1338349"/>
            <a:ext cx="1828800" cy="2857500"/>
          </a:xfrm>
          <a:prstGeom prst="rect">
            <a:avLst/>
          </a:prstGeom>
        </p:spPr>
      </p:pic>
      <p:pic>
        <p:nvPicPr>
          <p:cNvPr id="8" name="Picture 7" descr="A child with her mouth open and her hands on a wooden surface&#10;&#10;Description automatically generated">
            <a:extLst>
              <a:ext uri="{FF2B5EF4-FFF2-40B4-BE49-F238E27FC236}">
                <a16:creationId xmlns:a16="http://schemas.microsoft.com/office/drawing/2014/main" id="{5CE86BEF-282E-FEAE-FD8A-015D67FBB63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28077" y="1691244"/>
            <a:ext cx="1828800" cy="2857500"/>
          </a:xfrm>
          <a:prstGeom prst="rect">
            <a:avLst/>
          </a:prstGeom>
        </p:spPr>
      </p:pic>
    </p:spTree>
    <p:extLst>
      <p:ext uri="{BB962C8B-B14F-4D97-AF65-F5344CB8AC3E}">
        <p14:creationId xmlns:p14="http://schemas.microsoft.com/office/powerpoint/2010/main" val="394526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7921-F02D-205A-5642-24DA0D5A2FA4}"/>
              </a:ext>
            </a:extLst>
          </p:cNvPr>
          <p:cNvSpPr>
            <a:spLocks noGrp="1"/>
          </p:cNvSpPr>
          <p:nvPr>
            <p:ph type="title"/>
          </p:nvPr>
        </p:nvSpPr>
        <p:spPr/>
        <p:txBody>
          <a:bodyPr/>
          <a:lstStyle/>
          <a:p>
            <a:r>
              <a:rPr lang="en-US"/>
              <a:t>Tier 3 Intervention Grid</a:t>
            </a:r>
          </a:p>
        </p:txBody>
      </p:sp>
      <p:pic>
        <p:nvPicPr>
          <p:cNvPr id="5" name="Content Placeholder 4" descr="A child reading a book&#10;&#10;Description automatically generated">
            <a:extLst>
              <a:ext uri="{FF2B5EF4-FFF2-40B4-BE49-F238E27FC236}">
                <a16:creationId xmlns:a16="http://schemas.microsoft.com/office/drawing/2014/main" id="{81573A34-2A88-6B6C-D527-F77D0B6FB853}"/>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1021569" y="0"/>
            <a:ext cx="1170431" cy="1828800"/>
          </a:xfrm>
        </p:spPr>
      </p:pic>
      <p:pic>
        <p:nvPicPr>
          <p:cNvPr id="7" name="Picture 6">
            <a:extLst>
              <a:ext uri="{FF2B5EF4-FFF2-40B4-BE49-F238E27FC236}">
                <a16:creationId xmlns:a16="http://schemas.microsoft.com/office/drawing/2014/main" id="{D4FB15F7-FC48-0187-5B1F-193987759BA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933700" y="1449389"/>
            <a:ext cx="6604000" cy="5103090"/>
          </a:xfrm>
          <a:prstGeom prst="rect">
            <a:avLst/>
          </a:prstGeom>
          <a:ln>
            <a:solidFill>
              <a:schemeClr val="tx1"/>
            </a:solidFill>
          </a:ln>
        </p:spPr>
      </p:pic>
      <p:sp>
        <p:nvSpPr>
          <p:cNvPr id="3" name="Rectangle 2">
            <a:extLst>
              <a:ext uri="{FF2B5EF4-FFF2-40B4-BE49-F238E27FC236}">
                <a16:creationId xmlns:a16="http://schemas.microsoft.com/office/drawing/2014/main" id="{2F5E36F1-A44F-D31E-374B-EA9A7732372D}"/>
              </a:ext>
            </a:extLst>
          </p:cNvPr>
          <p:cNvSpPr/>
          <p:nvPr/>
        </p:nvSpPr>
        <p:spPr>
          <a:xfrm>
            <a:off x="3588836" y="2878619"/>
            <a:ext cx="576769" cy="221929"/>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9D3F0EA-1ADF-B295-6653-28E6D4243A2F}"/>
              </a:ext>
            </a:extLst>
          </p:cNvPr>
          <p:cNvSpPr/>
          <p:nvPr/>
        </p:nvSpPr>
        <p:spPr>
          <a:xfrm>
            <a:off x="4500602" y="2627795"/>
            <a:ext cx="687353" cy="221929"/>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8A166D6-0A02-05E7-D1B1-E919285BB400}"/>
              </a:ext>
            </a:extLst>
          </p:cNvPr>
          <p:cNvSpPr/>
          <p:nvPr/>
        </p:nvSpPr>
        <p:spPr>
          <a:xfrm>
            <a:off x="5512344" y="2583346"/>
            <a:ext cx="1167556" cy="310308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3913843-ACB0-6925-3C7A-EED8655B64FC}"/>
              </a:ext>
            </a:extLst>
          </p:cNvPr>
          <p:cNvSpPr/>
          <p:nvPr/>
        </p:nvSpPr>
        <p:spPr>
          <a:xfrm>
            <a:off x="6703563" y="3259013"/>
            <a:ext cx="772066" cy="170695"/>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719BE94-F4C2-24B3-07EC-3670C04AAD5A}"/>
              </a:ext>
            </a:extLst>
          </p:cNvPr>
          <p:cNvSpPr/>
          <p:nvPr/>
        </p:nvSpPr>
        <p:spPr>
          <a:xfrm>
            <a:off x="6725048" y="4022033"/>
            <a:ext cx="869869" cy="198473"/>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DFC2206-547D-1953-F9F7-B93AC693DE95}"/>
              </a:ext>
            </a:extLst>
          </p:cNvPr>
          <p:cNvSpPr/>
          <p:nvPr/>
        </p:nvSpPr>
        <p:spPr>
          <a:xfrm>
            <a:off x="6744249" y="2878619"/>
            <a:ext cx="850669" cy="198473"/>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CF4548-834B-4622-CEE0-8133E87F8166}"/>
              </a:ext>
            </a:extLst>
          </p:cNvPr>
          <p:cNvSpPr/>
          <p:nvPr/>
        </p:nvSpPr>
        <p:spPr>
          <a:xfrm>
            <a:off x="8045756" y="2672245"/>
            <a:ext cx="786319" cy="177479"/>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134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8" grpId="0" animBg="1"/>
      <p:bldP spid="9" grpId="0" animBg="1"/>
      <p:bldP spid="10" grpId="0" animBg="1"/>
      <p:bldP spid="1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BC15E-92AA-D24E-D86C-0FA623E8DC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4E21BD-6308-46CB-7A87-F36CB8FFD518}"/>
              </a:ext>
            </a:extLst>
          </p:cNvPr>
          <p:cNvSpPr>
            <a:spLocks noGrp="1"/>
          </p:cNvSpPr>
          <p:nvPr>
            <p:ph type="title"/>
          </p:nvPr>
        </p:nvSpPr>
        <p:spPr/>
        <p:txBody>
          <a:bodyPr/>
          <a:lstStyle/>
          <a:p>
            <a:r>
              <a:rPr lang="en-US"/>
              <a:t>Getting Started with Data-Informed Decision Making</a:t>
            </a:r>
          </a:p>
        </p:txBody>
      </p:sp>
      <p:pic>
        <p:nvPicPr>
          <p:cNvPr id="5" name="Picture 4">
            <a:extLst>
              <a:ext uri="{FF2B5EF4-FFF2-40B4-BE49-F238E27FC236}">
                <a16:creationId xmlns:a16="http://schemas.microsoft.com/office/drawing/2014/main" id="{8C10A2A7-422F-FC03-B3F6-4B3919B6B5B2}"/>
              </a:ext>
            </a:extLst>
          </p:cNvPr>
          <p:cNvPicPr>
            <a:picLocks noChangeAspect="1"/>
          </p:cNvPicPr>
          <p:nvPr/>
        </p:nvPicPr>
        <p:blipFill>
          <a:blip r:embed="rId3"/>
          <a:stretch>
            <a:fillRect/>
          </a:stretch>
        </p:blipFill>
        <p:spPr>
          <a:xfrm>
            <a:off x="1005555" y="4689431"/>
            <a:ext cx="10065482" cy="970308"/>
          </a:xfrm>
          <a:prstGeom prst="rect">
            <a:avLst/>
          </a:prstGeom>
        </p:spPr>
      </p:pic>
      <p:pic>
        <p:nvPicPr>
          <p:cNvPr id="6" name="Content Placeholder 5" descr="A book with a lion head&#10;&#10;Description automatically generated">
            <a:extLst>
              <a:ext uri="{FF2B5EF4-FFF2-40B4-BE49-F238E27FC236}">
                <a16:creationId xmlns:a16="http://schemas.microsoft.com/office/drawing/2014/main" id="{C27D7D70-8E2B-B3EC-B5F5-E6AFCA42FC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46905" y="2006600"/>
            <a:ext cx="1947195" cy="2519900"/>
          </a:xfrm>
          <a:prstGeom prst="rect">
            <a:avLst/>
          </a:prstGeom>
          <a:ln>
            <a:solidFill>
              <a:schemeClr val="tx1"/>
            </a:solidFill>
          </a:ln>
        </p:spPr>
      </p:pic>
      <p:pic>
        <p:nvPicPr>
          <p:cNvPr id="8" name="Picture 7" descr="A close-up of a table&#10;&#10;Description automatically generated">
            <a:extLst>
              <a:ext uri="{FF2B5EF4-FFF2-40B4-BE49-F238E27FC236}">
                <a16:creationId xmlns:a16="http://schemas.microsoft.com/office/drawing/2014/main" id="{20F2295A-885A-DC10-0D04-80510F3453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79237" y="2218769"/>
            <a:ext cx="3389963" cy="1969407"/>
          </a:xfrm>
          <a:prstGeom prst="rect">
            <a:avLst/>
          </a:prstGeom>
        </p:spPr>
      </p:pic>
      <p:pic>
        <p:nvPicPr>
          <p:cNvPr id="10" name="Picture 9" descr="A close-up of a yellow and pink paper&#10;&#10;Description automatically generated">
            <a:extLst>
              <a:ext uri="{FF2B5EF4-FFF2-40B4-BE49-F238E27FC236}">
                <a16:creationId xmlns:a16="http://schemas.microsoft.com/office/drawing/2014/main" id="{C116444C-1EEE-4351-8CDD-35A32261F80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88651" y="2712851"/>
            <a:ext cx="3515949" cy="973263"/>
          </a:xfrm>
          <a:prstGeom prst="rect">
            <a:avLst/>
          </a:prstGeom>
        </p:spPr>
      </p:pic>
      <p:pic>
        <p:nvPicPr>
          <p:cNvPr id="14" name="Picture 13" descr="A person and a child working on a project&#10;&#10;Description automatically generated">
            <a:extLst>
              <a:ext uri="{FF2B5EF4-FFF2-40B4-BE49-F238E27FC236}">
                <a16:creationId xmlns:a16="http://schemas.microsoft.com/office/drawing/2014/main" id="{AB950D5A-8FBD-0339-E5BA-A5FC5C9909E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12168756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7921-F02D-205A-5642-24DA0D5A2FA4}"/>
              </a:ext>
            </a:extLst>
          </p:cNvPr>
          <p:cNvSpPr>
            <a:spLocks noGrp="1"/>
          </p:cNvSpPr>
          <p:nvPr>
            <p:ph type="title"/>
          </p:nvPr>
        </p:nvSpPr>
        <p:spPr/>
        <p:txBody>
          <a:bodyPr>
            <a:normAutofit/>
          </a:bodyPr>
          <a:lstStyle/>
          <a:p>
            <a:r>
              <a:rPr lang="en-US" sz="3600"/>
              <a:t>Tier 3: Functional Assessment-Based Intervention</a:t>
            </a:r>
          </a:p>
        </p:txBody>
      </p:sp>
      <p:pic>
        <p:nvPicPr>
          <p:cNvPr id="4" name="Picture 3" descr="A close-up of a survey&#10;&#10;Description automatically generated">
            <a:extLst>
              <a:ext uri="{FF2B5EF4-FFF2-40B4-BE49-F238E27FC236}">
                <a16:creationId xmlns:a16="http://schemas.microsoft.com/office/drawing/2014/main" id="{DE8DF3BD-B840-1BA9-889B-A8569E9363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33700" y="1449388"/>
            <a:ext cx="6604000" cy="5103092"/>
          </a:xfrm>
          <a:prstGeom prst="rect">
            <a:avLst/>
          </a:prstGeom>
          <a:ln>
            <a:solidFill>
              <a:schemeClr val="tx1"/>
            </a:solidFill>
          </a:ln>
        </p:spPr>
      </p:pic>
      <p:pic>
        <p:nvPicPr>
          <p:cNvPr id="6" name="Picture 5" descr="A child covering his face with a paper&#10;&#10;Description automatically generated">
            <a:extLst>
              <a:ext uri="{FF2B5EF4-FFF2-40B4-BE49-F238E27FC236}">
                <a16:creationId xmlns:a16="http://schemas.microsoft.com/office/drawing/2014/main" id="{5D6A3A0F-009A-CE3B-7244-4CF73C8D3F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
        <p:nvSpPr>
          <p:cNvPr id="7" name="Rectangle">
            <a:extLst>
              <a:ext uri="{FF2B5EF4-FFF2-40B4-BE49-F238E27FC236}">
                <a16:creationId xmlns:a16="http://schemas.microsoft.com/office/drawing/2014/main" id="{7010A26E-BFCD-BDB2-A734-BF0DB2E72F6B}"/>
              </a:ext>
            </a:extLst>
          </p:cNvPr>
          <p:cNvSpPr/>
          <p:nvPr/>
        </p:nvSpPr>
        <p:spPr>
          <a:xfrm>
            <a:off x="362858" y="3744685"/>
            <a:ext cx="10515600" cy="3011717"/>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rPr>
              <a:t>3.4 COMPREHENSIVE ASSESSMENT PROTOCOL</a:t>
            </a:r>
          </a:p>
          <a:p>
            <a:r>
              <a:rPr lang="en-US" sz="1400" dirty="0">
                <a:solidFill>
                  <a:schemeClr val="bg1"/>
                </a:solidFill>
              </a:rPr>
              <a:t>Tier 3 leadership team (defined in item 3.1) develops, implements, and monitors the use of a comprehensive assessment (e.g., functional behavioral assessment [FBA]) protocol to guide consideration of all data gathered in the context of Tiers 1 and 2, information uncovered during screening (item 3.3), and other relevant data sources on strengths and needs across life domains including behavioral (e.g., attendance, functional behavioral assessment, suspension/expulsion), academic (e.g., reading, math, writing), medical, and mental health data. The protocol prompts the examination of the following student-specific elements: 1. strengths: data-based statement of the student’s SEB strengths that honors student and family values, student identity, and lived experiences that maintain these behaviors (i.e., statement of behavioral function); 2. needs: operational description of internalizing or externalizing SEB need (e.g., chronic or significant display of contextually inappropriate behavior); 3. hypothesis statement: data-based identification of situations (antecedents) that predict and reinforcers; 4. additional information: other relevant indicators of strength and need relevant to developing an</a:t>
            </a:r>
          </a:p>
          <a:p>
            <a:r>
              <a:rPr lang="en-US" sz="1400" dirty="0">
                <a:solidFill>
                  <a:schemeClr val="bg1"/>
                </a:solidFill>
              </a:rPr>
              <a:t>individual support plan (e.g., diagnostic academic data, attendance, mental health/wellness, physical health/wellness, basic needs across life domains)</a:t>
            </a:r>
          </a:p>
        </p:txBody>
      </p:sp>
      <p:pic>
        <p:nvPicPr>
          <p:cNvPr id="8" name="Picture 7" descr="Tiered Fidelity Inventory (TFI) Manual - Version 3">
            <a:extLst>
              <a:ext uri="{FF2B5EF4-FFF2-40B4-BE49-F238E27FC236}">
                <a16:creationId xmlns:a16="http://schemas.microsoft.com/office/drawing/2014/main" id="{A471FD6A-E162-79EB-84B1-75A80D945A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15625" y="4841877"/>
            <a:ext cx="1476375" cy="1914525"/>
          </a:xfrm>
          <a:prstGeom prst="rect">
            <a:avLst/>
          </a:prstGeom>
        </p:spPr>
      </p:pic>
    </p:spTree>
    <p:extLst>
      <p:ext uri="{BB962C8B-B14F-4D97-AF65-F5344CB8AC3E}">
        <p14:creationId xmlns:p14="http://schemas.microsoft.com/office/powerpoint/2010/main" val="364859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hild covering his face with a paper&#10;&#10;Description automatically generated">
            <a:extLst>
              <a:ext uri="{FF2B5EF4-FFF2-40B4-BE49-F238E27FC236}">
                <a16:creationId xmlns:a16="http://schemas.microsoft.com/office/drawing/2014/main" id="{80B45464-91B7-BB4F-52EC-A1CEEF90DC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7149" y="2433112"/>
            <a:ext cx="1558922" cy="2435816"/>
          </a:xfrm>
          <a:prstGeom prst="rect">
            <a:avLst/>
          </a:prstGeom>
        </p:spPr>
      </p:pic>
      <p:sp>
        <p:nvSpPr>
          <p:cNvPr id="2" name="Title 1">
            <a:extLst>
              <a:ext uri="{FF2B5EF4-FFF2-40B4-BE49-F238E27FC236}">
                <a16:creationId xmlns:a16="http://schemas.microsoft.com/office/drawing/2014/main" id="{8A9FED86-0A5B-4F2D-85BC-18622D3B8C1A}"/>
              </a:ext>
            </a:extLst>
          </p:cNvPr>
          <p:cNvSpPr>
            <a:spLocks noGrp="1"/>
          </p:cNvSpPr>
          <p:nvPr>
            <p:ph type="title"/>
          </p:nvPr>
        </p:nvSpPr>
        <p:spPr/>
        <p:txBody>
          <a:bodyPr/>
          <a:lstStyle/>
          <a:p>
            <a:r>
              <a:rPr lang="en-US"/>
              <a:t>FABI Professional Learning Resources</a:t>
            </a:r>
          </a:p>
        </p:txBody>
      </p:sp>
      <p:pic>
        <p:nvPicPr>
          <p:cNvPr id="4" name="Picture 3">
            <a:extLst>
              <a:ext uri="{FF2B5EF4-FFF2-40B4-BE49-F238E27FC236}">
                <a16:creationId xmlns:a16="http://schemas.microsoft.com/office/drawing/2014/main" id="{8B418AA5-99C5-B2C4-47E2-D54E0564FAB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886071" y="2315706"/>
            <a:ext cx="8224837" cy="2670629"/>
          </a:xfrm>
          <a:prstGeom prst="rect">
            <a:avLst/>
          </a:prstGeom>
        </p:spPr>
      </p:pic>
      <p:pic>
        <p:nvPicPr>
          <p:cNvPr id="5" name="Picture 4">
            <a:extLst>
              <a:ext uri="{FF2B5EF4-FFF2-40B4-BE49-F238E27FC236}">
                <a16:creationId xmlns:a16="http://schemas.microsoft.com/office/drawing/2014/main" id="{4CA6EF9B-5A55-6E2B-A24A-B122BCCBD0A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327149" y="2344282"/>
            <a:ext cx="1573216" cy="2542410"/>
          </a:xfrm>
          <a:prstGeom prst="rect">
            <a:avLst/>
          </a:prstGeom>
        </p:spPr>
      </p:pic>
    </p:spTree>
    <p:extLst>
      <p:ext uri="{BB962C8B-B14F-4D97-AF65-F5344CB8AC3E}">
        <p14:creationId xmlns:p14="http://schemas.microsoft.com/office/powerpoint/2010/main" val="8929757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7607B-9F5A-86F0-6FBA-E6DE2C10291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D5208B7-6AA2-6AF7-5D8D-DBA8FAC2A8C9}"/>
              </a:ext>
              <a:ext uri="{C183D7F6-B498-43B3-948B-1728B52AA6E4}">
                <adec:decorative xmlns:adec="http://schemas.microsoft.com/office/drawing/2017/decorative" val="1"/>
              </a:ext>
            </a:extLst>
          </p:cNvPr>
          <p:cNvSpPr txBox="1">
            <a:spLocks/>
          </p:cNvSpPr>
          <p:nvPr/>
        </p:nvSpPr>
        <p:spPr>
          <a:xfrm>
            <a:off x="744685" y="4445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Join us at future EMPOWER+ to learn more! </a:t>
            </a:r>
          </a:p>
        </p:txBody>
      </p:sp>
      <p:sp>
        <p:nvSpPr>
          <p:cNvPr id="2" name="Title (hidden)">
            <a:extLst>
              <a:ext uri="{FF2B5EF4-FFF2-40B4-BE49-F238E27FC236}">
                <a16:creationId xmlns:a16="http://schemas.microsoft.com/office/drawing/2014/main" id="{54376446-43C9-9E1F-706A-453983356EA4}"/>
              </a:ext>
            </a:extLst>
          </p:cNvPr>
          <p:cNvSpPr>
            <a:spLocks noGrp="1"/>
          </p:cNvSpPr>
          <p:nvPr>
            <p:ph type="title"/>
          </p:nvPr>
        </p:nvSpPr>
        <p:spPr>
          <a:xfrm>
            <a:off x="838200" y="-1540465"/>
            <a:ext cx="10515600" cy="1325563"/>
          </a:xfrm>
        </p:spPr>
        <p:txBody>
          <a:bodyPr/>
          <a:lstStyle/>
          <a:p>
            <a:r>
              <a:rPr lang="en-US"/>
              <a:t>Join us at future EMPOWER+ to learn more! 4</a:t>
            </a:r>
          </a:p>
        </p:txBody>
      </p:sp>
      <p:graphicFrame>
        <p:nvGraphicFramePr>
          <p:cNvPr id="5" name="Content">
            <a:extLst>
              <a:ext uri="{FF2B5EF4-FFF2-40B4-BE49-F238E27FC236}">
                <a16:creationId xmlns:a16="http://schemas.microsoft.com/office/drawing/2014/main" id="{24970D94-5E1F-D5E8-A11A-724942CB6D05}"/>
              </a:ext>
            </a:extLst>
          </p:cNvPr>
          <p:cNvGraphicFramePr>
            <a:graphicFrameLocks/>
          </p:cNvGraphicFramePr>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9" name="Yellow Box" descr="Yellow Box outlining EMPOWER+ Session A Tier 3 Support for Students with Intensive Intervention Needs: Functional Assessment-Based Intervention (FABI) on April 28, 2026 Tuesday">
            <a:extLst>
              <a:ext uri="{FF2B5EF4-FFF2-40B4-BE49-F238E27FC236}">
                <a16:creationId xmlns:a16="http://schemas.microsoft.com/office/drawing/2014/main" id="{916A5E66-568F-9C00-4466-34AC6AB546A9}"/>
              </a:ext>
            </a:extLst>
          </p:cNvPr>
          <p:cNvSpPr/>
          <p:nvPr/>
        </p:nvSpPr>
        <p:spPr>
          <a:xfrm>
            <a:off x="744685" y="5505533"/>
            <a:ext cx="8874801" cy="4993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2" descr="Image of Enhancing Ci3T Module Functional Assessment-Based Intervention (FABI) Introduction">
            <a:extLst>
              <a:ext uri="{FF2B5EF4-FFF2-40B4-BE49-F238E27FC236}">
                <a16:creationId xmlns:a16="http://schemas.microsoft.com/office/drawing/2014/main" id="{01E279A9-99F4-07E6-E8A4-7FAEB552C4E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991299" y="2550087"/>
            <a:ext cx="1682460" cy="2628845"/>
          </a:xfrm>
          <a:prstGeom prst="rect">
            <a:avLst/>
          </a:prstGeom>
        </p:spPr>
      </p:pic>
    </p:spTree>
    <p:extLst>
      <p:ext uri="{BB962C8B-B14F-4D97-AF65-F5344CB8AC3E}">
        <p14:creationId xmlns:p14="http://schemas.microsoft.com/office/powerpoint/2010/main" val="110313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857D-7728-8F2E-AD82-445CAB1A818B}"/>
              </a:ext>
            </a:extLst>
          </p:cNvPr>
          <p:cNvSpPr>
            <a:spLocks noGrp="1"/>
          </p:cNvSpPr>
          <p:nvPr>
            <p:ph type="title"/>
          </p:nvPr>
        </p:nvSpPr>
        <p:spPr/>
        <p:txBody>
          <a:bodyPr/>
          <a:lstStyle/>
          <a:p>
            <a:r>
              <a:rPr lang="en-US"/>
              <a:t>FABI Professional Learning Resources</a:t>
            </a:r>
          </a:p>
        </p:txBody>
      </p:sp>
      <p:sp>
        <p:nvSpPr>
          <p:cNvPr id="3" name="Content Placeholder 2">
            <a:extLst>
              <a:ext uri="{FF2B5EF4-FFF2-40B4-BE49-F238E27FC236}">
                <a16:creationId xmlns:a16="http://schemas.microsoft.com/office/drawing/2014/main" id="{AF54C521-9722-8947-307E-B822E025965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7388D9A-D1B2-E4E7-4CB0-0EF08C02E9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1825625"/>
            <a:ext cx="6562558" cy="4351338"/>
          </a:xfrm>
          <a:prstGeom prst="rect">
            <a:avLst/>
          </a:prstGeom>
        </p:spPr>
      </p:pic>
      <p:pic>
        <p:nvPicPr>
          <p:cNvPr id="5" name="Picture 4">
            <a:extLst>
              <a:ext uri="{FF2B5EF4-FFF2-40B4-BE49-F238E27FC236}">
                <a16:creationId xmlns:a16="http://schemas.microsoft.com/office/drawing/2014/main" id="{2637C01F-2F47-F6DB-A502-54B31D1EC2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62188" y="1825625"/>
            <a:ext cx="3285064" cy="4351338"/>
          </a:xfrm>
          <a:prstGeom prst="rect">
            <a:avLst/>
          </a:prstGeom>
        </p:spPr>
      </p:pic>
    </p:spTree>
    <p:extLst>
      <p:ext uri="{BB962C8B-B14F-4D97-AF65-F5344CB8AC3E}">
        <p14:creationId xmlns:p14="http://schemas.microsoft.com/office/powerpoint/2010/main" val="21376553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7F702-A878-E29F-3C47-751F47DBDFD4}"/>
              </a:ext>
            </a:extLst>
          </p:cNvPr>
          <p:cNvSpPr>
            <a:spLocks noGrp="1"/>
          </p:cNvSpPr>
          <p:nvPr>
            <p:ph type="title"/>
          </p:nvPr>
        </p:nvSpPr>
        <p:spPr/>
        <p:txBody>
          <a:bodyPr/>
          <a:lstStyle/>
          <a:p>
            <a:r>
              <a:rPr lang="en-US"/>
              <a:t>FABI Professional Learning Resources</a:t>
            </a:r>
          </a:p>
        </p:txBody>
      </p:sp>
      <p:pic>
        <p:nvPicPr>
          <p:cNvPr id="4" name="Picture 2" descr="Product Cover">
            <a:extLst>
              <a:ext uri="{FF2B5EF4-FFF2-40B4-BE49-F238E27FC236}">
                <a16:creationId xmlns:a16="http://schemas.microsoft.com/office/drawing/2014/main" id="{70EEDFC7-A9C3-E157-3D49-D41AFE1CA561}"/>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4044099" y="1407266"/>
            <a:ext cx="4070334" cy="5314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697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Primary (Tier 1) Prevention Efforts</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3" name="Picture 4">
            <a:extLst>
              <a:ext uri="{FF2B5EF4-FFF2-40B4-BE49-F238E27FC236}">
                <a16:creationId xmlns:a16="http://schemas.microsoft.com/office/drawing/2014/main" id="{3BBFC1AA-EFA0-0A9B-7069-C384CEE5CF41}"/>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571383" y="5230112"/>
            <a:ext cx="2379117" cy="1369247"/>
          </a:xfrm>
          <a:prstGeom prst="rect">
            <a:avLst/>
          </a:prstGeom>
          <a:ln w="6350">
            <a:solidFill>
              <a:schemeClr val="tx1">
                <a:lumMod val="50000"/>
                <a:lumOff val="50000"/>
              </a:schemeClr>
            </a:solidFill>
          </a:ln>
        </p:spPr>
      </p:pic>
    </p:spTree>
    <p:extLst>
      <p:ext uri="{BB962C8B-B14F-4D97-AF65-F5344CB8AC3E}">
        <p14:creationId xmlns:p14="http://schemas.microsoft.com/office/powerpoint/2010/main" val="23480443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7921-F02D-205A-5642-24DA0D5A2FA4}"/>
              </a:ext>
            </a:extLst>
          </p:cNvPr>
          <p:cNvSpPr>
            <a:spLocks noGrp="1"/>
          </p:cNvSpPr>
          <p:nvPr>
            <p:ph type="title"/>
          </p:nvPr>
        </p:nvSpPr>
        <p:spPr/>
        <p:txBody>
          <a:bodyPr>
            <a:normAutofit/>
          </a:bodyPr>
          <a:lstStyle/>
          <a:p>
            <a:r>
              <a:rPr lang="en-US" sz="3600"/>
              <a:t>Tier 3: Individualized De-Escalation Plan</a:t>
            </a:r>
          </a:p>
        </p:txBody>
      </p:sp>
      <p:pic>
        <p:nvPicPr>
          <p:cNvPr id="4" name="Picture 3">
            <a:extLst>
              <a:ext uri="{FF2B5EF4-FFF2-40B4-BE49-F238E27FC236}">
                <a16:creationId xmlns:a16="http://schemas.microsoft.com/office/drawing/2014/main" id="{DE8DF3BD-B840-1BA9-889B-A8569E93637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33700" y="1539641"/>
            <a:ext cx="6604000" cy="4922586"/>
          </a:xfrm>
          <a:prstGeom prst="rect">
            <a:avLst/>
          </a:prstGeom>
          <a:ln>
            <a:solidFill>
              <a:schemeClr val="tx1"/>
            </a:solidFill>
          </a:ln>
        </p:spPr>
      </p:pic>
      <p:pic>
        <p:nvPicPr>
          <p:cNvPr id="6" name="Picture 5">
            <a:extLst>
              <a:ext uri="{FF2B5EF4-FFF2-40B4-BE49-F238E27FC236}">
                <a16:creationId xmlns:a16="http://schemas.microsoft.com/office/drawing/2014/main" id="{5D6A3A0F-009A-CE3B-7244-4CF73C8D3F9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021568" y="0"/>
            <a:ext cx="1170432" cy="1828800"/>
          </a:xfrm>
          <a:prstGeom prst="rect">
            <a:avLst/>
          </a:prstGeom>
        </p:spPr>
      </p:pic>
    </p:spTree>
    <p:extLst>
      <p:ext uri="{BB962C8B-B14F-4D97-AF65-F5344CB8AC3E}">
        <p14:creationId xmlns:p14="http://schemas.microsoft.com/office/powerpoint/2010/main" val="1744354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9A4EB-6A4A-601B-905C-3EFDE089A51A}"/>
              </a:ext>
            </a:extLst>
          </p:cNvPr>
          <p:cNvSpPr>
            <a:spLocks noGrp="1"/>
          </p:cNvSpPr>
          <p:nvPr>
            <p:ph type="title"/>
          </p:nvPr>
        </p:nvSpPr>
        <p:spPr/>
        <p:txBody>
          <a:bodyPr/>
          <a:lstStyle/>
          <a:p>
            <a:r>
              <a:rPr lang="en-US" sz="4400"/>
              <a:t>Tier 3: Individualized De-Escalation Plan</a:t>
            </a:r>
            <a:endParaRPr lang="en-US"/>
          </a:p>
        </p:txBody>
      </p:sp>
      <p:pic>
        <p:nvPicPr>
          <p:cNvPr id="4" name="Picture 4">
            <a:extLst>
              <a:ext uri="{FF2B5EF4-FFF2-40B4-BE49-F238E27FC236}">
                <a16:creationId xmlns:a16="http://schemas.microsoft.com/office/drawing/2014/main" id="{69065108-3A90-BA3D-20F8-BDEA3708F4F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24052" y="2295700"/>
            <a:ext cx="5046268" cy="35510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CC9A4DE-FF53-9CF8-DA5B-FC0ECA10B46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021568" y="0"/>
            <a:ext cx="1170432" cy="1828800"/>
          </a:xfrm>
          <a:prstGeom prst="rect">
            <a:avLst/>
          </a:prstGeom>
        </p:spPr>
      </p:pic>
      <p:pic>
        <p:nvPicPr>
          <p:cNvPr id="8" name="Picture 2" descr="Individualized de-escalation plan form">
            <a:extLst>
              <a:ext uri="{FF2B5EF4-FFF2-40B4-BE49-F238E27FC236}">
                <a16:creationId xmlns:a16="http://schemas.microsoft.com/office/drawing/2014/main" id="{909BB1A4-3C0F-CD33-70E8-53983292741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94576" y="1828800"/>
            <a:ext cx="3474720" cy="4484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19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90D90-457D-907D-9919-EA9C62E6127D}"/>
              </a:ext>
            </a:extLst>
          </p:cNvPr>
          <p:cNvSpPr>
            <a:spLocks noGrp="1"/>
          </p:cNvSpPr>
          <p:nvPr>
            <p:ph type="title"/>
          </p:nvPr>
        </p:nvSpPr>
        <p:spPr/>
        <p:txBody>
          <a:bodyPr/>
          <a:lstStyle/>
          <a:p>
            <a:r>
              <a:rPr lang="en-US" sz="4400"/>
              <a:t>Individualized De-Escalation Plan </a:t>
            </a:r>
            <a:r>
              <a:rPr lang="en-US"/>
              <a:t>Professional Learning Resources</a:t>
            </a:r>
          </a:p>
        </p:txBody>
      </p:sp>
      <p:pic>
        <p:nvPicPr>
          <p:cNvPr id="7" name="Picture 6">
            <a:extLst>
              <a:ext uri="{FF2B5EF4-FFF2-40B4-BE49-F238E27FC236}">
                <a16:creationId xmlns:a16="http://schemas.microsoft.com/office/drawing/2014/main" id="{EF87CB2A-6851-9F18-547D-923C7FC263E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257763" y="2042191"/>
            <a:ext cx="2436189" cy="3806546"/>
          </a:xfrm>
          <a:prstGeom prst="rect">
            <a:avLst/>
          </a:prstGeom>
        </p:spPr>
      </p:pic>
      <p:pic>
        <p:nvPicPr>
          <p:cNvPr id="8" name="Picture 7">
            <a:extLst>
              <a:ext uri="{FF2B5EF4-FFF2-40B4-BE49-F238E27FC236}">
                <a16:creationId xmlns:a16="http://schemas.microsoft.com/office/drawing/2014/main" id="{676C360D-C6A8-FE15-5810-9B0B656CD7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74683" y="2052130"/>
            <a:ext cx="3642634" cy="2051281"/>
          </a:xfrm>
          <a:prstGeom prst="rect">
            <a:avLst/>
          </a:prstGeom>
        </p:spPr>
      </p:pic>
      <p:pic>
        <p:nvPicPr>
          <p:cNvPr id="9" name="Picture 8">
            <a:extLst>
              <a:ext uri="{FF2B5EF4-FFF2-40B4-BE49-F238E27FC236}">
                <a16:creationId xmlns:a16="http://schemas.microsoft.com/office/drawing/2014/main" id="{7CE0D403-573E-8E59-5A3B-75973AFB22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2394" y="2096394"/>
            <a:ext cx="2801843" cy="3752342"/>
          </a:xfrm>
          <a:prstGeom prst="rect">
            <a:avLst/>
          </a:prstGeom>
          <a:ln>
            <a:solidFill>
              <a:schemeClr val="tx1"/>
            </a:solidFill>
          </a:ln>
        </p:spPr>
      </p:pic>
      <p:pic>
        <p:nvPicPr>
          <p:cNvPr id="7174" name="Picture 6">
            <a:extLst>
              <a:ext uri="{FF2B5EF4-FFF2-40B4-BE49-F238E27FC236}">
                <a16:creationId xmlns:a16="http://schemas.microsoft.com/office/drawing/2014/main" id="{E37BAAD7-A080-914A-169B-B3AE2900395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74683" y="4301330"/>
            <a:ext cx="3642634" cy="221480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168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FAAB1-BC64-B0E6-281F-4C9669BD28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886106-4BDC-564D-ED44-7A2F4A65F88C}"/>
              </a:ext>
            </a:extLst>
          </p:cNvPr>
          <p:cNvSpPr>
            <a:spLocks noGrp="1"/>
          </p:cNvSpPr>
          <p:nvPr>
            <p:ph type="title"/>
          </p:nvPr>
        </p:nvSpPr>
        <p:spPr/>
        <p:txBody>
          <a:bodyPr/>
          <a:lstStyle/>
          <a:p>
            <a:r>
              <a:rPr lang="en-US" sz="4400"/>
              <a:t>Individualized De-Escalation Plan </a:t>
            </a:r>
            <a:r>
              <a:rPr lang="en-US"/>
              <a:t>Professional Learning Resources</a:t>
            </a:r>
          </a:p>
        </p:txBody>
      </p:sp>
      <p:pic>
        <p:nvPicPr>
          <p:cNvPr id="4" name="Picture 3">
            <a:extLst>
              <a:ext uri="{FF2B5EF4-FFF2-40B4-BE49-F238E27FC236}">
                <a16:creationId xmlns:a16="http://schemas.microsoft.com/office/drawing/2014/main" id="{71507DD6-E4A6-CFCC-0EDC-E94034FD34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1825625"/>
            <a:ext cx="6314938" cy="4351338"/>
          </a:xfrm>
          <a:prstGeom prst="rect">
            <a:avLst/>
          </a:prstGeom>
        </p:spPr>
      </p:pic>
      <p:pic>
        <p:nvPicPr>
          <p:cNvPr id="5" name="Picture 4">
            <a:extLst>
              <a:ext uri="{FF2B5EF4-FFF2-40B4-BE49-F238E27FC236}">
                <a16:creationId xmlns:a16="http://schemas.microsoft.com/office/drawing/2014/main" id="{BECEF5C5-826F-39F4-B86F-47D6E5E427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34384" y="2136089"/>
            <a:ext cx="7772400" cy="4040874"/>
          </a:xfrm>
          <a:prstGeom prst="rect">
            <a:avLst/>
          </a:prstGeom>
        </p:spPr>
      </p:pic>
      <p:sp>
        <p:nvSpPr>
          <p:cNvPr id="6" name="Rectangle 5">
            <a:extLst>
              <a:ext uri="{FF2B5EF4-FFF2-40B4-BE49-F238E27FC236}">
                <a16:creationId xmlns:a16="http://schemas.microsoft.com/office/drawing/2014/main" id="{653C8501-3375-3535-0328-A9A9472E778A}"/>
              </a:ext>
            </a:extLst>
          </p:cNvPr>
          <p:cNvSpPr/>
          <p:nvPr/>
        </p:nvSpPr>
        <p:spPr>
          <a:xfrm>
            <a:off x="3978111" y="4480560"/>
            <a:ext cx="5165890" cy="1696403"/>
          </a:xfrm>
          <a:prstGeom prst="rect">
            <a:avLst/>
          </a:prstGeom>
          <a:noFill/>
          <a:ln w="57150">
            <a:solidFill>
              <a:schemeClr val="accent5"/>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804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2">
            <a:extLst>
              <a:ext uri="{FF2B5EF4-FFF2-40B4-BE49-F238E27FC236}">
                <a16:creationId xmlns:a16="http://schemas.microsoft.com/office/drawing/2014/main" id="{F4899510-78AE-2214-EB07-27CF889B9A29}"/>
              </a:ext>
            </a:extLst>
          </p:cNvPr>
          <p:cNvGraphicFramePr>
            <a:graphicFrameLocks noGrp="1"/>
          </p:cNvGraphicFramePr>
          <p:nvPr>
            <p:extLst>
              <p:ext uri="{D42A27DB-BD31-4B8C-83A1-F6EECF244321}">
                <p14:modId xmlns:p14="http://schemas.microsoft.com/office/powerpoint/2010/main" val="4146135592"/>
              </p:ext>
            </p:extLst>
          </p:nvPr>
        </p:nvGraphicFramePr>
        <p:xfrm>
          <a:off x="932661" y="1825625"/>
          <a:ext cx="10186740" cy="4038146"/>
        </p:xfrm>
        <a:graphic>
          <a:graphicData uri="http://schemas.openxmlformats.org/drawingml/2006/table">
            <a:tbl>
              <a:tblPr firstRow="1" bandRow="1">
                <a:tableStyleId>{5C22544A-7EE6-4342-B048-85BDC9FD1C3A}</a:tableStyleId>
              </a:tblPr>
              <a:tblGrid>
                <a:gridCol w="1805668">
                  <a:extLst>
                    <a:ext uri="{9D8B030D-6E8A-4147-A177-3AD203B41FA5}">
                      <a16:colId xmlns:a16="http://schemas.microsoft.com/office/drawing/2014/main" val="753282578"/>
                    </a:ext>
                  </a:extLst>
                </a:gridCol>
                <a:gridCol w="1908985">
                  <a:extLst>
                    <a:ext uri="{9D8B030D-6E8A-4147-A177-3AD203B41FA5}">
                      <a16:colId xmlns:a16="http://schemas.microsoft.com/office/drawing/2014/main" val="3891728414"/>
                    </a:ext>
                  </a:extLst>
                </a:gridCol>
                <a:gridCol w="2139380">
                  <a:extLst>
                    <a:ext uri="{9D8B030D-6E8A-4147-A177-3AD203B41FA5}">
                      <a16:colId xmlns:a16="http://schemas.microsoft.com/office/drawing/2014/main" val="1943457108"/>
                    </a:ext>
                  </a:extLst>
                </a:gridCol>
                <a:gridCol w="2484973">
                  <a:extLst>
                    <a:ext uri="{9D8B030D-6E8A-4147-A177-3AD203B41FA5}">
                      <a16:colId xmlns:a16="http://schemas.microsoft.com/office/drawing/2014/main" val="2582444716"/>
                    </a:ext>
                  </a:extLst>
                </a:gridCol>
                <a:gridCol w="1847734">
                  <a:extLst>
                    <a:ext uri="{9D8B030D-6E8A-4147-A177-3AD203B41FA5}">
                      <a16:colId xmlns:a16="http://schemas.microsoft.com/office/drawing/2014/main" val="105196875"/>
                    </a:ext>
                  </a:extLst>
                </a:gridCol>
              </a:tblGrid>
              <a:tr h="387367">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bg1"/>
                          </a:solidFill>
                        </a:rPr>
                        <a:t>Tier 2 and 3 Supports</a:t>
                      </a:r>
                    </a:p>
                  </a:txBody>
                  <a:tcPr>
                    <a:solidFill>
                      <a:srgbClr val="2F4E6D"/>
                    </a:solidFill>
                  </a:tcPr>
                </a:tc>
                <a:tc hMerge="1">
                  <a:txBody>
                    <a:bodyPr/>
                    <a:lstStyle/>
                    <a:p>
                      <a:endParaRPr lang="en-US"/>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a:solidFill>
                          <a:schemeClr val="bg1"/>
                        </a:solidFill>
                      </a:endParaRPr>
                    </a:p>
                  </a:txBody>
                  <a:tcPr>
                    <a:solidFill>
                      <a:srgbClr val="2F4E6D"/>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a:solidFill>
                          <a:schemeClr val="bg1"/>
                        </a:solidFill>
                      </a:endParaRPr>
                    </a:p>
                  </a:txBody>
                  <a:tcPr>
                    <a:solidFill>
                      <a:srgbClr val="2F4E6D"/>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a:solidFill>
                          <a:schemeClr val="bg1"/>
                        </a:solidFill>
                      </a:endParaRPr>
                    </a:p>
                  </a:txBody>
                  <a:tcPr>
                    <a:solidFill>
                      <a:srgbClr val="2F4E6D"/>
                    </a:solidFill>
                  </a:tcPr>
                </a:tc>
                <a:extLst>
                  <a:ext uri="{0D108BD9-81ED-4DB2-BD59-A6C34878D82A}">
                    <a16:rowId xmlns:a16="http://schemas.microsoft.com/office/drawing/2014/main" val="2457955308"/>
                  </a:ext>
                </a:extLst>
              </a:tr>
              <a:tr h="36507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t>Check-in/Check-out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t>Recognize.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t>Relax.</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t>Record.</a:t>
                      </a:r>
                      <a:endParaRPr lang="en-US" sz="1000" b="1"/>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Individualized De-Escalation Plan</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t>Functional Assessment-Based Intervention (FABI)</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Structures for Success</a:t>
                      </a:r>
                    </a:p>
                  </a:txBody>
                  <a:tcPr>
                    <a:solidFill>
                      <a:schemeClr val="accent5">
                        <a:lumMod val="20000"/>
                        <a:lumOff val="80000"/>
                      </a:schemeClr>
                    </a:solidFill>
                  </a:tcPr>
                </a:tc>
                <a:extLst>
                  <a:ext uri="{0D108BD9-81ED-4DB2-BD59-A6C34878D82A}">
                    <a16:rowId xmlns:a16="http://schemas.microsoft.com/office/drawing/2014/main" val="758992147"/>
                  </a:ext>
                </a:extLst>
              </a:tr>
            </a:tbl>
          </a:graphicData>
        </a:graphic>
      </p:graphicFrame>
      <p:sp>
        <p:nvSpPr>
          <p:cNvPr id="7" name="Title 6">
            <a:extLst>
              <a:ext uri="{FF2B5EF4-FFF2-40B4-BE49-F238E27FC236}">
                <a16:creationId xmlns:a16="http://schemas.microsoft.com/office/drawing/2014/main" id="{0AAA7114-1613-60A9-7013-5FB7CCB0EB49}"/>
              </a:ext>
            </a:extLst>
          </p:cNvPr>
          <p:cNvSpPr>
            <a:spLocks noGrp="1"/>
          </p:cNvSpPr>
          <p:nvPr>
            <p:ph type="title"/>
          </p:nvPr>
        </p:nvSpPr>
        <p:spPr/>
        <p:txBody>
          <a:bodyPr/>
          <a:lstStyle/>
          <a:p>
            <a:r>
              <a:rPr lang="en-US"/>
              <a:t>Jigsaw Preview</a:t>
            </a:r>
          </a:p>
        </p:txBody>
      </p:sp>
      <p:pic>
        <p:nvPicPr>
          <p:cNvPr id="2" name="Graphic 1">
            <a:extLst>
              <a:ext uri="{FF2B5EF4-FFF2-40B4-BE49-F238E27FC236}">
                <a16:creationId xmlns:a16="http://schemas.microsoft.com/office/drawing/2014/main" id="{7505B29F-0E5A-C33B-8D15-5DEC4A26DD8B}"/>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10396732" y="230188"/>
            <a:ext cx="1449246" cy="1325563"/>
          </a:xfrm>
          <a:prstGeom prst="rect">
            <a:avLst/>
          </a:prstGeom>
        </p:spPr>
      </p:pic>
      <p:pic>
        <p:nvPicPr>
          <p:cNvPr id="3" name="Picture 2">
            <a:extLst>
              <a:ext uri="{FF2B5EF4-FFF2-40B4-BE49-F238E27FC236}">
                <a16:creationId xmlns:a16="http://schemas.microsoft.com/office/drawing/2014/main" id="{F1E5252A-BA4C-AE37-7C77-720F67D84ED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460770" y="3322818"/>
            <a:ext cx="1420368" cy="748824"/>
          </a:xfrm>
          <a:prstGeom prst="rect">
            <a:avLst/>
          </a:prstGeom>
          <a:ln>
            <a:solidFill>
              <a:schemeClr val="tx1"/>
            </a:solidFill>
          </a:ln>
        </p:spPr>
      </p:pic>
      <p:pic>
        <p:nvPicPr>
          <p:cNvPr id="8" name="Picture 7">
            <a:extLst>
              <a:ext uri="{FF2B5EF4-FFF2-40B4-BE49-F238E27FC236}">
                <a16:creationId xmlns:a16="http://schemas.microsoft.com/office/drawing/2014/main" id="{BDB5B07C-BE86-487A-FD88-8CC37D4F961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460770" y="4298349"/>
            <a:ext cx="1420368" cy="718705"/>
          </a:xfrm>
          <a:prstGeom prst="rect">
            <a:avLst/>
          </a:prstGeom>
          <a:ln>
            <a:noFill/>
          </a:ln>
          <a:effectLst/>
        </p:spPr>
      </p:pic>
      <p:pic>
        <p:nvPicPr>
          <p:cNvPr id="13" name="Picture 2">
            <a:extLst>
              <a:ext uri="{FF2B5EF4-FFF2-40B4-BE49-F238E27FC236}">
                <a16:creationId xmlns:a16="http://schemas.microsoft.com/office/drawing/2014/main" id="{49EE30B1-E9B0-920A-355B-4944A2AEF295}"/>
              </a:ext>
            </a:extLst>
          </p:cNvPr>
          <p:cNvPicPr>
            <a:picLocks noChangeAspect="1" noChangeArrowheads="1"/>
          </p:cNvPicPr>
          <p:nvPr/>
        </p:nvPicPr>
        <p:blipFill>
          <a:blip r:embed="rId6"/>
          <a:srcRect/>
          <a:stretch/>
        </p:blipFill>
        <p:spPr bwMode="auto">
          <a:xfrm>
            <a:off x="5064877" y="3291996"/>
            <a:ext cx="1213565" cy="189619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2F6E7DEF-4651-E7D1-B4AD-E1751DD47FDE}"/>
              </a:ext>
            </a:extLst>
          </p:cNvPr>
          <p:cNvPicPr>
            <a:picLocks noChangeAspect="1"/>
          </p:cNvPicPr>
          <p:nvPr/>
        </p:nvPicPr>
        <p:blipFill>
          <a:blip r:embed="rId7"/>
          <a:srcRect/>
          <a:stretch/>
        </p:blipFill>
        <p:spPr>
          <a:xfrm>
            <a:off x="7486441" y="3322818"/>
            <a:ext cx="1211396" cy="1892808"/>
          </a:xfrm>
          <a:prstGeom prst="rect">
            <a:avLst/>
          </a:prstGeom>
          <a:effectLst/>
        </p:spPr>
      </p:pic>
      <p:pic>
        <p:nvPicPr>
          <p:cNvPr id="5" name="Picture 2">
            <a:extLst>
              <a:ext uri="{FF2B5EF4-FFF2-40B4-BE49-F238E27FC236}">
                <a16:creationId xmlns:a16="http://schemas.microsoft.com/office/drawing/2014/main" id="{B9DFC339-F54E-869C-0A24-98766D58555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p:blipFill>
        <p:spPr bwMode="auto">
          <a:xfrm>
            <a:off x="3096581" y="3336534"/>
            <a:ext cx="1193840" cy="18653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302895E1-B423-ADE4-3B16-39A533C82CBC}"/>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p:blipFill>
        <p:spPr bwMode="auto">
          <a:xfrm>
            <a:off x="1254400" y="3322818"/>
            <a:ext cx="1193840" cy="1865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9428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A285BB12-9223-1FE3-EF39-77577BDDF157}"/>
              </a:ext>
            </a:extLst>
          </p:cNvPr>
          <p:cNvSpPr txBox="1">
            <a:spLocks/>
          </p:cNvSpPr>
          <p:nvPr/>
        </p:nvSpPr>
        <p:spPr>
          <a:xfrm>
            <a:off x="458011" y="487388"/>
            <a:ext cx="11275977" cy="344462"/>
          </a:xfrm>
          <a:prstGeom prst="rect">
            <a:avLst/>
          </a:prstGeom>
          <a:solidFill>
            <a:schemeClr val="accent5">
              <a:lumMod val="75000"/>
            </a:schemeClr>
          </a:solidFill>
          <a:ln>
            <a:solidFill>
              <a:schemeClr val="tx1"/>
            </a:solidFill>
          </a:ln>
        </p:spPr>
        <p:txBody>
          <a:bodyPr anchor="ctr">
            <a:normAutofit fontScale="92500" lnSpcReduction="2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Let’s Talk!</a:t>
            </a:r>
          </a:p>
        </p:txBody>
      </p:sp>
      <p:sp>
        <p:nvSpPr>
          <p:cNvPr id="3" name="Content Placeholder 4">
            <a:extLst>
              <a:ext uri="{FF2B5EF4-FFF2-40B4-BE49-F238E27FC236}">
                <a16:creationId xmlns:a16="http://schemas.microsoft.com/office/drawing/2014/main" id="{0D0DE835-53C9-F620-7392-E557B94F6411}"/>
              </a:ext>
            </a:extLst>
          </p:cNvPr>
          <p:cNvSpPr txBox="1">
            <a:spLocks/>
          </p:cNvSpPr>
          <p:nvPr/>
        </p:nvSpPr>
        <p:spPr>
          <a:xfrm>
            <a:off x="458011" y="831850"/>
            <a:ext cx="11275977" cy="4319067"/>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Read over the list of Tier 2 and Tier 3 supports listed in your school’s Ci3T Implementation Manual. </a:t>
            </a:r>
          </a:p>
          <a:p>
            <a:r>
              <a:rPr lang="en-US" sz="2400"/>
              <a:t>Jigsaw breakout session: Divide your team members to attend these sessions:</a:t>
            </a:r>
          </a:p>
          <a:p>
            <a:pPr lvl="1"/>
            <a:r>
              <a:rPr lang="en-US" sz="1900"/>
              <a:t>Tier 2 Check-In/Check-out</a:t>
            </a:r>
          </a:p>
          <a:p>
            <a:pPr lvl="1"/>
            <a:r>
              <a:rPr lang="en-US" sz="1900"/>
              <a:t>Tier 2 Recognize. Relax. Record.</a:t>
            </a:r>
          </a:p>
          <a:p>
            <a:pPr lvl="1"/>
            <a:r>
              <a:rPr lang="en-US" sz="1900"/>
              <a:t>Tier 3 Managing Acting-Out Behavior at Tier 3</a:t>
            </a:r>
          </a:p>
          <a:p>
            <a:pPr lvl="1"/>
            <a:r>
              <a:rPr lang="en-US" sz="1900"/>
              <a:t>Tier 3 Functional Assessment-Based Intervention (FABI)</a:t>
            </a:r>
          </a:p>
          <a:p>
            <a:pPr lvl="1"/>
            <a:r>
              <a:rPr lang="en-US" sz="1900"/>
              <a:t>Structures for Success (e.g., shared digital space, intervention tracker)</a:t>
            </a:r>
          </a:p>
          <a:p>
            <a:r>
              <a:rPr lang="en-US" sz="2400"/>
              <a:t>Post in the chat the one you would like to attend so your Ci3T Leadership Team members can divide up to learn more!  </a:t>
            </a:r>
          </a:p>
          <a:p>
            <a:endParaRPr lang="en-US" sz="2400"/>
          </a:p>
        </p:txBody>
      </p:sp>
      <p:pic>
        <p:nvPicPr>
          <p:cNvPr id="4" name="Picture 47">
            <a:extLst>
              <a:ext uri="{FF2B5EF4-FFF2-40B4-BE49-F238E27FC236}">
                <a16:creationId xmlns:a16="http://schemas.microsoft.com/office/drawing/2014/main" id="{19DA15EB-9A46-C275-932B-248F175C5F0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4191468" y="5178713"/>
            <a:ext cx="4303230" cy="1525967"/>
          </a:xfrm>
          <a:prstGeom prst="rect">
            <a:avLst/>
          </a:prstGeom>
          <a:noFill/>
        </p:spPr>
      </p:pic>
      <p:pic>
        <p:nvPicPr>
          <p:cNvPr id="6" name="Picture 51">
            <a:extLst>
              <a:ext uri="{FF2B5EF4-FFF2-40B4-BE49-F238E27FC236}">
                <a16:creationId xmlns:a16="http://schemas.microsoft.com/office/drawing/2014/main" id="{60F296C1-A7A1-C3E5-27CB-1CE86961EB7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4191468" y="5178713"/>
            <a:ext cx="4303230" cy="1525967"/>
          </a:xfrm>
          <a:prstGeom prst="rect">
            <a:avLst/>
          </a:prstGeom>
          <a:noFill/>
        </p:spPr>
      </p:pic>
      <p:pic>
        <p:nvPicPr>
          <p:cNvPr id="7" name="Picture 50">
            <a:extLst>
              <a:ext uri="{FF2B5EF4-FFF2-40B4-BE49-F238E27FC236}">
                <a16:creationId xmlns:a16="http://schemas.microsoft.com/office/drawing/2014/main" id="{610339B3-ED81-FFA7-EE6D-4DD3D9F6EB2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4191468" y="5178713"/>
            <a:ext cx="4303230" cy="1525967"/>
          </a:xfrm>
          <a:prstGeom prst="rect">
            <a:avLst/>
          </a:prstGeom>
          <a:noFill/>
        </p:spPr>
      </p:pic>
      <p:pic>
        <p:nvPicPr>
          <p:cNvPr id="8" name="Picture 49">
            <a:extLst>
              <a:ext uri="{FF2B5EF4-FFF2-40B4-BE49-F238E27FC236}">
                <a16:creationId xmlns:a16="http://schemas.microsoft.com/office/drawing/2014/main" id="{97D93FDE-D40B-6DE5-A663-CDD5B1A07C9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4191468" y="5178713"/>
            <a:ext cx="4303230" cy="1525967"/>
          </a:xfrm>
          <a:prstGeom prst="rect">
            <a:avLst/>
          </a:prstGeom>
          <a:noFill/>
        </p:spPr>
      </p:pic>
      <p:pic>
        <p:nvPicPr>
          <p:cNvPr id="9" name="Picture 48">
            <a:extLst>
              <a:ext uri="{FF2B5EF4-FFF2-40B4-BE49-F238E27FC236}">
                <a16:creationId xmlns:a16="http://schemas.microsoft.com/office/drawing/2014/main" id="{EC68979B-A1A8-6DC1-22B6-4648D2EB7B1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4191468" y="5178713"/>
            <a:ext cx="4303230" cy="1525967"/>
          </a:xfrm>
          <a:prstGeom prst="rect">
            <a:avLst/>
          </a:prstGeom>
          <a:noFill/>
        </p:spPr>
      </p:pic>
      <p:pic>
        <p:nvPicPr>
          <p:cNvPr id="10" name="Picture 42">
            <a:extLst>
              <a:ext uri="{FF2B5EF4-FFF2-40B4-BE49-F238E27FC236}">
                <a16:creationId xmlns:a16="http://schemas.microsoft.com/office/drawing/2014/main" id="{0F88E75A-DB3D-BD16-A3FB-905DF69EAA4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4191468" y="5178713"/>
            <a:ext cx="4303230" cy="1525967"/>
          </a:xfrm>
          <a:prstGeom prst="rect">
            <a:avLst/>
          </a:prstGeom>
          <a:noFill/>
        </p:spPr>
      </p:pic>
      <p:pic>
        <p:nvPicPr>
          <p:cNvPr id="11" name="Picture 46">
            <a:extLst>
              <a:ext uri="{FF2B5EF4-FFF2-40B4-BE49-F238E27FC236}">
                <a16:creationId xmlns:a16="http://schemas.microsoft.com/office/drawing/2014/main" id="{846E4F62-AC4B-D460-F011-8A9C212CBD5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4191468" y="5178713"/>
            <a:ext cx="4303230" cy="1525967"/>
          </a:xfrm>
          <a:prstGeom prst="rect">
            <a:avLst/>
          </a:prstGeom>
          <a:noFill/>
        </p:spPr>
      </p:pic>
      <p:pic>
        <p:nvPicPr>
          <p:cNvPr id="12" name="Picture 45">
            <a:extLst>
              <a:ext uri="{FF2B5EF4-FFF2-40B4-BE49-F238E27FC236}">
                <a16:creationId xmlns:a16="http://schemas.microsoft.com/office/drawing/2014/main" id="{A4F9D31C-E2CF-5C69-1CB2-37507D2FBDD9}"/>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4191468" y="5178713"/>
            <a:ext cx="4303230" cy="1525967"/>
          </a:xfrm>
          <a:prstGeom prst="rect">
            <a:avLst/>
          </a:prstGeom>
          <a:noFill/>
        </p:spPr>
      </p:pic>
      <p:pic>
        <p:nvPicPr>
          <p:cNvPr id="13" name="Picture 44">
            <a:extLst>
              <a:ext uri="{FF2B5EF4-FFF2-40B4-BE49-F238E27FC236}">
                <a16:creationId xmlns:a16="http://schemas.microsoft.com/office/drawing/2014/main" id="{08B682C2-35B2-3819-DE70-1596BA940395}"/>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4191468" y="5178713"/>
            <a:ext cx="4303230" cy="1525967"/>
          </a:xfrm>
          <a:prstGeom prst="rect">
            <a:avLst/>
          </a:prstGeom>
          <a:noFill/>
        </p:spPr>
      </p:pic>
      <p:pic>
        <p:nvPicPr>
          <p:cNvPr id="14" name="Picture 43">
            <a:extLst>
              <a:ext uri="{FF2B5EF4-FFF2-40B4-BE49-F238E27FC236}">
                <a16:creationId xmlns:a16="http://schemas.microsoft.com/office/drawing/2014/main" id="{B65B02C9-C50E-B92B-475B-CBA6C1500B92}"/>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4191468" y="5178713"/>
            <a:ext cx="4303230" cy="1525967"/>
          </a:xfrm>
          <a:prstGeom prst="rect">
            <a:avLst/>
          </a:prstGeom>
          <a:noFill/>
        </p:spPr>
      </p:pic>
      <p:pic>
        <p:nvPicPr>
          <p:cNvPr id="15" name="Picture 41">
            <a:extLst>
              <a:ext uri="{FF2B5EF4-FFF2-40B4-BE49-F238E27FC236}">
                <a16:creationId xmlns:a16="http://schemas.microsoft.com/office/drawing/2014/main" id="{12260F6D-BEBD-FA30-0F03-D577F134EBC5}"/>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4191468" y="5178713"/>
            <a:ext cx="4303230" cy="1525967"/>
          </a:xfrm>
          <a:prstGeom prst="rect">
            <a:avLst/>
          </a:prstGeom>
          <a:noFill/>
        </p:spPr>
      </p:pic>
      <p:pic>
        <p:nvPicPr>
          <p:cNvPr id="16" name="Picture 40">
            <a:extLst>
              <a:ext uri="{FF2B5EF4-FFF2-40B4-BE49-F238E27FC236}">
                <a16:creationId xmlns:a16="http://schemas.microsoft.com/office/drawing/2014/main" id="{2ED94B89-60FB-C320-492E-91291836B319}"/>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4191468" y="5178713"/>
            <a:ext cx="4303230" cy="1525967"/>
          </a:xfrm>
          <a:prstGeom prst="rect">
            <a:avLst/>
          </a:prstGeom>
          <a:noFill/>
        </p:spPr>
      </p:pic>
      <p:pic>
        <p:nvPicPr>
          <p:cNvPr id="17" name="Picture 39">
            <a:extLst>
              <a:ext uri="{FF2B5EF4-FFF2-40B4-BE49-F238E27FC236}">
                <a16:creationId xmlns:a16="http://schemas.microsoft.com/office/drawing/2014/main" id="{0B597535-6F97-F293-E1AB-EB9C535F0AC9}"/>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4191468" y="5178713"/>
            <a:ext cx="4303230" cy="1525967"/>
          </a:xfrm>
          <a:prstGeom prst="rect">
            <a:avLst/>
          </a:prstGeom>
          <a:noFill/>
        </p:spPr>
      </p:pic>
      <p:pic>
        <p:nvPicPr>
          <p:cNvPr id="18" name="Picture 38">
            <a:extLst>
              <a:ext uri="{FF2B5EF4-FFF2-40B4-BE49-F238E27FC236}">
                <a16:creationId xmlns:a16="http://schemas.microsoft.com/office/drawing/2014/main" id="{20814618-9ED6-B4A2-F55D-B1F2E62D6757}"/>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4191468" y="5178713"/>
            <a:ext cx="4303230" cy="1525967"/>
          </a:xfrm>
          <a:prstGeom prst="rect">
            <a:avLst/>
          </a:prstGeom>
          <a:noFill/>
        </p:spPr>
      </p:pic>
      <p:pic>
        <p:nvPicPr>
          <p:cNvPr id="19" name="Picture 33">
            <a:extLst>
              <a:ext uri="{FF2B5EF4-FFF2-40B4-BE49-F238E27FC236}">
                <a16:creationId xmlns:a16="http://schemas.microsoft.com/office/drawing/2014/main" id="{6CB52900-C921-FF93-3EFA-4979F4B68D37}"/>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4191468" y="5178713"/>
            <a:ext cx="4303230" cy="1525967"/>
          </a:xfrm>
          <a:prstGeom prst="rect">
            <a:avLst/>
          </a:prstGeom>
          <a:noFill/>
        </p:spPr>
      </p:pic>
      <p:pic>
        <p:nvPicPr>
          <p:cNvPr id="20" name="Picture 36">
            <a:extLst>
              <a:ext uri="{FF2B5EF4-FFF2-40B4-BE49-F238E27FC236}">
                <a16:creationId xmlns:a16="http://schemas.microsoft.com/office/drawing/2014/main" id="{0AAD88C1-32AF-8923-E055-0904695F8E57}"/>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4191468" y="5178713"/>
            <a:ext cx="4303230" cy="1525967"/>
          </a:xfrm>
          <a:prstGeom prst="rect">
            <a:avLst/>
          </a:prstGeom>
          <a:noFill/>
        </p:spPr>
      </p:pic>
      <p:pic>
        <p:nvPicPr>
          <p:cNvPr id="21" name="Picture 32">
            <a:extLst>
              <a:ext uri="{FF2B5EF4-FFF2-40B4-BE49-F238E27FC236}">
                <a16:creationId xmlns:a16="http://schemas.microsoft.com/office/drawing/2014/main" id="{BFD7F635-E1C8-A0FF-EFB5-9E11E2E2674D}"/>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4092315" y="5255832"/>
            <a:ext cx="4303228" cy="1525968"/>
          </a:xfrm>
          <a:prstGeom prst="rect">
            <a:avLst/>
          </a:prstGeom>
          <a:noFill/>
        </p:spPr>
      </p:pic>
    </p:spTree>
    <p:extLst>
      <p:ext uri="{BB962C8B-B14F-4D97-AF65-F5344CB8AC3E}">
        <p14:creationId xmlns:p14="http://schemas.microsoft.com/office/powerpoint/2010/main" val="3988406604"/>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3"/>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4"/>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5"/>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6"/>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1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18"/>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19"/>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14C87-EA69-461B-ACE4-77C7D7373016}"/>
              </a:ext>
            </a:extLst>
          </p:cNvPr>
          <p:cNvSpPr>
            <a:spLocks noGrp="1"/>
          </p:cNvSpPr>
          <p:nvPr>
            <p:ph type="title"/>
          </p:nvPr>
        </p:nvSpPr>
        <p:spPr>
          <a:xfrm>
            <a:off x="831850" y="1709738"/>
            <a:ext cx="7831383" cy="2852737"/>
          </a:xfrm>
        </p:spPr>
        <p:txBody>
          <a:bodyPr/>
          <a:lstStyle/>
          <a:p>
            <a:r>
              <a:rPr lang="en-US"/>
              <a:t>Wrapping Up and Moving Forward</a:t>
            </a:r>
          </a:p>
        </p:txBody>
      </p:sp>
      <p:sp>
        <p:nvSpPr>
          <p:cNvPr id="3" name="Text Placeholder 2">
            <a:extLst>
              <a:ext uri="{FF2B5EF4-FFF2-40B4-BE49-F238E27FC236}">
                <a16:creationId xmlns:a16="http://schemas.microsoft.com/office/drawing/2014/main" id="{DEC83E06-016A-AE53-DD82-337A3035302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145246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CF539-B0EE-19B0-C67C-0ABC42D004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E5A8B9-151E-5011-18EA-2E96083F91C3}"/>
              </a:ext>
            </a:extLst>
          </p:cNvPr>
          <p:cNvSpPr>
            <a:spLocks noGrp="1"/>
          </p:cNvSpPr>
          <p:nvPr>
            <p:ph type="title"/>
          </p:nvPr>
        </p:nvSpPr>
        <p:spPr/>
        <p:txBody>
          <a:bodyPr/>
          <a:lstStyle/>
          <a:p>
            <a:r>
              <a:rPr lang="en-US"/>
              <a:t>Let’s Chat!</a:t>
            </a:r>
          </a:p>
        </p:txBody>
      </p:sp>
      <p:sp>
        <p:nvSpPr>
          <p:cNvPr id="3" name="Content Placeholder 2">
            <a:extLst>
              <a:ext uri="{FF2B5EF4-FFF2-40B4-BE49-F238E27FC236}">
                <a16:creationId xmlns:a16="http://schemas.microsoft.com/office/drawing/2014/main" id="{D6007C8B-156C-344B-8F7B-7508069F784F}"/>
              </a:ext>
            </a:extLst>
          </p:cNvPr>
          <p:cNvSpPr>
            <a:spLocks noGrp="1"/>
          </p:cNvSpPr>
          <p:nvPr>
            <p:ph sz="half" idx="1"/>
          </p:nvPr>
        </p:nvSpPr>
        <p:spPr>
          <a:xfrm>
            <a:off x="838199" y="1825625"/>
            <a:ext cx="5491939" cy="4351338"/>
          </a:xfrm>
        </p:spPr>
        <p:txBody>
          <a:bodyPr>
            <a:normAutofit/>
          </a:bodyPr>
          <a:lstStyle/>
          <a:p>
            <a:pPr marL="0" indent="0">
              <a:buNone/>
            </a:pPr>
            <a:r>
              <a:rPr lang="en-US"/>
              <a:t>What is one action item you or your team will take following today’s session?</a:t>
            </a:r>
          </a:p>
        </p:txBody>
      </p:sp>
      <p:pic>
        <p:nvPicPr>
          <p:cNvPr id="11" name="Content Placeholder 10" descr="A screenshot of a chat&#10;&#10;Description automatically generated">
            <a:extLst>
              <a:ext uri="{FF2B5EF4-FFF2-40B4-BE49-F238E27FC236}">
                <a16:creationId xmlns:a16="http://schemas.microsoft.com/office/drawing/2014/main" id="{E59BF5C6-281D-5BC9-61E4-B6472DEF3964}"/>
              </a:ext>
            </a:extLst>
          </p:cNvPr>
          <p:cNvPicPr>
            <a:picLocks noGrp="1" noChangeAspect="1"/>
          </p:cNvPicPr>
          <p:nvPr>
            <p:ph sz="half" idx="2"/>
          </p:nvPr>
        </p:nvPicPr>
        <p:blipFill>
          <a:blip r:embed="rId2"/>
          <a:stretch>
            <a:fillRect/>
          </a:stretch>
        </p:blipFill>
        <p:spPr>
          <a:xfrm>
            <a:off x="6553325" y="1825625"/>
            <a:ext cx="3345666" cy="3605019"/>
          </a:xfrm>
          <a:ln>
            <a:solidFill>
              <a:schemeClr val="tx1"/>
            </a:solidFill>
          </a:ln>
        </p:spPr>
      </p:pic>
      <p:grpSp>
        <p:nvGrpSpPr>
          <p:cNvPr id="17" name="Group 16">
            <a:extLst>
              <a:ext uri="{FF2B5EF4-FFF2-40B4-BE49-F238E27FC236}">
                <a16:creationId xmlns:a16="http://schemas.microsoft.com/office/drawing/2014/main" id="{371718C3-71B2-323B-D13E-BE578D3AEC61}"/>
              </a:ext>
            </a:extLst>
          </p:cNvPr>
          <p:cNvGrpSpPr/>
          <p:nvPr/>
        </p:nvGrpSpPr>
        <p:grpSpPr>
          <a:xfrm>
            <a:off x="10022930" y="3831566"/>
            <a:ext cx="1561171" cy="2129883"/>
            <a:chOff x="10326029" y="3813717"/>
            <a:chExt cx="1561171" cy="2129883"/>
          </a:xfrm>
        </p:grpSpPr>
        <p:pic>
          <p:nvPicPr>
            <p:cNvPr id="7" name="Graphic 6" descr="Keyboard outline">
              <a:extLst>
                <a:ext uri="{FF2B5EF4-FFF2-40B4-BE49-F238E27FC236}">
                  <a16:creationId xmlns:a16="http://schemas.microsoft.com/office/drawing/2014/main" id="{5AF12C5E-FF1A-DCCA-9972-EC56BFAF99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95666" y="4830077"/>
              <a:ext cx="1060895" cy="1060895"/>
            </a:xfrm>
            <a:prstGeom prst="rect">
              <a:avLst/>
            </a:prstGeom>
          </p:spPr>
        </p:pic>
        <p:pic>
          <p:nvPicPr>
            <p:cNvPr id="14" name="Graphic 13" descr="Computer outline">
              <a:extLst>
                <a:ext uri="{FF2B5EF4-FFF2-40B4-BE49-F238E27FC236}">
                  <a16:creationId xmlns:a16="http://schemas.microsoft.com/office/drawing/2014/main" id="{17D18067-E063-D5F2-7506-A6C5436DE5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9583" y="3887462"/>
              <a:ext cx="1473063" cy="1473063"/>
            </a:xfrm>
            <a:prstGeom prst="rect">
              <a:avLst/>
            </a:prstGeom>
          </p:spPr>
        </p:pic>
        <p:sp>
          <p:nvSpPr>
            <p:cNvPr id="16" name="Rectangle 15">
              <a:extLst>
                <a:ext uri="{FF2B5EF4-FFF2-40B4-BE49-F238E27FC236}">
                  <a16:creationId xmlns:a16="http://schemas.microsoft.com/office/drawing/2014/main" id="{A09BF64E-A444-ACD7-D04A-FF2C1A7D8C1A}"/>
                </a:ext>
              </a:extLst>
            </p:cNvPr>
            <p:cNvSpPr/>
            <p:nvPr/>
          </p:nvSpPr>
          <p:spPr>
            <a:xfrm>
              <a:off x="10326029" y="3813717"/>
              <a:ext cx="1561171" cy="21298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348181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92394" y="169068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nvPr>
        </p:nvGraphicFramePr>
        <p:xfrm>
          <a:off x="4077707" y="169068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Tree>
    <p:extLst>
      <p:ext uri="{BB962C8B-B14F-4D97-AF65-F5344CB8AC3E}">
        <p14:creationId xmlns:p14="http://schemas.microsoft.com/office/powerpoint/2010/main" val="38499079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19D9B-7F4F-179B-28A5-D40C8494DCA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30496D-0C0C-19FA-16B9-1D7568E79B94}"/>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Ci3T Trainers and Coaches Calls </a:t>
            </a:r>
          </a:p>
        </p:txBody>
      </p:sp>
      <p:pic>
        <p:nvPicPr>
          <p:cNvPr id="9" name="Picture" descr="Ci3T Trainers and Coaches Calls Flyer">
            <a:extLst>
              <a:ext uri="{FF2B5EF4-FFF2-40B4-BE49-F238E27FC236}">
                <a16:creationId xmlns:a16="http://schemas.microsoft.com/office/drawing/2014/main" id="{786EADC8-51A1-042A-68D5-331E47043A6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93643" y="1630031"/>
            <a:ext cx="3478395" cy="4467885"/>
          </a:xfrm>
          <a:prstGeom prst="rect">
            <a:avLst/>
          </a:prstGeom>
          <a:ln>
            <a:noFill/>
          </a:ln>
        </p:spPr>
      </p:pic>
      <p:graphicFrame>
        <p:nvGraphicFramePr>
          <p:cNvPr id="6" name="Table">
            <a:extLst>
              <a:ext uri="{FF2B5EF4-FFF2-40B4-BE49-F238E27FC236}">
                <a16:creationId xmlns:a16="http://schemas.microsoft.com/office/drawing/2014/main" id="{1D4FC111-20DB-D61A-461E-A89D79170051}"/>
              </a:ext>
            </a:extLst>
          </p:cNvPr>
          <p:cNvGraphicFramePr>
            <a:graphicFrameLocks noGrp="1"/>
          </p:cNvGraphicFramePr>
          <p:nvPr/>
        </p:nvGraphicFramePr>
        <p:xfrm>
          <a:off x="4141655" y="1235073"/>
          <a:ext cx="6751634" cy="5257802"/>
        </p:xfrm>
        <a:graphic>
          <a:graphicData uri="http://schemas.openxmlformats.org/drawingml/2006/table">
            <a:tbl>
              <a:tblPr firstRow="1" firstCol="1" bandRow="1"/>
              <a:tblGrid>
                <a:gridCol w="4515328">
                  <a:extLst>
                    <a:ext uri="{9D8B030D-6E8A-4147-A177-3AD203B41FA5}">
                      <a16:colId xmlns:a16="http://schemas.microsoft.com/office/drawing/2014/main" val="1731182503"/>
                    </a:ext>
                  </a:extLst>
                </a:gridCol>
                <a:gridCol w="2236306">
                  <a:extLst>
                    <a:ext uri="{9D8B030D-6E8A-4147-A177-3AD203B41FA5}">
                      <a16:colId xmlns:a16="http://schemas.microsoft.com/office/drawing/2014/main" val="2473010526"/>
                    </a:ext>
                  </a:extLst>
                </a:gridCol>
              </a:tblGrid>
              <a:tr h="477982">
                <a:tc>
                  <a:txBody>
                    <a:bodyPr/>
                    <a:lstStyle/>
                    <a:p>
                      <a:pPr marL="0" marR="0">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Ci3T Trainers and Coaches Calls Session</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extLst>
                  <a:ext uri="{0D108BD9-81ED-4DB2-BD59-A6C34878D82A}">
                    <a16:rowId xmlns:a16="http://schemas.microsoft.com/office/drawing/2014/main" val="266312265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August 20,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505149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2</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September 3,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7287935"/>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3</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October 1,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0124570"/>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4</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November 5,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976460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5</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December 2,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297293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6</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January 22,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(Thursday)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33683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7</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February 17,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52242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8</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March 10,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293094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9</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April 15,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545901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10</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May 13,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3367908"/>
                  </a:ext>
                </a:extLst>
              </a:tr>
            </a:tbl>
          </a:graphicData>
        </a:graphic>
      </p:graphicFrame>
      <p:sp>
        <p:nvSpPr>
          <p:cNvPr id="3" name="Title 2">
            <a:extLst>
              <a:ext uri="{FF2B5EF4-FFF2-40B4-BE49-F238E27FC236}">
                <a16:creationId xmlns:a16="http://schemas.microsoft.com/office/drawing/2014/main" id="{3F7A5FC7-B7B4-0A10-F15B-B4AE3472BFA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Ci3T Trainers and Coaches Calls</a:t>
            </a:r>
          </a:p>
        </p:txBody>
      </p:sp>
    </p:spTree>
    <p:extLst>
      <p:ext uri="{BB962C8B-B14F-4D97-AF65-F5344CB8AC3E}">
        <p14:creationId xmlns:p14="http://schemas.microsoft.com/office/powerpoint/2010/main" val="1290593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Enhancing Ci3T Modules</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800447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Wrap Up and Preview</a:t>
            </a:r>
          </a:p>
        </p:txBody>
      </p:sp>
      <p:sp>
        <p:nvSpPr>
          <p:cNvPr id="3" name="Text Placeholder 2"/>
          <p:cNvSpPr>
            <a:spLocks noGrp="1"/>
          </p:cNvSpPr>
          <p:nvPr>
            <p:ph type="body" idx="1"/>
          </p:nvPr>
        </p:nvSpPr>
        <p:spPr>
          <a:xfrm>
            <a:off x="839788" y="1325563"/>
            <a:ext cx="5157787" cy="823912"/>
          </a:xfrm>
        </p:spPr>
        <p:txBody>
          <a:bodyPr/>
          <a:lstStyle/>
          <a:p>
            <a:r>
              <a:rPr lang="en-US"/>
              <a:t>Today</a:t>
            </a:r>
          </a:p>
        </p:txBody>
      </p:sp>
      <p:sp>
        <p:nvSpPr>
          <p:cNvPr id="4" name="Content Placeholder 3"/>
          <p:cNvSpPr>
            <a:spLocks noGrp="1"/>
          </p:cNvSpPr>
          <p:nvPr>
            <p:ph sz="half" idx="2"/>
          </p:nvPr>
        </p:nvSpPr>
        <p:spPr>
          <a:xfrm>
            <a:off x="839788" y="2149475"/>
            <a:ext cx="5157787" cy="3684588"/>
          </a:xfrm>
        </p:spPr>
        <p:txBody>
          <a:bodyPr>
            <a:normAutofit lnSpcReduction="10000"/>
          </a:bodyPr>
          <a:lstStyle/>
          <a:p>
            <a:r>
              <a:rPr lang="en-US"/>
              <a:t>Data-Informed Decision-Making</a:t>
            </a:r>
          </a:p>
          <a:p>
            <a:r>
              <a:rPr lang="en-US"/>
              <a:t>Working Across the Tiers</a:t>
            </a:r>
          </a:p>
          <a:p>
            <a:pPr lvl="1"/>
            <a:r>
              <a:rPr lang="en-US">
                <a:cs typeface="Arial"/>
              </a:rPr>
              <a:t>Integrated Lesson Planning</a:t>
            </a:r>
          </a:p>
          <a:p>
            <a:pPr lvl="1"/>
            <a:r>
              <a:rPr lang="en-US">
                <a:cs typeface="Arial"/>
              </a:rPr>
              <a:t>Tier 2</a:t>
            </a:r>
          </a:p>
          <a:p>
            <a:pPr lvl="1"/>
            <a:r>
              <a:rPr lang="en-US">
                <a:cs typeface="Arial"/>
              </a:rPr>
              <a:t>Tier 3</a:t>
            </a:r>
          </a:p>
        </p:txBody>
      </p:sp>
      <p:sp>
        <p:nvSpPr>
          <p:cNvPr id="5" name="Text Placeholder 4"/>
          <p:cNvSpPr>
            <a:spLocks noGrp="1"/>
          </p:cNvSpPr>
          <p:nvPr>
            <p:ph type="body" sz="quarter" idx="3"/>
          </p:nvPr>
        </p:nvSpPr>
        <p:spPr>
          <a:xfrm>
            <a:off x="6172200" y="1325563"/>
            <a:ext cx="5183188" cy="823912"/>
          </a:xfrm>
        </p:spPr>
        <p:txBody>
          <a:bodyPr/>
          <a:lstStyle/>
          <a:p>
            <a:r>
              <a:rPr lang="en-US"/>
              <a:t>Next time</a:t>
            </a:r>
          </a:p>
        </p:txBody>
      </p:sp>
      <p:sp>
        <p:nvSpPr>
          <p:cNvPr id="6" name="Content Placeholder 5"/>
          <p:cNvSpPr>
            <a:spLocks noGrp="1"/>
          </p:cNvSpPr>
          <p:nvPr>
            <p:ph sz="quarter" idx="4"/>
          </p:nvPr>
        </p:nvSpPr>
        <p:spPr>
          <a:xfrm>
            <a:off x="6172200" y="2149475"/>
            <a:ext cx="5183188" cy="3684588"/>
          </a:xfrm>
        </p:spPr>
        <p:txBody>
          <a:bodyPr>
            <a:normAutofit lnSpcReduction="10000"/>
          </a:bodyPr>
          <a:lstStyle/>
          <a:p>
            <a:r>
              <a:rPr lang="en-US" dirty="0"/>
              <a:t>Procedures for Monitoring</a:t>
            </a:r>
          </a:p>
          <a:p>
            <a:pPr lvl="1"/>
            <a:r>
              <a:rPr lang="en-US" dirty="0"/>
              <a:t>Review your school’s social validity and treatment integrity data</a:t>
            </a:r>
          </a:p>
          <a:p>
            <a:pPr lvl="1"/>
            <a:r>
              <a:rPr lang="en-US" dirty="0"/>
              <a:t>Review your school’s spring screening data</a:t>
            </a:r>
          </a:p>
          <a:p>
            <a:r>
              <a:rPr lang="en-US" dirty="0"/>
              <a:t>Planning for the Year Ahead 2026-2027</a:t>
            </a:r>
          </a:p>
          <a:p>
            <a:r>
              <a:rPr lang="en-US" dirty="0"/>
              <a:t>Focusing on Data-Informed Professional Learning</a:t>
            </a:r>
          </a:p>
        </p:txBody>
      </p:sp>
    </p:spTree>
    <p:extLst>
      <p:ext uri="{BB962C8B-B14F-4D97-AF65-F5344CB8AC3E}">
        <p14:creationId xmlns:p14="http://schemas.microsoft.com/office/powerpoint/2010/main" val="10037430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Homework</a:t>
            </a:r>
          </a:p>
        </p:txBody>
      </p:sp>
      <p:sp>
        <p:nvSpPr>
          <p:cNvPr id="3" name="Content Placeholder 2"/>
          <p:cNvSpPr>
            <a:spLocks noGrp="1"/>
          </p:cNvSpPr>
          <p:nvPr>
            <p:ph idx="1"/>
          </p:nvPr>
        </p:nvSpPr>
        <p:spPr/>
        <p:txBody>
          <a:bodyPr>
            <a:normAutofit lnSpcReduction="10000"/>
          </a:bodyPr>
          <a:lstStyle/>
          <a:p>
            <a:pPr marL="0" indent="0">
              <a:buNone/>
            </a:pPr>
            <a:r>
              <a:rPr lang="en-US" b="1" dirty="0"/>
              <a:t>At your next Ci3T Leadership Team meeting: </a:t>
            </a:r>
          </a:p>
          <a:p>
            <a:pPr lvl="1"/>
            <a:r>
              <a:rPr lang="en-US" dirty="0"/>
              <a:t>Confirm plans to support completion of spring screening</a:t>
            </a:r>
          </a:p>
          <a:p>
            <a:pPr lvl="1"/>
            <a:r>
              <a:rPr lang="en-US" dirty="0"/>
              <a:t>Refine and implement plans to share resources and support faculty and staff around Tier 2 and Tier 3 supports</a:t>
            </a:r>
          </a:p>
          <a:p>
            <a:pPr lvl="1"/>
            <a:r>
              <a:rPr lang="en-US" dirty="0"/>
              <a:t>Make preliminary plans for faculty and staff to complete</a:t>
            </a:r>
          </a:p>
          <a:p>
            <a:pPr lvl="2"/>
            <a:r>
              <a:rPr lang="en-US" dirty="0"/>
              <a:t>Treatment integrity and social validity surveys during the spring timepoint</a:t>
            </a:r>
          </a:p>
          <a:p>
            <a:pPr lvl="2"/>
            <a:r>
              <a:rPr lang="en-US" dirty="0"/>
              <a:t>Teacher well-being and input measures during the spring timepoint</a:t>
            </a:r>
          </a:p>
          <a:p>
            <a:pPr lvl="1"/>
            <a:r>
              <a:rPr lang="en-US" dirty="0"/>
              <a:t>Complete Tiered Fidelity Inventory (TFI) protocols for the spring timepoint</a:t>
            </a:r>
          </a:p>
          <a:p>
            <a:pPr marL="0" indent="0">
              <a:buNone/>
            </a:pPr>
            <a:r>
              <a:rPr lang="en-US" b="1" dirty="0"/>
              <a:t>At your next faculty meeting: </a:t>
            </a:r>
          </a:p>
          <a:p>
            <a:pPr lvl="1"/>
            <a:r>
              <a:rPr lang="en-US" dirty="0"/>
              <a:t>Share professional learning resources and opportunities around Tier 2 and Tier 3 interventions (see </a:t>
            </a:r>
            <a:r>
              <a:rPr lang="en-US" dirty="0">
                <a:hlinkClick r:id="rId3"/>
              </a:rPr>
              <a:t>ci3t.org/enhance</a:t>
            </a:r>
            <a:r>
              <a:rPr lang="en-US" dirty="0"/>
              <a:t> and </a:t>
            </a:r>
            <a:r>
              <a:rPr lang="en-US" dirty="0">
                <a:hlinkClick r:id="rId4"/>
              </a:rPr>
              <a:t>ci3t.org/fabi</a:t>
            </a:r>
            <a:r>
              <a:rPr lang="en-US" dirty="0"/>
              <a:t>)</a:t>
            </a:r>
          </a:p>
        </p:txBody>
      </p:sp>
      <p:pic>
        <p:nvPicPr>
          <p:cNvPr id="7" name="Picture 6">
            <a:extLst>
              <a:ext uri="{FF2B5EF4-FFF2-40B4-BE49-F238E27FC236}">
                <a16:creationId xmlns:a16="http://schemas.microsoft.com/office/drawing/2014/main" id="{D475179F-DB9D-6097-42FE-9B9D1554A2FC}"/>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45834" y="0"/>
            <a:ext cx="1546166" cy="1546166"/>
          </a:xfrm>
          <a:prstGeom prst="rect">
            <a:avLst/>
          </a:prstGeom>
        </p:spPr>
      </p:pic>
    </p:spTree>
    <p:extLst>
      <p:ext uri="{BB962C8B-B14F-4D97-AF65-F5344CB8AC3E}">
        <p14:creationId xmlns:p14="http://schemas.microsoft.com/office/powerpoint/2010/main" val="17180877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B8ECD-7248-BF1D-A879-79EC24522C1B}"/>
              </a:ext>
            </a:extLst>
          </p:cNvPr>
          <p:cNvSpPr>
            <a:spLocks noGrp="1"/>
          </p:cNvSpPr>
          <p:nvPr>
            <p:ph type="title"/>
          </p:nvPr>
        </p:nvSpPr>
        <p:spPr/>
        <p:txBody>
          <a:bodyPr/>
          <a:lstStyle/>
          <a:p>
            <a:r>
              <a:rPr lang="en-US"/>
              <a:t>Action Planning</a:t>
            </a:r>
          </a:p>
        </p:txBody>
      </p:sp>
      <p:pic>
        <p:nvPicPr>
          <p:cNvPr id="4" name="Picture 3" descr="Graphical user interface, application&#10;&#10;Description automatically generated">
            <a:extLst>
              <a:ext uri="{FF2B5EF4-FFF2-40B4-BE49-F238E27FC236}">
                <a16:creationId xmlns:a16="http://schemas.microsoft.com/office/drawing/2014/main" id="{FBB92B0B-CF28-A8F6-473E-661FA76949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36792" y="1476709"/>
            <a:ext cx="9298334" cy="5044025"/>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pic>
        <p:nvPicPr>
          <p:cNvPr id="5" name="Picture 4" descr="Table&#10;&#10;Description automatically generated">
            <a:extLst>
              <a:ext uri="{FF2B5EF4-FFF2-40B4-BE49-F238E27FC236}">
                <a16:creationId xmlns:a16="http://schemas.microsoft.com/office/drawing/2014/main" id="{68533E8F-4EEF-0FDF-A5E9-B06CBE3EC1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78836" y="0"/>
            <a:ext cx="1413164" cy="1828800"/>
          </a:xfrm>
          <a:prstGeom prst="rect">
            <a:avLst/>
          </a:prstGeom>
          <a:ln w="9525">
            <a:solidFill>
              <a:schemeClr val="tx1">
                <a:lumMod val="50000"/>
                <a:lumOff val="50000"/>
              </a:schemeClr>
            </a:solidFill>
          </a:ln>
          <a:effectLst>
            <a:outerShdw blurRad="50800" dist="38100" dir="13500000" algn="br" rotWithShape="0">
              <a:prstClr val="black">
                <a:alpha val="10000"/>
              </a:prstClr>
            </a:outerShdw>
          </a:effectLst>
        </p:spPr>
      </p:pic>
      <p:sp>
        <p:nvSpPr>
          <p:cNvPr id="7" name="TextBox 6">
            <a:extLst>
              <a:ext uri="{FF2B5EF4-FFF2-40B4-BE49-F238E27FC236}">
                <a16:creationId xmlns:a16="http://schemas.microsoft.com/office/drawing/2014/main" id="{833AC4FB-9105-4968-BFBC-B3149F561036}"/>
              </a:ext>
            </a:extLst>
          </p:cNvPr>
          <p:cNvSpPr txBox="1"/>
          <p:nvPr/>
        </p:nvSpPr>
        <p:spPr>
          <a:xfrm>
            <a:off x="1188040" y="2826336"/>
            <a:ext cx="3916223" cy="261610"/>
          </a:xfrm>
          <a:prstGeom prst="rect">
            <a:avLst/>
          </a:prstGeom>
          <a:noFill/>
        </p:spPr>
        <p:txBody>
          <a:bodyPr wrap="square" rtlCol="0">
            <a:spAutoFit/>
          </a:bodyPr>
          <a:lstStyle/>
          <a:p>
            <a:r>
              <a:rPr lang="en-US" sz="1100"/>
              <a:t>Schedule time during PLCs- integrated lesson plan demo</a:t>
            </a:r>
          </a:p>
        </p:txBody>
      </p:sp>
      <p:sp>
        <p:nvSpPr>
          <p:cNvPr id="6" name="TextBox 5">
            <a:extLst>
              <a:ext uri="{FF2B5EF4-FFF2-40B4-BE49-F238E27FC236}">
                <a16:creationId xmlns:a16="http://schemas.microsoft.com/office/drawing/2014/main" id="{8A167AFC-5291-F4DF-98C4-E0A789D2BA57}"/>
              </a:ext>
            </a:extLst>
          </p:cNvPr>
          <p:cNvSpPr txBox="1"/>
          <p:nvPr/>
        </p:nvSpPr>
        <p:spPr>
          <a:xfrm>
            <a:off x="5780319" y="2846229"/>
            <a:ext cx="620481" cy="261610"/>
          </a:xfrm>
          <a:prstGeom prst="rect">
            <a:avLst/>
          </a:prstGeom>
          <a:noFill/>
        </p:spPr>
        <p:txBody>
          <a:bodyPr wrap="square" rtlCol="0">
            <a:spAutoFit/>
          </a:bodyPr>
          <a:lstStyle/>
          <a:p>
            <a:r>
              <a:rPr lang="en-US" sz="1100"/>
              <a:t>Elise</a:t>
            </a:r>
          </a:p>
        </p:txBody>
      </p:sp>
      <p:sp>
        <p:nvSpPr>
          <p:cNvPr id="8" name="TextBox 7">
            <a:extLst>
              <a:ext uri="{FF2B5EF4-FFF2-40B4-BE49-F238E27FC236}">
                <a16:creationId xmlns:a16="http://schemas.microsoft.com/office/drawing/2014/main" id="{1EFFF7FF-FD56-970F-A229-BAB549F2E550}"/>
              </a:ext>
            </a:extLst>
          </p:cNvPr>
          <p:cNvSpPr txBox="1"/>
          <p:nvPr/>
        </p:nvSpPr>
        <p:spPr>
          <a:xfrm>
            <a:off x="7639197" y="2849921"/>
            <a:ext cx="879161" cy="261610"/>
          </a:xfrm>
          <a:prstGeom prst="rect">
            <a:avLst/>
          </a:prstGeom>
          <a:noFill/>
        </p:spPr>
        <p:txBody>
          <a:bodyPr wrap="square" rtlCol="0">
            <a:spAutoFit/>
          </a:bodyPr>
          <a:lstStyle/>
          <a:p>
            <a:r>
              <a:rPr lang="en-US" sz="1100"/>
              <a:t>03/12/26</a:t>
            </a:r>
          </a:p>
        </p:txBody>
      </p:sp>
      <p:sp>
        <p:nvSpPr>
          <p:cNvPr id="9" name="TextBox 8">
            <a:extLst>
              <a:ext uri="{FF2B5EF4-FFF2-40B4-BE49-F238E27FC236}">
                <a16:creationId xmlns:a16="http://schemas.microsoft.com/office/drawing/2014/main" id="{8B3B1ECE-9410-274B-F3DC-8D59BC56A01B}"/>
              </a:ext>
            </a:extLst>
          </p:cNvPr>
          <p:cNvSpPr txBox="1"/>
          <p:nvPr/>
        </p:nvSpPr>
        <p:spPr>
          <a:xfrm>
            <a:off x="1188040" y="3087946"/>
            <a:ext cx="3784009" cy="261610"/>
          </a:xfrm>
          <a:prstGeom prst="rect">
            <a:avLst/>
          </a:prstGeom>
          <a:noFill/>
        </p:spPr>
        <p:txBody>
          <a:bodyPr wrap="square" rtlCol="0">
            <a:spAutoFit/>
          </a:bodyPr>
          <a:lstStyle/>
          <a:p>
            <a:r>
              <a:rPr lang="en-US" sz="1100"/>
              <a:t>Invite staff to attend EMPOWER sessions in weekly email</a:t>
            </a:r>
          </a:p>
        </p:txBody>
      </p:sp>
      <p:sp>
        <p:nvSpPr>
          <p:cNvPr id="10" name="TextBox 9">
            <a:extLst>
              <a:ext uri="{FF2B5EF4-FFF2-40B4-BE49-F238E27FC236}">
                <a16:creationId xmlns:a16="http://schemas.microsoft.com/office/drawing/2014/main" id="{D9D7B1F7-DA2D-4527-20F1-D7B67F42A4D5}"/>
              </a:ext>
            </a:extLst>
          </p:cNvPr>
          <p:cNvSpPr txBox="1"/>
          <p:nvPr/>
        </p:nvSpPr>
        <p:spPr>
          <a:xfrm>
            <a:off x="5794610" y="3065963"/>
            <a:ext cx="879162" cy="261610"/>
          </a:xfrm>
          <a:prstGeom prst="rect">
            <a:avLst/>
          </a:prstGeom>
          <a:noFill/>
        </p:spPr>
        <p:txBody>
          <a:bodyPr wrap="square" rtlCol="0">
            <a:spAutoFit/>
          </a:bodyPr>
          <a:lstStyle/>
          <a:p>
            <a:r>
              <a:rPr lang="en-US" sz="1100"/>
              <a:t>David</a:t>
            </a:r>
          </a:p>
        </p:txBody>
      </p:sp>
      <p:sp>
        <p:nvSpPr>
          <p:cNvPr id="11" name="TextBox 10">
            <a:extLst>
              <a:ext uri="{FF2B5EF4-FFF2-40B4-BE49-F238E27FC236}">
                <a16:creationId xmlns:a16="http://schemas.microsoft.com/office/drawing/2014/main" id="{979A2B24-96F5-7BC6-F299-449D89129DDD}"/>
              </a:ext>
            </a:extLst>
          </p:cNvPr>
          <p:cNvSpPr txBox="1"/>
          <p:nvPr/>
        </p:nvSpPr>
        <p:spPr>
          <a:xfrm>
            <a:off x="7639197" y="3069655"/>
            <a:ext cx="879161" cy="261610"/>
          </a:xfrm>
          <a:prstGeom prst="rect">
            <a:avLst/>
          </a:prstGeom>
          <a:noFill/>
        </p:spPr>
        <p:txBody>
          <a:bodyPr wrap="square" rtlCol="0">
            <a:spAutoFit/>
          </a:bodyPr>
          <a:lstStyle/>
          <a:p>
            <a:r>
              <a:rPr lang="en-US" sz="1100"/>
              <a:t>03/12/26</a:t>
            </a:r>
          </a:p>
        </p:txBody>
      </p:sp>
      <p:pic>
        <p:nvPicPr>
          <p:cNvPr id="3" name="Picture 1">
            <a:extLst>
              <a:ext uri="{FF2B5EF4-FFF2-40B4-BE49-F238E27FC236}">
                <a16:creationId xmlns:a16="http://schemas.microsoft.com/office/drawing/2014/main" id="{1836887C-961E-AF8C-DA5D-16112BE7D8A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25030" y="2308225"/>
            <a:ext cx="1120775" cy="1120775"/>
          </a:xfrm>
          <a:prstGeom prst="rect">
            <a:avLst/>
          </a:prstGeom>
        </p:spPr>
      </p:pic>
    </p:spTree>
    <p:extLst>
      <p:ext uri="{BB962C8B-B14F-4D97-AF65-F5344CB8AC3E}">
        <p14:creationId xmlns:p14="http://schemas.microsoft.com/office/powerpoint/2010/main" val="291198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P spid="9" grpId="0"/>
      <p:bldP spid="10" grpId="0"/>
      <p:bldP spid="1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180BD-300E-3B3D-F5E1-FA5624D1DF1C}"/>
              </a:ext>
            </a:extLst>
          </p:cNvPr>
          <p:cNvSpPr>
            <a:spLocks noGrp="1"/>
          </p:cNvSpPr>
          <p:nvPr>
            <p:ph type="title"/>
          </p:nvPr>
        </p:nvSpPr>
        <p:spPr/>
        <p:txBody>
          <a:bodyPr/>
          <a:lstStyle/>
          <a:p>
            <a:r>
              <a:rPr lang="en-US"/>
              <a:t>Coaching Protocol Reminder</a:t>
            </a:r>
          </a:p>
        </p:txBody>
      </p:sp>
      <p:pic>
        <p:nvPicPr>
          <p:cNvPr id="14" name="Page 01" descr="A screen shot of a computer&#10;&#10;Description automatically generated">
            <a:extLst>
              <a:ext uri="{FF2B5EF4-FFF2-40B4-BE49-F238E27FC236}">
                <a16:creationId xmlns:a16="http://schemas.microsoft.com/office/drawing/2014/main" id="{A2975193-920D-40FE-7B6F-45E87A60395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29269" y="1752301"/>
            <a:ext cx="3583675" cy="4497985"/>
          </a:xfrm>
          <a:prstGeom prst="rect">
            <a:avLst/>
          </a:prstGeom>
          <a:ln>
            <a:solidFill>
              <a:schemeClr val="tx1">
                <a:lumMod val="50000"/>
                <a:lumOff val="50000"/>
              </a:schemeClr>
            </a:solidFill>
          </a:ln>
        </p:spPr>
      </p:pic>
      <p:pic>
        <p:nvPicPr>
          <p:cNvPr id="12" name="Page 02" descr="A schedule of a meeting&#10;&#10;Description automatically generated" hidden="1">
            <a:extLst>
              <a:ext uri="{FF2B5EF4-FFF2-40B4-BE49-F238E27FC236}">
                <a16:creationId xmlns:a16="http://schemas.microsoft.com/office/drawing/2014/main" id="{A91EA74F-46C1-74AF-317F-F1DE5F6CFF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5486" y="1376413"/>
            <a:ext cx="6035040" cy="4663440"/>
          </a:xfrm>
          <a:prstGeom prst="rect">
            <a:avLst/>
          </a:prstGeom>
          <a:ln>
            <a:solidFill>
              <a:schemeClr val="tx1">
                <a:lumMod val="50000"/>
                <a:lumOff val="50000"/>
              </a:schemeClr>
            </a:solidFill>
          </a:ln>
        </p:spPr>
      </p:pic>
      <p:pic>
        <p:nvPicPr>
          <p:cNvPr id="10" name="Page 03" descr="A data collection schedule with text and numbers&#10;&#10;Description automatically generated" hidden="1">
            <a:extLst>
              <a:ext uri="{FF2B5EF4-FFF2-40B4-BE49-F238E27FC236}">
                <a16:creationId xmlns:a16="http://schemas.microsoft.com/office/drawing/2014/main" id="{03D5B7C1-1EE9-2F35-B3B4-FE00C07D03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58470" y="-1"/>
            <a:ext cx="6035040" cy="4663440"/>
          </a:xfrm>
          <a:prstGeom prst="rect">
            <a:avLst/>
          </a:prstGeom>
          <a:ln>
            <a:solidFill>
              <a:schemeClr val="tx1">
                <a:lumMod val="50000"/>
                <a:lumOff val="50000"/>
              </a:schemeClr>
            </a:solidFill>
          </a:ln>
        </p:spPr>
      </p:pic>
      <p:pic>
        <p:nvPicPr>
          <p:cNvPr id="8" name="Page 04" descr="A screenshot of a computer screen&#10;&#10;Description automatically generated" hidden="1">
            <a:extLst>
              <a:ext uri="{FF2B5EF4-FFF2-40B4-BE49-F238E27FC236}">
                <a16:creationId xmlns:a16="http://schemas.microsoft.com/office/drawing/2014/main" id="{63119A57-CE0D-F464-E51B-8ABF7BF60BB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58470" y="-1"/>
            <a:ext cx="6035040" cy="4663440"/>
          </a:xfrm>
          <a:prstGeom prst="rect">
            <a:avLst/>
          </a:prstGeom>
          <a:ln>
            <a:solidFill>
              <a:schemeClr val="tx1">
                <a:lumMod val="50000"/>
                <a:lumOff val="50000"/>
              </a:schemeClr>
            </a:solidFill>
          </a:ln>
        </p:spPr>
      </p:pic>
      <p:pic>
        <p:nvPicPr>
          <p:cNvPr id="5" name="Picture 4">
            <a:extLst>
              <a:ext uri="{FF2B5EF4-FFF2-40B4-BE49-F238E27FC236}">
                <a16:creationId xmlns:a16="http://schemas.microsoft.com/office/drawing/2014/main" id="{3FCC2BEA-81DA-C5AE-5109-3A546B810D55}"/>
              </a:ext>
            </a:extLst>
          </p:cNvPr>
          <p:cNvPicPr>
            <a:picLocks noChangeAspect="1"/>
          </p:cNvPicPr>
          <p:nvPr/>
        </p:nvPicPr>
        <p:blipFill>
          <a:blip r:embed="rId7"/>
          <a:stretch>
            <a:fillRect/>
          </a:stretch>
        </p:blipFill>
        <p:spPr>
          <a:xfrm>
            <a:off x="4869816" y="1752301"/>
            <a:ext cx="4765504" cy="4444234"/>
          </a:xfrm>
          <a:prstGeom prst="rect">
            <a:avLst/>
          </a:prstGeom>
          <a:ln>
            <a:solidFill>
              <a:schemeClr val="tx1"/>
            </a:solidFill>
          </a:ln>
        </p:spPr>
      </p:pic>
    </p:spTree>
    <p:extLst>
      <p:ext uri="{BB962C8B-B14F-4D97-AF65-F5344CB8AC3E}">
        <p14:creationId xmlns:p14="http://schemas.microsoft.com/office/powerpoint/2010/main" val="21237371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Phone 14">
            <a:extLst>
              <a:ext uri="{FF2B5EF4-FFF2-40B4-BE49-F238E27FC236}">
                <a16:creationId xmlns:a16="http://schemas.microsoft.com/office/drawing/2014/main" id="{09D98708-8825-49B3-4E26-9123165428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03947" y="520698"/>
            <a:ext cx="6184102" cy="6337301"/>
          </a:xfrm>
          <a:prstGeom prst="rect">
            <a:avLst/>
          </a:prstGeom>
        </p:spPr>
      </p:pic>
      <p:pic>
        <p:nvPicPr>
          <p:cNvPr id="65" name="DataCleaning" descr="A group of people posing for a photo&#10;&#10;Description automatically generated">
            <a:extLst>
              <a:ext uri="{FF2B5EF4-FFF2-40B4-BE49-F238E27FC236}">
                <a16:creationId xmlns:a16="http://schemas.microsoft.com/office/drawing/2014/main" id="{315BD4C5-4BFE-50F1-2A69-C83A1FF23F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03949" y="530803"/>
            <a:ext cx="6184102" cy="6327195"/>
          </a:xfrm>
          <a:prstGeom prst="rect">
            <a:avLst/>
          </a:prstGeom>
        </p:spPr>
      </p:pic>
      <p:sp>
        <p:nvSpPr>
          <p:cNvPr id="12" name="Shading">
            <a:extLst>
              <a:ext uri="{FF2B5EF4-FFF2-40B4-BE49-F238E27FC236}">
                <a16:creationId xmlns:a16="http://schemas.microsoft.com/office/drawing/2014/main" id="{F7CEAEE8-1E43-F873-6731-9E005C4345FF}"/>
              </a:ext>
            </a:extLst>
          </p:cNvPr>
          <p:cNvSpPr/>
          <p:nvPr/>
        </p:nvSpPr>
        <p:spPr>
          <a:xfrm>
            <a:off x="3003949" y="520700"/>
            <a:ext cx="6184102" cy="6337300"/>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utline">
            <a:extLst>
              <a:ext uri="{FF2B5EF4-FFF2-40B4-BE49-F238E27FC236}">
                <a16:creationId xmlns:a16="http://schemas.microsoft.com/office/drawing/2014/main" id="{6503E3C3-C801-4B6D-55E1-5236EC863F39}"/>
              </a:ext>
            </a:extLst>
          </p:cNvPr>
          <p:cNvSpPr/>
          <p:nvPr/>
        </p:nvSpPr>
        <p:spPr>
          <a:xfrm>
            <a:off x="2899920" y="419548"/>
            <a:ext cx="6392161" cy="6453540"/>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Top Corners Rounded 46">
            <a:extLst>
              <a:ext uri="{FF2B5EF4-FFF2-40B4-BE49-F238E27FC236}">
                <a16:creationId xmlns:a16="http://schemas.microsoft.com/office/drawing/2014/main" id="{8382B7AD-5284-AA69-3FD4-C15AE26CCA24}"/>
              </a:ext>
            </a:extLst>
          </p:cNvPr>
          <p:cNvSpPr/>
          <p:nvPr/>
        </p:nvSpPr>
        <p:spPr>
          <a:xfrm rot="16200000" flipH="1">
            <a:off x="945637" y="-276920"/>
            <a:ext cx="1049082" cy="2859482"/>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D1041112-8260-1329-06F2-C0672CBAF4CD}"/>
              </a:ext>
            </a:extLst>
          </p:cNvPr>
          <p:cNvSpPr/>
          <p:nvPr/>
        </p:nvSpPr>
        <p:spPr>
          <a:xfrm flipH="1">
            <a:off x="488427" y="937376"/>
            <a:ext cx="2071080" cy="430887"/>
          </a:xfrm>
          <a:prstGeom prst="rect">
            <a:avLst/>
          </a:prstGeom>
        </p:spPr>
        <p:txBody>
          <a:bodyPr wrap="none" lIns="0" tIns="0" rIns="0" bIns="0">
            <a:spAutoFit/>
          </a:bodyPr>
          <a:lstStyle/>
          <a:p>
            <a:pPr lvl="0" algn="r"/>
            <a:r>
              <a:rPr lang="en-US" sz="2800" b="1" baseline="30000">
                <a:solidFill>
                  <a:schemeClr val="bg1"/>
                </a:solidFill>
                <a:latin typeface="+mj-lt"/>
              </a:rPr>
              <a:t>@</a:t>
            </a:r>
            <a:r>
              <a:rPr lang="en-US" sz="2800" b="1">
                <a:solidFill>
                  <a:schemeClr val="bg1"/>
                </a:solidFill>
                <a:latin typeface="+mj-lt"/>
              </a:rPr>
              <a:t>Ci3Tmodel</a:t>
            </a:r>
            <a:endParaRPr lang="en-US" sz="3200" b="1">
              <a:solidFill>
                <a:schemeClr val="bg1"/>
              </a:solidFill>
              <a:latin typeface="+mj-lt"/>
            </a:endParaRPr>
          </a:p>
        </p:txBody>
      </p:sp>
      <p:sp>
        <p:nvSpPr>
          <p:cNvPr id="20" name="Rectangle: Top Corners Rounded 15">
            <a:extLst>
              <a:ext uri="{FF2B5EF4-FFF2-40B4-BE49-F238E27FC236}">
                <a16:creationId xmlns:a16="http://schemas.microsoft.com/office/drawing/2014/main" id="{103543FE-D9DC-616D-C2AC-5026487A44E5}"/>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1BFA1ED-E29C-A058-6D78-DD52B15BDA08}"/>
              </a:ext>
            </a:extLst>
          </p:cNvPr>
          <p:cNvSpPr/>
          <p:nvPr/>
        </p:nvSpPr>
        <p:spPr>
          <a:xfrm>
            <a:off x="9548907" y="1861338"/>
            <a:ext cx="2456627" cy="4108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1200"/>
              </a:spcAft>
              <a:buClr>
                <a:srgbClr val="0BC58A"/>
              </a:buClr>
            </a:pPr>
            <a:r>
              <a:rPr lang="en-US" sz="2800" spc="-100">
                <a:solidFill>
                  <a:schemeClr val="accent4"/>
                </a:solidFill>
                <a:ea typeface="Roboto" pitchFamily="2" charset="0"/>
              </a:rPr>
              <a:t>Tag us in your Ci3T highlights, we love to see Ci3T in action! </a:t>
            </a:r>
          </a:p>
          <a:p>
            <a:pPr>
              <a:spcAft>
                <a:spcPts val="600"/>
              </a:spcAft>
              <a:buClr>
                <a:srgbClr val="0BC58A"/>
              </a:buClr>
            </a:pPr>
            <a:r>
              <a:rPr lang="en-US" sz="2800" spc="-100">
                <a:solidFill>
                  <a:schemeClr val="accent4"/>
                </a:solidFill>
                <a:ea typeface="Roboto" pitchFamily="2" charset="0"/>
              </a:rPr>
              <a:t>Follow us on </a:t>
            </a:r>
            <a:r>
              <a:rPr lang="en-US" sz="2800" b="1" spc="-100">
                <a:solidFill>
                  <a:schemeClr val="accent5"/>
                </a:solidFill>
                <a:ea typeface="Roboto" pitchFamily="2" charset="0"/>
              </a:rPr>
              <a:t>X</a:t>
            </a:r>
            <a:r>
              <a:rPr lang="en-US" sz="2800" spc="-100">
                <a:solidFill>
                  <a:schemeClr val="accent4"/>
                </a:solidFill>
                <a:ea typeface="Roboto" pitchFamily="2" charset="0"/>
              </a:rPr>
              <a:t> and </a:t>
            </a:r>
            <a:r>
              <a:rPr lang="en-US" sz="2800" b="1" spc="-100">
                <a:solidFill>
                  <a:schemeClr val="accent5"/>
                </a:solidFill>
                <a:ea typeface="Roboto" pitchFamily="2" charset="0"/>
              </a:rPr>
              <a:t>Instagram</a:t>
            </a:r>
            <a:r>
              <a:rPr lang="en-US" sz="2800" spc="-100">
                <a:solidFill>
                  <a:schemeClr val="accent4"/>
                </a:solidFill>
                <a:ea typeface="Roboto" pitchFamily="2" charset="0"/>
              </a:rPr>
              <a:t> for updates and new resources!</a:t>
            </a:r>
          </a:p>
          <a:p>
            <a:pPr>
              <a:spcAft>
                <a:spcPts val="600"/>
              </a:spcAft>
              <a:buClr>
                <a:srgbClr val="0BC58A"/>
              </a:buClr>
            </a:pPr>
            <a:endParaRPr lang="en-US" sz="2800" spc="-100">
              <a:solidFill>
                <a:schemeClr val="accent4"/>
              </a:solidFill>
              <a:ea typeface="Roboto" pitchFamily="2" charset="0"/>
            </a:endParaRPr>
          </a:p>
        </p:txBody>
      </p:sp>
      <p:grpSp>
        <p:nvGrpSpPr>
          <p:cNvPr id="40" name="Group 39">
            <a:extLst>
              <a:ext uri="{FF2B5EF4-FFF2-40B4-BE49-F238E27FC236}">
                <a16:creationId xmlns:a16="http://schemas.microsoft.com/office/drawing/2014/main" id="{AF494717-B9BF-6B46-D21F-A5FC81A01B12}"/>
              </a:ext>
            </a:extLst>
          </p:cNvPr>
          <p:cNvGrpSpPr/>
          <p:nvPr/>
        </p:nvGrpSpPr>
        <p:grpSpPr>
          <a:xfrm>
            <a:off x="503024" y="3631292"/>
            <a:ext cx="2396895" cy="1049082"/>
            <a:chOff x="503024" y="3631292"/>
            <a:chExt cx="2396895" cy="1049082"/>
          </a:xfrm>
        </p:grpSpPr>
        <p:sp>
          <p:nvSpPr>
            <p:cNvPr id="41" name="Rectangle: Top Corners Rounded 51">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4" name="Rectangle 43">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lvl="0" algn="ctr"/>
              <a:r>
                <a:rPr lang="en-US" sz="4800" b="1">
                  <a:solidFill>
                    <a:schemeClr val="bg1"/>
                  </a:solidFill>
                  <a:latin typeface="+mj-lt"/>
                </a:rPr>
                <a:t>#Ci3T</a:t>
              </a:r>
              <a:endParaRPr lang="en-US" sz="5400" b="1">
                <a:solidFill>
                  <a:schemeClr val="bg1"/>
                </a:solidFill>
                <a:latin typeface="+mj-lt"/>
              </a:endParaRPr>
            </a:p>
          </p:txBody>
        </p:sp>
      </p:grpSp>
      <p:sp>
        <p:nvSpPr>
          <p:cNvPr id="49" name="Title 1">
            <a:extLst>
              <a:ext uri="{FF2B5EF4-FFF2-40B4-BE49-F238E27FC236}">
                <a16:creationId xmlns:a16="http://schemas.microsoft.com/office/drawing/2014/main" id="{F6F6539B-FD73-9FFB-1424-D269EA3AE516}"/>
              </a:ext>
            </a:extLst>
          </p:cNvPr>
          <p:cNvSpPr txBox="1">
            <a:spLocks/>
          </p:cNvSpPr>
          <p:nvPr/>
        </p:nvSpPr>
        <p:spPr>
          <a:xfrm>
            <a:off x="3563760" y="2510287"/>
            <a:ext cx="5064474" cy="1837426"/>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7200" spc="-500">
                <a:ln w="3175">
                  <a:solidFill>
                    <a:schemeClr val="bg1">
                      <a:lumMod val="95000"/>
                    </a:schemeClr>
                  </a:solidFill>
                </a:ln>
                <a:solidFill>
                  <a:schemeClr val="accent4"/>
                </a:solidFill>
              </a:rPr>
              <a:t>Thank you!</a:t>
            </a:r>
            <a:endParaRPr lang="en-US" sz="5400" spc="-500">
              <a:solidFill>
                <a:schemeClr val="accent4"/>
              </a:solidFill>
            </a:endParaRPr>
          </a:p>
          <a:p>
            <a:pPr algn="ctr"/>
            <a:r>
              <a:rPr lang="en-US" sz="5400" spc="0">
                <a:solidFill>
                  <a:schemeClr val="bg1">
                    <a:lumMod val="95000"/>
                  </a:schemeClr>
                </a:solidFill>
              </a:rPr>
              <a:t>ci3t.org</a:t>
            </a:r>
          </a:p>
        </p:txBody>
      </p:sp>
      <p:pic>
        <p:nvPicPr>
          <p:cNvPr id="56" name="Graphic 55">
            <a:extLst>
              <a:ext uri="{FF2B5EF4-FFF2-40B4-BE49-F238E27FC236}">
                <a16:creationId xmlns:a16="http://schemas.microsoft.com/office/drawing/2014/main" id="{DAD75FC3-B2DB-80E3-D7E6-57F11A700B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57977" y="342630"/>
            <a:ext cx="531980" cy="531980"/>
          </a:xfrm>
          <a:prstGeom prst="rect">
            <a:avLst/>
          </a:prstGeom>
          <a:effectLst>
            <a:outerShdw dist="12700" sx="102000" sy="102000" algn="ctr" rotWithShape="0">
              <a:schemeClr val="bg1"/>
            </a:outerShdw>
          </a:effectLst>
        </p:spPr>
      </p:pic>
      <p:sp>
        <p:nvSpPr>
          <p:cNvPr id="57" name="Rectangle 56">
            <a:extLst>
              <a:ext uri="{FF2B5EF4-FFF2-40B4-BE49-F238E27FC236}">
                <a16:creationId xmlns:a16="http://schemas.microsoft.com/office/drawing/2014/main" id="{C8E94276-245E-6D26-500E-058D266F0192}"/>
              </a:ext>
            </a:extLst>
          </p:cNvPr>
          <p:cNvSpPr/>
          <p:nvPr/>
        </p:nvSpPr>
        <p:spPr>
          <a:xfrm flipH="1">
            <a:off x="9641558" y="937376"/>
            <a:ext cx="2071080" cy="430887"/>
          </a:xfrm>
          <a:prstGeom prst="rect">
            <a:avLst/>
          </a:prstGeom>
        </p:spPr>
        <p:txBody>
          <a:bodyPr wrap="none" lIns="0" tIns="0" rIns="0" bIns="0">
            <a:spAutoFit/>
          </a:bodyPr>
          <a:lstStyle/>
          <a:p>
            <a:pPr lvl="0" algn="r"/>
            <a:r>
              <a:rPr lang="en-US" sz="2800" b="1" baseline="30000">
                <a:solidFill>
                  <a:schemeClr val="bg1"/>
                </a:solidFill>
                <a:latin typeface="+mj-lt"/>
              </a:rPr>
              <a:t>@</a:t>
            </a:r>
            <a:r>
              <a:rPr lang="en-US" sz="2800" b="1">
                <a:solidFill>
                  <a:schemeClr val="bg1"/>
                </a:solidFill>
                <a:latin typeface="+mj-lt"/>
              </a:rPr>
              <a:t>Ci3Tmodel</a:t>
            </a:r>
            <a:endParaRPr lang="en-US" sz="3200" b="1">
              <a:solidFill>
                <a:schemeClr val="bg1"/>
              </a:solidFill>
              <a:latin typeface="+mj-lt"/>
            </a:endParaRPr>
          </a:p>
        </p:txBody>
      </p:sp>
      <p:pic>
        <p:nvPicPr>
          <p:cNvPr id="59" name="Graphic 58">
            <a:extLst>
              <a:ext uri="{FF2B5EF4-FFF2-40B4-BE49-F238E27FC236}">
                <a16:creationId xmlns:a16="http://schemas.microsoft.com/office/drawing/2014/main" id="{E9A21982-9AF9-778D-9FF2-AB218E9958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34198" y="236842"/>
            <a:ext cx="685800" cy="685800"/>
          </a:xfrm>
          <a:prstGeom prst="rect">
            <a:avLst/>
          </a:prstGeom>
        </p:spPr>
      </p:pic>
      <p:pic>
        <p:nvPicPr>
          <p:cNvPr id="68" name="Picture 67" descr="A red green yellow and black triangle with black text&#10;&#10;Description automatically generated">
            <a:extLst>
              <a:ext uri="{FF2B5EF4-FFF2-40B4-BE49-F238E27FC236}">
                <a16:creationId xmlns:a16="http://schemas.microsoft.com/office/drawing/2014/main" id="{BF787E7C-A9B4-92E9-B052-2FFCDF7B082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65063" y="1829433"/>
            <a:ext cx="861869" cy="747588"/>
          </a:xfrm>
          <a:prstGeom prst="rect">
            <a:avLst/>
          </a:prstGeom>
        </p:spPr>
      </p:pic>
      <p:pic>
        <p:nvPicPr>
          <p:cNvPr id="2" name="Picture 1">
            <a:extLst>
              <a:ext uri="{FF2B5EF4-FFF2-40B4-BE49-F238E27FC236}">
                <a16:creationId xmlns:a16="http://schemas.microsoft.com/office/drawing/2014/main" id="{12227D48-10A8-68E4-33F2-E959FF978125}"/>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6304548" y="4388073"/>
            <a:ext cx="2797000" cy="23369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795652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CONTENTLIB_ASSET_META" val="{&quot;ai&quot;:&quot;PCTnHTirIEpa6FfsWvG6ng&quot;,&quot;gi&quot;:&quot;ya9n0VkfEX844yMdNWta5Q&quot;,&quot;ti&quot;:&quot;characters&quot;,&quot;vs&quot;:{&quot;f&quot;:[673,708],&quot;i&quot;:{&quot;d&quot;:&quot;PCTnHTirIEpa6FfsWvG6ng&quot;,&quot;p&quot;:true}}}"/>
</p:tagLst>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de146cc-ecaa-4210-9e24-4bb62ea35dd6" xsi:nil="true"/>
    <lcf76f155ced4ddcb4097134ff3c332f xmlns="a235ba24-0017-43d1-bba7-85df926f057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C0E23ECD8D3C74A8280BD586F448DD4" ma:contentTypeVersion="13" ma:contentTypeDescription="Create a new document." ma:contentTypeScope="" ma:versionID="a6093d7b52f3a2ef4c390a78110a3fc6">
  <xsd:schema xmlns:xsd="http://www.w3.org/2001/XMLSchema" xmlns:xs="http://www.w3.org/2001/XMLSchema" xmlns:p="http://schemas.microsoft.com/office/2006/metadata/properties" xmlns:ns2="a235ba24-0017-43d1-bba7-85df926f0576" xmlns:ns3="ede146cc-ecaa-4210-9e24-4bb62ea35dd6" targetNamespace="http://schemas.microsoft.com/office/2006/metadata/properties" ma:root="true" ma:fieldsID="4a3f9d0729c886541da3b9fe179c830f" ns2:_="" ns3:_="">
    <xsd:import namespace="a235ba24-0017-43d1-bba7-85df926f0576"/>
    <xsd:import namespace="ede146cc-ecaa-4210-9e24-4bb62ea35d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35ba24-0017-43d1-bba7-85df926f05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e146cc-ecaa-4210-9e24-4bb62ea35dd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57a2109-94ab-44c1-9f6c-69a6e8027ccd}" ma:internalName="TaxCatchAll" ma:showField="CatchAllData" ma:web="ede146cc-ecaa-4210-9e24-4bb62ea35d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F777F3-6079-4545-82A1-8899C1BF4B17}">
  <ds:schemaRefs>
    <ds:schemaRef ds:uri="http://schemas.microsoft.com/office/infopath/2007/PartnerControls"/>
    <ds:schemaRef ds:uri="http://www.w3.org/XML/1998/namespace"/>
    <ds:schemaRef ds:uri="http://purl.org/dc/terms/"/>
    <ds:schemaRef ds:uri="http://schemas.openxmlformats.org/package/2006/metadata/core-properties"/>
    <ds:schemaRef ds:uri="http://purl.org/dc/dcmitype/"/>
    <ds:schemaRef ds:uri="http://schemas.microsoft.com/office/2006/metadata/properties"/>
    <ds:schemaRef ds:uri="http://purl.org/dc/elements/1.1/"/>
    <ds:schemaRef ds:uri="http://schemas.microsoft.com/office/2006/documentManagement/types"/>
    <ds:schemaRef ds:uri="ede146cc-ecaa-4210-9e24-4bb62ea35dd6"/>
    <ds:schemaRef ds:uri="a235ba24-0017-43d1-bba7-85df926f0576"/>
  </ds:schemaRefs>
</ds:datastoreItem>
</file>

<file path=customXml/itemProps2.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3.xml><?xml version="1.0" encoding="utf-8"?>
<ds:datastoreItem xmlns:ds="http://schemas.openxmlformats.org/officeDocument/2006/customXml" ds:itemID="{F828B0B8-D1AF-42A0-8C99-1E59B3DAF9B0}">
  <ds:schemaRefs>
    <ds:schemaRef ds:uri="a235ba24-0017-43d1-bba7-85df926f0576"/>
    <ds:schemaRef ds:uri="ede146cc-ecaa-4210-9e24-4bb62ea35d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0</TotalTime>
  <Words>4614</Words>
  <Application>Microsoft Office PowerPoint</Application>
  <PresentationFormat>Widescreen</PresentationFormat>
  <Paragraphs>462</Paragraphs>
  <Slides>94</Slides>
  <Notes>42</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94</vt:i4>
      </vt:variant>
    </vt:vector>
  </HeadingPairs>
  <TitlesOfParts>
    <vt:vector size="106" baseType="lpstr">
      <vt:lpstr>System Font Regular</vt:lpstr>
      <vt:lpstr>Aptos</vt:lpstr>
      <vt:lpstr>Arial</vt:lpstr>
      <vt:lpstr>Calibri</vt:lpstr>
      <vt:lpstr>Calibri Light</vt:lpstr>
      <vt:lpstr>Century Gothic</vt:lpstr>
      <vt:lpstr>Courier New</vt:lpstr>
      <vt:lpstr>Roboto</vt:lpstr>
      <vt:lpstr>Segoe UI</vt:lpstr>
      <vt:lpstr>Times New Roman</vt:lpstr>
      <vt:lpstr>Wingdings</vt:lpstr>
      <vt:lpstr>Ci3T</vt:lpstr>
      <vt:lpstr>Implementing Comprehensive, Integrated, Three-tiered (Ci3T) Models: Supporting Student Success Across the Tiers</vt:lpstr>
      <vt:lpstr>Ci3T Research Team</vt:lpstr>
      <vt:lpstr>Zoom Logistics</vt:lpstr>
      <vt:lpstr>Comprehensive, Integrated, Three-Tiered Model of Prevention 1</vt:lpstr>
      <vt:lpstr>Ci3T Comprehensive Professional Learning Plan</vt:lpstr>
      <vt:lpstr>Enhanced Ci3T Implementation Series and Delivery</vt:lpstr>
      <vt:lpstr>Ci3T Implementation Professional Learning Series</vt:lpstr>
      <vt:lpstr>Essential Components of Primary (Tier 1) Prevention Efforts</vt:lpstr>
      <vt:lpstr>Enhancing Ci3T Modules</vt:lpstr>
      <vt:lpstr>Module Pathways</vt:lpstr>
      <vt:lpstr>Session Outcomes</vt:lpstr>
      <vt:lpstr>Agenda</vt:lpstr>
      <vt:lpstr>Accessing Professional Learning Materials</vt:lpstr>
      <vt:lpstr>Materials for Today’s Session</vt:lpstr>
      <vt:lpstr>Ci3T Leadership Team Agenda Template</vt:lpstr>
      <vt:lpstr>Coaching Protocol</vt:lpstr>
      <vt:lpstr>Data-Informed Decision-Making</vt:lpstr>
      <vt:lpstr>Essential Components of Primary (Tier 1) Prevention Efforts</vt:lpstr>
      <vt:lpstr>PowerPoint Presentation</vt:lpstr>
      <vt:lpstr>Sharing Treatment Integrity and Social Validity Data</vt:lpstr>
      <vt:lpstr>Sharing Treatment Integrity and Social Validity Data</vt:lpstr>
      <vt:lpstr>Example: Making Explicit Connections </vt:lpstr>
      <vt:lpstr>Sharing Systematic Screening Data</vt:lpstr>
      <vt:lpstr>Foundational Ci3T Implementation &amp; Professional Learning Activities</vt:lpstr>
      <vt:lpstr>Foundational Ci3T Implementation &amp; Professional Learning Activities</vt:lpstr>
      <vt:lpstr>Foundational Ci3T Implementation &amp; Professional Learning Activities</vt:lpstr>
      <vt:lpstr>Let’s Chat!</vt:lpstr>
      <vt:lpstr>Data-Informed Decision-Making</vt:lpstr>
      <vt:lpstr>Session Outcomes</vt:lpstr>
      <vt:lpstr>PowerPoint Presentation</vt:lpstr>
      <vt:lpstr>Using Multiple Sources of Data to Identify Professional Learning Needs</vt:lpstr>
      <vt:lpstr>Professional Learning Avenues</vt:lpstr>
      <vt:lpstr>Using Multiple Sources of Data to Identify Instructional Needs</vt:lpstr>
      <vt:lpstr>Ci3T Data Dashboard</vt:lpstr>
      <vt:lpstr>Ci3T Data Dashboard In Action!</vt:lpstr>
      <vt:lpstr>Module Connection! The Tier 2 Process: Using Data to Connect Students to Validated Supports</vt:lpstr>
      <vt:lpstr>Module Connection! The Tier 3 Process: Using Data to Connect Students to Validated Supports</vt:lpstr>
      <vt:lpstr>PowerPoint Presentation</vt:lpstr>
      <vt:lpstr>Integrated Lesson Planning at Tier 1</vt:lpstr>
      <vt:lpstr>Session Outcomes</vt:lpstr>
      <vt:lpstr>A Focus on: Integrated Lesson Planning</vt:lpstr>
      <vt:lpstr>Integrated Lesson Plan</vt:lpstr>
      <vt:lpstr>Integrated Lesson Plan: An Illustration</vt:lpstr>
      <vt:lpstr>Let’s Chat!</vt:lpstr>
      <vt:lpstr>Module Connection</vt:lpstr>
      <vt:lpstr>Embedding Low-Intensity Strategies in Daily instruction</vt:lpstr>
      <vt:lpstr>Module Connection!</vt:lpstr>
      <vt:lpstr>Module Connection! Instructional Feedback</vt:lpstr>
      <vt:lpstr>Work Time Preparation</vt:lpstr>
      <vt:lpstr>PowerPoint Presentation</vt:lpstr>
      <vt:lpstr>Planning and Implementing Tier 2 Interventions</vt:lpstr>
      <vt:lpstr>Session Outcomes</vt:lpstr>
      <vt:lpstr>PowerPoint Presentation</vt:lpstr>
      <vt:lpstr>Getting Started with Data-Informed Decision Making</vt:lpstr>
      <vt:lpstr>Tier 2 Intervention Grid</vt:lpstr>
      <vt:lpstr>PowerPoint Presentation</vt:lpstr>
      <vt:lpstr>PowerPoint Presentation</vt:lpstr>
      <vt:lpstr>PowerPoint Presentation</vt:lpstr>
      <vt:lpstr>Selecting an Intervention</vt:lpstr>
      <vt:lpstr>Selecting an Intervention</vt:lpstr>
      <vt:lpstr>Document Decisions and Plans for Next Steps</vt:lpstr>
      <vt:lpstr>Structures for Success: Shared Digital Space</vt:lpstr>
      <vt:lpstr>Tier 2 Intervention Drive – Templated Intervention Materials</vt:lpstr>
      <vt:lpstr>Tier 2 Intervention Drive – Group or Individual Student Folders</vt:lpstr>
      <vt:lpstr>Tier 2 Intervention Drive – Group or Individual Student Folders</vt:lpstr>
      <vt:lpstr>Tier 2 Professional Learning Resources</vt:lpstr>
      <vt:lpstr>Tier 2 Professional Learning Resources</vt:lpstr>
      <vt:lpstr>Tier 2 Professional Learning Resources</vt:lpstr>
      <vt:lpstr>Join us at future EMPOWER+ to learn more! 3</vt:lpstr>
      <vt:lpstr>Planning and Implementing Tier 3 Interventions</vt:lpstr>
      <vt:lpstr>Session Outcomes</vt:lpstr>
      <vt:lpstr>PowerPoint Presentation</vt:lpstr>
      <vt:lpstr>Tier 3 Intervention Grid</vt:lpstr>
      <vt:lpstr>Getting Started with Data-Informed Decision Making</vt:lpstr>
      <vt:lpstr>Tier 3: Functional Assessment-Based Intervention</vt:lpstr>
      <vt:lpstr>FABI Professional Learning Resources</vt:lpstr>
      <vt:lpstr>Join us at future EMPOWER+ to learn more! 4</vt:lpstr>
      <vt:lpstr>FABI Professional Learning Resources</vt:lpstr>
      <vt:lpstr>FABI Professional Learning Resources</vt:lpstr>
      <vt:lpstr>Tier 3: Individualized De-Escalation Plan</vt:lpstr>
      <vt:lpstr>Tier 3: Individualized De-Escalation Plan</vt:lpstr>
      <vt:lpstr>Individualized De-Escalation Plan Professional Learning Resources</vt:lpstr>
      <vt:lpstr>Individualized De-Escalation Plan Professional Learning Resources</vt:lpstr>
      <vt:lpstr>Jigsaw Preview</vt:lpstr>
      <vt:lpstr>PowerPoint Presentation</vt:lpstr>
      <vt:lpstr>Wrapping Up and Moving Forward</vt:lpstr>
      <vt:lpstr>Let’s Chat!</vt:lpstr>
      <vt:lpstr>Project EMPOWER+</vt:lpstr>
      <vt:lpstr>Ci3T Trainers and Coaches Calls</vt:lpstr>
      <vt:lpstr>Wrap Up and Preview</vt:lpstr>
      <vt:lpstr>Homework</vt:lpstr>
      <vt:lpstr>Action Planning</vt:lpstr>
      <vt:lpstr>Coaching Protocol Reminder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Bernard, Allison M</cp:lastModifiedBy>
  <cp:revision>2</cp:revision>
  <dcterms:created xsi:type="dcterms:W3CDTF">2020-08-09T02:04:37Z</dcterms:created>
  <dcterms:modified xsi:type="dcterms:W3CDTF">2025-09-01T18:38:02Z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0x0101003C0E23ECD8D3C74A8280BD586F448DD4</vt:lpwstr>
  </property>
  <property fmtid="{D5CDD505-2E9C-101B-9397-08002B2CF9AE}" pid="3" name="MediaServiceImageTags">
    <vt:lpwstr/>
  </property>
  <property fmtid="{D5CDD505-2E9C-101B-9397-08002B2CF9AE}" pid="4" name="Order">
    <vt:lpwstr>6729200.00000000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