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20"/>
  </p:notesMasterIdLst>
  <p:handoutMasterIdLst>
    <p:handoutMasterId r:id="rId121"/>
  </p:handoutMasterIdLst>
  <p:sldIdLst>
    <p:sldId id="257" r:id="rId5"/>
    <p:sldId id="2299" r:id="rId6"/>
    <p:sldId id="1962" r:id="rId7"/>
    <p:sldId id="2307" r:id="rId8"/>
    <p:sldId id="1969" r:id="rId9"/>
    <p:sldId id="1970" r:id="rId10"/>
    <p:sldId id="1524" r:id="rId11"/>
    <p:sldId id="1929" r:id="rId12"/>
    <p:sldId id="1946" r:id="rId13"/>
    <p:sldId id="1952" r:id="rId14"/>
    <p:sldId id="2312" r:id="rId15"/>
    <p:sldId id="1951" r:id="rId16"/>
    <p:sldId id="2329" r:id="rId17"/>
    <p:sldId id="2314" r:id="rId18"/>
    <p:sldId id="2162" r:id="rId19"/>
    <p:sldId id="2163" r:id="rId20"/>
    <p:sldId id="2330" r:id="rId21"/>
    <p:sldId id="2331" r:id="rId22"/>
    <p:sldId id="2332" r:id="rId23"/>
    <p:sldId id="2354" r:id="rId24"/>
    <p:sldId id="2133" r:id="rId25"/>
    <p:sldId id="2164" r:id="rId26"/>
    <p:sldId id="2135" r:id="rId27"/>
    <p:sldId id="2134" r:id="rId28"/>
    <p:sldId id="2067" r:id="rId29"/>
    <p:sldId id="2059" r:id="rId30"/>
    <p:sldId id="2058" r:id="rId31"/>
    <p:sldId id="1051" r:id="rId32"/>
    <p:sldId id="1052" r:id="rId33"/>
    <p:sldId id="930" r:id="rId34"/>
    <p:sldId id="2166" r:id="rId35"/>
    <p:sldId id="2313" r:id="rId36"/>
    <p:sldId id="340" r:id="rId37"/>
    <p:sldId id="2167" r:id="rId38"/>
    <p:sldId id="2315" r:id="rId39"/>
    <p:sldId id="2353" r:id="rId40"/>
    <p:sldId id="260" r:id="rId41"/>
    <p:sldId id="318" r:id="rId42"/>
    <p:sldId id="317" r:id="rId43"/>
    <p:sldId id="264" r:id="rId44"/>
    <p:sldId id="1840" r:id="rId45"/>
    <p:sldId id="2320" r:id="rId46"/>
    <p:sldId id="1838" r:id="rId47"/>
    <p:sldId id="1896" r:id="rId48"/>
    <p:sldId id="1897" r:id="rId49"/>
    <p:sldId id="2022" r:id="rId50"/>
    <p:sldId id="2020" r:id="rId51"/>
    <p:sldId id="343" r:id="rId52"/>
    <p:sldId id="2318" r:id="rId53"/>
    <p:sldId id="1873" r:id="rId54"/>
    <p:sldId id="2341" r:id="rId55"/>
    <p:sldId id="2346" r:id="rId56"/>
    <p:sldId id="344" r:id="rId57"/>
    <p:sldId id="353" r:id="rId58"/>
    <p:sldId id="1836" r:id="rId59"/>
    <p:sldId id="2347" r:id="rId60"/>
    <p:sldId id="345" r:id="rId61"/>
    <p:sldId id="277" r:id="rId62"/>
    <p:sldId id="1915" r:id="rId63"/>
    <p:sldId id="1857" r:id="rId64"/>
    <p:sldId id="1839" r:id="rId65"/>
    <p:sldId id="1914" r:id="rId66"/>
    <p:sldId id="1939" r:id="rId67"/>
    <p:sldId id="1923" r:id="rId68"/>
    <p:sldId id="1858" r:id="rId69"/>
    <p:sldId id="1855" r:id="rId70"/>
    <p:sldId id="2342" r:id="rId71"/>
    <p:sldId id="2348" r:id="rId72"/>
    <p:sldId id="346" r:id="rId73"/>
    <p:sldId id="1956" r:id="rId74"/>
    <p:sldId id="1982" r:id="rId75"/>
    <p:sldId id="1983" r:id="rId76"/>
    <p:sldId id="2323" r:id="rId77"/>
    <p:sldId id="1891" r:id="rId78"/>
    <p:sldId id="1903" r:id="rId79"/>
    <p:sldId id="1913" r:id="rId80"/>
    <p:sldId id="1918" r:id="rId81"/>
    <p:sldId id="1943" r:id="rId82"/>
    <p:sldId id="1981" r:id="rId83"/>
    <p:sldId id="1992" r:id="rId84"/>
    <p:sldId id="2016" r:id="rId85"/>
    <p:sldId id="2340" r:id="rId86"/>
    <p:sldId id="2310" r:id="rId87"/>
    <p:sldId id="2349" r:id="rId88"/>
    <p:sldId id="2350" r:id="rId89"/>
    <p:sldId id="347" r:id="rId90"/>
    <p:sldId id="2018" r:id="rId91"/>
    <p:sldId id="1984" r:id="rId92"/>
    <p:sldId id="1998" r:id="rId93"/>
    <p:sldId id="352" r:id="rId94"/>
    <p:sldId id="2009" r:id="rId95"/>
    <p:sldId id="2000" r:id="rId96"/>
    <p:sldId id="2001" r:id="rId97"/>
    <p:sldId id="2325" r:id="rId98"/>
    <p:sldId id="2003" r:id="rId99"/>
    <p:sldId id="2004" r:id="rId100"/>
    <p:sldId id="2002" r:id="rId101"/>
    <p:sldId id="2006" r:id="rId102"/>
    <p:sldId id="2011" r:id="rId103"/>
    <p:sldId id="2010" r:id="rId104"/>
    <p:sldId id="2343" r:id="rId105"/>
    <p:sldId id="2351" r:id="rId106"/>
    <p:sldId id="348" r:id="rId107"/>
    <p:sldId id="2344" r:id="rId108"/>
    <p:sldId id="2352" r:id="rId109"/>
    <p:sldId id="349" r:id="rId110"/>
    <p:sldId id="2114" r:id="rId111"/>
    <p:sldId id="2113" r:id="rId112"/>
    <p:sldId id="2355" r:id="rId113"/>
    <p:sldId id="339" r:id="rId114"/>
    <p:sldId id="2328" r:id="rId115"/>
    <p:sldId id="2305" r:id="rId116"/>
    <p:sldId id="2301" r:id="rId117"/>
    <p:sldId id="2311" r:id="rId118"/>
    <p:sldId id="1995" r:id="rId1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70B03142-97FA-4636-8423-B4D9C383E6F8}">
          <p14:sldIdLst>
            <p14:sldId id="257"/>
            <p14:sldId id="2299"/>
            <p14:sldId id="1962"/>
            <p14:sldId id="2307"/>
            <p14:sldId id="1969"/>
            <p14:sldId id="1970"/>
            <p14:sldId id="1524"/>
            <p14:sldId id="1929"/>
            <p14:sldId id="1946"/>
            <p14:sldId id="1952"/>
            <p14:sldId id="2312"/>
            <p14:sldId id="1951"/>
            <p14:sldId id="2329"/>
          </p14:sldIdLst>
        </p14:section>
        <p14:section name="Situating Tier 2 Interventions in Ci3T Models" id="{68320674-5F79-4DAC-A637-2055ACF33EF8}">
          <p14:sldIdLst>
            <p14:sldId id="2314"/>
            <p14:sldId id="2162"/>
            <p14:sldId id="2163"/>
            <p14:sldId id="2330"/>
            <p14:sldId id="2331"/>
            <p14:sldId id="2332"/>
            <p14:sldId id="2354"/>
            <p14:sldId id="2133"/>
            <p14:sldId id="2164"/>
            <p14:sldId id="2135"/>
            <p14:sldId id="2134"/>
            <p14:sldId id="2067"/>
            <p14:sldId id="2059"/>
            <p14:sldId id="2058"/>
            <p14:sldId id="1051"/>
            <p14:sldId id="1052"/>
            <p14:sldId id="930"/>
            <p14:sldId id="2166"/>
            <p14:sldId id="2313"/>
            <p14:sldId id="340"/>
            <p14:sldId id="2167"/>
          </p14:sldIdLst>
        </p14:section>
        <p14:section name="Recognize. Relax. Record. (RRR)" id="{3F1348E3-3C05-420A-8EAE-995CA087E377}">
          <p14:sldIdLst>
            <p14:sldId id="2315"/>
            <p14:sldId id="2353"/>
            <p14:sldId id="260"/>
            <p14:sldId id="318"/>
            <p14:sldId id="317"/>
            <p14:sldId id="264"/>
            <p14:sldId id="1840"/>
            <p14:sldId id="2320"/>
            <p14:sldId id="1838"/>
            <p14:sldId id="1896"/>
            <p14:sldId id="1897"/>
          </p14:sldIdLst>
        </p14:section>
        <p14:section name="Step 1" id="{DECBF169-7615-442E-9C16-8F12D78D6C40}">
          <p14:sldIdLst>
            <p14:sldId id="2022"/>
            <p14:sldId id="2020"/>
            <p14:sldId id="343"/>
            <p14:sldId id="2318"/>
            <p14:sldId id="1873"/>
          </p14:sldIdLst>
        </p14:section>
        <p14:section name="Step 2" id="{01FD25A7-14B2-4F12-B5A2-6D869C69B829}">
          <p14:sldIdLst>
            <p14:sldId id="2341"/>
            <p14:sldId id="2346"/>
            <p14:sldId id="344"/>
            <p14:sldId id="353"/>
          </p14:sldIdLst>
        </p14:section>
        <p14:section name="Step 3" id="{975F49AC-E4A0-416D-A71A-78E43062ACA2}">
          <p14:sldIdLst>
            <p14:sldId id="1836"/>
            <p14:sldId id="2347"/>
            <p14:sldId id="345"/>
            <p14:sldId id="277"/>
            <p14:sldId id="1915"/>
            <p14:sldId id="1857"/>
            <p14:sldId id="1839"/>
            <p14:sldId id="1914"/>
            <p14:sldId id="1939"/>
            <p14:sldId id="1923"/>
            <p14:sldId id="1858"/>
            <p14:sldId id="1855"/>
          </p14:sldIdLst>
        </p14:section>
        <p14:section name="Step 4" id="{5518EDC3-880E-43C0-B95A-D61AE3B1F830}">
          <p14:sldIdLst>
            <p14:sldId id="2342"/>
            <p14:sldId id="2348"/>
            <p14:sldId id="346"/>
            <p14:sldId id="1956"/>
            <p14:sldId id="1982"/>
            <p14:sldId id="1983"/>
            <p14:sldId id="2323"/>
            <p14:sldId id="1891"/>
            <p14:sldId id="1903"/>
            <p14:sldId id="1913"/>
            <p14:sldId id="1918"/>
            <p14:sldId id="1943"/>
            <p14:sldId id="1981"/>
            <p14:sldId id="1992"/>
            <p14:sldId id="2016"/>
            <p14:sldId id="2340"/>
            <p14:sldId id="2310"/>
          </p14:sldIdLst>
        </p14:section>
        <p14:section name="Step 5" id="{6DB6C8F1-5FD7-4211-9467-42FD0E532164}">
          <p14:sldIdLst>
            <p14:sldId id="2349"/>
            <p14:sldId id="2350"/>
            <p14:sldId id="347"/>
            <p14:sldId id="2018"/>
            <p14:sldId id="1984"/>
            <p14:sldId id="1998"/>
            <p14:sldId id="352"/>
            <p14:sldId id="2009"/>
            <p14:sldId id="2000"/>
            <p14:sldId id="2001"/>
            <p14:sldId id="2325"/>
            <p14:sldId id="2003"/>
            <p14:sldId id="2004"/>
            <p14:sldId id="2002"/>
            <p14:sldId id="2006"/>
            <p14:sldId id="2011"/>
            <p14:sldId id="2010"/>
          </p14:sldIdLst>
        </p14:section>
        <p14:section name="Step 6" id="{F5E6FF60-A1B2-4999-878F-25418D559567}">
          <p14:sldIdLst>
            <p14:sldId id="2343"/>
            <p14:sldId id="2351"/>
            <p14:sldId id="348"/>
          </p14:sldIdLst>
        </p14:section>
        <p14:section name="Step 7" id="{9D2A0D66-6578-4F62-AD96-12BEDFA60CB3}">
          <p14:sldIdLst>
            <p14:sldId id="2344"/>
            <p14:sldId id="2352"/>
            <p14:sldId id="349"/>
            <p14:sldId id="2114"/>
            <p14:sldId id="2113"/>
            <p14:sldId id="2355"/>
          </p14:sldIdLst>
        </p14:section>
        <p14:section name="Wrapping Up and Moving Forward" id="{7130FBA7-46AD-43F7-B9DF-4BEB30D31A85}">
          <p14:sldIdLst>
            <p14:sldId id="339"/>
            <p14:sldId id="2328"/>
            <p14:sldId id="2305"/>
            <p14:sldId id="2301"/>
            <p14:sldId id="2311"/>
            <p14:sldId id="199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4E6D"/>
    <a:srgbClr val="D9F2D0"/>
    <a:srgbClr val="FFF766"/>
    <a:srgbClr val="6A15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80C723-8043-3248-868D-106044CAA99B}" v="8" dt="2025-09-02T02:59:06.6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498"/>
    <p:restoredTop sz="95547" autoAdjust="0"/>
  </p:normalViewPr>
  <p:slideViewPr>
    <p:cSldViewPr snapToGrid="0">
      <p:cViewPr varScale="1">
        <p:scale>
          <a:sx n="105" d="100"/>
          <a:sy n="105" d="100"/>
        </p:scale>
        <p:origin x="7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872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viewProps" Target="view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theme" Target="theme/theme1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notesMaster" Target="notesMasters/notesMaster1.xml"/><Relationship Id="rId125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ffington, Amy Andreasen" userId="b608fb05-5811-43f5-a448-39c6c0976a85" providerId="ADAL" clId="{73F874D6-64C5-45F5-98BC-09B9FFCAFB37}"/>
    <pc:docChg chg="custSel modSld">
      <pc:chgData name="Buffington, Amy Andreasen" userId="b608fb05-5811-43f5-a448-39c6c0976a85" providerId="ADAL" clId="{73F874D6-64C5-45F5-98BC-09B9FFCAFB37}" dt="2025-08-27T19:37:14.175" v="12" actId="478"/>
      <pc:docMkLst>
        <pc:docMk/>
      </pc:docMkLst>
      <pc:sldChg chg="addSp delSp modSp mod">
        <pc:chgData name="Buffington, Amy Andreasen" userId="b608fb05-5811-43f5-a448-39c6c0976a85" providerId="ADAL" clId="{73F874D6-64C5-45F5-98BC-09B9FFCAFB37}" dt="2025-08-27T18:38:44.249" v="8" actId="1076"/>
        <pc:sldMkLst>
          <pc:docMk/>
          <pc:sldMk cId="2480107644" sldId="353"/>
        </pc:sldMkLst>
        <pc:picChg chg="add mod">
          <ac:chgData name="Buffington, Amy Andreasen" userId="b608fb05-5811-43f5-a448-39c6c0976a85" providerId="ADAL" clId="{73F874D6-64C5-45F5-98BC-09B9FFCAFB37}" dt="2025-08-27T18:38:44.249" v="8" actId="1076"/>
          <ac:picMkLst>
            <pc:docMk/>
            <pc:sldMk cId="2480107644" sldId="353"/>
            <ac:picMk id="13" creationId="{5B1BB339-4BDD-A4B2-8A2D-82552D0D32A3}"/>
          </ac:picMkLst>
        </pc:picChg>
      </pc:sldChg>
      <pc:sldChg chg="delSp modSp mod">
        <pc:chgData name="Buffington, Amy Andreasen" userId="b608fb05-5811-43f5-a448-39c6c0976a85" providerId="ADAL" clId="{73F874D6-64C5-45F5-98BC-09B9FFCAFB37}" dt="2025-08-27T19:37:14.175" v="12" actId="478"/>
        <pc:sldMkLst>
          <pc:docMk/>
          <pc:sldMk cId="337582876" sldId="1998"/>
        </pc:sldMkLst>
      </pc:sldChg>
    </pc:docChg>
  </pc:docChgLst>
  <pc:docChgLst>
    <pc:chgData name="Sarasin, Elise" userId="051ede2b-3008-44c0-bb19-c9bb04b8c5c9" providerId="ADAL" clId="{97B5C01D-41EC-517B-9054-1C19EC229BF9}"/>
    <pc:docChg chg="undo custSel addSld delSld modSld sldOrd modSection">
      <pc:chgData name="Sarasin, Elise" userId="051ede2b-3008-44c0-bb19-c9bb04b8c5c9" providerId="ADAL" clId="{97B5C01D-41EC-517B-9054-1C19EC229BF9}" dt="2025-09-02T02:59:06.614" v="449"/>
      <pc:docMkLst>
        <pc:docMk/>
      </pc:docMkLst>
      <pc:sldChg chg="delSp mod">
        <pc:chgData name="Sarasin, Elise" userId="051ede2b-3008-44c0-bb19-c9bb04b8c5c9" providerId="ADAL" clId="{97B5C01D-41EC-517B-9054-1C19EC229BF9}" dt="2025-09-01T22:27:35.458" v="418" actId="478"/>
        <pc:sldMkLst>
          <pc:docMk/>
          <pc:sldMk cId="25972479" sldId="257"/>
        </pc:sldMkLst>
        <pc:spChg chg="del">
          <ac:chgData name="Sarasin, Elise" userId="051ede2b-3008-44c0-bb19-c9bb04b8c5c9" providerId="ADAL" clId="{97B5C01D-41EC-517B-9054-1C19EC229BF9}" dt="2025-09-01T22:27:35.458" v="418" actId="478"/>
          <ac:spMkLst>
            <pc:docMk/>
            <pc:sldMk cId="25972479" sldId="257"/>
            <ac:spMk id="9" creationId="{AF57DE70-943E-2D11-F742-C16987B4BC05}"/>
          </ac:spMkLst>
        </pc:spChg>
      </pc:sldChg>
      <pc:sldChg chg="addSp delSp mod">
        <pc:chgData name="Sarasin, Elise" userId="051ede2b-3008-44c0-bb19-c9bb04b8c5c9" providerId="ADAL" clId="{97B5C01D-41EC-517B-9054-1C19EC229BF9}" dt="2025-08-27T18:26:14.504" v="6" actId="22"/>
        <pc:sldMkLst>
          <pc:docMk/>
          <pc:sldMk cId="578319153" sldId="340"/>
        </pc:sldMkLst>
      </pc:sldChg>
      <pc:sldChg chg="ord">
        <pc:chgData name="Sarasin, Elise" userId="051ede2b-3008-44c0-bb19-c9bb04b8c5c9" providerId="ADAL" clId="{97B5C01D-41EC-517B-9054-1C19EC229BF9}" dt="2025-08-27T18:23:53.324" v="3" actId="20578"/>
        <pc:sldMkLst>
          <pc:docMk/>
          <pc:sldMk cId="3378739539" sldId="352"/>
        </pc:sldMkLst>
      </pc:sldChg>
      <pc:sldChg chg="addSp delSp modSp mod ord modAnim">
        <pc:chgData name="Sarasin, Elise" userId="051ede2b-3008-44c0-bb19-c9bb04b8c5c9" providerId="ADAL" clId="{97B5C01D-41EC-517B-9054-1C19EC229BF9}" dt="2025-09-02T02:59:06.614" v="449"/>
        <pc:sldMkLst>
          <pc:docMk/>
          <pc:sldMk cId="2116492774" sldId="1984"/>
        </pc:sldMkLst>
        <pc:spChg chg="add del mod">
          <ac:chgData name="Sarasin, Elise" userId="051ede2b-3008-44c0-bb19-c9bb04b8c5c9" providerId="ADAL" clId="{97B5C01D-41EC-517B-9054-1C19EC229BF9}" dt="2025-09-02T02:59:06.614" v="449"/>
          <ac:spMkLst>
            <pc:docMk/>
            <pc:sldMk cId="2116492774" sldId="1984"/>
            <ac:spMk id="4" creationId="{20601F61-5884-CF0E-9345-885210C7C3AC}"/>
          </ac:spMkLst>
        </pc:spChg>
        <pc:spChg chg="del">
          <ac:chgData name="Sarasin, Elise" userId="051ede2b-3008-44c0-bb19-c9bb04b8c5c9" providerId="ADAL" clId="{97B5C01D-41EC-517B-9054-1C19EC229BF9}" dt="2025-09-01T22:35:11.202" v="419" actId="478"/>
          <ac:spMkLst>
            <pc:docMk/>
            <pc:sldMk cId="2116492774" sldId="1984"/>
            <ac:spMk id="9" creationId="{21B35248-3419-0D57-2012-009ACCCBBE47}"/>
          </ac:spMkLst>
        </pc:spChg>
        <pc:picChg chg="add mod">
          <ac:chgData name="Sarasin, Elise" userId="051ede2b-3008-44c0-bb19-c9bb04b8c5c9" providerId="ADAL" clId="{97B5C01D-41EC-517B-9054-1C19EC229BF9}" dt="2025-09-02T02:59:06.614" v="449"/>
          <ac:picMkLst>
            <pc:docMk/>
            <pc:sldMk cId="2116492774" sldId="1984"/>
            <ac:picMk id="6" creationId="{A67986A4-34B4-A469-4889-B875F5051B12}"/>
          </ac:picMkLst>
        </pc:picChg>
        <pc:picChg chg="del mod">
          <ac:chgData name="Sarasin, Elise" userId="051ede2b-3008-44c0-bb19-c9bb04b8c5c9" providerId="ADAL" clId="{97B5C01D-41EC-517B-9054-1C19EC229BF9}" dt="2025-09-02T02:58:30.386" v="448" actId="478"/>
          <ac:picMkLst>
            <pc:docMk/>
            <pc:sldMk cId="2116492774" sldId="1984"/>
            <ac:picMk id="8" creationId="{5AF46C6E-3368-01E4-B821-A8E32EC793F4}"/>
          </ac:picMkLst>
        </pc:picChg>
      </pc:sldChg>
      <pc:sldChg chg="ord">
        <pc:chgData name="Sarasin, Elise" userId="051ede2b-3008-44c0-bb19-c9bb04b8c5c9" providerId="ADAL" clId="{97B5C01D-41EC-517B-9054-1C19EC229BF9}" dt="2025-08-27T18:23:40.998" v="2" actId="20578"/>
        <pc:sldMkLst>
          <pc:docMk/>
          <pc:sldMk cId="337582876" sldId="1998"/>
        </pc:sldMkLst>
      </pc:sldChg>
      <pc:sldChg chg="ord">
        <pc:chgData name="Sarasin, Elise" userId="051ede2b-3008-44c0-bb19-c9bb04b8c5c9" providerId="ADAL" clId="{97B5C01D-41EC-517B-9054-1C19EC229BF9}" dt="2025-08-27T18:23:40.998" v="2" actId="20578"/>
        <pc:sldMkLst>
          <pc:docMk/>
          <pc:sldMk cId="3169907097" sldId="2000"/>
        </pc:sldMkLst>
      </pc:sldChg>
      <pc:sldChg chg="delSp mod ord">
        <pc:chgData name="Sarasin, Elise" userId="051ede2b-3008-44c0-bb19-c9bb04b8c5c9" providerId="ADAL" clId="{97B5C01D-41EC-517B-9054-1C19EC229BF9}" dt="2025-09-01T22:36:29.650" v="423" actId="478"/>
        <pc:sldMkLst>
          <pc:docMk/>
          <pc:sldMk cId="1034371162" sldId="2001"/>
        </pc:sldMkLst>
        <pc:spChg chg="del">
          <ac:chgData name="Sarasin, Elise" userId="051ede2b-3008-44c0-bb19-c9bb04b8c5c9" providerId="ADAL" clId="{97B5C01D-41EC-517B-9054-1C19EC229BF9}" dt="2025-09-01T22:36:29.650" v="423" actId="478"/>
          <ac:spMkLst>
            <pc:docMk/>
            <pc:sldMk cId="1034371162" sldId="2001"/>
            <ac:spMk id="2" creationId="{B35CF8CC-9A2B-D906-B563-5E984A37D0D4}"/>
          </ac:spMkLst>
        </pc:spChg>
      </pc:sldChg>
      <pc:sldChg chg="delSp mod ord">
        <pc:chgData name="Sarasin, Elise" userId="051ede2b-3008-44c0-bb19-c9bb04b8c5c9" providerId="ADAL" clId="{97B5C01D-41EC-517B-9054-1C19EC229BF9}" dt="2025-09-01T22:36:38.108" v="425" actId="478"/>
        <pc:sldMkLst>
          <pc:docMk/>
          <pc:sldMk cId="163341696" sldId="2002"/>
        </pc:sldMkLst>
        <pc:spChg chg="del">
          <ac:chgData name="Sarasin, Elise" userId="051ede2b-3008-44c0-bb19-c9bb04b8c5c9" providerId="ADAL" clId="{97B5C01D-41EC-517B-9054-1C19EC229BF9}" dt="2025-09-01T22:36:38.108" v="425" actId="478"/>
          <ac:spMkLst>
            <pc:docMk/>
            <pc:sldMk cId="163341696" sldId="2002"/>
            <ac:spMk id="4" creationId="{DC461FAC-F912-2414-AB54-56221D31781D}"/>
          </ac:spMkLst>
        </pc:spChg>
      </pc:sldChg>
      <pc:sldChg chg="delSp mod ord">
        <pc:chgData name="Sarasin, Elise" userId="051ede2b-3008-44c0-bb19-c9bb04b8c5c9" providerId="ADAL" clId="{97B5C01D-41EC-517B-9054-1C19EC229BF9}" dt="2025-09-01T22:36:34.310" v="424" actId="478"/>
        <pc:sldMkLst>
          <pc:docMk/>
          <pc:sldMk cId="2595815565" sldId="2003"/>
        </pc:sldMkLst>
        <pc:spChg chg="del">
          <ac:chgData name="Sarasin, Elise" userId="051ede2b-3008-44c0-bb19-c9bb04b8c5c9" providerId="ADAL" clId="{97B5C01D-41EC-517B-9054-1C19EC229BF9}" dt="2025-09-01T22:36:34.310" v="424" actId="478"/>
          <ac:spMkLst>
            <pc:docMk/>
            <pc:sldMk cId="2595815565" sldId="2003"/>
            <ac:spMk id="4" creationId="{4BF25318-876B-2FC2-4E16-D16B6F2C9308}"/>
          </ac:spMkLst>
        </pc:spChg>
      </pc:sldChg>
      <pc:sldChg chg="ord">
        <pc:chgData name="Sarasin, Elise" userId="051ede2b-3008-44c0-bb19-c9bb04b8c5c9" providerId="ADAL" clId="{97B5C01D-41EC-517B-9054-1C19EC229BF9}" dt="2025-08-27T18:23:40.998" v="2" actId="20578"/>
        <pc:sldMkLst>
          <pc:docMk/>
          <pc:sldMk cId="499000125" sldId="2004"/>
        </pc:sldMkLst>
      </pc:sldChg>
      <pc:sldChg chg="ord">
        <pc:chgData name="Sarasin, Elise" userId="051ede2b-3008-44c0-bb19-c9bb04b8c5c9" providerId="ADAL" clId="{97B5C01D-41EC-517B-9054-1C19EC229BF9}" dt="2025-08-27T18:23:40.998" v="2" actId="20578"/>
        <pc:sldMkLst>
          <pc:docMk/>
          <pc:sldMk cId="2040393655" sldId="2006"/>
        </pc:sldMkLst>
      </pc:sldChg>
      <pc:sldChg chg="del ord">
        <pc:chgData name="Sarasin, Elise" userId="051ede2b-3008-44c0-bb19-c9bb04b8c5c9" providerId="ADAL" clId="{97B5C01D-41EC-517B-9054-1C19EC229BF9}" dt="2025-08-27T18:24:07.076" v="4" actId="2696"/>
        <pc:sldMkLst>
          <pc:docMk/>
          <pc:sldMk cId="1476836703" sldId="2007"/>
        </pc:sldMkLst>
      </pc:sldChg>
      <pc:sldChg chg="ord">
        <pc:chgData name="Sarasin, Elise" userId="051ede2b-3008-44c0-bb19-c9bb04b8c5c9" providerId="ADAL" clId="{97B5C01D-41EC-517B-9054-1C19EC229BF9}" dt="2025-08-27T18:23:40.998" v="2" actId="20578"/>
        <pc:sldMkLst>
          <pc:docMk/>
          <pc:sldMk cId="3373181937" sldId="2009"/>
        </pc:sldMkLst>
      </pc:sldChg>
      <pc:sldChg chg="delSp mod ord">
        <pc:chgData name="Sarasin, Elise" userId="051ede2b-3008-44c0-bb19-c9bb04b8c5c9" providerId="ADAL" clId="{97B5C01D-41EC-517B-9054-1C19EC229BF9}" dt="2025-09-01T22:36:42.904" v="426" actId="478"/>
        <pc:sldMkLst>
          <pc:docMk/>
          <pc:sldMk cId="2242388127" sldId="2010"/>
        </pc:sldMkLst>
        <pc:spChg chg="del">
          <ac:chgData name="Sarasin, Elise" userId="051ede2b-3008-44c0-bb19-c9bb04b8c5c9" providerId="ADAL" clId="{97B5C01D-41EC-517B-9054-1C19EC229BF9}" dt="2025-09-01T22:36:42.904" v="426" actId="478"/>
          <ac:spMkLst>
            <pc:docMk/>
            <pc:sldMk cId="2242388127" sldId="2010"/>
            <ac:spMk id="10" creationId="{69D4CA15-DD96-FD2D-B75C-2516C15E677C}"/>
          </ac:spMkLst>
        </pc:spChg>
      </pc:sldChg>
      <pc:sldChg chg="ord">
        <pc:chgData name="Sarasin, Elise" userId="051ede2b-3008-44c0-bb19-c9bb04b8c5c9" providerId="ADAL" clId="{97B5C01D-41EC-517B-9054-1C19EC229BF9}" dt="2025-08-27T18:23:40.998" v="2" actId="20578"/>
        <pc:sldMkLst>
          <pc:docMk/>
          <pc:sldMk cId="537421391" sldId="2011"/>
        </pc:sldMkLst>
      </pc:sldChg>
      <pc:sldChg chg="ord">
        <pc:chgData name="Sarasin, Elise" userId="051ede2b-3008-44c0-bb19-c9bb04b8c5c9" providerId="ADAL" clId="{97B5C01D-41EC-517B-9054-1C19EC229BF9}" dt="2025-08-27T18:23:40.998" v="2" actId="20578"/>
        <pc:sldMkLst>
          <pc:docMk/>
          <pc:sldMk cId="2873821943" sldId="2018"/>
        </pc:sldMkLst>
      </pc:sldChg>
      <pc:sldChg chg="modSp">
        <pc:chgData name="Sarasin, Elise" userId="051ede2b-3008-44c0-bb19-c9bb04b8c5c9" providerId="ADAL" clId="{97B5C01D-41EC-517B-9054-1C19EC229BF9}" dt="2025-09-01T22:44:05.925" v="435" actId="18331"/>
        <pc:sldMkLst>
          <pc:docMk/>
          <pc:sldMk cId="1966374347" sldId="2133"/>
        </pc:sldMkLst>
        <pc:picChg chg="mod">
          <ac:chgData name="Sarasin, Elise" userId="051ede2b-3008-44c0-bb19-c9bb04b8c5c9" providerId="ADAL" clId="{97B5C01D-41EC-517B-9054-1C19EC229BF9}" dt="2025-09-01T22:44:05.925" v="435" actId="18331"/>
          <ac:picMkLst>
            <pc:docMk/>
            <pc:sldMk cId="1966374347" sldId="2133"/>
            <ac:picMk id="7" creationId="{CCAD81A2-B60D-AF4F-17AD-D8980DA3F9BD}"/>
          </ac:picMkLst>
        </pc:picChg>
      </pc:sldChg>
      <pc:sldChg chg="add">
        <pc:chgData name="Sarasin, Elise" userId="051ede2b-3008-44c0-bb19-c9bb04b8c5c9" providerId="ADAL" clId="{97B5C01D-41EC-517B-9054-1C19EC229BF9}" dt="2025-08-27T18:26:27.745" v="7"/>
        <pc:sldMkLst>
          <pc:docMk/>
          <pc:sldMk cId="3602342205" sldId="2167"/>
        </pc:sldMkLst>
      </pc:sldChg>
      <pc:sldChg chg="ord">
        <pc:chgData name="Sarasin, Elise" userId="051ede2b-3008-44c0-bb19-c9bb04b8c5c9" providerId="ADAL" clId="{97B5C01D-41EC-517B-9054-1C19EC229BF9}" dt="2025-08-27T18:23:23.460" v="0" actId="20578"/>
        <pc:sldMkLst>
          <pc:docMk/>
          <pc:sldMk cId="1448736256" sldId="2310"/>
        </pc:sldMkLst>
      </pc:sldChg>
      <pc:sldChg chg="addSp delSp modSp mod delAnim modAnim">
        <pc:chgData name="Sarasin, Elise" userId="051ede2b-3008-44c0-bb19-c9bb04b8c5c9" providerId="ADAL" clId="{97B5C01D-41EC-517B-9054-1C19EC229BF9}" dt="2025-09-02T02:56:31.632" v="445" actId="1076"/>
        <pc:sldMkLst>
          <pc:docMk/>
          <pc:sldMk cId="1105369521" sldId="2323"/>
        </pc:sldMkLst>
        <pc:picChg chg="del">
          <ac:chgData name="Sarasin, Elise" userId="051ede2b-3008-44c0-bb19-c9bb04b8c5c9" providerId="ADAL" clId="{97B5C01D-41EC-517B-9054-1C19EC229BF9}" dt="2025-09-02T02:55:22.564" v="436" actId="478"/>
          <ac:picMkLst>
            <pc:docMk/>
            <pc:sldMk cId="1105369521" sldId="2323"/>
            <ac:picMk id="4" creationId="{DEFEBD86-1730-E318-BB23-370945D87C63}"/>
          </ac:picMkLst>
        </pc:picChg>
        <pc:picChg chg="add mod">
          <ac:chgData name="Sarasin, Elise" userId="051ede2b-3008-44c0-bb19-c9bb04b8c5c9" providerId="ADAL" clId="{97B5C01D-41EC-517B-9054-1C19EC229BF9}" dt="2025-09-02T02:56:31.632" v="445" actId="1076"/>
          <ac:picMkLst>
            <pc:docMk/>
            <pc:sldMk cId="1105369521" sldId="2323"/>
            <ac:picMk id="6" creationId="{0579C190-F01F-2968-8896-122A29C9261B}"/>
          </ac:picMkLst>
        </pc:picChg>
      </pc:sldChg>
      <pc:sldChg chg="ord">
        <pc:chgData name="Sarasin, Elise" userId="051ede2b-3008-44c0-bb19-c9bb04b8c5c9" providerId="ADAL" clId="{97B5C01D-41EC-517B-9054-1C19EC229BF9}" dt="2025-08-27T18:23:40.998" v="2" actId="20578"/>
        <pc:sldMkLst>
          <pc:docMk/>
          <pc:sldMk cId="2718676219" sldId="2325"/>
        </pc:sldMkLst>
      </pc:sldChg>
      <pc:sldChg chg="addSp delSp modSp mod ord delAnim modAnim">
        <pc:chgData name="Sarasin, Elise" userId="051ede2b-3008-44c0-bb19-c9bb04b8c5c9" providerId="ADAL" clId="{97B5C01D-41EC-517B-9054-1C19EC229BF9}" dt="2025-09-02T02:57:58.981" v="447"/>
        <pc:sldMkLst>
          <pc:docMk/>
          <pc:sldMk cId="2941221563" sldId="2340"/>
        </pc:sldMkLst>
        <pc:spChg chg="add del mod">
          <ac:chgData name="Sarasin, Elise" userId="051ede2b-3008-44c0-bb19-c9bb04b8c5c9" providerId="ADAL" clId="{97B5C01D-41EC-517B-9054-1C19EC229BF9}" dt="2025-09-02T02:57:58.981" v="447"/>
          <ac:spMkLst>
            <pc:docMk/>
            <pc:sldMk cId="2941221563" sldId="2340"/>
            <ac:spMk id="8" creationId="{E447A4F9-029E-0ED9-ABC8-4FEE737FB279}"/>
          </ac:spMkLst>
        </pc:spChg>
        <pc:picChg chg="del">
          <ac:chgData name="Sarasin, Elise" userId="051ede2b-3008-44c0-bb19-c9bb04b8c5c9" providerId="ADAL" clId="{97B5C01D-41EC-517B-9054-1C19EC229BF9}" dt="2025-09-02T02:56:47.449" v="446" actId="478"/>
          <ac:picMkLst>
            <pc:docMk/>
            <pc:sldMk cId="2941221563" sldId="2340"/>
            <ac:picMk id="7" creationId="{35406234-4075-E146-E109-6656076F834A}"/>
          </ac:picMkLst>
        </pc:picChg>
        <pc:picChg chg="add mod">
          <ac:chgData name="Sarasin, Elise" userId="051ede2b-3008-44c0-bb19-c9bb04b8c5c9" providerId="ADAL" clId="{97B5C01D-41EC-517B-9054-1C19EC229BF9}" dt="2025-09-02T02:57:58.981" v="447"/>
          <ac:picMkLst>
            <pc:docMk/>
            <pc:sldMk cId="2941221563" sldId="2340"/>
            <ac:picMk id="9" creationId="{89E861CD-08AB-C5B6-2947-5672C19FB6E3}"/>
          </ac:picMkLst>
        </pc:picChg>
      </pc:sldChg>
      <pc:sldChg chg="delSp modSp mod">
        <pc:chgData name="Sarasin, Elise" userId="051ede2b-3008-44c0-bb19-c9bb04b8c5c9" providerId="ADAL" clId="{97B5C01D-41EC-517B-9054-1C19EC229BF9}" dt="2025-08-27T19:07:23.329" v="417" actId="478"/>
        <pc:sldMkLst>
          <pc:docMk/>
          <pc:sldMk cId="1049558652" sldId="2350"/>
        </pc:sldMkLst>
        <pc:picChg chg="mod">
          <ac:chgData name="Sarasin, Elise" userId="051ede2b-3008-44c0-bb19-c9bb04b8c5c9" providerId="ADAL" clId="{97B5C01D-41EC-517B-9054-1C19EC229BF9}" dt="2025-08-27T19:07:20.580" v="416" actId="1076"/>
          <ac:picMkLst>
            <pc:docMk/>
            <pc:sldMk cId="1049558652" sldId="2350"/>
            <ac:picMk id="1026" creationId="{A4D6391E-C740-A0FA-CE54-4AB893AE507A}"/>
          </ac:picMkLst>
        </pc:picChg>
      </pc:sldChg>
      <pc:sldChg chg="addSp delSp modSp mod">
        <pc:chgData name="Sarasin, Elise" userId="051ede2b-3008-44c0-bb19-c9bb04b8c5c9" providerId="ADAL" clId="{97B5C01D-41EC-517B-9054-1C19EC229BF9}" dt="2025-09-01T22:38:21.504" v="434" actId="1076"/>
        <pc:sldMkLst>
          <pc:docMk/>
          <pc:sldMk cId="443271156" sldId="2351"/>
        </pc:sldMkLst>
        <pc:spChg chg="del">
          <ac:chgData name="Sarasin, Elise" userId="051ede2b-3008-44c0-bb19-c9bb04b8c5c9" providerId="ADAL" clId="{97B5C01D-41EC-517B-9054-1C19EC229BF9}" dt="2025-09-01T22:36:47.804" v="427" actId="478"/>
          <ac:spMkLst>
            <pc:docMk/>
            <pc:sldMk cId="443271156" sldId="2351"/>
            <ac:spMk id="3" creationId="{0AB110D1-391A-CCC5-4362-0B9123DF0FEB}"/>
          </ac:spMkLst>
        </pc:spChg>
        <pc:picChg chg="add mod">
          <ac:chgData name="Sarasin, Elise" userId="051ede2b-3008-44c0-bb19-c9bb04b8c5c9" providerId="ADAL" clId="{97B5C01D-41EC-517B-9054-1C19EC229BF9}" dt="2025-09-01T22:38:21.504" v="434" actId="1076"/>
          <ac:picMkLst>
            <pc:docMk/>
            <pc:sldMk cId="443271156" sldId="2351"/>
            <ac:picMk id="9" creationId="{DDC29DB1-D446-D8A1-2556-397C20414F15}"/>
          </ac:picMkLst>
        </pc:picChg>
        <pc:picChg chg="del mod">
          <ac:chgData name="Sarasin, Elise" userId="051ede2b-3008-44c0-bb19-c9bb04b8c5c9" providerId="ADAL" clId="{97B5C01D-41EC-517B-9054-1C19EC229BF9}" dt="2025-09-01T22:38:10.820" v="430" actId="478"/>
          <ac:picMkLst>
            <pc:docMk/>
            <pc:sldMk cId="443271156" sldId="2351"/>
            <ac:picMk id="1026" creationId="{69E0DC3C-C444-DC9A-0AAC-86FD490BFF04}"/>
          </ac:picMkLst>
        </pc:picChg>
      </pc:sldChg>
      <pc:sldChg chg="addSp delSp modSp new mod modClrScheme chgLayout">
        <pc:chgData name="Sarasin, Elise" userId="051ede2b-3008-44c0-bb19-c9bb04b8c5c9" providerId="ADAL" clId="{97B5C01D-41EC-517B-9054-1C19EC229BF9}" dt="2025-08-27T18:29:55.586" v="46"/>
        <pc:sldMkLst>
          <pc:docMk/>
          <pc:sldMk cId="3275190114" sldId="2353"/>
        </pc:sldMkLst>
        <pc:grpChg chg="add mod">
          <ac:chgData name="Sarasin, Elise" userId="051ede2b-3008-44c0-bb19-c9bb04b8c5c9" providerId="ADAL" clId="{97B5C01D-41EC-517B-9054-1C19EC229BF9}" dt="2025-08-27T18:29:55.586" v="46"/>
          <ac:grpSpMkLst>
            <pc:docMk/>
            <pc:sldMk cId="3275190114" sldId="2353"/>
            <ac:grpSpMk id="6" creationId="{ABAE7407-E9BC-7DB5-2CB6-79BAD49AE5D3}"/>
          </ac:grpSpMkLst>
        </pc:grpChg>
        <pc:picChg chg="mod">
          <ac:chgData name="Sarasin, Elise" userId="051ede2b-3008-44c0-bb19-c9bb04b8c5c9" providerId="ADAL" clId="{97B5C01D-41EC-517B-9054-1C19EC229BF9}" dt="2025-08-27T18:29:55.586" v="46"/>
          <ac:picMkLst>
            <pc:docMk/>
            <pc:sldMk cId="3275190114" sldId="2353"/>
            <ac:picMk id="7" creationId="{DC4B4329-9CE1-A249-C2EA-D999B7BDF815}"/>
          </ac:picMkLst>
        </pc:picChg>
        <pc:picChg chg="mod">
          <ac:chgData name="Sarasin, Elise" userId="051ede2b-3008-44c0-bb19-c9bb04b8c5c9" providerId="ADAL" clId="{97B5C01D-41EC-517B-9054-1C19EC229BF9}" dt="2025-08-27T18:29:55.586" v="46"/>
          <ac:picMkLst>
            <pc:docMk/>
            <pc:sldMk cId="3275190114" sldId="2353"/>
            <ac:picMk id="8" creationId="{9FF9293C-F3F5-B4F8-9C1B-5D929DCFD263}"/>
          </ac:picMkLst>
        </pc:picChg>
        <pc:picChg chg="add">
          <ac:chgData name="Sarasin, Elise" userId="051ede2b-3008-44c0-bb19-c9bb04b8c5c9" providerId="ADAL" clId="{97B5C01D-41EC-517B-9054-1C19EC229BF9}" dt="2025-08-27T18:29:08.158" v="43"/>
          <ac:picMkLst>
            <pc:docMk/>
            <pc:sldMk cId="3275190114" sldId="2353"/>
            <ac:picMk id="1026" creationId="{4CBF40DA-ECEB-C4BA-2061-5CE4A9802918}"/>
          </ac:picMkLst>
        </pc:picChg>
      </pc:sldChg>
      <pc:sldChg chg="addSp new">
        <pc:chgData name="Sarasin, Elise" userId="051ede2b-3008-44c0-bb19-c9bb04b8c5c9" providerId="ADAL" clId="{97B5C01D-41EC-517B-9054-1C19EC229BF9}" dt="2025-08-27T18:33:41.626" v="48"/>
        <pc:sldMkLst>
          <pc:docMk/>
          <pc:sldMk cId="1441872410" sldId="2354"/>
        </pc:sldMkLst>
        <pc:picChg chg="add">
          <ac:chgData name="Sarasin, Elise" userId="051ede2b-3008-44c0-bb19-c9bb04b8c5c9" providerId="ADAL" clId="{97B5C01D-41EC-517B-9054-1C19EC229BF9}" dt="2025-08-27T18:33:41.626" v="48"/>
          <ac:picMkLst>
            <pc:docMk/>
            <pc:sldMk cId="1441872410" sldId="2354"/>
            <ac:picMk id="2050" creationId="{C29E1F11-0E19-789D-8EEF-B6B70162580E}"/>
          </ac:picMkLst>
        </pc:picChg>
      </pc:sldChg>
      <pc:sldChg chg="modSp add mod chgLayout">
        <pc:chgData name="Sarasin, Elise" userId="051ede2b-3008-44c0-bb19-c9bb04b8c5c9" providerId="ADAL" clId="{97B5C01D-41EC-517B-9054-1C19EC229BF9}" dt="2025-08-27T18:38:51.677" v="414" actId="20577"/>
        <pc:sldMkLst>
          <pc:docMk/>
          <pc:sldMk cId="733676240" sldId="2355"/>
        </pc:sldMkLst>
        <pc:spChg chg="mod ord">
          <ac:chgData name="Sarasin, Elise" userId="051ede2b-3008-44c0-bb19-c9bb04b8c5c9" providerId="ADAL" clId="{97B5C01D-41EC-517B-9054-1C19EC229BF9}" dt="2025-08-27T18:37:03.004" v="93" actId="700"/>
          <ac:spMkLst>
            <pc:docMk/>
            <pc:sldMk cId="733676240" sldId="2355"/>
            <ac:spMk id="2" creationId="{11DF82C0-A208-DD11-00F8-5DA460E7B782}"/>
          </ac:spMkLst>
        </pc:spChg>
        <pc:spChg chg="mod ord">
          <ac:chgData name="Sarasin, Elise" userId="051ede2b-3008-44c0-bb19-c9bb04b8c5c9" providerId="ADAL" clId="{97B5C01D-41EC-517B-9054-1C19EC229BF9}" dt="2025-08-27T18:38:51.677" v="414" actId="20577"/>
          <ac:spMkLst>
            <pc:docMk/>
            <pc:sldMk cId="733676240" sldId="2355"/>
            <ac:spMk id="3" creationId="{97389E41-D013-CDCD-5DB8-04FEB635CEE2}"/>
          </ac:spMkLst>
        </pc:spChg>
        <pc:grpChg chg="mod">
          <ac:chgData name="Sarasin, Elise" userId="051ede2b-3008-44c0-bb19-c9bb04b8c5c9" providerId="ADAL" clId="{97B5C01D-41EC-517B-9054-1C19EC229BF9}" dt="2025-08-27T18:37:07.973" v="94" actId="1076"/>
          <ac:grpSpMkLst>
            <pc:docMk/>
            <pc:sldMk cId="733676240" sldId="2355"/>
            <ac:grpSpMk id="17" creationId="{FEFBB676-C546-D7E2-EF14-93EA5148052A}"/>
          </ac:grpSpMkLst>
        </pc:grpChg>
        <pc:picChg chg="mod ord">
          <ac:chgData name="Sarasin, Elise" userId="051ede2b-3008-44c0-bb19-c9bb04b8c5c9" providerId="ADAL" clId="{97B5C01D-41EC-517B-9054-1C19EC229BF9}" dt="2025-08-27T18:37:03.004" v="93" actId="700"/>
          <ac:picMkLst>
            <pc:docMk/>
            <pc:sldMk cId="733676240" sldId="2355"/>
            <ac:picMk id="11" creationId="{DDE13E39-FA35-9FD4-3AAD-6C8243FDEE95}"/>
          </ac:picMkLst>
        </pc:picChg>
      </pc:sldChg>
    </pc:docChg>
  </pc:docChgLst>
  <pc:docChgLst>
    <pc:chgData name="Lane, Kathleen" userId="d8586a00-d571-4eeb-bfc3-f42bf250439e" providerId="ADAL" clId="{8577ED6C-C0DA-4D4B-9539-F2730A2AF55F}"/>
    <pc:docChg chg="custSel modSld">
      <pc:chgData name="Lane, Kathleen" userId="d8586a00-d571-4eeb-bfc3-f42bf250439e" providerId="ADAL" clId="{8577ED6C-C0DA-4D4B-9539-F2730A2AF55F}" dt="2025-08-27T18:39:48.703" v="21" actId="20577"/>
      <pc:docMkLst>
        <pc:docMk/>
      </pc:docMkLst>
      <pc:sldChg chg="modSp mod">
        <pc:chgData name="Lane, Kathleen" userId="d8586a00-d571-4eeb-bfc3-f42bf250439e" providerId="ADAL" clId="{8577ED6C-C0DA-4D4B-9539-F2730A2AF55F}" dt="2025-08-27T18:26:37.595" v="0" actId="20577"/>
        <pc:sldMkLst>
          <pc:docMk/>
          <pc:sldMk cId="3602342205" sldId="2167"/>
        </pc:sldMkLst>
        <pc:spChg chg="mod">
          <ac:chgData name="Lane, Kathleen" userId="d8586a00-d571-4eeb-bfc3-f42bf250439e" providerId="ADAL" clId="{8577ED6C-C0DA-4D4B-9539-F2730A2AF55F}" dt="2025-08-27T18:26:37.595" v="0" actId="20577"/>
          <ac:spMkLst>
            <pc:docMk/>
            <pc:sldMk cId="3602342205" sldId="2167"/>
            <ac:spMk id="3" creationId="{818842CB-E253-7471-C772-AEC6DBBB0B9D}"/>
          </ac:spMkLst>
        </pc:spChg>
      </pc:sldChg>
      <pc:sldChg chg="modSp mod">
        <pc:chgData name="Lane, Kathleen" userId="d8586a00-d571-4eeb-bfc3-f42bf250439e" providerId="ADAL" clId="{8577ED6C-C0DA-4D4B-9539-F2730A2AF55F}" dt="2025-08-27T18:39:48.703" v="21" actId="20577"/>
        <pc:sldMkLst>
          <pc:docMk/>
          <pc:sldMk cId="733676240" sldId="2355"/>
        </pc:sldMkLst>
        <pc:spChg chg="mod">
          <ac:chgData name="Lane, Kathleen" userId="d8586a00-d571-4eeb-bfc3-f42bf250439e" providerId="ADAL" clId="{8577ED6C-C0DA-4D4B-9539-F2730A2AF55F}" dt="2025-08-27T18:39:48.703" v="21" actId="20577"/>
          <ac:spMkLst>
            <pc:docMk/>
            <pc:sldMk cId="733676240" sldId="2355"/>
            <ac:spMk id="3" creationId="{97389E41-D013-CDCD-5DB8-04FEB635CEE2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3D995F-DBE8-3C4B-A35A-252121C39764}" type="doc">
      <dgm:prSet loTypeId="urn:microsoft.com/office/officeart/2005/8/layout/hProcess7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FCEF624-ECEA-BA4F-8177-BEAE020E598D}">
      <dgm:prSet phldrT="[Text]"/>
      <dgm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68A87354-4E15-4A4A-A10C-C354D4FFCC50}" type="parTrans" cxnId="{AB94883D-D265-A044-AC71-1C7DE6E776E7}">
      <dgm:prSet/>
      <dgm:spPr/>
      <dgm:t>
        <a:bodyPr/>
        <a:lstStyle/>
        <a:p>
          <a:endParaRPr lang="en-US"/>
        </a:p>
      </dgm:t>
    </dgm:pt>
    <dgm:pt modelId="{28835215-52CD-1442-AAD5-98CD7DC772B0}" type="sibTrans" cxnId="{AB94883D-D265-A044-AC71-1C7DE6E776E7}">
      <dgm:prSet/>
      <dgm:spPr/>
      <dgm:t>
        <a:bodyPr/>
        <a:lstStyle/>
        <a:p>
          <a:endParaRPr lang="en-US"/>
        </a:p>
      </dgm:t>
    </dgm:pt>
    <dgm:pt modelId="{FFA21F49-57C9-4E4B-968F-1154585DA40A}">
      <dgm:prSet phldrT="[Text]"/>
      <dgm:spPr>
        <a:xfrm>
          <a:off x="29177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gm:t>
    </dgm:pt>
    <dgm:pt modelId="{D0FB94BF-C99E-8C40-A9C2-B18B4339FE1C}" type="parTrans" cxnId="{73E58AD5-965F-8F4B-8778-FDD473A96689}">
      <dgm:prSet/>
      <dgm:spPr/>
      <dgm:t>
        <a:bodyPr/>
        <a:lstStyle/>
        <a:p>
          <a:endParaRPr lang="en-US"/>
        </a:p>
      </dgm:t>
    </dgm:pt>
    <dgm:pt modelId="{E0E0F92E-B97A-C945-BE59-6ECAFCF88DE6}" type="sibTrans" cxnId="{73E58AD5-965F-8F4B-8778-FDD473A96689}">
      <dgm:prSet/>
      <dgm:spPr/>
      <dgm:t>
        <a:bodyPr/>
        <a:lstStyle/>
        <a:p>
          <a:endParaRPr lang="en-US"/>
        </a:p>
      </dgm:t>
    </dgm:pt>
    <dgm:pt modelId="{2651876E-082C-F043-B305-E19C2F6575A5}">
      <dgm:prSet phldrT="[Text]"/>
      <dgm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030B171A-1EE1-5A40-A524-A76001AF6D82}" type="parTrans" cxnId="{812FE41E-109F-C243-8E7B-359D7AA23A9A}">
      <dgm:prSet/>
      <dgm:spPr/>
      <dgm:t>
        <a:bodyPr/>
        <a:lstStyle/>
        <a:p>
          <a:endParaRPr lang="en-US"/>
        </a:p>
      </dgm:t>
    </dgm:pt>
    <dgm:pt modelId="{029BAC59-E577-B545-932D-464DA519B745}" type="sibTrans" cxnId="{812FE41E-109F-C243-8E7B-359D7AA23A9A}">
      <dgm:prSet/>
      <dgm:spPr/>
      <dgm:t>
        <a:bodyPr/>
        <a:lstStyle/>
        <a:p>
          <a:endParaRPr lang="en-US"/>
        </a:p>
      </dgm:t>
    </dgm:pt>
    <dgm:pt modelId="{4275CB51-229E-024E-86CC-290E709AC992}">
      <dgm:prSet phldrT="[Text]"/>
      <dgm:spPr>
        <a:xfrm>
          <a:off x="178037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gm:t>
    </dgm:pt>
    <dgm:pt modelId="{831D9CB6-8A9C-4344-ABC7-EE8165132F7A}" type="parTrans" cxnId="{254AB2EF-45C3-CF4D-9F30-5F435B5D2A7E}">
      <dgm:prSet/>
      <dgm:spPr/>
      <dgm:t>
        <a:bodyPr/>
        <a:lstStyle/>
        <a:p>
          <a:endParaRPr lang="en-US"/>
        </a:p>
      </dgm:t>
    </dgm:pt>
    <dgm:pt modelId="{9749FF14-2A9A-7C4A-9B9E-55FEA5834A3F}" type="sibTrans" cxnId="{254AB2EF-45C3-CF4D-9F30-5F435B5D2A7E}">
      <dgm:prSet/>
      <dgm:spPr/>
      <dgm:t>
        <a:bodyPr/>
        <a:lstStyle/>
        <a:p>
          <a:endParaRPr lang="en-US"/>
        </a:p>
      </dgm:t>
    </dgm:pt>
    <dgm:pt modelId="{82CF15C8-1F13-4248-B09D-A5D1942BB934}">
      <dgm:prSet phldrT="[Text]"/>
      <dgm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1141B81D-1891-B14F-AE91-7A9A3B2674FF}" type="parTrans" cxnId="{D638FF98-D1E9-9B4D-A4FE-E9D7C58E9928}">
      <dgm:prSet/>
      <dgm:spPr/>
      <dgm:t>
        <a:bodyPr/>
        <a:lstStyle/>
        <a:p>
          <a:endParaRPr lang="en-US"/>
        </a:p>
      </dgm:t>
    </dgm:pt>
    <dgm:pt modelId="{244DE922-8EFE-BD41-A86D-CE08C66FB383}" type="sibTrans" cxnId="{D638FF98-D1E9-9B4D-A4FE-E9D7C58E9928}">
      <dgm:prSet/>
      <dgm:spPr/>
      <dgm:t>
        <a:bodyPr/>
        <a:lstStyle/>
        <a:p>
          <a:endParaRPr lang="en-US"/>
        </a:p>
      </dgm:t>
    </dgm:pt>
    <dgm:pt modelId="{6D0FE90A-9531-9644-89C8-1701AEAFCA4A}">
      <dgm:prSet phldrT="[Text]"/>
      <dgm:spPr>
        <a:xfrm>
          <a:off x="326898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gm:t>
    </dgm:pt>
    <dgm:pt modelId="{0A2CB6C8-6378-DB4B-BB6B-B5F179E140C8}" type="parTrans" cxnId="{94E29990-DE78-4048-88EE-D72AAD76DD53}">
      <dgm:prSet/>
      <dgm:spPr/>
      <dgm:t>
        <a:bodyPr/>
        <a:lstStyle/>
        <a:p>
          <a:endParaRPr lang="en-US"/>
        </a:p>
      </dgm:t>
    </dgm:pt>
    <dgm:pt modelId="{E00768F7-E3C5-0B48-A9FA-AB6579492E4C}" type="sibTrans" cxnId="{94E29990-DE78-4048-88EE-D72AAD76DD53}">
      <dgm:prSet/>
      <dgm:spPr/>
      <dgm:t>
        <a:bodyPr/>
        <a:lstStyle/>
        <a:p>
          <a:endParaRPr lang="en-US"/>
        </a:p>
      </dgm:t>
    </dgm:pt>
    <dgm:pt modelId="{FD09AFD2-3DC0-D04C-BD73-46AAC344FAB8}">
      <dgm:prSet phldrT="[Text]"/>
      <dgm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E3A348C5-AE99-A440-BB9A-B611C8B4A3F5}" type="parTrans" cxnId="{4083EEAF-88E5-5A4D-BA51-B27A54820268}">
      <dgm:prSet/>
      <dgm:spPr/>
      <dgm:t>
        <a:bodyPr/>
        <a:lstStyle/>
        <a:p>
          <a:endParaRPr lang="en-US"/>
        </a:p>
      </dgm:t>
    </dgm:pt>
    <dgm:pt modelId="{A6502A1C-390A-2B47-8EBD-B0DCFEF1ECBF}" type="sibTrans" cxnId="{4083EEAF-88E5-5A4D-BA51-B27A54820268}">
      <dgm:prSet/>
      <dgm:spPr/>
      <dgm:t>
        <a:bodyPr/>
        <a:lstStyle/>
        <a:p>
          <a:endParaRPr lang="en-US"/>
        </a:p>
      </dgm:t>
    </dgm:pt>
    <dgm:pt modelId="{6994FBDB-C954-C042-A548-42251D69188B}">
      <dgm:prSet phldrT="[Text]"/>
      <dgm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42877146-CF37-E44D-BB3B-5391797FC3A8}" type="parTrans" cxnId="{BF63E9D8-53BF-9041-A0B0-DF305FA6846C}">
      <dgm:prSet/>
      <dgm:spPr/>
      <dgm:t>
        <a:bodyPr/>
        <a:lstStyle/>
        <a:p>
          <a:endParaRPr lang="en-US"/>
        </a:p>
      </dgm:t>
    </dgm:pt>
    <dgm:pt modelId="{7816673D-AC3D-5644-ADBF-D80B2FE9D5F6}" type="sibTrans" cxnId="{BF63E9D8-53BF-9041-A0B0-DF305FA6846C}">
      <dgm:prSet/>
      <dgm:spPr/>
      <dgm:t>
        <a:bodyPr/>
        <a:lstStyle/>
        <a:p>
          <a:endParaRPr lang="en-US"/>
        </a:p>
      </dgm:t>
    </dgm:pt>
    <dgm:pt modelId="{BE212C3B-20EC-9442-80C0-4233E624D91F}">
      <dgm:prSet phldrT="[Text]"/>
      <dgm:spPr>
        <a:xfrm>
          <a:off x="475758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gm:t>
    </dgm:pt>
    <dgm:pt modelId="{FE10F86D-697C-B84E-B869-DEDB8FBE8C02}" type="parTrans" cxnId="{8BF306A7-EE24-A240-9BC2-736BF4E9CEEE}">
      <dgm:prSet/>
      <dgm:spPr/>
      <dgm:t>
        <a:bodyPr/>
        <a:lstStyle/>
        <a:p>
          <a:endParaRPr lang="en-US"/>
        </a:p>
      </dgm:t>
    </dgm:pt>
    <dgm:pt modelId="{F0A08EA7-BE68-8746-9C00-18B158754C6D}" type="sibTrans" cxnId="{8BF306A7-EE24-A240-9BC2-736BF4E9CEEE}">
      <dgm:prSet/>
      <dgm:spPr/>
      <dgm:t>
        <a:bodyPr/>
        <a:lstStyle/>
        <a:p>
          <a:endParaRPr lang="en-US"/>
        </a:p>
      </dgm:t>
    </dgm:pt>
    <dgm:pt modelId="{5FF0458D-A7DE-A14C-8012-919D8492B6FA}">
      <dgm:prSet phldrT="[Text]"/>
      <dgm:spPr>
        <a:xfrm>
          <a:off x="624619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gm:t>
    </dgm:pt>
    <dgm:pt modelId="{633DE8A8-A083-5248-8FF0-538020995AB6}" type="parTrans" cxnId="{5B88FC54-1398-DD4F-B671-7775EC46FB03}">
      <dgm:prSet/>
      <dgm:spPr/>
      <dgm:t>
        <a:bodyPr/>
        <a:lstStyle/>
        <a:p>
          <a:endParaRPr lang="en-US"/>
        </a:p>
      </dgm:t>
    </dgm:pt>
    <dgm:pt modelId="{DFD9D5EE-F93D-9940-B451-05EA72EAB14A}" type="sibTrans" cxnId="{5B88FC54-1398-DD4F-B671-7775EC46FB03}">
      <dgm:prSet/>
      <dgm:spPr/>
      <dgm:t>
        <a:bodyPr/>
        <a:lstStyle/>
        <a:p>
          <a:endParaRPr lang="en-US"/>
        </a:p>
      </dgm:t>
    </dgm:pt>
    <dgm:pt modelId="{04D8227A-59B3-AA46-946F-27BF0CF90D1B}" type="pres">
      <dgm:prSet presAssocID="{D33D995F-DBE8-3C4B-A35A-252121C39764}" presName="Name0" presStyleCnt="0">
        <dgm:presLayoutVars>
          <dgm:dir/>
          <dgm:animLvl val="lvl"/>
          <dgm:resizeHandles val="exact"/>
        </dgm:presLayoutVars>
      </dgm:prSet>
      <dgm:spPr/>
    </dgm:pt>
    <dgm:pt modelId="{D0117222-BF8F-DF49-87E8-4DE8ADFF9D15}" type="pres">
      <dgm:prSet presAssocID="{1FCEF624-ECEA-BA4F-8177-BEAE020E598D}" presName="compositeNode" presStyleCnt="0">
        <dgm:presLayoutVars>
          <dgm:bulletEnabled val="1"/>
        </dgm:presLayoutVars>
      </dgm:prSet>
      <dgm:spPr/>
    </dgm:pt>
    <dgm:pt modelId="{FB3BF803-45EF-AA42-BDD2-E75CD6532912}" type="pres">
      <dgm:prSet presAssocID="{1FCEF624-ECEA-BA4F-8177-BEAE020E598D}" presName="bgRect" presStyleLbl="node1" presStyleIdx="0" presStyleCnt="5"/>
      <dgm:spPr/>
    </dgm:pt>
    <dgm:pt modelId="{FBE84A21-20EA-014D-A097-E1B58FE98081}" type="pres">
      <dgm:prSet presAssocID="{1FCEF624-ECEA-BA4F-8177-BEAE020E598D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971673C2-F47C-2B46-A180-42AE3DADCE7D}" type="pres">
      <dgm:prSet presAssocID="{1FCEF624-ECEA-BA4F-8177-BEAE020E598D}" presName="childNode" presStyleLbl="node1" presStyleIdx="0" presStyleCnt="5">
        <dgm:presLayoutVars>
          <dgm:bulletEnabled val="1"/>
        </dgm:presLayoutVars>
      </dgm:prSet>
      <dgm:spPr/>
    </dgm:pt>
    <dgm:pt modelId="{F5FA7BB7-15ED-2948-93DA-F1871C9189E3}" type="pres">
      <dgm:prSet presAssocID="{28835215-52CD-1442-AAD5-98CD7DC772B0}" presName="hSp" presStyleCnt="0"/>
      <dgm:spPr/>
    </dgm:pt>
    <dgm:pt modelId="{5934D96E-2C5B-AC47-A8EE-EF7774DDF158}" type="pres">
      <dgm:prSet presAssocID="{28835215-52CD-1442-AAD5-98CD7DC772B0}" presName="vProcSp" presStyleCnt="0"/>
      <dgm:spPr/>
    </dgm:pt>
    <dgm:pt modelId="{3E4C296C-74C3-F04D-BE1D-37A5662C8169}" type="pres">
      <dgm:prSet presAssocID="{28835215-52CD-1442-AAD5-98CD7DC772B0}" presName="vSp1" presStyleCnt="0"/>
      <dgm:spPr/>
    </dgm:pt>
    <dgm:pt modelId="{926E4446-4CD7-D94B-8D3A-223F9E75C6A3}" type="pres">
      <dgm:prSet presAssocID="{28835215-52CD-1442-AAD5-98CD7DC772B0}" presName="simulatedConn" presStyleLbl="solidFgAcc1" presStyleIdx="0" presStyleCnt="4"/>
      <dgm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3136572-866A-DD41-9E5A-92C6C585C9F5}" type="pres">
      <dgm:prSet presAssocID="{28835215-52CD-1442-AAD5-98CD7DC772B0}" presName="vSp2" presStyleCnt="0"/>
      <dgm:spPr/>
    </dgm:pt>
    <dgm:pt modelId="{2989CCDB-4248-0549-A8C8-A2AEC7C7052A}" type="pres">
      <dgm:prSet presAssocID="{28835215-52CD-1442-AAD5-98CD7DC772B0}" presName="sibTrans" presStyleCnt="0"/>
      <dgm:spPr/>
    </dgm:pt>
    <dgm:pt modelId="{7C47D2C3-BB2E-404E-8417-02BBE5F1B2C0}" type="pres">
      <dgm:prSet presAssocID="{2651876E-082C-F043-B305-E19C2F6575A5}" presName="compositeNode" presStyleCnt="0">
        <dgm:presLayoutVars>
          <dgm:bulletEnabled val="1"/>
        </dgm:presLayoutVars>
      </dgm:prSet>
      <dgm:spPr/>
    </dgm:pt>
    <dgm:pt modelId="{4E92D05A-7E69-B94B-938F-8CB8794072A0}" type="pres">
      <dgm:prSet presAssocID="{2651876E-082C-F043-B305-E19C2F6575A5}" presName="bgRect" presStyleLbl="node1" presStyleIdx="1" presStyleCnt="5"/>
      <dgm:spPr/>
    </dgm:pt>
    <dgm:pt modelId="{F0878577-1D48-5242-AB01-AFA1E654B5C2}" type="pres">
      <dgm:prSet presAssocID="{2651876E-082C-F043-B305-E19C2F6575A5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E2514576-F97D-7E46-B8AC-CB40BA3575E4}" type="pres">
      <dgm:prSet presAssocID="{2651876E-082C-F043-B305-E19C2F6575A5}" presName="childNode" presStyleLbl="node1" presStyleIdx="1" presStyleCnt="5">
        <dgm:presLayoutVars>
          <dgm:bulletEnabled val="1"/>
        </dgm:presLayoutVars>
      </dgm:prSet>
      <dgm:spPr/>
    </dgm:pt>
    <dgm:pt modelId="{602293B6-A008-C14F-B185-47DC394E7541}" type="pres">
      <dgm:prSet presAssocID="{029BAC59-E577-B545-932D-464DA519B745}" presName="hSp" presStyleCnt="0"/>
      <dgm:spPr/>
    </dgm:pt>
    <dgm:pt modelId="{E1B70292-BE04-734D-BF9D-9F2444F092EE}" type="pres">
      <dgm:prSet presAssocID="{029BAC59-E577-B545-932D-464DA519B745}" presName="vProcSp" presStyleCnt="0"/>
      <dgm:spPr/>
    </dgm:pt>
    <dgm:pt modelId="{2BFE6363-AD80-CC4C-B4FC-63E4ED3F4F6D}" type="pres">
      <dgm:prSet presAssocID="{029BAC59-E577-B545-932D-464DA519B745}" presName="vSp1" presStyleCnt="0"/>
      <dgm:spPr/>
    </dgm:pt>
    <dgm:pt modelId="{F8F04E18-85D5-ED4B-85C6-2149A776013F}" type="pres">
      <dgm:prSet presAssocID="{029BAC59-E577-B545-932D-464DA519B745}" presName="simulatedConn" presStyleLbl="solidFgAcc1" presStyleIdx="1" presStyleCnt="4"/>
      <dgm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7ED9F8A-BD4D-864F-AFBB-BF1588C6EC05}" type="pres">
      <dgm:prSet presAssocID="{029BAC59-E577-B545-932D-464DA519B745}" presName="vSp2" presStyleCnt="0"/>
      <dgm:spPr/>
    </dgm:pt>
    <dgm:pt modelId="{52CB4DE4-54A3-4542-8A0C-8833BBFBC207}" type="pres">
      <dgm:prSet presAssocID="{029BAC59-E577-B545-932D-464DA519B745}" presName="sibTrans" presStyleCnt="0"/>
      <dgm:spPr/>
    </dgm:pt>
    <dgm:pt modelId="{E4DAE931-C8B6-B745-ACD5-984A2B3DDAC4}" type="pres">
      <dgm:prSet presAssocID="{82CF15C8-1F13-4248-B09D-A5D1942BB934}" presName="compositeNode" presStyleCnt="0">
        <dgm:presLayoutVars>
          <dgm:bulletEnabled val="1"/>
        </dgm:presLayoutVars>
      </dgm:prSet>
      <dgm:spPr/>
    </dgm:pt>
    <dgm:pt modelId="{C6321622-D5D4-704D-9D2D-3AC563738361}" type="pres">
      <dgm:prSet presAssocID="{82CF15C8-1F13-4248-B09D-A5D1942BB934}" presName="bgRect" presStyleLbl="node1" presStyleIdx="2" presStyleCnt="5"/>
      <dgm:spPr/>
    </dgm:pt>
    <dgm:pt modelId="{660CC7A8-21A8-DF42-B8A5-79C1B4098D37}" type="pres">
      <dgm:prSet presAssocID="{82CF15C8-1F13-4248-B09D-A5D1942BB934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C61469CC-CAB0-ED4F-B401-77F6D7D542D3}" type="pres">
      <dgm:prSet presAssocID="{82CF15C8-1F13-4248-B09D-A5D1942BB934}" presName="childNode" presStyleLbl="node1" presStyleIdx="2" presStyleCnt="5">
        <dgm:presLayoutVars>
          <dgm:bulletEnabled val="1"/>
        </dgm:presLayoutVars>
      </dgm:prSet>
      <dgm:spPr/>
    </dgm:pt>
    <dgm:pt modelId="{B4C479AE-7D42-504E-8ADC-C20A4A0E1C5F}" type="pres">
      <dgm:prSet presAssocID="{244DE922-8EFE-BD41-A86D-CE08C66FB383}" presName="hSp" presStyleCnt="0"/>
      <dgm:spPr/>
    </dgm:pt>
    <dgm:pt modelId="{F082A3E8-C62D-2247-AC6E-2FFE51B26AFC}" type="pres">
      <dgm:prSet presAssocID="{244DE922-8EFE-BD41-A86D-CE08C66FB383}" presName="vProcSp" presStyleCnt="0"/>
      <dgm:spPr/>
    </dgm:pt>
    <dgm:pt modelId="{803FE186-5595-744B-9F73-014473032E6C}" type="pres">
      <dgm:prSet presAssocID="{244DE922-8EFE-BD41-A86D-CE08C66FB383}" presName="vSp1" presStyleCnt="0"/>
      <dgm:spPr/>
    </dgm:pt>
    <dgm:pt modelId="{2FB0FBF8-92A5-ED4B-AE33-17FB27DF68E8}" type="pres">
      <dgm:prSet presAssocID="{244DE922-8EFE-BD41-A86D-CE08C66FB383}" presName="simulatedConn" presStyleLbl="solidFgAcc1" presStyleIdx="2" presStyleCnt="4"/>
      <dgm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8A7A786-70A3-1746-985E-E3786AA3804B}" type="pres">
      <dgm:prSet presAssocID="{244DE922-8EFE-BD41-A86D-CE08C66FB383}" presName="vSp2" presStyleCnt="0"/>
      <dgm:spPr/>
    </dgm:pt>
    <dgm:pt modelId="{3A6E6A5C-3770-5C4E-B31C-DE3D2A394950}" type="pres">
      <dgm:prSet presAssocID="{244DE922-8EFE-BD41-A86D-CE08C66FB383}" presName="sibTrans" presStyleCnt="0"/>
      <dgm:spPr/>
    </dgm:pt>
    <dgm:pt modelId="{D42A2B4C-539D-8047-AA5E-CBBFCF10E7AC}" type="pres">
      <dgm:prSet presAssocID="{FD09AFD2-3DC0-D04C-BD73-46AAC344FAB8}" presName="compositeNode" presStyleCnt="0">
        <dgm:presLayoutVars>
          <dgm:bulletEnabled val="1"/>
        </dgm:presLayoutVars>
      </dgm:prSet>
      <dgm:spPr/>
    </dgm:pt>
    <dgm:pt modelId="{83AC6EE8-2A6A-C44F-A36F-2D642544406E}" type="pres">
      <dgm:prSet presAssocID="{FD09AFD2-3DC0-D04C-BD73-46AAC344FAB8}" presName="bgRect" presStyleLbl="node1" presStyleIdx="3" presStyleCnt="5"/>
      <dgm:spPr/>
    </dgm:pt>
    <dgm:pt modelId="{D602AE19-97A5-B845-80B9-3F4C0D39087B}" type="pres">
      <dgm:prSet presAssocID="{FD09AFD2-3DC0-D04C-BD73-46AAC344FAB8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D0F39E11-AB5B-1549-BA3D-ED6BD5BF53EE}" type="pres">
      <dgm:prSet presAssocID="{FD09AFD2-3DC0-D04C-BD73-46AAC344FAB8}" presName="childNode" presStyleLbl="node1" presStyleIdx="3" presStyleCnt="5">
        <dgm:presLayoutVars>
          <dgm:bulletEnabled val="1"/>
        </dgm:presLayoutVars>
      </dgm:prSet>
      <dgm:spPr/>
    </dgm:pt>
    <dgm:pt modelId="{FC2B5D3C-9AC2-2644-BF4B-A3F09DEEEA5E}" type="pres">
      <dgm:prSet presAssocID="{A6502A1C-390A-2B47-8EBD-B0DCFEF1ECBF}" presName="hSp" presStyleCnt="0"/>
      <dgm:spPr/>
    </dgm:pt>
    <dgm:pt modelId="{CA351197-84C1-FB4E-9F7C-2C8B2945AA78}" type="pres">
      <dgm:prSet presAssocID="{A6502A1C-390A-2B47-8EBD-B0DCFEF1ECBF}" presName="vProcSp" presStyleCnt="0"/>
      <dgm:spPr/>
    </dgm:pt>
    <dgm:pt modelId="{6796B8B3-6EA1-C94E-99AB-58E0EB8D5F97}" type="pres">
      <dgm:prSet presAssocID="{A6502A1C-390A-2B47-8EBD-B0DCFEF1ECBF}" presName="vSp1" presStyleCnt="0"/>
      <dgm:spPr/>
    </dgm:pt>
    <dgm:pt modelId="{B2E45524-4475-B74F-801B-B278A247738B}" type="pres">
      <dgm:prSet presAssocID="{A6502A1C-390A-2B47-8EBD-B0DCFEF1ECBF}" presName="simulatedConn" presStyleLbl="solidFgAcc1" presStyleIdx="3" presStyleCnt="4"/>
      <dgm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8AAC71D-041E-0247-A84C-CEDEC07416A6}" type="pres">
      <dgm:prSet presAssocID="{A6502A1C-390A-2B47-8EBD-B0DCFEF1ECBF}" presName="vSp2" presStyleCnt="0"/>
      <dgm:spPr/>
    </dgm:pt>
    <dgm:pt modelId="{8518D427-F4E3-784D-9493-7C4B6F085F49}" type="pres">
      <dgm:prSet presAssocID="{A6502A1C-390A-2B47-8EBD-B0DCFEF1ECBF}" presName="sibTrans" presStyleCnt="0"/>
      <dgm:spPr/>
    </dgm:pt>
    <dgm:pt modelId="{A517B307-8D02-0948-84F5-581A7EE22862}" type="pres">
      <dgm:prSet presAssocID="{6994FBDB-C954-C042-A548-42251D69188B}" presName="compositeNode" presStyleCnt="0">
        <dgm:presLayoutVars>
          <dgm:bulletEnabled val="1"/>
        </dgm:presLayoutVars>
      </dgm:prSet>
      <dgm:spPr/>
    </dgm:pt>
    <dgm:pt modelId="{EC5ED897-6DF7-4D46-A862-C4F539649D5E}" type="pres">
      <dgm:prSet presAssocID="{6994FBDB-C954-C042-A548-42251D69188B}" presName="bgRect" presStyleLbl="node1" presStyleIdx="4" presStyleCnt="5"/>
      <dgm:spPr/>
    </dgm:pt>
    <dgm:pt modelId="{5DCDA0CA-B8D9-C343-8288-40B5DB67A9AC}" type="pres">
      <dgm:prSet presAssocID="{6994FBDB-C954-C042-A548-42251D69188B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90A3C866-AB9C-F64F-8587-DBAFAD305CB9}" type="pres">
      <dgm:prSet presAssocID="{6994FBDB-C954-C042-A548-42251D69188B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BD8C20F-C1AF-5742-9FA8-8D573FA37E14}" type="presOf" srcId="{6D0FE90A-9531-9644-89C8-1701AEAFCA4A}" destId="{C61469CC-CAB0-ED4F-B401-77F6D7D542D3}" srcOrd="0" destOrd="0" presId="urn:microsoft.com/office/officeart/2005/8/layout/hProcess7"/>
    <dgm:cxn modelId="{3B3A9218-B2A8-4C4B-B8ED-906A131DA133}" type="presOf" srcId="{82CF15C8-1F13-4248-B09D-A5D1942BB934}" destId="{C6321622-D5D4-704D-9D2D-3AC563738361}" srcOrd="0" destOrd="0" presId="urn:microsoft.com/office/officeart/2005/8/layout/hProcess7"/>
    <dgm:cxn modelId="{752E6D1A-BA5F-5446-9C3F-96CE417856EC}" type="presOf" srcId="{5FF0458D-A7DE-A14C-8012-919D8492B6FA}" destId="{90A3C866-AB9C-F64F-8587-DBAFAD305CB9}" srcOrd="0" destOrd="0" presId="urn:microsoft.com/office/officeart/2005/8/layout/hProcess7"/>
    <dgm:cxn modelId="{812FE41E-109F-C243-8E7B-359D7AA23A9A}" srcId="{D33D995F-DBE8-3C4B-A35A-252121C39764}" destId="{2651876E-082C-F043-B305-E19C2F6575A5}" srcOrd="1" destOrd="0" parTransId="{030B171A-1EE1-5A40-A524-A76001AF6D82}" sibTransId="{029BAC59-E577-B545-932D-464DA519B745}"/>
    <dgm:cxn modelId="{C78C211F-75B4-BF43-BE5B-3C0994DDF500}" type="presOf" srcId="{6994FBDB-C954-C042-A548-42251D69188B}" destId="{5DCDA0CA-B8D9-C343-8288-40B5DB67A9AC}" srcOrd="1" destOrd="0" presId="urn:microsoft.com/office/officeart/2005/8/layout/hProcess7"/>
    <dgm:cxn modelId="{E895DE3A-6E00-6741-A7FD-1CDAF7D09A80}" type="presOf" srcId="{2651876E-082C-F043-B305-E19C2F6575A5}" destId="{F0878577-1D48-5242-AB01-AFA1E654B5C2}" srcOrd="1" destOrd="0" presId="urn:microsoft.com/office/officeart/2005/8/layout/hProcess7"/>
    <dgm:cxn modelId="{AB94883D-D265-A044-AC71-1C7DE6E776E7}" srcId="{D33D995F-DBE8-3C4B-A35A-252121C39764}" destId="{1FCEF624-ECEA-BA4F-8177-BEAE020E598D}" srcOrd="0" destOrd="0" parTransId="{68A87354-4E15-4A4A-A10C-C354D4FFCC50}" sibTransId="{28835215-52CD-1442-AAD5-98CD7DC772B0}"/>
    <dgm:cxn modelId="{5EF5CE41-F2DB-664F-B7AC-91A74015A950}" type="presOf" srcId="{FFA21F49-57C9-4E4B-968F-1154585DA40A}" destId="{971673C2-F47C-2B46-A180-42AE3DADCE7D}" srcOrd="0" destOrd="0" presId="urn:microsoft.com/office/officeart/2005/8/layout/hProcess7"/>
    <dgm:cxn modelId="{DB721151-6AEE-5645-92C2-E35220D96B69}" type="presOf" srcId="{BE212C3B-20EC-9442-80C0-4233E624D91F}" destId="{D0F39E11-AB5B-1549-BA3D-ED6BD5BF53EE}" srcOrd="0" destOrd="0" presId="urn:microsoft.com/office/officeart/2005/8/layout/hProcess7"/>
    <dgm:cxn modelId="{5B88FC54-1398-DD4F-B671-7775EC46FB03}" srcId="{6994FBDB-C954-C042-A548-42251D69188B}" destId="{5FF0458D-A7DE-A14C-8012-919D8492B6FA}" srcOrd="0" destOrd="0" parTransId="{633DE8A8-A083-5248-8FF0-538020995AB6}" sibTransId="{DFD9D5EE-F93D-9940-B451-05EA72EAB14A}"/>
    <dgm:cxn modelId="{4EA8B45D-9931-4242-92BD-9F4BFFECCA71}" type="presOf" srcId="{2651876E-082C-F043-B305-E19C2F6575A5}" destId="{4E92D05A-7E69-B94B-938F-8CB8794072A0}" srcOrd="0" destOrd="0" presId="urn:microsoft.com/office/officeart/2005/8/layout/hProcess7"/>
    <dgm:cxn modelId="{BE718D68-1234-714A-AA26-87F0C0A1A1B7}" type="presOf" srcId="{6994FBDB-C954-C042-A548-42251D69188B}" destId="{EC5ED897-6DF7-4D46-A862-C4F539649D5E}" srcOrd="0" destOrd="0" presId="urn:microsoft.com/office/officeart/2005/8/layout/hProcess7"/>
    <dgm:cxn modelId="{26E2806E-25E4-7F4F-A006-FFE8FA54C473}" type="presOf" srcId="{82CF15C8-1F13-4248-B09D-A5D1942BB934}" destId="{660CC7A8-21A8-DF42-B8A5-79C1B4098D37}" srcOrd="1" destOrd="0" presId="urn:microsoft.com/office/officeart/2005/8/layout/hProcess7"/>
    <dgm:cxn modelId="{94E29990-DE78-4048-88EE-D72AAD76DD53}" srcId="{82CF15C8-1F13-4248-B09D-A5D1942BB934}" destId="{6D0FE90A-9531-9644-89C8-1701AEAFCA4A}" srcOrd="0" destOrd="0" parTransId="{0A2CB6C8-6378-DB4B-BB6B-B5F179E140C8}" sibTransId="{E00768F7-E3C5-0B48-A9FA-AB6579492E4C}"/>
    <dgm:cxn modelId="{D5308D93-3774-4F4A-8CD4-15203618CF74}" type="presOf" srcId="{FD09AFD2-3DC0-D04C-BD73-46AAC344FAB8}" destId="{83AC6EE8-2A6A-C44F-A36F-2D642544406E}" srcOrd="0" destOrd="0" presId="urn:microsoft.com/office/officeart/2005/8/layout/hProcess7"/>
    <dgm:cxn modelId="{D9434694-DE58-4F46-8451-56230A86CAFF}" type="presOf" srcId="{1FCEF624-ECEA-BA4F-8177-BEAE020E598D}" destId="{FBE84A21-20EA-014D-A097-E1B58FE98081}" srcOrd="1" destOrd="0" presId="urn:microsoft.com/office/officeart/2005/8/layout/hProcess7"/>
    <dgm:cxn modelId="{D638FF98-D1E9-9B4D-A4FE-E9D7C58E9928}" srcId="{D33D995F-DBE8-3C4B-A35A-252121C39764}" destId="{82CF15C8-1F13-4248-B09D-A5D1942BB934}" srcOrd="2" destOrd="0" parTransId="{1141B81D-1891-B14F-AE91-7A9A3B2674FF}" sibTransId="{244DE922-8EFE-BD41-A86D-CE08C66FB383}"/>
    <dgm:cxn modelId="{8BF306A7-EE24-A240-9BC2-736BF4E9CEEE}" srcId="{FD09AFD2-3DC0-D04C-BD73-46AAC344FAB8}" destId="{BE212C3B-20EC-9442-80C0-4233E624D91F}" srcOrd="0" destOrd="0" parTransId="{FE10F86D-697C-B84E-B869-DEDB8FBE8C02}" sibTransId="{F0A08EA7-BE68-8746-9C00-18B158754C6D}"/>
    <dgm:cxn modelId="{4083EEAF-88E5-5A4D-BA51-B27A54820268}" srcId="{D33D995F-DBE8-3C4B-A35A-252121C39764}" destId="{FD09AFD2-3DC0-D04C-BD73-46AAC344FAB8}" srcOrd="3" destOrd="0" parTransId="{E3A348C5-AE99-A440-BB9A-B611C8B4A3F5}" sibTransId="{A6502A1C-390A-2B47-8EBD-B0DCFEF1ECBF}"/>
    <dgm:cxn modelId="{E12414C1-FDC5-234D-B422-BAD730EBD31A}" type="presOf" srcId="{D33D995F-DBE8-3C4B-A35A-252121C39764}" destId="{04D8227A-59B3-AA46-946F-27BF0CF90D1B}" srcOrd="0" destOrd="0" presId="urn:microsoft.com/office/officeart/2005/8/layout/hProcess7"/>
    <dgm:cxn modelId="{B4DE64C9-F958-884D-BD98-A5A302F33EB0}" type="presOf" srcId="{1FCEF624-ECEA-BA4F-8177-BEAE020E598D}" destId="{FB3BF803-45EF-AA42-BDD2-E75CD6532912}" srcOrd="0" destOrd="0" presId="urn:microsoft.com/office/officeart/2005/8/layout/hProcess7"/>
    <dgm:cxn modelId="{73E58AD5-965F-8F4B-8778-FDD473A96689}" srcId="{1FCEF624-ECEA-BA4F-8177-BEAE020E598D}" destId="{FFA21F49-57C9-4E4B-968F-1154585DA40A}" srcOrd="0" destOrd="0" parTransId="{D0FB94BF-C99E-8C40-A9C2-B18B4339FE1C}" sibTransId="{E0E0F92E-B97A-C945-BE59-6ECAFCF88DE6}"/>
    <dgm:cxn modelId="{BF63E9D8-53BF-9041-A0B0-DF305FA6846C}" srcId="{D33D995F-DBE8-3C4B-A35A-252121C39764}" destId="{6994FBDB-C954-C042-A548-42251D69188B}" srcOrd="4" destOrd="0" parTransId="{42877146-CF37-E44D-BB3B-5391797FC3A8}" sibTransId="{7816673D-AC3D-5644-ADBF-D80B2FE9D5F6}"/>
    <dgm:cxn modelId="{BBE04BE8-25CD-6B40-8B23-3802764AD2B1}" type="presOf" srcId="{4275CB51-229E-024E-86CC-290E709AC992}" destId="{E2514576-F97D-7E46-B8AC-CB40BA3575E4}" srcOrd="0" destOrd="0" presId="urn:microsoft.com/office/officeart/2005/8/layout/hProcess7"/>
    <dgm:cxn modelId="{254AB2EF-45C3-CF4D-9F30-5F435B5D2A7E}" srcId="{2651876E-082C-F043-B305-E19C2F6575A5}" destId="{4275CB51-229E-024E-86CC-290E709AC992}" srcOrd="0" destOrd="0" parTransId="{831D9CB6-8A9C-4344-ABC7-EE8165132F7A}" sibTransId="{9749FF14-2A9A-7C4A-9B9E-55FEA5834A3F}"/>
    <dgm:cxn modelId="{C985ABF0-2F33-0243-AA39-BDDE7BFEFA91}" type="presOf" srcId="{FD09AFD2-3DC0-D04C-BD73-46AAC344FAB8}" destId="{D602AE19-97A5-B845-80B9-3F4C0D39087B}" srcOrd="1" destOrd="0" presId="urn:microsoft.com/office/officeart/2005/8/layout/hProcess7"/>
    <dgm:cxn modelId="{F06AD304-B426-DA4A-BAAA-7605A193A4C7}" type="presParOf" srcId="{04D8227A-59B3-AA46-946F-27BF0CF90D1B}" destId="{D0117222-BF8F-DF49-87E8-4DE8ADFF9D15}" srcOrd="0" destOrd="0" presId="urn:microsoft.com/office/officeart/2005/8/layout/hProcess7"/>
    <dgm:cxn modelId="{D4A5B4BB-E2D5-E043-BBFF-4350CC853E2F}" type="presParOf" srcId="{D0117222-BF8F-DF49-87E8-4DE8ADFF9D15}" destId="{FB3BF803-45EF-AA42-BDD2-E75CD6532912}" srcOrd="0" destOrd="0" presId="urn:microsoft.com/office/officeart/2005/8/layout/hProcess7"/>
    <dgm:cxn modelId="{3390E578-E297-0442-873E-7AB522243D52}" type="presParOf" srcId="{D0117222-BF8F-DF49-87E8-4DE8ADFF9D15}" destId="{FBE84A21-20EA-014D-A097-E1B58FE98081}" srcOrd="1" destOrd="0" presId="urn:microsoft.com/office/officeart/2005/8/layout/hProcess7"/>
    <dgm:cxn modelId="{93DD4602-6490-5F4C-980D-E9A81BDF9251}" type="presParOf" srcId="{D0117222-BF8F-DF49-87E8-4DE8ADFF9D15}" destId="{971673C2-F47C-2B46-A180-42AE3DADCE7D}" srcOrd="2" destOrd="0" presId="urn:microsoft.com/office/officeart/2005/8/layout/hProcess7"/>
    <dgm:cxn modelId="{5B8451D2-D650-624F-87DB-0EA63253913A}" type="presParOf" srcId="{04D8227A-59B3-AA46-946F-27BF0CF90D1B}" destId="{F5FA7BB7-15ED-2948-93DA-F1871C9189E3}" srcOrd="1" destOrd="0" presId="urn:microsoft.com/office/officeart/2005/8/layout/hProcess7"/>
    <dgm:cxn modelId="{A9A73198-3BDD-844B-852D-B3D1A8A8BA81}" type="presParOf" srcId="{04D8227A-59B3-AA46-946F-27BF0CF90D1B}" destId="{5934D96E-2C5B-AC47-A8EE-EF7774DDF158}" srcOrd="2" destOrd="0" presId="urn:microsoft.com/office/officeart/2005/8/layout/hProcess7"/>
    <dgm:cxn modelId="{A1A4A715-A199-5945-BE6F-4A4F8165EBE1}" type="presParOf" srcId="{5934D96E-2C5B-AC47-A8EE-EF7774DDF158}" destId="{3E4C296C-74C3-F04D-BE1D-37A5662C8169}" srcOrd="0" destOrd="0" presId="urn:microsoft.com/office/officeart/2005/8/layout/hProcess7"/>
    <dgm:cxn modelId="{BD14239E-45D4-3644-9ED7-F69EF967B0CF}" type="presParOf" srcId="{5934D96E-2C5B-AC47-A8EE-EF7774DDF158}" destId="{926E4446-4CD7-D94B-8D3A-223F9E75C6A3}" srcOrd="1" destOrd="0" presId="urn:microsoft.com/office/officeart/2005/8/layout/hProcess7"/>
    <dgm:cxn modelId="{EDB7FA29-D4C4-5D41-9272-FFAC638FAFD0}" type="presParOf" srcId="{5934D96E-2C5B-AC47-A8EE-EF7774DDF158}" destId="{33136572-866A-DD41-9E5A-92C6C585C9F5}" srcOrd="2" destOrd="0" presId="urn:microsoft.com/office/officeart/2005/8/layout/hProcess7"/>
    <dgm:cxn modelId="{88C79231-2DD5-EF44-BF97-C15DF35B30D1}" type="presParOf" srcId="{04D8227A-59B3-AA46-946F-27BF0CF90D1B}" destId="{2989CCDB-4248-0549-A8C8-A2AEC7C7052A}" srcOrd="3" destOrd="0" presId="urn:microsoft.com/office/officeart/2005/8/layout/hProcess7"/>
    <dgm:cxn modelId="{0BE4F055-2D10-7142-A97F-47E5CB81185C}" type="presParOf" srcId="{04D8227A-59B3-AA46-946F-27BF0CF90D1B}" destId="{7C47D2C3-BB2E-404E-8417-02BBE5F1B2C0}" srcOrd="4" destOrd="0" presId="urn:microsoft.com/office/officeart/2005/8/layout/hProcess7"/>
    <dgm:cxn modelId="{034EAD75-753A-4F47-AE30-809E11CF0E6D}" type="presParOf" srcId="{7C47D2C3-BB2E-404E-8417-02BBE5F1B2C0}" destId="{4E92D05A-7E69-B94B-938F-8CB8794072A0}" srcOrd="0" destOrd="0" presId="urn:microsoft.com/office/officeart/2005/8/layout/hProcess7"/>
    <dgm:cxn modelId="{63DA8C9C-244A-0F4E-9940-80E980478BCB}" type="presParOf" srcId="{7C47D2C3-BB2E-404E-8417-02BBE5F1B2C0}" destId="{F0878577-1D48-5242-AB01-AFA1E654B5C2}" srcOrd="1" destOrd="0" presId="urn:microsoft.com/office/officeart/2005/8/layout/hProcess7"/>
    <dgm:cxn modelId="{B8E699BA-EA48-8440-9833-4BB8BBA44124}" type="presParOf" srcId="{7C47D2C3-BB2E-404E-8417-02BBE5F1B2C0}" destId="{E2514576-F97D-7E46-B8AC-CB40BA3575E4}" srcOrd="2" destOrd="0" presId="urn:microsoft.com/office/officeart/2005/8/layout/hProcess7"/>
    <dgm:cxn modelId="{4B2DEEB1-D204-F24A-B99A-0A4B63E19527}" type="presParOf" srcId="{04D8227A-59B3-AA46-946F-27BF0CF90D1B}" destId="{602293B6-A008-C14F-B185-47DC394E7541}" srcOrd="5" destOrd="0" presId="urn:microsoft.com/office/officeart/2005/8/layout/hProcess7"/>
    <dgm:cxn modelId="{A0D0D923-463E-0F4A-B82C-70EF869CE2A4}" type="presParOf" srcId="{04D8227A-59B3-AA46-946F-27BF0CF90D1B}" destId="{E1B70292-BE04-734D-BF9D-9F2444F092EE}" srcOrd="6" destOrd="0" presId="urn:microsoft.com/office/officeart/2005/8/layout/hProcess7"/>
    <dgm:cxn modelId="{BDAE1FAC-3C1A-0A42-BC4E-B22D3C52F999}" type="presParOf" srcId="{E1B70292-BE04-734D-BF9D-9F2444F092EE}" destId="{2BFE6363-AD80-CC4C-B4FC-63E4ED3F4F6D}" srcOrd="0" destOrd="0" presId="urn:microsoft.com/office/officeart/2005/8/layout/hProcess7"/>
    <dgm:cxn modelId="{6DCA59EA-CD50-8A46-8568-DB29E8F0468C}" type="presParOf" srcId="{E1B70292-BE04-734D-BF9D-9F2444F092EE}" destId="{F8F04E18-85D5-ED4B-85C6-2149A776013F}" srcOrd="1" destOrd="0" presId="urn:microsoft.com/office/officeart/2005/8/layout/hProcess7"/>
    <dgm:cxn modelId="{9F7DF13F-7DFF-4245-BA7B-794F0BE05D62}" type="presParOf" srcId="{E1B70292-BE04-734D-BF9D-9F2444F092EE}" destId="{37ED9F8A-BD4D-864F-AFBB-BF1588C6EC05}" srcOrd="2" destOrd="0" presId="urn:microsoft.com/office/officeart/2005/8/layout/hProcess7"/>
    <dgm:cxn modelId="{3B499C84-0449-2544-91A7-1EFC3E603698}" type="presParOf" srcId="{04D8227A-59B3-AA46-946F-27BF0CF90D1B}" destId="{52CB4DE4-54A3-4542-8A0C-8833BBFBC207}" srcOrd="7" destOrd="0" presId="urn:microsoft.com/office/officeart/2005/8/layout/hProcess7"/>
    <dgm:cxn modelId="{2FA46135-0314-EA48-8051-C0F800E5AAC0}" type="presParOf" srcId="{04D8227A-59B3-AA46-946F-27BF0CF90D1B}" destId="{E4DAE931-C8B6-B745-ACD5-984A2B3DDAC4}" srcOrd="8" destOrd="0" presId="urn:microsoft.com/office/officeart/2005/8/layout/hProcess7"/>
    <dgm:cxn modelId="{86F0DCB5-26AF-5F48-8963-A703321B86A4}" type="presParOf" srcId="{E4DAE931-C8B6-B745-ACD5-984A2B3DDAC4}" destId="{C6321622-D5D4-704D-9D2D-3AC563738361}" srcOrd="0" destOrd="0" presId="urn:microsoft.com/office/officeart/2005/8/layout/hProcess7"/>
    <dgm:cxn modelId="{BF182B2E-E734-0C45-ACB5-74FDD12E8F8A}" type="presParOf" srcId="{E4DAE931-C8B6-B745-ACD5-984A2B3DDAC4}" destId="{660CC7A8-21A8-DF42-B8A5-79C1B4098D37}" srcOrd="1" destOrd="0" presId="urn:microsoft.com/office/officeart/2005/8/layout/hProcess7"/>
    <dgm:cxn modelId="{3345018A-82E6-A24A-BBD6-DF98BABD15EC}" type="presParOf" srcId="{E4DAE931-C8B6-B745-ACD5-984A2B3DDAC4}" destId="{C61469CC-CAB0-ED4F-B401-77F6D7D542D3}" srcOrd="2" destOrd="0" presId="urn:microsoft.com/office/officeart/2005/8/layout/hProcess7"/>
    <dgm:cxn modelId="{C7CFC819-5719-FB46-82C2-EB1B1D03FCCD}" type="presParOf" srcId="{04D8227A-59B3-AA46-946F-27BF0CF90D1B}" destId="{B4C479AE-7D42-504E-8ADC-C20A4A0E1C5F}" srcOrd="9" destOrd="0" presId="urn:microsoft.com/office/officeart/2005/8/layout/hProcess7"/>
    <dgm:cxn modelId="{A23E1E04-24B0-034C-A20A-81145B1D2E37}" type="presParOf" srcId="{04D8227A-59B3-AA46-946F-27BF0CF90D1B}" destId="{F082A3E8-C62D-2247-AC6E-2FFE51B26AFC}" srcOrd="10" destOrd="0" presId="urn:microsoft.com/office/officeart/2005/8/layout/hProcess7"/>
    <dgm:cxn modelId="{B68BAD60-CD9B-CF44-A830-D49D150409A0}" type="presParOf" srcId="{F082A3E8-C62D-2247-AC6E-2FFE51B26AFC}" destId="{803FE186-5595-744B-9F73-014473032E6C}" srcOrd="0" destOrd="0" presId="urn:microsoft.com/office/officeart/2005/8/layout/hProcess7"/>
    <dgm:cxn modelId="{1600DCB7-CCB5-DA43-9FC6-9F434D3BE6F7}" type="presParOf" srcId="{F082A3E8-C62D-2247-AC6E-2FFE51B26AFC}" destId="{2FB0FBF8-92A5-ED4B-AE33-17FB27DF68E8}" srcOrd="1" destOrd="0" presId="urn:microsoft.com/office/officeart/2005/8/layout/hProcess7"/>
    <dgm:cxn modelId="{416F39E1-0470-7A4B-AF9A-A986F65D42B3}" type="presParOf" srcId="{F082A3E8-C62D-2247-AC6E-2FFE51B26AFC}" destId="{58A7A786-70A3-1746-985E-E3786AA3804B}" srcOrd="2" destOrd="0" presId="urn:microsoft.com/office/officeart/2005/8/layout/hProcess7"/>
    <dgm:cxn modelId="{646E6A45-B045-0A45-8C30-90BCA5514529}" type="presParOf" srcId="{04D8227A-59B3-AA46-946F-27BF0CF90D1B}" destId="{3A6E6A5C-3770-5C4E-B31C-DE3D2A394950}" srcOrd="11" destOrd="0" presId="urn:microsoft.com/office/officeart/2005/8/layout/hProcess7"/>
    <dgm:cxn modelId="{E718C989-8914-1945-B5B7-8AEBC1326FB4}" type="presParOf" srcId="{04D8227A-59B3-AA46-946F-27BF0CF90D1B}" destId="{D42A2B4C-539D-8047-AA5E-CBBFCF10E7AC}" srcOrd="12" destOrd="0" presId="urn:microsoft.com/office/officeart/2005/8/layout/hProcess7"/>
    <dgm:cxn modelId="{B46A4315-EE28-6749-AE35-833044804A5A}" type="presParOf" srcId="{D42A2B4C-539D-8047-AA5E-CBBFCF10E7AC}" destId="{83AC6EE8-2A6A-C44F-A36F-2D642544406E}" srcOrd="0" destOrd="0" presId="urn:microsoft.com/office/officeart/2005/8/layout/hProcess7"/>
    <dgm:cxn modelId="{F4C215F0-F0A6-8540-965F-4B246CE7FB6B}" type="presParOf" srcId="{D42A2B4C-539D-8047-AA5E-CBBFCF10E7AC}" destId="{D602AE19-97A5-B845-80B9-3F4C0D39087B}" srcOrd="1" destOrd="0" presId="urn:microsoft.com/office/officeart/2005/8/layout/hProcess7"/>
    <dgm:cxn modelId="{633FADBD-7427-7640-BEA1-76130FFE9FAB}" type="presParOf" srcId="{D42A2B4C-539D-8047-AA5E-CBBFCF10E7AC}" destId="{D0F39E11-AB5B-1549-BA3D-ED6BD5BF53EE}" srcOrd="2" destOrd="0" presId="urn:microsoft.com/office/officeart/2005/8/layout/hProcess7"/>
    <dgm:cxn modelId="{B871F0EB-9DB3-D640-AE6B-06D34E2DA871}" type="presParOf" srcId="{04D8227A-59B3-AA46-946F-27BF0CF90D1B}" destId="{FC2B5D3C-9AC2-2644-BF4B-A3F09DEEEA5E}" srcOrd="13" destOrd="0" presId="urn:microsoft.com/office/officeart/2005/8/layout/hProcess7"/>
    <dgm:cxn modelId="{5D41077F-91F7-E14C-BF97-0F57D589C86B}" type="presParOf" srcId="{04D8227A-59B3-AA46-946F-27BF0CF90D1B}" destId="{CA351197-84C1-FB4E-9F7C-2C8B2945AA78}" srcOrd="14" destOrd="0" presId="urn:microsoft.com/office/officeart/2005/8/layout/hProcess7"/>
    <dgm:cxn modelId="{352E0605-608C-344A-8F22-39C093A2E3F2}" type="presParOf" srcId="{CA351197-84C1-FB4E-9F7C-2C8B2945AA78}" destId="{6796B8B3-6EA1-C94E-99AB-58E0EB8D5F97}" srcOrd="0" destOrd="0" presId="urn:microsoft.com/office/officeart/2005/8/layout/hProcess7"/>
    <dgm:cxn modelId="{66F29115-B253-CF4C-8772-3D737EE7D953}" type="presParOf" srcId="{CA351197-84C1-FB4E-9F7C-2C8B2945AA78}" destId="{B2E45524-4475-B74F-801B-B278A247738B}" srcOrd="1" destOrd="0" presId="urn:microsoft.com/office/officeart/2005/8/layout/hProcess7"/>
    <dgm:cxn modelId="{7B078514-10FC-7A4A-9F8B-25CADE04ED19}" type="presParOf" srcId="{CA351197-84C1-FB4E-9F7C-2C8B2945AA78}" destId="{08AAC71D-041E-0247-A84C-CEDEC07416A6}" srcOrd="2" destOrd="0" presId="urn:microsoft.com/office/officeart/2005/8/layout/hProcess7"/>
    <dgm:cxn modelId="{077DFB0D-284C-4F41-8264-CAAE3ED8E032}" type="presParOf" srcId="{04D8227A-59B3-AA46-946F-27BF0CF90D1B}" destId="{8518D427-F4E3-784D-9493-7C4B6F085F49}" srcOrd="15" destOrd="0" presId="urn:microsoft.com/office/officeart/2005/8/layout/hProcess7"/>
    <dgm:cxn modelId="{ADC86A19-70C5-4548-A11A-C7C9305519D4}" type="presParOf" srcId="{04D8227A-59B3-AA46-946F-27BF0CF90D1B}" destId="{A517B307-8D02-0948-84F5-581A7EE22862}" srcOrd="16" destOrd="0" presId="urn:microsoft.com/office/officeart/2005/8/layout/hProcess7"/>
    <dgm:cxn modelId="{E3612F1A-09A1-2640-99E3-9A0099BD928C}" type="presParOf" srcId="{A517B307-8D02-0948-84F5-581A7EE22862}" destId="{EC5ED897-6DF7-4D46-A862-C4F539649D5E}" srcOrd="0" destOrd="0" presId="urn:microsoft.com/office/officeart/2005/8/layout/hProcess7"/>
    <dgm:cxn modelId="{E60BE895-4991-9341-8108-1248B7DF3E92}" type="presParOf" srcId="{A517B307-8D02-0948-84F5-581A7EE22862}" destId="{5DCDA0CA-B8D9-C343-8288-40B5DB67A9AC}" srcOrd="1" destOrd="0" presId="urn:microsoft.com/office/officeart/2005/8/layout/hProcess7"/>
    <dgm:cxn modelId="{BA98AA01-4F22-3E41-9784-332C01D4AB25}" type="presParOf" srcId="{A517B307-8D02-0948-84F5-581A7EE22862}" destId="{90A3C866-AB9C-F64F-8587-DBAFAD305CB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xfrm>
          <a:off x="3744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 sz="1800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 sz="1800"/>
        </a:p>
      </dgm:t>
    </dgm:pt>
    <dgm:pt modelId="{4F7AD0EE-0E26-4017-9F94-86272D93EFC3}">
      <dgm:prSet phldrT="[Text]" custT="1"/>
      <dgm:spPr>
        <a:xfrm>
          <a:off x="3615079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 sz="1800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 sz="1800"/>
        </a:p>
      </dgm:t>
    </dgm:pt>
    <dgm:pt modelId="{DA761F70-B11F-4EA6-915D-15ADF7DDBA23}">
      <dgm:prSet phldrT="[Text]" custT="1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 sz="1800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 sz="1800"/>
        </a:p>
      </dgm:t>
    </dgm:pt>
    <dgm:pt modelId="{0C927F58-D0E1-4B01-A6B6-C603E890F398}">
      <dgm:prSet phldrT="[Text]" custT="1"/>
      <dgm:spPr>
        <a:xfrm>
          <a:off x="1809411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 sz="1800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 sz="1800"/>
        </a:p>
      </dgm:t>
    </dgm:pt>
    <dgm:pt modelId="{87EBC7B2-62CC-4F4D-B8F1-6913234E01AB}">
      <dgm:prSet phldrT="[Text]" custT="1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 sz="1800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 sz="1800"/>
        </a:p>
      </dgm:t>
    </dgm:pt>
    <dgm:pt modelId="{EDE82B6F-CA32-4C6B-8BFB-B30D12284093}">
      <dgm:prSet phldrT="[Text]" custT="1"/>
      <dgm:spPr>
        <a:xfrm>
          <a:off x="906578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 sz="1800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 sz="1800"/>
        </a:p>
      </dgm:t>
    </dgm:pt>
    <dgm:pt modelId="{167BF358-8434-4987-B85A-37964861114E}">
      <dgm:prSet phldrT="[Text]" custT="1"/>
      <dgm:spPr>
        <a:xfrm>
          <a:off x="2712245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 sz="1800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 sz="1800"/>
        </a:p>
      </dgm:t>
    </dgm:pt>
    <dgm:pt modelId="{5DE23A1F-B828-4AED-93AF-CB385BE40F90}">
      <dgm:prSet phldrT="[Text]" custT="1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 sz="1800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 sz="1800"/>
        </a:p>
      </dgm:t>
    </dgm:pt>
    <dgm:pt modelId="{15FAF609-EF06-4219-A9A5-579532B2B0F5}">
      <dgm:prSet phldrT="[Text]" custT="1"/>
      <dgm:spPr>
        <a:xfrm>
          <a:off x="7226413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D2885B8D-6C0A-4181-92C1-3B3291BDFB29}" type="parTrans" cxnId="{49844915-79B7-4760-B8A6-6358800639E0}">
      <dgm:prSet/>
      <dgm:spPr/>
      <dgm:t>
        <a:bodyPr/>
        <a:lstStyle/>
        <a:p>
          <a:endParaRPr lang="en-US" sz="1800"/>
        </a:p>
      </dgm:t>
    </dgm:pt>
    <dgm:pt modelId="{6DF72718-445E-4FDC-B1E6-DF26AB44A9AF}" type="sibTrans" cxnId="{49844915-79B7-4760-B8A6-6358800639E0}">
      <dgm:prSet/>
      <dgm:spPr/>
      <dgm:t>
        <a:bodyPr/>
        <a:lstStyle/>
        <a:p>
          <a:endParaRPr lang="en-US" sz="1800"/>
        </a:p>
      </dgm:t>
    </dgm:pt>
    <dgm:pt modelId="{312AC8EC-3989-4E6B-A34C-4A44971F8422}">
      <dgm:prSet phldrT="[Text]" custT="1"/>
      <dgm:spPr>
        <a:xfrm>
          <a:off x="8129246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 i="1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gm:t>
    </dgm:pt>
    <dgm:pt modelId="{4C6EC9C3-231F-4CE7-B7C6-B9BD23DC1532}" type="parTrans" cxnId="{4A8A7912-19DD-4170-BE92-5B4CEA10F0F4}">
      <dgm:prSet/>
      <dgm:spPr/>
      <dgm:t>
        <a:bodyPr/>
        <a:lstStyle/>
        <a:p>
          <a:endParaRPr lang="en-US" sz="1800"/>
        </a:p>
      </dgm:t>
    </dgm:pt>
    <dgm:pt modelId="{9CD2B463-8A90-4055-A6A7-74FFBC8F1CA8}" type="sibTrans" cxnId="{4A8A7912-19DD-4170-BE92-5B4CEA10F0F4}">
      <dgm:prSet/>
      <dgm:spPr/>
      <dgm:t>
        <a:bodyPr/>
        <a:lstStyle/>
        <a:p>
          <a:endParaRPr lang="en-US" sz="1800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X="-58" custLinFactNeighborY="5601"/>
      <dgm:spPr>
        <a:xfrm>
          <a:off x="355573" y="2806979"/>
          <a:ext cx="8288766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10"/>
      <dgm:spPr/>
    </dgm:pt>
    <dgm:pt modelId="{80C6CD21-4D30-4F02-A5E3-108A4E386C2A}" type="pres">
      <dgm:prSet presAssocID="{82ED9815-0689-437F-AB55-8011A9589219}" presName="nodeTx" presStyleLbl="node1" presStyleIdx="0" presStyleCnt="10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0" presStyleCnt="10"/>
      <dgm:spPr/>
    </dgm:pt>
    <dgm:pt modelId="{0304F202-A9F3-479D-BEB1-3ABB9CCAFAF9}" type="pres">
      <dgm:prSet presAssocID="{82ED9815-0689-437F-AB55-8011A9589219}" presName="imagNode" presStyleLbl="fgImgPlace1" presStyleIdx="0" presStyleCnt="10"/>
      <dgm:spPr>
        <a:xfrm>
          <a:off x="30040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10"/>
      <dgm:spPr/>
    </dgm:pt>
    <dgm:pt modelId="{4010F67F-62A0-45F8-9086-6325303267DE}" type="pres">
      <dgm:prSet presAssocID="{EDE82B6F-CA32-4C6B-8BFB-B30D12284093}" presName="nodeTx" presStyleLbl="node1" presStyleIdx="1" presStyleCnt="10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1" presStyleCnt="10"/>
      <dgm:spPr/>
    </dgm:pt>
    <dgm:pt modelId="{AF799562-D0FE-4304-8CBE-F6EBFAE4013A}" type="pres">
      <dgm:prSet presAssocID="{EDE82B6F-CA32-4C6B-8BFB-B30D12284093}" presName="imagNode" presStyleLbl="fgImgPlace1" presStyleIdx="1" presStyleCnt="10"/>
      <dgm:spPr>
        <a:xfrm>
          <a:off x="932874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10"/>
      <dgm:spPr/>
    </dgm:pt>
    <dgm:pt modelId="{9214762E-771B-4644-B4EF-48158964CAF7}" type="pres">
      <dgm:prSet presAssocID="{0C927F58-D0E1-4B01-A6B6-C603E890F398}" presName="nodeTx" presStyleLbl="node1" presStyleIdx="2" presStyleCnt="10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2" presStyleCnt="10"/>
      <dgm:spPr/>
    </dgm:pt>
    <dgm:pt modelId="{069CDC01-BE12-484D-9486-671E87A5E1A9}" type="pres">
      <dgm:prSet presAssocID="{0C927F58-D0E1-4B01-A6B6-C603E890F398}" presName="imagNode" presStyleLbl="fgImgPlace1" presStyleIdx="2" presStyleCnt="10"/>
      <dgm:spPr>
        <a:xfrm>
          <a:off x="18357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10"/>
      <dgm:spPr/>
    </dgm:pt>
    <dgm:pt modelId="{0B0F9D5E-01B5-4D70-8912-3735DC726156}" type="pres">
      <dgm:prSet presAssocID="{167BF358-8434-4987-B85A-37964861114E}" presName="nodeTx" presStyleLbl="node1" presStyleIdx="3" presStyleCnt="10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3" presStyleCnt="10"/>
      <dgm:spPr/>
    </dgm:pt>
    <dgm:pt modelId="{640B4EA2-5D13-4CA1-86A9-3221B0994580}" type="pres">
      <dgm:prSet presAssocID="{167BF358-8434-4987-B85A-37964861114E}" presName="imagNode" presStyleLbl="fgImgPlace1" presStyleIdx="3" presStyleCnt="10"/>
      <dgm:spPr>
        <a:xfrm>
          <a:off x="2738541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10"/>
      <dgm:spPr/>
    </dgm:pt>
    <dgm:pt modelId="{8D07021B-273A-4B9A-9F4E-3DC526DA65BD}" type="pres">
      <dgm:prSet presAssocID="{4F7AD0EE-0E26-4017-9F94-86272D93EFC3}" presName="nodeTx" presStyleLbl="node1" presStyleIdx="4" presStyleCnt="10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4" presStyleCnt="10"/>
      <dgm:spPr/>
    </dgm:pt>
    <dgm:pt modelId="{1722C8D5-9191-4617-9A5C-B2D813A9D915}" type="pres">
      <dgm:prSet presAssocID="{4F7AD0EE-0E26-4017-9F94-86272D93EFC3}" presName="imagNode" presStyleLbl="fgImgPlace1" presStyleIdx="4" presStyleCnt="10"/>
      <dgm:spPr>
        <a:xfrm>
          <a:off x="36413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10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</dgm:spPr>
    </dgm:pt>
    <dgm:pt modelId="{3A3CCAAA-9391-4727-92C0-D8017A0163A3}" type="pres">
      <dgm:prSet presAssocID="{DA761F70-B11F-4EA6-915D-15ADF7DDBA23}" presName="nodeTx" presStyleLbl="node1" presStyleIdx="5" presStyleCnt="10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5" presStyleCnt="10"/>
      <dgm:spPr/>
    </dgm:pt>
    <dgm:pt modelId="{0ED1F304-354B-4320-B27C-70A3951670CA}" type="pres">
      <dgm:prSet presAssocID="{DA761F70-B11F-4EA6-915D-15ADF7DDBA23}" presName="imagNode" presStyleLbl="fgImgPlace1" presStyleIdx="5" presStyleCnt="10"/>
      <dgm:spPr>
        <a:xfrm>
          <a:off x="45442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10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</dgm:spPr>
    </dgm:pt>
    <dgm:pt modelId="{EFEA8269-3FA8-4E67-A41C-D7364A1F0F81}" type="pres">
      <dgm:prSet presAssocID="{87EBC7B2-62CC-4F4D-B8F1-6913234E01AB}" presName="nodeTx" presStyleLbl="node1" presStyleIdx="6" presStyleCnt="10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6" presStyleCnt="10"/>
      <dgm:spPr/>
    </dgm:pt>
    <dgm:pt modelId="{92DE6F99-74F9-48AD-8F0A-3356A4758B7E}" type="pres">
      <dgm:prSet presAssocID="{87EBC7B2-62CC-4F4D-B8F1-6913234E01AB}" presName="imagNode" presStyleLbl="fgImgPlace1" presStyleIdx="6" presStyleCnt="10"/>
      <dgm:spPr>
        <a:xfrm>
          <a:off x="54470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10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</dgm:spPr>
    </dgm:pt>
    <dgm:pt modelId="{597A3276-0637-471F-8C39-62B3791F94E7}" type="pres">
      <dgm:prSet presAssocID="{5DE23A1F-B828-4AED-93AF-CB385BE40F90}" presName="nodeTx" presStyleLbl="node1" presStyleIdx="7" presStyleCnt="10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7" presStyleCnt="10"/>
      <dgm:spPr/>
    </dgm:pt>
    <dgm:pt modelId="{55472D87-4270-4864-9513-C4EF84F48593}" type="pres">
      <dgm:prSet presAssocID="{5DE23A1F-B828-4AED-93AF-CB385BE40F90}" presName="imagNode" presStyleLbl="fgImgPlace1" presStyleIdx="7" presStyleCnt="10"/>
      <dgm:spPr>
        <a:xfrm>
          <a:off x="63498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80CC420-22A6-4967-BD0A-16B1BE5DD723}" type="pres">
      <dgm:prSet presAssocID="{4F72BF1C-5C6D-4106-A1C4-ECB77BA1216C}" presName="sibTrans" presStyleLbl="sibTrans2D1" presStyleIdx="0" presStyleCnt="0"/>
      <dgm:spPr/>
    </dgm:pt>
    <dgm:pt modelId="{3209A560-3317-4B8E-947C-607FD3DF3066}" type="pres">
      <dgm:prSet presAssocID="{15FAF609-EF06-4219-A9A5-579532B2B0F5}" presName="compNode" presStyleCnt="0"/>
      <dgm:spPr/>
    </dgm:pt>
    <dgm:pt modelId="{6C212EEF-C90E-4A39-8624-2778E48E4BE0}" type="pres">
      <dgm:prSet presAssocID="{15FAF609-EF06-4219-A9A5-579532B2B0F5}" presName="bkgdShape" presStyleLbl="node1" presStyleIdx="8" presStyleCnt="10"/>
      <dgm:spPr/>
    </dgm:pt>
    <dgm:pt modelId="{7A28B743-5308-49B7-A36D-077D307978EA}" type="pres">
      <dgm:prSet presAssocID="{15FAF609-EF06-4219-A9A5-579532B2B0F5}" presName="nodeTx" presStyleLbl="node1" presStyleIdx="8" presStyleCnt="10">
        <dgm:presLayoutVars>
          <dgm:bulletEnabled val="1"/>
        </dgm:presLayoutVars>
      </dgm:prSet>
      <dgm:spPr/>
    </dgm:pt>
    <dgm:pt modelId="{0401C330-83F7-4374-B0FE-4979745BF16D}" type="pres">
      <dgm:prSet presAssocID="{15FAF609-EF06-4219-A9A5-579532B2B0F5}" presName="invisiNode" presStyleLbl="node1" presStyleIdx="8" presStyleCnt="10"/>
      <dgm:spPr/>
    </dgm:pt>
    <dgm:pt modelId="{8B20BB08-94B1-48F9-9897-CB80CA7F6C0C}" type="pres">
      <dgm:prSet presAssocID="{15FAF609-EF06-4219-A9A5-579532B2B0F5}" presName="imagNode" presStyleLbl="fgImgPlace1" presStyleIdx="8" presStyleCnt="10"/>
      <dgm:spPr>
        <a:xfrm>
          <a:off x="7252709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67F770D-9EE3-448C-A8A4-D441C2B590E5}" type="pres">
      <dgm:prSet presAssocID="{6DF72718-445E-4FDC-B1E6-DF26AB44A9AF}" presName="sibTrans" presStyleLbl="sibTrans2D1" presStyleIdx="0" presStyleCnt="0"/>
      <dgm:spPr/>
    </dgm:pt>
    <dgm:pt modelId="{DEE6476C-3C9B-4114-B5E6-B41D5B87BEDA}" type="pres">
      <dgm:prSet presAssocID="{312AC8EC-3989-4E6B-A34C-4A44971F8422}" presName="compNode" presStyleCnt="0"/>
      <dgm:spPr/>
    </dgm:pt>
    <dgm:pt modelId="{046C3189-9723-4D48-AB42-84F0840E98A7}" type="pres">
      <dgm:prSet presAssocID="{312AC8EC-3989-4E6B-A34C-4A44971F8422}" presName="bkgdShape" presStyleLbl="node1" presStyleIdx="9" presStyleCnt="10"/>
      <dgm:spPr/>
    </dgm:pt>
    <dgm:pt modelId="{D27D4B50-EAD1-4E28-BB95-5202D94609AD}" type="pres">
      <dgm:prSet presAssocID="{312AC8EC-3989-4E6B-A34C-4A44971F8422}" presName="nodeTx" presStyleLbl="node1" presStyleIdx="9" presStyleCnt="10">
        <dgm:presLayoutVars>
          <dgm:bulletEnabled val="1"/>
        </dgm:presLayoutVars>
      </dgm:prSet>
      <dgm:spPr/>
    </dgm:pt>
    <dgm:pt modelId="{7513BE1C-84BB-43A0-B14A-E852AFD3D884}" type="pres">
      <dgm:prSet presAssocID="{312AC8EC-3989-4E6B-A34C-4A44971F8422}" presName="invisiNode" presStyleLbl="node1" presStyleIdx="9" presStyleCnt="10"/>
      <dgm:spPr/>
    </dgm:pt>
    <dgm:pt modelId="{A5E4E931-3070-4D12-BE4A-A7CFF0542571}" type="pres">
      <dgm:prSet presAssocID="{312AC8EC-3989-4E6B-A34C-4A44971F8422}" presName="imagNode" presStyleLbl="fgImgPlace1" presStyleIdx="9" presStyleCnt="10"/>
      <dgm:spPr>
        <a:xfrm>
          <a:off x="81555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4A8A7912-19DD-4170-BE92-5B4CEA10F0F4}" srcId="{76CDA518-BC6C-454C-8425-289DBEFA6303}" destId="{312AC8EC-3989-4E6B-A34C-4A44971F8422}" srcOrd="9" destOrd="0" parTransId="{4C6EC9C3-231F-4CE7-B7C6-B9BD23DC1532}" sibTransId="{9CD2B463-8A90-4055-A6A7-74FFBC8F1CA8}"/>
    <dgm:cxn modelId="{1C523813-002F-4E06-BB09-C5D00C73709B}" type="presOf" srcId="{51654D6A-95A4-4E7F-B6C4-FF063E7F512E}" destId="{EBD88C52-2018-48D1-9314-C17CB78960E1}" srcOrd="0" destOrd="0" presId="urn:microsoft.com/office/officeart/2005/8/layout/hList7"/>
    <dgm:cxn modelId="{49844915-79B7-4760-B8A6-6358800639E0}" srcId="{76CDA518-BC6C-454C-8425-289DBEFA6303}" destId="{15FAF609-EF06-4219-A9A5-579532B2B0F5}" srcOrd="8" destOrd="0" parTransId="{D2885B8D-6C0A-4181-92C1-3B3291BDFB29}" sibTransId="{6DF72718-445E-4FDC-B1E6-DF26AB44A9AF}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12110A1E-07E5-4867-8924-79D6630C17C6}" type="presOf" srcId="{EDE82B6F-CA32-4C6B-8BFB-B30D12284093}" destId="{FA06BBCE-464F-4266-B09B-D42E3ACE62C5}" srcOrd="0" destOrd="0" presId="urn:microsoft.com/office/officeart/2005/8/layout/hList7"/>
    <dgm:cxn modelId="{83120230-15CF-4E4A-9B10-5AB8D831D9D7}" type="presOf" srcId="{EDE82B6F-CA32-4C6B-8BFB-B30D12284093}" destId="{4010F67F-62A0-45F8-9086-6325303267DE}" srcOrd="1" destOrd="0" presId="urn:microsoft.com/office/officeart/2005/8/layout/hList7"/>
    <dgm:cxn modelId="{EE1F8730-E41D-4888-8091-8ADFA9BE2D54}" type="presOf" srcId="{4F72BF1C-5C6D-4106-A1C4-ECB77BA1216C}" destId="{180CC420-22A6-4967-BD0A-16B1BE5DD723}" srcOrd="0" destOrd="0" presId="urn:microsoft.com/office/officeart/2005/8/layout/hList7"/>
    <dgm:cxn modelId="{DA375233-0C46-4FA9-B168-858D9E87495A}" type="presOf" srcId="{167BF358-8434-4987-B85A-37964861114E}" destId="{2E70E187-B08A-486D-8A45-C8A232CC337A}" srcOrd="0" destOrd="0" presId="urn:microsoft.com/office/officeart/2005/8/layout/hList7"/>
    <dgm:cxn modelId="{0F6EB633-F2B0-43E9-9D7D-147ED0CAF52B}" type="presOf" srcId="{312AC8EC-3989-4E6B-A34C-4A44971F8422}" destId="{046C3189-9723-4D48-AB42-84F0840E98A7}" srcOrd="0" destOrd="0" presId="urn:microsoft.com/office/officeart/2005/8/layout/hList7"/>
    <dgm:cxn modelId="{662FCF39-6008-4D96-84FA-337968BE560C}" type="presOf" srcId="{4B7087D8-60F7-45B3-90E8-83EEE7316E5B}" destId="{620E0897-60F4-4FE7-BB5B-EC1118AD18C4}" srcOrd="0" destOrd="0" presId="urn:microsoft.com/office/officeart/2005/8/layout/hList7"/>
    <dgm:cxn modelId="{A2D6653A-6BB0-4F5E-B478-B413DEF1F37D}" type="presOf" srcId="{4F7AD0EE-0E26-4017-9F94-86272D93EFC3}" destId="{0F17CE07-4E74-4F15-86EB-6C6567CBA919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9289F541-01BB-4432-B9FC-11E020530607}" type="presOf" srcId="{87EBC7B2-62CC-4F4D-B8F1-6913234E01AB}" destId="{1E2AF601-0E14-41E6-A130-E7A0A9003234}" srcOrd="0" destOrd="0" presId="urn:microsoft.com/office/officeart/2005/8/layout/hList7"/>
    <dgm:cxn modelId="{1B55AB57-8769-4433-BC6D-3F99C7B9FAB0}" type="presOf" srcId="{0C927F58-D0E1-4B01-A6B6-C603E890F398}" destId="{991FE780-09B4-437E-87F1-633B9F17E51A}" srcOrd="0" destOrd="0" presId="urn:microsoft.com/office/officeart/2005/8/layout/hList7"/>
    <dgm:cxn modelId="{6EBF0958-14B8-46D6-946A-55D79E6E528B}" type="presOf" srcId="{095AE3E2-7CB6-43CA-A532-FBE35E2C2239}" destId="{B403F713-81E6-4AE7-B3A1-1A307AF769A8}" srcOrd="0" destOrd="0" presId="urn:microsoft.com/office/officeart/2005/8/layout/hList7"/>
    <dgm:cxn modelId="{3A168159-F514-4D05-9D15-75431E275694}" type="presOf" srcId="{DA761F70-B11F-4EA6-915D-15ADF7DDBA23}" destId="{7DF9CCCA-3B9D-4598-9B0D-5726972F0780}" srcOrd="0" destOrd="0" presId="urn:microsoft.com/office/officeart/2005/8/layout/hList7"/>
    <dgm:cxn modelId="{3010D677-843A-41AF-B19F-380B234A9644}" type="presOf" srcId="{82ED9815-0689-437F-AB55-8011A9589219}" destId="{80C6CD21-4D30-4F02-A5E3-108A4E386C2A}" srcOrd="1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7AC4B77A-DAFF-4FBE-9270-9429405FB40E}" type="presOf" srcId="{91B44C06-EF03-4B80-B764-56D43105AB17}" destId="{1F0423FB-D68E-4585-AD64-427F976129F3}" srcOrd="0" destOrd="0" presId="urn:microsoft.com/office/officeart/2005/8/layout/hList7"/>
    <dgm:cxn modelId="{9E22D085-E0E9-4B1C-8A6A-C57206DF8895}" type="presOf" srcId="{5DE23A1F-B828-4AED-93AF-CB385BE40F90}" destId="{620747C8-B56B-4616-9A1D-BDC76FE2232C}" srcOrd="0" destOrd="0" presId="urn:microsoft.com/office/officeart/2005/8/layout/hList7"/>
    <dgm:cxn modelId="{9DE9A892-2074-4CBF-98B0-745517EADAE5}" type="presOf" srcId="{5DE23A1F-B828-4AED-93AF-CB385BE40F90}" destId="{597A3276-0637-471F-8C39-62B3791F94E7}" srcOrd="1" destOrd="0" presId="urn:microsoft.com/office/officeart/2005/8/layout/hList7"/>
    <dgm:cxn modelId="{36624C9E-C7BB-44F8-92F8-AF4B1AF6A923}" type="presOf" srcId="{312AC8EC-3989-4E6B-A34C-4A44971F8422}" destId="{D27D4B50-EAD1-4E28-BB95-5202D94609AD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9A3F4BAA-79D8-469B-B567-9488E3562F84}" type="presOf" srcId="{87EBC7B2-62CC-4F4D-B8F1-6913234E01AB}" destId="{EFEA8269-3FA8-4E67-A41C-D7364A1F0F81}" srcOrd="1" destOrd="0" presId="urn:microsoft.com/office/officeart/2005/8/layout/hList7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248B32C3-2711-45FB-A7E4-F6788733167D}" type="presOf" srcId="{DA761F70-B11F-4EA6-915D-15ADF7DDBA23}" destId="{3A3CCAAA-9391-4727-92C0-D8017A0163A3}" srcOrd="1" destOrd="0" presId="urn:microsoft.com/office/officeart/2005/8/layout/hList7"/>
    <dgm:cxn modelId="{A189E8C8-377C-4E7D-A34C-EF786E666C7D}" type="presOf" srcId="{15FAF609-EF06-4219-A9A5-579532B2B0F5}" destId="{7A28B743-5308-49B7-A36D-077D307978EA}" srcOrd="1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FAA028D7-1DE7-4442-9490-EEB6E1171220}" type="presOf" srcId="{23117442-D303-468D-9B1A-74E04914477C}" destId="{92BB5058-E676-44FD-8396-B1C6E9350E2F}" srcOrd="0" destOrd="0" presId="urn:microsoft.com/office/officeart/2005/8/layout/hList7"/>
    <dgm:cxn modelId="{52FD1BD9-942B-42FC-89C4-CA1C6D6A324F}" type="presOf" srcId="{82ED9815-0689-437F-AB55-8011A9589219}" destId="{33027701-4552-4E82-B8B5-201818F384E1}" srcOrd="0" destOrd="0" presId="urn:microsoft.com/office/officeart/2005/8/layout/hList7"/>
    <dgm:cxn modelId="{EF3EC2E4-CF1B-43F2-BD80-5F80F6C32568}" type="presOf" srcId="{6DF72718-445E-4FDC-B1E6-DF26AB44A9AF}" destId="{F67F770D-9EE3-448C-A8A4-D441C2B590E5}" srcOrd="0" destOrd="0" presId="urn:microsoft.com/office/officeart/2005/8/layout/hList7"/>
    <dgm:cxn modelId="{CA9346E7-D6F8-4EA2-9D92-51AAA605F8DD}" type="presOf" srcId="{0C927F58-D0E1-4B01-A6B6-C603E890F398}" destId="{9214762E-771B-4644-B4EF-48158964CAF7}" srcOrd="1" destOrd="0" presId="urn:microsoft.com/office/officeart/2005/8/layout/hList7"/>
    <dgm:cxn modelId="{815729E8-E25D-4A72-BD47-FE40CD2B80FE}" type="presOf" srcId="{167BF358-8434-4987-B85A-37964861114E}" destId="{0B0F9D5E-01B5-4D70-8912-3735DC726156}" srcOrd="1" destOrd="0" presId="urn:microsoft.com/office/officeart/2005/8/layout/hList7"/>
    <dgm:cxn modelId="{4E5399E9-945F-4B4C-8FE5-B460E55BC7AD}" type="presOf" srcId="{B3C296FB-3485-4B9E-A81F-C9229475D8E6}" destId="{A1BE973D-2666-428F-968A-6FB64469B94A}" srcOrd="0" destOrd="0" presId="urn:microsoft.com/office/officeart/2005/8/layout/hList7"/>
    <dgm:cxn modelId="{703063F1-FCA8-493B-B8AE-11DB8560AFD4}" type="presOf" srcId="{15FAF609-EF06-4219-A9A5-579532B2B0F5}" destId="{6C212EEF-C90E-4A39-8624-2778E48E4BE0}" srcOrd="0" destOrd="0" presId="urn:microsoft.com/office/officeart/2005/8/layout/hList7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05E35DFB-AF70-4C1D-96C7-B8BC87201543}" type="presOf" srcId="{4F7AD0EE-0E26-4017-9F94-86272D93EFC3}" destId="{8D07021B-273A-4B9A-9F4E-3DC526DA65BD}" srcOrd="1" destOrd="0" presId="urn:microsoft.com/office/officeart/2005/8/layout/hList7"/>
    <dgm:cxn modelId="{C49DCCFE-1215-498E-A1C6-A1A823895249}" type="presOf" srcId="{8B7B9245-1212-4EA2-8DBA-AB21D24D994E}" destId="{1BFDB655-8D21-4995-B102-9474CBAFCA39}" srcOrd="0" destOrd="0" presId="urn:microsoft.com/office/officeart/2005/8/layout/hList7"/>
    <dgm:cxn modelId="{66403882-303E-4DBA-9699-723003DCA811}" type="presParOf" srcId="{700DEE2E-009E-4920-8919-3EBA1BD25605}" destId="{6CA53C31-027B-47B6-99A7-1B4548807CCF}" srcOrd="0" destOrd="0" presId="urn:microsoft.com/office/officeart/2005/8/layout/hList7"/>
    <dgm:cxn modelId="{B21CE3E0-C884-4071-8CF9-BB24C702A3A3}" type="presParOf" srcId="{700DEE2E-009E-4920-8919-3EBA1BD25605}" destId="{474004DD-83D6-490F-8C13-1D7113C388B6}" srcOrd="1" destOrd="0" presId="urn:microsoft.com/office/officeart/2005/8/layout/hList7"/>
    <dgm:cxn modelId="{576714EA-F462-4ED6-A2E0-876FC6A1C845}" type="presParOf" srcId="{474004DD-83D6-490F-8C13-1D7113C388B6}" destId="{1596B23E-FF3A-4F13-8B81-DB82401CB8A2}" srcOrd="0" destOrd="0" presId="urn:microsoft.com/office/officeart/2005/8/layout/hList7"/>
    <dgm:cxn modelId="{ADB3E9FF-1F6E-4560-97E7-BA3ED5CC3BF9}" type="presParOf" srcId="{1596B23E-FF3A-4F13-8B81-DB82401CB8A2}" destId="{33027701-4552-4E82-B8B5-201818F384E1}" srcOrd="0" destOrd="0" presId="urn:microsoft.com/office/officeart/2005/8/layout/hList7"/>
    <dgm:cxn modelId="{CD3ED116-738E-4F22-8EA0-8DB8380FF554}" type="presParOf" srcId="{1596B23E-FF3A-4F13-8B81-DB82401CB8A2}" destId="{80C6CD21-4D30-4F02-A5E3-108A4E386C2A}" srcOrd="1" destOrd="0" presId="urn:microsoft.com/office/officeart/2005/8/layout/hList7"/>
    <dgm:cxn modelId="{7BAE6B39-95C9-4FC9-857C-00F0D6EFBCF7}" type="presParOf" srcId="{1596B23E-FF3A-4F13-8B81-DB82401CB8A2}" destId="{76216FFC-B42E-47B5-BEF6-E584E61758BE}" srcOrd="2" destOrd="0" presId="urn:microsoft.com/office/officeart/2005/8/layout/hList7"/>
    <dgm:cxn modelId="{58F46BE4-B062-43B3-BDE6-367C05645391}" type="presParOf" srcId="{1596B23E-FF3A-4F13-8B81-DB82401CB8A2}" destId="{0304F202-A9F3-479D-BEB1-3ABB9CCAFAF9}" srcOrd="3" destOrd="0" presId="urn:microsoft.com/office/officeart/2005/8/layout/hList7"/>
    <dgm:cxn modelId="{4A140DCC-F06D-45F8-95F1-717FE5C1855A}" type="presParOf" srcId="{474004DD-83D6-490F-8C13-1D7113C388B6}" destId="{B403F713-81E6-4AE7-B3A1-1A307AF769A8}" srcOrd="1" destOrd="0" presId="urn:microsoft.com/office/officeart/2005/8/layout/hList7"/>
    <dgm:cxn modelId="{739EE2BA-509C-41D9-86BC-778E57F80E3B}" type="presParOf" srcId="{474004DD-83D6-490F-8C13-1D7113C388B6}" destId="{B9908DC9-75CD-470F-86E2-F7B565FA29D9}" srcOrd="2" destOrd="0" presId="urn:microsoft.com/office/officeart/2005/8/layout/hList7"/>
    <dgm:cxn modelId="{77B5E5A5-E487-46A5-B2F2-FA2FD213398D}" type="presParOf" srcId="{B9908DC9-75CD-470F-86E2-F7B565FA29D9}" destId="{FA06BBCE-464F-4266-B09B-D42E3ACE62C5}" srcOrd="0" destOrd="0" presId="urn:microsoft.com/office/officeart/2005/8/layout/hList7"/>
    <dgm:cxn modelId="{3669B955-F869-4689-9990-748586B2BF9D}" type="presParOf" srcId="{B9908DC9-75CD-470F-86E2-F7B565FA29D9}" destId="{4010F67F-62A0-45F8-9086-6325303267DE}" srcOrd="1" destOrd="0" presId="urn:microsoft.com/office/officeart/2005/8/layout/hList7"/>
    <dgm:cxn modelId="{6E801378-E0C0-4ADD-9F21-8E674A2EE1DB}" type="presParOf" srcId="{B9908DC9-75CD-470F-86E2-F7B565FA29D9}" destId="{BA70FC0A-0E40-43D4-9CED-0E9CD2687E95}" srcOrd="2" destOrd="0" presId="urn:microsoft.com/office/officeart/2005/8/layout/hList7"/>
    <dgm:cxn modelId="{01ABC13A-4364-45E2-858D-86FABCB82333}" type="presParOf" srcId="{B9908DC9-75CD-470F-86E2-F7B565FA29D9}" destId="{AF799562-D0FE-4304-8CBE-F6EBFAE4013A}" srcOrd="3" destOrd="0" presId="urn:microsoft.com/office/officeart/2005/8/layout/hList7"/>
    <dgm:cxn modelId="{1398982A-7E5E-4B53-B7F6-C7AE4EC43CDA}" type="presParOf" srcId="{474004DD-83D6-490F-8C13-1D7113C388B6}" destId="{620E0897-60F4-4FE7-BB5B-EC1118AD18C4}" srcOrd="3" destOrd="0" presId="urn:microsoft.com/office/officeart/2005/8/layout/hList7"/>
    <dgm:cxn modelId="{0C2C912C-2644-4E66-84B1-678A2933A000}" type="presParOf" srcId="{474004DD-83D6-490F-8C13-1D7113C388B6}" destId="{D8032356-C94D-4EB5-BD43-52AF1F0DC0DA}" srcOrd="4" destOrd="0" presId="urn:microsoft.com/office/officeart/2005/8/layout/hList7"/>
    <dgm:cxn modelId="{ACA8A327-9C8E-48CA-A1A4-47FCEA08AED4}" type="presParOf" srcId="{D8032356-C94D-4EB5-BD43-52AF1F0DC0DA}" destId="{991FE780-09B4-437E-87F1-633B9F17E51A}" srcOrd="0" destOrd="0" presId="urn:microsoft.com/office/officeart/2005/8/layout/hList7"/>
    <dgm:cxn modelId="{3E8D3153-4902-4375-B1B4-02C8FC7C3773}" type="presParOf" srcId="{D8032356-C94D-4EB5-BD43-52AF1F0DC0DA}" destId="{9214762E-771B-4644-B4EF-48158964CAF7}" srcOrd="1" destOrd="0" presId="urn:microsoft.com/office/officeart/2005/8/layout/hList7"/>
    <dgm:cxn modelId="{7A22D462-C0CB-492D-B8E6-D6C66F58E294}" type="presParOf" srcId="{D8032356-C94D-4EB5-BD43-52AF1F0DC0DA}" destId="{FB25865C-F5C6-44CB-B4D2-3814AA594E66}" srcOrd="2" destOrd="0" presId="urn:microsoft.com/office/officeart/2005/8/layout/hList7"/>
    <dgm:cxn modelId="{3F793554-E02B-4EED-9870-85B933AC3EC9}" type="presParOf" srcId="{D8032356-C94D-4EB5-BD43-52AF1F0DC0DA}" destId="{069CDC01-BE12-484D-9486-671E87A5E1A9}" srcOrd="3" destOrd="0" presId="urn:microsoft.com/office/officeart/2005/8/layout/hList7"/>
    <dgm:cxn modelId="{159B6F88-28B4-45BC-89E8-3CCC2E681A7B}" type="presParOf" srcId="{474004DD-83D6-490F-8C13-1D7113C388B6}" destId="{1F0423FB-D68E-4585-AD64-427F976129F3}" srcOrd="5" destOrd="0" presId="urn:microsoft.com/office/officeart/2005/8/layout/hList7"/>
    <dgm:cxn modelId="{0F1ACEAF-F5E4-4E22-A734-2CAFC017B0F5}" type="presParOf" srcId="{474004DD-83D6-490F-8C13-1D7113C388B6}" destId="{67FA1698-9E24-4229-A2FA-F4674B67919C}" srcOrd="6" destOrd="0" presId="urn:microsoft.com/office/officeart/2005/8/layout/hList7"/>
    <dgm:cxn modelId="{BFF05C29-CB5D-4D76-8A86-F26D6D98F497}" type="presParOf" srcId="{67FA1698-9E24-4229-A2FA-F4674B67919C}" destId="{2E70E187-B08A-486D-8A45-C8A232CC337A}" srcOrd="0" destOrd="0" presId="urn:microsoft.com/office/officeart/2005/8/layout/hList7"/>
    <dgm:cxn modelId="{57EA0B2B-A5B4-40B9-AAFA-69AAD083ECF7}" type="presParOf" srcId="{67FA1698-9E24-4229-A2FA-F4674B67919C}" destId="{0B0F9D5E-01B5-4D70-8912-3735DC726156}" srcOrd="1" destOrd="0" presId="urn:microsoft.com/office/officeart/2005/8/layout/hList7"/>
    <dgm:cxn modelId="{B2C9B959-64C7-4AD9-8B93-9A3DAB8F01EF}" type="presParOf" srcId="{67FA1698-9E24-4229-A2FA-F4674B67919C}" destId="{FC7B3C5D-EC91-4467-AF60-0E5515B36ED2}" srcOrd="2" destOrd="0" presId="urn:microsoft.com/office/officeart/2005/8/layout/hList7"/>
    <dgm:cxn modelId="{91981C83-5779-402E-911B-650A1A3F4753}" type="presParOf" srcId="{67FA1698-9E24-4229-A2FA-F4674B67919C}" destId="{640B4EA2-5D13-4CA1-86A9-3221B0994580}" srcOrd="3" destOrd="0" presId="urn:microsoft.com/office/officeart/2005/8/layout/hList7"/>
    <dgm:cxn modelId="{ECAA67DF-CA90-43D9-9DB1-6F1A74162E92}" type="presParOf" srcId="{474004DD-83D6-490F-8C13-1D7113C388B6}" destId="{92BB5058-E676-44FD-8396-B1C6E9350E2F}" srcOrd="7" destOrd="0" presId="urn:microsoft.com/office/officeart/2005/8/layout/hList7"/>
    <dgm:cxn modelId="{3C7FFDC0-80FD-4C41-861C-CA7010089CD8}" type="presParOf" srcId="{474004DD-83D6-490F-8C13-1D7113C388B6}" destId="{44F6A7E9-A24E-43F1-8876-7D150D31E9D4}" srcOrd="8" destOrd="0" presId="urn:microsoft.com/office/officeart/2005/8/layout/hList7"/>
    <dgm:cxn modelId="{D98C04F7-3BE5-4957-A160-ECFCEBAA1206}" type="presParOf" srcId="{44F6A7E9-A24E-43F1-8876-7D150D31E9D4}" destId="{0F17CE07-4E74-4F15-86EB-6C6567CBA919}" srcOrd="0" destOrd="0" presId="urn:microsoft.com/office/officeart/2005/8/layout/hList7"/>
    <dgm:cxn modelId="{7B5F780B-4FA8-448F-BF8F-32E316FC322A}" type="presParOf" srcId="{44F6A7E9-A24E-43F1-8876-7D150D31E9D4}" destId="{8D07021B-273A-4B9A-9F4E-3DC526DA65BD}" srcOrd="1" destOrd="0" presId="urn:microsoft.com/office/officeart/2005/8/layout/hList7"/>
    <dgm:cxn modelId="{52BB9FE3-6F98-4F15-8CF5-CF6B851B8768}" type="presParOf" srcId="{44F6A7E9-A24E-43F1-8876-7D150D31E9D4}" destId="{D5E502C2-DE8D-4346-877A-9C40A3864E73}" srcOrd="2" destOrd="0" presId="urn:microsoft.com/office/officeart/2005/8/layout/hList7"/>
    <dgm:cxn modelId="{3E1C65BF-65DF-485C-9773-79176B2FEA13}" type="presParOf" srcId="{44F6A7E9-A24E-43F1-8876-7D150D31E9D4}" destId="{1722C8D5-9191-4617-9A5C-B2D813A9D915}" srcOrd="3" destOrd="0" presId="urn:microsoft.com/office/officeart/2005/8/layout/hList7"/>
    <dgm:cxn modelId="{F6D15635-6391-4AD5-A336-4B0919D2BDE9}" type="presParOf" srcId="{474004DD-83D6-490F-8C13-1D7113C388B6}" destId="{EBD88C52-2018-48D1-9314-C17CB78960E1}" srcOrd="9" destOrd="0" presId="urn:microsoft.com/office/officeart/2005/8/layout/hList7"/>
    <dgm:cxn modelId="{86F11F4F-4986-44B2-886B-ED889141033C}" type="presParOf" srcId="{474004DD-83D6-490F-8C13-1D7113C388B6}" destId="{0F54D2C3-2473-46B1-B62D-6D975835F768}" srcOrd="10" destOrd="0" presId="urn:microsoft.com/office/officeart/2005/8/layout/hList7"/>
    <dgm:cxn modelId="{1B46EDC0-1EFA-4404-867C-2DE321C3941C}" type="presParOf" srcId="{0F54D2C3-2473-46B1-B62D-6D975835F768}" destId="{7DF9CCCA-3B9D-4598-9B0D-5726972F0780}" srcOrd="0" destOrd="0" presId="urn:microsoft.com/office/officeart/2005/8/layout/hList7"/>
    <dgm:cxn modelId="{932D6225-ECA7-48A1-8AC3-E8391D5A6D67}" type="presParOf" srcId="{0F54D2C3-2473-46B1-B62D-6D975835F768}" destId="{3A3CCAAA-9391-4727-92C0-D8017A0163A3}" srcOrd="1" destOrd="0" presId="urn:microsoft.com/office/officeart/2005/8/layout/hList7"/>
    <dgm:cxn modelId="{6D5BE0D7-3A8A-4615-8013-C7014C3BB980}" type="presParOf" srcId="{0F54D2C3-2473-46B1-B62D-6D975835F768}" destId="{57AF0E7A-6E2A-4DFD-8782-FF6ACFBFE49A}" srcOrd="2" destOrd="0" presId="urn:microsoft.com/office/officeart/2005/8/layout/hList7"/>
    <dgm:cxn modelId="{6983BF68-DA04-47C2-872B-ED9741F91E89}" type="presParOf" srcId="{0F54D2C3-2473-46B1-B62D-6D975835F768}" destId="{0ED1F304-354B-4320-B27C-70A3951670CA}" srcOrd="3" destOrd="0" presId="urn:microsoft.com/office/officeart/2005/8/layout/hList7"/>
    <dgm:cxn modelId="{3DC5EE6C-13AE-448D-BC35-F9077B5F0D9F}" type="presParOf" srcId="{474004DD-83D6-490F-8C13-1D7113C388B6}" destId="{1BFDB655-8D21-4995-B102-9474CBAFCA39}" srcOrd="11" destOrd="0" presId="urn:microsoft.com/office/officeart/2005/8/layout/hList7"/>
    <dgm:cxn modelId="{8F64572C-707B-4316-8346-9E46ED72F008}" type="presParOf" srcId="{474004DD-83D6-490F-8C13-1D7113C388B6}" destId="{E3D4926D-D56C-4D55-82B1-FA30BBB9C0E6}" srcOrd="12" destOrd="0" presId="urn:microsoft.com/office/officeart/2005/8/layout/hList7"/>
    <dgm:cxn modelId="{52002706-CA26-4E3D-988D-5EF5CAD3E5A9}" type="presParOf" srcId="{E3D4926D-D56C-4D55-82B1-FA30BBB9C0E6}" destId="{1E2AF601-0E14-41E6-A130-E7A0A9003234}" srcOrd="0" destOrd="0" presId="urn:microsoft.com/office/officeart/2005/8/layout/hList7"/>
    <dgm:cxn modelId="{AB0A17C8-F40C-4C66-B3B1-FE7946E18ADF}" type="presParOf" srcId="{E3D4926D-D56C-4D55-82B1-FA30BBB9C0E6}" destId="{EFEA8269-3FA8-4E67-A41C-D7364A1F0F81}" srcOrd="1" destOrd="0" presId="urn:microsoft.com/office/officeart/2005/8/layout/hList7"/>
    <dgm:cxn modelId="{BB5D29CE-4D9B-4FE8-B68C-95EDF68E8100}" type="presParOf" srcId="{E3D4926D-D56C-4D55-82B1-FA30BBB9C0E6}" destId="{0EA924EF-8D1F-47B0-BF16-25A8EDEA9546}" srcOrd="2" destOrd="0" presId="urn:microsoft.com/office/officeart/2005/8/layout/hList7"/>
    <dgm:cxn modelId="{5301C4CD-C833-4852-85DF-E4E7F351527B}" type="presParOf" srcId="{E3D4926D-D56C-4D55-82B1-FA30BBB9C0E6}" destId="{92DE6F99-74F9-48AD-8F0A-3356A4758B7E}" srcOrd="3" destOrd="0" presId="urn:microsoft.com/office/officeart/2005/8/layout/hList7"/>
    <dgm:cxn modelId="{32C9FEE3-FF3F-42FB-94AF-6AC4184FCA5F}" type="presParOf" srcId="{474004DD-83D6-490F-8C13-1D7113C388B6}" destId="{A1BE973D-2666-428F-968A-6FB64469B94A}" srcOrd="13" destOrd="0" presId="urn:microsoft.com/office/officeart/2005/8/layout/hList7"/>
    <dgm:cxn modelId="{72F058A5-26DF-48B8-AD0E-38C631F67876}" type="presParOf" srcId="{474004DD-83D6-490F-8C13-1D7113C388B6}" destId="{FB0C6E0C-92BE-4A54-B44D-FD3B9DEFEEF5}" srcOrd="14" destOrd="0" presId="urn:microsoft.com/office/officeart/2005/8/layout/hList7"/>
    <dgm:cxn modelId="{B0AC9F55-4FF6-4068-AE6D-C934ED6BBA53}" type="presParOf" srcId="{FB0C6E0C-92BE-4A54-B44D-FD3B9DEFEEF5}" destId="{620747C8-B56B-4616-9A1D-BDC76FE2232C}" srcOrd="0" destOrd="0" presId="urn:microsoft.com/office/officeart/2005/8/layout/hList7"/>
    <dgm:cxn modelId="{3C3F168E-D671-4E08-A2ED-B89654CD24F3}" type="presParOf" srcId="{FB0C6E0C-92BE-4A54-B44D-FD3B9DEFEEF5}" destId="{597A3276-0637-471F-8C39-62B3791F94E7}" srcOrd="1" destOrd="0" presId="urn:microsoft.com/office/officeart/2005/8/layout/hList7"/>
    <dgm:cxn modelId="{27EA8704-AFA0-4ADA-92E3-E83C6782268A}" type="presParOf" srcId="{FB0C6E0C-92BE-4A54-B44D-FD3B9DEFEEF5}" destId="{0206AF53-D451-4267-AC81-68C6CC03F37B}" srcOrd="2" destOrd="0" presId="urn:microsoft.com/office/officeart/2005/8/layout/hList7"/>
    <dgm:cxn modelId="{16AD9D15-9178-457B-AEDE-DD7191634009}" type="presParOf" srcId="{FB0C6E0C-92BE-4A54-B44D-FD3B9DEFEEF5}" destId="{55472D87-4270-4864-9513-C4EF84F48593}" srcOrd="3" destOrd="0" presId="urn:microsoft.com/office/officeart/2005/8/layout/hList7"/>
    <dgm:cxn modelId="{F32EAFD5-1F1B-4AAF-8F05-5C2E795012EF}" type="presParOf" srcId="{474004DD-83D6-490F-8C13-1D7113C388B6}" destId="{180CC420-22A6-4967-BD0A-16B1BE5DD723}" srcOrd="15" destOrd="0" presId="urn:microsoft.com/office/officeart/2005/8/layout/hList7"/>
    <dgm:cxn modelId="{4505E924-BFF2-48B1-BFC8-4A12C750276B}" type="presParOf" srcId="{474004DD-83D6-490F-8C13-1D7113C388B6}" destId="{3209A560-3317-4B8E-947C-607FD3DF3066}" srcOrd="16" destOrd="0" presId="urn:microsoft.com/office/officeart/2005/8/layout/hList7"/>
    <dgm:cxn modelId="{6C64D894-0B16-414C-A0AD-3DBBA4BBB9CC}" type="presParOf" srcId="{3209A560-3317-4B8E-947C-607FD3DF3066}" destId="{6C212EEF-C90E-4A39-8624-2778E48E4BE0}" srcOrd="0" destOrd="0" presId="urn:microsoft.com/office/officeart/2005/8/layout/hList7"/>
    <dgm:cxn modelId="{D18A45E4-F0A5-4611-82BB-87D15304EEDE}" type="presParOf" srcId="{3209A560-3317-4B8E-947C-607FD3DF3066}" destId="{7A28B743-5308-49B7-A36D-077D307978EA}" srcOrd="1" destOrd="0" presId="urn:microsoft.com/office/officeart/2005/8/layout/hList7"/>
    <dgm:cxn modelId="{2D616029-4C72-4BB1-B0B9-0FF20143F3DF}" type="presParOf" srcId="{3209A560-3317-4B8E-947C-607FD3DF3066}" destId="{0401C330-83F7-4374-B0FE-4979745BF16D}" srcOrd="2" destOrd="0" presId="urn:microsoft.com/office/officeart/2005/8/layout/hList7"/>
    <dgm:cxn modelId="{98DF5B9A-D061-4470-8381-7C31CD34D816}" type="presParOf" srcId="{3209A560-3317-4B8E-947C-607FD3DF3066}" destId="{8B20BB08-94B1-48F9-9897-CB80CA7F6C0C}" srcOrd="3" destOrd="0" presId="urn:microsoft.com/office/officeart/2005/8/layout/hList7"/>
    <dgm:cxn modelId="{E8B4E76D-C3F5-4757-AC62-C9BE7DFE6675}" type="presParOf" srcId="{474004DD-83D6-490F-8C13-1D7113C388B6}" destId="{F67F770D-9EE3-448C-A8A4-D441C2B590E5}" srcOrd="17" destOrd="0" presId="urn:microsoft.com/office/officeart/2005/8/layout/hList7"/>
    <dgm:cxn modelId="{49984D9D-FCF4-423B-A68F-D56B759D228D}" type="presParOf" srcId="{474004DD-83D6-490F-8C13-1D7113C388B6}" destId="{DEE6476C-3C9B-4114-B5E6-B41D5B87BEDA}" srcOrd="18" destOrd="0" presId="urn:microsoft.com/office/officeart/2005/8/layout/hList7"/>
    <dgm:cxn modelId="{A7C0BC45-94A0-4472-BE9A-146783C8ED9D}" type="presParOf" srcId="{DEE6476C-3C9B-4114-B5E6-B41D5B87BEDA}" destId="{046C3189-9723-4D48-AB42-84F0840E98A7}" srcOrd="0" destOrd="0" presId="urn:microsoft.com/office/officeart/2005/8/layout/hList7"/>
    <dgm:cxn modelId="{F0794833-436C-4318-A147-A3D52A7C0E9C}" type="presParOf" srcId="{DEE6476C-3C9B-4114-B5E6-B41D5B87BEDA}" destId="{D27D4B50-EAD1-4E28-BB95-5202D94609AD}" srcOrd="1" destOrd="0" presId="urn:microsoft.com/office/officeart/2005/8/layout/hList7"/>
    <dgm:cxn modelId="{BDB11796-FF95-44AF-B1F0-EA6360747B0E}" type="presParOf" srcId="{DEE6476C-3C9B-4114-B5E6-B41D5B87BEDA}" destId="{7513BE1C-84BB-43A0-B14A-E852AFD3D884}" srcOrd="2" destOrd="0" presId="urn:microsoft.com/office/officeart/2005/8/layout/hList7"/>
    <dgm:cxn modelId="{D1FB12FD-85BD-4996-91D5-57AB2DAB9996}" type="presParOf" srcId="{DEE6476C-3C9B-4114-B5E6-B41D5B87BEDA}" destId="{A5E4E931-3070-4D12-BE4A-A7CFF05425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F6F08F-CE7F-49C1-A88C-EA7C2449E0DF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456483-8ED8-478C-A6D8-7C3EBE2D6862}">
      <dgm:prSet phldrT="[Text]" custT="1"/>
      <dgm:spPr>
        <a:ln>
          <a:solidFill>
            <a:schemeClr val="accent1"/>
          </a:solidFill>
        </a:ln>
      </dgm:spPr>
      <dgm:t>
        <a:bodyPr lIns="22860"/>
        <a:lstStyle/>
        <a:p>
          <a:r>
            <a:rPr lang="en-US" sz="1800"/>
            <a:t>Social-emotional competencies</a:t>
          </a:r>
        </a:p>
      </dgm:t>
    </dgm:pt>
    <dgm:pt modelId="{168B8861-0A91-47F6-B966-151F8FEB781D}" type="parTrans" cxnId="{5397A83C-889A-46C3-AB33-BEBB64C0060A}">
      <dgm:prSet/>
      <dgm:spPr/>
      <dgm:t>
        <a:bodyPr/>
        <a:lstStyle/>
        <a:p>
          <a:endParaRPr lang="en-US" sz="2400"/>
        </a:p>
      </dgm:t>
    </dgm:pt>
    <dgm:pt modelId="{744B7A2B-B691-4345-A9ED-CDBFC52E6AD0}" type="sibTrans" cxnId="{5397A83C-889A-46C3-AB33-BEBB64C0060A}">
      <dgm:prSet/>
      <dgm:spPr/>
      <dgm:t>
        <a:bodyPr/>
        <a:lstStyle/>
        <a:p>
          <a:endParaRPr lang="en-US" sz="2400"/>
        </a:p>
      </dgm:t>
    </dgm:pt>
    <dgm:pt modelId="{682FEAF6-E886-462A-97CC-3346B7DF3D6E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1600"/>
            <a:t>Self-awareness</a:t>
          </a:r>
        </a:p>
      </dgm:t>
    </dgm:pt>
    <dgm:pt modelId="{1AACFF89-3015-4DB1-9B13-E10577B652BD}" type="parTrans" cxnId="{A6184E06-6D51-425C-9A5B-98FB117AB51A}">
      <dgm:prSet/>
      <dgm:spPr/>
      <dgm:t>
        <a:bodyPr/>
        <a:lstStyle/>
        <a:p>
          <a:endParaRPr lang="en-US" sz="2400"/>
        </a:p>
      </dgm:t>
    </dgm:pt>
    <dgm:pt modelId="{CD515797-CD29-4C35-8558-174456C42E01}" type="sibTrans" cxnId="{A6184E06-6D51-425C-9A5B-98FB117AB51A}">
      <dgm:prSet/>
      <dgm:spPr/>
      <dgm:t>
        <a:bodyPr/>
        <a:lstStyle/>
        <a:p>
          <a:endParaRPr lang="en-US" sz="2400"/>
        </a:p>
      </dgm:t>
    </dgm:pt>
    <dgm:pt modelId="{34368B97-3CE1-47FC-A055-AA7223C8C572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1500"/>
            <a:t>Self-management</a:t>
          </a:r>
        </a:p>
      </dgm:t>
    </dgm:pt>
    <dgm:pt modelId="{31BB098E-81DF-4263-BBF6-1834F7BBA50E}" type="parTrans" cxnId="{4DDAE692-E142-4BA4-A3A2-9724017D331B}">
      <dgm:prSet/>
      <dgm:spPr/>
      <dgm:t>
        <a:bodyPr/>
        <a:lstStyle/>
        <a:p>
          <a:endParaRPr lang="en-US" sz="2400"/>
        </a:p>
      </dgm:t>
    </dgm:pt>
    <dgm:pt modelId="{DB5AF551-93A5-47D6-B1B1-D7A3F73925A3}" type="sibTrans" cxnId="{4DDAE692-E142-4BA4-A3A2-9724017D331B}">
      <dgm:prSet/>
      <dgm:spPr/>
      <dgm:t>
        <a:bodyPr/>
        <a:lstStyle/>
        <a:p>
          <a:endParaRPr lang="en-US" sz="2400"/>
        </a:p>
      </dgm:t>
    </dgm:pt>
    <dgm:pt modelId="{713D367C-77E1-46B0-ACA1-998D58EF5F48}">
      <dgm:prSet phldrT="[Text]" custT="1"/>
      <dgm:spPr>
        <a:solidFill>
          <a:schemeClr val="bg1">
            <a:lumMod val="95000"/>
            <a:alpha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/>
            <a:t>Social awareness</a:t>
          </a:r>
        </a:p>
      </dgm:t>
    </dgm:pt>
    <dgm:pt modelId="{B58B42BB-238E-46D1-9927-1145CEC62B99}" type="parTrans" cxnId="{08095F7A-4B3E-4A51-8947-3E9BAC3342B6}">
      <dgm:prSet/>
      <dgm:spPr/>
      <dgm:t>
        <a:bodyPr/>
        <a:lstStyle/>
        <a:p>
          <a:endParaRPr lang="en-US" sz="2400"/>
        </a:p>
      </dgm:t>
    </dgm:pt>
    <dgm:pt modelId="{6A054C7C-3D1E-444C-8ADF-10DCF27E7CC1}" type="sibTrans" cxnId="{08095F7A-4B3E-4A51-8947-3E9BAC3342B6}">
      <dgm:prSet/>
      <dgm:spPr/>
      <dgm:t>
        <a:bodyPr/>
        <a:lstStyle/>
        <a:p>
          <a:endParaRPr lang="en-US" sz="2400"/>
        </a:p>
      </dgm:t>
    </dgm:pt>
    <dgm:pt modelId="{8BDB899A-0CB6-4CA2-8B8A-4C34DD6F4E9A}">
      <dgm:prSet phldrT="[Text]" custT="1"/>
      <dgm:spPr>
        <a:solidFill>
          <a:schemeClr val="bg1">
            <a:lumMod val="95000"/>
            <a:alpha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/>
            <a:t>Responsible decision-making</a:t>
          </a:r>
        </a:p>
      </dgm:t>
    </dgm:pt>
    <dgm:pt modelId="{3F535D34-E285-493C-9288-C70A7DF684AD}" type="parTrans" cxnId="{7DDFF83D-EC3E-4F0D-9CE9-9974C70777BB}">
      <dgm:prSet/>
      <dgm:spPr/>
      <dgm:t>
        <a:bodyPr/>
        <a:lstStyle/>
        <a:p>
          <a:endParaRPr lang="en-US" sz="2400"/>
        </a:p>
      </dgm:t>
    </dgm:pt>
    <dgm:pt modelId="{9A09703B-C03B-4B4A-B80E-84E13380603D}" type="sibTrans" cxnId="{7DDFF83D-EC3E-4F0D-9CE9-9974C70777BB}">
      <dgm:prSet/>
      <dgm:spPr/>
      <dgm:t>
        <a:bodyPr/>
        <a:lstStyle/>
        <a:p>
          <a:endParaRPr lang="en-US" sz="2400"/>
        </a:p>
      </dgm:t>
    </dgm:pt>
    <dgm:pt modelId="{A329B721-E4DA-49EC-92BF-5E35AD024725}">
      <dgm:prSet phldrT="[Text]" custT="1"/>
      <dgm:spPr>
        <a:solidFill>
          <a:schemeClr val="bg1">
            <a:lumMod val="95000"/>
            <a:alpha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/>
            <a:t>Relationship Skills</a:t>
          </a:r>
        </a:p>
      </dgm:t>
    </dgm:pt>
    <dgm:pt modelId="{035109E4-3ED7-4219-A0F6-5E1B25B9DD62}" type="parTrans" cxnId="{86ACA29A-39E5-4C2D-A7BF-04962FA674AA}">
      <dgm:prSet/>
      <dgm:spPr/>
      <dgm:t>
        <a:bodyPr/>
        <a:lstStyle/>
        <a:p>
          <a:endParaRPr lang="en-US" sz="2400"/>
        </a:p>
      </dgm:t>
    </dgm:pt>
    <dgm:pt modelId="{532A434C-8D8F-4255-A47D-AE0F1AA9B31E}" type="sibTrans" cxnId="{86ACA29A-39E5-4C2D-A7BF-04962FA674AA}">
      <dgm:prSet/>
      <dgm:spPr/>
      <dgm:t>
        <a:bodyPr/>
        <a:lstStyle/>
        <a:p>
          <a:endParaRPr lang="en-US" sz="2400"/>
        </a:p>
      </dgm:t>
    </dgm:pt>
    <dgm:pt modelId="{41E3F75F-113C-4ADB-8D6F-072432F22C45}" type="pres">
      <dgm:prSet presAssocID="{42F6F08F-CE7F-49C1-A88C-EA7C2449E0DF}" presName="composite" presStyleCnt="0">
        <dgm:presLayoutVars>
          <dgm:chMax val="1"/>
          <dgm:dir/>
          <dgm:resizeHandles val="exact"/>
        </dgm:presLayoutVars>
      </dgm:prSet>
      <dgm:spPr/>
    </dgm:pt>
    <dgm:pt modelId="{4107E5DD-AE0C-49BB-8B2B-B705D14E1B21}" type="pres">
      <dgm:prSet presAssocID="{42F6F08F-CE7F-49C1-A88C-EA7C2449E0DF}" presName="radial" presStyleCnt="0">
        <dgm:presLayoutVars>
          <dgm:animLvl val="ctr"/>
        </dgm:presLayoutVars>
      </dgm:prSet>
      <dgm:spPr/>
    </dgm:pt>
    <dgm:pt modelId="{FC341036-DEC3-4A80-8DF2-D586DEA3B656}" type="pres">
      <dgm:prSet presAssocID="{B7456483-8ED8-478C-A6D8-7C3EBE2D6862}" presName="centerShape" presStyleLbl="vennNode1" presStyleIdx="0" presStyleCnt="6" custScaleX="93531" custScaleY="96220"/>
      <dgm:spPr/>
    </dgm:pt>
    <dgm:pt modelId="{28ECF0F3-975B-47C5-8BE8-1C591490F6DA}" type="pres">
      <dgm:prSet presAssocID="{682FEAF6-E886-462A-97CC-3346B7DF3D6E}" presName="node" presStyleLbl="vennNode1" presStyleIdx="1" presStyleCnt="6" custScaleX="132437" custScaleY="132437">
        <dgm:presLayoutVars>
          <dgm:bulletEnabled val="1"/>
        </dgm:presLayoutVars>
      </dgm:prSet>
      <dgm:spPr/>
    </dgm:pt>
    <dgm:pt modelId="{456596F4-A435-4347-9B39-D5539639E4A1}" type="pres">
      <dgm:prSet presAssocID="{34368B97-3CE1-47FC-A055-AA7223C8C572}" presName="node" presStyleLbl="vennNode1" presStyleIdx="2" presStyleCnt="6" custScaleX="132437" custScaleY="132437">
        <dgm:presLayoutVars>
          <dgm:bulletEnabled val="1"/>
        </dgm:presLayoutVars>
      </dgm:prSet>
      <dgm:spPr/>
    </dgm:pt>
    <dgm:pt modelId="{62971D67-9E8E-4FB5-9695-C876B04C913B}" type="pres">
      <dgm:prSet presAssocID="{8BDB899A-0CB6-4CA2-8B8A-4C34DD6F4E9A}" presName="node" presStyleLbl="vennNode1" presStyleIdx="3" presStyleCnt="6" custScaleX="132437" custScaleY="132437">
        <dgm:presLayoutVars>
          <dgm:bulletEnabled val="1"/>
        </dgm:presLayoutVars>
      </dgm:prSet>
      <dgm:spPr/>
    </dgm:pt>
    <dgm:pt modelId="{0FF9EA82-B212-4442-BE36-4043F4FDFB6D}" type="pres">
      <dgm:prSet presAssocID="{A329B721-E4DA-49EC-92BF-5E35AD024725}" presName="node" presStyleLbl="vennNode1" presStyleIdx="4" presStyleCnt="6" custScaleX="132437" custScaleY="132437">
        <dgm:presLayoutVars>
          <dgm:bulletEnabled val="1"/>
        </dgm:presLayoutVars>
      </dgm:prSet>
      <dgm:spPr/>
    </dgm:pt>
    <dgm:pt modelId="{CFAFF3D1-B132-4C77-A2CD-1C8072BD6715}" type="pres">
      <dgm:prSet presAssocID="{713D367C-77E1-46B0-ACA1-998D58EF5F48}" presName="node" presStyleLbl="vennNode1" presStyleIdx="5" presStyleCnt="6" custScaleX="132437" custScaleY="132437">
        <dgm:presLayoutVars>
          <dgm:bulletEnabled val="1"/>
        </dgm:presLayoutVars>
      </dgm:prSet>
      <dgm:spPr/>
    </dgm:pt>
  </dgm:ptLst>
  <dgm:cxnLst>
    <dgm:cxn modelId="{A6184E06-6D51-425C-9A5B-98FB117AB51A}" srcId="{B7456483-8ED8-478C-A6D8-7C3EBE2D6862}" destId="{682FEAF6-E886-462A-97CC-3346B7DF3D6E}" srcOrd="0" destOrd="0" parTransId="{1AACFF89-3015-4DB1-9B13-E10577B652BD}" sibTransId="{CD515797-CD29-4C35-8558-174456C42E01}"/>
    <dgm:cxn modelId="{F393B90D-101D-4134-95BE-CFF8C90C0C95}" type="presOf" srcId="{34368B97-3CE1-47FC-A055-AA7223C8C572}" destId="{456596F4-A435-4347-9B39-D5539639E4A1}" srcOrd="0" destOrd="0" presId="urn:microsoft.com/office/officeart/2005/8/layout/radial3"/>
    <dgm:cxn modelId="{B02BDE32-0CE3-4845-9D7B-504DE00E5B6C}" type="presOf" srcId="{A329B721-E4DA-49EC-92BF-5E35AD024725}" destId="{0FF9EA82-B212-4442-BE36-4043F4FDFB6D}" srcOrd="0" destOrd="0" presId="urn:microsoft.com/office/officeart/2005/8/layout/radial3"/>
    <dgm:cxn modelId="{8E50E434-7646-42C3-B87D-4083516631EB}" type="presOf" srcId="{682FEAF6-E886-462A-97CC-3346B7DF3D6E}" destId="{28ECF0F3-975B-47C5-8BE8-1C591490F6DA}" srcOrd="0" destOrd="0" presId="urn:microsoft.com/office/officeart/2005/8/layout/radial3"/>
    <dgm:cxn modelId="{5397A83C-889A-46C3-AB33-BEBB64C0060A}" srcId="{42F6F08F-CE7F-49C1-A88C-EA7C2449E0DF}" destId="{B7456483-8ED8-478C-A6D8-7C3EBE2D6862}" srcOrd="0" destOrd="0" parTransId="{168B8861-0A91-47F6-B966-151F8FEB781D}" sibTransId="{744B7A2B-B691-4345-A9ED-CDBFC52E6AD0}"/>
    <dgm:cxn modelId="{7DDFF83D-EC3E-4F0D-9CE9-9974C70777BB}" srcId="{B7456483-8ED8-478C-A6D8-7C3EBE2D6862}" destId="{8BDB899A-0CB6-4CA2-8B8A-4C34DD6F4E9A}" srcOrd="2" destOrd="0" parTransId="{3F535D34-E285-493C-9288-C70A7DF684AD}" sibTransId="{9A09703B-C03B-4B4A-B80E-84E13380603D}"/>
    <dgm:cxn modelId="{AA024A5A-D59F-4F18-B8E9-C69A67EEF353}" type="presOf" srcId="{8BDB899A-0CB6-4CA2-8B8A-4C34DD6F4E9A}" destId="{62971D67-9E8E-4FB5-9695-C876B04C913B}" srcOrd="0" destOrd="0" presId="urn:microsoft.com/office/officeart/2005/8/layout/radial3"/>
    <dgm:cxn modelId="{08095F7A-4B3E-4A51-8947-3E9BAC3342B6}" srcId="{B7456483-8ED8-478C-A6D8-7C3EBE2D6862}" destId="{713D367C-77E1-46B0-ACA1-998D58EF5F48}" srcOrd="4" destOrd="0" parTransId="{B58B42BB-238E-46D1-9927-1145CEC62B99}" sibTransId="{6A054C7C-3D1E-444C-8ADF-10DCF27E7CC1}"/>
    <dgm:cxn modelId="{BA027681-3884-4CAB-BCE0-F4C76ED144C3}" type="presOf" srcId="{B7456483-8ED8-478C-A6D8-7C3EBE2D6862}" destId="{FC341036-DEC3-4A80-8DF2-D586DEA3B656}" srcOrd="0" destOrd="0" presId="urn:microsoft.com/office/officeart/2005/8/layout/radial3"/>
    <dgm:cxn modelId="{A93D0392-2421-470D-A997-0C83799E7C0B}" type="presOf" srcId="{713D367C-77E1-46B0-ACA1-998D58EF5F48}" destId="{CFAFF3D1-B132-4C77-A2CD-1C8072BD6715}" srcOrd="0" destOrd="0" presId="urn:microsoft.com/office/officeart/2005/8/layout/radial3"/>
    <dgm:cxn modelId="{4DDAE692-E142-4BA4-A3A2-9724017D331B}" srcId="{B7456483-8ED8-478C-A6D8-7C3EBE2D6862}" destId="{34368B97-3CE1-47FC-A055-AA7223C8C572}" srcOrd="1" destOrd="0" parTransId="{31BB098E-81DF-4263-BBF6-1834F7BBA50E}" sibTransId="{DB5AF551-93A5-47D6-B1B1-D7A3F73925A3}"/>
    <dgm:cxn modelId="{86ACA29A-39E5-4C2D-A7BF-04962FA674AA}" srcId="{B7456483-8ED8-478C-A6D8-7C3EBE2D6862}" destId="{A329B721-E4DA-49EC-92BF-5E35AD024725}" srcOrd="3" destOrd="0" parTransId="{035109E4-3ED7-4219-A0F6-5E1B25B9DD62}" sibTransId="{532A434C-8D8F-4255-A47D-AE0F1AA9B31E}"/>
    <dgm:cxn modelId="{7F2314A3-ADD8-4E46-9D5F-9042164E65C0}" type="presOf" srcId="{42F6F08F-CE7F-49C1-A88C-EA7C2449E0DF}" destId="{41E3F75F-113C-4ADB-8D6F-072432F22C45}" srcOrd="0" destOrd="0" presId="urn:microsoft.com/office/officeart/2005/8/layout/radial3"/>
    <dgm:cxn modelId="{A17BBBB9-BB93-42B3-8C7A-585314A0EEBB}" type="presParOf" srcId="{41E3F75F-113C-4ADB-8D6F-072432F22C45}" destId="{4107E5DD-AE0C-49BB-8B2B-B705D14E1B21}" srcOrd="0" destOrd="0" presId="urn:microsoft.com/office/officeart/2005/8/layout/radial3"/>
    <dgm:cxn modelId="{409F8676-BD6B-4BF1-BF30-03D70CB67ABF}" type="presParOf" srcId="{4107E5DD-AE0C-49BB-8B2B-B705D14E1B21}" destId="{FC341036-DEC3-4A80-8DF2-D586DEA3B656}" srcOrd="0" destOrd="0" presId="urn:microsoft.com/office/officeart/2005/8/layout/radial3"/>
    <dgm:cxn modelId="{C7E399AA-3AF2-4972-9F1D-1ECB5123483A}" type="presParOf" srcId="{4107E5DD-AE0C-49BB-8B2B-B705D14E1B21}" destId="{28ECF0F3-975B-47C5-8BE8-1C591490F6DA}" srcOrd="1" destOrd="0" presId="urn:microsoft.com/office/officeart/2005/8/layout/radial3"/>
    <dgm:cxn modelId="{CD17A139-3728-4785-80DD-5FCA88BCD24C}" type="presParOf" srcId="{4107E5DD-AE0C-49BB-8B2B-B705D14E1B21}" destId="{456596F4-A435-4347-9B39-D5539639E4A1}" srcOrd="2" destOrd="0" presId="urn:microsoft.com/office/officeart/2005/8/layout/radial3"/>
    <dgm:cxn modelId="{0D29F610-0F87-4166-BFED-C106450BCE4A}" type="presParOf" srcId="{4107E5DD-AE0C-49BB-8B2B-B705D14E1B21}" destId="{62971D67-9E8E-4FB5-9695-C876B04C913B}" srcOrd="3" destOrd="0" presId="urn:microsoft.com/office/officeart/2005/8/layout/radial3"/>
    <dgm:cxn modelId="{77D8ECD3-0D9E-4F14-B746-FA8BA5CA24EA}" type="presParOf" srcId="{4107E5DD-AE0C-49BB-8B2B-B705D14E1B21}" destId="{0FF9EA82-B212-4442-BE36-4043F4FDFB6D}" srcOrd="4" destOrd="0" presId="urn:microsoft.com/office/officeart/2005/8/layout/radial3"/>
    <dgm:cxn modelId="{20FDD6B2-5161-4897-B564-7C53FD9C78A6}" type="presParOf" srcId="{4107E5DD-AE0C-49BB-8B2B-B705D14E1B21}" destId="{CFAFF3D1-B132-4C77-A2CD-1C8072BD6715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F803-45EF-AA42-BDD2-E75CD6532912}">
      <dsp:nvSpPr>
        <dsp:cNvPr id="0" name=""/>
        <dsp:cNvSpPr/>
      </dsp:nvSpPr>
      <dsp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-555467" y="1737053"/>
        <a:ext cx="1406827" cy="279227"/>
      </dsp:txXfrm>
    </dsp:sp>
    <dsp:sp modelId="{971673C2-F47C-2B46-A180-42AE3DADCE7D}">
      <dsp:nvSpPr>
        <dsp:cNvPr id="0" name=""/>
        <dsp:cNvSpPr/>
      </dsp:nvSpPr>
      <dsp:spPr>
        <a:xfrm>
          <a:off x="29177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sp:txBody>
      <dsp:txXfrm>
        <a:off x="291772" y="1169040"/>
        <a:ext cx="1071507" cy="1725918"/>
      </dsp:txXfrm>
    </dsp:sp>
    <dsp:sp modelId="{4E92D05A-7E69-B94B-938F-8CB8794072A0}">
      <dsp:nvSpPr>
        <dsp:cNvPr id="0" name=""/>
        <dsp:cNvSpPr/>
      </dsp:nvSpPr>
      <dsp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933137" y="1737053"/>
        <a:ext cx="1406827" cy="279227"/>
      </dsp:txXfrm>
    </dsp:sp>
    <dsp:sp modelId="{926E4446-4CD7-D94B-8D3A-223F9E75C6A3}">
      <dsp:nvSpPr>
        <dsp:cNvPr id="0" name=""/>
        <dsp:cNvSpPr/>
      </dsp:nvSpPr>
      <dsp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4576-F97D-7E46-B8AC-CB40BA3575E4}">
      <dsp:nvSpPr>
        <dsp:cNvPr id="0" name=""/>
        <dsp:cNvSpPr/>
      </dsp:nvSpPr>
      <dsp:spPr>
        <a:xfrm>
          <a:off x="178037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sz="130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sp:txBody>
      <dsp:txXfrm>
        <a:off x="1780377" y="1169040"/>
        <a:ext cx="1071507" cy="1725918"/>
      </dsp:txXfrm>
    </dsp:sp>
    <dsp:sp modelId="{C6321622-D5D4-704D-9D2D-3AC563738361}">
      <dsp:nvSpPr>
        <dsp:cNvPr id="0" name=""/>
        <dsp:cNvSpPr/>
      </dsp:nvSpPr>
      <dsp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2421742" y="1737053"/>
        <a:ext cx="1406827" cy="279227"/>
      </dsp:txXfrm>
    </dsp:sp>
    <dsp:sp modelId="{F8F04E18-85D5-ED4B-85C6-2149A776013F}">
      <dsp:nvSpPr>
        <dsp:cNvPr id="0" name=""/>
        <dsp:cNvSpPr/>
      </dsp:nvSpPr>
      <dsp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69CC-CAB0-ED4F-B401-77F6D7D542D3}">
      <dsp:nvSpPr>
        <dsp:cNvPr id="0" name=""/>
        <dsp:cNvSpPr/>
      </dsp:nvSpPr>
      <dsp:spPr>
        <a:xfrm>
          <a:off x="326898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sp:txBody>
      <dsp:txXfrm>
        <a:off x="3268982" y="1169040"/>
        <a:ext cx="1071507" cy="1725918"/>
      </dsp:txXfrm>
    </dsp:sp>
    <dsp:sp modelId="{83AC6EE8-2A6A-C44F-A36F-2D642544406E}">
      <dsp:nvSpPr>
        <dsp:cNvPr id="0" name=""/>
        <dsp:cNvSpPr/>
      </dsp:nvSpPr>
      <dsp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3910347" y="1737053"/>
        <a:ext cx="1406827" cy="279227"/>
      </dsp:txXfrm>
    </dsp:sp>
    <dsp:sp modelId="{2FB0FBF8-92A5-ED4B-AE33-17FB27DF68E8}">
      <dsp:nvSpPr>
        <dsp:cNvPr id="0" name=""/>
        <dsp:cNvSpPr/>
      </dsp:nvSpPr>
      <dsp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39E11-AB5B-1549-BA3D-ED6BD5BF53EE}">
      <dsp:nvSpPr>
        <dsp:cNvPr id="0" name=""/>
        <dsp:cNvSpPr/>
      </dsp:nvSpPr>
      <dsp:spPr>
        <a:xfrm>
          <a:off x="475758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sp:txBody>
      <dsp:txXfrm>
        <a:off x="4757587" y="1169040"/>
        <a:ext cx="1071507" cy="1725918"/>
      </dsp:txXfrm>
    </dsp:sp>
    <dsp:sp modelId="{EC5ED897-6DF7-4D46-A862-C4F539649D5E}">
      <dsp:nvSpPr>
        <dsp:cNvPr id="0" name=""/>
        <dsp:cNvSpPr/>
      </dsp:nvSpPr>
      <dsp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5398952" y="1737053"/>
        <a:ext cx="1406827" cy="279227"/>
      </dsp:txXfrm>
    </dsp:sp>
    <dsp:sp modelId="{B2E45524-4475-B74F-801B-B278A247738B}">
      <dsp:nvSpPr>
        <dsp:cNvPr id="0" name=""/>
        <dsp:cNvSpPr/>
      </dsp:nvSpPr>
      <dsp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3C866-AB9C-F64F-8587-DBAFAD305CB9}">
      <dsp:nvSpPr>
        <dsp:cNvPr id="0" name=""/>
        <dsp:cNvSpPr/>
      </dsp:nvSpPr>
      <dsp:spPr>
        <a:xfrm>
          <a:off x="624619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sp:txBody>
      <dsp:txXfrm>
        <a:off x="6246192" y="1169040"/>
        <a:ext cx="1071507" cy="17259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4770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sp:txBody>
      <dsp:txXfrm>
        <a:off x="37476" y="1502882"/>
        <a:ext cx="1051245" cy="1404764"/>
      </dsp:txXfrm>
    </dsp:sp>
    <dsp:sp modelId="{0304F202-A9F3-479D-BEB1-3ABB9CCAFAF9}">
      <dsp:nvSpPr>
        <dsp:cNvPr id="0" name=""/>
        <dsp:cNvSpPr/>
      </dsp:nvSpPr>
      <dsp:spPr>
        <a:xfrm>
          <a:off x="3827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154928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187634" y="1502882"/>
        <a:ext cx="1051245" cy="1404764"/>
      </dsp:txXfrm>
    </dsp:sp>
    <dsp:sp modelId="{AF799562-D0FE-4304-8CBE-F6EBFAE4013A}">
      <dsp:nvSpPr>
        <dsp:cNvPr id="0" name=""/>
        <dsp:cNvSpPr/>
      </dsp:nvSpPr>
      <dsp:spPr>
        <a:xfrm>
          <a:off x="118842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2305085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37791" y="1502882"/>
        <a:ext cx="1051245" cy="1404764"/>
      </dsp:txXfrm>
    </dsp:sp>
    <dsp:sp modelId="{069CDC01-BE12-484D-9486-671E87A5E1A9}">
      <dsp:nvSpPr>
        <dsp:cNvPr id="0" name=""/>
        <dsp:cNvSpPr/>
      </dsp:nvSpPr>
      <dsp:spPr>
        <a:xfrm>
          <a:off x="233858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3455242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487948" y="1502882"/>
        <a:ext cx="1051245" cy="1404764"/>
      </dsp:txXfrm>
    </dsp:sp>
    <dsp:sp modelId="{640B4EA2-5D13-4CA1-86A9-3221B0994580}">
      <dsp:nvSpPr>
        <dsp:cNvPr id="0" name=""/>
        <dsp:cNvSpPr/>
      </dsp:nvSpPr>
      <dsp:spPr>
        <a:xfrm>
          <a:off x="348874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4605400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sp:txBody>
      <dsp:txXfrm>
        <a:off x="4638106" y="1502882"/>
        <a:ext cx="1051245" cy="1404764"/>
      </dsp:txXfrm>
    </dsp:sp>
    <dsp:sp modelId="{1722C8D5-9191-4617-9A5C-B2D813A9D915}">
      <dsp:nvSpPr>
        <dsp:cNvPr id="0" name=""/>
        <dsp:cNvSpPr/>
      </dsp:nvSpPr>
      <dsp:spPr>
        <a:xfrm>
          <a:off x="463890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5755557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5788263" y="1502882"/>
        <a:ext cx="1051245" cy="1404764"/>
      </dsp:txXfrm>
    </dsp:sp>
    <dsp:sp modelId="{0ED1F304-354B-4320-B27C-70A3951670CA}">
      <dsp:nvSpPr>
        <dsp:cNvPr id="0" name=""/>
        <dsp:cNvSpPr/>
      </dsp:nvSpPr>
      <dsp:spPr>
        <a:xfrm>
          <a:off x="578905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6905715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938421" y="1502882"/>
        <a:ext cx="1051245" cy="1404764"/>
      </dsp:txXfrm>
    </dsp:sp>
    <dsp:sp modelId="{92DE6F99-74F9-48AD-8F0A-3356A4758B7E}">
      <dsp:nvSpPr>
        <dsp:cNvPr id="0" name=""/>
        <dsp:cNvSpPr/>
      </dsp:nvSpPr>
      <dsp:spPr>
        <a:xfrm>
          <a:off x="693921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8055872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8088578" y="1502882"/>
        <a:ext cx="1051245" cy="1404764"/>
      </dsp:txXfrm>
    </dsp:sp>
    <dsp:sp modelId="{55472D87-4270-4864-9513-C4EF84F48593}">
      <dsp:nvSpPr>
        <dsp:cNvPr id="0" name=""/>
        <dsp:cNvSpPr/>
      </dsp:nvSpPr>
      <dsp:spPr>
        <a:xfrm>
          <a:off x="808937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12EEF-C90E-4A39-8624-2778E48E4BE0}">
      <dsp:nvSpPr>
        <dsp:cNvPr id="0" name=""/>
        <dsp:cNvSpPr/>
      </dsp:nvSpPr>
      <dsp:spPr>
        <a:xfrm>
          <a:off x="9206030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9238736" y="1502882"/>
        <a:ext cx="1051245" cy="1404764"/>
      </dsp:txXfrm>
    </dsp:sp>
    <dsp:sp modelId="{8B20BB08-94B1-48F9-9897-CB80CA7F6C0C}">
      <dsp:nvSpPr>
        <dsp:cNvPr id="0" name=""/>
        <dsp:cNvSpPr/>
      </dsp:nvSpPr>
      <dsp:spPr>
        <a:xfrm>
          <a:off x="9239529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3189-9723-4D48-AB42-84F0840E98A7}">
      <dsp:nvSpPr>
        <dsp:cNvPr id="0" name=""/>
        <dsp:cNvSpPr/>
      </dsp:nvSpPr>
      <dsp:spPr>
        <a:xfrm>
          <a:off x="10356187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sp:txBody>
      <dsp:txXfrm>
        <a:off x="10388893" y="1502882"/>
        <a:ext cx="1051245" cy="1404764"/>
      </dsp:txXfrm>
    </dsp:sp>
    <dsp:sp modelId="{A5E4E931-3070-4D12-BE4A-A7CFF0542571}">
      <dsp:nvSpPr>
        <dsp:cNvPr id="0" name=""/>
        <dsp:cNvSpPr/>
      </dsp:nvSpPr>
      <dsp:spPr>
        <a:xfrm>
          <a:off x="1038968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52980" y="3048230"/>
          <a:ext cx="10559406" cy="39731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341036-DEC3-4A80-8DF2-D586DEA3B656}">
      <dsp:nvSpPr>
        <dsp:cNvPr id="0" name=""/>
        <dsp:cNvSpPr/>
      </dsp:nvSpPr>
      <dsp:spPr>
        <a:xfrm>
          <a:off x="1017270" y="1648080"/>
          <a:ext cx="2369093" cy="243720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Social-emotional competencies</a:t>
          </a:r>
        </a:p>
      </dsp:txBody>
      <dsp:txXfrm>
        <a:off x="1364216" y="2005000"/>
        <a:ext cx="1675201" cy="1723364"/>
      </dsp:txXfrm>
    </dsp:sp>
    <dsp:sp modelId="{28ECF0F3-975B-47C5-8BE8-1C591490F6DA}">
      <dsp:nvSpPr>
        <dsp:cNvPr id="0" name=""/>
        <dsp:cNvSpPr/>
      </dsp:nvSpPr>
      <dsp:spPr>
        <a:xfrm>
          <a:off x="1363176" y="380260"/>
          <a:ext cx="1677281" cy="167728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Self-awareness</a:t>
          </a:r>
        </a:p>
      </dsp:txBody>
      <dsp:txXfrm>
        <a:off x="1608808" y="625892"/>
        <a:ext cx="1186017" cy="1186017"/>
      </dsp:txXfrm>
    </dsp:sp>
    <dsp:sp modelId="{456596F4-A435-4347-9B39-D5539639E4A1}">
      <dsp:nvSpPr>
        <dsp:cNvPr id="0" name=""/>
        <dsp:cNvSpPr/>
      </dsp:nvSpPr>
      <dsp:spPr>
        <a:xfrm>
          <a:off x="2930309" y="1518849"/>
          <a:ext cx="1677281" cy="167728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Self-management</a:t>
          </a:r>
        </a:p>
      </dsp:txBody>
      <dsp:txXfrm>
        <a:off x="3175941" y="1764481"/>
        <a:ext cx="1186017" cy="1186017"/>
      </dsp:txXfrm>
    </dsp:sp>
    <dsp:sp modelId="{62971D67-9E8E-4FB5-9695-C876B04C913B}">
      <dsp:nvSpPr>
        <dsp:cNvPr id="0" name=""/>
        <dsp:cNvSpPr/>
      </dsp:nvSpPr>
      <dsp:spPr>
        <a:xfrm>
          <a:off x="2331717" y="3361124"/>
          <a:ext cx="1677281" cy="1677281"/>
        </a:xfrm>
        <a:prstGeom prst="ellipse">
          <a:avLst/>
        </a:prstGeom>
        <a:solidFill>
          <a:schemeClr val="bg1">
            <a:lumMod val="95000"/>
            <a:alpha val="5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Responsible decision-making</a:t>
          </a:r>
        </a:p>
      </dsp:txBody>
      <dsp:txXfrm>
        <a:off x="2577349" y="3606756"/>
        <a:ext cx="1186017" cy="1186017"/>
      </dsp:txXfrm>
    </dsp:sp>
    <dsp:sp modelId="{0FF9EA82-B212-4442-BE36-4043F4FDFB6D}">
      <dsp:nvSpPr>
        <dsp:cNvPr id="0" name=""/>
        <dsp:cNvSpPr/>
      </dsp:nvSpPr>
      <dsp:spPr>
        <a:xfrm>
          <a:off x="394634" y="3361124"/>
          <a:ext cx="1677281" cy="1677281"/>
        </a:xfrm>
        <a:prstGeom prst="ellipse">
          <a:avLst/>
        </a:prstGeom>
        <a:solidFill>
          <a:schemeClr val="bg1">
            <a:lumMod val="95000"/>
            <a:alpha val="5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Relationship Skills</a:t>
          </a:r>
        </a:p>
      </dsp:txBody>
      <dsp:txXfrm>
        <a:off x="640266" y="3606756"/>
        <a:ext cx="1186017" cy="1186017"/>
      </dsp:txXfrm>
    </dsp:sp>
    <dsp:sp modelId="{CFAFF3D1-B132-4C77-A2CD-1C8072BD6715}">
      <dsp:nvSpPr>
        <dsp:cNvPr id="0" name=""/>
        <dsp:cNvSpPr/>
      </dsp:nvSpPr>
      <dsp:spPr>
        <a:xfrm>
          <a:off x="-203956" y="1518849"/>
          <a:ext cx="1677281" cy="1677281"/>
        </a:xfrm>
        <a:prstGeom prst="ellipse">
          <a:avLst/>
        </a:prstGeom>
        <a:solidFill>
          <a:schemeClr val="bg1">
            <a:lumMod val="95000"/>
            <a:alpha val="5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Social awareness</a:t>
          </a:r>
        </a:p>
      </dsp:txBody>
      <dsp:txXfrm>
        <a:off x="41676" y="1764481"/>
        <a:ext cx="1186017" cy="11860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F6B44D-42BB-F849-A9E0-2553546435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25D48-9968-694B-8B18-EF6CBB2688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87C75-5A4D-0F4C-98F9-12B3A7808E58}" type="datetimeFigureOut">
              <a:rPr lang="en-US" smtClean="0"/>
              <a:t>9/1/25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B3588-481A-1946-93AC-0F7052634B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4096D-8EB7-D248-91EB-DD3604D059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30417-F1C9-8B48-B37E-051459DA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56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DBB8B-29CE-48D0-9A6A-E621DDA1FB07}" type="datetimeFigureOut">
              <a:rPr lang="en-US" smtClean="0"/>
              <a:t>9/1/25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11C9F-81FA-4052-9B37-1EF4A4EF7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4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qdH_NKzIZ0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CA8-45AF-461A-9F93-73E959B08D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61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5DB86-1C0C-767C-FBC7-D412F8C26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1FE44D-00AC-0976-0985-5BCB68FD8B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D978C0-B7AF-D4B0-F0DA-BF198E3C73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808F4-364F-6BC2-761F-DB09AE94B6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CA8-45AF-461A-9F93-73E959B08D0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87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CA8-45AF-461A-9F93-73E959B08D0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33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5288" y="692150"/>
            <a:ext cx="6072187" cy="3416300"/>
          </a:xfrm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xfrm>
            <a:off x="912813" y="4344988"/>
            <a:ext cx="5032375" cy="4113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95" tIns="45191" rIns="91995" bIns="45191"/>
          <a:lstStyle/>
          <a:p>
            <a:endParaRPr lang="en-US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Lane and Oakes 2013</a:t>
            </a:r>
          </a:p>
        </p:txBody>
      </p:sp>
    </p:spTree>
    <p:extLst>
      <p:ext uri="{BB962C8B-B14F-4D97-AF65-F5344CB8AC3E}">
        <p14:creationId xmlns:p14="http://schemas.microsoft.com/office/powerpoint/2010/main" val="2962309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5288" y="692150"/>
            <a:ext cx="6072187" cy="3416300"/>
          </a:xfrm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xfrm>
            <a:off x="912813" y="4344988"/>
            <a:ext cx="5032375" cy="4113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95" tIns="45191" rIns="91995" bIns="45191"/>
          <a:lstStyle/>
          <a:p>
            <a:endParaRPr lang="en-US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Lane and Oakes 2013</a:t>
            </a:r>
          </a:p>
        </p:txBody>
      </p:sp>
    </p:spTree>
    <p:extLst>
      <p:ext uri="{BB962C8B-B14F-4D97-AF65-F5344CB8AC3E}">
        <p14:creationId xmlns:p14="http://schemas.microsoft.com/office/powerpoint/2010/main" val="632352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5288" y="692150"/>
            <a:ext cx="6072187" cy="3416300"/>
          </a:xfrm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xfrm>
            <a:off x="912813" y="4344988"/>
            <a:ext cx="5032375" cy="4113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95" tIns="45191" rIns="91995" bIns="45191"/>
          <a:lstStyle/>
          <a:p>
            <a:endParaRPr lang="en-US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Lane and Oakes 2013</a:t>
            </a:r>
          </a:p>
        </p:txBody>
      </p:sp>
    </p:spTree>
    <p:extLst>
      <p:ext uri="{BB962C8B-B14F-4D97-AF65-F5344CB8AC3E}">
        <p14:creationId xmlns:p14="http://schemas.microsoft.com/office/powerpoint/2010/main" val="3425149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80E20-7151-4072-8483-42E77E5008E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34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80E20-7151-4072-8483-42E77E5008E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08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80E20-7151-4072-8483-42E77E5008E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27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80E20-7151-4072-8483-42E77E5008E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646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66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53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19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804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929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0DE69-6E72-09C6-D5A5-4A175CCD6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2EA7F3-6073-86BB-8426-6D498AD992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3D6A93-6049-DB75-02CE-E928684588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A205E-AEE3-29C1-C6EA-2677186E44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286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BAEB5-4662-6D6B-1693-E5015B0C8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0F6F1A-E23F-1485-B4BC-B495C74904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22F337-1923-6175-12B6-459444AE4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CA805-6C6D-49EC-9BA1-FED7974ADA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124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022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5733E-DB24-6000-F16E-EBB99A7F2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B6497A-6FD3-23EF-EC89-0C23EBFDE0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1181E7-6609-2D71-8C8D-E45DAA2AE8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D742D-0C2B-3740-0281-59184F6BDC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8033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24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367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25CBE-29ED-61A9-A4AC-421F5A513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440290-067F-8607-95C9-B3DF4BDE63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BBD5CB-010B-71BE-979A-E0CFD1DC90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71EE0-021D-FEA8-539F-E870E1162A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22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B2CC2-478E-E30C-0266-9E71B561B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3127A2-B256-CB7E-4556-33E9C4F910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8E2D92-9E79-74A8-A38E-7C76DF9D6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EE41D-C341-A9AE-3FF4-727704C0AC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9D5D3-2E19-48D7-A2AA-A8BA04DCF7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777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264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415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870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597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006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037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980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2-minute timer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889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CD30D-F333-F7C7-F1D4-FB5FB3BD9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88F988-42A3-BE8A-7EB2-CB46B85336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ABC44D-3E30-131F-3382-64D4E95389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906FAC-FACB-406C-E425-BCA0DEF9F3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862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12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230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665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285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1:30 second video</a:t>
            </a:r>
          </a:p>
          <a:p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Video walkthrough of instructional hub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678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12963-4390-488D-97B2-A5BFD2E7614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377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491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12963-4390-488D-97B2-A5BFD2E7614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797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08B6F-7DF9-71D4-A8CF-B334951B3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1C7ADC-506F-A86E-D01B-6132B34335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8CC6C8-DE3E-6B39-6217-B0677EF9F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587F6A-A6F9-0191-C718-CBD8C7C2DB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12963-4390-488D-97B2-A5BFD2E7614A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130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https://www.youtube.com/watch?v=vW0D1KVtcf4&amp;t=1s (not watching video)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086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6A9C7-D06A-629C-C2DF-6C8DB808C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466A0E-8D11-23C6-5306-7FA312636C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00467D-2BEF-086E-362E-D1584FA7F9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CFD04-3AD8-3BF9-CF6C-F4459AF4B4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12963-4390-488D-97B2-A5BFD2E7614A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48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AEE36-A852-D0DA-8A74-0719B3D22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A1D4AB-404E-1C64-AD90-036B7629BC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A13123-C220-2637-D522-AC2291496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FEE81-D07F-3B52-79C7-A50682F0E2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12963-4390-488D-97B2-A5BFD2E7614A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72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962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5565F-E198-050C-0ED3-B783141E3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953B33-BFD4-9034-C510-807EA73BF2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56BCF9-0779-3545-137F-C81D5DABB6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F97D2-D06C-A14E-617A-B5E7D97B7F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472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0" i="0" u="none" strike="noStrike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268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01:30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334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58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 the end of the RRR Rating Period, students add their overall engagement score to their graph. Students can either add a dot OR shade the column like a bar graph. Then, once you check in the with student you will add your dot the graph just like you have been doing!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607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3319F-793C-C05A-515C-0BE6164FF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3F60F6-EB73-C61D-EA8C-4167495C3C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8462E7-F2C5-1B7A-D242-3016C4BCD2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6C752-202C-30E9-353F-493AF768B9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0857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316CF-3599-E79B-E23E-BF8D1F771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BE6930-E4BA-3F3B-FE51-056BFDE691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9C9AE3-7CDA-F402-43FB-975EFAF1E8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C687D-B703-2D58-56E9-A0A7E937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9007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1FA-6A34-6746-9D58-EF03C996319E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3832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DDBB4-ABA9-3175-F6E0-8CEA34BD3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3271FA-6F59-BE84-E461-8ECDC110B5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52233B-DDF5-909D-520A-884BCC3F5F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A73C4-D7A0-A08C-060B-5EF9655E73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1718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9EB32-E94D-E8DF-0CC0-F8ADBFE04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A97211-6D67-C725-C9F5-F7DC6C5DE3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FCD7A1-77D5-5B9B-5FEA-E3AED41833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CAAA1-E551-97DC-31A3-DF58FE3822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61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11C9F-81FA-4052-9B37-1EF4A4EF7E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1316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Tag us in your Ci3T highlights- we would love to see Ci3T in action! Follow us on Instagram for updates and links to resources! @Ci3TModel</a:t>
            </a:r>
          </a:p>
          <a:p>
            <a:endParaRPr lang="en-US"/>
          </a:p>
          <a:p>
            <a:r>
              <a:rPr lang="en-US"/>
              <a:t>You will receive a brief session evaluation – we value your feedback and would greatly appreciate you taking a few minutes to share your thoughts on what you liked about the session and how we can improve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B5707-476E-F540-B8FF-8E5DB928D056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34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11C9F-81FA-4052-9B37-1EF4A4EF7E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085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9D6EB-0DDF-CF25-7116-88AC7DF79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0AB514-DEBA-46DB-CA65-D21D527D5C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4B0FE3-1C88-68E2-05D2-DBED2F4171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19529-D129-F952-C258-8B61A8D782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72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>
                <a:effectLst/>
                <a:latin typeface="YouTube Noto"/>
                <a:hlinkClick r:id="rId3" tooltip="Share link"/>
              </a:rPr>
              <a:t>https://youtu.be/rqdH_NKzIZ0</a:t>
            </a:r>
            <a:endParaRPr lang="en-US" b="0" i="0" u="none" strike="noStrike">
              <a:effectLst/>
              <a:latin typeface="YouTube Noto"/>
            </a:endParaRPr>
          </a:p>
          <a:p>
            <a:r>
              <a:rPr lang="en-US" b="0" i="0" u="none" strike="noStrike">
                <a:effectLst/>
                <a:latin typeface="YouTube Noto"/>
              </a:rPr>
              <a:t>03:35</a:t>
            </a:r>
          </a:p>
          <a:p>
            <a:endParaRPr lang="en-US" b="0" i="0" u="none" strike="noStrike">
              <a:effectLst/>
              <a:latin typeface="YouTube Noto"/>
            </a:endParaRPr>
          </a:p>
          <a:p>
            <a:r>
              <a:rPr lang="en-US" b="0" i="0" u="none" strike="noStrike">
                <a:effectLst/>
                <a:latin typeface="YouTube Noto"/>
              </a:rPr>
              <a:t>*If KLL not at session, watch video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67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doodles.com/" TargetMode="External"/><Relationship Id="rId13" Type="http://schemas.openxmlformats.org/officeDocument/2006/relationships/hyperlink" Target="https://www.iconfinder.com/free_icons" TargetMode="External"/><Relationship Id="rId18" Type="http://schemas.openxmlformats.org/officeDocument/2006/relationships/hyperlink" Target="https://24slides.com/presentation-examples" TargetMode="External"/><Relationship Id="rId3" Type="http://schemas.openxmlformats.org/officeDocument/2006/relationships/hyperlink" Target="https://unsplash.com/" TargetMode="External"/><Relationship Id="rId7" Type="http://schemas.openxmlformats.org/officeDocument/2006/relationships/hyperlink" Target="https://www.drawkit.io/" TargetMode="External"/><Relationship Id="rId12" Type="http://schemas.openxmlformats.org/officeDocument/2006/relationships/hyperlink" Target="https://thenounproject.com/" TargetMode="External"/><Relationship Id="rId17" Type="http://schemas.openxmlformats.org/officeDocument/2006/relationships/hyperlink" Target="https://creativecommons.org/licenses/" TargetMode="External"/><Relationship Id="rId2" Type="http://schemas.openxmlformats.org/officeDocument/2006/relationships/hyperlink" Target="https://pixabay.com/" TargetMode="External"/><Relationship Id="rId16" Type="http://schemas.openxmlformats.org/officeDocument/2006/relationships/hyperlink" Target="https://www.canv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humaaans.com/" TargetMode="External"/><Relationship Id="rId11" Type="http://schemas.openxmlformats.org/officeDocument/2006/relationships/hyperlink" Target="https://www.flaticon.com/" TargetMode="External"/><Relationship Id="rId5" Type="http://schemas.openxmlformats.org/officeDocument/2006/relationships/hyperlink" Target="https://www.blackillustrations.com/" TargetMode="External"/><Relationship Id="rId15" Type="http://schemas.openxmlformats.org/officeDocument/2006/relationships/hyperlink" Target="https://blog.snappa.com/free-stock-photos/" TargetMode="External"/><Relationship Id="rId10" Type="http://schemas.openxmlformats.org/officeDocument/2006/relationships/hyperlink" Target="https://freepik.com/" TargetMode="External"/><Relationship Id="rId4" Type="http://schemas.openxmlformats.org/officeDocument/2006/relationships/hyperlink" Target="https://lukaszadam.com/illustrations" TargetMode="External"/><Relationship Id="rId9" Type="http://schemas.openxmlformats.org/officeDocument/2006/relationships/hyperlink" Target="https://absurd.design/" TargetMode="External"/><Relationship Id="rId14" Type="http://schemas.openxmlformats.org/officeDocument/2006/relationships/hyperlink" Target="https://www.pexels.com/" TargetMode="Externa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1FBD-495F-BE41-8148-851028746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F6DA2-5E5E-8240-89B8-56DAAFED9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8CE013-B5B0-F898-B884-AC76929ED8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39" y="6173954"/>
            <a:ext cx="3624061" cy="5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43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F600849-390B-784E-9278-0BA760801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13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00903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D94371-D238-6B34-3873-1B9CB7BAD2ED}"/>
              </a:ext>
            </a:extLst>
          </p:cNvPr>
          <p:cNvGrpSpPr/>
          <p:nvPr userDrawn="1"/>
        </p:nvGrpSpPr>
        <p:grpSpPr>
          <a:xfrm>
            <a:off x="1524000" y="0"/>
            <a:ext cx="9144000" cy="6773334"/>
            <a:chOff x="1524000" y="0"/>
            <a:chExt cx="9144000" cy="6773334"/>
          </a:xfrm>
        </p:grpSpPr>
        <p:sp>
          <p:nvSpPr>
            <p:cNvPr id="36" name="Green Triangle">
              <a:extLst>
                <a:ext uri="{FF2B5EF4-FFF2-40B4-BE49-F238E27FC236}">
                  <a16:creationId xmlns:a16="http://schemas.microsoft.com/office/drawing/2014/main" id="{F7568AB8-0F23-3146-9F9D-66896C0CBB0E}"/>
                </a:ext>
              </a:extLst>
            </p:cNvPr>
            <p:cNvSpPr/>
            <p:nvPr userDrawn="1"/>
          </p:nvSpPr>
          <p:spPr>
            <a:xfrm>
              <a:off x="1947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Yellow Triangle">
              <a:extLst>
                <a:ext uri="{FF2B5EF4-FFF2-40B4-BE49-F238E27FC236}">
                  <a16:creationId xmlns:a16="http://schemas.microsoft.com/office/drawing/2014/main" id="{5B63712D-B1E2-5C4C-A2A9-C4A76DDA5AB6}"/>
                </a:ext>
              </a:extLst>
            </p:cNvPr>
            <p:cNvSpPr/>
            <p:nvPr userDrawn="1"/>
          </p:nvSpPr>
          <p:spPr>
            <a:xfrm>
              <a:off x="4590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d Triangle">
              <a:extLst>
                <a:ext uri="{FF2B5EF4-FFF2-40B4-BE49-F238E27FC236}">
                  <a16:creationId xmlns:a16="http://schemas.microsoft.com/office/drawing/2014/main" id="{748F2DCB-B3EE-CC42-A5BB-F0E32D7A6058}"/>
                </a:ext>
              </a:extLst>
            </p:cNvPr>
            <p:cNvSpPr/>
            <p:nvPr userDrawn="1"/>
          </p:nvSpPr>
          <p:spPr>
            <a:xfrm>
              <a:off x="5519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1090D35-6573-FC49-B7A6-CAEBC909BB69}"/>
                </a:ext>
              </a:extLst>
            </p:cNvPr>
            <p:cNvCxnSpPr/>
            <p:nvPr userDrawn="1"/>
          </p:nvCxnSpPr>
          <p:spPr>
            <a:xfrm>
              <a:off x="2607406" y="5947646"/>
              <a:ext cx="6995160" cy="0"/>
            </a:xfrm>
            <a:prstGeom prst="line">
              <a:avLst/>
            </a:prstGeom>
            <a:noFill/>
            <a:ln w="38100" cap="flat" cmpd="sng" algn="ctr">
              <a:solidFill>
                <a:srgbClr val="008C00"/>
              </a:solidFill>
              <a:prstDash val="sysDot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237C45E-D61F-C04E-8D39-6896E17FD022}"/>
                </a:ext>
              </a:extLst>
            </p:cNvPr>
            <p:cNvCxnSpPr/>
            <p:nvPr userDrawn="1"/>
          </p:nvCxnSpPr>
          <p:spPr>
            <a:xfrm flipH="1">
              <a:off x="4889942" y="6008511"/>
              <a:ext cx="2444" cy="731520"/>
            </a:xfrm>
            <a:prstGeom prst="line">
              <a:avLst/>
            </a:prstGeom>
            <a:noFill/>
            <a:ln w="38100" cap="flat" cmpd="sng" algn="ctr">
              <a:solidFill>
                <a:srgbClr val="008C00"/>
              </a:solidFill>
              <a:prstDash val="sysDot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A8F9F2A-2758-A147-88D3-B61F693DAE1B}"/>
                </a:ext>
              </a:extLst>
            </p:cNvPr>
            <p:cNvCxnSpPr/>
            <p:nvPr userDrawn="1"/>
          </p:nvCxnSpPr>
          <p:spPr>
            <a:xfrm flipH="1">
              <a:off x="7286778" y="6008511"/>
              <a:ext cx="2444" cy="731520"/>
            </a:xfrm>
            <a:prstGeom prst="line">
              <a:avLst/>
            </a:prstGeom>
            <a:noFill/>
            <a:ln w="38100" cap="flat" cmpd="sng" algn="ctr">
              <a:solidFill>
                <a:srgbClr val="008C00"/>
              </a:solidFill>
              <a:prstDash val="sysDot"/>
            </a:ln>
            <a:effectLst/>
          </p:spPr>
        </p:cxnSp>
        <p:sp>
          <p:nvSpPr>
            <p:cNvPr id="42" name="Domains">
              <a:extLst>
                <a:ext uri="{FF2B5EF4-FFF2-40B4-BE49-F238E27FC236}">
                  <a16:creationId xmlns:a16="http://schemas.microsoft.com/office/drawing/2014/main" id="{AC2C215A-B488-2F45-A740-8DDEDA9048E7}"/>
                </a:ext>
              </a:extLst>
            </p:cNvPr>
            <p:cNvSpPr txBox="1"/>
            <p:nvPr userDrawn="1"/>
          </p:nvSpPr>
          <p:spPr>
            <a:xfrm>
              <a:off x="1947333" y="6096000"/>
              <a:ext cx="8297334" cy="669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tabLst>
                  <a:tab pos="1541463" algn="ctr"/>
                  <a:tab pos="2851150" algn="ctr"/>
                  <a:tab pos="4056063" algn="ctr"/>
                  <a:tab pos="5253038" algn="ctr"/>
                  <a:tab pos="6570663" algn="ctr"/>
                </a:tabLst>
                <a:defRPr/>
              </a:pPr>
              <a:r>
                <a:rPr 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	Academic	</a:t>
              </a:r>
              <a:r>
                <a:rPr lang="en-US" sz="1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◇</a:t>
              </a:r>
              <a:r>
                <a:rPr 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	Behavioral	</a:t>
              </a:r>
              <a:r>
                <a:rPr lang="en-US" sz="1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◇</a:t>
              </a:r>
              <a:r>
                <a:rPr 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	Social</a:t>
              </a:r>
            </a:p>
            <a:p>
              <a:pPr>
                <a:lnSpc>
                  <a:spcPct val="75000"/>
                </a:lnSpc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lang="en-US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  <a:cs typeface="Arial" charset="0"/>
                </a:rPr>
                <a:t>	Validated Curricula	PBIS Framework	Validated Curricula</a:t>
              </a:r>
            </a:p>
          </p:txBody>
        </p:sp>
        <p:sp>
          <p:nvSpPr>
            <p:cNvPr id="43" name="Goal 3">
              <a:extLst>
                <a:ext uri="{FF2B5EF4-FFF2-40B4-BE49-F238E27FC236}">
                  <a16:creationId xmlns:a16="http://schemas.microsoft.com/office/drawing/2014/main" id="{4F0367BA-DE0F-DE46-80B6-55D46F5130F6}"/>
                </a:ext>
              </a:extLst>
            </p:cNvPr>
            <p:cNvSpPr/>
            <p:nvPr userDrawn="1"/>
          </p:nvSpPr>
          <p:spPr>
            <a:xfrm flipH="1">
              <a:off x="7164572" y="805649"/>
              <a:ext cx="3485321" cy="914400"/>
            </a:xfrm>
            <a:prstGeom prst="homePlate">
              <a:avLst/>
            </a:prstGeom>
            <a:solidFill>
              <a:srgbClr val="1F497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228600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Goal: Reduce Harm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Specialized individual systems</a:t>
              </a:r>
              <a:b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for students with high risk</a:t>
              </a:r>
            </a:p>
          </p:txBody>
        </p:sp>
        <p:sp>
          <p:nvSpPr>
            <p:cNvPr id="44" name="Goal 2">
              <a:extLst>
                <a:ext uri="{FF2B5EF4-FFF2-40B4-BE49-F238E27FC236}">
                  <a16:creationId xmlns:a16="http://schemas.microsoft.com/office/drawing/2014/main" id="{CE3623A0-87FA-B144-8700-BFAB962D159F}"/>
                </a:ext>
              </a:extLst>
            </p:cNvPr>
            <p:cNvSpPr/>
            <p:nvPr userDrawn="1"/>
          </p:nvSpPr>
          <p:spPr>
            <a:xfrm rot="10800000" flipH="1" flipV="1">
              <a:off x="1537625" y="1858317"/>
              <a:ext cx="3072384" cy="914400"/>
            </a:xfrm>
            <a:prstGeom prst="homePlate">
              <a:avLst/>
            </a:prstGeom>
            <a:solidFill>
              <a:srgbClr val="1F497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vert="horz" wrap="square" lIns="91440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Goal: Reverse Harm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Specialized group systems 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for students at risk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Goal 1">
              <a:extLst>
                <a:ext uri="{FF2B5EF4-FFF2-40B4-BE49-F238E27FC236}">
                  <a16:creationId xmlns:a16="http://schemas.microsoft.com/office/drawing/2014/main" id="{21CDEB5D-36CB-7441-82AE-59E7BEBA4BF2}"/>
                </a:ext>
              </a:extLst>
            </p:cNvPr>
            <p:cNvSpPr/>
            <p:nvPr userDrawn="1"/>
          </p:nvSpPr>
          <p:spPr>
            <a:xfrm flipH="1">
              <a:off x="6838152" y="3740744"/>
              <a:ext cx="3813048" cy="914400"/>
            </a:xfrm>
            <a:prstGeom prst="homePlate">
              <a:avLst/>
            </a:prstGeom>
            <a:solidFill>
              <a:srgbClr val="1F497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228600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Goal: Prevent Harm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School/classroom-wide systems for all students, staff, &amp; settings</a:t>
              </a:r>
            </a:p>
          </p:txBody>
        </p:sp>
        <p:sp>
          <p:nvSpPr>
            <p:cNvPr id="46" name="Tier 3">
              <a:extLst>
                <a:ext uri="{FF2B5EF4-FFF2-40B4-BE49-F238E27FC236}">
                  <a16:creationId xmlns:a16="http://schemas.microsoft.com/office/drawing/2014/main" id="{35E31CA1-B710-6E49-A60F-3E7FC73C9F07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159045" y="1126204"/>
              <a:ext cx="38100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Tier 3</a:t>
              </a:r>
            </a:p>
            <a:p>
              <a:pPr marL="0" marR="0" lvl="0" indent="0" algn="ctr" defTabSz="914400" eaLnBrk="1" fontAlgn="base" latinLnBrk="0" hangingPunct="1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Tertiary Prevention  (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panose="020B0604020202020204" pitchFamily="34" charset="0"/>
                </a:rPr>
                <a:t>≈5%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)</a:t>
              </a:r>
            </a:p>
          </p:txBody>
        </p:sp>
        <p:sp>
          <p:nvSpPr>
            <p:cNvPr id="47" name="Tier 2">
              <a:extLst>
                <a:ext uri="{FF2B5EF4-FFF2-40B4-BE49-F238E27FC236}">
                  <a16:creationId xmlns:a16="http://schemas.microsoft.com/office/drawing/2014/main" id="{D6F2DF6B-139A-D446-9AB9-1D6EF011D157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000500" y="2301968"/>
              <a:ext cx="4191000" cy="837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Tier 2</a:t>
              </a:r>
            </a:p>
            <a:p>
              <a:pPr marL="0" marR="0" lvl="0" indent="0" algn="ctr" defTabSz="91440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Secondary Prevention (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panose="020B0604020202020204" pitchFamily="34" charset="0"/>
                </a:rPr>
                <a:t>≈15%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) </a:t>
              </a:r>
            </a:p>
          </p:txBody>
        </p:sp>
        <p:sp>
          <p:nvSpPr>
            <p:cNvPr id="48" name="Tier 1">
              <a:extLst>
                <a:ext uri="{FF2B5EF4-FFF2-40B4-BE49-F238E27FC236}">
                  <a16:creationId xmlns:a16="http://schemas.microsoft.com/office/drawing/2014/main" id="{93576CA4-B1CA-2A46-A9C2-69BA5AA79A65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000500" y="4600925"/>
              <a:ext cx="4191000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Tier 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Primary Prevention (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panose="020B0604020202020204" pitchFamily="34" charset="0"/>
                </a:rPr>
                <a:t>≈80%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) </a:t>
              </a:r>
            </a:p>
          </p:txBody>
        </p:sp>
        <p:sp>
          <p:nvSpPr>
            <p:cNvPr id="49" name="Reference">
              <a:extLst>
                <a:ext uri="{FF2B5EF4-FFF2-40B4-BE49-F238E27FC236}">
                  <a16:creationId xmlns:a16="http://schemas.microsoft.com/office/drawing/2014/main" id="{5DE09BF2-66B8-DF4E-8B80-9230EF68AE1B}"/>
                </a:ext>
              </a:extLst>
            </p:cNvPr>
            <p:cNvSpPr txBox="1"/>
            <p:nvPr userDrawn="1"/>
          </p:nvSpPr>
          <p:spPr>
            <a:xfrm>
              <a:off x="4222955" y="395891"/>
              <a:ext cx="37460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prstClr val="black"/>
                  </a:solidFill>
                  <a:latin typeface="Calibri"/>
                </a:rPr>
                <a:t>(Lane, Kalberg, &amp; Menzies, 2009)</a:t>
              </a:r>
            </a:p>
          </p:txBody>
        </p:sp>
        <p:sp>
          <p:nvSpPr>
            <p:cNvPr id="50" name="Title">
              <a:extLst>
                <a:ext uri="{FF2B5EF4-FFF2-40B4-BE49-F238E27FC236}">
                  <a16:creationId xmlns:a16="http://schemas.microsoft.com/office/drawing/2014/main" id="{0F6EC5B7-73E7-634F-9BC6-89486E7D089F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1524000" y="0"/>
              <a:ext cx="9144000" cy="8002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Comprehensive, Integrated, Three-Tiered Model of Prevention</a:t>
              </a:r>
              <a:endPara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5343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F76ABEB-8EE2-1B35-B565-5703C357F45C}"/>
              </a:ext>
            </a:extLst>
          </p:cNvPr>
          <p:cNvGrpSpPr/>
          <p:nvPr userDrawn="1"/>
        </p:nvGrpSpPr>
        <p:grpSpPr>
          <a:xfrm>
            <a:off x="162148" y="0"/>
            <a:ext cx="11885675" cy="6836909"/>
            <a:chOff x="162148" y="0"/>
            <a:chExt cx="11885675" cy="683690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D039B9-615C-EE10-1A51-8E569CBE9F7C}"/>
                </a:ext>
              </a:extLst>
            </p:cNvPr>
            <p:cNvGrpSpPr/>
            <p:nvPr userDrawn="1"/>
          </p:nvGrpSpPr>
          <p:grpSpPr>
            <a:xfrm>
              <a:off x="1524000" y="0"/>
              <a:ext cx="9144000" cy="6773334"/>
              <a:chOff x="1524000" y="0"/>
              <a:chExt cx="9144000" cy="6773334"/>
            </a:xfrm>
          </p:grpSpPr>
          <p:sp>
            <p:nvSpPr>
              <p:cNvPr id="36" name="Green Triangle">
                <a:extLst>
                  <a:ext uri="{FF2B5EF4-FFF2-40B4-BE49-F238E27FC236}">
                    <a16:creationId xmlns:a16="http://schemas.microsoft.com/office/drawing/2014/main" id="{F7568AB8-0F23-3146-9F9D-66896C0CBB0E}"/>
                  </a:ext>
                </a:extLst>
              </p:cNvPr>
              <p:cNvSpPr/>
              <p:nvPr userDrawn="1"/>
            </p:nvSpPr>
            <p:spPr>
              <a:xfrm>
                <a:off x="1947333" y="3132668"/>
                <a:ext cx="8297334" cy="3640666"/>
              </a:xfrm>
              <a:prstGeom prst="trapezoid">
                <a:avLst>
                  <a:gd name="adj" fmla="val 72862"/>
                </a:avLst>
              </a:prstGeom>
              <a:solidFill>
                <a:srgbClr val="009900"/>
              </a:solidFill>
              <a:ln w="381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Yellow Triangle">
                <a:extLst>
                  <a:ext uri="{FF2B5EF4-FFF2-40B4-BE49-F238E27FC236}">
                    <a16:creationId xmlns:a16="http://schemas.microsoft.com/office/drawing/2014/main" id="{5B63712D-B1E2-5C4C-A2A9-C4A76DDA5AB6}"/>
                  </a:ext>
                </a:extLst>
              </p:cNvPr>
              <p:cNvSpPr/>
              <p:nvPr userDrawn="1"/>
            </p:nvSpPr>
            <p:spPr>
              <a:xfrm>
                <a:off x="4590106" y="1846280"/>
                <a:ext cx="3008769" cy="1286934"/>
              </a:xfrm>
              <a:prstGeom prst="trapezoid">
                <a:avLst>
                  <a:gd name="adj" fmla="val 72862"/>
                </a:avLst>
              </a:prstGeom>
              <a:solidFill>
                <a:srgbClr val="FFFF00"/>
              </a:solidFill>
              <a:ln w="381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Red Triangle">
                <a:extLst>
                  <a:ext uri="{FF2B5EF4-FFF2-40B4-BE49-F238E27FC236}">
                    <a16:creationId xmlns:a16="http://schemas.microsoft.com/office/drawing/2014/main" id="{748F2DCB-B3EE-CC42-A5BB-F0E32D7A6058}"/>
                  </a:ext>
                </a:extLst>
              </p:cNvPr>
              <p:cNvSpPr/>
              <p:nvPr userDrawn="1"/>
            </p:nvSpPr>
            <p:spPr>
              <a:xfrm>
                <a:off x="5519596" y="1059255"/>
                <a:ext cx="1134701" cy="787564"/>
              </a:xfrm>
              <a:prstGeom prst="triangle">
                <a:avLst/>
              </a:prstGeom>
              <a:solidFill>
                <a:srgbClr val="FE0002"/>
              </a:solidFill>
              <a:ln w="381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1090D35-6573-FC49-B7A6-CAEBC909BB69}"/>
                  </a:ext>
                </a:extLst>
              </p:cNvPr>
              <p:cNvCxnSpPr/>
              <p:nvPr userDrawn="1"/>
            </p:nvCxnSpPr>
            <p:spPr>
              <a:xfrm>
                <a:off x="2607406" y="5947646"/>
                <a:ext cx="699516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8C00"/>
                </a:solidFill>
                <a:prstDash val="sysDot"/>
              </a:ln>
              <a:effectLst/>
            </p:spPr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237C45E-D61F-C04E-8D39-6896E17FD022}"/>
                  </a:ext>
                </a:extLst>
              </p:cNvPr>
              <p:cNvCxnSpPr/>
              <p:nvPr userDrawn="1"/>
            </p:nvCxnSpPr>
            <p:spPr>
              <a:xfrm flipH="1">
                <a:off x="4889942" y="6008511"/>
                <a:ext cx="2444" cy="731520"/>
              </a:xfrm>
              <a:prstGeom prst="line">
                <a:avLst/>
              </a:prstGeom>
              <a:noFill/>
              <a:ln w="38100" cap="flat" cmpd="sng" algn="ctr">
                <a:solidFill>
                  <a:srgbClr val="008C00"/>
                </a:solidFill>
                <a:prstDash val="sysDot"/>
              </a:ln>
              <a:effectLst/>
            </p:spPr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A8F9F2A-2758-A147-88D3-B61F693DAE1B}"/>
                  </a:ext>
                </a:extLst>
              </p:cNvPr>
              <p:cNvCxnSpPr/>
              <p:nvPr userDrawn="1"/>
            </p:nvCxnSpPr>
            <p:spPr>
              <a:xfrm flipH="1">
                <a:off x="7286778" y="6008511"/>
                <a:ext cx="2444" cy="731520"/>
              </a:xfrm>
              <a:prstGeom prst="line">
                <a:avLst/>
              </a:prstGeom>
              <a:noFill/>
              <a:ln w="38100" cap="flat" cmpd="sng" algn="ctr">
                <a:solidFill>
                  <a:srgbClr val="008C00"/>
                </a:solidFill>
                <a:prstDash val="sysDot"/>
              </a:ln>
              <a:effectLst/>
            </p:spPr>
          </p:cxnSp>
          <p:sp>
            <p:nvSpPr>
              <p:cNvPr id="42" name="Domains">
                <a:extLst>
                  <a:ext uri="{FF2B5EF4-FFF2-40B4-BE49-F238E27FC236}">
                    <a16:creationId xmlns:a16="http://schemas.microsoft.com/office/drawing/2014/main" id="{AC2C215A-B488-2F45-A740-8DDEDA9048E7}"/>
                  </a:ext>
                </a:extLst>
              </p:cNvPr>
              <p:cNvSpPr txBox="1"/>
              <p:nvPr userDrawn="1"/>
            </p:nvSpPr>
            <p:spPr>
              <a:xfrm>
                <a:off x="1947333" y="6096001"/>
                <a:ext cx="8297334" cy="6694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tabLst>
                    <a:tab pos="1541463" algn="ctr"/>
                    <a:tab pos="2851150" algn="ctr"/>
                    <a:tab pos="4056063" algn="ctr"/>
                    <a:tab pos="5253038" algn="ctr"/>
                    <a:tab pos="6570663" algn="ctr"/>
                  </a:tabLst>
                  <a:defRPr/>
                </a:pPr>
                <a:r>
                  <a:rPr lang="en-US" sz="24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cs typeface="Arial" charset="0"/>
                  </a:rPr>
                  <a:t>	Academic	</a:t>
                </a:r>
                <a:r>
                  <a:rPr lang="en-US" sz="12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cs typeface="Arial" charset="0"/>
                  </a:rPr>
                  <a:t>◇</a:t>
                </a:r>
                <a:r>
                  <a:rPr lang="en-US" sz="24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cs typeface="Arial" charset="0"/>
                  </a:rPr>
                  <a:t>	Behavioral	</a:t>
                </a:r>
                <a:r>
                  <a:rPr lang="en-US" sz="12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cs typeface="Arial" charset="0"/>
                  </a:rPr>
                  <a:t>◇</a:t>
                </a:r>
                <a:r>
                  <a:rPr lang="en-US" sz="24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cs typeface="Arial" charset="0"/>
                  </a:rPr>
                  <a:t>	Social</a:t>
                </a:r>
              </a:p>
              <a:p>
                <a:pPr>
                  <a:lnSpc>
                    <a:spcPct val="75000"/>
                  </a:lnSpc>
                  <a:tabLst>
                    <a:tab pos="1541463" algn="ctr"/>
                    <a:tab pos="4056063" algn="ctr"/>
                    <a:tab pos="6570663" algn="ctr"/>
                  </a:tabLst>
                  <a:defRPr/>
                </a:pPr>
                <a:r>
                  <a:rPr lang="en-US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Calibri"/>
                    <a:cs typeface="Arial" charset="0"/>
                  </a:rPr>
                  <a:t>	Validated Curricula	PBIS Framework	Validated Curricula</a:t>
                </a:r>
              </a:p>
            </p:txBody>
          </p:sp>
          <p:sp>
            <p:nvSpPr>
              <p:cNvPr id="46" name="Tier 3">
                <a:extLst>
                  <a:ext uri="{FF2B5EF4-FFF2-40B4-BE49-F238E27FC236}">
                    <a16:creationId xmlns:a16="http://schemas.microsoft.com/office/drawing/2014/main" id="{35E31CA1-B710-6E49-A60F-3E7FC73C9F07}"/>
                  </a:ext>
                </a:extLst>
              </p:cNvPr>
              <p:cNvSpPr txBox="1">
                <a:spLocks noChangeArrowheads="1"/>
              </p:cNvSpPr>
              <p:nvPr userDrawn="1"/>
            </p:nvSpPr>
            <p:spPr bwMode="auto">
              <a:xfrm>
                <a:off x="4159045" y="1126204"/>
                <a:ext cx="3810000" cy="800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-109" charset="0"/>
                    <a:cs typeface="Arial" charset="0"/>
                  </a:rPr>
                  <a:t>Tier 3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-109" charset="0"/>
                    <a:cs typeface="Arial" charset="0"/>
                  </a:rPr>
                  <a:t>Tertiary Prevention  (</a:t>
                </a:r>
                <a:r>
                  <a:rPr kumimoji="0" lang="en-US" sz="2400" b="1" i="0" u="none" strike="noStrike" kern="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-109" charset="0"/>
                    <a:cs typeface="Arial" panose="020B0604020202020204" pitchFamily="34" charset="0"/>
                  </a:rPr>
                  <a:t>≈5%</a:t>
                </a:r>
                <a:r>
                  <a:rPr kumimoji="0" lang="en-US" sz="2400" b="1" i="0" u="none" strike="noStrike" kern="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-109" charset="0"/>
                    <a:cs typeface="Arial" charset="0"/>
                  </a:rPr>
                  <a:t>)</a:t>
                </a:r>
              </a:p>
            </p:txBody>
          </p:sp>
          <p:sp>
            <p:nvSpPr>
              <p:cNvPr id="47" name="Tier 2">
                <a:extLst>
                  <a:ext uri="{FF2B5EF4-FFF2-40B4-BE49-F238E27FC236}">
                    <a16:creationId xmlns:a16="http://schemas.microsoft.com/office/drawing/2014/main" id="{D6F2DF6B-139A-D446-9AB9-1D6EF011D157}"/>
                  </a:ext>
                </a:extLst>
              </p:cNvPr>
              <p:cNvSpPr txBox="1">
                <a:spLocks noChangeArrowheads="1"/>
              </p:cNvSpPr>
              <p:nvPr userDrawn="1"/>
            </p:nvSpPr>
            <p:spPr bwMode="auto">
              <a:xfrm>
                <a:off x="4000500" y="2301968"/>
                <a:ext cx="4191000" cy="837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>
                    <a:ln w="3175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-109" charset="0"/>
                    <a:cs typeface="Arial" charset="0"/>
                  </a:rPr>
                  <a:t>Tier 2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>
                    <a:ln w="3175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-109" charset="0"/>
                    <a:cs typeface="Arial" charset="0"/>
                  </a:rPr>
                  <a:t>Secondary Prevention (</a:t>
                </a:r>
                <a:r>
                  <a:rPr kumimoji="0" lang="en-US" sz="2400" b="1" i="0" u="none" strike="noStrike" kern="0" cap="none" spc="0" normalizeH="0" baseline="0" noProof="0">
                    <a:ln w="3175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-109" charset="0"/>
                    <a:cs typeface="Arial" panose="020B0604020202020204" pitchFamily="34" charset="0"/>
                  </a:rPr>
                  <a:t>≈15%</a:t>
                </a:r>
                <a:r>
                  <a:rPr kumimoji="0" lang="en-US" sz="2400" b="1" i="0" u="none" strike="noStrike" kern="0" cap="none" spc="0" normalizeH="0" baseline="0" noProof="0">
                    <a:ln w="3175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-109" charset="0"/>
                    <a:cs typeface="Arial" charset="0"/>
                  </a:rPr>
                  <a:t>) </a:t>
                </a:r>
              </a:p>
            </p:txBody>
          </p:sp>
          <p:sp>
            <p:nvSpPr>
              <p:cNvPr id="48" name="Tier 1">
                <a:extLst>
                  <a:ext uri="{FF2B5EF4-FFF2-40B4-BE49-F238E27FC236}">
                    <a16:creationId xmlns:a16="http://schemas.microsoft.com/office/drawing/2014/main" id="{93576CA4-B1CA-2A46-A9C2-69BA5AA79A65}"/>
                  </a:ext>
                </a:extLst>
              </p:cNvPr>
              <p:cNvSpPr txBox="1">
                <a:spLocks noChangeArrowheads="1"/>
              </p:cNvSpPr>
              <p:nvPr userDrawn="1"/>
            </p:nvSpPr>
            <p:spPr bwMode="auto">
              <a:xfrm>
                <a:off x="4000500" y="4600925"/>
                <a:ext cx="4191000" cy="892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-109" charset="0"/>
                    <a:cs typeface="Arial" charset="0"/>
                  </a:rPr>
                  <a:t>Tier 1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-109" charset="0"/>
                    <a:cs typeface="Arial" charset="0"/>
                  </a:rPr>
                  <a:t>Primary Prevention (</a:t>
                </a:r>
                <a:r>
                  <a:rPr kumimoji="0" lang="en-US" sz="2400" b="1" i="0" u="none" strike="noStrike" kern="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-109" charset="0"/>
                    <a:cs typeface="Arial" panose="020B0604020202020204" pitchFamily="34" charset="0"/>
                  </a:rPr>
                  <a:t>≈80%</a:t>
                </a:r>
                <a:r>
                  <a:rPr kumimoji="0" lang="en-US" sz="2400" b="1" i="0" u="none" strike="noStrike" kern="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-109" charset="0"/>
                    <a:cs typeface="Arial" charset="0"/>
                  </a:rPr>
                  <a:t>) </a:t>
                </a:r>
              </a:p>
            </p:txBody>
          </p:sp>
          <p:sp>
            <p:nvSpPr>
              <p:cNvPr id="49" name="Reference">
                <a:extLst>
                  <a:ext uri="{FF2B5EF4-FFF2-40B4-BE49-F238E27FC236}">
                    <a16:creationId xmlns:a16="http://schemas.microsoft.com/office/drawing/2014/main" id="{5DE09BF2-66B8-DF4E-8B80-9230EF68AE1B}"/>
                  </a:ext>
                </a:extLst>
              </p:cNvPr>
              <p:cNvSpPr txBox="1"/>
              <p:nvPr userDrawn="1"/>
            </p:nvSpPr>
            <p:spPr>
              <a:xfrm>
                <a:off x="4222955" y="395891"/>
                <a:ext cx="374609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solidFill>
                      <a:prstClr val="black"/>
                    </a:solidFill>
                    <a:latin typeface="Calibri"/>
                  </a:rPr>
                  <a:t>(Lane, Kalberg, &amp; Menzies, 2009)</a:t>
                </a:r>
              </a:p>
            </p:txBody>
          </p:sp>
          <p:sp>
            <p:nvSpPr>
              <p:cNvPr id="50" name="Title">
                <a:extLst>
                  <a:ext uri="{FF2B5EF4-FFF2-40B4-BE49-F238E27FC236}">
                    <a16:creationId xmlns:a16="http://schemas.microsoft.com/office/drawing/2014/main" id="{0F6EC5B7-73E7-634F-9BC6-89486E7D089F}"/>
                  </a:ext>
                </a:extLst>
              </p:cNvPr>
              <p:cNvSpPr txBox="1">
                <a:spLocks noChangeArrowheads="1"/>
              </p:cNvSpPr>
              <p:nvPr userDrawn="1"/>
            </p:nvSpPr>
            <p:spPr bwMode="auto">
              <a:xfrm>
                <a:off x="1524000" y="0"/>
                <a:ext cx="9144000" cy="800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no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-109" charset="0"/>
                    <a:cs typeface="Arial" charset="0"/>
                  </a:rPr>
                  <a:t>Comprehensive, Integrated, Three-Tiered Model of Prevention</a:t>
                </a:r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endParaRPr>
              </a:p>
            </p:txBody>
          </p:sp>
        </p:grpSp>
        <p:sp>
          <p:nvSpPr>
            <p:cNvPr id="17" name="Watermark Covering">
              <a:extLst>
                <a:ext uri="{FF2B5EF4-FFF2-40B4-BE49-F238E27FC236}">
                  <a16:creationId xmlns:a16="http://schemas.microsoft.com/office/drawing/2014/main" id="{67D09180-788D-E344-8F4B-7E44FC1CF388}"/>
                </a:ext>
              </a:extLst>
            </p:cNvPr>
            <p:cNvSpPr/>
            <p:nvPr userDrawn="1"/>
          </p:nvSpPr>
          <p:spPr>
            <a:xfrm>
              <a:off x="162148" y="96878"/>
              <a:ext cx="11885675" cy="6740031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507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Training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34141-A06E-1E45-AA81-D2B0530A4CD5}"/>
              </a:ext>
            </a:extLst>
          </p:cNvPr>
          <p:cNvGrpSpPr/>
          <p:nvPr userDrawn="1"/>
        </p:nvGrpSpPr>
        <p:grpSpPr>
          <a:xfrm>
            <a:off x="2175020" y="980151"/>
            <a:ext cx="8870360" cy="4064000"/>
            <a:chOff x="112165" y="751543"/>
            <a:chExt cx="8870360" cy="4064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562E0D1-9494-8C4A-8020-23CB861B02F1}"/>
                </a:ext>
              </a:extLst>
            </p:cNvPr>
            <p:cNvSpPr/>
            <p:nvPr/>
          </p:nvSpPr>
          <p:spPr>
            <a:xfrm>
              <a:off x="11216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1: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Ci3T model overview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53A3C8-8CC4-FB48-9CA8-11EE3F95102D}"/>
                </a:ext>
              </a:extLst>
            </p:cNvPr>
            <p:cNvSpPr/>
            <p:nvPr/>
          </p:nvSpPr>
          <p:spPr>
            <a:xfrm>
              <a:off x="159777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2: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the primary prevention plan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976C4A6-EF26-6F48-84FE-26DBBAE88F55}"/>
                </a:ext>
              </a:extLst>
            </p:cNvPr>
            <p:cNvSpPr/>
            <p:nvPr/>
          </p:nvSpPr>
          <p:spPr>
            <a:xfrm>
              <a:off x="308337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3: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How to monitor the plan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789F3A-520C-974B-8221-612D55FB6851}"/>
                </a:ext>
              </a:extLst>
            </p:cNvPr>
            <p:cNvSpPr/>
            <p:nvPr/>
          </p:nvSpPr>
          <p:spPr>
            <a:xfrm>
              <a:off x="456898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5778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4: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445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2 supports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392249-C53C-C74E-99A3-9C61977E1126}"/>
                </a:ext>
              </a:extLst>
            </p:cNvPr>
            <p:cNvSpPr/>
            <p:nvPr/>
          </p:nvSpPr>
          <p:spPr>
            <a:xfrm>
              <a:off x="605458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5: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3 supports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27B41B5-A935-2D40-B796-7AA7416675B5}"/>
                </a:ext>
              </a:extLst>
            </p:cNvPr>
            <p:cNvSpPr/>
            <p:nvPr/>
          </p:nvSpPr>
          <p:spPr>
            <a:xfrm>
              <a:off x="754019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6: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Preparing to implement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398F122F-8F14-D140-8BE2-313DAFDD70A9}"/>
                </a:ext>
              </a:extLst>
            </p:cNvPr>
            <p:cNvSpPr/>
            <p:nvPr/>
          </p:nvSpPr>
          <p:spPr>
            <a:xfrm>
              <a:off x="466880" y="3743324"/>
              <a:ext cx="8160930" cy="614363"/>
            </a:xfrm>
            <a:prstGeom prst="rightArrow">
              <a:avLst/>
            </a:prstGeom>
            <a:gradFill rotWithShape="1">
              <a:gsLst>
                <a:gs pos="0">
                  <a:srgbClr val="0F6FC6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0F6FC6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A516B1B-1E52-CF43-8D80-44DCFF114B25}"/>
              </a:ext>
            </a:extLst>
          </p:cNvPr>
          <p:cNvSpPr txBox="1">
            <a:spLocks/>
          </p:cNvSpPr>
          <p:nvPr userDrawn="1"/>
        </p:nvSpPr>
        <p:spPr>
          <a:xfrm>
            <a:off x="1524000" y="100013"/>
            <a:ext cx="9144000" cy="796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Ci3T Professional Learning Series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3BA793E-BFFA-2642-A6A3-E68E4EC23829}"/>
              </a:ext>
            </a:extLst>
          </p:cNvPr>
          <p:cNvGraphicFramePr/>
          <p:nvPr userDrawn="1"/>
        </p:nvGraphicFramePr>
        <p:xfrm>
          <a:off x="2777230" y="3597282"/>
          <a:ext cx="74009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Freeform 26">
            <a:extLst>
              <a:ext uri="{FF2B5EF4-FFF2-40B4-BE49-F238E27FC236}">
                <a16:creationId xmlns:a16="http://schemas.microsoft.com/office/drawing/2014/main" id="{0DA30D2D-A1E2-154C-BEC6-DBB838EB43D1}"/>
              </a:ext>
            </a:extLst>
          </p:cNvPr>
          <p:cNvSpPr/>
          <p:nvPr userDrawn="1"/>
        </p:nvSpPr>
        <p:spPr>
          <a:xfrm>
            <a:off x="11088650" y="980151"/>
            <a:ext cx="573602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vert270" wrap="none" lIns="91440" tIns="91440" rIns="91440" bIns="914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Implementation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EDBD56A-2A7B-3844-8A65-BF7393F6562D}"/>
              </a:ext>
            </a:extLst>
          </p:cNvPr>
          <p:cNvSpPr/>
          <p:nvPr userDrawn="1"/>
        </p:nvSpPr>
        <p:spPr>
          <a:xfrm>
            <a:off x="538855" y="980151"/>
            <a:ext cx="1592895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horz" wrap="square" lIns="99568" tIns="228600" rIns="0" bIns="914400" numCol="1" spcCol="1270" anchor="t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Pre-Training Activities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Team member selection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Schoolwide Expectations Survey for Specific Settings (SESSS)</a:t>
            </a:r>
          </a:p>
        </p:txBody>
      </p:sp>
    </p:spTree>
    <p:extLst>
      <p:ext uri="{BB962C8B-B14F-4D97-AF65-F5344CB8AC3E}">
        <p14:creationId xmlns:p14="http://schemas.microsoft.com/office/powerpoint/2010/main" val="1462551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Imp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1974619-D344-094C-8112-721DAE16AB40}"/>
              </a:ext>
            </a:extLst>
          </p:cNvPr>
          <p:cNvGraphicFramePr/>
          <p:nvPr userDrawn="1"/>
        </p:nvGraphicFramePr>
        <p:xfrm>
          <a:off x="351711" y="1697430"/>
          <a:ext cx="11477616" cy="367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0A84E59-D065-8B41-ADE7-CF3647177614}"/>
              </a:ext>
            </a:extLst>
          </p:cNvPr>
          <p:cNvSpPr txBox="1"/>
          <p:nvPr userDrawn="1"/>
        </p:nvSpPr>
        <p:spPr>
          <a:xfrm>
            <a:off x="1569129" y="5305873"/>
            <a:ext cx="1700784" cy="574863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>
            <a:solidFill>
              <a:srgbClr val="FFC000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October	November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3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01B37E-28A3-5342-8C43-3FD08364B315}"/>
              </a:ext>
            </a:extLst>
          </p:cNvPr>
          <p:cNvSpPr txBox="1"/>
          <p:nvPr userDrawn="1"/>
        </p:nvSpPr>
        <p:spPr>
          <a:xfrm>
            <a:off x="6188114" y="5305873"/>
            <a:ext cx="1700784" cy="574863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70AD47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February	March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C8789-1BD6-8548-A0C0-DEB353F04016}"/>
              </a:ext>
            </a:extLst>
          </p:cNvPr>
          <p:cNvSpPr txBox="1"/>
          <p:nvPr userDrawn="1"/>
        </p:nvSpPr>
        <p:spPr>
          <a:xfrm>
            <a:off x="351710" y="127770"/>
            <a:ext cx="882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Ci3T </a:t>
            </a:r>
            <a:r>
              <a:rPr lang="en-US" sz="4800" b="1" cap="small">
                <a:ln w="3175">
                  <a:solidFill>
                    <a:prstClr val="black"/>
                  </a:solidFill>
                </a:ln>
                <a:solidFill>
                  <a:srgbClr val="4472C4"/>
                </a:solidFill>
                <a:latin typeface="Calibri" panose="020F0502020204030204"/>
              </a:rPr>
              <a:t>IMPLEMENTATION</a:t>
            </a:r>
            <a:br>
              <a:rPr lang="en-US" sz="48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Professional Learning Series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1A2F2-7364-8F42-9858-DAC1CC4DFA02}"/>
              </a:ext>
            </a:extLst>
          </p:cNvPr>
          <p:cNvSpPr txBox="1"/>
          <p:nvPr userDrawn="1"/>
        </p:nvSpPr>
        <p:spPr>
          <a:xfrm>
            <a:off x="1056341" y="3914317"/>
            <a:ext cx="865238" cy="1312899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after school begins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4E135-197D-D04E-9226-B7344814D73F}"/>
              </a:ext>
            </a:extLst>
          </p:cNvPr>
          <p:cNvSpPr txBox="1"/>
          <p:nvPr userDrawn="1"/>
        </p:nvSpPr>
        <p:spPr>
          <a:xfrm>
            <a:off x="3932592" y="3914317"/>
            <a:ext cx="868680" cy="1312899"/>
          </a:xfrm>
          <a:prstGeom prst="roundRect">
            <a:avLst/>
          </a:prstGeom>
          <a:solidFill>
            <a:srgbClr val="5B9BD5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Winter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First 2 weeks of December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2C00F-C118-6E4A-B513-0A13238C5802}"/>
              </a:ext>
            </a:extLst>
          </p:cNvPr>
          <p:cNvSpPr txBox="1"/>
          <p:nvPr userDrawn="1"/>
        </p:nvSpPr>
        <p:spPr>
          <a:xfrm>
            <a:off x="9135144" y="3914317"/>
            <a:ext cx="868680" cy="1312899"/>
          </a:xfrm>
          <a:prstGeom prst="roundRect">
            <a:avLst/>
          </a:prstGeom>
          <a:solidFill>
            <a:srgbClr val="70AD47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before school ends</a:t>
            </a:r>
          </a:p>
        </p:txBody>
      </p:sp>
    </p:spTree>
    <p:extLst>
      <p:ext uri="{BB962C8B-B14F-4D97-AF65-F5344CB8AC3E}">
        <p14:creationId xmlns:p14="http://schemas.microsoft.com/office/powerpoint/2010/main" val="2523257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4C06DF-5FE6-5F41-9985-6F788AEFFB3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18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49F326-64E6-7743-A147-00E6237E46D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2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2BABB-0BFE-D44C-9C7C-98BB463FE03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75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0331FC-660F-594A-9DFB-530BE537599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8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te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5828486-9D7A-1649-BE91-4E2ACF6A61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24225" y="115263"/>
            <a:ext cx="554355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852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ow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213AC10-A39E-D04F-B9C8-0350CDA52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0871236" y="5609558"/>
            <a:ext cx="1134809" cy="1111917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636721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Quotation"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8000">
              <a:schemeClr val="accent1">
                <a:lumMod val="95000"/>
                <a:lumOff val="5000"/>
              </a:schemeClr>
            </a:gs>
            <a:gs pos="88000">
              <a:srgbClr val="00594E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6FF510-08C2-2149-9896-B6FFD67CBA11}"/>
              </a:ext>
            </a:extLst>
          </p:cNvPr>
          <p:cNvSpPr/>
          <p:nvPr userDrawn="1"/>
        </p:nvSpPr>
        <p:spPr>
          <a:xfrm>
            <a:off x="6392" y="-1522471"/>
            <a:ext cx="4679486" cy="108645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0" b="1" cap="none" spc="50">
                <a:ln w="0"/>
                <a:solidFill>
                  <a:srgbClr val="00594E"/>
                </a:solidFill>
                <a:effectLst>
                  <a:glow rad="63500">
                    <a:srgbClr val="00594E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5032375"/>
          </a:xfrm>
        </p:spPr>
        <p:txBody>
          <a:bodyPr lIns="0" tIns="0" rIns="0" bIns="0">
            <a:noAutofit/>
          </a:bodyPr>
          <a:lstStyle>
            <a:lvl1pPr marL="228600" indent="-228600">
              <a:buFont typeface="System Font Regular"/>
              <a:buChar char="❝"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9654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59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29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54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95C6A-2CE7-D54B-95E3-529CC7140770}"/>
              </a:ext>
            </a:extLst>
          </p:cNvPr>
          <p:cNvSpPr txBox="1"/>
          <p:nvPr userDrawn="1"/>
        </p:nvSpPr>
        <p:spPr>
          <a:xfrm>
            <a:off x="838200" y="1902691"/>
            <a:ext cx="70226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Photos, illustrations, videos, music, and more </a:t>
            </a:r>
            <a:r>
              <a:rPr lang="en-US" sz="1600">
                <a:hlinkClick r:id="rId2"/>
              </a:rPr>
              <a:t>https://pixabay.com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 </a:t>
            </a:r>
            <a:r>
              <a:rPr lang="en-US" sz="1600">
                <a:hlinkClick r:id="rId3"/>
              </a:rPr>
              <a:t>https://unsplash.com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Illustrations </a:t>
            </a:r>
            <a:r>
              <a:rPr lang="en-US" sz="1600">
                <a:hlinkClick r:id="rId4"/>
              </a:rPr>
              <a:t>https://lukaszadam.com/illustrations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Black Illustrations </a:t>
            </a:r>
            <a:r>
              <a:rPr lang="en-US" sz="1600">
                <a:hlinkClick r:id="rId5"/>
              </a:rPr>
              <a:t>https://www.blackillustrations.com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Humaaans</a:t>
            </a:r>
            <a:r>
              <a:rPr lang="en-US" sz="1600"/>
              <a:t> </a:t>
            </a:r>
            <a:r>
              <a:rPr lang="en-US" sz="1600">
                <a:hlinkClick r:id="rId6"/>
              </a:rPr>
              <a:t>https://www.humaaans.com/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Drawkit</a:t>
            </a:r>
            <a:r>
              <a:rPr lang="en-US" sz="1600"/>
              <a:t> illustrations and icons </a:t>
            </a:r>
            <a:r>
              <a:rPr lang="en-US" sz="1600">
                <a:hlinkClick r:id="rId7"/>
              </a:rPr>
              <a:t>https://www.drawkit.io/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Open Doodles sketched illustrations </a:t>
            </a:r>
            <a:r>
              <a:rPr lang="en-US" sz="1600">
                <a:hlinkClick r:id="rId8"/>
              </a:rPr>
              <a:t>https://opendoodles.com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Absurd Design (attribution link required) </a:t>
            </a:r>
            <a:r>
              <a:rPr lang="en-US" sz="1600">
                <a:hlinkClick r:id="rId9"/>
              </a:rPr>
              <a:t>https://absurd.design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freepik</a:t>
            </a:r>
            <a:r>
              <a:rPr lang="en-US" sz="1600"/>
              <a:t> and icons (attribution link required) </a:t>
            </a:r>
            <a:r>
              <a:rPr lang="en-US" sz="1600">
                <a:hlinkClick r:id="rId10"/>
              </a:rPr>
              <a:t>https://freepik.com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1"/>
              </a:rPr>
              <a:t>https://www.flaticon.com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2"/>
              </a:rPr>
              <a:t>https://thenounproject.com</a:t>
            </a:r>
            <a:r>
              <a:rPr lang="en-US" sz="1600"/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/>
              <a:t>…or use Mark Buckman’s paid account with no attribution required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(attribution link required) </a:t>
            </a:r>
            <a:r>
              <a:rPr lang="en-US" sz="1600">
                <a:hlinkClick r:id="rId13"/>
              </a:rPr>
              <a:t>https://www.iconfinder.com/free_icons</a:t>
            </a:r>
            <a:endParaRPr lang="en-US" sz="160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/>
              <a:t>Stock photos </a:t>
            </a:r>
            <a:r>
              <a:rPr lang="en-US" sz="1600">
                <a:hlinkClick r:id="rId14"/>
              </a:rPr>
              <a:t>https://www.pexels.com/</a:t>
            </a:r>
            <a:endParaRPr lang="en-US" sz="16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21 free stock photo sites </a:t>
            </a:r>
            <a:r>
              <a:rPr lang="en-US" sz="1600">
                <a:hlinkClick r:id="rId15"/>
              </a:rPr>
              <a:t>https://blog.snappa.com/free-stock-photos/</a:t>
            </a:r>
            <a:r>
              <a:rPr lang="en-US" sz="16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62A4A-5AA7-DF40-9D97-CA75D2131A59}"/>
              </a:ext>
            </a:extLst>
          </p:cNvPr>
          <p:cNvSpPr txBox="1"/>
          <p:nvPr userDrawn="1"/>
        </p:nvSpPr>
        <p:spPr>
          <a:xfrm>
            <a:off x="7860817" y="1902691"/>
            <a:ext cx="43219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Infographic maker: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6"/>
              </a:rPr>
              <a:t>https://www.canva.com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Creative Commons 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7"/>
              </a:rPr>
              <a:t>https://creativecommons.org/licenses/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Impressive/inspirational PowerPoint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8"/>
              </a:rPr>
              <a:t>https://24slides.com/presentation-examples</a:t>
            </a:r>
            <a:r>
              <a:rPr lang="en-US" sz="160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2D00A-44B5-CF41-8CF0-1AD5895A79E8}"/>
              </a:ext>
            </a:extLst>
          </p:cNvPr>
          <p:cNvSpPr txBox="1"/>
          <p:nvPr userDrawn="1"/>
        </p:nvSpPr>
        <p:spPr>
          <a:xfrm>
            <a:off x="838200" y="603504"/>
            <a:ext cx="10425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tx2"/>
                </a:solidFill>
                <a:latin typeface="+mj-lt"/>
              </a:rPr>
              <a:t>Resources (free for commercial use)</a:t>
            </a:r>
          </a:p>
        </p:txBody>
      </p:sp>
    </p:spTree>
    <p:extLst>
      <p:ext uri="{BB962C8B-B14F-4D97-AF65-F5344CB8AC3E}">
        <p14:creationId xmlns:p14="http://schemas.microsoft.com/office/powerpoint/2010/main" val="2778139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3T_Style_Gu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7E7E9-A100-AE49-AEC9-65BE3D9E7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202" t="5361" r="4075" b="4329"/>
          <a:stretch/>
        </p:blipFill>
        <p:spPr>
          <a:xfrm>
            <a:off x="772440" y="0"/>
            <a:ext cx="10647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03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427FFB-9A31-38E9-0B16-38D5F38125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9576" y="72582"/>
            <a:ext cx="1632848" cy="9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59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Gian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44" y="-21772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13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iant Triangle &amp;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709738"/>
            <a:ext cx="8610600" cy="2852737"/>
          </a:xfrm>
          <a:custGeom>
            <a:avLst/>
            <a:gdLst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0 w 8610600"/>
              <a:gd name="connsiteY3" fmla="*/ 2852737 h 2852737"/>
              <a:gd name="connsiteX4" fmla="*/ 0 w 8610600"/>
              <a:gd name="connsiteY4" fmla="*/ 0 h 2852737"/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1643605 w 8610600"/>
              <a:gd name="connsiteY3" fmla="*/ 2841162 h 2852737"/>
              <a:gd name="connsiteX4" fmla="*/ 0 w 8610600"/>
              <a:gd name="connsiteY4" fmla="*/ 0 h 2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0600" h="2852737">
                <a:moveTo>
                  <a:pt x="0" y="0"/>
                </a:moveTo>
                <a:lnTo>
                  <a:pt x="8610600" y="0"/>
                </a:lnTo>
                <a:lnTo>
                  <a:pt x="8610600" y="2852737"/>
                </a:lnTo>
                <a:lnTo>
                  <a:pt x="1643605" y="284116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lIns="1371600" anchor="ctr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8996" y="4589463"/>
            <a:ext cx="661300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4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FC1C379-1FB3-A54B-A801-896B503F6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0014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77607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AB7A92D-26CA-8E4A-91B3-DAA129A80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13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10041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AE43020-455B-E8E6-751D-C2C285419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13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552282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DB80E25-8F7D-876A-6B26-4DFDB8903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13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55867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DC11-DD4D-3344-9EAB-425775B559C7}" type="datetimeFigureOut">
              <a:rPr lang="en-US" smtClean="0"/>
              <a:t>9/1/25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5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63" r:id="rId3"/>
    <p:sldLayoutId id="2147483681" r:id="rId4"/>
    <p:sldLayoutId id="2147483682" r:id="rId5"/>
    <p:sldLayoutId id="2147483678" r:id="rId6"/>
    <p:sldLayoutId id="2147483679" r:id="rId7"/>
    <p:sldLayoutId id="2147483666" r:id="rId8"/>
    <p:sldLayoutId id="2147483667" r:id="rId9"/>
    <p:sldLayoutId id="2147483680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3t.org/enhanc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86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8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0.png"/><Relationship Id="rId4" Type="http://schemas.openxmlformats.org/officeDocument/2006/relationships/image" Target="../media/image78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9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hyperlink" Target="https://ci3t.org/tier_library/Social_Validity_Adapted-IRP15_Adult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7" Type="http://schemas.openxmlformats.org/officeDocument/2006/relationships/image" Target="../media/image20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1.png"/><Relationship Id="rId5" Type="http://schemas.openxmlformats.org/officeDocument/2006/relationships/image" Target="../media/image200.jpeg"/><Relationship Id="rId4" Type="http://schemas.openxmlformats.org/officeDocument/2006/relationships/image" Target="../media/image19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rqdH_NKzIZ0?feature=oembed" TargetMode="Externa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16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78.png"/><Relationship Id="rId4" Type="http://schemas.openxmlformats.org/officeDocument/2006/relationships/diagramData" Target="../diagrams/data3.xml"/><Relationship Id="rId9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96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9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4.png"/><Relationship Id="rId2" Type="http://schemas.openxmlformats.org/officeDocument/2006/relationships/hyperlink" Target="https://www.ci3t.org/rbook/M6326/pdf/RRR_Defining_Bx_Infographic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0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1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19.sv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pn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10" Type="http://schemas.openxmlformats.org/officeDocument/2006/relationships/image" Target="../media/image78.png"/><Relationship Id="rId4" Type="http://schemas.openxmlformats.org/officeDocument/2006/relationships/image" Target="../media/image121.svg"/><Relationship Id="rId9" Type="http://schemas.openxmlformats.org/officeDocument/2006/relationships/image" Target="../media/image7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2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hyperlink" Target="https://www.ci3t.org/measures" TargetMode="External"/><Relationship Id="rId4" Type="http://schemas.openxmlformats.org/officeDocument/2006/relationships/image" Target="../media/image3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30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openxmlformats.org/officeDocument/2006/relationships/image" Target="../media/image139.png"/><Relationship Id="rId4" Type="http://schemas.openxmlformats.org/officeDocument/2006/relationships/image" Target="../media/image135.png"/><Relationship Id="rId9" Type="http://schemas.openxmlformats.org/officeDocument/2006/relationships/image" Target="../media/image78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AD6Np17co0?feature=oembed" TargetMode="External"/><Relationship Id="rId6" Type="http://schemas.openxmlformats.org/officeDocument/2006/relationships/image" Target="../media/image77.png"/><Relationship Id="rId5" Type="http://schemas.openxmlformats.org/officeDocument/2006/relationships/image" Target="../media/image141.svg"/><Relationship Id="rId4" Type="http://schemas.openxmlformats.org/officeDocument/2006/relationships/image" Target="../media/image14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3.jpeg"/><Relationship Id="rId7" Type="http://schemas.openxmlformats.org/officeDocument/2006/relationships/image" Target="../media/image146.jpeg"/><Relationship Id="rId12" Type="http://schemas.openxmlformats.org/officeDocument/2006/relationships/image" Target="../media/image1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5.png"/><Relationship Id="rId11" Type="http://schemas.openxmlformats.org/officeDocument/2006/relationships/image" Target="../media/image78.png"/><Relationship Id="rId5" Type="http://schemas.microsoft.com/office/2007/relationships/hdphoto" Target="../media/hdphoto1.wdp"/><Relationship Id="rId10" Type="http://schemas.openxmlformats.org/officeDocument/2006/relationships/image" Target="../media/image77.png"/><Relationship Id="rId4" Type="http://schemas.openxmlformats.org/officeDocument/2006/relationships/image" Target="../media/image144.png"/><Relationship Id="rId9" Type="http://schemas.openxmlformats.org/officeDocument/2006/relationships/image" Target="../media/image14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5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5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6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OIThVRb47o?feature=oembed" TargetMode="External"/><Relationship Id="rId5" Type="http://schemas.openxmlformats.org/officeDocument/2006/relationships/image" Target="../media/image162.jpeg"/><Relationship Id="rId4" Type="http://schemas.openxmlformats.org/officeDocument/2006/relationships/image" Target="../media/image78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64.png"/><Relationship Id="rId7" Type="http://schemas.openxmlformats.org/officeDocument/2006/relationships/image" Target="../media/image77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sv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6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L2rsOvKj5A?feature=oembed" TargetMode="External"/><Relationship Id="rId6" Type="http://schemas.openxmlformats.org/officeDocument/2006/relationships/image" Target="../media/image173.jpeg"/><Relationship Id="rId5" Type="http://schemas.openxmlformats.org/officeDocument/2006/relationships/image" Target="../media/image141.svg"/><Relationship Id="rId4" Type="http://schemas.openxmlformats.org/officeDocument/2006/relationships/image" Target="../media/image14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3A74C436-694B-AD4B-AFE2-7598E61AD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560" y="-58154"/>
            <a:ext cx="10515600" cy="2387600"/>
          </a:xfrm>
        </p:spPr>
        <p:txBody>
          <a:bodyPr>
            <a:noAutofit/>
          </a:bodyPr>
          <a:lstStyle/>
          <a:p>
            <a:r>
              <a:rPr lang="en-US" sz="4800"/>
              <a:t>A Tier 2 Support for Students Experiencing Anxious Feelings: </a:t>
            </a:r>
            <a:br>
              <a:rPr lang="en-US" sz="4800"/>
            </a:br>
            <a:r>
              <a:rPr lang="en-US" sz="4800"/>
              <a:t>Recognize. Relax. Record.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058A730A-A5F9-E499-9601-94606EEA7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560" y="2311619"/>
            <a:ext cx="105156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/>
              <a:t>EMPOWER+ Session 6</a:t>
            </a:r>
          </a:p>
        </p:txBody>
      </p:sp>
      <p:sp>
        <p:nvSpPr>
          <p:cNvPr id="3" name="Textbox">
            <a:extLst>
              <a:ext uri="{FF2B5EF4-FFF2-40B4-BE49-F238E27FC236}">
                <a16:creationId xmlns:a16="http://schemas.microsoft.com/office/drawing/2014/main" id="{C40598F7-0D95-F884-AF3F-713BFCB41936}"/>
              </a:ext>
            </a:extLst>
          </p:cNvPr>
          <p:cNvSpPr/>
          <p:nvPr/>
        </p:nvSpPr>
        <p:spPr>
          <a:xfrm>
            <a:off x="509278" y="3429000"/>
            <a:ext cx="6699408" cy="2254886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/>
              <a:t>If you have not done so already, we invite you to visit </a:t>
            </a:r>
            <a:r>
              <a:rPr lang="en-US" sz="28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ci3t.org/enhance</a:t>
            </a:r>
            <a:r>
              <a:rPr lang="en-US" sz="2800">
                <a:solidFill>
                  <a:schemeClr val="bg1"/>
                </a:solidFill>
              </a:rPr>
              <a:t> </a:t>
            </a:r>
            <a:r>
              <a:rPr lang="en-US" sz="2800"/>
              <a:t>to access modules after a one-time registration process!</a:t>
            </a:r>
          </a:p>
        </p:txBody>
      </p:sp>
      <p:grpSp>
        <p:nvGrpSpPr>
          <p:cNvPr id="7" name="Image" descr="A screenshot of the Ci3T website on the Enhancing Ci3T Modules tab with a yellow box outlining the one-time module registration process.">
            <a:extLst>
              <a:ext uri="{FF2B5EF4-FFF2-40B4-BE49-F238E27FC236}">
                <a16:creationId xmlns:a16="http://schemas.microsoft.com/office/drawing/2014/main" id="{89902216-73AA-AD37-B0A7-3252ABDBE91E}"/>
              </a:ext>
            </a:extLst>
          </p:cNvPr>
          <p:cNvGrpSpPr/>
          <p:nvPr/>
        </p:nvGrpSpPr>
        <p:grpSpPr>
          <a:xfrm>
            <a:off x="7491663" y="2887580"/>
            <a:ext cx="4588042" cy="3801392"/>
            <a:chOff x="7491663" y="2887580"/>
            <a:chExt cx="4588042" cy="3801392"/>
          </a:xfrm>
        </p:grpSpPr>
        <p:pic>
          <p:nvPicPr>
            <p:cNvPr id="5" name="Picture">
              <a:extLst>
                <a:ext uri="{FF2B5EF4-FFF2-40B4-BE49-F238E27FC236}">
                  <a16:creationId xmlns:a16="http://schemas.microsoft.com/office/drawing/2014/main" id="{F6A649AC-3540-3B9A-56FB-7048D3DC2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2930" y="2887580"/>
              <a:ext cx="4337999" cy="38013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Yellow Box">
              <a:extLst>
                <a:ext uri="{FF2B5EF4-FFF2-40B4-BE49-F238E27FC236}">
                  <a16:creationId xmlns:a16="http://schemas.microsoft.com/office/drawing/2014/main" id="{A81BE172-8B3B-18F9-0A50-01C3AA9BABEE}"/>
                </a:ext>
              </a:extLst>
            </p:cNvPr>
            <p:cNvSpPr/>
            <p:nvPr/>
          </p:nvSpPr>
          <p:spPr>
            <a:xfrm>
              <a:off x="7491663" y="5605316"/>
              <a:ext cx="4588042" cy="676356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38100" dist="12700" dir="270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D81BAE2-A94D-AD79-C58C-B7F32A113B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3191" y="169028"/>
            <a:ext cx="1397738" cy="139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7DB85095-EE8A-E119-6BA1-70DADD406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Session Outcomes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8FDAB62B-84C1-BAAD-8CB7-5029508AE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1068878" cy="3610276"/>
          </a:xfrm>
        </p:spPr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300">
                <a:effectLst/>
                <a:ea typeface="MS PGothic" panose="020B0600070205080204" pitchFamily="34" charset="-128"/>
                <a:cs typeface="Arial" panose="020B0604020202020204" pitchFamily="34" charset="0"/>
              </a:rPr>
              <a:t>Explain how to review school-wide data to determine which students might benefit from this Tier 2 intervention.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300">
              <a:effectLst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300">
                <a:effectLst/>
                <a:ea typeface="MS PGothic" panose="020B0600070205080204" pitchFamily="34" charset="-128"/>
                <a:cs typeface="Arial" panose="020B0604020202020204" pitchFamily="34" charset="0"/>
              </a:rPr>
              <a:t>Describe three key components of Recognize. Relax. Record.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300">
              <a:effectLst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300">
                <a:effectLst/>
                <a:ea typeface="MS PGothic" panose="020B0600070205080204" pitchFamily="34" charset="-128"/>
                <a:cs typeface="Arial" panose="020B0604020202020204" pitchFamily="34" charset="0"/>
              </a:rPr>
              <a:t>Describe how to implement Recognize. Relax. Record. in a classroom setting.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300">
              <a:effectLst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300">
                <a:effectLst/>
                <a:ea typeface="MS PGothic" panose="020B0600070205080204" pitchFamily="34" charset="-128"/>
                <a:cs typeface="Arial" panose="020B0604020202020204" pitchFamily="34" charset="0"/>
              </a:rPr>
              <a:t>Explain how to measure (a) implementation (treatment integrity), (b) users’ views of goals, procedures, and outcomes (social validity), and (c) student behavior (e.g., engagement, anxious feelings).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3A0470E8-B917-9866-A43A-2A876591F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83" y="5403359"/>
            <a:ext cx="1120775" cy="1120775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D16AF2BA-F605-1357-4080-D167782D9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199" y="5300966"/>
            <a:ext cx="7934325" cy="1325563"/>
          </a:xfrm>
          <a:prstGeom prst="rect">
            <a:avLst/>
          </a:prstGeom>
          <a:noFill/>
          <a:ln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Content 2">
            <a:extLst>
              <a:ext uri="{FF2B5EF4-FFF2-40B4-BE49-F238E27FC236}">
                <a16:creationId xmlns:a16="http://schemas.microsoft.com/office/drawing/2014/main" id="{D738EE5C-7388-7520-5596-63F2AD12F8EC}"/>
              </a:ext>
            </a:extLst>
          </p:cNvPr>
          <p:cNvSpPr txBox="1">
            <a:spLocks/>
          </p:cNvSpPr>
          <p:nvPr/>
        </p:nvSpPr>
        <p:spPr>
          <a:xfrm>
            <a:off x="2164274" y="5403359"/>
            <a:ext cx="6608250" cy="112077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If you are a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Board Certified Behavior Analyst (BCBA), you may accrue up to 2 learning continuing education units (CEUs) for attending this session. See agenda for task list alignment. Throughout the session we will share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4 key words, write those down to turn in after the session!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1" name="Group 10" descr="Table of yearlong Ci3T Implementation Series and Delivery activities with a yellow box outlining the Ci3T EMPOWER Sessions.">
            <a:extLst>
              <a:ext uri="{FF2B5EF4-FFF2-40B4-BE49-F238E27FC236}">
                <a16:creationId xmlns:a16="http://schemas.microsoft.com/office/drawing/2014/main" id="{8F408C96-A2FF-369C-EEEE-7365AA9B8290}"/>
              </a:ext>
            </a:extLst>
          </p:cNvPr>
          <p:cNvGrpSpPr/>
          <p:nvPr/>
        </p:nvGrpSpPr>
        <p:grpSpPr>
          <a:xfrm>
            <a:off x="9492205" y="4882543"/>
            <a:ext cx="2487955" cy="1743986"/>
            <a:chOff x="2683040" y="1505412"/>
            <a:chExt cx="7358991" cy="5158444"/>
          </a:xfrm>
        </p:grpSpPr>
        <p:pic>
          <p:nvPicPr>
            <p:cNvPr id="12" name="Picture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854296F4-4AB2-DAB1-FF3E-91CA3AA64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83040" y="1505412"/>
              <a:ext cx="7358991" cy="5158444"/>
            </a:xfrm>
            <a:prstGeom prst="rect">
              <a:avLst/>
            </a:prstGeom>
          </p:spPr>
        </p:pic>
        <p:sp>
          <p:nvSpPr>
            <p:cNvPr id="13" name="Yellow Box">
              <a:extLst>
                <a:ext uri="{FF2B5EF4-FFF2-40B4-BE49-F238E27FC236}">
                  <a16:creationId xmlns:a16="http://schemas.microsoft.com/office/drawing/2014/main" id="{F1FE11A9-8CB2-C752-BBB9-A7F56C199224}"/>
                </a:ext>
              </a:extLst>
            </p:cNvPr>
            <p:cNvSpPr/>
            <p:nvPr/>
          </p:nvSpPr>
          <p:spPr>
            <a:xfrm>
              <a:off x="2683040" y="3448051"/>
              <a:ext cx="7358991" cy="336884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38100" dist="12700" dir="270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3690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BDFE3-11D8-180C-4653-351F24E51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 Graphing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4373096-299D-6D6B-2DF2-477B3BE40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38" b="2338"/>
          <a:stretch/>
        </p:blipFill>
        <p:spPr bwMode="auto">
          <a:xfrm>
            <a:off x="5723467" y="1933741"/>
            <a:ext cx="5867400" cy="449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589852-DAAD-48C9-FEB6-B7E333DABE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79"/>
          <a:stretch/>
        </p:blipFill>
        <p:spPr>
          <a:xfrm>
            <a:off x="838201" y="2176210"/>
            <a:ext cx="4819650" cy="36104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9EE486-53DB-FC0F-5A4C-75BF4F540804}"/>
              </a:ext>
            </a:extLst>
          </p:cNvPr>
          <p:cNvSpPr/>
          <p:nvPr/>
        </p:nvSpPr>
        <p:spPr>
          <a:xfrm>
            <a:off x="6591300" y="4405313"/>
            <a:ext cx="97631" cy="3952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EA4D66B-5635-DDCA-6F9E-784AEFEAB0C4}"/>
              </a:ext>
            </a:extLst>
          </p:cNvPr>
          <p:cNvSpPr/>
          <p:nvPr/>
        </p:nvSpPr>
        <p:spPr>
          <a:xfrm>
            <a:off x="6598444" y="4024312"/>
            <a:ext cx="76200" cy="857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F3E5EB-A5A0-7CF6-F7A6-8173D3D16EBA}"/>
              </a:ext>
            </a:extLst>
          </p:cNvPr>
          <p:cNvSpPr txBox="1"/>
          <p:nvPr/>
        </p:nvSpPr>
        <p:spPr>
          <a:xfrm rot="16200000">
            <a:off x="6263879" y="4779439"/>
            <a:ext cx="7453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03/05/25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7A03778-5614-259A-9ED6-4B0B167F5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4150BE-D9DC-6DE9-495B-55D1E3715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9" name="Picture 2" descr="Module 6.3.2.6 Recognize. Relax. Record.">
              <a:extLst>
                <a:ext uri="{FF2B5EF4-FFF2-40B4-BE49-F238E27FC236}">
                  <a16:creationId xmlns:a16="http://schemas.microsoft.com/office/drawing/2014/main" id="{45FAD287-03B9-CE18-EB68-53F6AD0E41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238812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4EBC889-BDB4-AD15-B59B-FBD6B0CF9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4BF8AC-D5C5-754F-F321-800BE5A47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Monitor maintenance and generalization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1939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4A046-5B6B-3E33-5469-17071CC00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06D184-718B-FF2D-CD67-1107B2CB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RRR Module Highlight!</a:t>
            </a:r>
          </a:p>
        </p:txBody>
      </p:sp>
      <p:pic>
        <p:nvPicPr>
          <p:cNvPr id="7" name="Content Placeholder 4" descr="A child writing on a piece of paper&#10;&#10;Description automatically generated">
            <a:extLst>
              <a:ext uri="{FF2B5EF4-FFF2-40B4-BE49-F238E27FC236}">
                <a16:creationId xmlns:a16="http://schemas.microsoft.com/office/drawing/2014/main" id="{61EE827F-7B58-DBCD-C1B5-80C5556C88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25625"/>
            <a:ext cx="2784855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A96474-29D1-BC52-3B34-78E27EC2D6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150747" y="1690688"/>
            <a:ext cx="2594475" cy="4785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6DBCD1E-EDEF-70C5-2E3C-5D55A0EC0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41E8763-09D1-4A46-F221-238532CC2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6" name="Picture 2" descr="Module 6.3.2.6 Recognize. Relax. Record.">
              <a:extLst>
                <a:ext uri="{FF2B5EF4-FFF2-40B4-BE49-F238E27FC236}">
                  <a16:creationId xmlns:a16="http://schemas.microsoft.com/office/drawing/2014/main" id="{AD40EA7F-06FC-7057-393A-3DBF5D9DDA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E2D93C0-9EDF-FFF5-BD88-96AC4EEDDDF7}"/>
              </a:ext>
            </a:extLst>
          </p:cNvPr>
          <p:cNvSpPr/>
          <p:nvPr/>
        </p:nvSpPr>
        <p:spPr>
          <a:xfrm>
            <a:off x="4055556" y="3712989"/>
            <a:ext cx="2784855" cy="34685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C29DB1-D446-D8A1-2556-397C20414F1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103" y="2217811"/>
            <a:ext cx="4063595" cy="29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7115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63D3A-33AE-C909-D6E0-4EE680635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Step 6</a:t>
            </a:r>
            <a:br>
              <a:rPr lang="en-US"/>
            </a:br>
            <a:r>
              <a:rPr lang="en-US" sz="4400" b="0">
                <a:cs typeface="Arial"/>
              </a:rPr>
              <a:t>Monitor maintenance and generalization</a:t>
            </a:r>
            <a:endParaRPr lang="en-US" b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EE4847-DFD2-D7E2-2D21-74165393C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44" y="1991295"/>
            <a:ext cx="5540641" cy="407729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C3321CE-25BF-3BDC-AA5E-DD5416122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FC2DF5E-0B5A-5847-87FB-E2F10E630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5" name="Picture 2" descr="Module 6.3.2.6 Recognize. Relax. Record.">
              <a:extLst>
                <a:ext uri="{FF2B5EF4-FFF2-40B4-BE49-F238E27FC236}">
                  <a16:creationId xmlns:a16="http://schemas.microsoft.com/office/drawing/2014/main" id="{F911223D-E2CF-5D21-9C9E-BD0825406C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B900FE-5E28-40D1-9692-3E726726F9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801" y="1903984"/>
            <a:ext cx="3324606" cy="443280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647689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6FC0E-483E-ACF2-2712-85C50678E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7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E06B34-DCAE-B9D1-A649-6C2A00FCD9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Seek input from student, families, and teachers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07172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C6D75-B47B-9D65-6D86-1699779D9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525635-35BA-BDF6-E5F9-583316597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RRR Module Highlight!</a:t>
            </a:r>
          </a:p>
        </p:txBody>
      </p:sp>
      <p:pic>
        <p:nvPicPr>
          <p:cNvPr id="7" name="Content Placeholder 4" descr="A child writing on a piece of paper&#10;&#10;Description automatically generated">
            <a:extLst>
              <a:ext uri="{FF2B5EF4-FFF2-40B4-BE49-F238E27FC236}">
                <a16:creationId xmlns:a16="http://schemas.microsoft.com/office/drawing/2014/main" id="{41ECB771-8892-4700-C521-5F32C106D4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25625"/>
            <a:ext cx="2784855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944902-B1D1-CF30-A2CE-E40C4F04A1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55556" y="2002331"/>
            <a:ext cx="2594475" cy="3768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C827960-2B1E-F527-F065-783542B85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97B52DA-6235-B9EF-E69B-9C84F9EBE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6" name="Picture 2" descr="Module 6.3.2.6 Recognize. Relax. Record.">
              <a:extLst>
                <a:ext uri="{FF2B5EF4-FFF2-40B4-BE49-F238E27FC236}">
                  <a16:creationId xmlns:a16="http://schemas.microsoft.com/office/drawing/2014/main" id="{34863C98-B9FA-0408-5ACD-6D6E6A2F84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0B203D0D-EF42-2B02-17B0-7F311AF6F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2530" y="1566181"/>
            <a:ext cx="3763356" cy="4870226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B90CAAA-C203-DDE9-1FD8-183EF7C3528D}"/>
              </a:ext>
            </a:extLst>
          </p:cNvPr>
          <p:cNvSpPr/>
          <p:nvPr/>
        </p:nvSpPr>
        <p:spPr>
          <a:xfrm>
            <a:off x="3960365" y="4581669"/>
            <a:ext cx="2784855" cy="34685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1603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25087-EC76-910C-BE6B-593AA4043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Step 7: </a:t>
            </a:r>
            <a:r>
              <a:rPr lang="en-US" sz="4400">
                <a:cs typeface="Arial"/>
              </a:rPr>
              <a:t>Seek input from student, families, and teachers</a:t>
            </a:r>
            <a:endParaRPr lang="en-US"/>
          </a:p>
        </p:txBody>
      </p:sp>
      <p:pic>
        <p:nvPicPr>
          <p:cNvPr id="4" name="Content Placeholder 8" descr="A close up of a piece of paper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ECFC6ED8-AF92-0D6B-5369-15E7A4466F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386" y="1749055"/>
            <a:ext cx="3343942" cy="43274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close-up of a form&#10;&#10;Description automatically generated">
            <a:extLst>
              <a:ext uri="{FF2B5EF4-FFF2-40B4-BE49-F238E27FC236}">
                <a16:creationId xmlns:a16="http://schemas.microsoft.com/office/drawing/2014/main" id="{06B739AC-557D-0398-DA9F-F03638A653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849" y="1749056"/>
            <a:ext cx="3343941" cy="43274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document with text on it&#10;&#10;Description automatically generated">
            <a:extLst>
              <a:ext uri="{FF2B5EF4-FFF2-40B4-BE49-F238E27FC236}">
                <a16:creationId xmlns:a16="http://schemas.microsoft.com/office/drawing/2014/main" id="{E5BAFD24-1D44-DDDD-C10D-E65621FA38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2617" y="1749056"/>
            <a:ext cx="3343941" cy="43274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335026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8B8CE-D344-9038-4095-59E5FC839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1A2693-EC77-D76F-939E-6698E7AA9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Social Validity Interviews 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C40937-B921-7097-88C1-3342507519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From Teachers … Group 1</a:t>
            </a:r>
          </a:p>
          <a:p>
            <a:r>
              <a:rPr lang="en-US" sz="1800"/>
              <a:t>“Literally saw a shift in body language after lessons.”</a:t>
            </a:r>
          </a:p>
          <a:p>
            <a:r>
              <a:rPr lang="en-US" sz="1800"/>
              <a:t>“ I wish everyone put together lessons like you guys did. It was so well put together.”</a:t>
            </a:r>
          </a:p>
          <a:p>
            <a:r>
              <a:rPr lang="en-US" sz="1800"/>
              <a:t>“At first I thought it was going to be a lot of work, but it worked seamlessly into our routine.”</a:t>
            </a:r>
          </a:p>
          <a:p>
            <a:r>
              <a:rPr lang="en-US" sz="1800"/>
              <a:t>“Boys wanted to talk about their graphs and how they improved.”</a:t>
            </a:r>
          </a:p>
          <a:p>
            <a:r>
              <a:rPr lang="en-US" sz="1800"/>
              <a:t>“You came and changed my life.”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93DE4A-18D6-8726-C0CD-8521EDA9AD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From Teachers … Group 2</a:t>
            </a:r>
          </a:p>
          <a:p>
            <a:r>
              <a:rPr lang="en-US" sz="1800"/>
              <a:t>“Instead of internalizing she was able to verbalize her feelings more and talk about things that have happened at home. She has gained confidence in expressing her feelings.” </a:t>
            </a:r>
          </a:p>
          <a:p>
            <a:r>
              <a:rPr lang="en-US" sz="1800"/>
              <a:t>In this school we have a lot of trauma and students struggling. I think kids with anxiety are often overlooked-they have a need and now we have something to do for them for the first time.”</a:t>
            </a:r>
          </a:p>
          <a:p>
            <a:r>
              <a:rPr lang="en-US" sz="1800"/>
              <a:t>“I don’t always feel like I know students well that don’t have big behaviors. It was good for me to get to know them a little better.”</a:t>
            </a:r>
          </a:p>
          <a:p>
            <a:r>
              <a:rPr lang="en-US" sz="1800"/>
              <a:t>This program had done wonders for this student in a short amount of time.”</a:t>
            </a:r>
          </a:p>
          <a:p>
            <a:endParaRPr lang="en-US" sz="16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1A3CC5-9E48-3014-82F4-02C1C6066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57B077-528E-ECA7-5AC8-F6E5F7BCA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7" name="Picture 2" descr="Module 6.3.2.6 Recognize. Relax. Record.">
              <a:extLst>
                <a:ext uri="{FF2B5EF4-FFF2-40B4-BE49-F238E27FC236}">
                  <a16:creationId xmlns:a16="http://schemas.microsoft.com/office/drawing/2014/main" id="{59887F8F-B936-DBEE-36D1-7FEDB0EBF5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044908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157C30-0B5A-3D44-B215-ECFEF11F3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Social Validity Interviews 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3FD37B-EECA-CBDD-5939-0C86B5077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75360" y="1825625"/>
            <a:ext cx="10378440" cy="4351338"/>
          </a:xfrm>
        </p:spPr>
        <p:txBody>
          <a:bodyPr>
            <a:normAutofit/>
          </a:bodyPr>
          <a:lstStyle/>
          <a:p>
            <a:r>
              <a:rPr lang="en-US"/>
              <a:t>From Students</a:t>
            </a:r>
          </a:p>
          <a:p>
            <a:r>
              <a:rPr lang="en-US" sz="1800"/>
              <a:t>“I got really mad at home and did some breathing.”</a:t>
            </a:r>
          </a:p>
          <a:p>
            <a:r>
              <a:rPr lang="en-US" sz="1800"/>
              <a:t>It definitely made me improve on a bunch of stuff. Helped with my self-control.”</a:t>
            </a:r>
          </a:p>
          <a:p>
            <a:r>
              <a:rPr lang="en-US" sz="1800"/>
              <a:t>“Helped when I couldn’t sleep at night.”</a:t>
            </a:r>
          </a:p>
          <a:p>
            <a:r>
              <a:rPr lang="en-US" sz="1800"/>
              <a:t>“When I am frustrated, it helps me remember to take a breath.”</a:t>
            </a:r>
          </a:p>
          <a:p>
            <a:r>
              <a:rPr lang="en-US" sz="1800"/>
              <a:t>“This would help my friends in math say, “I can do this”.”</a:t>
            </a:r>
          </a:p>
          <a:p>
            <a:r>
              <a:rPr lang="en-US" sz="1800"/>
              <a:t>“When my brother makes me mad, I take deep breaths and visualize being somewhere calm.”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369493-8A7B-5EDB-5276-34FB91A09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4D82947-618F-EFA4-5E24-B251A3047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6" name="Picture 2" descr="Module 6.3.2.6 Recognize. Relax. Record.">
              <a:extLst>
                <a:ext uri="{FF2B5EF4-FFF2-40B4-BE49-F238E27FC236}">
                  <a16:creationId xmlns:a16="http://schemas.microsoft.com/office/drawing/2014/main" id="{287419F1-BAAA-D7BF-66B4-E9160B5558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21613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6965C-8435-C9AB-83DB-667E8228A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F82C0-A208-DD11-00F8-5DA460E7B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Chat!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89E41-D013-CDCD-5DB8-04FEB635CE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What are some potential benefits of implementing RRR in your setting</a:t>
            </a:r>
            <a:r>
              <a:rPr lang="en-US" sz="3600">
                <a:solidFill>
                  <a:prstClr val="black"/>
                </a:solidFill>
                <a:latin typeface="Arial" panose="020B0604020202020204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3600">
                <a:solidFill>
                  <a:prstClr val="black"/>
                </a:solidFill>
                <a:latin typeface="Arial" panose="020B0604020202020204"/>
              </a:rPr>
              <a:t>What are some benefits of having the general education teacher be person teaching RRR lessons?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Content Placeholder 10" descr="A screenshot of a chat&#10;&#10;Description automatically generated">
            <a:extLst>
              <a:ext uri="{FF2B5EF4-FFF2-40B4-BE49-F238E27FC236}">
                <a16:creationId xmlns:a16="http://schemas.microsoft.com/office/drawing/2014/main" id="{DDE13E39-FA35-9FD4-3AAD-6C8243FDEE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89800" y="2413794"/>
            <a:ext cx="2946400" cy="3175000"/>
          </a:xfrm>
          <a:ln>
            <a:solidFill>
              <a:schemeClr val="tx1"/>
            </a:solidFill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EFBB676-C546-D7E2-EF14-93EA5148052A}"/>
              </a:ext>
            </a:extLst>
          </p:cNvPr>
          <p:cNvGrpSpPr/>
          <p:nvPr/>
        </p:nvGrpSpPr>
        <p:grpSpPr>
          <a:xfrm>
            <a:off x="10439561" y="3949040"/>
            <a:ext cx="1392078" cy="1737899"/>
            <a:chOff x="10326029" y="3813717"/>
            <a:chExt cx="1561171" cy="2129883"/>
          </a:xfrm>
        </p:grpSpPr>
        <p:pic>
          <p:nvPicPr>
            <p:cNvPr id="7" name="Graphic 6" descr="Keyboard outline">
              <a:extLst>
                <a:ext uri="{FF2B5EF4-FFF2-40B4-BE49-F238E27FC236}">
                  <a16:creationId xmlns:a16="http://schemas.microsoft.com/office/drawing/2014/main" id="{647EAB5D-BC0B-B1FD-9324-9BE1A47D4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95666" y="4830077"/>
              <a:ext cx="1060895" cy="1060895"/>
            </a:xfrm>
            <a:prstGeom prst="rect">
              <a:avLst/>
            </a:prstGeom>
          </p:spPr>
        </p:pic>
        <p:pic>
          <p:nvPicPr>
            <p:cNvPr id="14" name="Graphic 13" descr="Computer outline">
              <a:extLst>
                <a:ext uri="{FF2B5EF4-FFF2-40B4-BE49-F238E27FC236}">
                  <a16:creationId xmlns:a16="http://schemas.microsoft.com/office/drawing/2014/main" id="{4A45D158-D8CB-DD06-870B-BB63B7206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89583" y="3887462"/>
              <a:ext cx="1473063" cy="147306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BCBF980-5357-94A5-C6CB-4271014DAB11}"/>
                </a:ext>
              </a:extLst>
            </p:cNvPr>
            <p:cNvSpPr/>
            <p:nvPr/>
          </p:nvSpPr>
          <p:spPr>
            <a:xfrm>
              <a:off x="10326029" y="3813717"/>
              <a:ext cx="1561171" cy="21298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33676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7DB85095-EE8A-E119-6BA1-70DADD406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Textbox">
            <a:extLst>
              <a:ext uri="{FF2B5EF4-FFF2-40B4-BE49-F238E27FC236}">
                <a16:creationId xmlns:a16="http://schemas.microsoft.com/office/drawing/2014/main" id="{8FDAB62B-84C1-BAAD-8CB7-5029508AE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54005" cy="435133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/>
              <a:t>Welcome</a:t>
            </a:r>
          </a:p>
          <a:p>
            <a:pPr marL="514350" lvl="0" indent="-514350">
              <a:buFont typeface="+mj-lt"/>
              <a:buAutoNum type="arabicPeriod"/>
              <a:defRPr/>
            </a:pPr>
            <a:r>
              <a:rPr lang="en-US" sz="2400">
                <a:solidFill>
                  <a:prstClr val="black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Situating Secondary (Tier 2) Interventions in Ci3T Models</a:t>
            </a:r>
          </a:p>
          <a:p>
            <a:pPr marL="514350" lvl="0" indent="-514350">
              <a:buFont typeface="+mj-lt"/>
              <a:buAutoNum type="arabicPeriod"/>
              <a:defRPr/>
            </a:pPr>
            <a:r>
              <a:rPr lang="en-US" sz="2400"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Recognize. Relax. Record.</a:t>
            </a:r>
            <a:endParaRPr lang="en-US" sz="2400">
              <a:latin typeface="Cambria" panose="02040503050406030204" pitchFamily="18" charset="0"/>
              <a:ea typeface="Yu Gothic" panose="020B0400000000000000" pitchFamily="34" charset="-128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sz="2000"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Introduction to Recognize. Relax. Record.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sz="2000">
                <a:solidFill>
                  <a:srgbClr val="2F4E6D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A Step-by-Step Guide to Implementation</a:t>
            </a:r>
            <a:endParaRPr lang="en-US" sz="2000">
              <a:solidFill>
                <a:srgbClr val="2F4E6D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/>
              <a:t>Wrapping Up and Moving Forward</a:t>
            </a:r>
          </a:p>
        </p:txBody>
      </p:sp>
      <p:grpSp>
        <p:nvGrpSpPr>
          <p:cNvPr id="4" name="Group 3" descr="Table of yearlong Ci3T Implementation Series and Delivery activities with a yellow box outlining the Ci3T EMPOWER Sessions.">
            <a:extLst>
              <a:ext uri="{FF2B5EF4-FFF2-40B4-BE49-F238E27FC236}">
                <a16:creationId xmlns:a16="http://schemas.microsoft.com/office/drawing/2014/main" id="{C96BD730-2F83-16B3-ED5B-1060FC11B9AC}"/>
              </a:ext>
            </a:extLst>
          </p:cNvPr>
          <p:cNvGrpSpPr/>
          <p:nvPr/>
        </p:nvGrpSpPr>
        <p:grpSpPr>
          <a:xfrm>
            <a:off x="9492205" y="4882543"/>
            <a:ext cx="2487955" cy="1743986"/>
            <a:chOff x="2683040" y="1505412"/>
            <a:chExt cx="7358991" cy="5158444"/>
          </a:xfrm>
        </p:grpSpPr>
        <p:pic>
          <p:nvPicPr>
            <p:cNvPr id="6" name="Picture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62DE014B-6874-5D1E-80F5-B4134F0C7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83040" y="1505412"/>
              <a:ext cx="7358991" cy="5158444"/>
            </a:xfrm>
            <a:prstGeom prst="rect">
              <a:avLst/>
            </a:prstGeom>
          </p:spPr>
        </p:pic>
        <p:sp>
          <p:nvSpPr>
            <p:cNvPr id="7" name="Yellow Box">
              <a:extLst>
                <a:ext uri="{FF2B5EF4-FFF2-40B4-BE49-F238E27FC236}">
                  <a16:creationId xmlns:a16="http://schemas.microsoft.com/office/drawing/2014/main" id="{8245269F-699B-39ED-EDB1-368A9091711F}"/>
                </a:ext>
              </a:extLst>
            </p:cNvPr>
            <p:cNvSpPr/>
            <p:nvPr/>
          </p:nvSpPr>
          <p:spPr>
            <a:xfrm>
              <a:off x="2683040" y="3448051"/>
              <a:ext cx="7358991" cy="336884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38100" dist="12700" dir="270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8231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0EE573E-7600-6E2F-B66D-F18D9386C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Wrapping Up and Moving Forward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5A4D98-877B-2863-96A2-E83A2FF150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B0017-4D62-A733-2B7D-93FCBF9447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8509" y="69481"/>
            <a:ext cx="1397738" cy="139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8820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750C8-C554-3964-F4D9-25EC450EC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D6E0AE5B-1311-CDF6-AE02-9EE33E050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Knowledge, Application, Impact Points</a:t>
            </a:r>
          </a:p>
        </p:txBody>
      </p:sp>
      <p:pic>
        <p:nvPicPr>
          <p:cNvPr id="19" name="Flowchart" descr="Flowchart including the word Knowledge with an arrow to the word Application with an arrow to the word Impact">
            <a:extLst>
              <a:ext uri="{FF2B5EF4-FFF2-40B4-BE49-F238E27FC236}">
                <a16:creationId xmlns:a16="http://schemas.microsoft.com/office/drawing/2014/main" id="{ED6C486D-10CA-B05E-E382-BAF56348F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35" y="1442289"/>
            <a:ext cx="11046909" cy="1981372"/>
          </a:xfrm>
          <a:prstGeom prst="rect">
            <a:avLst/>
          </a:prstGeom>
        </p:spPr>
      </p:pic>
      <p:pic>
        <p:nvPicPr>
          <p:cNvPr id="9" name="Powerpoint Image" descr="Monitor outline">
            <a:extLst>
              <a:ext uri="{FF2B5EF4-FFF2-40B4-BE49-F238E27FC236}">
                <a16:creationId xmlns:a16="http://schemas.microsoft.com/office/drawing/2014/main" id="{2C8C4742-B516-4289-000F-C3DF716766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3130486"/>
            <a:ext cx="2764022" cy="2764022"/>
          </a:xfrm>
          <a:prstGeom prst="rect">
            <a:avLst/>
          </a:prstGeom>
        </p:spPr>
      </p:pic>
      <p:pic>
        <p:nvPicPr>
          <p:cNvPr id="15" name="Computer">
            <a:extLst>
              <a:ext uri="{FF2B5EF4-FFF2-40B4-BE49-F238E27FC236}">
                <a16:creationId xmlns:a16="http://schemas.microsoft.com/office/drawing/2014/main" id="{5FACE2C6-E64E-E87D-1829-F71D9A6C1C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3322" y="3832476"/>
            <a:ext cx="1873778" cy="1047751"/>
          </a:xfrm>
          <a:prstGeom prst="rect">
            <a:avLst/>
          </a:prstGeom>
        </p:spPr>
      </p:pic>
      <p:pic>
        <p:nvPicPr>
          <p:cNvPr id="11" name="Graph Image">
            <a:extLst>
              <a:ext uri="{FF2B5EF4-FFF2-40B4-BE49-F238E27FC236}">
                <a16:creationId xmlns:a16="http://schemas.microsoft.com/office/drawing/2014/main" id="{92A5D8CD-0DDE-760A-EB29-39E8A28DF4E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4557" y="3510636"/>
            <a:ext cx="2558612" cy="19803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">
            <a:extLst>
              <a:ext uri="{FF2B5EF4-FFF2-40B4-BE49-F238E27FC236}">
                <a16:creationId xmlns:a16="http://schemas.microsoft.com/office/drawing/2014/main" id="{5BE26A47-1B94-754C-5B3C-28786E6ACE54}"/>
              </a:ext>
            </a:extLst>
          </p:cNvPr>
          <p:cNvSpPr/>
          <p:nvPr/>
        </p:nvSpPr>
        <p:spPr>
          <a:xfrm>
            <a:off x="1695224" y="5757560"/>
            <a:ext cx="9219334" cy="938767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If you are in Kansas, you can earn 2 x PD points for application and 3 x for impact! </a:t>
            </a:r>
          </a:p>
          <a:p>
            <a:pPr algn="ctr"/>
            <a:r>
              <a:rPr lang="en-US"/>
              <a:t>We are happy to review your materials before you upload!</a:t>
            </a:r>
          </a:p>
        </p:txBody>
      </p:sp>
      <p:pic>
        <p:nvPicPr>
          <p:cNvPr id="5" name="Content Placeholder 9" descr="A close-up of a form&#10;&#10;Description automatically generated">
            <a:extLst>
              <a:ext uri="{FF2B5EF4-FFF2-40B4-BE49-F238E27FC236}">
                <a16:creationId xmlns:a16="http://schemas.microsoft.com/office/drawing/2014/main" id="{0EA0F892-BAE3-A7BB-3ABC-80D6084BE6F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021" y="3487522"/>
            <a:ext cx="1586424" cy="20530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Content Placeholder 11" descr="A black and white checklist&#10;&#10;Description automatically generated">
            <a:extLst>
              <a:ext uri="{FF2B5EF4-FFF2-40B4-BE49-F238E27FC236}">
                <a16:creationId xmlns:a16="http://schemas.microsoft.com/office/drawing/2014/main" id="{2474FE18-98B0-898F-55FA-103479728B4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832476"/>
            <a:ext cx="2278463" cy="13616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2352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014713-2EC1-3882-2347-4212CB909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Action Items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B2257AC1-3AC9-6BC2-4BF9-030AE14267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873711"/>
              </p:ext>
            </p:extLst>
          </p:nvPr>
        </p:nvGraphicFramePr>
        <p:xfrm>
          <a:off x="838199" y="1734344"/>
          <a:ext cx="10789226" cy="2590860"/>
        </p:xfrm>
        <a:graphic>
          <a:graphicData uri="http://schemas.openxmlformats.org/drawingml/2006/table">
            <a:tbl>
              <a:tblPr/>
              <a:tblGrid>
                <a:gridCol w="5157356">
                  <a:extLst>
                    <a:ext uri="{9D8B030D-6E8A-4147-A177-3AD203B41FA5}">
                      <a16:colId xmlns:a16="http://schemas.microsoft.com/office/drawing/2014/main" val="869296340"/>
                    </a:ext>
                  </a:extLst>
                </a:gridCol>
                <a:gridCol w="1818409">
                  <a:extLst>
                    <a:ext uri="{9D8B030D-6E8A-4147-A177-3AD203B41FA5}">
                      <a16:colId xmlns:a16="http://schemas.microsoft.com/office/drawing/2014/main" val="2651280458"/>
                    </a:ext>
                  </a:extLst>
                </a:gridCol>
                <a:gridCol w="2015257">
                  <a:extLst>
                    <a:ext uri="{9D8B030D-6E8A-4147-A177-3AD203B41FA5}">
                      <a16:colId xmlns:a16="http://schemas.microsoft.com/office/drawing/2014/main" val="496005596"/>
                    </a:ext>
                  </a:extLst>
                </a:gridCol>
                <a:gridCol w="1798204">
                  <a:extLst>
                    <a:ext uri="{9D8B030D-6E8A-4147-A177-3AD203B41FA5}">
                      <a16:colId xmlns:a16="http://schemas.microsoft.com/office/drawing/2014/main" val="373414327"/>
                    </a:ext>
                  </a:extLst>
                </a:gridCol>
              </a:tblGrid>
              <a:tr h="494069">
                <a:tc>
                  <a:txBody>
                    <a:bodyPr/>
                    <a:lstStyle/>
                    <a:p>
                      <a:pPr rtl="0" fontAlgn="b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Action Item</a:t>
                      </a:r>
                      <a:endParaRPr lang="en-US" sz="320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Person(s) Responsible</a:t>
                      </a:r>
                      <a:endParaRPr lang="en-US" sz="3200">
                        <a:effectLst/>
                      </a:endParaRPr>
                    </a:p>
                  </a:txBody>
                  <a:tcPr marL="68580" marR="6858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Planned</a:t>
                      </a:r>
                      <a:endParaRPr lang="en-US" sz="3200">
                        <a:effectLst/>
                      </a:endParaRPr>
                    </a:p>
                    <a:p>
                      <a:pPr algn="ctr" rtl="0" fontAlgn="b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Completion Date</a:t>
                      </a:r>
                      <a:endParaRPr lang="en-US" sz="3200">
                        <a:effectLst/>
                      </a:endParaRPr>
                    </a:p>
                  </a:txBody>
                  <a:tcPr marL="68580" marR="6858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Date Completed</a:t>
                      </a:r>
                      <a:endParaRPr lang="en-US" sz="3200">
                        <a:effectLst/>
                      </a:endParaRPr>
                    </a:p>
                  </a:txBody>
                  <a:tcPr marL="68580" marR="6858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765434"/>
                  </a:ext>
                </a:extLst>
              </a:tr>
              <a:tr h="642650">
                <a:tc>
                  <a:txBody>
                    <a:bodyPr/>
                    <a:lstStyle/>
                    <a:p>
                      <a:pPr fontAlgn="t"/>
                      <a:r>
                        <a:rPr lang="en-US" sz="1800">
                          <a:effectLst/>
                          <a:latin typeface="Bradley Hand ITC" panose="03070402050302030203" pitchFamily="66" charset="0"/>
                        </a:rPr>
                        <a:t>Submit BCBA CEU form with four passwords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>
                          <a:effectLst/>
                          <a:latin typeface="Bradley Hand ITC" panose="03070402050302030203" pitchFamily="66" charset="77"/>
                        </a:rPr>
                      </a:br>
                      <a:r>
                        <a:rPr lang="en-US">
                          <a:effectLst/>
                          <a:latin typeface="Bradley Hand ITC" panose="03070402050302030203" pitchFamily="66" charset="77"/>
                        </a:rPr>
                        <a:t>Elise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>
                          <a:effectLst/>
                          <a:latin typeface="Bradley Hand ITC" panose="03070402050302030203" pitchFamily="66" charset="77"/>
                        </a:rPr>
                      </a:br>
                      <a:r>
                        <a:rPr lang="en-US">
                          <a:effectLst/>
                          <a:latin typeface="Bradley Hand ITC" panose="03070402050302030203" pitchFamily="66" charset="77"/>
                        </a:rPr>
                        <a:t>03/26/26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US">
                          <a:effectLst/>
                        </a:rPr>
                      </a:b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1273243"/>
                  </a:ext>
                </a:extLst>
              </a:tr>
              <a:tr h="538926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  <a:latin typeface="Bradley Hand ITC" panose="03070402050302030203" pitchFamily="66" charset="0"/>
                        </a:rPr>
                        <a:t>Review winter screening data to see if any students might benefit from RRR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  <a:latin typeface="Bradley Hand ITC" panose="03070402050302030203" pitchFamily="66" charset="77"/>
                        </a:rPr>
                        <a:t>Amy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  <a:latin typeface="Bradley Hand ITC" panose="03070402050302030203" pitchFamily="66" charset="77"/>
                        </a:rPr>
                        <a:t>03/30/26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US">
                          <a:effectLst/>
                        </a:rPr>
                      </a:b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9930262"/>
                  </a:ext>
                </a:extLst>
              </a:tr>
              <a:tr h="64265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  <a:latin typeface="Bradley Hand ITC" panose="03070402050302030203" pitchFamily="66" charset="0"/>
                        </a:rPr>
                        <a:t>Reach out to families to discuss the possibility of RRR for spring 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  <a:latin typeface="Bradley Hand ITC" panose="03070402050302030203" pitchFamily="66" charset="77"/>
                        </a:rPr>
                        <a:t>Amy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  <a:latin typeface="Bradley Hand ITC" panose="03070402050302030203" pitchFamily="66" charset="77"/>
                        </a:rPr>
                        <a:t>04/01/26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US">
                          <a:effectLst/>
                        </a:rPr>
                      </a:b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068958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5C1DBB18-2FFC-CDAD-A33E-29441C40C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1" y="5485655"/>
            <a:ext cx="1120775" cy="112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3002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5702C-1EB5-3FB6-07D9-06EF3BEE4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AB44307C-A55C-452A-3080-C96F547B7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EMPOWER+</a:t>
            </a:r>
          </a:p>
        </p:txBody>
      </p:sp>
      <p:pic>
        <p:nvPicPr>
          <p:cNvPr id="13" name="Picture" descr="Ci3T Project EMPOWER+ 2025-2026 Flyer">
            <a:extLst>
              <a:ext uri="{FF2B5EF4-FFF2-40B4-BE49-F238E27FC236}">
                <a16:creationId xmlns:a16="http://schemas.microsoft.com/office/drawing/2014/main" id="{5B72C408-784A-1E90-1204-C7ABA03341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394" y="1690688"/>
            <a:ext cx="3285989" cy="4254014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5" name="Content">
            <a:extLst>
              <a:ext uri="{FF2B5EF4-FFF2-40B4-BE49-F238E27FC236}">
                <a16:creationId xmlns:a16="http://schemas.microsoft.com/office/drawing/2014/main" id="{87D82CF0-5334-8870-3F34-D9956EA20A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3309623"/>
              </p:ext>
            </p:extLst>
          </p:nvPr>
        </p:nvGraphicFramePr>
        <p:xfrm>
          <a:off x="4077707" y="1690688"/>
          <a:ext cx="7524358" cy="4254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4384">
                  <a:extLst>
                    <a:ext uri="{9D8B030D-6E8A-4147-A177-3AD203B41FA5}">
                      <a16:colId xmlns:a16="http://schemas.microsoft.com/office/drawing/2014/main" val="1684673339"/>
                    </a:ext>
                  </a:extLst>
                </a:gridCol>
                <a:gridCol w="1759974">
                  <a:extLst>
                    <a:ext uri="{9D8B030D-6E8A-4147-A177-3AD203B41FA5}">
                      <a16:colId xmlns:a16="http://schemas.microsoft.com/office/drawing/2014/main" val="2203440040"/>
                    </a:ext>
                  </a:extLst>
                </a:gridCol>
              </a:tblGrid>
              <a:tr h="4491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EMPOWER+ Session</a:t>
                      </a:r>
                      <a:endParaRPr lang="en-US" sz="18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en-US" sz="18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963650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Starting Strong: Effective Tier 1 Practices for Educators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September 24, 2025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557844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From Data to Action: Using Systematic Screening to Inform Instruction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October 8, 2025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48670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In Action: Integrated Lesson Planning for Enhanced Instruction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November 18, 2025 (Tuesday)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306396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Mastering Behavior Specific Praise and Precorrection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January 21, 2026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934785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A 6-Step Instructional Approach for Responding to Challenging Behaviors: A Tier 1 Practice 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February 10, 2026 (Tuesday)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607327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 Tier 2 Support for Students Experiencing Anxious Feelings: Recognize. Relax. Record.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March 25, 2026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570271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 Tier 3 Support for Students with Intensive Intervention Needs: Functional Assessment-Based Intervention (FABI) 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April 28, 2026 (Tuesday)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824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361076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19D9B-7F4F-179B-28A5-D40C8494D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AB30496D-0C0C-19FA-16B9-1D7568E79B9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Ci3T Trainers and Coaches Calls </a:t>
            </a:r>
          </a:p>
        </p:txBody>
      </p:sp>
      <p:pic>
        <p:nvPicPr>
          <p:cNvPr id="9" name="Picture" descr="Ci3T Trainers and Coaches Calls Flyer">
            <a:extLst>
              <a:ext uri="{FF2B5EF4-FFF2-40B4-BE49-F238E27FC236}">
                <a16:creationId xmlns:a16="http://schemas.microsoft.com/office/drawing/2014/main" id="{786EADC8-51A1-042A-68D5-331E47043A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643" y="1630031"/>
            <a:ext cx="3478395" cy="4467885"/>
          </a:xfrm>
          <a:prstGeom prst="rect">
            <a:avLst/>
          </a:prstGeom>
          <a:ln>
            <a:noFill/>
          </a:ln>
        </p:spPr>
      </p:pic>
      <p:graphicFrame>
        <p:nvGraphicFramePr>
          <p:cNvPr id="6" name="Table">
            <a:extLst>
              <a:ext uri="{FF2B5EF4-FFF2-40B4-BE49-F238E27FC236}">
                <a16:creationId xmlns:a16="http://schemas.microsoft.com/office/drawing/2014/main" id="{1D4FC111-20DB-D61A-461E-A89D791700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057718"/>
              </p:ext>
            </p:extLst>
          </p:nvPr>
        </p:nvGraphicFramePr>
        <p:xfrm>
          <a:off x="4141655" y="1235073"/>
          <a:ext cx="6751634" cy="5257802"/>
        </p:xfrm>
        <a:graphic>
          <a:graphicData uri="http://schemas.openxmlformats.org/drawingml/2006/table">
            <a:tbl>
              <a:tblPr firstRow="1" firstCol="1" bandRow="1"/>
              <a:tblGrid>
                <a:gridCol w="4515328">
                  <a:extLst>
                    <a:ext uri="{9D8B030D-6E8A-4147-A177-3AD203B41FA5}">
                      <a16:colId xmlns:a16="http://schemas.microsoft.com/office/drawing/2014/main" val="1731182503"/>
                    </a:ext>
                  </a:extLst>
                </a:gridCol>
                <a:gridCol w="2236306">
                  <a:extLst>
                    <a:ext uri="{9D8B030D-6E8A-4147-A177-3AD203B41FA5}">
                      <a16:colId xmlns:a16="http://schemas.microsoft.com/office/drawing/2014/main" val="2473010526"/>
                    </a:ext>
                  </a:extLst>
                </a:gridCol>
              </a:tblGrid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1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Calls Session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1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122654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1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August 20, 2025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5051497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2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September 3, 2025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7287935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3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October 1, 2025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0124570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4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November 5, 2025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764606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5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December 2, 2025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(Tuesday)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2972932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6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January 22, 2026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(Thursday)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336836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7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February 17, 2026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(Tuesday)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22422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8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March 10, 2026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(Tuesday)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30947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9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April 15, 2026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5459014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10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May 13, 2026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3367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059388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D1364827-4E84-9A46-0A75-908EEA3460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Thank you!</a:t>
            </a:r>
          </a:p>
        </p:txBody>
      </p:sp>
      <p:sp>
        <p:nvSpPr>
          <p:cNvPr id="32" name="Textbox">
            <a:extLst>
              <a:ext uri="{FF2B5EF4-FFF2-40B4-BE49-F238E27FC236}">
                <a16:creationId xmlns:a16="http://schemas.microsoft.com/office/drawing/2014/main" id="{A1BFA1ED-E29C-A058-6D78-DD52B15BDA0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548907" y="1861338"/>
            <a:ext cx="2456627" cy="4108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>
              <a:spcAft>
                <a:spcPts val="1200"/>
              </a:spcAft>
              <a:buClr>
                <a:srgbClr val="0BC58A"/>
              </a:buClr>
            </a:pPr>
            <a:r>
              <a:rPr lang="en-US" sz="2800" spc="-100">
                <a:solidFill>
                  <a:schemeClr val="accent4"/>
                </a:solidFill>
                <a:ea typeface="Roboto" pitchFamily="2" charset="0"/>
              </a:rPr>
              <a:t>Tag us in your Ci3T highlights, we love to see Ci3T in action! </a:t>
            </a:r>
          </a:p>
          <a:p>
            <a:pPr>
              <a:spcAft>
                <a:spcPts val="600"/>
              </a:spcAft>
              <a:buClr>
                <a:srgbClr val="0BC58A"/>
              </a:buClr>
            </a:pPr>
            <a:r>
              <a:rPr lang="en-US" sz="2800" spc="-100">
                <a:solidFill>
                  <a:schemeClr val="accent4"/>
                </a:solidFill>
                <a:ea typeface="Roboto" pitchFamily="2" charset="0"/>
              </a:rPr>
              <a:t>Follow us on </a:t>
            </a:r>
            <a:r>
              <a:rPr lang="en-US" sz="2800" b="1" spc="-100">
                <a:solidFill>
                  <a:schemeClr val="accent5"/>
                </a:solidFill>
                <a:ea typeface="Roboto" pitchFamily="2" charset="0"/>
              </a:rPr>
              <a:t>Instagram</a:t>
            </a:r>
            <a:r>
              <a:rPr lang="en-US" sz="2800" spc="-100">
                <a:solidFill>
                  <a:schemeClr val="accent4"/>
                </a:solidFill>
                <a:ea typeface="Roboto" pitchFamily="2" charset="0"/>
              </a:rPr>
              <a:t> for updates and new resources!</a:t>
            </a:r>
          </a:p>
          <a:p>
            <a:pPr>
              <a:spcAft>
                <a:spcPts val="600"/>
              </a:spcAft>
              <a:buClr>
                <a:srgbClr val="0BC58A"/>
              </a:buClr>
            </a:pPr>
            <a:endParaRPr lang="en-US" sz="2800" spc="-100">
              <a:solidFill>
                <a:schemeClr val="accent4"/>
              </a:solidFill>
              <a:ea typeface="Roboto" pitchFamily="2" charset="0"/>
            </a:endParaRPr>
          </a:p>
        </p:txBody>
      </p:sp>
      <p:grpSp>
        <p:nvGrpSpPr>
          <p:cNvPr id="5" name="Group 3" descr="Find us on Instagram @Ci3Tmodel">
            <a:extLst>
              <a:ext uri="{FF2B5EF4-FFF2-40B4-BE49-F238E27FC236}">
                <a16:creationId xmlns:a16="http://schemas.microsoft.com/office/drawing/2014/main" id="{E2224B93-FE6D-FCDF-80D2-C2D9B978A415}"/>
              </a:ext>
            </a:extLst>
          </p:cNvPr>
          <p:cNvGrpSpPr/>
          <p:nvPr/>
        </p:nvGrpSpPr>
        <p:grpSpPr>
          <a:xfrm>
            <a:off x="9292079" y="236842"/>
            <a:ext cx="2856101" cy="1440520"/>
            <a:chOff x="9292079" y="236842"/>
            <a:chExt cx="2856101" cy="1440520"/>
          </a:xfrm>
        </p:grpSpPr>
        <p:sp>
          <p:nvSpPr>
            <p:cNvPr id="20" name="Rectangle">
              <a:extLst>
                <a:ext uri="{FF2B5EF4-FFF2-40B4-BE49-F238E27FC236}">
                  <a16:creationId xmlns:a16="http://schemas.microsoft.com/office/drawing/2014/main" id="{103543FE-D9DC-616D-C2AC-5026487A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10195589" y="-275230"/>
              <a:ext cx="1049082" cy="285610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innerShdw blurRad="50800" dist="25400" dir="162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Instagram Tag">
              <a:extLst>
                <a:ext uri="{FF2B5EF4-FFF2-40B4-BE49-F238E27FC236}">
                  <a16:creationId xmlns:a16="http://schemas.microsoft.com/office/drawing/2014/main" id="{C8E94276-245E-6D26-500E-058D266F0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>
              <a:off x="9641558" y="937376"/>
              <a:ext cx="2071080" cy="4308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lvl="0" algn="r"/>
              <a:r>
                <a:rPr lang="en-US" sz="2800" b="1" baseline="30000">
                  <a:solidFill>
                    <a:schemeClr val="bg1"/>
                  </a:solidFill>
                  <a:latin typeface="+mj-lt"/>
                </a:rPr>
                <a:t>@</a:t>
              </a:r>
              <a:r>
                <a:rPr lang="en-US" sz="2800" b="1">
                  <a:solidFill>
                    <a:schemeClr val="bg1"/>
                  </a:solidFill>
                  <a:latin typeface="+mj-lt"/>
                </a:rPr>
                <a:t>Ci3Tmodel</a:t>
              </a:r>
              <a:endParaRPr lang="en-US" sz="3200" b="1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59" name="Instagram Graphic">
              <a:extLst>
                <a:ext uri="{FF2B5EF4-FFF2-40B4-BE49-F238E27FC236}">
                  <a16:creationId xmlns:a16="http://schemas.microsoft.com/office/drawing/2014/main" id="{E9A21982-9AF9-778D-9FF2-AB218E995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34198" y="236842"/>
              <a:ext cx="685800" cy="685800"/>
            </a:xfrm>
            <a:prstGeom prst="rect">
              <a:avLst/>
            </a:prstGeom>
          </p:spPr>
        </p:pic>
      </p:grpSp>
      <p:grpSp>
        <p:nvGrpSpPr>
          <p:cNvPr id="6" name="Group 4" descr="Tag us #Ci3T">
            <a:extLst>
              <a:ext uri="{FF2B5EF4-FFF2-40B4-BE49-F238E27FC236}">
                <a16:creationId xmlns:a16="http://schemas.microsoft.com/office/drawing/2014/main" id="{4DF3047A-EBA0-A437-7E5B-ABCCC856EDF3}"/>
              </a:ext>
            </a:extLst>
          </p:cNvPr>
          <p:cNvGrpSpPr/>
          <p:nvPr/>
        </p:nvGrpSpPr>
        <p:grpSpPr>
          <a:xfrm>
            <a:off x="502380" y="628280"/>
            <a:ext cx="2396895" cy="1049082"/>
            <a:chOff x="503024" y="3631292"/>
            <a:chExt cx="2396895" cy="1049082"/>
          </a:xfrm>
        </p:grpSpPr>
        <p:sp>
          <p:nvSpPr>
            <p:cNvPr id="41" name="Rectangle">
              <a:extLst>
                <a:ext uri="{FF2B5EF4-FFF2-40B4-BE49-F238E27FC236}">
                  <a16:creationId xmlns:a16="http://schemas.microsoft.com/office/drawing/2014/main" id="{5D3C760B-7DB2-54B7-D015-68C5AAAC5E34}"/>
                </a:ext>
              </a:extLst>
            </p:cNvPr>
            <p:cNvSpPr/>
            <p:nvPr/>
          </p:nvSpPr>
          <p:spPr>
            <a:xfrm rot="16200000" flipH="1">
              <a:off x="1176931" y="2957385"/>
              <a:ext cx="1049082" cy="239689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innerShdw blurRad="50800" dist="25400" dir="162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44" name="Textbox">
              <a:extLst>
                <a:ext uri="{FF2B5EF4-FFF2-40B4-BE49-F238E27FC236}">
                  <a16:creationId xmlns:a16="http://schemas.microsoft.com/office/drawing/2014/main" id="{05912D27-1AA2-CE82-D52D-D2695A16DFF9}"/>
                </a:ext>
              </a:extLst>
            </p:cNvPr>
            <p:cNvSpPr/>
            <p:nvPr/>
          </p:nvSpPr>
          <p:spPr>
            <a:xfrm flipH="1">
              <a:off x="677732" y="3756824"/>
              <a:ext cx="2117838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4800" b="1">
                  <a:solidFill>
                    <a:schemeClr val="bg1"/>
                  </a:solidFill>
                  <a:latin typeface="+mj-lt"/>
                </a:rPr>
                <a:t>#Ci3T</a:t>
              </a:r>
              <a:endParaRPr lang="en-US" sz="5400" b="1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9" name="Group 1" descr="Thank you! Find us on ci3t.org">
            <a:extLst>
              <a:ext uri="{FF2B5EF4-FFF2-40B4-BE49-F238E27FC236}">
                <a16:creationId xmlns:a16="http://schemas.microsoft.com/office/drawing/2014/main" id="{4F8EE055-D412-F317-53EB-93FE726D78F6}"/>
              </a:ext>
            </a:extLst>
          </p:cNvPr>
          <p:cNvGrpSpPr/>
          <p:nvPr/>
        </p:nvGrpSpPr>
        <p:grpSpPr>
          <a:xfrm>
            <a:off x="2899918" y="380045"/>
            <a:ext cx="6392161" cy="6453540"/>
            <a:chOff x="2899918" y="380045"/>
            <a:chExt cx="6392161" cy="6453540"/>
          </a:xfrm>
        </p:grpSpPr>
        <p:pic>
          <p:nvPicPr>
            <p:cNvPr id="65" name="Picture 3">
              <a:extLst>
                <a:ext uri="{FF2B5EF4-FFF2-40B4-BE49-F238E27FC236}">
                  <a16:creationId xmlns:a16="http://schemas.microsoft.com/office/drawing/2014/main" id="{315BD4C5-4BFE-50F1-2A69-C83A1FF2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03626" y="506390"/>
              <a:ext cx="6184102" cy="6327195"/>
            </a:xfrm>
            <a:prstGeom prst="rect">
              <a:avLst/>
            </a:prstGeom>
          </p:spPr>
        </p:pic>
        <p:sp>
          <p:nvSpPr>
            <p:cNvPr id="12" name="Shading">
              <a:extLst>
                <a:ext uri="{FF2B5EF4-FFF2-40B4-BE49-F238E27FC236}">
                  <a16:creationId xmlns:a16="http://schemas.microsoft.com/office/drawing/2014/main" id="{F7CEAEE8-1E43-F873-6731-9E005C434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003947" y="481197"/>
              <a:ext cx="6184102" cy="63373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  <a:alpha val="88000"/>
                  </a:schemeClr>
                </a:gs>
                <a:gs pos="34000">
                  <a:schemeClr val="accent5">
                    <a:lumMod val="0"/>
                    <a:lumOff val="100000"/>
                    <a:alpha val="8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utline">
              <a:extLst>
                <a:ext uri="{FF2B5EF4-FFF2-40B4-BE49-F238E27FC236}">
                  <a16:creationId xmlns:a16="http://schemas.microsoft.com/office/drawing/2014/main" id="{6503E3C3-C801-4B6D-55E1-5236EC863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899918" y="380045"/>
              <a:ext cx="6392161" cy="6453540"/>
            </a:xfrm>
            <a:custGeom>
              <a:avLst/>
              <a:gdLst>
                <a:gd name="connsiteX0" fmla="*/ 0 w 4535424"/>
                <a:gd name="connsiteY0" fmla="*/ 0 h 6629400"/>
                <a:gd name="connsiteX1" fmla="*/ 4535424 w 4535424"/>
                <a:gd name="connsiteY1" fmla="*/ 0 h 6629400"/>
                <a:gd name="connsiteX2" fmla="*/ 4535424 w 4535424"/>
                <a:gd name="connsiteY2" fmla="*/ 6629400 h 6629400"/>
                <a:gd name="connsiteX3" fmla="*/ 0 w 4535424"/>
                <a:gd name="connsiteY3" fmla="*/ 6629400 h 6629400"/>
                <a:gd name="connsiteX4" fmla="*/ 0 w 4535424"/>
                <a:gd name="connsiteY4" fmla="*/ 0 h 6629400"/>
                <a:gd name="connsiteX0" fmla="*/ 0 w 4535424"/>
                <a:gd name="connsiteY0" fmla="*/ 0 h 6629400"/>
                <a:gd name="connsiteX1" fmla="*/ 4535424 w 4535424"/>
                <a:gd name="connsiteY1" fmla="*/ 0 h 6629400"/>
                <a:gd name="connsiteX2" fmla="*/ 4535424 w 4535424"/>
                <a:gd name="connsiteY2" fmla="*/ 6629400 h 6629400"/>
                <a:gd name="connsiteX3" fmla="*/ 2216748 w 4535424"/>
                <a:gd name="connsiteY3" fmla="*/ 6625069 h 6629400"/>
                <a:gd name="connsiteX4" fmla="*/ 0 w 4535424"/>
                <a:gd name="connsiteY4" fmla="*/ 6629400 h 6629400"/>
                <a:gd name="connsiteX5" fmla="*/ 0 w 4535424"/>
                <a:gd name="connsiteY5" fmla="*/ 0 h 6629400"/>
                <a:gd name="connsiteX0" fmla="*/ 0 w 4535424"/>
                <a:gd name="connsiteY0" fmla="*/ 0 h 6629400"/>
                <a:gd name="connsiteX1" fmla="*/ 4535424 w 4535424"/>
                <a:gd name="connsiteY1" fmla="*/ 0 h 6629400"/>
                <a:gd name="connsiteX2" fmla="*/ 4535424 w 4535424"/>
                <a:gd name="connsiteY2" fmla="*/ 6629400 h 6629400"/>
                <a:gd name="connsiteX3" fmla="*/ 0 w 4535424"/>
                <a:gd name="connsiteY3" fmla="*/ 6629400 h 6629400"/>
                <a:gd name="connsiteX4" fmla="*/ 0 w 4535424"/>
                <a:gd name="connsiteY4" fmla="*/ 0 h 6629400"/>
                <a:gd name="connsiteX0" fmla="*/ 0 w 4626864"/>
                <a:gd name="connsiteY0" fmla="*/ 6629400 h 6720840"/>
                <a:gd name="connsiteX1" fmla="*/ 0 w 4626864"/>
                <a:gd name="connsiteY1" fmla="*/ 0 h 6720840"/>
                <a:gd name="connsiteX2" fmla="*/ 4535424 w 4626864"/>
                <a:gd name="connsiteY2" fmla="*/ 0 h 6720840"/>
                <a:gd name="connsiteX3" fmla="*/ 4626864 w 4626864"/>
                <a:gd name="connsiteY3" fmla="*/ 6720840 h 6720840"/>
                <a:gd name="connsiteX0" fmla="*/ 0 w 4535424"/>
                <a:gd name="connsiteY0" fmla="*/ 6629400 h 6656294"/>
                <a:gd name="connsiteX1" fmla="*/ 0 w 4535424"/>
                <a:gd name="connsiteY1" fmla="*/ 0 h 6656294"/>
                <a:gd name="connsiteX2" fmla="*/ 4535424 w 4535424"/>
                <a:gd name="connsiteY2" fmla="*/ 0 h 6656294"/>
                <a:gd name="connsiteX3" fmla="*/ 4508530 w 4535424"/>
                <a:gd name="connsiteY3" fmla="*/ 6656294 h 6656294"/>
                <a:gd name="connsiteX0" fmla="*/ 0 w 4535424"/>
                <a:gd name="connsiteY0" fmla="*/ 6629400 h 6629400"/>
                <a:gd name="connsiteX1" fmla="*/ 0 w 4535424"/>
                <a:gd name="connsiteY1" fmla="*/ 0 h 6629400"/>
                <a:gd name="connsiteX2" fmla="*/ 4535424 w 4535424"/>
                <a:gd name="connsiteY2" fmla="*/ 0 h 6629400"/>
                <a:gd name="connsiteX3" fmla="*/ 4497772 w 4535424"/>
                <a:gd name="connsiteY3" fmla="*/ 6580991 h 6629400"/>
                <a:gd name="connsiteX0" fmla="*/ 0 w 4546181"/>
                <a:gd name="connsiteY0" fmla="*/ 6575612 h 6580991"/>
                <a:gd name="connsiteX1" fmla="*/ 10757 w 4546181"/>
                <a:gd name="connsiteY1" fmla="*/ 0 h 6580991"/>
                <a:gd name="connsiteX2" fmla="*/ 4546181 w 4546181"/>
                <a:gd name="connsiteY2" fmla="*/ 0 h 6580991"/>
                <a:gd name="connsiteX3" fmla="*/ 4508529 w 4546181"/>
                <a:gd name="connsiteY3" fmla="*/ 6580991 h 6580991"/>
                <a:gd name="connsiteX0" fmla="*/ 0 w 4546181"/>
                <a:gd name="connsiteY0" fmla="*/ 6575612 h 6580991"/>
                <a:gd name="connsiteX1" fmla="*/ 10757 w 4546181"/>
                <a:gd name="connsiteY1" fmla="*/ 0 h 6580991"/>
                <a:gd name="connsiteX2" fmla="*/ 4546181 w 4546181"/>
                <a:gd name="connsiteY2" fmla="*/ 0 h 6580991"/>
                <a:gd name="connsiteX3" fmla="*/ 4508529 w 4546181"/>
                <a:gd name="connsiteY3" fmla="*/ 6580991 h 6580991"/>
                <a:gd name="connsiteX0" fmla="*/ 0 w 4546181"/>
                <a:gd name="connsiteY0" fmla="*/ 6575612 h 6580991"/>
                <a:gd name="connsiteX1" fmla="*/ 10757 w 4546181"/>
                <a:gd name="connsiteY1" fmla="*/ 0 h 6580991"/>
                <a:gd name="connsiteX2" fmla="*/ 4546181 w 4546181"/>
                <a:gd name="connsiteY2" fmla="*/ 0 h 6580991"/>
                <a:gd name="connsiteX3" fmla="*/ 4508529 w 4546181"/>
                <a:gd name="connsiteY3" fmla="*/ 6580991 h 6580991"/>
                <a:gd name="connsiteX0" fmla="*/ 0 w 4546181"/>
                <a:gd name="connsiteY0" fmla="*/ 6575612 h 6580991"/>
                <a:gd name="connsiteX1" fmla="*/ 10757 w 4546181"/>
                <a:gd name="connsiteY1" fmla="*/ 0 h 6580991"/>
                <a:gd name="connsiteX2" fmla="*/ 4546181 w 4546181"/>
                <a:gd name="connsiteY2" fmla="*/ 0 h 6580991"/>
                <a:gd name="connsiteX3" fmla="*/ 4508529 w 4546181"/>
                <a:gd name="connsiteY3" fmla="*/ 6580991 h 6580991"/>
                <a:gd name="connsiteX0" fmla="*/ 0 w 4546181"/>
                <a:gd name="connsiteY0" fmla="*/ 6575612 h 6580991"/>
                <a:gd name="connsiteX1" fmla="*/ 10757 w 4546181"/>
                <a:gd name="connsiteY1" fmla="*/ 0 h 6580991"/>
                <a:gd name="connsiteX2" fmla="*/ 4546181 w 4546181"/>
                <a:gd name="connsiteY2" fmla="*/ 0 h 6580991"/>
                <a:gd name="connsiteX3" fmla="*/ 4508529 w 4546181"/>
                <a:gd name="connsiteY3" fmla="*/ 6580991 h 65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46181" h="6580991">
                  <a:moveTo>
                    <a:pt x="0" y="6575612"/>
                  </a:moveTo>
                  <a:cubicBezTo>
                    <a:pt x="5378" y="3287806"/>
                    <a:pt x="7171" y="2191871"/>
                    <a:pt x="10757" y="0"/>
                  </a:cubicBezTo>
                  <a:lnTo>
                    <a:pt x="4546181" y="0"/>
                  </a:lnTo>
                  <a:cubicBezTo>
                    <a:pt x="4546181" y="2209800"/>
                    <a:pt x="4527355" y="3290495"/>
                    <a:pt x="4508529" y="6580991"/>
                  </a:cubicBezTo>
                </a:path>
              </a:pathLst>
            </a:cu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2">
              <a:extLst>
                <a:ext uri="{FF2B5EF4-FFF2-40B4-BE49-F238E27FC236}">
                  <a16:creationId xmlns:a16="http://schemas.microsoft.com/office/drawing/2014/main" id="{BF787E7C-A9B4-92E9-B052-2FFCDF7B0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5063" y="2270009"/>
              <a:ext cx="861869" cy="747588"/>
            </a:xfrm>
            <a:prstGeom prst="rect">
              <a:avLst/>
            </a:prstGeom>
          </p:spPr>
        </p:pic>
      </p:grpSp>
      <p:pic>
        <p:nvPicPr>
          <p:cNvPr id="4" name="Picture 1" descr="Screenshot of Ci3T session evaluation">
            <a:extLst>
              <a:ext uri="{FF2B5EF4-FFF2-40B4-BE49-F238E27FC236}">
                <a16:creationId xmlns:a16="http://schemas.microsoft.com/office/drawing/2014/main" id="{D61D8EF9-5543-4A99-4F5C-C449351ADC9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258" y="3181077"/>
            <a:ext cx="4060506" cy="3473938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49" name="Title 2">
            <a:extLst>
              <a:ext uri="{FF2B5EF4-FFF2-40B4-BE49-F238E27FC236}">
                <a16:creationId xmlns:a16="http://schemas.microsoft.com/office/drawing/2014/main" id="{F6F6539B-FD73-9FFB-1424-D269EA3AE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448899" y="461942"/>
            <a:ext cx="5064474" cy="183742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pc="-50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/>
                </a:solidFill>
              </a:rPr>
              <a:t>Thank you!</a:t>
            </a:r>
            <a:endParaRPr lang="en-US" sz="5400" spc="-500">
              <a:solidFill>
                <a:schemeClr val="accent4"/>
              </a:solidFill>
            </a:endParaRPr>
          </a:p>
          <a:p>
            <a:pPr algn="ctr"/>
            <a:r>
              <a:rPr lang="en-US" sz="5400" spc="0"/>
              <a:t>ci3t.org</a:t>
            </a:r>
          </a:p>
        </p:txBody>
      </p:sp>
    </p:spTree>
    <p:extLst>
      <p:ext uri="{BB962C8B-B14F-4D97-AF65-F5344CB8AC3E}">
        <p14:creationId xmlns:p14="http://schemas.microsoft.com/office/powerpoint/2010/main" val="1179565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Accessing Professional Learning Materials</a:t>
            </a:r>
          </a:p>
        </p:txBody>
      </p:sp>
      <p:sp>
        <p:nvSpPr>
          <p:cNvPr id="7" name="Textbox">
            <a:extLst>
              <a:ext uri="{FF2B5EF4-FFF2-40B4-BE49-F238E27FC236}">
                <a16:creationId xmlns:a16="http://schemas.microsoft.com/office/drawing/2014/main" id="{11924B91-7965-4A44-9D61-7C7524088403}"/>
              </a:ext>
            </a:extLst>
          </p:cNvPr>
          <p:cNvSpPr/>
          <p:nvPr/>
        </p:nvSpPr>
        <p:spPr>
          <a:xfrm>
            <a:off x="838200" y="1238621"/>
            <a:ext cx="5028579" cy="519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>
                <a:solidFill>
                  <a:schemeClr val="accent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ci3t.org/pl</a:t>
            </a:r>
          </a:p>
        </p:txBody>
      </p:sp>
      <p:pic>
        <p:nvPicPr>
          <p:cNvPr id="4" name="Picture 1" descr="Screenshot of ci3t.org Professional Learning tab.">
            <a:extLst>
              <a:ext uri="{FF2B5EF4-FFF2-40B4-BE49-F238E27FC236}">
                <a16:creationId xmlns:a16="http://schemas.microsoft.com/office/drawing/2014/main" id="{511BE24F-4000-6202-2DBF-09322D6C13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8" b="648"/>
          <a:stretch>
            <a:fillRect/>
          </a:stretch>
        </p:blipFill>
        <p:spPr>
          <a:xfrm>
            <a:off x="930205" y="2055332"/>
            <a:ext cx="5165795" cy="3751552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grpSp>
        <p:nvGrpSpPr>
          <p:cNvPr id="3" name="Picture 2" descr="Screenshot of ci3t.org professional learning tab materials with a yellow box outlining the first session Starting Strong: Effective Tier 1 Practices for Educators.">
            <a:extLst>
              <a:ext uri="{FF2B5EF4-FFF2-40B4-BE49-F238E27FC236}">
                <a16:creationId xmlns:a16="http://schemas.microsoft.com/office/drawing/2014/main" id="{B2AB8B3D-2855-921F-9668-FDA4C9E74D31}"/>
              </a:ext>
            </a:extLst>
          </p:cNvPr>
          <p:cNvGrpSpPr/>
          <p:nvPr/>
        </p:nvGrpSpPr>
        <p:grpSpPr>
          <a:xfrm>
            <a:off x="6372135" y="1498532"/>
            <a:ext cx="4476307" cy="4741324"/>
            <a:chOff x="6372135" y="1498532"/>
            <a:chExt cx="4476307" cy="4741324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04F7DAD9-3066-562B-F8D9-EDE6DE422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6470750" y="1498532"/>
              <a:ext cx="4279078" cy="47413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  <p:sp>
          <p:nvSpPr>
            <p:cNvPr id="5" name="Yellow Box">
              <a:extLst>
                <a:ext uri="{FF2B5EF4-FFF2-40B4-BE49-F238E27FC236}">
                  <a16:creationId xmlns:a16="http://schemas.microsoft.com/office/drawing/2014/main" id="{73A55D14-9AB7-E2BC-EE89-568BADB58741}"/>
                </a:ext>
              </a:extLst>
            </p:cNvPr>
            <p:cNvSpPr/>
            <p:nvPr/>
          </p:nvSpPr>
          <p:spPr>
            <a:xfrm>
              <a:off x="6372135" y="5344213"/>
              <a:ext cx="4476307" cy="420938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38100" dist="12700" dir="270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9460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44BA7-7B2E-C16B-FD04-19380568F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B16B1DBF-4025-412B-85EE-7089B17E2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Knowledge, Application, Impact Points</a:t>
            </a:r>
          </a:p>
        </p:txBody>
      </p:sp>
      <p:pic>
        <p:nvPicPr>
          <p:cNvPr id="19" name="Flowchart" descr="Flowchart including the word Knowledge with an arrow to the word Application with an arrow to the word Impact">
            <a:extLst>
              <a:ext uri="{FF2B5EF4-FFF2-40B4-BE49-F238E27FC236}">
                <a16:creationId xmlns:a16="http://schemas.microsoft.com/office/drawing/2014/main" id="{11582AF2-60A9-A611-B7FB-D6D5493F3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35" y="1442289"/>
            <a:ext cx="11046909" cy="1981372"/>
          </a:xfrm>
          <a:prstGeom prst="rect">
            <a:avLst/>
          </a:prstGeom>
        </p:spPr>
      </p:pic>
      <p:pic>
        <p:nvPicPr>
          <p:cNvPr id="9" name="Powerpoint Image" descr="Monitor outline">
            <a:extLst>
              <a:ext uri="{FF2B5EF4-FFF2-40B4-BE49-F238E27FC236}">
                <a16:creationId xmlns:a16="http://schemas.microsoft.com/office/drawing/2014/main" id="{EE7D623A-6448-17AE-F7E5-3394345D9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3130486"/>
            <a:ext cx="2764022" cy="2764022"/>
          </a:xfrm>
          <a:prstGeom prst="rect">
            <a:avLst/>
          </a:prstGeom>
        </p:spPr>
      </p:pic>
      <p:pic>
        <p:nvPicPr>
          <p:cNvPr id="15" name="Computer">
            <a:extLst>
              <a:ext uri="{FF2B5EF4-FFF2-40B4-BE49-F238E27FC236}">
                <a16:creationId xmlns:a16="http://schemas.microsoft.com/office/drawing/2014/main" id="{2FC3BCF0-5D45-26D0-8CF0-4AEBCA10FE0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3322" y="3832476"/>
            <a:ext cx="1873778" cy="1047751"/>
          </a:xfrm>
          <a:prstGeom prst="rect">
            <a:avLst/>
          </a:prstGeom>
        </p:spPr>
      </p:pic>
      <p:pic>
        <p:nvPicPr>
          <p:cNvPr id="11" name="Graph Image">
            <a:extLst>
              <a:ext uri="{FF2B5EF4-FFF2-40B4-BE49-F238E27FC236}">
                <a16:creationId xmlns:a16="http://schemas.microsoft.com/office/drawing/2014/main" id="{6616C198-7B0B-2FB4-12E2-77D4CE5EE5A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4557" y="3510636"/>
            <a:ext cx="2558612" cy="19803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">
            <a:extLst>
              <a:ext uri="{FF2B5EF4-FFF2-40B4-BE49-F238E27FC236}">
                <a16:creationId xmlns:a16="http://schemas.microsoft.com/office/drawing/2014/main" id="{C6F2CEC4-24FE-FDB1-27F3-8B81B0F6B5CD}"/>
              </a:ext>
            </a:extLst>
          </p:cNvPr>
          <p:cNvSpPr/>
          <p:nvPr/>
        </p:nvSpPr>
        <p:spPr>
          <a:xfrm>
            <a:off x="1695224" y="5757560"/>
            <a:ext cx="9219334" cy="938767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If you are in Kansas, you can earn 2 x PD points for application and 3 x for impact! </a:t>
            </a:r>
          </a:p>
          <a:p>
            <a:pPr algn="ctr"/>
            <a:r>
              <a:rPr lang="en-US"/>
              <a:t>We are happy to review your materials before you upload!</a:t>
            </a:r>
          </a:p>
        </p:txBody>
      </p:sp>
      <p:pic>
        <p:nvPicPr>
          <p:cNvPr id="5" name="Content Placeholder 9" descr="A close-up of a form&#10;&#10;Description automatically generated">
            <a:extLst>
              <a:ext uri="{FF2B5EF4-FFF2-40B4-BE49-F238E27FC236}">
                <a16:creationId xmlns:a16="http://schemas.microsoft.com/office/drawing/2014/main" id="{824ADCB9-4443-7482-E4BE-A33CD8549FF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021" y="3487522"/>
            <a:ext cx="1586424" cy="20530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Content Placeholder 11" descr="A black and white checklist&#10;&#10;Description automatically generated">
            <a:extLst>
              <a:ext uri="{FF2B5EF4-FFF2-40B4-BE49-F238E27FC236}">
                <a16:creationId xmlns:a16="http://schemas.microsoft.com/office/drawing/2014/main" id="{85BBC3DC-78CC-01AC-C862-7CF7D171B73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832476"/>
            <a:ext cx="2278463" cy="13616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753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BB184-208F-4AE3-2101-6654DC876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Situating Secondary (Tier 2) Interventions in Ci3T Models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44DB0B-FFA3-C44A-8AFA-DA2B4DE389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03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41DC8-A287-C3E6-5852-302E805C2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FA16C-764D-19FF-CF6E-1122EA400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C29D71-7369-D2E8-DF2F-DF0571DE4F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036" y="0"/>
            <a:ext cx="1028699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178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M6 3 1 Tier 2 CrossFit Analogy MSLBD">
            <a:hlinkClick r:id="" action="ppaction://media"/>
            <a:extLst>
              <a:ext uri="{FF2B5EF4-FFF2-40B4-BE49-F238E27FC236}">
                <a16:creationId xmlns:a16="http://schemas.microsoft.com/office/drawing/2014/main" id="{B33B210C-BBC3-80C9-D46F-0A7777902744}"/>
              </a:ext>
            </a:extLst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73242" y="252734"/>
            <a:ext cx="11245515" cy="635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6E9541-5608-95E0-FB2B-2162DFB30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080" y="0"/>
            <a:ext cx="4755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33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B9369-FA80-992A-EE04-4F2CFC3D0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208B99-CD41-DE19-D81F-45D908ABC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746" y="-69112"/>
            <a:ext cx="7658757" cy="1104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10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226F9-4B66-0E0A-DF74-6CA6A2CE0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75F17C-F4AA-B689-DFDF-6C0732BF0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071" y="-4896294"/>
            <a:ext cx="7658757" cy="1104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1683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17C4915-03E1-B6EB-92CA-06F071C73F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Comprehensive, Integrated, Three-Tiered Model of Prevention</a:t>
            </a:r>
          </a:p>
        </p:txBody>
      </p:sp>
      <p:pic>
        <p:nvPicPr>
          <p:cNvPr id="3" name="Picture 2" descr="Comprehensive, Integrated, Three-Tiered Model of Prevention pyramid as described by Lane, Kalberg, &amp; Menzies, 2009. Includes three tiers. The green tier at the bottom of the pyramid is tier 1 (primary prevention) which includes school/classroom-wide systems for all students, staff, and settings. The goal of tier 1 is to prevent harm. Approximately 80% of students will have their needs met at this level. The yellow tier in the middle of the pyramid is tier 2 (secondary prevention) which includes specialized group systems for students at risk. The goal of tier 2 is to reverse harm. Approximately 15% of students will have their needs met at this level. The red tier at the top of the pyramid is tier 3 (tertiary prevention) which includes specialized individual systems for students with high risk. The goal of tier 3 is to reduce harm. Approximately 5% of students will have their needs met at this level.">
            <a:extLst>
              <a:ext uri="{FF2B5EF4-FFF2-40B4-BE49-F238E27FC236}">
                <a16:creationId xmlns:a16="http://schemas.microsoft.com/office/drawing/2014/main" id="{19E716E8-049E-E013-5D1F-FDFA1CD340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142" y="0"/>
            <a:ext cx="9107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28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fographic: RRR Reflection">
            <a:extLst>
              <a:ext uri="{FF2B5EF4-FFF2-40B4-BE49-F238E27FC236}">
                <a16:creationId xmlns:a16="http://schemas.microsoft.com/office/drawing/2014/main" id="{C29E1F11-0E19-789D-8EEF-B6B701625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2743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872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44A8F-F539-F90E-8CF6-CB0DEDE57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CAD81A2-B60D-AF4F-17AD-D8980DA3F9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0326" y="1799080"/>
            <a:ext cx="6765758" cy="4693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C01DB5-B7E0-D50F-C4D0-B586E3076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Tier 2 Interventions?</a:t>
            </a:r>
          </a:p>
        </p:txBody>
      </p:sp>
      <p:pic>
        <p:nvPicPr>
          <p:cNvPr id="6" name="Picture 5" descr="A person and a child working on a project&#10;&#10;Description automatically generated">
            <a:extLst>
              <a:ext uri="{FF2B5EF4-FFF2-40B4-BE49-F238E27FC236}">
                <a16:creationId xmlns:a16="http://schemas.microsoft.com/office/drawing/2014/main" id="{CE1A154E-D416-7414-AD3A-F8B60EB2D1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1568" y="0"/>
            <a:ext cx="1170432" cy="1828800"/>
          </a:xfrm>
          <a:prstGeom prst="rect">
            <a:avLst/>
          </a:prstGeom>
        </p:spPr>
      </p:pic>
      <p:sp>
        <p:nvSpPr>
          <p:cNvPr id="8" name="Arrow: Right 8">
            <a:extLst>
              <a:ext uri="{FF2B5EF4-FFF2-40B4-BE49-F238E27FC236}">
                <a16:creationId xmlns:a16="http://schemas.microsoft.com/office/drawing/2014/main" id="{8C737468-84EF-E0BF-8C96-BA7A3B8CC461}"/>
              </a:ext>
            </a:extLst>
          </p:cNvPr>
          <p:cNvSpPr/>
          <p:nvPr/>
        </p:nvSpPr>
        <p:spPr>
          <a:xfrm rot="1671121">
            <a:off x="2996735" y="2271351"/>
            <a:ext cx="1189460" cy="596199"/>
          </a:xfrm>
          <a:prstGeom prst="rightArrow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74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A0326-0FC9-A0CB-6D20-CFEABBB10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F228D-FD07-8333-4C39-9183E9695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Tier 2 Interventions?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D08D43-6B16-D56C-6573-991DFB9A1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22495" cy="4351338"/>
          </a:xfrm>
        </p:spPr>
        <p:txBody>
          <a:bodyPr>
            <a:normAutofit fontScale="92500" lnSpcReduction="10000"/>
          </a:bodyPr>
          <a:lstStyle/>
          <a:p>
            <a:r>
              <a:rPr lang="en-US">
                <a:solidFill>
                  <a:srgbClr val="333333"/>
                </a:solidFill>
                <a:latin typeface="Helvetica Neue" panose="02000503000000020004" pitchFamily="2" charset="0"/>
              </a:rPr>
              <a:t>E</a:t>
            </a:r>
            <a:r>
              <a:rPr lang="en-US" b="0" i="0" u="none" strike="noStrike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videnced-based or research-based strategies, practices, and programs</a:t>
            </a:r>
          </a:p>
          <a:p>
            <a:r>
              <a:rPr lang="en-US">
                <a:solidFill>
                  <a:srgbClr val="333333"/>
                </a:solidFill>
                <a:latin typeface="Helvetica Neue" panose="02000503000000020004" pitchFamily="2" charset="0"/>
              </a:rPr>
              <a:t>A</a:t>
            </a:r>
            <a:r>
              <a:rPr lang="en-US" b="0" i="0" u="none" strike="noStrike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dditive (i.e., compliment rather than replace Tier 1 efforts)</a:t>
            </a:r>
          </a:p>
          <a:p>
            <a:r>
              <a:rPr lang="en-US">
                <a:solidFill>
                  <a:srgbClr val="333333"/>
                </a:solidFill>
                <a:latin typeface="Helvetica Neue" panose="02000503000000020004" pitchFamily="2" charset="0"/>
              </a:rPr>
              <a:t>Implemented by teachers, interventionists, counselors, paraprofessionals, and other staff</a:t>
            </a:r>
          </a:p>
          <a:p>
            <a:r>
              <a:rPr lang="en-US">
                <a:solidFill>
                  <a:srgbClr val="333333"/>
                </a:solidFill>
                <a:latin typeface="Helvetica Neue" panose="02000503000000020004" pitchFamily="2" charset="0"/>
              </a:rPr>
              <a:t>Occur in a variety of formats and locations (e.g., small-group, 1:1, embedded within whole group instruction)</a:t>
            </a:r>
          </a:p>
        </p:txBody>
      </p:sp>
      <p:pic>
        <p:nvPicPr>
          <p:cNvPr id="6" name="Picture 5" descr="A person and a child working on a project&#10;&#10;Description automatically generated">
            <a:extLst>
              <a:ext uri="{FF2B5EF4-FFF2-40B4-BE49-F238E27FC236}">
                <a16:creationId xmlns:a16="http://schemas.microsoft.com/office/drawing/2014/main" id="{613BA97D-C7BD-AA9D-49E8-838A301214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1568" y="0"/>
            <a:ext cx="1170432" cy="182880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045AAFA-E6EC-D8B3-ACB4-46A72FE64A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151" y="2133849"/>
            <a:ext cx="5827849" cy="4043114"/>
          </a:xfrm>
          <a:prstGeom prst="rect">
            <a:avLst/>
          </a:prstGeom>
        </p:spPr>
      </p:pic>
      <p:sp>
        <p:nvSpPr>
          <p:cNvPr id="4" name="Arrow: Right 8">
            <a:extLst>
              <a:ext uri="{FF2B5EF4-FFF2-40B4-BE49-F238E27FC236}">
                <a16:creationId xmlns:a16="http://schemas.microsoft.com/office/drawing/2014/main" id="{E899BD22-3B11-ABEC-AD2C-564531BF5ECE}"/>
              </a:ext>
            </a:extLst>
          </p:cNvPr>
          <p:cNvSpPr/>
          <p:nvPr/>
        </p:nvSpPr>
        <p:spPr>
          <a:xfrm rot="1671121">
            <a:off x="882653" y="2572199"/>
            <a:ext cx="1024570" cy="516823"/>
          </a:xfrm>
          <a:prstGeom prst="rightArrow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81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BBAF-0AB2-1529-9204-2B8151C9B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D2622-A071-6261-E92A-F3B061EFE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Secondary (Tier 2) Intervention Grid</a:t>
            </a:r>
          </a:p>
        </p:txBody>
      </p:sp>
      <p:pic>
        <p:nvPicPr>
          <p:cNvPr id="6" name="Picture 5" descr="A person and a child working on a project&#10;&#10;Description automatically generated">
            <a:extLst>
              <a:ext uri="{FF2B5EF4-FFF2-40B4-BE49-F238E27FC236}">
                <a16:creationId xmlns:a16="http://schemas.microsoft.com/office/drawing/2014/main" id="{FDBB64B1-62E9-A245-F15F-2C8EBD46CC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856" y="0"/>
            <a:ext cx="1170432" cy="1828800"/>
          </a:xfrm>
          <a:prstGeom prst="rect">
            <a:avLst/>
          </a:prstGeom>
        </p:spPr>
      </p:pic>
      <p:pic>
        <p:nvPicPr>
          <p:cNvPr id="3" name="Picture 2" descr="A close-up of a grid&#10;&#10;Description automatically generated">
            <a:extLst>
              <a:ext uri="{FF2B5EF4-FFF2-40B4-BE49-F238E27FC236}">
                <a16:creationId xmlns:a16="http://schemas.microsoft.com/office/drawing/2014/main" id="{DB410FF8-9343-4B7C-975A-BFF9BF118444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8597" y="2442976"/>
            <a:ext cx="3049471" cy="23441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Content Placeholder 5" descr="A book with a lion head&#10;&#10;Description automatically generated">
            <a:extLst>
              <a:ext uri="{FF2B5EF4-FFF2-40B4-BE49-F238E27FC236}">
                <a16:creationId xmlns:a16="http://schemas.microsoft.com/office/drawing/2014/main" id="{4E930239-3EE8-6B8F-8C84-0808F88375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912" y="1734804"/>
            <a:ext cx="2138898" cy="27679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6A334A-86AD-67E9-F9C4-938312B9D6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4693" y="3472942"/>
            <a:ext cx="3246628" cy="21672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544D79-DC5F-3462-2563-CA348875DD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1294" y="4388731"/>
            <a:ext cx="2832555" cy="22180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B0DD527-0195-6569-548C-67B00B82DB5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151" y="2133849"/>
            <a:ext cx="5827849" cy="4043114"/>
          </a:xfrm>
          <a:prstGeom prst="rect">
            <a:avLst/>
          </a:prstGeom>
        </p:spPr>
      </p:pic>
      <p:sp>
        <p:nvSpPr>
          <p:cNvPr id="11" name="Arrow: Right 8">
            <a:extLst>
              <a:ext uri="{FF2B5EF4-FFF2-40B4-BE49-F238E27FC236}">
                <a16:creationId xmlns:a16="http://schemas.microsoft.com/office/drawing/2014/main" id="{5A8C65FD-CC84-DDF7-4F25-19070CC25824}"/>
              </a:ext>
            </a:extLst>
          </p:cNvPr>
          <p:cNvSpPr/>
          <p:nvPr/>
        </p:nvSpPr>
        <p:spPr>
          <a:xfrm rot="1671121">
            <a:off x="882653" y="2572199"/>
            <a:ext cx="1024570" cy="516823"/>
          </a:xfrm>
          <a:prstGeom prst="rightArrow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19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3CF6A-2B69-C913-D086-44ADFA344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3E180-33D2-DE1D-A14F-15049B275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Components of Secondary (Tier 2) Intervention Grid</a:t>
            </a:r>
          </a:p>
        </p:txBody>
      </p:sp>
      <p:pic>
        <p:nvPicPr>
          <p:cNvPr id="5" name="Picture 4" descr="A close-up of a grid&#10;&#10;Description automatically generated">
            <a:extLst>
              <a:ext uri="{FF2B5EF4-FFF2-40B4-BE49-F238E27FC236}">
                <a16:creationId xmlns:a16="http://schemas.microsoft.com/office/drawing/2014/main" id="{E73498B2-D60C-0D7A-19B8-9A4E8AE6CC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25" t="5324" r="4925" b="4166"/>
          <a:stretch/>
        </p:blipFill>
        <p:spPr>
          <a:xfrm>
            <a:off x="2730042" y="1690688"/>
            <a:ext cx="6261557" cy="48848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0EA5E2-6E82-B813-C6EF-EAA4501FBE98}"/>
              </a:ext>
            </a:extLst>
          </p:cNvPr>
          <p:cNvSpPr/>
          <p:nvPr/>
        </p:nvSpPr>
        <p:spPr>
          <a:xfrm>
            <a:off x="2998281" y="2905286"/>
            <a:ext cx="576769" cy="221929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65A942-8CF7-EDC9-AECF-15BC376A7724}"/>
              </a:ext>
            </a:extLst>
          </p:cNvPr>
          <p:cNvSpPr/>
          <p:nvPr/>
        </p:nvSpPr>
        <p:spPr>
          <a:xfrm>
            <a:off x="3890997" y="2683357"/>
            <a:ext cx="687353" cy="221929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9AB583-5004-E45B-490B-488638AF9C7F}"/>
              </a:ext>
            </a:extLst>
          </p:cNvPr>
          <p:cNvSpPr/>
          <p:nvPr/>
        </p:nvSpPr>
        <p:spPr>
          <a:xfrm>
            <a:off x="4833431" y="2683357"/>
            <a:ext cx="1338769" cy="3330093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9F1C8E-8B34-BE7F-7B1E-42D143E6EFD9}"/>
              </a:ext>
            </a:extLst>
          </p:cNvPr>
          <p:cNvSpPr/>
          <p:nvPr/>
        </p:nvSpPr>
        <p:spPr>
          <a:xfrm>
            <a:off x="6280151" y="3962400"/>
            <a:ext cx="772066" cy="170695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267116-24B6-F076-5D91-52C667144FA9}"/>
              </a:ext>
            </a:extLst>
          </p:cNvPr>
          <p:cNvSpPr/>
          <p:nvPr/>
        </p:nvSpPr>
        <p:spPr>
          <a:xfrm>
            <a:off x="6237018" y="4832350"/>
            <a:ext cx="772066" cy="170695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EB2495-643B-CDAE-F608-C1BC4076096E}"/>
              </a:ext>
            </a:extLst>
          </p:cNvPr>
          <p:cNvSpPr/>
          <p:nvPr/>
        </p:nvSpPr>
        <p:spPr>
          <a:xfrm>
            <a:off x="6237018" y="2895600"/>
            <a:ext cx="1275032" cy="698500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2C9185-DB83-BC00-1D50-A60004041FF5}"/>
              </a:ext>
            </a:extLst>
          </p:cNvPr>
          <p:cNvSpPr/>
          <p:nvPr/>
        </p:nvSpPr>
        <p:spPr>
          <a:xfrm>
            <a:off x="7748081" y="2727807"/>
            <a:ext cx="786319" cy="177479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B03495-A202-8929-A571-7510BCB93B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0272" y="0"/>
            <a:ext cx="113172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4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6E1EB-B920-1AC0-AB3B-37E0CA53F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to Suggest a Focus on Connecting Students with Tier 2 Supports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68EDC9-B8E7-25B5-1EF8-6B511F2BB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14" y="1864860"/>
            <a:ext cx="10384971" cy="38861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6515782-941B-417F-F7CF-2CB192386506}"/>
              </a:ext>
            </a:extLst>
          </p:cNvPr>
          <p:cNvSpPr/>
          <p:nvPr/>
        </p:nvSpPr>
        <p:spPr>
          <a:xfrm>
            <a:off x="4114800" y="1777774"/>
            <a:ext cx="1190626" cy="4060288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outerShdw blurRad="38100" dist="12700" dir="27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A93845-64B0-A79E-86F8-AADCC9CF8382}"/>
              </a:ext>
            </a:extLst>
          </p:cNvPr>
          <p:cNvSpPr/>
          <p:nvPr/>
        </p:nvSpPr>
        <p:spPr>
          <a:xfrm>
            <a:off x="9186530" y="1777774"/>
            <a:ext cx="700419" cy="4060288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outerShdw blurRad="38100" dist="12700" dir="27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622AB0-2AAF-A7D2-04B0-0DA7818FA8E6}"/>
              </a:ext>
            </a:extLst>
          </p:cNvPr>
          <p:cNvSpPr/>
          <p:nvPr/>
        </p:nvSpPr>
        <p:spPr>
          <a:xfrm>
            <a:off x="2924174" y="1777774"/>
            <a:ext cx="838201" cy="4060288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outerShdw blurRad="38100" dist="12700" dir="27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2BBBE8B-98AB-2BD6-1691-F2B394E2C72F}"/>
              </a:ext>
            </a:extLst>
          </p:cNvPr>
          <p:cNvSpPr/>
          <p:nvPr/>
        </p:nvSpPr>
        <p:spPr>
          <a:xfrm>
            <a:off x="2238375" y="5906696"/>
            <a:ext cx="1524000" cy="361950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attendance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5CFBED-108A-96F6-B0F4-64F64B55AE1A}"/>
              </a:ext>
            </a:extLst>
          </p:cNvPr>
          <p:cNvSpPr/>
          <p:nvPr/>
        </p:nvSpPr>
        <p:spPr>
          <a:xfrm>
            <a:off x="3948113" y="5925147"/>
            <a:ext cx="1524000" cy="567727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behavior</a:t>
            </a:r>
          </a:p>
          <a:p>
            <a:pPr algn="ctr"/>
            <a:r>
              <a:rPr lang="en-US"/>
              <a:t>screening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7B6A737-0060-2718-DC24-BF778576F232}"/>
              </a:ext>
            </a:extLst>
          </p:cNvPr>
          <p:cNvSpPr/>
          <p:nvPr/>
        </p:nvSpPr>
        <p:spPr>
          <a:xfrm>
            <a:off x="6215063" y="5925147"/>
            <a:ext cx="3052762" cy="567727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academic screening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E3404B-AD37-ECD9-C83E-8B822954892F}"/>
              </a:ext>
            </a:extLst>
          </p:cNvPr>
          <p:cNvSpPr/>
          <p:nvPr/>
        </p:nvSpPr>
        <p:spPr>
          <a:xfrm>
            <a:off x="7041025" y="1777773"/>
            <a:ext cx="700419" cy="4060288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outerShdw blurRad="38100" dist="12700" dir="27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4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FA6E6-E28F-5FFC-9EC7-11FB0F7C7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Getting Started with Data-Informed Decision Making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B3FE7F-93FC-87CE-5B3A-A2A4984F6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55" y="4689431"/>
            <a:ext cx="10065482" cy="970308"/>
          </a:xfrm>
          <a:prstGeom prst="rect">
            <a:avLst/>
          </a:prstGeom>
        </p:spPr>
      </p:pic>
      <p:pic>
        <p:nvPicPr>
          <p:cNvPr id="6" name="Content Placeholder 5" descr="A book with a lion head&#10;&#10;Description automatically generated">
            <a:extLst>
              <a:ext uri="{FF2B5EF4-FFF2-40B4-BE49-F238E27FC236}">
                <a16:creationId xmlns:a16="http://schemas.microsoft.com/office/drawing/2014/main" id="{96E80BCF-2FA6-018E-01D6-A1654B8385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905" y="2006600"/>
            <a:ext cx="1947195" cy="2519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close-up of a table&#10;&#10;Description automatically generated">
            <a:extLst>
              <a:ext uri="{FF2B5EF4-FFF2-40B4-BE49-F238E27FC236}">
                <a16:creationId xmlns:a16="http://schemas.microsoft.com/office/drawing/2014/main" id="{A04E1978-2CBE-E16F-7731-716DC15B26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9237" y="2218769"/>
            <a:ext cx="3389963" cy="1969407"/>
          </a:xfrm>
          <a:prstGeom prst="rect">
            <a:avLst/>
          </a:prstGeom>
        </p:spPr>
      </p:pic>
      <p:pic>
        <p:nvPicPr>
          <p:cNvPr id="10" name="Picture 9" descr="A close-up of a yellow and pink paper&#10;&#10;Description automatically generated">
            <a:extLst>
              <a:ext uri="{FF2B5EF4-FFF2-40B4-BE49-F238E27FC236}">
                <a16:creationId xmlns:a16="http://schemas.microsoft.com/office/drawing/2014/main" id="{613C8D0E-4F56-72E4-786C-F6F3FA83C0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651" y="2712851"/>
            <a:ext cx="3515949" cy="973263"/>
          </a:xfrm>
          <a:prstGeom prst="rect">
            <a:avLst/>
          </a:prstGeom>
        </p:spPr>
      </p:pic>
      <p:pic>
        <p:nvPicPr>
          <p:cNvPr id="14" name="Picture 13" descr="A person and a child working on a project&#10;&#10;Description automatically generated">
            <a:extLst>
              <a:ext uri="{FF2B5EF4-FFF2-40B4-BE49-F238E27FC236}">
                <a16:creationId xmlns:a16="http://schemas.microsoft.com/office/drawing/2014/main" id="{78800BC6-8AD4-B2D0-BA5E-E7D4352D615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1568" y="0"/>
            <a:ext cx="117043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26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AA811-1783-49DC-6704-949ED0E5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Secondary (Tier 2) Intervention Grid</a:t>
            </a:r>
          </a:p>
        </p:txBody>
      </p:sp>
      <p:pic>
        <p:nvPicPr>
          <p:cNvPr id="3" name="Content Placeholder 5" descr="A book with a lion head&#10;&#10;Description automatically generated">
            <a:extLst>
              <a:ext uri="{FF2B5EF4-FFF2-40B4-BE49-F238E27FC236}">
                <a16:creationId xmlns:a16="http://schemas.microsoft.com/office/drawing/2014/main" id="{1E0FDB31-38F6-C227-6B42-6D715EE5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837" y="0"/>
            <a:ext cx="1188163" cy="15376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close-up of a grid&#10;&#10;Description automatically generated">
            <a:extLst>
              <a:ext uri="{FF2B5EF4-FFF2-40B4-BE49-F238E27FC236}">
                <a16:creationId xmlns:a16="http://schemas.microsoft.com/office/drawing/2014/main" id="{4A38E0EE-5C70-57CC-7EC0-2C7E4880C4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25" t="5324" r="4925" b="4166"/>
          <a:stretch/>
        </p:blipFill>
        <p:spPr>
          <a:xfrm>
            <a:off x="2730042" y="1690688"/>
            <a:ext cx="6261557" cy="48848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028C9D-A9DB-139A-2B8D-AAC4B8D9F324}"/>
              </a:ext>
            </a:extLst>
          </p:cNvPr>
          <p:cNvSpPr/>
          <p:nvPr/>
        </p:nvSpPr>
        <p:spPr>
          <a:xfrm>
            <a:off x="4833431" y="2683357"/>
            <a:ext cx="1338769" cy="3330093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7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D54E48-DFF6-6241-B6CB-1843EA0CF4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5299" y="2497016"/>
            <a:ext cx="7709754" cy="4103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6123E5-E0BE-D145-83E6-86D78323C6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6641" y="257907"/>
            <a:ext cx="1840523" cy="3257005"/>
          </a:xfrm>
          <a:prstGeom prst="rect">
            <a:avLst/>
          </a:prstGeom>
          <a:ln>
            <a:solidFill>
              <a:srgbClr val="4272C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396A03D-D8BC-D547-A5A1-C71C19F6C2ED}"/>
              </a:ext>
            </a:extLst>
          </p:cNvPr>
          <p:cNvSpPr/>
          <p:nvPr/>
        </p:nvSpPr>
        <p:spPr>
          <a:xfrm>
            <a:off x="1756641" y="554590"/>
            <a:ext cx="1840523" cy="1417730"/>
          </a:xfrm>
          <a:prstGeom prst="rect">
            <a:avLst/>
          </a:prstGeom>
          <a:noFill/>
          <a:ln w="57150">
            <a:solidFill>
              <a:srgbClr val="4272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236DC3-F6CB-1D4A-B418-260803E489F0}"/>
              </a:ext>
            </a:extLst>
          </p:cNvPr>
          <p:cNvSpPr/>
          <p:nvPr/>
        </p:nvSpPr>
        <p:spPr>
          <a:xfrm>
            <a:off x="1756641" y="2332301"/>
            <a:ext cx="1840523" cy="1182610"/>
          </a:xfrm>
          <a:prstGeom prst="rect">
            <a:avLst/>
          </a:prstGeom>
          <a:noFill/>
          <a:ln w="57150">
            <a:solidFill>
              <a:srgbClr val="4272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2E5E87AD-59F6-5646-B767-B0ABD1E31E9D}"/>
              </a:ext>
            </a:extLst>
          </p:cNvPr>
          <p:cNvCxnSpPr>
            <a:cxnSpLocks/>
          </p:cNvCxnSpPr>
          <p:nvPr/>
        </p:nvCxnSpPr>
        <p:spPr>
          <a:xfrm>
            <a:off x="3610708" y="2791827"/>
            <a:ext cx="1641231" cy="313121"/>
          </a:xfrm>
          <a:prstGeom prst="curvedConnector3">
            <a:avLst>
              <a:gd name="adj1" fmla="val 92857"/>
            </a:avLst>
          </a:prstGeom>
          <a:ln w="57150" cmpd="sng">
            <a:solidFill>
              <a:srgbClr val="4272C5"/>
            </a:solidFill>
            <a:bevel/>
            <a:headEnd type="diamon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ABBF141E-E022-124E-B0D6-9158EC9DB55D}"/>
              </a:ext>
            </a:extLst>
          </p:cNvPr>
          <p:cNvCxnSpPr>
            <a:cxnSpLocks/>
          </p:cNvCxnSpPr>
          <p:nvPr/>
        </p:nvCxnSpPr>
        <p:spPr>
          <a:xfrm>
            <a:off x="3597163" y="1148863"/>
            <a:ext cx="3296006" cy="1957753"/>
          </a:xfrm>
          <a:prstGeom prst="curvedConnector3">
            <a:avLst>
              <a:gd name="adj1" fmla="val 106908"/>
            </a:avLst>
          </a:prstGeom>
          <a:ln w="57150" cmpd="sng">
            <a:solidFill>
              <a:srgbClr val="4272C5"/>
            </a:solidFill>
            <a:bevel/>
            <a:headEnd type="diamon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CE02D246-A0E9-5342-AE2D-61B05F173F71}"/>
              </a:ext>
            </a:extLst>
          </p:cNvPr>
          <p:cNvSpPr txBox="1">
            <a:spLocks/>
          </p:cNvSpPr>
          <p:nvPr/>
        </p:nvSpPr>
        <p:spPr>
          <a:xfrm>
            <a:off x="2152650" y="365127"/>
            <a:ext cx="7886700" cy="1325563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/>
            <a:r>
              <a:rPr lang="en-US"/>
              <a:t>Data in action</a:t>
            </a:r>
          </a:p>
        </p:txBody>
      </p:sp>
    </p:spTree>
    <p:extLst>
      <p:ext uri="{BB962C8B-B14F-4D97-AF65-F5344CB8AC3E}">
        <p14:creationId xmlns:p14="http://schemas.microsoft.com/office/powerpoint/2010/main" val="27459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DF7A5A0-169B-2646-AFEA-DCE914F97395}"/>
              </a:ext>
            </a:extLst>
          </p:cNvPr>
          <p:cNvGrpSpPr/>
          <p:nvPr/>
        </p:nvGrpSpPr>
        <p:grpSpPr>
          <a:xfrm>
            <a:off x="2548163" y="2269005"/>
            <a:ext cx="7887197" cy="4515779"/>
            <a:chOff x="1024162" y="2269004"/>
            <a:chExt cx="7887197" cy="4515779"/>
          </a:xfrm>
        </p:grpSpPr>
        <p:pic>
          <p:nvPicPr>
            <p:cNvPr id="5" name="Picture 4" descr="A close up of text on a white background&#10;&#10;Description automatically generated">
              <a:extLst>
                <a:ext uri="{FF2B5EF4-FFF2-40B4-BE49-F238E27FC236}">
                  <a16:creationId xmlns:a16="http://schemas.microsoft.com/office/drawing/2014/main" id="{93BD9455-0399-5A4A-9177-8E8F8B17B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4164" y="2332301"/>
              <a:ext cx="7887195" cy="444311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3693083-C0B4-8B48-9C12-CF431A614126}"/>
                </a:ext>
              </a:extLst>
            </p:cNvPr>
            <p:cNvSpPr/>
            <p:nvPr/>
          </p:nvSpPr>
          <p:spPr>
            <a:xfrm>
              <a:off x="1024163" y="2269004"/>
              <a:ext cx="7887195" cy="1928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92CB804-C34B-8C43-AEE0-173857501637}"/>
                </a:ext>
              </a:extLst>
            </p:cNvPr>
            <p:cNvSpPr/>
            <p:nvPr/>
          </p:nvSpPr>
          <p:spPr>
            <a:xfrm>
              <a:off x="1024162" y="6591941"/>
              <a:ext cx="7887195" cy="1928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B4A21F1-5E8C-AB42-87BE-31C5DBDB07FB}"/>
              </a:ext>
            </a:extLst>
          </p:cNvPr>
          <p:cNvGrpSpPr/>
          <p:nvPr/>
        </p:nvGrpSpPr>
        <p:grpSpPr>
          <a:xfrm>
            <a:off x="1756641" y="257907"/>
            <a:ext cx="1840523" cy="3257005"/>
            <a:chOff x="1957754" y="171995"/>
            <a:chExt cx="1840523" cy="325700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26A024-B2EE-5B4A-B8D0-981F313B8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57754" y="171995"/>
              <a:ext cx="1840523" cy="3257005"/>
            </a:xfrm>
            <a:prstGeom prst="rect">
              <a:avLst/>
            </a:prstGeom>
            <a:ln>
              <a:solidFill>
                <a:srgbClr val="4272C5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04AF69-304F-B344-8CC0-A56365178F90}"/>
                </a:ext>
              </a:extLst>
            </p:cNvPr>
            <p:cNvSpPr/>
            <p:nvPr/>
          </p:nvSpPr>
          <p:spPr>
            <a:xfrm>
              <a:off x="1957754" y="468679"/>
              <a:ext cx="1840523" cy="1417730"/>
            </a:xfrm>
            <a:prstGeom prst="rect">
              <a:avLst/>
            </a:prstGeom>
            <a:noFill/>
            <a:ln w="57150">
              <a:solidFill>
                <a:srgbClr val="4272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C14A01D-F043-7F47-BAB6-029C9BF6E4F3}"/>
                </a:ext>
              </a:extLst>
            </p:cNvPr>
            <p:cNvSpPr/>
            <p:nvPr/>
          </p:nvSpPr>
          <p:spPr>
            <a:xfrm>
              <a:off x="1957754" y="2246390"/>
              <a:ext cx="1840523" cy="1182610"/>
            </a:xfrm>
            <a:prstGeom prst="rect">
              <a:avLst/>
            </a:prstGeom>
            <a:noFill/>
            <a:ln w="57150">
              <a:solidFill>
                <a:srgbClr val="4272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953A174B-A8BD-6744-AFD7-554B661F14BE}"/>
              </a:ext>
            </a:extLst>
          </p:cNvPr>
          <p:cNvCxnSpPr>
            <a:cxnSpLocks/>
          </p:cNvCxnSpPr>
          <p:nvPr/>
        </p:nvCxnSpPr>
        <p:spPr>
          <a:xfrm>
            <a:off x="3597163" y="1148863"/>
            <a:ext cx="3296006" cy="1957753"/>
          </a:xfrm>
          <a:prstGeom prst="curvedConnector3">
            <a:avLst>
              <a:gd name="adj1" fmla="val 106908"/>
            </a:avLst>
          </a:prstGeom>
          <a:ln w="57150" cmpd="sng">
            <a:solidFill>
              <a:srgbClr val="4272C5"/>
            </a:solidFill>
            <a:bevel/>
            <a:headEnd type="diamon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EDB423AC-7666-0344-B821-7243F7E193C8}"/>
              </a:ext>
            </a:extLst>
          </p:cNvPr>
          <p:cNvCxnSpPr>
            <a:cxnSpLocks/>
          </p:cNvCxnSpPr>
          <p:nvPr/>
        </p:nvCxnSpPr>
        <p:spPr>
          <a:xfrm>
            <a:off x="3610708" y="2791827"/>
            <a:ext cx="1641231" cy="313121"/>
          </a:xfrm>
          <a:prstGeom prst="curvedConnector3">
            <a:avLst>
              <a:gd name="adj1" fmla="val 92857"/>
            </a:avLst>
          </a:prstGeom>
          <a:ln w="57150" cmpd="sng">
            <a:solidFill>
              <a:srgbClr val="4272C5"/>
            </a:solidFill>
            <a:bevel/>
            <a:headEnd type="diamon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1">
            <a:extLst>
              <a:ext uri="{FF2B5EF4-FFF2-40B4-BE49-F238E27FC236}">
                <a16:creationId xmlns:a16="http://schemas.microsoft.com/office/drawing/2014/main" id="{56315325-8EA8-524D-8DD7-E39EF44299D5}"/>
              </a:ext>
            </a:extLst>
          </p:cNvPr>
          <p:cNvSpPr txBox="1">
            <a:spLocks/>
          </p:cNvSpPr>
          <p:nvPr/>
        </p:nvSpPr>
        <p:spPr>
          <a:xfrm>
            <a:off x="2152650" y="365127"/>
            <a:ext cx="7886700" cy="1325563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/>
            <a:r>
              <a:rPr lang="en-US"/>
              <a:t>Data in action</a:t>
            </a:r>
          </a:p>
        </p:txBody>
      </p:sp>
    </p:spTree>
    <p:extLst>
      <p:ext uri="{BB962C8B-B14F-4D97-AF65-F5344CB8AC3E}">
        <p14:creationId xmlns:p14="http://schemas.microsoft.com/office/powerpoint/2010/main" val="1378703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omprehensive, Integrated, Three-Tiered Model of Prevention pyramid.">
            <a:extLst>
              <a:ext uri="{FF2B5EF4-FFF2-40B4-BE49-F238E27FC236}">
                <a16:creationId xmlns:a16="http://schemas.microsoft.com/office/drawing/2014/main" id="{8E50B7D4-5C02-5230-4351-0AC23FCE9D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95" y="0"/>
            <a:ext cx="11786810" cy="6858000"/>
          </a:xfrm>
          <a:prstGeom prst="rect">
            <a:avLst/>
          </a:prstGeom>
        </p:spPr>
      </p:pic>
      <p:sp>
        <p:nvSpPr>
          <p:cNvPr id="11" name="Outline">
            <a:extLst>
              <a:ext uri="{FF2B5EF4-FFF2-40B4-BE49-F238E27FC236}">
                <a16:creationId xmlns:a16="http://schemas.microsoft.com/office/drawing/2014/main" id="{7799C258-68B7-4C46-A2F5-4D8B3BB56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19300" y="3129625"/>
            <a:ext cx="8153399" cy="3609975"/>
          </a:xfrm>
          <a:prstGeom prst="trapezoid">
            <a:avLst>
              <a:gd name="adj" fmla="val 71146"/>
            </a:avLst>
          </a:prstGeom>
          <a:noFill/>
          <a:ln>
            <a:solidFill>
              <a:schemeClr val="accent1"/>
            </a:solidFill>
          </a:ln>
          <a:effectLst>
            <a:glow rad="127000">
              <a:schemeClr val="accent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rrow 1">
            <a:extLst>
              <a:ext uri="{FF2B5EF4-FFF2-40B4-BE49-F238E27FC236}">
                <a16:creationId xmlns:a16="http://schemas.microsoft.com/office/drawing/2014/main" id="{64EF3AAF-5CC1-1463-5FC5-63C762FA29B4}"/>
              </a:ext>
            </a:extLst>
          </p:cNvPr>
          <p:cNvSpPr>
            <a:spLocks noChangeArrowheads="1"/>
          </p:cNvSpPr>
          <p:nvPr/>
        </p:nvSpPr>
        <p:spPr bwMode="auto">
          <a:xfrm rot="2482386">
            <a:off x="-13254" y="3212233"/>
            <a:ext cx="4010025" cy="2943225"/>
          </a:xfrm>
          <a:prstGeom prst="rightArrow">
            <a:avLst>
              <a:gd name="adj1" fmla="val 50000"/>
              <a:gd name="adj2" fmla="val 50001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District &amp; State</a:t>
            </a:r>
            <a:r>
              <a:rPr kumimoji="0" lang="en-US" sz="2000" b="0" i="0" u="none" strike="noStrike" kern="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 Standards Quality Instruction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S PGothic" charset="-128"/>
            </a:endParaRPr>
          </a:p>
        </p:txBody>
      </p:sp>
      <p:sp>
        <p:nvSpPr>
          <p:cNvPr id="4" name="Arrow 2">
            <a:extLst>
              <a:ext uri="{FF2B5EF4-FFF2-40B4-BE49-F238E27FC236}">
                <a16:creationId xmlns:a16="http://schemas.microsoft.com/office/drawing/2014/main" id="{8C9FF68F-5B03-2E09-9144-552724678D6B}"/>
              </a:ext>
            </a:extLst>
          </p:cNvPr>
          <p:cNvSpPr>
            <a:spLocks noChangeArrowheads="1"/>
          </p:cNvSpPr>
          <p:nvPr/>
        </p:nvSpPr>
        <p:spPr bwMode="auto">
          <a:xfrm rot="2482386">
            <a:off x="2436487" y="2327609"/>
            <a:ext cx="4010025" cy="2943225"/>
          </a:xfrm>
          <a:prstGeom prst="rightArrow">
            <a:avLst>
              <a:gd name="adj1" fmla="val 50000"/>
              <a:gd name="adj2" fmla="val 50001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Positive Behavioral </a:t>
            </a:r>
            <a:r>
              <a:rPr lang="en-US" sz="2000" kern="0" noProof="0">
                <a:solidFill>
                  <a:prstClr val="white"/>
                </a:solidFill>
                <a:latin typeface="Calibri" panose="020F0502020204030204"/>
                <a:ea typeface="MS PGothic" charset="-128"/>
              </a:rPr>
              <a:t>Interventions</a:t>
            </a:r>
            <a:r>
              <a:rPr kumimoji="0" lang="en-US" sz="20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 and Supports </a:t>
            </a:r>
          </a:p>
        </p:txBody>
      </p:sp>
      <p:pic>
        <p:nvPicPr>
          <p:cNvPr id="8" name="Picture 2" descr="Expectation Matrix example">
            <a:extLst>
              <a:ext uri="{FF2B5EF4-FFF2-40B4-BE49-F238E27FC236}">
                <a16:creationId xmlns:a16="http://schemas.microsoft.com/office/drawing/2014/main" id="{76774EB5-CA77-1142-0CBA-22184A8F7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259" y="1763722"/>
            <a:ext cx="3966354" cy="3055927"/>
          </a:xfrm>
          <a:prstGeom prst="rect">
            <a:avLst/>
          </a:prstGeom>
        </p:spPr>
      </p:pic>
      <p:sp>
        <p:nvSpPr>
          <p:cNvPr id="6" name="Arrow 3">
            <a:extLst>
              <a:ext uri="{FF2B5EF4-FFF2-40B4-BE49-F238E27FC236}">
                <a16:creationId xmlns:a16="http://schemas.microsoft.com/office/drawing/2014/main" id="{36220C88-93A4-258D-31F0-614059EAC3B8}"/>
              </a:ext>
            </a:extLst>
          </p:cNvPr>
          <p:cNvSpPr>
            <a:spLocks noChangeArrowheads="1"/>
          </p:cNvSpPr>
          <p:nvPr/>
        </p:nvSpPr>
        <p:spPr bwMode="auto">
          <a:xfrm rot="19659500">
            <a:off x="7923615" y="3212232"/>
            <a:ext cx="4010025" cy="2943225"/>
          </a:xfrm>
          <a:prstGeom prst="lef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Validated Curricula and Resources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S PGothic" charset="-128"/>
            </a:endParaRPr>
          </a:p>
        </p:txBody>
      </p:sp>
      <p:pic>
        <p:nvPicPr>
          <p:cNvPr id="9" name="Picture 3" descr="Screenshot of What Works Clearinghouse website">
            <a:extLst>
              <a:ext uri="{FF2B5EF4-FFF2-40B4-BE49-F238E27FC236}">
                <a16:creationId xmlns:a16="http://schemas.microsoft.com/office/drawing/2014/main" id="{F19C359F-D4A4-5B7B-3682-6D6C51F171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3278" y="773666"/>
            <a:ext cx="3430698" cy="223755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078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5" grpId="1" animBg="1"/>
      <p:bldP spid="4" grpId="0" animBg="1"/>
      <p:bldP spid="4" grpId="1" animBg="1"/>
      <p:bldP spid="6" grpId="0" animBg="1"/>
      <p:bldP spid="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2D3E93-AE6E-224D-B672-1F245BCB52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2984" y="2691452"/>
            <a:ext cx="8065017" cy="141773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B3FD5D0-6E90-8449-A302-0CAEE047C7D0}"/>
              </a:ext>
            </a:extLst>
          </p:cNvPr>
          <p:cNvCxnSpPr>
            <a:cxnSpLocks/>
          </p:cNvCxnSpPr>
          <p:nvPr/>
        </p:nvCxnSpPr>
        <p:spPr>
          <a:xfrm flipH="1">
            <a:off x="8944708" y="2461847"/>
            <a:ext cx="762000" cy="76300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6371478B-DB8A-4740-A2EE-A828D877C134}"/>
              </a:ext>
            </a:extLst>
          </p:cNvPr>
          <p:cNvSpPr txBox="1">
            <a:spLocks/>
          </p:cNvSpPr>
          <p:nvPr/>
        </p:nvSpPr>
        <p:spPr>
          <a:xfrm>
            <a:off x="2152650" y="365127"/>
            <a:ext cx="7886700" cy="1325563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>
              <a:defRPr/>
            </a:pPr>
            <a:r>
              <a:rPr lang="en-US">
                <a:solidFill>
                  <a:prstClr val="black"/>
                </a:solidFill>
                <a:latin typeface="Calibri Light" panose="020F0302020204030204"/>
              </a:rPr>
              <a:t>Data in action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F5B0CC-6047-7F43-BDFF-FB8560B8D2F5}"/>
              </a:ext>
            </a:extLst>
          </p:cNvPr>
          <p:cNvSpPr/>
          <p:nvPr/>
        </p:nvSpPr>
        <p:spPr>
          <a:xfrm>
            <a:off x="1633194" y="4090393"/>
            <a:ext cx="50762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en-US" sz="4000">
                <a:ln w="3175">
                  <a:solidFill>
                    <a:prstClr val="black"/>
                  </a:solidFill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Other Tier 2 options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2DD1AFA-1FAD-E944-BF88-6D098DFF50D4}"/>
              </a:ext>
            </a:extLst>
          </p:cNvPr>
          <p:cNvGrpSpPr/>
          <p:nvPr/>
        </p:nvGrpSpPr>
        <p:grpSpPr>
          <a:xfrm>
            <a:off x="1899708" y="5085157"/>
            <a:ext cx="1971689" cy="848086"/>
            <a:chOff x="375707" y="4786778"/>
            <a:chExt cx="1971689" cy="1347380"/>
          </a:xfrm>
          <a:solidFill>
            <a:schemeClr val="accent5"/>
          </a:solidFill>
        </p:grpSpPr>
        <p:sp>
          <p:nvSpPr>
            <p:cNvPr id="6" name="Cloud Callout 5">
              <a:extLst>
                <a:ext uri="{FF2B5EF4-FFF2-40B4-BE49-F238E27FC236}">
                  <a16:creationId xmlns:a16="http://schemas.microsoft.com/office/drawing/2014/main" id="{A265F5EA-361B-8040-B1E2-67AC6866133F}"/>
                </a:ext>
              </a:extLst>
            </p:cNvPr>
            <p:cNvSpPr/>
            <p:nvPr/>
          </p:nvSpPr>
          <p:spPr>
            <a:xfrm>
              <a:off x="375707" y="4786778"/>
              <a:ext cx="1971689" cy="1347380"/>
            </a:xfrm>
            <a:prstGeom prst="round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chemeClr val="bg1"/>
                </a:solidFill>
                <a:latin typeface="Calibri" panose="020F0502020204030204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4421BF5-28C7-444F-BE61-E28E7EF44D3D}"/>
                </a:ext>
              </a:extLst>
            </p:cNvPr>
            <p:cNvSpPr/>
            <p:nvPr/>
          </p:nvSpPr>
          <p:spPr>
            <a:xfrm>
              <a:off x="486183" y="4919402"/>
              <a:ext cx="1770181" cy="1136084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spAutoFit/>
            </a:bodyPr>
            <a:lstStyle/>
            <a:p>
              <a:pPr algn="ctr">
                <a:defRPr/>
              </a:pPr>
              <a:r>
                <a:rPr lang="en-US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Behavior Contract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2DE2530-7B62-AE4C-AA5F-70FC0CEECAC2}"/>
              </a:ext>
            </a:extLst>
          </p:cNvPr>
          <p:cNvGrpSpPr/>
          <p:nvPr/>
        </p:nvGrpSpPr>
        <p:grpSpPr>
          <a:xfrm>
            <a:off x="4254537" y="5629194"/>
            <a:ext cx="1971690" cy="848086"/>
            <a:chOff x="2730537" y="5129900"/>
            <a:chExt cx="1971690" cy="1347380"/>
          </a:xfrm>
          <a:solidFill>
            <a:schemeClr val="accent5"/>
          </a:solidFill>
        </p:grpSpPr>
        <p:sp>
          <p:nvSpPr>
            <p:cNvPr id="14" name="Cloud Callout 13">
              <a:extLst>
                <a:ext uri="{FF2B5EF4-FFF2-40B4-BE49-F238E27FC236}">
                  <a16:creationId xmlns:a16="http://schemas.microsoft.com/office/drawing/2014/main" id="{9DE26B67-7D77-E34D-BDD6-8242F0D4F013}"/>
                </a:ext>
              </a:extLst>
            </p:cNvPr>
            <p:cNvSpPr/>
            <p:nvPr/>
          </p:nvSpPr>
          <p:spPr>
            <a:xfrm>
              <a:off x="2730537" y="5129900"/>
              <a:ext cx="1971690" cy="1347380"/>
            </a:xfrm>
            <a:prstGeom prst="round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chemeClr val="bg1"/>
                </a:solidFill>
                <a:latin typeface="Calibri" panose="020F0502020204030204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DDB927-1BAF-4843-A947-3C7FFD9B1757}"/>
                </a:ext>
              </a:extLst>
            </p:cNvPr>
            <p:cNvSpPr/>
            <p:nvPr/>
          </p:nvSpPr>
          <p:spPr>
            <a:xfrm>
              <a:off x="2827226" y="5297285"/>
              <a:ext cx="1770181" cy="1136084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spAutoFit/>
            </a:bodyPr>
            <a:lstStyle/>
            <a:p>
              <a:pPr algn="ctr">
                <a:defRPr/>
              </a:pPr>
              <a:r>
                <a:rPr lang="en-US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Behavior-Specific Praise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2ED8DF-35F3-E546-8EE7-F076CC777078}"/>
              </a:ext>
            </a:extLst>
          </p:cNvPr>
          <p:cNvGrpSpPr/>
          <p:nvPr/>
        </p:nvGrpSpPr>
        <p:grpSpPr>
          <a:xfrm>
            <a:off x="6476658" y="4691011"/>
            <a:ext cx="1975836" cy="849870"/>
            <a:chOff x="4952658" y="4190667"/>
            <a:chExt cx="1975836" cy="1350214"/>
          </a:xfrm>
          <a:solidFill>
            <a:schemeClr val="accent5"/>
          </a:solidFill>
        </p:grpSpPr>
        <p:sp>
          <p:nvSpPr>
            <p:cNvPr id="16" name="Cloud Callout 15">
              <a:extLst>
                <a:ext uri="{FF2B5EF4-FFF2-40B4-BE49-F238E27FC236}">
                  <a16:creationId xmlns:a16="http://schemas.microsoft.com/office/drawing/2014/main" id="{3A2C7DED-07BD-E043-BC57-A032E476A76B}"/>
                </a:ext>
              </a:extLst>
            </p:cNvPr>
            <p:cNvSpPr/>
            <p:nvPr/>
          </p:nvSpPr>
          <p:spPr>
            <a:xfrm>
              <a:off x="4952658" y="4190667"/>
              <a:ext cx="1975836" cy="135021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chemeClr val="bg1"/>
                </a:solidFill>
                <a:latin typeface="Calibri" panose="020F0502020204030204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5E158FD-FE34-EE4B-81E9-0B32E7E6F34E}"/>
                </a:ext>
              </a:extLst>
            </p:cNvPr>
            <p:cNvSpPr/>
            <p:nvPr/>
          </p:nvSpPr>
          <p:spPr>
            <a:xfrm>
              <a:off x="5088695" y="4527328"/>
              <a:ext cx="1703762" cy="64919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spAutoFit/>
            </a:bodyPr>
            <a:lstStyle/>
            <a:p>
              <a:pPr algn="ctr">
                <a:defRPr/>
              </a:pPr>
              <a:r>
                <a:rPr lang="en-US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Precorrection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76E7770-8747-E94F-A22E-B7A636498ED6}"/>
              </a:ext>
            </a:extLst>
          </p:cNvPr>
          <p:cNvGrpSpPr/>
          <p:nvPr/>
        </p:nvGrpSpPr>
        <p:grpSpPr>
          <a:xfrm>
            <a:off x="8080415" y="5752787"/>
            <a:ext cx="1975836" cy="849870"/>
            <a:chOff x="6899091" y="5158178"/>
            <a:chExt cx="1975836" cy="1350214"/>
          </a:xfrm>
          <a:solidFill>
            <a:schemeClr val="accent5"/>
          </a:solidFill>
        </p:grpSpPr>
        <p:sp>
          <p:nvSpPr>
            <p:cNvPr id="18" name="Cloud Callout 17">
              <a:extLst>
                <a:ext uri="{FF2B5EF4-FFF2-40B4-BE49-F238E27FC236}">
                  <a16:creationId xmlns:a16="http://schemas.microsoft.com/office/drawing/2014/main" id="{52466FA1-5556-0F47-AFB6-41313BA5EC1B}"/>
                </a:ext>
              </a:extLst>
            </p:cNvPr>
            <p:cNvSpPr/>
            <p:nvPr/>
          </p:nvSpPr>
          <p:spPr>
            <a:xfrm>
              <a:off x="6899091" y="5158178"/>
              <a:ext cx="1975836" cy="135021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chemeClr val="bg1"/>
                </a:solidFill>
                <a:latin typeface="Calibri" panose="020F0502020204030204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065DD1E-0836-434F-AC35-38FD8B96EEBD}"/>
                </a:ext>
              </a:extLst>
            </p:cNvPr>
            <p:cNvSpPr/>
            <p:nvPr/>
          </p:nvSpPr>
          <p:spPr>
            <a:xfrm>
              <a:off x="6970134" y="5277330"/>
              <a:ext cx="1703762" cy="1136083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spAutoFit/>
            </a:bodyPr>
            <a:lstStyle/>
            <a:p>
              <a:pPr algn="ctr">
                <a:defRPr/>
              </a:pPr>
              <a:r>
                <a:rPr lang="en-US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Instructional Choice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8CC9B20-8F61-0F46-918C-DFBA468DAB38}"/>
              </a:ext>
            </a:extLst>
          </p:cNvPr>
          <p:cNvGrpSpPr/>
          <p:nvPr/>
        </p:nvGrpSpPr>
        <p:grpSpPr>
          <a:xfrm>
            <a:off x="1756641" y="257907"/>
            <a:ext cx="1840523" cy="3257005"/>
            <a:chOff x="1957754" y="171995"/>
            <a:chExt cx="1840523" cy="325700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087FBAF-AE9A-3B44-ABB1-E0594CD2E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57754" y="171995"/>
              <a:ext cx="1840523" cy="3257005"/>
            </a:xfrm>
            <a:prstGeom prst="rect">
              <a:avLst/>
            </a:prstGeom>
            <a:ln>
              <a:solidFill>
                <a:srgbClr val="4272C5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66F73CF-6984-444B-A53A-128B7813BBE2}"/>
                </a:ext>
              </a:extLst>
            </p:cNvPr>
            <p:cNvSpPr/>
            <p:nvPr/>
          </p:nvSpPr>
          <p:spPr>
            <a:xfrm>
              <a:off x="1957754" y="468679"/>
              <a:ext cx="1840523" cy="1417730"/>
            </a:xfrm>
            <a:prstGeom prst="rect">
              <a:avLst/>
            </a:prstGeom>
            <a:noFill/>
            <a:ln w="57150">
              <a:solidFill>
                <a:srgbClr val="4272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36ADE68-E104-3847-A8B2-CC596439D327}"/>
                </a:ext>
              </a:extLst>
            </p:cNvPr>
            <p:cNvSpPr/>
            <p:nvPr/>
          </p:nvSpPr>
          <p:spPr>
            <a:xfrm>
              <a:off x="1957754" y="2246390"/>
              <a:ext cx="1840523" cy="1182610"/>
            </a:xfrm>
            <a:prstGeom prst="rect">
              <a:avLst/>
            </a:prstGeom>
            <a:noFill/>
            <a:ln w="57150">
              <a:solidFill>
                <a:srgbClr val="4272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DFFCBA0B-59C2-2942-A8FC-21D543CB60BB}"/>
              </a:ext>
            </a:extLst>
          </p:cNvPr>
          <p:cNvCxnSpPr>
            <a:cxnSpLocks/>
          </p:cNvCxnSpPr>
          <p:nvPr/>
        </p:nvCxnSpPr>
        <p:spPr>
          <a:xfrm>
            <a:off x="3597163" y="1148863"/>
            <a:ext cx="3296006" cy="1957753"/>
          </a:xfrm>
          <a:prstGeom prst="curvedConnector3">
            <a:avLst>
              <a:gd name="adj1" fmla="val 106908"/>
            </a:avLst>
          </a:prstGeom>
          <a:ln w="57150" cmpd="sng">
            <a:solidFill>
              <a:srgbClr val="4272C5"/>
            </a:solidFill>
            <a:bevel/>
            <a:headEnd type="diamon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2843EBDE-9AD0-6740-BF01-9B3A56248632}"/>
              </a:ext>
            </a:extLst>
          </p:cNvPr>
          <p:cNvCxnSpPr>
            <a:cxnSpLocks/>
          </p:cNvCxnSpPr>
          <p:nvPr/>
        </p:nvCxnSpPr>
        <p:spPr>
          <a:xfrm>
            <a:off x="3610708" y="2791827"/>
            <a:ext cx="1641231" cy="313121"/>
          </a:xfrm>
          <a:prstGeom prst="curvedConnector3">
            <a:avLst>
              <a:gd name="adj1" fmla="val 92857"/>
            </a:avLst>
          </a:prstGeom>
          <a:ln w="57150" cmpd="sng">
            <a:solidFill>
              <a:srgbClr val="4272C5"/>
            </a:solidFill>
            <a:bevel/>
            <a:headEnd type="diamon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46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1C1743-3A77-C250-DD0D-64A33ABA1F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90442" y="515983"/>
            <a:ext cx="8555084" cy="6062658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40AD004A-056B-76B2-7B4B-DC266699B46A}"/>
              </a:ext>
            </a:extLst>
          </p:cNvPr>
          <p:cNvSpPr/>
          <p:nvPr/>
        </p:nvSpPr>
        <p:spPr>
          <a:xfrm>
            <a:off x="255342" y="4633158"/>
            <a:ext cx="1435100" cy="665117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05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rehensive, Integrated, Three-Tiered Model of Prevention pyramid as described by Lane, Kalberg, &amp; Menzies, 2009. Includes three tiers. The green tier at the bottom of the pyramid is tier 1 (primary prevention) which includes school/classroom-wide systems for all students, staff, and settings. The goal of tier 1 is to prevent harm. Approximately 80% of students will have their needs met at this level. The yellow tier in the middle of the pyramid is tier 2 (secondary prevention) which includes specialized group systems for students at risk. The goal of tier 2 is to reverse harm. Approximately 15% of students will have their needs met at this level. The red tier at the top of the pyramid is tier 3 (tertiary prevention) which includes specialized individual systems for students with high risk. The goal of tier 3 is to reduce harm. Approximately 5% of students will have their needs met at this level.">
            <a:extLst>
              <a:ext uri="{FF2B5EF4-FFF2-40B4-BE49-F238E27FC236}">
                <a16:creationId xmlns:a16="http://schemas.microsoft.com/office/drawing/2014/main" id="{E21C89F7-2225-DB88-D39B-4BF7A10D6AD8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142" y="0"/>
            <a:ext cx="910771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EAE3E4-DC89-E516-E4AB-DF1C1BC2F4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343" y="1796660"/>
            <a:ext cx="1065412" cy="10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55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B5474-A594-264A-E6CF-DB08A4B66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Recognize. Relax. Record. </a:t>
            </a:r>
            <a:br>
              <a:rPr lang="en-US"/>
            </a:br>
            <a:r>
              <a:rPr lang="en-US"/>
              <a:t>Secondary (Tier 2) Intervention Grid</a:t>
            </a:r>
          </a:p>
        </p:txBody>
      </p:sp>
      <p:pic>
        <p:nvPicPr>
          <p:cNvPr id="6" name="Content Placeholder 5" descr="A close-up of a document&#10;&#10;Description automatically generated">
            <a:extLst>
              <a:ext uri="{FF2B5EF4-FFF2-40B4-BE49-F238E27FC236}">
                <a16:creationId xmlns:a16="http://schemas.microsoft.com/office/drawing/2014/main" id="{3158F618-1619-B00D-FAB3-8E81773189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758" y="1954902"/>
            <a:ext cx="5872670" cy="4537973"/>
          </a:xfrm>
          <a:ln>
            <a:solidFill>
              <a:schemeClr val="tx1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F840CAB-51B3-0C37-3328-037A162E7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43EFC7-916F-8EF4-0D04-684A29180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1026" name="Picture 2" descr="Module 6.3.2.6 Recognize. Relax. Record.">
              <a:extLst>
                <a:ext uri="{FF2B5EF4-FFF2-40B4-BE49-F238E27FC236}">
                  <a16:creationId xmlns:a16="http://schemas.microsoft.com/office/drawing/2014/main" id="{EEC9400E-27BC-108A-3AB4-ADF957E6FD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83191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CF99E-5547-F903-37AC-A3CA9EFAC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B9815-45DD-A58D-75D3-B545B1598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Chat!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842CB-E253-7471-C772-AEC6DBBB0B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1049000" cy="80767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Which Tier 2 interventions are offered in your setting?</a:t>
            </a:r>
          </a:p>
        </p:txBody>
      </p:sp>
      <p:pic>
        <p:nvPicPr>
          <p:cNvPr id="11" name="Content Placeholder 10" descr="A screenshot of a chat&#10;&#10;Description automatically generated">
            <a:extLst>
              <a:ext uri="{FF2B5EF4-FFF2-40B4-BE49-F238E27FC236}">
                <a16:creationId xmlns:a16="http://schemas.microsoft.com/office/drawing/2014/main" id="{990F5D49-6981-3D16-53B4-33A3A76021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12407" y="2924749"/>
            <a:ext cx="2946400" cy="3175000"/>
          </a:xfrm>
          <a:ln>
            <a:solidFill>
              <a:schemeClr val="tx1"/>
            </a:solidFill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8F75BBA-3038-F235-60D0-E22DA544ADD1}"/>
              </a:ext>
            </a:extLst>
          </p:cNvPr>
          <p:cNvGrpSpPr/>
          <p:nvPr/>
        </p:nvGrpSpPr>
        <p:grpSpPr>
          <a:xfrm>
            <a:off x="6704958" y="3140379"/>
            <a:ext cx="2197768" cy="2743739"/>
            <a:chOff x="10326029" y="3813717"/>
            <a:chExt cx="1561171" cy="2129883"/>
          </a:xfrm>
        </p:grpSpPr>
        <p:pic>
          <p:nvPicPr>
            <p:cNvPr id="7" name="Graphic 6" descr="Keyboard outline">
              <a:extLst>
                <a:ext uri="{FF2B5EF4-FFF2-40B4-BE49-F238E27FC236}">
                  <a16:creationId xmlns:a16="http://schemas.microsoft.com/office/drawing/2014/main" id="{4AC9CF6D-8EFD-DFF0-E459-832A7F615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95666" y="4830077"/>
              <a:ext cx="1060895" cy="1060895"/>
            </a:xfrm>
            <a:prstGeom prst="rect">
              <a:avLst/>
            </a:prstGeom>
          </p:spPr>
        </p:pic>
        <p:pic>
          <p:nvPicPr>
            <p:cNvPr id="14" name="Graphic 13" descr="Computer outline">
              <a:extLst>
                <a:ext uri="{FF2B5EF4-FFF2-40B4-BE49-F238E27FC236}">
                  <a16:creationId xmlns:a16="http://schemas.microsoft.com/office/drawing/2014/main" id="{D9C5578A-32C6-1D03-D32D-14654B8B6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89583" y="3887462"/>
              <a:ext cx="1473063" cy="147306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7D8125-5BF3-0FA1-8F18-FCEDB1F8851B}"/>
                </a:ext>
              </a:extLst>
            </p:cNvPr>
            <p:cNvSpPr/>
            <p:nvPr/>
          </p:nvSpPr>
          <p:spPr>
            <a:xfrm>
              <a:off x="10326029" y="3813717"/>
              <a:ext cx="1561171" cy="21298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3422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0AE42-A535-152C-A522-636440514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Recognize. Relax. Record.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B7D47B-1C67-9B0F-A607-6D600890E4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026682-9EE0-3EA7-E595-BF5A3F2ED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9EAAE6E-2B5A-670B-D3B7-CF3ED391A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11" name="Picture 2" descr="Module 6.3.2.6 Recognize. Relax. Record.">
              <a:extLst>
                <a:ext uri="{FF2B5EF4-FFF2-40B4-BE49-F238E27FC236}">
                  <a16:creationId xmlns:a16="http://schemas.microsoft.com/office/drawing/2014/main" id="{DBF56B93-F311-E0C3-B012-6E66B0218A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6178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fographic: Four Types of Internalizing Challenges">
            <a:extLst>
              <a:ext uri="{FF2B5EF4-FFF2-40B4-BE49-F238E27FC236}">
                <a16:creationId xmlns:a16="http://schemas.microsoft.com/office/drawing/2014/main" id="{4CBF40DA-ECEB-C4BA-2061-5CE4A9802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6463" y="0"/>
            <a:ext cx="529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BAE7407-E9BC-7DB5-2CB6-79BAD49AE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C4B4329-9CE1-A249-C2EA-D999B7BDF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8" name="Picture 2" descr="Module 6.3.2.6 Recognize. Relax. Record.">
              <a:extLst>
                <a:ext uri="{FF2B5EF4-FFF2-40B4-BE49-F238E27FC236}">
                  <a16:creationId xmlns:a16="http://schemas.microsoft.com/office/drawing/2014/main" id="{9FF9293C-F3F5-B4F8-9C1B-5D929DCFD2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51901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17FA8-C5F9-3E47-8BD9-04AFA3A3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Recognize. Relax. Record.?</a:t>
            </a:r>
          </a:p>
        </p:txBody>
      </p:sp>
      <p:pic>
        <p:nvPicPr>
          <p:cNvPr id="8" name="Content Placeholder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A48C8EA-21F9-7B47-BE23-B9D949B86C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253331" y="1825625"/>
            <a:ext cx="4351338" cy="435133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4FD34D-40C7-1948-9CE9-9AAD2C74ED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/>
              <a:t>An intervention package containing three components:</a:t>
            </a:r>
          </a:p>
          <a:p>
            <a:r>
              <a:rPr lang="en-US" b="1"/>
              <a:t>Recognize</a:t>
            </a:r>
          </a:p>
          <a:p>
            <a:pPr lvl="1"/>
            <a:r>
              <a:rPr lang="en-US"/>
              <a:t>identify thoughts and feelings related to being anxious</a:t>
            </a:r>
          </a:p>
          <a:p>
            <a:r>
              <a:rPr lang="en-US" b="1"/>
              <a:t>Relax</a:t>
            </a:r>
          </a:p>
          <a:p>
            <a:pPr lvl="1"/>
            <a:r>
              <a:rPr lang="en-US"/>
              <a:t>manage anxious thoughts and feelings using relaxation strategies</a:t>
            </a:r>
          </a:p>
          <a:p>
            <a:r>
              <a:rPr lang="en-US" b="1"/>
              <a:t>Record</a:t>
            </a:r>
          </a:p>
          <a:p>
            <a:pPr lvl="1"/>
            <a:r>
              <a:rPr lang="en-US"/>
              <a:t>self-monitor thoughts and feelings, use of relaxation strategies, and engagement (social or academic)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27DD2D-6B0D-9C2B-6D57-DDCCCAFC6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DA18487-9FCA-A570-1B65-90EBED82A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6" name="Picture 2" descr="Module 6.3.2.6 Recognize. Relax. Record.">
              <a:extLst>
                <a:ext uri="{FF2B5EF4-FFF2-40B4-BE49-F238E27FC236}">
                  <a16:creationId xmlns:a16="http://schemas.microsoft.com/office/drawing/2014/main" id="{118C9F9B-56D5-BD52-ABAC-6A1E25FFD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354075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993A1-DF16-0641-8F7A-5180CBC42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00185" cy="1325563"/>
          </a:xfrm>
        </p:spPr>
        <p:txBody>
          <a:bodyPr/>
          <a:lstStyle/>
          <a:p>
            <a:r>
              <a:rPr lang="en-US"/>
              <a:t>What does the supporting research for Recognize. Relax. Record. say?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E630D-9228-A947-BC9A-20EEB26DD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32269" cy="42268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Recognize.</a:t>
            </a:r>
          </a:p>
          <a:p>
            <a:r>
              <a:rPr lang="en-US"/>
              <a:t>Social-emotional competencies, such as self-awareness and self-management, are related to important long-range outcomes</a:t>
            </a:r>
          </a:p>
          <a:p>
            <a:pPr lvl="1"/>
            <a:r>
              <a:rPr lang="en-US"/>
              <a:t>high school graduation</a:t>
            </a:r>
          </a:p>
          <a:p>
            <a:pPr lvl="1"/>
            <a:r>
              <a:rPr lang="en-US"/>
              <a:t>college degree completion</a:t>
            </a:r>
          </a:p>
          <a:p>
            <a:pPr lvl="1"/>
            <a:r>
              <a:rPr lang="en-US"/>
              <a:t>obtaining employment</a:t>
            </a:r>
          </a:p>
          <a:p>
            <a:pPr marL="914400" lvl="2" indent="0" algn="r">
              <a:buNone/>
            </a:pPr>
            <a:r>
              <a:rPr lang="en-US" err="1"/>
              <a:t>Durlak</a:t>
            </a:r>
            <a:r>
              <a:rPr lang="en-US"/>
              <a:t> et al., 2011</a:t>
            </a:r>
          </a:p>
        </p:txBody>
      </p:sp>
      <p:graphicFrame>
        <p:nvGraphicFramePr>
          <p:cNvPr id="14" name="Diagram 3">
            <a:extLst>
              <a:ext uri="{FF2B5EF4-FFF2-40B4-BE49-F238E27FC236}">
                <a16:creationId xmlns:a16="http://schemas.microsoft.com/office/drawing/2014/main" id="{759FE544-376D-49AB-8CBD-6603B9B82A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4608758"/>
              </p:ext>
            </p:extLst>
          </p:nvPr>
        </p:nvGraphicFramePr>
        <p:xfrm>
          <a:off x="7028050" y="1313198"/>
          <a:ext cx="440363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06CEA04-15EE-4672-8771-A10B3E5AC73A}"/>
              </a:ext>
            </a:extLst>
          </p:cNvPr>
          <p:cNvSpPr txBox="1"/>
          <p:nvPr/>
        </p:nvSpPr>
        <p:spPr>
          <a:xfrm>
            <a:off x="7653202" y="6354375"/>
            <a:ext cx="2959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Adapted from CASEL Framework (2020)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F6CC021-2FB1-3931-A6BE-66E805A1F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E9EC8E-0082-E88B-E2A8-4A1D1ECFF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10" name="Picture 2" descr="Module 6.3.2.6 Recognize. Relax. Record.">
              <a:extLst>
                <a:ext uri="{FF2B5EF4-FFF2-40B4-BE49-F238E27FC236}">
                  <a16:creationId xmlns:a16="http://schemas.microsoft.com/office/drawing/2014/main" id="{E66F079C-787F-D549-FD77-6E9D9CB3A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647339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993A1-DF16-0641-8F7A-5180CBC42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15450" cy="1325563"/>
          </a:xfrm>
        </p:spPr>
        <p:txBody>
          <a:bodyPr/>
          <a:lstStyle/>
          <a:p>
            <a:r>
              <a:rPr lang="en-US"/>
              <a:t>What does the supporting research for Recognize. Relax. Record. say?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E630D-9228-A947-BC9A-20EEB26DD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Relax.</a:t>
            </a:r>
          </a:p>
          <a:p>
            <a:r>
              <a:rPr lang="en-US"/>
              <a:t>Relaxation training is commonly used in research-based cognitive behavioral interventions for children with anxiety</a:t>
            </a:r>
          </a:p>
          <a:p>
            <a:pPr marL="914400" lvl="2" indent="0" algn="r">
              <a:buNone/>
            </a:pPr>
            <a:r>
              <a:rPr lang="en-US" err="1"/>
              <a:t>Chorpita</a:t>
            </a:r>
            <a:r>
              <a:rPr lang="en-US"/>
              <a:t> &amp; Daleiden, 2009</a:t>
            </a:r>
          </a:p>
          <a:p>
            <a:pPr lvl="2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DA6688B-DDD1-0547-9609-BCD4474D3FDD}"/>
              </a:ext>
            </a:extLst>
          </p:cNvPr>
          <p:cNvGrpSpPr/>
          <p:nvPr/>
        </p:nvGrpSpPr>
        <p:grpSpPr>
          <a:xfrm>
            <a:off x="1083260" y="4001294"/>
            <a:ext cx="10025479" cy="2295007"/>
            <a:chOff x="1083260" y="4001294"/>
            <a:chExt cx="10025479" cy="22950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0E39BF9-BAA9-FC47-BBE1-CEC13ED0A1D5}"/>
                </a:ext>
              </a:extLst>
            </p:cNvPr>
            <p:cNvGrpSpPr/>
            <p:nvPr/>
          </p:nvGrpSpPr>
          <p:grpSpPr>
            <a:xfrm>
              <a:off x="3626800" y="4001294"/>
              <a:ext cx="2394858" cy="2295007"/>
              <a:chOff x="3626800" y="4001294"/>
              <a:chExt cx="2394858" cy="2295007"/>
            </a:xfrm>
          </p:grpSpPr>
          <p:pic>
            <p:nvPicPr>
              <p:cNvPr id="11" name="Picture 10" descr="Icon&#10;&#10;Description automatically generated">
                <a:extLst>
                  <a:ext uri="{FF2B5EF4-FFF2-40B4-BE49-F238E27FC236}">
                    <a16:creationId xmlns:a16="http://schemas.microsoft.com/office/drawing/2014/main" id="{A8859A34-BFED-495F-A8CB-1270271FD2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99891" y="4001294"/>
                <a:ext cx="1648676" cy="1648676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1377B90-2CE7-495D-85BC-512843BAF0D0}"/>
                  </a:ext>
                </a:extLst>
              </p:cNvPr>
              <p:cNvSpPr txBox="1"/>
              <p:nvPr/>
            </p:nvSpPr>
            <p:spPr>
              <a:xfrm>
                <a:off x="3626800" y="5649970"/>
                <a:ext cx="23948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Guided imagery</a:t>
                </a:r>
              </a:p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A8BBC41-A359-436D-8009-98E96F467F84}"/>
                </a:ext>
              </a:extLst>
            </p:cNvPr>
            <p:cNvGrpSpPr/>
            <p:nvPr/>
          </p:nvGrpSpPr>
          <p:grpSpPr>
            <a:xfrm>
              <a:off x="6170340" y="4001294"/>
              <a:ext cx="2394858" cy="2295007"/>
              <a:chOff x="6096000" y="3896220"/>
              <a:chExt cx="2394858" cy="2295007"/>
            </a:xfrm>
          </p:grpSpPr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63645875-A1EE-4809-B19D-4AD079B621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69091" y="3896220"/>
                <a:ext cx="1648676" cy="1648676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EEB6A3-F7DB-4FDA-8982-23DA88142624}"/>
                  </a:ext>
                </a:extLst>
              </p:cNvPr>
              <p:cNvSpPr txBox="1"/>
              <p:nvPr/>
            </p:nvSpPr>
            <p:spPr>
              <a:xfrm>
                <a:off x="6096000" y="5544896"/>
                <a:ext cx="23948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Progressive muscle relaxation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EC8F087-E856-43F3-89F8-F53B8C05CF84}"/>
                </a:ext>
              </a:extLst>
            </p:cNvPr>
            <p:cNvGrpSpPr/>
            <p:nvPr/>
          </p:nvGrpSpPr>
          <p:grpSpPr>
            <a:xfrm>
              <a:off x="8713881" y="4001294"/>
              <a:ext cx="2394858" cy="2018008"/>
              <a:chOff x="8732785" y="3896220"/>
              <a:chExt cx="2394858" cy="2018008"/>
            </a:xfrm>
          </p:grpSpPr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C6BED1B4-EF4E-487A-8DC3-2752180E01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05876" y="3896220"/>
                <a:ext cx="1648676" cy="1648676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3C1DEAB-AEEB-45BE-A92C-ADF24D4E53D0}"/>
                  </a:ext>
                </a:extLst>
              </p:cNvPr>
              <p:cNvSpPr txBox="1"/>
              <p:nvPr/>
            </p:nvSpPr>
            <p:spPr>
              <a:xfrm>
                <a:off x="8732785" y="5544896"/>
                <a:ext cx="23948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Self-talk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41A9651-5E1C-204E-8E22-3C0DE06738D9}"/>
                </a:ext>
              </a:extLst>
            </p:cNvPr>
            <p:cNvGrpSpPr/>
            <p:nvPr/>
          </p:nvGrpSpPr>
          <p:grpSpPr>
            <a:xfrm>
              <a:off x="1083260" y="4001294"/>
              <a:ext cx="2394858" cy="2295007"/>
              <a:chOff x="1083260" y="4001294"/>
              <a:chExt cx="2394858" cy="2295007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9E5A33F-C9D0-4613-B545-30F029C42BDB}"/>
                  </a:ext>
                </a:extLst>
              </p:cNvPr>
              <p:cNvSpPr txBox="1"/>
              <p:nvPr/>
            </p:nvSpPr>
            <p:spPr>
              <a:xfrm>
                <a:off x="1083260" y="5649970"/>
                <a:ext cx="23948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Breathing techniques</a:t>
                </a:r>
              </a:p>
              <a:p>
                <a:pPr algn="ctr"/>
                <a:endParaRPr lang="en-US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4DA1A16-65D1-A448-A562-D4545701CF0F}"/>
                  </a:ext>
                </a:extLst>
              </p:cNvPr>
              <p:cNvPicPr/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7729" y="4001294"/>
                <a:ext cx="1645920" cy="164592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B2CE971-C297-46C3-7E4A-570E40D1E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9D8FE8-E131-B129-37B1-34470146F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9" name="Picture 2" descr="Module 6.3.2.6 Recognize. Relax. Record.">
              <a:extLst>
                <a:ext uri="{FF2B5EF4-FFF2-40B4-BE49-F238E27FC236}">
                  <a16:creationId xmlns:a16="http://schemas.microsoft.com/office/drawing/2014/main" id="{006D5565-618F-BE4E-C65C-B630E3D96F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30628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9D7DF-DCC7-F19A-9FEC-316971906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ABCB5BE4-9AE7-5D15-A01D-1248993683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Primary Prevention (Tier 1)</a:t>
            </a:r>
          </a:p>
        </p:txBody>
      </p:sp>
      <p:pic>
        <p:nvPicPr>
          <p:cNvPr id="6" name="Picture 1" descr="Comprehensive, Integrated, Three-Tiered Model of Prevention pyramid.">
            <a:extLst>
              <a:ext uri="{FF2B5EF4-FFF2-40B4-BE49-F238E27FC236}">
                <a16:creationId xmlns:a16="http://schemas.microsoft.com/office/drawing/2014/main" id="{7E31DA83-40A9-CFD5-603E-640AC916CD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95" y="0"/>
            <a:ext cx="11786810" cy="6858000"/>
          </a:xfrm>
          <a:prstGeom prst="rect">
            <a:avLst/>
          </a:prstGeom>
        </p:spPr>
      </p:pic>
      <p:sp>
        <p:nvSpPr>
          <p:cNvPr id="2" name="Outline" descr="Green trapezoid outlining Tier 1 on the bottom of the Comprehensive, Integrated, Three-Tiered Model of Prevention pyramid. ">
            <a:extLst>
              <a:ext uri="{FF2B5EF4-FFF2-40B4-BE49-F238E27FC236}">
                <a16:creationId xmlns:a16="http://schemas.microsoft.com/office/drawing/2014/main" id="{820FE07B-795D-366D-7441-1EBFD004148B}"/>
              </a:ext>
            </a:extLst>
          </p:cNvPr>
          <p:cNvSpPr/>
          <p:nvPr/>
        </p:nvSpPr>
        <p:spPr>
          <a:xfrm>
            <a:off x="2019300" y="3129625"/>
            <a:ext cx="8153399" cy="3609975"/>
          </a:xfrm>
          <a:prstGeom prst="trapezoid">
            <a:avLst>
              <a:gd name="adj" fmla="val 71146"/>
            </a:avLst>
          </a:prstGeom>
          <a:noFill/>
          <a:ln>
            <a:solidFill>
              <a:schemeClr val="accent1"/>
            </a:solidFill>
          </a:ln>
          <a:effectLst>
            <a:glow rad="127000">
              <a:schemeClr val="accent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Image" descr="Ci3T: Primary (Tier 1) Prevention Efforts module covers">
            <a:extLst>
              <a:ext uri="{FF2B5EF4-FFF2-40B4-BE49-F238E27FC236}">
                <a16:creationId xmlns:a16="http://schemas.microsoft.com/office/drawing/2014/main" id="{20470B78-2281-C366-DA56-FC08C304189A}"/>
              </a:ext>
            </a:extLst>
          </p:cNvPr>
          <p:cNvGrpSpPr/>
          <p:nvPr/>
        </p:nvGrpSpPr>
        <p:grpSpPr>
          <a:xfrm>
            <a:off x="1872709" y="4055600"/>
            <a:ext cx="8446580" cy="1828800"/>
            <a:chOff x="2069020" y="4493319"/>
            <a:chExt cx="8446580" cy="1828800"/>
          </a:xfrm>
        </p:grpSpPr>
        <p:pic>
          <p:nvPicPr>
            <p:cNvPr id="8" name="Picture 3" descr="A collage of children with text&#10;&#10;AI-generated content may be incorrect.">
              <a:extLst>
                <a:ext uri="{FF2B5EF4-FFF2-40B4-BE49-F238E27FC236}">
                  <a16:creationId xmlns:a16="http://schemas.microsoft.com/office/drawing/2014/main" id="{A03B0D9A-6A6A-44FE-C852-DA182805F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2819" y="4493319"/>
              <a:ext cx="3662781" cy="1828800"/>
            </a:xfrm>
            <a:prstGeom prst="rect">
              <a:avLst/>
            </a:prstGeom>
          </p:spPr>
        </p:pic>
        <p:pic>
          <p:nvPicPr>
            <p:cNvPr id="5" name="Picture 2" descr="A collage of children and adults&#10;&#10;AI-generated content may be incorrect.">
              <a:extLst>
                <a:ext uri="{FF2B5EF4-FFF2-40B4-BE49-F238E27FC236}">
                  <a16:creationId xmlns:a16="http://schemas.microsoft.com/office/drawing/2014/main" id="{5CD938C9-B19E-402C-C760-EA741EDC1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9020" y="4493319"/>
              <a:ext cx="4819487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354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993A1-DF16-0641-8F7A-5180CBC42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25000" cy="1325563"/>
          </a:xfrm>
        </p:spPr>
        <p:txBody>
          <a:bodyPr/>
          <a:lstStyle/>
          <a:p>
            <a:r>
              <a:rPr lang="en-US"/>
              <a:t>What does the supporting research for Recognize. Relax. Record. say?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E630D-9228-A947-BC9A-20EEB26DD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8791574" cy="4394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/>
              <a:t>Record</a:t>
            </a:r>
          </a:p>
          <a:p>
            <a:r>
              <a:rPr lang="en-US" sz="2400"/>
              <a:t>Self-management interventions effective for </a:t>
            </a:r>
          </a:p>
          <a:p>
            <a:pPr lvl="1"/>
            <a:r>
              <a:rPr lang="en-US" sz="2000"/>
              <a:t>behavioral and social outcomes </a:t>
            </a:r>
          </a:p>
          <a:p>
            <a:pPr lvl="1"/>
            <a:r>
              <a:rPr lang="en-US" sz="2000"/>
              <a:t>reading, math, and other content areas at elementary</a:t>
            </a:r>
          </a:p>
          <a:p>
            <a:pPr marL="914400" lvl="2" indent="0" algn="r">
              <a:buNone/>
            </a:pPr>
            <a:r>
              <a:rPr lang="en-US" sz="1800" err="1"/>
              <a:t>Levendoski</a:t>
            </a:r>
            <a:r>
              <a:rPr lang="en-US" sz="1800"/>
              <a:t> &amp; Cartledge, 2000</a:t>
            </a:r>
          </a:p>
          <a:p>
            <a:pPr lvl="1"/>
            <a:r>
              <a:rPr lang="en-US" sz="2000"/>
              <a:t>productivity, engagement, and academic performance at middle and high school</a:t>
            </a:r>
          </a:p>
          <a:p>
            <a:pPr marL="914400" lvl="2" indent="0" algn="r">
              <a:buNone/>
            </a:pPr>
            <a:r>
              <a:rPr lang="en-US" sz="1800"/>
              <a:t>Carr &amp; </a:t>
            </a:r>
            <a:r>
              <a:rPr lang="en-US" sz="1800" err="1"/>
              <a:t>Punzo</a:t>
            </a:r>
            <a:r>
              <a:rPr lang="en-US" sz="1800"/>
              <a:t>, 1993</a:t>
            </a:r>
          </a:p>
          <a:p>
            <a:pPr lvl="1"/>
            <a:r>
              <a:rPr lang="en-US" sz="2000"/>
              <a:t>students with emotional and behavioral disorders</a:t>
            </a:r>
          </a:p>
          <a:p>
            <a:pPr lvl="1"/>
            <a:r>
              <a:rPr lang="en-US" sz="2000"/>
              <a:t>students educated in general and special education classrooms</a:t>
            </a:r>
          </a:p>
          <a:p>
            <a:pPr marL="2174875" lvl="2" indent="0" algn="r">
              <a:buNone/>
            </a:pPr>
            <a:r>
              <a:rPr lang="en-US" sz="1800"/>
              <a:t>A.M. Briesch &amp; Briesch, 2016; Briesch &amp; Chafouleas, 2009; Mooney et al., 2005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26B254-5DB1-00F0-9FD6-6D42613C9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7D4F0B7-110A-3B14-47F0-40A640F59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7" name="Picture 2" descr="Module 6.3.2.6 Recognize. Relax. Record.">
              <a:extLst>
                <a:ext uri="{FF2B5EF4-FFF2-40B4-BE49-F238E27FC236}">
                  <a16:creationId xmlns:a16="http://schemas.microsoft.com/office/drawing/2014/main" id="{4B4BB55E-3659-6437-0429-7C00ADA9D3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941994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C23D3C6-49D9-9046-E8CB-9E6611D897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0112" y="2865120"/>
            <a:ext cx="871202" cy="1361440"/>
          </a:xfrm>
          <a:prstGeom prst="rect">
            <a:avLst/>
          </a:prstGeom>
        </p:spPr>
      </p:pic>
      <p:pic>
        <p:nvPicPr>
          <p:cNvPr id="9" name="Picture 8" descr="A screenshot of a school&#10;&#10;Description automatically generated">
            <a:extLst>
              <a:ext uri="{FF2B5EF4-FFF2-40B4-BE49-F238E27FC236}">
                <a16:creationId xmlns:a16="http://schemas.microsoft.com/office/drawing/2014/main" id="{53F73976-D2D6-DBD1-7A5D-D1C71123D5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" y="50800"/>
            <a:ext cx="12089220" cy="675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A61E27-793A-1CC4-1E62-54B9081E9BB1}"/>
              </a:ext>
            </a:extLst>
          </p:cNvPr>
          <p:cNvSpPr/>
          <p:nvPr/>
        </p:nvSpPr>
        <p:spPr>
          <a:xfrm>
            <a:off x="5640308" y="4861711"/>
            <a:ext cx="3938257" cy="1692997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 special thank you to teachers who participated! It was gift to learn from and with you!!!</a:t>
            </a:r>
          </a:p>
        </p:txBody>
      </p:sp>
    </p:spTree>
    <p:extLst>
      <p:ext uri="{BB962C8B-B14F-4D97-AF65-F5344CB8AC3E}">
        <p14:creationId xmlns:p14="http://schemas.microsoft.com/office/powerpoint/2010/main" val="38561896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EB749-F9E9-875C-E2B9-2148CAE82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lesson sequence&#10;&#10;Description automatically generated">
            <a:extLst>
              <a:ext uri="{FF2B5EF4-FFF2-40B4-BE49-F238E27FC236}">
                <a16:creationId xmlns:a16="http://schemas.microsoft.com/office/drawing/2014/main" id="{D89ABD7B-2384-FBC5-7E3E-169ABC82569B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927" y="647339"/>
            <a:ext cx="10400145" cy="5563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49A92D-0465-9785-09DA-D145C9E17814}"/>
              </a:ext>
            </a:extLst>
          </p:cNvPr>
          <p:cNvSpPr/>
          <p:nvPr/>
        </p:nvSpPr>
        <p:spPr>
          <a:xfrm>
            <a:off x="1136073" y="2334491"/>
            <a:ext cx="785091" cy="22836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890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FAE9E-4357-F2B7-0DC7-20A4E0EE3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0D031-23EB-262A-A152-87FB2C3ED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01130" cy="4351338"/>
          </a:xfrm>
        </p:spPr>
        <p:txBody>
          <a:bodyPr/>
          <a:lstStyle/>
          <a:p>
            <a:r>
              <a:rPr lang="en-US" dirty="0"/>
              <a:t>This is the time (approximately two weeks) </a:t>
            </a:r>
            <a:r>
              <a:rPr lang="en-US" b="1" u="sng" dirty="0"/>
              <a:t>before</a:t>
            </a:r>
            <a:r>
              <a:rPr lang="en-US" dirty="0"/>
              <a:t> beginning RRR instruction</a:t>
            </a:r>
          </a:p>
          <a:p>
            <a:pPr lvl="1"/>
            <a:r>
              <a:rPr lang="en-US" dirty="0"/>
              <a:t>Nothing else changes!</a:t>
            </a:r>
          </a:p>
          <a:p>
            <a:pPr lvl="1"/>
            <a:r>
              <a:rPr lang="en-US" dirty="0"/>
              <a:t>This allows for a comparison pre- &amp; post-intervention</a:t>
            </a:r>
          </a:p>
          <a:p>
            <a:r>
              <a:rPr lang="en-US" dirty="0"/>
              <a:t>Direct Behavior Rating (DBR)</a:t>
            </a:r>
          </a:p>
          <a:p>
            <a:r>
              <a:rPr lang="en-US" dirty="0"/>
              <a:t>Goal is to collect ~6-8 data points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A12A5A6-05E4-FD6E-BA6D-10F80B1C4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0507176-C82C-2BEE-BB49-27B7F80BD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7" name="Picture 2" descr="Module 6.3.2.6 Recognize. Relax. Record.">
              <a:extLst>
                <a:ext uri="{FF2B5EF4-FFF2-40B4-BE49-F238E27FC236}">
                  <a16:creationId xmlns:a16="http://schemas.microsoft.com/office/drawing/2014/main" id="{16E4E01B-1620-F091-A70A-1597888A68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diagram of a lesson sequence&#10;&#10;Description automatically generated">
            <a:extLst>
              <a:ext uri="{FF2B5EF4-FFF2-40B4-BE49-F238E27FC236}">
                <a16:creationId xmlns:a16="http://schemas.microsoft.com/office/drawing/2014/main" id="{BDDECEC0-F6BD-A7CF-13C5-D84BE83507EC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541" y="3946546"/>
            <a:ext cx="5129969" cy="2546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07F154-D218-1510-186A-9D8C1A4893D2}"/>
              </a:ext>
            </a:extLst>
          </p:cNvPr>
          <p:cNvSpPr/>
          <p:nvPr/>
        </p:nvSpPr>
        <p:spPr>
          <a:xfrm>
            <a:off x="6946392" y="4767053"/>
            <a:ext cx="323246" cy="10452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994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FAE9E-4357-F2B7-0DC7-20A4E0EE3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RRR Instruction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0D031-23EB-262A-A152-87FB2C3ED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91192" cy="4351338"/>
          </a:xfrm>
        </p:spPr>
        <p:txBody>
          <a:bodyPr/>
          <a:lstStyle/>
          <a:p>
            <a:r>
              <a:rPr lang="en-US" dirty="0"/>
              <a:t>Deliver small group RRR Lessons</a:t>
            </a:r>
          </a:p>
          <a:p>
            <a:pPr lvl="1"/>
            <a:r>
              <a:rPr lang="en-US" dirty="0"/>
              <a:t>~20-30 minutes per lesson</a:t>
            </a:r>
          </a:p>
          <a:p>
            <a:pPr lvl="1"/>
            <a:r>
              <a:rPr lang="en-US" dirty="0"/>
              <a:t> Up to 15 lessons</a:t>
            </a:r>
          </a:p>
          <a:p>
            <a:pPr lvl="1"/>
            <a:r>
              <a:rPr lang="en-US" dirty="0"/>
              <a:t>Teacher-led small group (3-5 students)</a:t>
            </a:r>
          </a:p>
          <a:p>
            <a:r>
              <a:rPr lang="en-US" dirty="0"/>
              <a:t>Teachers continue to collect DBR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D06484-3D96-67AD-CF64-CBDA95580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6201A6-5ABC-346D-BF5A-D69ADE44D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8" name="Picture 2" descr="Module 6.3.2.6 Recognize. Relax. Record.">
              <a:extLst>
                <a:ext uri="{FF2B5EF4-FFF2-40B4-BE49-F238E27FC236}">
                  <a16:creationId xmlns:a16="http://schemas.microsoft.com/office/drawing/2014/main" id="{21A6A838-5B6B-3A34-A2F2-FA5D916F73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 descr="A diagram of a lesson sequence&#10;&#10;Description automatically generated">
            <a:extLst>
              <a:ext uri="{FF2B5EF4-FFF2-40B4-BE49-F238E27FC236}">
                <a16:creationId xmlns:a16="http://schemas.microsoft.com/office/drawing/2014/main" id="{27BD01E7-AA87-8466-31C7-41902F82503F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9085" y="3946546"/>
            <a:ext cx="5129969" cy="2546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4125E75-C9CF-C987-577C-91D8450925A7}"/>
              </a:ext>
            </a:extLst>
          </p:cNvPr>
          <p:cNvSpPr/>
          <p:nvPr/>
        </p:nvSpPr>
        <p:spPr>
          <a:xfrm>
            <a:off x="7028688" y="4663440"/>
            <a:ext cx="4193446" cy="11488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57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FAE9E-4357-F2B7-0DC7-20A4E0EE3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RRR In-Class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0D031-23EB-262A-A152-87FB2C3ED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Continue to collect DBR data</a:t>
            </a:r>
          </a:p>
          <a:p>
            <a:r>
              <a:rPr lang="en-US" dirty="0"/>
              <a:t>Student Self-Monitoring</a:t>
            </a:r>
          </a:p>
          <a:p>
            <a:r>
              <a:rPr lang="en-US" dirty="0"/>
              <a:t>Teachers facilitate self-monitoring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B2561B1-310B-623E-883C-4F8B1D961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998DCEB-EDBD-5F52-A5BB-BDDD0F7CF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8" name="Picture 2" descr="Module 6.3.2.6 Recognize. Relax. Record.">
              <a:extLst>
                <a:ext uri="{FF2B5EF4-FFF2-40B4-BE49-F238E27FC236}">
                  <a16:creationId xmlns:a16="http://schemas.microsoft.com/office/drawing/2014/main" id="{F4F28B2F-ED79-D24E-AE5D-ACEAC84972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 descr="A diagram of a lesson sequence&#10;&#10;Description automatically generated">
            <a:extLst>
              <a:ext uri="{FF2B5EF4-FFF2-40B4-BE49-F238E27FC236}">
                <a16:creationId xmlns:a16="http://schemas.microsoft.com/office/drawing/2014/main" id="{813F5324-E4CB-CA90-6C9C-47FD91DB97FA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9085" y="3946546"/>
            <a:ext cx="5129969" cy="2546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DA75B0-70F1-5DA2-375B-43325847EC1D}"/>
              </a:ext>
            </a:extLst>
          </p:cNvPr>
          <p:cNvSpPr/>
          <p:nvPr/>
        </p:nvSpPr>
        <p:spPr>
          <a:xfrm>
            <a:off x="11022107" y="4645281"/>
            <a:ext cx="624238" cy="11488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35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6B633-A32E-325C-D702-01E9A1670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605ED-7E43-6E97-8197-316ED9D1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Step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26E6DC-35DF-7692-D1B6-3D77EB5FC8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Use data to connect students to Recognize. Relax. Record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3559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F1250-AA24-4117-7C7A-2ECFA5C41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720CE1-B7F5-9569-C1D5-0804F978D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RRR Module Highlight!</a:t>
            </a:r>
          </a:p>
        </p:txBody>
      </p:sp>
      <p:pic>
        <p:nvPicPr>
          <p:cNvPr id="7" name="Content Placeholder 4" descr="A child writing on a piece of paper&#10;&#10;Description automatically generated">
            <a:extLst>
              <a:ext uri="{FF2B5EF4-FFF2-40B4-BE49-F238E27FC236}">
                <a16:creationId xmlns:a16="http://schemas.microsoft.com/office/drawing/2014/main" id="{2DDD58C7-7311-2C6B-CB7B-B7F7FA9D74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25625"/>
            <a:ext cx="2784855" cy="4351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D10C6F-04DB-B479-A752-5D4DBC672A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319250" y="1450032"/>
            <a:ext cx="1809405" cy="510252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C163EF9-26FF-4F2D-2BAE-2344B038F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4EA3808-568A-8B01-7C2C-923BD6F46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6" name="Picture 2" descr="Module 6.3.2.6 Recognize. Relax. Record.">
              <a:extLst>
                <a:ext uri="{FF2B5EF4-FFF2-40B4-BE49-F238E27FC236}">
                  <a16:creationId xmlns:a16="http://schemas.microsoft.com/office/drawing/2014/main" id="{0AFEFC55-6E17-CEE3-4355-B432B04EA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RRR Tier 2 Intervention Grid">
            <a:extLst>
              <a:ext uri="{FF2B5EF4-FFF2-40B4-BE49-F238E27FC236}">
                <a16:creationId xmlns:a16="http://schemas.microsoft.com/office/drawing/2014/main" id="{140B1A7C-EA09-497C-CB08-9D4DE4AC0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5844" y="2305157"/>
            <a:ext cx="4606290" cy="355914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1788862-307E-47E6-78A4-42BE86E771C8}"/>
              </a:ext>
            </a:extLst>
          </p:cNvPr>
          <p:cNvSpPr/>
          <p:nvPr/>
        </p:nvSpPr>
        <p:spPr>
          <a:xfrm>
            <a:off x="4067962" y="2145137"/>
            <a:ext cx="2304288" cy="32004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814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1844B-8194-8061-A066-4F37499A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/>
              <a:t>Step 1</a:t>
            </a:r>
            <a:br>
              <a:rPr lang="en-US"/>
            </a:br>
            <a:r>
              <a:rPr lang="en-US" sz="3600" b="0"/>
              <a:t>Use data to connect students to Recognize. Relax. Record.</a:t>
            </a:r>
            <a:endParaRPr lang="en-US" b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035ACA6-4A25-6F56-DE58-869C2FF4F89E}"/>
              </a:ext>
            </a:extLst>
          </p:cNvPr>
          <p:cNvGrpSpPr/>
          <p:nvPr/>
        </p:nvGrpSpPr>
        <p:grpSpPr>
          <a:xfrm>
            <a:off x="638175" y="1819793"/>
            <a:ext cx="4745867" cy="4190482"/>
            <a:chOff x="838200" y="1819793"/>
            <a:chExt cx="4745867" cy="4190482"/>
          </a:xfrm>
        </p:grpSpPr>
        <p:pic>
          <p:nvPicPr>
            <p:cNvPr id="3" name="Content Placeholder 5" descr="A close-up of a document&#10;&#10;Description automatically generated">
              <a:extLst>
                <a:ext uri="{FF2B5EF4-FFF2-40B4-BE49-F238E27FC236}">
                  <a16:creationId xmlns:a16="http://schemas.microsoft.com/office/drawing/2014/main" id="{E2B46CFE-0FD0-C482-9913-EECEC5EBB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00" y="2343013"/>
              <a:ext cx="4745867" cy="36672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84E80BC-182A-7517-57C4-55A81024BA70}"/>
                </a:ext>
              </a:extLst>
            </p:cNvPr>
            <p:cNvSpPr/>
            <p:nvPr/>
          </p:nvSpPr>
          <p:spPr>
            <a:xfrm>
              <a:off x="3238500" y="3057525"/>
              <a:ext cx="695325" cy="2362200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34CFCBB-93DC-A0A4-2A5D-A5B07892D955}"/>
                </a:ext>
              </a:extLst>
            </p:cNvPr>
            <p:cNvSpPr txBox="1"/>
            <p:nvPr/>
          </p:nvSpPr>
          <p:spPr>
            <a:xfrm>
              <a:off x="2144332" y="1819793"/>
              <a:ext cx="213360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n w="3175">
                    <a:noFill/>
                  </a:ln>
                </a:rPr>
                <a:t>Screening</a:t>
              </a:r>
            </a:p>
          </p:txBody>
        </p:sp>
      </p:grpSp>
      <p:pic>
        <p:nvPicPr>
          <p:cNvPr id="9" name="Graphic 8" descr="Arrow Right with solid fill">
            <a:extLst>
              <a:ext uri="{FF2B5EF4-FFF2-40B4-BE49-F238E27FC236}">
                <a16:creationId xmlns:a16="http://schemas.microsoft.com/office/drawing/2014/main" id="{8DBC2C69-DB35-60BC-6EDC-98FA13519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29492" y="1638491"/>
            <a:ext cx="914400" cy="914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D109B1F-D583-C283-CD8C-17E57628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2F77AEF-8553-12F0-3A7D-4B9DD5704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11" name="Picture 2" descr="Module 6.3.2.6 Recognize. Relax. Record.">
              <a:extLst>
                <a:ext uri="{FF2B5EF4-FFF2-40B4-BE49-F238E27FC236}">
                  <a16:creationId xmlns:a16="http://schemas.microsoft.com/office/drawing/2014/main" id="{0365CED1-401B-AD98-78C5-D931B66A45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1057C16-BB35-1047-393E-4BA0DCCFDE5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825" y="1828666"/>
            <a:ext cx="5194728" cy="40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8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375E-6 4.44444E-6 L 0.11054 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A817F-0B2C-49A6-44BE-1586C1042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5C54-229A-DB37-3C0E-6B2FCBF7F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Recognize. Relax. Record. </a:t>
            </a:r>
            <a:br>
              <a:rPr lang="en-US"/>
            </a:br>
            <a:r>
              <a:rPr lang="en-US"/>
              <a:t>Secondary (Tier 2) Intervention Grid</a:t>
            </a:r>
          </a:p>
        </p:txBody>
      </p:sp>
      <p:pic>
        <p:nvPicPr>
          <p:cNvPr id="6" name="Content Placeholder 5" descr="A close-up of a document&#10;&#10;Description automatically generated">
            <a:extLst>
              <a:ext uri="{FF2B5EF4-FFF2-40B4-BE49-F238E27FC236}">
                <a16:creationId xmlns:a16="http://schemas.microsoft.com/office/drawing/2014/main" id="{2520E936-F76B-E00B-742A-6D4C5A959F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758" y="1954902"/>
            <a:ext cx="5872670" cy="4537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79C9CD-50AA-62F7-193A-A549CD77367D}"/>
              </a:ext>
            </a:extLst>
          </p:cNvPr>
          <p:cNvSpPr/>
          <p:nvPr/>
        </p:nvSpPr>
        <p:spPr>
          <a:xfrm>
            <a:off x="6209881" y="2675687"/>
            <a:ext cx="994787" cy="3232743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A3DAAA-1D80-0DD7-7275-4D31F8B0C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184C85-A2A2-03BC-4C10-CC31614E6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7" name="Picture 2" descr="Module 6.3.2.6 Recognize. Relax. Record.">
              <a:extLst>
                <a:ext uri="{FF2B5EF4-FFF2-40B4-BE49-F238E27FC236}">
                  <a16:creationId xmlns:a16="http://schemas.microsoft.com/office/drawing/2014/main" id="{A0CEF0F7-6C34-263C-28D7-0A32AD9AAE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98505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omprehensive, Integrated, Three-Tiered Model of Prevention pyramid.">
            <a:extLst>
              <a:ext uri="{FF2B5EF4-FFF2-40B4-BE49-F238E27FC236}">
                <a16:creationId xmlns:a16="http://schemas.microsoft.com/office/drawing/2014/main" id="{BA1B243D-CAE3-B313-A51F-5543903D7A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95" y="0"/>
            <a:ext cx="11786810" cy="6858000"/>
          </a:xfrm>
          <a:prstGeom prst="rect">
            <a:avLst/>
          </a:prstGeom>
        </p:spPr>
      </p:pic>
      <p:sp>
        <p:nvSpPr>
          <p:cNvPr id="5" name="Outline" descr="A yellow circle outlining Tier 2 in the middle of the Comprehensive, Integrated, Three-Tiered Model of Prevention pyramid. ">
            <a:extLst>
              <a:ext uri="{FF2B5EF4-FFF2-40B4-BE49-F238E27FC236}">
                <a16:creationId xmlns:a16="http://schemas.microsoft.com/office/drawing/2014/main" id="{51403165-C407-5146-92D1-223B8A8D5C06}"/>
              </a:ext>
            </a:extLst>
          </p:cNvPr>
          <p:cNvSpPr/>
          <p:nvPr/>
        </p:nvSpPr>
        <p:spPr>
          <a:xfrm>
            <a:off x="4071156" y="1929809"/>
            <a:ext cx="4049689" cy="1725612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2700">
              <a:sysClr val="windowText" lastClr="000000">
                <a:alpha val="40000"/>
              </a:sysClr>
            </a:glo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The Tier 2 Process module cover">
            <a:extLst>
              <a:ext uri="{FF2B5EF4-FFF2-40B4-BE49-F238E27FC236}">
                <a16:creationId xmlns:a16="http://schemas.microsoft.com/office/drawing/2014/main" id="{1BFAA75A-FFD4-19E1-4FD0-DB17403567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5083" y="956462"/>
            <a:ext cx="2071772" cy="3237144"/>
          </a:xfrm>
          <a:prstGeom prst="rect">
            <a:avLst/>
          </a:prstGeom>
        </p:spPr>
      </p:pic>
      <p:sp>
        <p:nvSpPr>
          <p:cNvPr id="7" name="Title">
            <a:extLst>
              <a:ext uri="{FF2B5EF4-FFF2-40B4-BE49-F238E27FC236}">
                <a16:creationId xmlns:a16="http://schemas.microsoft.com/office/drawing/2014/main" id="{80152DF5-9257-1F49-910B-D3739F5653E1}"/>
              </a:ext>
            </a:extLst>
          </p:cNvPr>
          <p:cNvSpPr txBox="1">
            <a:spLocks/>
          </p:cNvSpPr>
          <p:nvPr/>
        </p:nvSpPr>
        <p:spPr bwMode="auto">
          <a:xfrm>
            <a:off x="2197395" y="4731791"/>
            <a:ext cx="9994605" cy="9144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  <a:defRPr/>
            </a:pPr>
            <a:r>
              <a:rPr lang="en-US" altLang="en-US">
                <a:solidFill>
                  <a:srgbClr val="000000"/>
                </a:solidFill>
                <a:latin typeface="Times New Roman" charset="0"/>
                <a:ea typeface="MS PGothic" charset="-128"/>
                <a:cs typeface="Times New Roman" charset="0"/>
              </a:rPr>
              <a:t>Secondary (Tier 2) Intervention Grid</a:t>
            </a:r>
          </a:p>
        </p:txBody>
      </p:sp>
      <p:pic>
        <p:nvPicPr>
          <p:cNvPr id="6" name="Chart" descr="Secondary (Tier 2) interventions grid">
            <a:extLst>
              <a:ext uri="{FF2B5EF4-FFF2-40B4-BE49-F238E27FC236}">
                <a16:creationId xmlns:a16="http://schemas.microsoft.com/office/drawing/2014/main" id="{4DD5A587-7E90-774B-8A2F-B21E205720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0" y="1452716"/>
            <a:ext cx="5246522" cy="65581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48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CEB85-FA01-EC96-9B64-08054037F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Using data to connect students to </a:t>
            </a:r>
            <a:br>
              <a:rPr lang="en-US"/>
            </a:br>
            <a:r>
              <a:rPr lang="en-US"/>
              <a:t>Recognize. Relax. Record.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A54E1F-5828-B220-41AA-5BE6B19B16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8" r="935" b="-2078"/>
          <a:stretch/>
        </p:blipFill>
        <p:spPr>
          <a:xfrm>
            <a:off x="1919600" y="1727109"/>
            <a:ext cx="8352800" cy="4923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841447-9946-CE64-B835-D2D573FEE2BE}"/>
              </a:ext>
            </a:extLst>
          </p:cNvPr>
          <p:cNvSpPr/>
          <p:nvPr/>
        </p:nvSpPr>
        <p:spPr>
          <a:xfrm>
            <a:off x="9515789" y="2323994"/>
            <a:ext cx="522515" cy="4458643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4A2F24-AEFF-EC5E-7B87-80597E0DE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A201D1D-E255-5C87-B35A-A8C9D33FB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6" name="Picture 2" descr="Module 6.3.2.6 Recognize. Relax. Record.">
              <a:extLst>
                <a:ext uri="{FF2B5EF4-FFF2-40B4-BE49-F238E27FC236}">
                  <a16:creationId xmlns:a16="http://schemas.microsoft.com/office/drawing/2014/main" id="{D4F1E737-22A6-6AE9-6BA4-66D3B6906A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321610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EE2496-FBFD-BDB2-AB7F-D9ECBB407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FB7E1E-DB15-69D3-C9C8-F4882B9989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Plan RRR Procedures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8269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4DB5E-D00C-D4CE-A82B-B6C81E4A5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445C4A-ED97-4664-2ED8-8E0E70764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RRR Module Highlight!</a:t>
            </a:r>
          </a:p>
        </p:txBody>
      </p:sp>
      <p:pic>
        <p:nvPicPr>
          <p:cNvPr id="7" name="Content Placeholder 4" descr="A child writing on a piece of paper&#10;&#10;Description automatically generated">
            <a:extLst>
              <a:ext uri="{FF2B5EF4-FFF2-40B4-BE49-F238E27FC236}">
                <a16:creationId xmlns:a16="http://schemas.microsoft.com/office/drawing/2014/main" id="{9C238742-1D13-FB6E-21FA-620BA13C2E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25625"/>
            <a:ext cx="2784855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ABCFD5-008B-CCE6-3182-F9EF410796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319250" y="1593289"/>
            <a:ext cx="1809405" cy="4816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E63892-9E45-82C6-CAF4-17C692F92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782D6E-3C7B-B271-D9B9-4D7EA8485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6" name="Picture 2" descr="Module 6.3.2.6 Recognize. Relax. Record.">
              <a:extLst>
                <a:ext uri="{FF2B5EF4-FFF2-40B4-BE49-F238E27FC236}">
                  <a16:creationId xmlns:a16="http://schemas.microsoft.com/office/drawing/2014/main" id="{B0C0130A-D3AA-4ED1-F036-407C798816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4E0067-31AB-3F7B-76DB-D86EBE375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6260" y="1478794"/>
            <a:ext cx="3809935" cy="4930505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CBAD192-2E40-EF48-B4F2-96ABE794A0B2}"/>
              </a:ext>
            </a:extLst>
          </p:cNvPr>
          <p:cNvSpPr/>
          <p:nvPr/>
        </p:nvSpPr>
        <p:spPr>
          <a:xfrm>
            <a:off x="4067962" y="2456032"/>
            <a:ext cx="2304288" cy="201538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177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6B58A-8209-0A1F-9A40-CC80B19B3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 2</a:t>
            </a:r>
            <a:br>
              <a:rPr lang="en-US"/>
            </a:br>
            <a:r>
              <a:rPr lang="en-US" sz="3200" b="0">
                <a:latin typeface="Arial" panose="020B0604020202020204"/>
              </a:rPr>
              <a:t>Plan RRR Procedures</a:t>
            </a:r>
            <a:endParaRPr lang="en-US" sz="3200" b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4782C-0812-D57D-D0B5-64BF6A885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80767" cy="4351338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Collaborate with parents, families, and colleagues</a:t>
            </a:r>
          </a:p>
          <a:p>
            <a:r>
              <a:rPr lang="en-US"/>
              <a:t>Gather data to identify students’ strengths, abilities, and needs</a:t>
            </a:r>
          </a:p>
          <a:p>
            <a:r>
              <a:rPr lang="en-US"/>
              <a:t>Schedule </a:t>
            </a:r>
          </a:p>
          <a:p>
            <a:pPr lvl="1"/>
            <a:r>
              <a:rPr lang="en-US"/>
              <a:t>RRR Rating Period</a:t>
            </a:r>
          </a:p>
          <a:p>
            <a:pPr lvl="2"/>
            <a:r>
              <a:rPr lang="en-US"/>
              <a:t>Time when baseline (Direct Behavior Rating) data collected</a:t>
            </a:r>
          </a:p>
          <a:p>
            <a:pPr lvl="2"/>
            <a:r>
              <a:rPr lang="en-US"/>
              <a:t>Time when students will use self-monitoring during RRR In-Class phase</a:t>
            </a:r>
          </a:p>
          <a:p>
            <a:pPr lvl="1"/>
            <a:r>
              <a:rPr lang="en-US"/>
              <a:t>RRR Instruction Block</a:t>
            </a:r>
          </a:p>
          <a:p>
            <a:pPr lvl="2"/>
            <a:r>
              <a:rPr lang="en-US"/>
              <a:t>Time when small-group instruction will occur</a:t>
            </a:r>
            <a:br>
              <a:rPr lang="en-US"/>
            </a:br>
            <a:r>
              <a:rPr lang="en-US"/>
              <a:t>(15 lessons, 20-30 min each)</a:t>
            </a:r>
          </a:p>
          <a:p>
            <a:pPr lvl="1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C66AC6-C92F-5BC6-77E4-C5BE1B693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262BE91-1176-3EA9-C133-E512A3CB0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7" name="Picture 2" descr="Module 6.3.2.6 Recognize. Relax. Record.">
              <a:extLst>
                <a:ext uri="{FF2B5EF4-FFF2-40B4-BE49-F238E27FC236}">
                  <a16:creationId xmlns:a16="http://schemas.microsoft.com/office/drawing/2014/main" id="{7451E5DA-1241-9017-3DEF-BF63773655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AE089D0-1E2A-F0C0-7822-04A59AAB6CC8}"/>
              </a:ext>
            </a:extLst>
          </p:cNvPr>
          <p:cNvGrpSpPr/>
          <p:nvPr/>
        </p:nvGrpSpPr>
        <p:grpSpPr>
          <a:xfrm>
            <a:off x="8218967" y="1529501"/>
            <a:ext cx="3469840" cy="3798998"/>
            <a:chOff x="6425514" y="2862538"/>
            <a:chExt cx="1853514" cy="180341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F9C644-6925-BA61-B713-5FD17265D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425514" y="2862538"/>
              <a:ext cx="1853514" cy="1803410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4F77175-6F70-79E4-932A-A97285D164C3}"/>
                </a:ext>
              </a:extLst>
            </p:cNvPr>
            <p:cNvSpPr txBox="1"/>
            <p:nvPr/>
          </p:nvSpPr>
          <p:spPr>
            <a:xfrm>
              <a:off x="6457749" y="3289648"/>
              <a:ext cx="894522" cy="248376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2:00-2:40</a:t>
              </a:r>
            </a:p>
            <a:p>
              <a:pPr algn="ctr"/>
              <a:r>
                <a:rPr lang="en-US" sz="1400" b="1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Monday-Thursday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5EE4CC9-66F0-531B-7811-19C6A0D3360C}"/>
                </a:ext>
              </a:extLst>
            </p:cNvPr>
            <p:cNvSpPr txBox="1"/>
            <p:nvPr/>
          </p:nvSpPr>
          <p:spPr>
            <a:xfrm>
              <a:off x="7255366" y="3335814"/>
              <a:ext cx="894522" cy="17532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Math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4F500F4-DD17-EE84-A4DE-D7F910B7D56B}"/>
                </a:ext>
              </a:extLst>
            </p:cNvPr>
            <p:cNvSpPr txBox="1"/>
            <p:nvPr/>
          </p:nvSpPr>
          <p:spPr>
            <a:xfrm>
              <a:off x="6457748" y="4221638"/>
              <a:ext cx="894522" cy="27394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10:00-10:25</a:t>
              </a:r>
            </a:p>
            <a:p>
              <a:pPr algn="ctr"/>
              <a:r>
                <a:rPr lang="en-US" sz="1050" b="1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Monday, Wednesday, Thursday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0A35A2-F878-CD82-FE45-A0859417AB0A}"/>
                </a:ext>
              </a:extLst>
            </p:cNvPr>
            <p:cNvSpPr txBox="1"/>
            <p:nvPr/>
          </p:nvSpPr>
          <p:spPr>
            <a:xfrm>
              <a:off x="7303818" y="4273533"/>
              <a:ext cx="975209" cy="120536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Independent Work 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67314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6B58A-8209-0A1F-9A40-CC80B19B3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 2</a:t>
            </a:r>
            <a:br>
              <a:rPr lang="en-US"/>
            </a:br>
            <a:r>
              <a:rPr lang="en-US" sz="3200" b="0">
                <a:latin typeface="Arial" panose="020B0604020202020204"/>
              </a:rPr>
              <a:t>Plan RRR Procedures</a:t>
            </a: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4782C-0812-D57D-D0B5-64BF6A885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320" y="6183825"/>
            <a:ext cx="3329209" cy="59778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/>
              <a:t>Operationalize behaviors of interest</a:t>
            </a:r>
          </a:p>
        </p:txBody>
      </p:sp>
      <p:pic>
        <p:nvPicPr>
          <p:cNvPr id="4" name="Content Placeholder 9">
            <a:hlinkClick r:id="rId2"/>
            <a:extLst>
              <a:ext uri="{FF2B5EF4-FFF2-40B4-BE49-F238E27FC236}">
                <a16:creationId xmlns:a16="http://schemas.microsoft.com/office/drawing/2014/main" id="{5D7DDBD0-401A-60EA-1B7C-70D8B3425C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320" y="1809326"/>
            <a:ext cx="3329209" cy="4309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94D8FC-C028-2743-55AE-C8D42F160E9E}"/>
              </a:ext>
            </a:extLst>
          </p:cNvPr>
          <p:cNvSpPr txBox="1">
            <a:spLocks/>
          </p:cNvSpPr>
          <p:nvPr/>
        </p:nvSpPr>
        <p:spPr>
          <a:xfrm>
            <a:off x="5726931" y="1821576"/>
            <a:ext cx="5725978" cy="3605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/>
              <a:t>Prepare intervention forms and procedures</a:t>
            </a:r>
          </a:p>
        </p:txBody>
      </p:sp>
      <p:pic>
        <p:nvPicPr>
          <p:cNvPr id="7" name="Picture 6" descr="A document with text and numbers&#10;&#10;Description automatically generated">
            <a:extLst>
              <a:ext uri="{FF2B5EF4-FFF2-40B4-BE49-F238E27FC236}">
                <a16:creationId xmlns:a16="http://schemas.microsoft.com/office/drawing/2014/main" id="{F0907217-A3DC-E18D-81E6-67D1248CD5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2040" y="2312975"/>
            <a:ext cx="2887880" cy="223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7A0BA0-9DBF-32F3-48E9-0CCE7E10E781}"/>
              </a:ext>
            </a:extLst>
          </p:cNvPr>
          <p:cNvSpPr txBox="1">
            <a:spLocks/>
          </p:cNvSpPr>
          <p:nvPr/>
        </p:nvSpPr>
        <p:spPr>
          <a:xfrm>
            <a:off x="6124432" y="4586067"/>
            <a:ext cx="2043095" cy="4247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/>
              <a:t>Teacher Recording Form</a:t>
            </a:r>
            <a:br>
              <a:rPr lang="en-US" sz="1200"/>
            </a:br>
            <a:r>
              <a:rPr lang="en-US" sz="1200"/>
              <a:t>(Direct Behavior Rating)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EBF7A84-FDF2-6B36-51F7-390ACC6006E4}"/>
              </a:ext>
            </a:extLst>
          </p:cNvPr>
          <p:cNvSpPr txBox="1">
            <a:spLocks/>
          </p:cNvSpPr>
          <p:nvPr/>
        </p:nvSpPr>
        <p:spPr>
          <a:xfrm>
            <a:off x="9233585" y="5395692"/>
            <a:ext cx="2043095" cy="4247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/>
              <a:t>Student Self-Monitoring Sheet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DC6044-6BD8-45DE-101C-3192B3FAD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337059B-1655-3CDF-B698-9FC3F9EEC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12" name="Picture 2" descr="Module 6.3.2.6 Recognize. Relax. Record.">
              <a:extLst>
                <a:ext uri="{FF2B5EF4-FFF2-40B4-BE49-F238E27FC236}">
                  <a16:creationId xmlns:a16="http://schemas.microsoft.com/office/drawing/2014/main" id="{917FF203-B866-EBE8-52EE-30F511B037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A screenshot of a computer">
            <a:extLst>
              <a:ext uri="{FF2B5EF4-FFF2-40B4-BE49-F238E27FC236}">
                <a16:creationId xmlns:a16="http://schemas.microsoft.com/office/drawing/2014/main" id="{5B1BB339-4BDD-A4B2-8A2D-82552D0D32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1456" y="2971799"/>
            <a:ext cx="2887352" cy="2231136"/>
          </a:xfrm>
          <a:prstGeom prst="rect">
            <a:avLst/>
          </a:prstGeom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01076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820BF-6A41-8955-15EF-5DD3E3AF7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915D0-2997-EE8B-3720-70DC44639D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Begin baseline data collection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2058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A1C8A-4EC6-B988-662A-B9E510F27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5FF033-B8FA-6090-5580-328C1BEEA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RRR Module Highlight!</a:t>
            </a:r>
          </a:p>
        </p:txBody>
      </p:sp>
      <p:pic>
        <p:nvPicPr>
          <p:cNvPr id="7" name="Content Placeholder 4" descr="A child writing on a piece of paper&#10;&#10;Description automatically generated">
            <a:extLst>
              <a:ext uri="{FF2B5EF4-FFF2-40B4-BE49-F238E27FC236}">
                <a16:creationId xmlns:a16="http://schemas.microsoft.com/office/drawing/2014/main" id="{5EC582BA-1FC1-3342-40A0-877AA98B2D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25625"/>
            <a:ext cx="2784855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3D6C8A-3CC8-2D49-037E-1DB25309F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117938" y="1690688"/>
            <a:ext cx="1809405" cy="4536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2BCE10-323F-0408-04A5-1835C7838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6C93E5-9D99-F2B5-9E2B-B1DAFC571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6" name="Picture 2" descr="Module 6.3.2.6 Recognize. Relax. Record.">
              <a:extLst>
                <a:ext uri="{FF2B5EF4-FFF2-40B4-BE49-F238E27FC236}">
                  <a16:creationId xmlns:a16="http://schemas.microsoft.com/office/drawing/2014/main" id="{AAE9D974-9AC7-CA2F-2934-AF7F2080C4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1FA563-87F9-E90A-D35B-8E3F3838F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301"/>
          <a:stretch>
            <a:fillRect/>
          </a:stretch>
        </p:blipFill>
        <p:spPr bwMode="auto">
          <a:xfrm>
            <a:off x="6264659" y="2525467"/>
            <a:ext cx="5658421" cy="2951653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B8D66F-99A1-B095-852D-FC3DC351F93B}"/>
              </a:ext>
            </a:extLst>
          </p:cNvPr>
          <p:cNvSpPr/>
          <p:nvPr/>
        </p:nvSpPr>
        <p:spPr>
          <a:xfrm>
            <a:off x="3870496" y="4431137"/>
            <a:ext cx="2304288" cy="32004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231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5A2B8-624D-7999-04C2-A744FA597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 3</a:t>
            </a:r>
            <a:br>
              <a:rPr lang="en-US"/>
            </a:br>
            <a:r>
              <a:rPr lang="en-US" sz="3200" b="0">
                <a:latin typeface="Arial" panose="020B0604020202020204"/>
              </a:rPr>
              <a:t>Begin baseline data collection</a:t>
            </a:r>
            <a:endParaRPr lang="en-US" sz="3200" b="0"/>
          </a:p>
        </p:txBody>
      </p:sp>
      <p:pic>
        <p:nvPicPr>
          <p:cNvPr id="7" name="Content Placeholder 6" descr="A document with text and numbers&#10;&#10;Description automatically generated">
            <a:extLst>
              <a:ext uri="{FF2B5EF4-FFF2-40B4-BE49-F238E27FC236}">
                <a16:creationId xmlns:a16="http://schemas.microsoft.com/office/drawing/2014/main" id="{393B6E8E-8E0B-051A-B9DA-02EBE74642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998858"/>
            <a:ext cx="5077047" cy="3924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Content Placeholder 8" descr="A graph with lines on it&#10;&#10;Description automatically generated">
            <a:extLst>
              <a:ext uri="{FF2B5EF4-FFF2-40B4-BE49-F238E27FC236}">
                <a16:creationId xmlns:a16="http://schemas.microsoft.com/office/drawing/2014/main" id="{4EBF650C-1282-5F89-E27A-A8531CC396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1999313"/>
            <a:ext cx="5077047" cy="3923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4C745EE-B667-D220-D56C-4E55143AE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FFE6702-51DD-49BC-2D9D-6B81CB5E2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5" name="Picture 2" descr="Module 6.3.2.6 Recognize. Relax. Record.">
              <a:extLst>
                <a:ext uri="{FF2B5EF4-FFF2-40B4-BE49-F238E27FC236}">
                  <a16:creationId xmlns:a16="http://schemas.microsoft.com/office/drawing/2014/main" id="{186E8C88-0B3E-0C8B-1D41-86ECD34620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673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22B4F-28CA-84EF-A42D-52E6978F6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 Behavior Rating (DBR)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F3B20-3E94-8D4C-3A96-79B4A8378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3846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A tool that involves a</a:t>
            </a:r>
            <a:r>
              <a:rPr lang="en-US" b="1" i="1"/>
              <a:t> </a:t>
            </a:r>
            <a:r>
              <a:rPr lang="en-US" b="1"/>
              <a:t>brief rating </a:t>
            </a:r>
            <a:r>
              <a:rPr lang="en-US"/>
              <a:t>of </a:t>
            </a:r>
            <a:r>
              <a:rPr lang="en-US" b="1"/>
              <a:t>target behavior </a:t>
            </a:r>
            <a:r>
              <a:rPr lang="en-US"/>
              <a:t>immediately following a specified </a:t>
            </a:r>
            <a:r>
              <a:rPr lang="en-US" b="1"/>
              <a:t>observation period</a:t>
            </a:r>
            <a:r>
              <a:rPr lang="en-US"/>
              <a:t>.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06B34-2F26-ECA2-8086-46B3808BBD41}"/>
              </a:ext>
            </a:extLst>
          </p:cNvPr>
          <p:cNvSpPr txBox="1"/>
          <p:nvPr/>
        </p:nvSpPr>
        <p:spPr>
          <a:xfrm>
            <a:off x="838200" y="6176963"/>
            <a:ext cx="9436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Source: University of Connecticut. (n.d.). Direct behavior rating: Assessment training module. [video training module].</a:t>
            </a:r>
          </a:p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             www.dbrtraining.education.uconn.edu/video.php</a:t>
            </a:r>
            <a:endParaRPr lang="en-US" sz="1400" i="1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87CF3F-61D1-B261-BF50-F5172B1061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2838104" y="2934118"/>
            <a:ext cx="3276394" cy="2981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hand holding a pen&#10;&#10;AI-generated content may be incorrect.">
            <a:extLst>
              <a:ext uri="{FF2B5EF4-FFF2-40B4-BE49-F238E27FC236}">
                <a16:creationId xmlns:a16="http://schemas.microsoft.com/office/drawing/2014/main" id="{D7D44E5E-E43F-762A-4D42-08189CCCF6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168" y="2934118"/>
            <a:ext cx="1908215" cy="2981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6DEDA8E-341F-85B4-07E2-56DA7F9C9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43164F-2538-5CBE-C879-160F56A95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9" name="Picture 2" descr="Module 6.3.2.6 Recognize. Relax. Record.">
              <a:extLst>
                <a:ext uri="{FF2B5EF4-FFF2-40B4-BE49-F238E27FC236}">
                  <a16:creationId xmlns:a16="http://schemas.microsoft.com/office/drawing/2014/main" id="{157E682E-DE42-DFAA-4F68-61703C2402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96101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5AFF3-1653-78B6-07D1-32F6CF623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534" y="360757"/>
            <a:ext cx="10515600" cy="1325563"/>
          </a:xfrm>
        </p:spPr>
        <p:txBody>
          <a:bodyPr/>
          <a:lstStyle/>
          <a:p>
            <a:r>
              <a:rPr lang="en-US"/>
              <a:t>How is DBR used in this intervention?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FC5A3-3C8C-6C21-ADC5-1CB215B1B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02687" cy="4351338"/>
          </a:xfrm>
        </p:spPr>
        <p:txBody>
          <a:bodyPr>
            <a:normAutofit/>
          </a:bodyPr>
          <a:lstStyle/>
          <a:p>
            <a:r>
              <a:rPr lang="en-US" sz="2600"/>
              <a:t>DBR data are collected during the </a:t>
            </a:r>
            <a:r>
              <a:rPr lang="en-US" sz="2600" b="1"/>
              <a:t>RRR Rating Period</a:t>
            </a:r>
            <a:r>
              <a:rPr lang="en-US" sz="2600"/>
              <a:t> a 40-minute instructional block during which students would </a:t>
            </a:r>
            <a:r>
              <a:rPr lang="en-US" sz="2600" i="1"/>
              <a:t>most </a:t>
            </a:r>
            <a:r>
              <a:rPr lang="en-US" sz="2600"/>
              <a:t>benefit from using their new strategies to increase engagement and regulate anxious feelings </a:t>
            </a:r>
          </a:p>
          <a:p>
            <a:pPr lvl="1"/>
            <a:r>
              <a:rPr lang="en-US" sz="2200"/>
              <a:t>Later in the intervention (during RRR In-Class), students will self-monitor their own behavior during this time</a:t>
            </a:r>
          </a:p>
          <a:p>
            <a:pPr>
              <a:lnSpc>
                <a:spcPct val="110000"/>
              </a:lnSpc>
            </a:pPr>
            <a:r>
              <a:rPr lang="en-US" sz="2600">
                <a:solidFill>
                  <a:schemeClr val="tx1"/>
                </a:solidFill>
              </a:rPr>
              <a:t>Teachers will collect DBR data throughout all stages of intervention:</a:t>
            </a:r>
          </a:p>
          <a:p>
            <a:pPr lvl="1">
              <a:lnSpc>
                <a:spcPct val="110000"/>
              </a:lnSpc>
            </a:pPr>
            <a:r>
              <a:rPr lang="en-US">
                <a:solidFill>
                  <a:schemeClr val="tx1"/>
                </a:solidFill>
              </a:rPr>
              <a:t>Baseline (~6-8 days)</a:t>
            </a:r>
          </a:p>
          <a:p>
            <a:pPr lvl="1">
              <a:lnSpc>
                <a:spcPct val="110000"/>
              </a:lnSpc>
            </a:pPr>
            <a:r>
              <a:rPr lang="en-US">
                <a:solidFill>
                  <a:schemeClr val="tx1"/>
                </a:solidFill>
              </a:rPr>
              <a:t>RRR Instruction</a:t>
            </a:r>
          </a:p>
          <a:p>
            <a:pPr lvl="1">
              <a:lnSpc>
                <a:spcPct val="110000"/>
              </a:lnSpc>
            </a:pPr>
            <a:r>
              <a:rPr lang="en-US">
                <a:solidFill>
                  <a:schemeClr val="tx1"/>
                </a:solidFill>
              </a:rPr>
              <a:t>RRR In-Class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8B150217-78E0-B572-8BB0-B7BEFA91B8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9911" y="4680433"/>
            <a:ext cx="2700214" cy="2089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25D32EA-C598-5685-501D-CCD605596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12C9F0-8FEE-B057-A646-4D71AE7F2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7" name="Picture 2" descr="Module 6.3.2.6 Recognize. Relax. Record.">
              <a:extLst>
                <a:ext uri="{FF2B5EF4-FFF2-40B4-BE49-F238E27FC236}">
                  <a16:creationId xmlns:a16="http://schemas.microsoft.com/office/drawing/2014/main" id="{A788AF50-4653-74F4-E5B7-5C892575DD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751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Comprehensive, Integrated, Three-Tiered Model of Prevention pyramid.">
            <a:extLst>
              <a:ext uri="{FF2B5EF4-FFF2-40B4-BE49-F238E27FC236}">
                <a16:creationId xmlns:a16="http://schemas.microsoft.com/office/drawing/2014/main" id="{C18350AB-5D16-EE21-8371-9C38EFF675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95" y="0"/>
            <a:ext cx="11786810" cy="6858000"/>
          </a:xfrm>
          <a:prstGeom prst="rect">
            <a:avLst/>
          </a:prstGeom>
        </p:spPr>
      </p:pic>
      <p:sp>
        <p:nvSpPr>
          <p:cNvPr id="5" name="Outline" descr="A red circle outlining Tier 3 on the top of the Comprehensive, Integrated, Three-Tiered Model of Prevention pyramid. ">
            <a:extLst>
              <a:ext uri="{FF2B5EF4-FFF2-40B4-BE49-F238E27FC236}">
                <a16:creationId xmlns:a16="http://schemas.microsoft.com/office/drawing/2014/main" id="{5326371C-58D6-024C-97BB-E72875F449D0}"/>
              </a:ext>
            </a:extLst>
          </p:cNvPr>
          <p:cNvSpPr/>
          <p:nvPr/>
        </p:nvSpPr>
        <p:spPr>
          <a:xfrm>
            <a:off x="4177479" y="1114415"/>
            <a:ext cx="3810000" cy="114300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2" descr="The Tier 3 Process module cover">
            <a:extLst>
              <a:ext uri="{FF2B5EF4-FFF2-40B4-BE49-F238E27FC236}">
                <a16:creationId xmlns:a16="http://schemas.microsoft.com/office/drawing/2014/main" id="{8F047738-C514-6D8B-B939-F95104A2D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435" y="908543"/>
            <a:ext cx="2072454" cy="3236976"/>
          </a:xfrm>
          <a:prstGeom prst="rect">
            <a:avLst/>
          </a:prstGeom>
        </p:spPr>
      </p:pic>
      <p:sp>
        <p:nvSpPr>
          <p:cNvPr id="7" name="Title">
            <a:extLst>
              <a:ext uri="{FF2B5EF4-FFF2-40B4-BE49-F238E27FC236}">
                <a16:creationId xmlns:a16="http://schemas.microsoft.com/office/drawing/2014/main" id="{6B14B590-B107-CE43-9D40-CF1F2FCFF361}"/>
              </a:ext>
            </a:extLst>
          </p:cNvPr>
          <p:cNvSpPr txBox="1">
            <a:spLocks/>
          </p:cNvSpPr>
          <p:nvPr/>
        </p:nvSpPr>
        <p:spPr bwMode="auto">
          <a:xfrm>
            <a:off x="2239926" y="4744996"/>
            <a:ext cx="9952074" cy="9144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  <a:defRPr/>
            </a:pPr>
            <a:r>
              <a:rPr lang="en-US" altLang="en-US">
                <a:solidFill>
                  <a:srgbClr val="FFFFFF"/>
                </a:solidFill>
                <a:latin typeface="Times New Roman" charset="0"/>
                <a:ea typeface="MS PGothic" charset="-128"/>
                <a:cs typeface="Times New Roman" charset="0"/>
              </a:rPr>
              <a:t>Tertiary (Tier 3) Intervention Grid</a:t>
            </a:r>
          </a:p>
        </p:txBody>
      </p:sp>
      <p:pic>
        <p:nvPicPr>
          <p:cNvPr id="6" name="Chart" descr="Tertiary (Tier 3) interventions grid">
            <a:extLst>
              <a:ext uri="{FF2B5EF4-FFF2-40B4-BE49-F238E27FC236}">
                <a16:creationId xmlns:a16="http://schemas.microsoft.com/office/drawing/2014/main" id="{0311E041-CA33-444B-BC43-3AA4F5A828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07225"/>
            <a:ext cx="5981181" cy="50507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80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67BDDF9F-F1EB-4FE8-CCC5-B210134D95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0718" y="4739068"/>
            <a:ext cx="2166665" cy="7097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EBB050A6-F944-F618-F0B6-578A41BE4A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302" y="1825625"/>
            <a:ext cx="5593916" cy="43225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9B7197-B07F-94D8-76AD-D1FE742C9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Teacher Recording Form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8F68EB-C312-A9FD-41AD-7B7DC892D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97593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/>
              <a:t>DBR data are collected using the Recognize.Relax.Record Teacher Recording Form to measure students’: </a:t>
            </a:r>
          </a:p>
          <a:p>
            <a:pPr lvl="1"/>
            <a:r>
              <a:rPr lang="en-US"/>
              <a:t>Academic engagement </a:t>
            </a:r>
          </a:p>
          <a:p>
            <a:pPr lvl="1"/>
            <a:r>
              <a:rPr lang="en-US"/>
              <a:t>Internalizing behavior</a:t>
            </a:r>
          </a:p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14EF80-E51A-DD11-F7E6-DD73A93D99B9}"/>
              </a:ext>
            </a:extLst>
          </p:cNvPr>
          <p:cNvSpPr/>
          <p:nvPr/>
        </p:nvSpPr>
        <p:spPr>
          <a:xfrm>
            <a:off x="5634302" y="4475609"/>
            <a:ext cx="5719498" cy="1236701"/>
          </a:xfrm>
          <a:prstGeom prst="rect">
            <a:avLst/>
          </a:prstGeom>
          <a:noFill/>
          <a:ln>
            <a:solidFill>
              <a:srgbClr val="FEFBCB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7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FAE9E-4357-F2B7-0DC7-20A4E0EE3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Operational Definition: Academic Engagement</a:t>
            </a:r>
          </a:p>
        </p:txBody>
      </p:sp>
      <p:pic>
        <p:nvPicPr>
          <p:cNvPr id="7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7D8E6DF1-7E94-40FE-44C8-3AC8CC75F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3180" y="1841079"/>
            <a:ext cx="14199996" cy="4651796"/>
          </a:xfr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9C6A64-0014-48A4-090B-992454A4FBF0}"/>
              </a:ext>
            </a:extLst>
          </p:cNvPr>
          <p:cNvSpPr/>
          <p:nvPr/>
        </p:nvSpPr>
        <p:spPr>
          <a:xfrm>
            <a:off x="1173480" y="1950720"/>
            <a:ext cx="7315199" cy="3794760"/>
          </a:xfrm>
          <a:prstGeom prst="rect">
            <a:avLst/>
          </a:prstGeom>
          <a:noFill/>
          <a:ln>
            <a:solidFill>
              <a:srgbClr val="FEFBCB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15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3E9044-1DF6-1F87-2C4E-A9870A665D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4130" y="3020737"/>
            <a:ext cx="1823897" cy="14102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3FAE9E-4357-F2B7-0DC7-20A4E0EE3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Operational Definition: Internalizing Behavior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56481C19-F877-3A9F-80D3-88B1E8136B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66000" y="1841079"/>
            <a:ext cx="14199996" cy="46517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9C6A64-0014-48A4-090B-992454A4FBF0}"/>
              </a:ext>
            </a:extLst>
          </p:cNvPr>
          <p:cNvSpPr/>
          <p:nvPr/>
        </p:nvSpPr>
        <p:spPr>
          <a:xfrm>
            <a:off x="2273897" y="2026920"/>
            <a:ext cx="7315199" cy="3794760"/>
          </a:xfrm>
          <a:prstGeom prst="rect">
            <a:avLst/>
          </a:prstGeom>
          <a:noFill/>
          <a:ln>
            <a:solidFill>
              <a:srgbClr val="FEFBCB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53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EC630D-4DBC-8EC6-0939-BC46D9B56E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7751" y="188442"/>
            <a:ext cx="8387324" cy="6481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689F63D-FB1F-F885-19D7-EA1A5A040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0410167-380F-23FA-7284-56EFE3DCD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4" name="Picture 2" descr="Module 6.3.2.6 Recognize. Relax. Record.">
              <a:extLst>
                <a:ext uri="{FF2B5EF4-FFF2-40B4-BE49-F238E27FC236}">
                  <a16:creationId xmlns:a16="http://schemas.microsoft.com/office/drawing/2014/main" id="{E6A1B273-945D-0FA7-1944-AA6025BE5E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1062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FAE9E-4357-F2B7-0DC7-20A4E0EE3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DBR Procedures: </a:t>
            </a:r>
            <a:r>
              <a:rPr lang="en-US" sz="4400" b="1"/>
              <a:t>RRR Rating Period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0D031-23EB-262A-A152-87FB2C3E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143513" cy="4351338"/>
          </a:xfrm>
        </p:spPr>
        <p:txBody>
          <a:bodyPr>
            <a:normAutofit/>
          </a:bodyPr>
          <a:lstStyle/>
          <a:p>
            <a:r>
              <a:rPr lang="en-US" sz="3200" dirty="0"/>
              <a:t>Plan to collect DBR data four times a week </a:t>
            </a:r>
          </a:p>
          <a:p>
            <a:pPr lvl="1"/>
            <a:r>
              <a:rPr lang="en-US" sz="2800" dirty="0"/>
              <a:t>Generally, Monday through Thursday </a:t>
            </a:r>
          </a:p>
          <a:p>
            <a:r>
              <a:rPr lang="en-US" sz="3200" dirty="0"/>
              <a:t>At the end of the RRR Rating Period, complete the Teacher Recording Form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03C1100B-AA92-C517-65BF-482F487953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3298" y="1975116"/>
            <a:ext cx="4259076" cy="3295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2C1DC2F-05B6-8731-9E6D-8B4185AC7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9935BC1-9D4E-DEBD-36DC-41C85AAE0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7" name="Picture 2" descr="Module 6.3.2.6 Recognize. Relax. Record.">
              <a:extLst>
                <a:ext uri="{FF2B5EF4-FFF2-40B4-BE49-F238E27FC236}">
                  <a16:creationId xmlns:a16="http://schemas.microsoft.com/office/drawing/2014/main" id="{D8410150-F860-2139-0413-AE10616E88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22432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FAE9E-4357-F2B7-0DC7-20A4E0EE3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RRR Engagement Graphing Procedures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15D330-19FD-C1EC-937D-94E024A45B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147560" y="2149719"/>
            <a:ext cx="4358640" cy="3368039"/>
          </a:xfrm>
          <a:ln>
            <a:solidFill>
              <a:schemeClr val="tx1"/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84C9C0-FF07-C7CC-3C9F-72D35AC31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1825625"/>
            <a:ext cx="6233160" cy="4351338"/>
          </a:xfrm>
        </p:spPr>
        <p:txBody>
          <a:bodyPr>
            <a:normAutofit/>
          </a:bodyPr>
          <a:lstStyle/>
          <a:p>
            <a:r>
              <a:rPr lang="en-US"/>
              <a:t>Each student will have their own Engagement Graphing Handout</a:t>
            </a:r>
          </a:p>
          <a:p>
            <a:pPr lvl="1"/>
            <a:r>
              <a:rPr lang="en-US"/>
              <a:t>Later in the intervention (during RRR In-Class), students will also add their total engagement ratings to this graph!</a:t>
            </a:r>
          </a:p>
          <a:p>
            <a:r>
              <a:rPr lang="en-US"/>
              <a:t>Once you have completed the Teacher Recording Form, graph each student’s overall engagement score on their graph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391293-930E-46F3-887B-09D41C984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AD8305-ED0E-EF01-AEFD-5FE2DC6B3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7" name="Picture 2" descr="Module 6.3.2.6 Recognize. Relax. Record.">
              <a:extLst>
                <a:ext uri="{FF2B5EF4-FFF2-40B4-BE49-F238E27FC236}">
                  <a16:creationId xmlns:a16="http://schemas.microsoft.com/office/drawing/2014/main" id="{70EDBB5A-49F9-617E-0904-58B0334962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D8D4E29-5840-6323-C184-AFA63B483E99}"/>
              </a:ext>
            </a:extLst>
          </p:cNvPr>
          <p:cNvSpPr/>
          <p:nvPr/>
        </p:nvSpPr>
        <p:spPr>
          <a:xfrm>
            <a:off x="8981315" y="2827347"/>
            <a:ext cx="566592" cy="10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91B630-C6E3-36E1-0D84-15746291A361}"/>
              </a:ext>
            </a:extLst>
          </p:cNvPr>
          <p:cNvSpPr txBox="1"/>
          <p:nvPr/>
        </p:nvSpPr>
        <p:spPr>
          <a:xfrm>
            <a:off x="8919608" y="2827347"/>
            <a:ext cx="218221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latin typeface="Lucida Handwriting" panose="03010101010101010101" pitchFamily="66" charset="0"/>
              </a:rPr>
              <a:t>Ms. Buffington</a:t>
            </a:r>
          </a:p>
        </p:txBody>
      </p:sp>
    </p:spTree>
    <p:extLst>
      <p:ext uri="{BB962C8B-B14F-4D97-AF65-F5344CB8AC3E}">
        <p14:creationId xmlns:p14="http://schemas.microsoft.com/office/powerpoint/2010/main" val="29177695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03F24-6A0B-5D8E-12DF-EAD61F8B6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Talk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AB92C-519C-49CE-C7A4-647B6A9C0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992906" cy="4351338"/>
          </a:xfrm>
        </p:spPr>
        <p:txBody>
          <a:bodyPr>
            <a:noAutofit/>
          </a:bodyPr>
          <a:lstStyle/>
          <a:p>
            <a:r>
              <a:rPr lang="en-US" sz="3200" dirty="0"/>
              <a:t>What does internalizing behavior look like for your students?</a:t>
            </a:r>
          </a:p>
          <a:p>
            <a:r>
              <a:rPr lang="en-US" sz="3200" dirty="0"/>
              <a:t>What time of day might work best for your RRR Rating Period?</a:t>
            </a:r>
          </a:p>
        </p:txBody>
      </p:sp>
      <p:pic>
        <p:nvPicPr>
          <p:cNvPr id="5" name="Graphic 4" descr="Chat outline">
            <a:extLst>
              <a:ext uri="{FF2B5EF4-FFF2-40B4-BE49-F238E27FC236}">
                <a16:creationId xmlns:a16="http://schemas.microsoft.com/office/drawing/2014/main" id="{2A9F2993-B640-103D-1C26-E88DA4A66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300" t="18502" r="5720" b="17686"/>
          <a:stretch/>
        </p:blipFill>
        <p:spPr>
          <a:xfrm>
            <a:off x="6960198" y="1850425"/>
            <a:ext cx="3822774" cy="2772670"/>
          </a:xfrm>
          <a:prstGeom prst="rect">
            <a:avLst/>
          </a:prstGeom>
        </p:spPr>
      </p:pic>
      <p:pic>
        <p:nvPicPr>
          <p:cNvPr id="4" name="2 min">
            <a:extLst>
              <a:ext uri="{FF2B5EF4-FFF2-40B4-BE49-F238E27FC236}">
                <a16:creationId xmlns:a16="http://schemas.microsoft.com/office/drawing/2014/main" id="{21DBC560-E0EF-4584-00FD-C8B37396E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57587" y="4782832"/>
            <a:ext cx="5076825" cy="180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 min">
            <a:extLst>
              <a:ext uri="{FF2B5EF4-FFF2-40B4-BE49-F238E27FC236}">
                <a16:creationId xmlns:a16="http://schemas.microsoft.com/office/drawing/2014/main" id="{87174575-6995-A800-7B69-447094F13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57587" y="4782832"/>
            <a:ext cx="5076825" cy="180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30 s">
            <a:extLst>
              <a:ext uri="{FF2B5EF4-FFF2-40B4-BE49-F238E27FC236}">
                <a16:creationId xmlns:a16="http://schemas.microsoft.com/office/drawing/2014/main" id="{52BC87B2-F1C4-1F97-9DCB-EDCCF4536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57587" y="4782832"/>
            <a:ext cx="5076825" cy="180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00">
            <a:extLst>
              <a:ext uri="{FF2B5EF4-FFF2-40B4-BE49-F238E27FC236}">
                <a16:creationId xmlns:a16="http://schemas.microsoft.com/office/drawing/2014/main" id="{716088C1-C536-0D44-A2C4-2DB8E12F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57587" y="4782832"/>
            <a:ext cx="5076825" cy="180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E017DC3-6A24-44CB-F254-B66C1BAAC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7D0C722-44A0-D84F-C52F-A8A940520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11" name="Picture 2" descr="Module 6.3.2.6 Recognize. Relax. Record.">
              <a:extLst>
                <a:ext uri="{FF2B5EF4-FFF2-40B4-BE49-F238E27FC236}">
                  <a16:creationId xmlns:a16="http://schemas.microsoft.com/office/drawing/2014/main" id="{DA45C1E5-7F95-BAEC-A473-B6BBFFD444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1478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D18397-9277-BACC-601B-59FE5AE0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4DEB8D-8E28-B092-7E00-B04253FB39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Provide RRR Instruction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9983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95C23-75AA-6BE1-C8B4-A3298A601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8E0394-FB94-6394-6C43-21B89929B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RRR Module Highlight!</a:t>
            </a:r>
          </a:p>
        </p:txBody>
      </p:sp>
      <p:pic>
        <p:nvPicPr>
          <p:cNvPr id="7" name="Content Placeholder 4" descr="A child writing on a piece of paper&#10;&#10;Description automatically generated">
            <a:extLst>
              <a:ext uri="{FF2B5EF4-FFF2-40B4-BE49-F238E27FC236}">
                <a16:creationId xmlns:a16="http://schemas.microsoft.com/office/drawing/2014/main" id="{CEACD4F0-2103-68DC-0720-6B5511A763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25625"/>
            <a:ext cx="2784855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2E4C0A-97EC-CF72-FBD6-ADDE72BEA6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86595" y="1862727"/>
            <a:ext cx="1809405" cy="4192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9C0B103-6586-5393-3554-5F35267C52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7D219C-EFA6-8AB8-52F0-AB289C63A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6" name="Picture 2" descr="Module 6.3.2.6 Recognize. Relax. Record.">
              <a:extLst>
                <a:ext uri="{FF2B5EF4-FFF2-40B4-BE49-F238E27FC236}">
                  <a16:creationId xmlns:a16="http://schemas.microsoft.com/office/drawing/2014/main" id="{0E238A43-C323-DADA-81DA-26A245A60E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9F2CFD-6FA9-32CC-CF76-5ABE4E441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32383" y="2951659"/>
            <a:ext cx="4589751" cy="178576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83D590-B3BA-AD9F-11EF-4A2C57CFD9B8}"/>
              </a:ext>
            </a:extLst>
          </p:cNvPr>
          <p:cNvSpPr/>
          <p:nvPr/>
        </p:nvSpPr>
        <p:spPr>
          <a:xfrm>
            <a:off x="4039153" y="2081128"/>
            <a:ext cx="2304288" cy="174106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561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6D39A-E7B4-3BAD-8496-3055E94DB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 4</a:t>
            </a:r>
            <a:br>
              <a:rPr lang="en-US"/>
            </a:br>
            <a:r>
              <a:rPr lang="en-US" sz="3200" b="0"/>
              <a:t>Provide RRR Instruction</a:t>
            </a:r>
          </a:p>
        </p:txBody>
      </p:sp>
      <p:pic>
        <p:nvPicPr>
          <p:cNvPr id="7" name="Content Placeholder 6" descr="A diagram of a lesson sequence&#10;&#10;Description automatically generated">
            <a:extLst>
              <a:ext uri="{FF2B5EF4-FFF2-40B4-BE49-F238E27FC236}">
                <a16:creationId xmlns:a16="http://schemas.microsoft.com/office/drawing/2014/main" id="{0B12A789-393C-8B63-57BD-A4B407598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889" y="1762125"/>
            <a:ext cx="8410222" cy="473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D2AC8A-D4FC-5813-6A73-55E47DD89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85463EB-3C45-DFA4-4937-BB8FC933E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5" name="Picture 2" descr="Module 6.3.2.6 Recognize. Relax. Record.">
              <a:extLst>
                <a:ext uri="{FF2B5EF4-FFF2-40B4-BE49-F238E27FC236}">
                  <a16:creationId xmlns:a16="http://schemas.microsoft.com/office/drawing/2014/main" id="{B13CDD39-1750-2608-DBBB-6FE7162647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3171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1DF4C-A026-E041-8D5B-8384E05DA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Essential Components of Primary (Tier 1) Prevention Efforts</a:t>
            </a:r>
          </a:p>
        </p:txBody>
      </p:sp>
      <p:pic>
        <p:nvPicPr>
          <p:cNvPr id="4" name="Picture 1" descr="Flowchart of Tier 1 prevention efforts including social validity with an arrow to treatment integrity with an arrow to systematic universal screening for academic and behavior">
            <a:extLst>
              <a:ext uri="{FF2B5EF4-FFF2-40B4-BE49-F238E27FC236}">
                <a16:creationId xmlns:a16="http://schemas.microsoft.com/office/drawing/2014/main" id="{19EEF918-6CC1-1A27-EB9D-FFD3D4240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843" y="1917095"/>
            <a:ext cx="8230313" cy="477358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5A09957-B873-4686-A463-F5135D02C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689" y="2143324"/>
            <a:ext cx="1946937" cy="2400129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3">
            <a:hlinkClick r:id="rId5"/>
            <a:extLst>
              <a:ext uri="{FF2B5EF4-FFF2-40B4-BE49-F238E27FC236}">
                <a16:creationId xmlns:a16="http://schemas.microsoft.com/office/drawing/2014/main" id="{9C5782F8-C9F0-1D0E-2C03-D708AABB0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1383" y="1430439"/>
            <a:ext cx="2042680" cy="30919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3BBFC1AA-EFA0-0A9B-7069-C384CEE5C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1383" y="5230112"/>
            <a:ext cx="2379117" cy="1369247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459440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5AD3258-20F7-65B7-F62C-D79F7F5DA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 Plans Overview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051D312-EF04-EE78-A36C-882E9081FD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15 lessons available</a:t>
            </a:r>
          </a:p>
          <a:p>
            <a:pPr lvl="1"/>
            <a:r>
              <a:rPr lang="en-US" dirty="0"/>
              <a:t>Recognize - 3 lessons</a:t>
            </a:r>
          </a:p>
          <a:p>
            <a:pPr lvl="1"/>
            <a:r>
              <a:rPr lang="en-US" dirty="0"/>
              <a:t>Relax - 8 lessons*</a:t>
            </a:r>
          </a:p>
          <a:p>
            <a:pPr lvl="1"/>
            <a:r>
              <a:rPr lang="en-US" dirty="0"/>
              <a:t>Record - 2 lessons</a:t>
            </a:r>
          </a:p>
          <a:p>
            <a:pPr lvl="1"/>
            <a:r>
              <a:rPr lang="en-US" dirty="0"/>
              <a:t>Ready-Go! </a:t>
            </a:r>
          </a:p>
          <a:p>
            <a:pPr lvl="1"/>
            <a:r>
              <a:rPr lang="en-US" dirty="0"/>
              <a:t>Review (optional)</a:t>
            </a:r>
          </a:p>
          <a:p>
            <a:r>
              <a:rPr lang="en-US" dirty="0"/>
              <a:t>20-30 min each lesson</a:t>
            </a:r>
          </a:p>
          <a:p>
            <a:r>
              <a:rPr lang="en-US" dirty="0"/>
              <a:t>Semi-scripted</a:t>
            </a:r>
          </a:p>
          <a:p>
            <a:r>
              <a:rPr lang="en-US" dirty="0"/>
              <a:t>Teacher-led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815B3-B37E-65A5-008E-7AB5D60ADC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5" t="1023" r="1745" b="1532"/>
          <a:stretch/>
        </p:blipFill>
        <p:spPr>
          <a:xfrm>
            <a:off x="6461410" y="1690688"/>
            <a:ext cx="3568700" cy="4565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EF4B448-67CA-2B2B-62EA-036F30F1083E}"/>
              </a:ext>
            </a:extLst>
          </p:cNvPr>
          <p:cNvGrpSpPr/>
          <p:nvPr/>
        </p:nvGrpSpPr>
        <p:grpSpPr>
          <a:xfrm>
            <a:off x="9898525" y="1928205"/>
            <a:ext cx="451125" cy="4106522"/>
            <a:chOff x="6704237" y="2072313"/>
            <a:chExt cx="451125" cy="4106522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1777C3D6-1463-E39A-2CA3-0421CE84AAB3}"/>
                </a:ext>
              </a:extLst>
            </p:cNvPr>
            <p:cNvSpPr/>
            <p:nvPr/>
          </p:nvSpPr>
          <p:spPr>
            <a:xfrm>
              <a:off x="6836547" y="2072313"/>
              <a:ext cx="275583" cy="273475"/>
            </a:xfrm>
            <a:prstGeom prst="homePlate">
              <a:avLst/>
            </a:prstGeom>
            <a:solidFill>
              <a:srgbClr val="FFCC6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54D631AD-2155-1B54-6AA2-D302DB278820}"/>
                </a:ext>
              </a:extLst>
            </p:cNvPr>
            <p:cNvSpPr/>
            <p:nvPr/>
          </p:nvSpPr>
          <p:spPr>
            <a:xfrm>
              <a:off x="6836546" y="2345788"/>
              <a:ext cx="275583" cy="273475"/>
            </a:xfrm>
            <a:prstGeom prst="homePlate">
              <a:avLst/>
            </a:prstGeom>
            <a:solidFill>
              <a:srgbClr val="FFFC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B880FF56-BEE7-992B-D3D8-552BA4D14E30}"/>
                </a:ext>
              </a:extLst>
            </p:cNvPr>
            <p:cNvSpPr/>
            <p:nvPr/>
          </p:nvSpPr>
          <p:spPr>
            <a:xfrm>
              <a:off x="6836545" y="2619263"/>
              <a:ext cx="275583" cy="273475"/>
            </a:xfrm>
            <a:prstGeom prst="homePlate">
              <a:avLst/>
            </a:prstGeom>
            <a:solidFill>
              <a:srgbClr val="FF996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2BC705BC-3FED-E0A1-8CE5-678273190803}"/>
                </a:ext>
              </a:extLst>
            </p:cNvPr>
            <p:cNvSpPr/>
            <p:nvPr/>
          </p:nvSpPr>
          <p:spPr>
            <a:xfrm>
              <a:off x="6836544" y="2892738"/>
              <a:ext cx="275583" cy="273475"/>
            </a:xfrm>
            <a:prstGeom prst="homePlate">
              <a:avLst/>
            </a:prstGeom>
            <a:solidFill>
              <a:srgbClr val="FF7C8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1E68DCB3-BFA8-6678-D748-ED59081529A6}"/>
                </a:ext>
              </a:extLst>
            </p:cNvPr>
            <p:cNvSpPr/>
            <p:nvPr/>
          </p:nvSpPr>
          <p:spPr>
            <a:xfrm>
              <a:off x="6836543" y="3166213"/>
              <a:ext cx="275583" cy="273475"/>
            </a:xfrm>
            <a:prstGeom prst="homePlate">
              <a:avLst/>
            </a:prstGeom>
            <a:solidFill>
              <a:srgbClr val="FF85A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C50150EF-AC90-50CA-8E89-B8DFB8903DFD}"/>
                </a:ext>
              </a:extLst>
            </p:cNvPr>
            <p:cNvSpPr/>
            <p:nvPr/>
          </p:nvSpPr>
          <p:spPr>
            <a:xfrm>
              <a:off x="6836542" y="3439688"/>
              <a:ext cx="275583" cy="273475"/>
            </a:xfrm>
            <a:prstGeom prst="homePlate">
              <a:avLst/>
            </a:prstGeom>
            <a:solidFill>
              <a:srgbClr val="FF66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row: Pentagon 12">
              <a:extLst>
                <a:ext uri="{FF2B5EF4-FFF2-40B4-BE49-F238E27FC236}">
                  <a16:creationId xmlns:a16="http://schemas.microsoft.com/office/drawing/2014/main" id="{770588C4-3D7E-8769-6C42-BE8E9E6D56F0}"/>
                </a:ext>
              </a:extLst>
            </p:cNvPr>
            <p:cNvSpPr/>
            <p:nvPr/>
          </p:nvSpPr>
          <p:spPr>
            <a:xfrm>
              <a:off x="6836541" y="3713163"/>
              <a:ext cx="275583" cy="273475"/>
            </a:xfrm>
            <a:prstGeom prst="homePlate">
              <a:avLst/>
            </a:prstGeom>
            <a:solidFill>
              <a:srgbClr val="CC99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Pentagon 13">
              <a:extLst>
                <a:ext uri="{FF2B5EF4-FFF2-40B4-BE49-F238E27FC236}">
                  <a16:creationId xmlns:a16="http://schemas.microsoft.com/office/drawing/2014/main" id="{D5DB73BE-8119-8A63-1640-185C0B996079}"/>
                </a:ext>
              </a:extLst>
            </p:cNvPr>
            <p:cNvSpPr/>
            <p:nvPr/>
          </p:nvSpPr>
          <p:spPr>
            <a:xfrm>
              <a:off x="6836540" y="3986638"/>
              <a:ext cx="275583" cy="273475"/>
            </a:xfrm>
            <a:prstGeom prst="homePlate">
              <a:avLst/>
            </a:prstGeom>
            <a:solidFill>
              <a:srgbClr val="CC0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row: Pentagon 14">
              <a:extLst>
                <a:ext uri="{FF2B5EF4-FFF2-40B4-BE49-F238E27FC236}">
                  <a16:creationId xmlns:a16="http://schemas.microsoft.com/office/drawing/2014/main" id="{06C3FF4F-C863-E307-B618-B82BB887D982}"/>
                </a:ext>
              </a:extLst>
            </p:cNvPr>
            <p:cNvSpPr/>
            <p:nvPr/>
          </p:nvSpPr>
          <p:spPr>
            <a:xfrm>
              <a:off x="6836539" y="4260113"/>
              <a:ext cx="275583" cy="273475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row: Pentagon 15">
              <a:extLst>
                <a:ext uri="{FF2B5EF4-FFF2-40B4-BE49-F238E27FC236}">
                  <a16:creationId xmlns:a16="http://schemas.microsoft.com/office/drawing/2014/main" id="{5EBF2037-A94B-85FE-D4EF-3EB112954AF6}"/>
                </a:ext>
              </a:extLst>
            </p:cNvPr>
            <p:cNvSpPr/>
            <p:nvPr/>
          </p:nvSpPr>
          <p:spPr>
            <a:xfrm>
              <a:off x="6836538" y="4533588"/>
              <a:ext cx="275583" cy="273475"/>
            </a:xfrm>
            <a:prstGeom prst="homePlate">
              <a:avLst/>
            </a:prstGeom>
            <a:solidFill>
              <a:srgbClr val="3399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8960409B-7AA8-B191-F7E6-83547871853E}"/>
                </a:ext>
              </a:extLst>
            </p:cNvPr>
            <p:cNvSpPr/>
            <p:nvPr/>
          </p:nvSpPr>
          <p:spPr>
            <a:xfrm>
              <a:off x="6836537" y="4807063"/>
              <a:ext cx="275583" cy="273475"/>
            </a:xfrm>
            <a:prstGeom prst="homePlate">
              <a:avLst/>
            </a:prstGeom>
            <a:solidFill>
              <a:srgbClr val="6699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73BAF46A-0E72-E8BF-E269-3596705FF2AA}"/>
                </a:ext>
              </a:extLst>
            </p:cNvPr>
            <p:cNvSpPr/>
            <p:nvPr/>
          </p:nvSpPr>
          <p:spPr>
            <a:xfrm>
              <a:off x="6836536" y="5080538"/>
              <a:ext cx="275583" cy="273475"/>
            </a:xfrm>
            <a:prstGeom prst="homePlat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row: Pentagon 18">
              <a:extLst>
                <a:ext uri="{FF2B5EF4-FFF2-40B4-BE49-F238E27FC236}">
                  <a16:creationId xmlns:a16="http://schemas.microsoft.com/office/drawing/2014/main" id="{FA1B3C6A-6471-0EF3-0A4A-31DEDB18B061}"/>
                </a:ext>
              </a:extLst>
            </p:cNvPr>
            <p:cNvSpPr/>
            <p:nvPr/>
          </p:nvSpPr>
          <p:spPr>
            <a:xfrm>
              <a:off x="6836535" y="5354013"/>
              <a:ext cx="275583" cy="273475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Pentagon 19">
              <a:extLst>
                <a:ext uri="{FF2B5EF4-FFF2-40B4-BE49-F238E27FC236}">
                  <a16:creationId xmlns:a16="http://schemas.microsoft.com/office/drawing/2014/main" id="{6C1A8DEA-10C5-9896-3898-F823586B7C2E}"/>
                </a:ext>
              </a:extLst>
            </p:cNvPr>
            <p:cNvSpPr/>
            <p:nvPr/>
          </p:nvSpPr>
          <p:spPr>
            <a:xfrm>
              <a:off x="6836534" y="5627488"/>
              <a:ext cx="275583" cy="273475"/>
            </a:xfrm>
            <a:prstGeom prst="homePlat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Pentagon 20">
              <a:extLst>
                <a:ext uri="{FF2B5EF4-FFF2-40B4-BE49-F238E27FC236}">
                  <a16:creationId xmlns:a16="http://schemas.microsoft.com/office/drawing/2014/main" id="{CF7AC9C0-1B0D-16A4-1D47-73F256384B8D}"/>
                </a:ext>
              </a:extLst>
            </p:cNvPr>
            <p:cNvSpPr/>
            <p:nvPr/>
          </p:nvSpPr>
          <p:spPr>
            <a:xfrm>
              <a:off x="6836533" y="5900963"/>
              <a:ext cx="275583" cy="273475"/>
            </a:xfrm>
            <a:prstGeom prst="homePlate">
              <a:avLst/>
            </a:prstGeom>
            <a:solidFill>
              <a:srgbClr val="3399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EFBBBFB-EFA0-71C4-E7EB-90DB2A121ECF}"/>
                </a:ext>
              </a:extLst>
            </p:cNvPr>
            <p:cNvSpPr/>
            <p:nvPr/>
          </p:nvSpPr>
          <p:spPr>
            <a:xfrm>
              <a:off x="6791274" y="2074923"/>
              <a:ext cx="284695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  <a:endParaRPr lang="en-US"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7038D65-C1A2-011C-6A33-6C44DE0F6A6D}"/>
                </a:ext>
              </a:extLst>
            </p:cNvPr>
            <p:cNvSpPr/>
            <p:nvPr/>
          </p:nvSpPr>
          <p:spPr>
            <a:xfrm>
              <a:off x="6791275" y="2350549"/>
              <a:ext cx="284695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6A83833-CD5B-C4DF-3539-C05564256D54}"/>
                </a:ext>
              </a:extLst>
            </p:cNvPr>
            <p:cNvSpPr/>
            <p:nvPr/>
          </p:nvSpPr>
          <p:spPr>
            <a:xfrm>
              <a:off x="6788119" y="2613977"/>
              <a:ext cx="284695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en-US"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46E85B4-2EAF-8692-B98D-FE3184BB0616}"/>
                </a:ext>
              </a:extLst>
            </p:cNvPr>
            <p:cNvSpPr/>
            <p:nvPr/>
          </p:nvSpPr>
          <p:spPr>
            <a:xfrm>
              <a:off x="6791272" y="2893975"/>
              <a:ext cx="284695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  <a:endParaRPr lang="en-US"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B285B1C-E889-4D59-9E11-42DE13986AC6}"/>
                </a:ext>
              </a:extLst>
            </p:cNvPr>
            <p:cNvSpPr/>
            <p:nvPr/>
          </p:nvSpPr>
          <p:spPr>
            <a:xfrm>
              <a:off x="6791273" y="3170974"/>
              <a:ext cx="284695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  <a:endParaRPr lang="en-US"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9A3205-0705-A6D3-54BF-A9797C7ACABD}"/>
                </a:ext>
              </a:extLst>
            </p:cNvPr>
            <p:cNvSpPr/>
            <p:nvPr/>
          </p:nvSpPr>
          <p:spPr>
            <a:xfrm>
              <a:off x="6809174" y="3706333"/>
              <a:ext cx="284695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7</a:t>
              </a:r>
              <a:endParaRPr lang="en-US"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4E57FCD-208A-E513-78C3-1368DE4E3920}"/>
                </a:ext>
              </a:extLst>
            </p:cNvPr>
            <p:cNvSpPr/>
            <p:nvPr/>
          </p:nvSpPr>
          <p:spPr>
            <a:xfrm>
              <a:off x="6791274" y="3440536"/>
              <a:ext cx="284695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6</a:t>
              </a:r>
              <a:endParaRPr lang="en-US"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0EAE344-DF89-5858-B11D-26E945D191CB}"/>
                </a:ext>
              </a:extLst>
            </p:cNvPr>
            <p:cNvSpPr/>
            <p:nvPr/>
          </p:nvSpPr>
          <p:spPr>
            <a:xfrm>
              <a:off x="6797640" y="4264096"/>
              <a:ext cx="284695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9</a:t>
              </a:r>
              <a:endParaRPr lang="en-US"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1E05F69-7F08-86C2-17AC-055C277073CC}"/>
                </a:ext>
              </a:extLst>
            </p:cNvPr>
            <p:cNvSpPr/>
            <p:nvPr/>
          </p:nvSpPr>
          <p:spPr>
            <a:xfrm>
              <a:off x="6740491" y="4519144"/>
              <a:ext cx="398995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10</a:t>
              </a:r>
              <a:endParaRPr lang="en-US"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D22F0E5-DD18-EC38-7521-0DE4F252E751}"/>
                </a:ext>
              </a:extLst>
            </p:cNvPr>
            <p:cNvSpPr/>
            <p:nvPr/>
          </p:nvSpPr>
          <p:spPr>
            <a:xfrm>
              <a:off x="6724617" y="4804823"/>
              <a:ext cx="430745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11</a:t>
              </a:r>
              <a:endParaRPr lang="en-US"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DF16A4F-465F-7B8C-5D81-0B9AB1D2CA9A}"/>
                </a:ext>
              </a:extLst>
            </p:cNvPr>
            <p:cNvSpPr/>
            <p:nvPr/>
          </p:nvSpPr>
          <p:spPr>
            <a:xfrm>
              <a:off x="6704237" y="5077450"/>
              <a:ext cx="437095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12</a:t>
              </a:r>
              <a:endParaRPr lang="en-US"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E19B9BC-DAA8-3F9A-6A0F-4A5A51B9FC8B}"/>
                </a:ext>
              </a:extLst>
            </p:cNvPr>
            <p:cNvSpPr/>
            <p:nvPr/>
          </p:nvSpPr>
          <p:spPr>
            <a:xfrm>
              <a:off x="6724617" y="5327337"/>
              <a:ext cx="411695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13</a:t>
              </a:r>
              <a:endParaRPr lang="en-US"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A60A206-A90F-D680-D012-92B0819FFE3F}"/>
                </a:ext>
              </a:extLst>
            </p:cNvPr>
            <p:cNvSpPr/>
            <p:nvPr/>
          </p:nvSpPr>
          <p:spPr>
            <a:xfrm>
              <a:off x="6735988" y="5616552"/>
              <a:ext cx="373595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14</a:t>
              </a:r>
              <a:endParaRPr lang="en-US"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3CE806C-92FB-358D-4DAA-FF6E3E0163E2}"/>
                </a:ext>
              </a:extLst>
            </p:cNvPr>
            <p:cNvSpPr/>
            <p:nvPr/>
          </p:nvSpPr>
          <p:spPr>
            <a:xfrm>
              <a:off x="6737318" y="5901836"/>
              <a:ext cx="386295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  <a:endParaRPr lang="en-US"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B9DFF18-9DD2-A838-FDBC-A1EF547A0BCF}"/>
                </a:ext>
              </a:extLst>
            </p:cNvPr>
            <p:cNvSpPr/>
            <p:nvPr/>
          </p:nvSpPr>
          <p:spPr>
            <a:xfrm>
              <a:off x="6809175" y="3979122"/>
              <a:ext cx="284695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8</a:t>
              </a:r>
              <a:endParaRPr lang="en-US"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25B850D-B20F-F140-17A6-4A0A6A7FB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3C5666B-0427-1062-B8E6-5E9DA6ACB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38" name="Picture 2" descr="Module 6.3.2.6 Recognize. Relax. Record.">
              <a:extLst>
                <a:ext uri="{FF2B5EF4-FFF2-40B4-BE49-F238E27FC236}">
                  <a16:creationId xmlns:a16="http://schemas.microsoft.com/office/drawing/2014/main" id="{00D70E1E-7E8F-CDA4-D2CB-E329941A49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8515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E2CDE-804F-FB86-DA2F-DC95D64B6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Family Materials</a:t>
            </a:r>
          </a:p>
        </p:txBody>
      </p:sp>
      <p:pic>
        <p:nvPicPr>
          <p:cNvPr id="4" name="Picture 3" descr="A stack of cards with text&#10;&#10;Description automatically generated">
            <a:extLst>
              <a:ext uri="{FF2B5EF4-FFF2-40B4-BE49-F238E27FC236}">
                <a16:creationId xmlns:a16="http://schemas.microsoft.com/office/drawing/2014/main" id="{A80A0C6A-4C61-3C39-86AF-64FCB64F70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043" y="1640385"/>
            <a:ext cx="2826207" cy="1992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0DD43A-AA99-7DDC-B0F6-EB563DC64C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043" y="4060122"/>
            <a:ext cx="3043430" cy="2010508"/>
          </a:xfrm>
          <a:prstGeom prst="rect">
            <a:avLst/>
          </a:prstGeom>
        </p:spPr>
      </p:pic>
      <p:pic>
        <p:nvPicPr>
          <p:cNvPr id="6" name="Picture 5" descr="A close-up of a card&#10;&#10;Description automatically generated">
            <a:extLst>
              <a:ext uri="{FF2B5EF4-FFF2-40B4-BE49-F238E27FC236}">
                <a16:creationId xmlns:a16="http://schemas.microsoft.com/office/drawing/2014/main" id="{325FE4C4-7D4A-62AF-FCA3-9B3C6BDFE1B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6100" y="1736138"/>
            <a:ext cx="2744724" cy="1961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close-up of a sign&#10;&#10;Description automatically generated">
            <a:extLst>
              <a:ext uri="{FF2B5EF4-FFF2-40B4-BE49-F238E27FC236}">
                <a16:creationId xmlns:a16="http://schemas.microsoft.com/office/drawing/2014/main" id="{7D5D86F8-BA98-F78A-6D2B-00B403574E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703" y="4200225"/>
            <a:ext cx="2751518" cy="1965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0F0A5EB-01DC-D55F-C583-60B1AC2C8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3B72F3E-9A6C-38F2-E810-71A2A1065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11" name="Picture 2" descr="Module 6.3.2.6 Recognize. Relax. Record.">
              <a:extLst>
                <a:ext uri="{FF2B5EF4-FFF2-40B4-BE49-F238E27FC236}">
                  <a16:creationId xmlns:a16="http://schemas.microsoft.com/office/drawing/2014/main" id="{1D012D03-E167-8A94-E030-CBA93F4FA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7D09A4D-F855-4719-BFF2-BF088D0CB9B8}"/>
              </a:ext>
            </a:extLst>
          </p:cNvPr>
          <p:cNvSpPr/>
          <p:nvPr/>
        </p:nvSpPr>
        <p:spPr>
          <a:xfrm>
            <a:off x="523875" y="4270405"/>
            <a:ext cx="2824006" cy="1800225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Available in both Spanish and English!</a:t>
            </a:r>
          </a:p>
        </p:txBody>
      </p:sp>
    </p:spTree>
    <p:extLst>
      <p:ext uri="{BB962C8B-B14F-4D97-AF65-F5344CB8AC3E}">
        <p14:creationId xmlns:p14="http://schemas.microsoft.com/office/powerpoint/2010/main" val="3477066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744ED-1A49-E90E-7FEE-1C9390F93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7744A-2C56-117B-87F2-BE17D795F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Teacher Materials 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32AEBFDD-4128-4489-247E-339DE97EF110}"/>
              </a:ext>
            </a:extLst>
          </p:cNvPr>
          <p:cNvSpPr txBox="1">
            <a:spLocks/>
          </p:cNvSpPr>
          <p:nvPr/>
        </p:nvSpPr>
        <p:spPr>
          <a:xfrm>
            <a:off x="1444086" y="1690688"/>
            <a:ext cx="5183188" cy="39081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Courier New" panose="02070309020205020404" pitchFamily="49" charset="0"/>
              <a:buNone/>
            </a:pPr>
            <a:endParaRPr lang="en-US"/>
          </a:p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855AB9-F8E1-7424-BA9A-6C693EF6F0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0736" y="1690688"/>
            <a:ext cx="2510676" cy="24310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7295F5-14C3-859D-83F1-0772C30444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5472" y="1771755"/>
            <a:ext cx="2267099" cy="22689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6B1A0D-9EA1-1859-5AD4-54BFFC1D5D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563" y="4156650"/>
            <a:ext cx="2352747" cy="2336225"/>
          </a:xfrm>
          <a:prstGeom prst="rect">
            <a:avLst/>
          </a:prstGeom>
        </p:spPr>
      </p:pic>
      <p:pic>
        <p:nvPicPr>
          <p:cNvPr id="13" name="Picture 12" descr="A stack of cards with text&#10;&#10;Description automatically generated">
            <a:extLst>
              <a:ext uri="{FF2B5EF4-FFF2-40B4-BE49-F238E27FC236}">
                <a16:creationId xmlns:a16="http://schemas.microsoft.com/office/drawing/2014/main" id="{AC3A2651-6C5F-54E9-0C46-36F44EE3237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72" y="3919672"/>
            <a:ext cx="3641632" cy="2655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2F7E92-7DFF-9121-229E-59589BA4EC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626" y="1866701"/>
            <a:ext cx="3200103" cy="20529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D359E4D-3402-88D7-7DBE-DEF76A955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B3596EB-C585-8921-75AD-2ED16C96A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6" name="Picture 2" descr="Module 6.3.2.6 Recognize. Relax. Record.">
              <a:extLst>
                <a:ext uri="{FF2B5EF4-FFF2-40B4-BE49-F238E27FC236}">
                  <a16:creationId xmlns:a16="http://schemas.microsoft.com/office/drawing/2014/main" id="{472B8966-DDCC-0B37-EF70-E6DC4B24FC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693ECB2-2C9F-33B4-C20C-7E637450E8E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429" y="4484187"/>
            <a:ext cx="3730752" cy="1926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368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14324-E1A6-8C10-526F-5614017DD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5FA399F-3E0B-D450-6D86-6294F947C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 Model: The Instructional Hub</a:t>
            </a:r>
            <a:br>
              <a:rPr lang="en-US"/>
            </a:br>
            <a:endParaRPr lang="en-US"/>
          </a:p>
        </p:txBody>
      </p:sp>
      <p:pic>
        <p:nvPicPr>
          <p:cNvPr id="10" name="Graphic 9" descr="Presentation with media with solid fill">
            <a:extLst>
              <a:ext uri="{FF2B5EF4-FFF2-40B4-BE49-F238E27FC236}">
                <a16:creationId xmlns:a16="http://schemas.microsoft.com/office/drawing/2014/main" id="{DF41006B-D600-FB0C-3DC7-7B09E3312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106" y="6202837"/>
            <a:ext cx="554107" cy="55410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ABAFD8-2204-A914-B0C1-5C38D8E7E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BEA7F78-CAEB-36F3-F8B5-1DDFB66CD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5" name="Picture 2" descr="Module 6.3.2.6 Recognize. Relax. Record.">
              <a:extLst>
                <a:ext uri="{FF2B5EF4-FFF2-40B4-BE49-F238E27FC236}">
                  <a16:creationId xmlns:a16="http://schemas.microsoft.com/office/drawing/2014/main" id="{F58AE5FD-8CA8-3E3D-FD6D-27349549CF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Online Media 5" descr="RRR Training 2: Instructional Hub Overview">
            <a:hlinkClick r:id="" action="ppaction://media"/>
            <a:extLst>
              <a:ext uri="{FF2B5EF4-FFF2-40B4-BE49-F238E27FC236}">
                <a16:creationId xmlns:a16="http://schemas.microsoft.com/office/drawing/2014/main" id="{0579C190-F01F-2968-8896-122A29C9261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1449489" y="1390081"/>
            <a:ext cx="8866780" cy="500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6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bile TV Stand Tilt Rolling TV Cart with Wheels for LCD LED TVs up to ...">
            <a:extLst>
              <a:ext uri="{FF2B5EF4-FFF2-40B4-BE49-F238E27FC236}">
                <a16:creationId xmlns:a16="http://schemas.microsoft.com/office/drawing/2014/main" id="{1B2B1ABD-2A9D-B415-9EB9-EB53215AA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3729" y="1838110"/>
            <a:ext cx="2835856" cy="283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308629D-579B-F680-0DE4-8DEE038E8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Intervention Lesson Features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71AFCB3-C478-C6B5-000D-4228019891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1" b="89975" l="6333" r="90000">
                        <a14:foregroundMark x1="9667" y1="15038" x2="10462" y2="52476"/>
                        <a14:foregroundMark x1="83608" y1="69529" x2="88974" y2="65218"/>
                        <a14:foregroundMark x1="91086" y1="37529" x2="92000" y2="20050"/>
                        <a14:foregroundMark x1="90617" y1="46495" x2="90745" y2="44042"/>
                        <a14:foregroundMark x1="90054" y1="57258" x2="90113" y2="56132"/>
                        <a14:foregroundMark x1="89754" y1="62994" x2="89772" y2="62653"/>
                        <a14:foregroundMark x1="92000" y1="20050" x2="31667" y2="4261"/>
                        <a14:foregroundMark x1="31667" y1="4261" x2="7333" y2="12531"/>
                        <a14:foregroundMark x1="6333" y1="13283" x2="6333" y2="13283"/>
                        <a14:backgroundMark x1="1333" y1="57393" x2="98667" y2="39348"/>
                        <a14:backgroundMark x1="6667" y1="58897" x2="46000" y2="94737"/>
                        <a14:backgroundMark x1="46000" y1="94737" x2="74333" y2="57143"/>
                        <a14:backgroundMark x1="74333" y1="57143" x2="10667" y2="66917"/>
                        <a14:backgroundMark x1="10667" y1="66917" x2="68667" y2="88722"/>
                        <a14:backgroundMark x1="68667" y1="88722" x2="9000" y2="69424"/>
                        <a14:backgroundMark x1="9000" y1="69424" x2="81333" y2="81203"/>
                        <a14:backgroundMark x1="81333" y1="81203" x2="37000" y2="54386"/>
                        <a14:backgroundMark x1="37000" y1="54386" x2="7667" y2="60652"/>
                        <a14:backgroundMark x1="56333" y1="55639" x2="91000" y2="61404"/>
                        <a14:backgroundMark x1="88333" y1="47368" x2="65333" y2="94737"/>
                        <a14:backgroundMark x1="65333" y1="94737" x2="74333" y2="48371"/>
                        <a14:backgroundMark x1="74333" y1="48371" x2="92667" y2="50627"/>
                        <a14:backgroundMark x1="79667" y1="57143" x2="83000" y2="53133"/>
                        <a14:backgroundMark x1="85000" y1="58897" x2="48000" y2="97995"/>
                        <a14:backgroundMark x1="48000" y1="97995" x2="87333" y2="60401"/>
                        <a14:backgroundMark x1="87333" y1="60401" x2="87333" y2="59649"/>
                        <a14:backgroundMark x1="84000" y1="61404" x2="90667" y2="47368"/>
                        <a14:backgroundMark x1="88333" y1="62155" x2="86333" y2="63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0804" y="3591060"/>
            <a:ext cx="844623" cy="1123348"/>
          </a:xfrm>
          <a:prstGeom prst="rect">
            <a:avLst/>
          </a:prstGeom>
        </p:spPr>
      </p:pic>
      <p:pic>
        <p:nvPicPr>
          <p:cNvPr id="14" name="Picture 13" descr="A white table with metal legs&#10;&#10;Description automatically generated">
            <a:extLst>
              <a:ext uri="{FF2B5EF4-FFF2-40B4-BE49-F238E27FC236}">
                <a16:creationId xmlns:a16="http://schemas.microsoft.com/office/drawing/2014/main" id="{F0A1AB63-516C-A591-83D0-CABB353E9D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5048" y="3060117"/>
            <a:ext cx="4926952" cy="369001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E139C75-2B2F-E2B7-2022-3758E9695D0F}"/>
              </a:ext>
            </a:extLst>
          </p:cNvPr>
          <p:cNvGrpSpPr/>
          <p:nvPr/>
        </p:nvGrpSpPr>
        <p:grpSpPr>
          <a:xfrm>
            <a:off x="8606470" y="1880139"/>
            <a:ext cx="1818695" cy="1032556"/>
            <a:chOff x="6549004" y="3034397"/>
            <a:chExt cx="1850373" cy="103255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6A3F91-0C05-1BA2-174A-9A2A5E489933}"/>
                </a:ext>
              </a:extLst>
            </p:cNvPr>
            <p:cNvSpPr/>
            <p:nvPr/>
          </p:nvSpPr>
          <p:spPr>
            <a:xfrm>
              <a:off x="6549004" y="3034397"/>
              <a:ext cx="1850373" cy="1032556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C1F6B88-78D8-D7EB-05B0-0AB230158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54957" y="3173712"/>
              <a:ext cx="887782" cy="812166"/>
            </a:xfrm>
            <a:prstGeom prst="rect">
              <a:avLst/>
            </a:prstGeom>
          </p:spPr>
        </p:pic>
      </p:grpSp>
      <p:pic>
        <p:nvPicPr>
          <p:cNvPr id="1036" name="Picture 12" descr="Laptop , The back side of a laptop on a desk 24725108 PNG">
            <a:extLst>
              <a:ext uri="{FF2B5EF4-FFF2-40B4-BE49-F238E27FC236}">
                <a16:creationId xmlns:a16="http://schemas.microsoft.com/office/drawing/2014/main" id="{06CE94EB-C809-5009-2AF2-AEE8E05D3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7420" y="3503159"/>
            <a:ext cx="1399882" cy="102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E487FE-16D3-9071-9716-06DD561766F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9080" y="4627685"/>
            <a:ext cx="844623" cy="11233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880413-13BA-1580-6475-0C91F5AF03E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314" y="4891681"/>
            <a:ext cx="844623" cy="1123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CB4A2AA-E0CB-28C2-DB96-925FE4AAE19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103" y="4529026"/>
            <a:ext cx="844623" cy="1123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9A67A9-C6EB-8672-2032-522A0AF516A2}"/>
              </a:ext>
            </a:extLst>
          </p:cNvPr>
          <p:cNvSpPr/>
          <p:nvPr/>
        </p:nvSpPr>
        <p:spPr>
          <a:xfrm>
            <a:off x="625054" y="1785899"/>
            <a:ext cx="4782968" cy="3702994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Big Idea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Suggested Pacing &amp; Prompts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Embedded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Situational Stories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Semi-scripted &amp; predictable layout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B03E3B-9A3F-DEFB-1195-386B215AF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ED01BD9-C7CC-7B10-F187-9469C24ED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10" name="Picture 2" descr="Module 6.3.2.6 Recognize. Relax. Record.">
              <a:extLst>
                <a:ext uri="{FF2B5EF4-FFF2-40B4-BE49-F238E27FC236}">
                  <a16:creationId xmlns:a16="http://schemas.microsoft.com/office/drawing/2014/main" id="{6C6B0EC5-06EB-1B21-57AE-A4F0CB3BC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E84AF29-BECF-B3EC-C6C7-53DE497D51F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440" y="4410210"/>
            <a:ext cx="2595813" cy="2157365"/>
          </a:xfrm>
          <a:prstGeom prst="rect">
            <a:avLst/>
          </a:prstGeom>
          <a:ln w="9525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8132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9A34AFD-5AA7-4BE1-A206-4FAD55109EE5}"/>
              </a:ext>
            </a:extLst>
          </p:cNvPr>
          <p:cNvSpPr txBox="1">
            <a:spLocks/>
          </p:cNvSpPr>
          <p:nvPr/>
        </p:nvSpPr>
        <p:spPr>
          <a:xfrm>
            <a:off x="-2573380" y="5167312"/>
            <a:ext cx="9805555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5BA9D0-EE10-4E0A-9435-5947177663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1" t="1417" r="3308" b="2152"/>
          <a:stretch>
            <a:fillRect/>
          </a:stretch>
        </p:blipFill>
        <p:spPr>
          <a:xfrm>
            <a:off x="1876425" y="1895475"/>
            <a:ext cx="3638550" cy="475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170CC6-5FE1-4A78-AD5C-B620F5925228}"/>
              </a:ext>
            </a:extLst>
          </p:cNvPr>
          <p:cNvSpPr/>
          <p:nvPr/>
        </p:nvSpPr>
        <p:spPr>
          <a:xfrm>
            <a:off x="918830" y="374722"/>
            <a:ext cx="2821133" cy="653184"/>
          </a:xfrm>
          <a:prstGeom prst="rect">
            <a:avLst/>
          </a:prstGeom>
          <a:solidFill>
            <a:srgbClr val="2F4E6D">
              <a:alpha val="1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5181697-CAFB-D607-9638-F56ABD077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Recognize. </a:t>
            </a:r>
            <a:r>
              <a:rPr lang="en-US"/>
              <a:t>Relax. Record.</a:t>
            </a:r>
            <a:br>
              <a:rPr lang="en-US"/>
            </a:br>
            <a:r>
              <a:rPr lang="en-US"/>
              <a:t>Intervention Component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16C52F-BB47-48B9-9872-B49EE1BF5E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Recognizing and understanding our emotions is a key component for self-awareness</a:t>
            </a:r>
          </a:p>
          <a:p>
            <a:r>
              <a:rPr lang="en-US"/>
              <a:t>Students learn to: </a:t>
            </a:r>
          </a:p>
          <a:p>
            <a:pPr lvl="1"/>
            <a:r>
              <a:rPr lang="en-US"/>
              <a:t>Lesson 1: Understanding anxious feelings</a:t>
            </a:r>
          </a:p>
          <a:p>
            <a:pPr lvl="1"/>
            <a:r>
              <a:rPr lang="en-US"/>
              <a:t>Lesson 2: Identifying anxious thoughts and feelings</a:t>
            </a:r>
          </a:p>
          <a:p>
            <a:pPr lvl="1"/>
            <a:r>
              <a:rPr lang="en-US"/>
              <a:t>Lesson 3: Choosing strategies to help manage anxious thoughts and feelings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432803-954D-2A9A-2FD2-521550AFC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A9CB04-E7A1-AEF8-C004-EC12CF4B4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7" name="Picture 2" descr="Module 6.3.2.6 Recognize. Relax. Record.">
              <a:extLst>
                <a:ext uri="{FF2B5EF4-FFF2-40B4-BE49-F238E27FC236}">
                  <a16:creationId xmlns:a16="http://schemas.microsoft.com/office/drawing/2014/main" id="{7103445B-9443-2A2C-81D2-CD9F5FF84D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838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170CC6-5FE1-4A78-AD5C-B620F5925228}"/>
              </a:ext>
            </a:extLst>
          </p:cNvPr>
          <p:cNvSpPr/>
          <p:nvPr/>
        </p:nvSpPr>
        <p:spPr>
          <a:xfrm>
            <a:off x="3751522" y="415307"/>
            <a:ext cx="1645862" cy="612600"/>
          </a:xfrm>
          <a:prstGeom prst="rect">
            <a:avLst/>
          </a:prstGeom>
          <a:solidFill>
            <a:srgbClr val="2F4E6D">
              <a:alpha val="1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DBA47F-1F28-FEF0-3D53-16D95DBF9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Recognize.</a:t>
            </a:r>
            <a:r>
              <a:rPr lang="en-US">
                <a:solidFill>
                  <a:schemeClr val="tx2"/>
                </a:solidFill>
              </a:rPr>
              <a:t> </a:t>
            </a:r>
            <a:r>
              <a:rPr lang="en-US">
                <a:solidFill>
                  <a:schemeClr val="accent5"/>
                </a:solidFill>
              </a:rPr>
              <a:t>Relax. </a:t>
            </a:r>
            <a:r>
              <a:rPr lang="en-US"/>
              <a:t>Record.</a:t>
            </a:r>
            <a:br>
              <a:rPr lang="en-US"/>
            </a:br>
            <a:r>
              <a:rPr lang="en-US"/>
              <a:t>Intervention Component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16C52F-BB47-48B9-9872-B49EE1BF5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22495" cy="4351338"/>
          </a:xfrm>
        </p:spPr>
        <p:txBody>
          <a:bodyPr>
            <a:normAutofit fontScale="92500"/>
          </a:bodyPr>
          <a:lstStyle/>
          <a:p>
            <a:r>
              <a:rPr lang="en-US"/>
              <a:t>Students learn strategies to respond when they feel anxious</a:t>
            </a:r>
          </a:p>
          <a:p>
            <a:pPr lvl="1"/>
            <a:r>
              <a:rPr lang="en-US"/>
              <a:t>Breathing Strategies</a:t>
            </a:r>
          </a:p>
          <a:p>
            <a:pPr lvl="1"/>
            <a:r>
              <a:rPr lang="en-US"/>
              <a:t>Self-talk</a:t>
            </a:r>
          </a:p>
          <a:p>
            <a:pPr lvl="1"/>
            <a:r>
              <a:rPr lang="en-US"/>
              <a:t>Guided Imagery</a:t>
            </a:r>
          </a:p>
          <a:p>
            <a:pPr lvl="1"/>
            <a:r>
              <a:rPr lang="en-US"/>
              <a:t>Progressive Muscle Relaxation</a:t>
            </a:r>
          </a:p>
          <a:p>
            <a:r>
              <a:rPr lang="en-US"/>
              <a:t>For each strategy, students will:</a:t>
            </a:r>
          </a:p>
          <a:p>
            <a:pPr lvl="1"/>
            <a:r>
              <a:rPr lang="en-US"/>
              <a:t>Define</a:t>
            </a:r>
          </a:p>
          <a:p>
            <a:pPr lvl="1"/>
            <a:r>
              <a:rPr lang="en-US"/>
              <a:t>Learn to use</a:t>
            </a:r>
          </a:p>
          <a:p>
            <a:pPr lvl="1"/>
            <a:r>
              <a:rPr lang="en-US"/>
              <a:t>Recognize situations for when to use</a:t>
            </a:r>
          </a:p>
          <a:p>
            <a:pPr lvl="1"/>
            <a:r>
              <a:rPr lang="en-US"/>
              <a:t>Demonstrate (and practice)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75B98E-B428-2EE2-01F4-CF64F5C8D0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8995" y="2033337"/>
            <a:ext cx="3958389" cy="3970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CB137B-A479-7992-68A7-DF9CD4BEE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A62781-F526-83C9-8B89-C9EC7BFCD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7" name="Picture 2" descr="Module 6.3.2.6 Recognize. Relax. Record.">
              <a:extLst>
                <a:ext uri="{FF2B5EF4-FFF2-40B4-BE49-F238E27FC236}">
                  <a16:creationId xmlns:a16="http://schemas.microsoft.com/office/drawing/2014/main" id="{4D992409-9DE8-C945-349D-BD88507D6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853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7612AE6-93FF-455B-BCEE-F7286FF39D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4" t="1674" r="2628" b="855"/>
          <a:stretch>
            <a:fillRect/>
          </a:stretch>
        </p:blipFill>
        <p:spPr>
          <a:xfrm>
            <a:off x="1990724" y="1742504"/>
            <a:ext cx="3629025" cy="4750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67FA1B9-2CC6-46F0-B2D1-13D2EFD4D722}"/>
              </a:ext>
            </a:extLst>
          </p:cNvPr>
          <p:cNvSpPr/>
          <p:nvPr/>
        </p:nvSpPr>
        <p:spPr>
          <a:xfrm>
            <a:off x="3766023" y="1856245"/>
            <a:ext cx="1952625" cy="173618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44224E-20B2-092D-C6E1-D5C16379F1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3" t="1163" r="5407" b="2759"/>
          <a:stretch>
            <a:fillRect/>
          </a:stretch>
        </p:blipFill>
        <p:spPr>
          <a:xfrm>
            <a:off x="6324600" y="1742504"/>
            <a:ext cx="3538386" cy="4658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E36E7F-5374-CB4E-F9E1-B2070C1CF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 Activities: Interactive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64D342-B2DB-84C2-789A-182BCE264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7DB9F06-DAB4-38E4-C9C5-035556626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5" name="Picture 2" descr="Module 6.3.2.6 Recognize. Relax. Record.">
              <a:extLst>
                <a:ext uri="{FF2B5EF4-FFF2-40B4-BE49-F238E27FC236}">
                  <a16:creationId xmlns:a16="http://schemas.microsoft.com/office/drawing/2014/main" id="{537BC41D-7361-4ED7-4F00-2CE7C9242E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5001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B64E9-1712-5FFB-12CD-52D9C405A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38165CD7-6605-4714-5D3E-5963342B0F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88" b="-260"/>
          <a:stretch/>
        </p:blipFill>
        <p:spPr>
          <a:xfrm>
            <a:off x="2058833" y="3009255"/>
            <a:ext cx="1801389" cy="1897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8A0F383-7857-D8AD-BAEB-44CED6FC939F}"/>
              </a:ext>
            </a:extLst>
          </p:cNvPr>
          <p:cNvSpPr txBox="1">
            <a:spLocks/>
          </p:cNvSpPr>
          <p:nvPr/>
        </p:nvSpPr>
        <p:spPr>
          <a:xfrm>
            <a:off x="-1042555" y="4906979"/>
            <a:ext cx="9805555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756E2A-DFFC-D1C0-69E5-3138AD2EBDD5}"/>
              </a:ext>
            </a:extLst>
          </p:cNvPr>
          <p:cNvSpPr/>
          <p:nvPr/>
        </p:nvSpPr>
        <p:spPr>
          <a:xfrm>
            <a:off x="5414764" y="365125"/>
            <a:ext cx="2028217" cy="612600"/>
          </a:xfrm>
          <a:prstGeom prst="rect">
            <a:avLst/>
          </a:prstGeom>
          <a:solidFill>
            <a:srgbClr val="2F4E6D">
              <a:alpha val="1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7574EC8-7445-43D7-13B8-1EF321572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Recognize.</a:t>
            </a:r>
            <a:r>
              <a:rPr lang="en-US">
                <a:solidFill>
                  <a:schemeClr val="tx2"/>
                </a:solidFill>
              </a:rPr>
              <a:t> </a:t>
            </a:r>
            <a:r>
              <a:rPr lang="en-US"/>
              <a:t>Relax.</a:t>
            </a:r>
            <a:r>
              <a:rPr lang="en-US">
                <a:solidFill>
                  <a:schemeClr val="accent5"/>
                </a:solidFill>
              </a:rPr>
              <a:t> Record.</a:t>
            </a:r>
            <a:br>
              <a:rPr lang="en-US">
                <a:solidFill>
                  <a:schemeClr val="accent5"/>
                </a:solidFill>
              </a:rPr>
            </a:br>
            <a:r>
              <a:rPr lang="en-US"/>
              <a:t>Intervention Component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5B1B864-1481-D7B2-B959-9853A642E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8" t="1605" r="1690" b="1825"/>
          <a:stretch>
            <a:fillRect/>
          </a:stretch>
        </p:blipFill>
        <p:spPr>
          <a:xfrm>
            <a:off x="1190625" y="1951021"/>
            <a:ext cx="3257550" cy="4202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E28FB24-0030-A627-85E3-B7A4AABF007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953156" y="1881204"/>
            <a:ext cx="640064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Students learn how to monitor their own feelings and behaviors</a:t>
            </a:r>
          </a:p>
          <a:p>
            <a:pPr lvl="1"/>
            <a:r>
              <a:rPr lang="en-US"/>
              <a:t>Lesson 1: Learning to Self-Monitor (Record) our Behaviors</a:t>
            </a:r>
          </a:p>
          <a:p>
            <a:pPr lvl="2"/>
            <a:r>
              <a:rPr lang="en-US"/>
              <a:t>Focus: Academic Engagement</a:t>
            </a:r>
          </a:p>
          <a:p>
            <a:pPr lvl="1"/>
            <a:r>
              <a:rPr lang="en-US"/>
              <a:t>Lesson 2: Learning to Self-Monitor (Record) our Thoughts, Feelings, and Behaviors</a:t>
            </a:r>
          </a:p>
          <a:p>
            <a:pPr lvl="2"/>
            <a:r>
              <a:rPr lang="en-US"/>
              <a:t>Focus: Anxious thoughts and feelings</a:t>
            </a:r>
          </a:p>
          <a:p>
            <a:pPr lvl="2"/>
            <a:r>
              <a:rPr lang="en-US"/>
              <a:t>Focus: Use of relaxation strategies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3FBAAB-5B63-52F5-F0E1-148B58CD5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711AFDC-1624-558D-CAF3-FFCD25BFD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8" name="Picture 2" descr="Module 6.3.2.6 Recognize. Relax. Record.">
              <a:extLst>
                <a:ext uri="{FF2B5EF4-FFF2-40B4-BE49-F238E27FC236}">
                  <a16:creationId xmlns:a16="http://schemas.microsoft.com/office/drawing/2014/main" id="{CA880D49-D044-779A-85BC-B4F208595D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64713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3DB61-48E3-9BDF-C9EF-3FAA7A419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1ECDDEAA-2EE4-F60F-8A30-87FEF4216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Preparing Students for RRR In-Class</a:t>
            </a:r>
          </a:p>
        </p:txBody>
      </p:sp>
      <p:pic>
        <p:nvPicPr>
          <p:cNvPr id="2" name="Picture 1" descr="A graph chart with lines">
            <a:extLst>
              <a:ext uri="{FF2B5EF4-FFF2-40B4-BE49-F238E27FC236}">
                <a16:creationId xmlns:a16="http://schemas.microsoft.com/office/drawing/2014/main" id="{63A2A314-596D-2BEC-4621-EC97C49BC6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204" y="2274023"/>
            <a:ext cx="4169005" cy="3221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399DAA1-0B06-99AD-7214-935F604F0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3421E7-B0B7-30B7-8C9C-77BA0E0DC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8" name="Picture 2" descr="Module 6.3.2.6 Recognize. Relax. Record.">
              <a:extLst>
                <a:ext uri="{FF2B5EF4-FFF2-40B4-BE49-F238E27FC236}">
                  <a16:creationId xmlns:a16="http://schemas.microsoft.com/office/drawing/2014/main" id="{215DDD2D-0A81-21C8-F421-7367054B83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A6B2DC1-F6E9-220E-95C9-1B4FC1DC14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791" y="2274023"/>
            <a:ext cx="4165361" cy="3218688"/>
          </a:xfrm>
          <a:prstGeom prst="rect">
            <a:avLst/>
          </a:prstGeom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D2C9B5-9790-53CC-4347-2F1DB1795CD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880" y="4692264"/>
            <a:ext cx="2757055" cy="16065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188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B9AA39-7B21-C120-7EEC-5794C2E33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Enhancing Ci3T Modules</a:t>
            </a:r>
          </a:p>
        </p:txBody>
      </p:sp>
      <p:grpSp>
        <p:nvGrpSpPr>
          <p:cNvPr id="20" name="Image" descr="Computer screen with Ci3T modules displayed">
            <a:extLst>
              <a:ext uri="{FF2B5EF4-FFF2-40B4-BE49-F238E27FC236}">
                <a16:creationId xmlns:a16="http://schemas.microsoft.com/office/drawing/2014/main" id="{FD8ABB9D-1FCB-9AB3-9394-36A5A4B1D8AF}"/>
              </a:ext>
            </a:extLst>
          </p:cNvPr>
          <p:cNvGrpSpPr/>
          <p:nvPr/>
        </p:nvGrpSpPr>
        <p:grpSpPr>
          <a:xfrm>
            <a:off x="770428" y="1626441"/>
            <a:ext cx="5807526" cy="5231889"/>
            <a:chOff x="770428" y="1626441"/>
            <a:chExt cx="5807526" cy="5231889"/>
          </a:xfrm>
        </p:grpSpPr>
        <p:pic>
          <p:nvPicPr>
            <p:cNvPr id="19" name="Computer">
              <a:extLst>
                <a:ext uri="{FF2B5EF4-FFF2-40B4-BE49-F238E27FC236}">
                  <a16:creationId xmlns:a16="http://schemas.microsoft.com/office/drawing/2014/main" id="{F3E1B861-C5A8-D6D9-7346-D3DF30A22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0428" y="1626441"/>
              <a:ext cx="5807526" cy="5231889"/>
            </a:xfrm>
            <a:custGeom>
              <a:avLst/>
              <a:gdLst>
                <a:gd name="connsiteX0" fmla="*/ 0 w 5807526"/>
                <a:gd name="connsiteY0" fmla="*/ -736 h 5231889"/>
                <a:gd name="connsiteX1" fmla="*/ 5807526 w 5807526"/>
                <a:gd name="connsiteY1" fmla="*/ -736 h 5231889"/>
                <a:gd name="connsiteX2" fmla="*/ 5807526 w 5807526"/>
                <a:gd name="connsiteY2" fmla="*/ 5231153 h 5231889"/>
                <a:gd name="connsiteX3" fmla="*/ 0 w 5807526"/>
                <a:gd name="connsiteY3" fmla="*/ 5231153 h 523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7526" h="5231889">
                  <a:moveTo>
                    <a:pt x="0" y="-736"/>
                  </a:moveTo>
                  <a:lnTo>
                    <a:pt x="5807526" y="-736"/>
                  </a:lnTo>
                  <a:lnTo>
                    <a:pt x="5807526" y="5231153"/>
                  </a:lnTo>
                  <a:lnTo>
                    <a:pt x="0" y="5231153"/>
                  </a:lnTo>
                  <a:close/>
                </a:path>
              </a:pathLst>
            </a:custGeom>
          </p:spPr>
        </p:pic>
        <p:pic>
          <p:nvPicPr>
            <p:cNvPr id="18" name="Modules">
              <a:extLst>
                <a:ext uri="{FF2B5EF4-FFF2-40B4-BE49-F238E27FC236}">
                  <a16:creationId xmlns:a16="http://schemas.microsoft.com/office/drawing/2014/main" id="{3A72F263-466A-8E63-7BF7-5113D0A31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17547" y="1878442"/>
              <a:ext cx="5301973" cy="3289869"/>
            </a:xfrm>
            <a:prstGeom prst="rect">
              <a:avLst/>
            </a:prstGeom>
          </p:spPr>
        </p:pic>
        <p:sp>
          <p:nvSpPr>
            <p:cNvPr id="6" name="Glare">
              <a:extLst>
                <a:ext uri="{FF2B5EF4-FFF2-40B4-BE49-F238E27FC236}">
                  <a16:creationId xmlns:a16="http://schemas.microsoft.com/office/drawing/2014/main" id="{7191B44F-8EB9-CA64-1543-13A299A80A1A}"/>
                </a:ext>
              </a:extLst>
            </p:cNvPr>
            <p:cNvSpPr/>
            <p:nvPr userDrawn="1"/>
          </p:nvSpPr>
          <p:spPr>
            <a:xfrm flipH="1" flipV="1">
              <a:off x="1420550" y="1878441"/>
              <a:ext cx="4898970" cy="2609485"/>
            </a:xfrm>
            <a:custGeom>
              <a:avLst/>
              <a:gdLst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807081 w 3630775"/>
                <a:gd name="connsiteY2" fmla="*/ 1130669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  <a:gd name="connsiteX0" fmla="*/ 0 w 3660418"/>
                <a:gd name="connsiteY0" fmla="*/ 2286092 h 2286092"/>
                <a:gd name="connsiteX1" fmla="*/ 0 w 3660418"/>
                <a:gd name="connsiteY1" fmla="*/ 0 h 2286092"/>
                <a:gd name="connsiteX2" fmla="*/ 3630775 w 3660418"/>
                <a:gd name="connsiteY2" fmla="*/ 2286092 h 2286092"/>
                <a:gd name="connsiteX3" fmla="*/ 0 w 3660418"/>
                <a:gd name="connsiteY3" fmla="*/ 2286092 h 2286092"/>
                <a:gd name="connsiteX0" fmla="*/ 453845 w 4084620"/>
                <a:gd name="connsiteY0" fmla="*/ 2286092 h 2286092"/>
                <a:gd name="connsiteX1" fmla="*/ 453845 w 4084620"/>
                <a:gd name="connsiteY1" fmla="*/ 0 h 2286092"/>
                <a:gd name="connsiteX2" fmla="*/ 4084620 w 4084620"/>
                <a:gd name="connsiteY2" fmla="*/ 2286092 h 2286092"/>
                <a:gd name="connsiteX3" fmla="*/ 453845 w 4084620"/>
                <a:gd name="connsiteY3" fmla="*/ 2286092 h 2286092"/>
                <a:gd name="connsiteX0" fmla="*/ 268947 w 3899722"/>
                <a:gd name="connsiteY0" fmla="*/ 2286092 h 2286092"/>
                <a:gd name="connsiteX1" fmla="*/ 268947 w 3899722"/>
                <a:gd name="connsiteY1" fmla="*/ 0 h 2286092"/>
                <a:gd name="connsiteX2" fmla="*/ 3899722 w 3899722"/>
                <a:gd name="connsiteY2" fmla="*/ 2286092 h 2286092"/>
                <a:gd name="connsiteX3" fmla="*/ 268947 w 3899722"/>
                <a:gd name="connsiteY3" fmla="*/ 2286092 h 2286092"/>
                <a:gd name="connsiteX0" fmla="*/ 1 w 3630776"/>
                <a:gd name="connsiteY0" fmla="*/ 2286092 h 2286092"/>
                <a:gd name="connsiteX1" fmla="*/ 1 w 3630776"/>
                <a:gd name="connsiteY1" fmla="*/ 0 h 2286092"/>
                <a:gd name="connsiteX2" fmla="*/ 3630776 w 3630776"/>
                <a:gd name="connsiteY2" fmla="*/ 2286092 h 2286092"/>
                <a:gd name="connsiteX3" fmla="*/ 1 w 3630776"/>
                <a:gd name="connsiteY3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0775" h="2286092">
                  <a:moveTo>
                    <a:pt x="0" y="2286092"/>
                  </a:moveTo>
                  <a:lnTo>
                    <a:pt x="0" y="0"/>
                  </a:lnTo>
                  <a:cubicBezTo>
                    <a:pt x="573095" y="332764"/>
                    <a:pt x="1815387" y="1143046"/>
                    <a:pt x="3630775" y="2286092"/>
                  </a:cubicBezTo>
                  <a:lnTo>
                    <a:pt x="0" y="2286092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Website" descr="ci3t.org/enhance&#10;">
            <a:extLst>
              <a:ext uri="{FF2B5EF4-FFF2-40B4-BE49-F238E27FC236}">
                <a16:creationId xmlns:a16="http://schemas.microsoft.com/office/drawing/2014/main" id="{1C2E37FF-3EDF-2CC8-2E93-FD0384EC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6079" y="5356065"/>
            <a:ext cx="3103179" cy="63379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chemeClr val="accent4"/>
                </a:solidFill>
              </a:rPr>
              <a:t>ci3t.org/enhance</a:t>
            </a:r>
          </a:p>
        </p:txBody>
      </p:sp>
      <p:grpSp>
        <p:nvGrpSpPr>
          <p:cNvPr id="8" name="Image 2" descr="A screenshot of the Ci3T website on the Enhancing Ci3T Modules tab with a yellow box outlining the one-time module registration process.">
            <a:extLst>
              <a:ext uri="{FF2B5EF4-FFF2-40B4-BE49-F238E27FC236}">
                <a16:creationId xmlns:a16="http://schemas.microsoft.com/office/drawing/2014/main" id="{6DA827DC-1E61-8E90-8B03-EFB93C42B6FF}"/>
              </a:ext>
            </a:extLst>
          </p:cNvPr>
          <p:cNvGrpSpPr/>
          <p:nvPr/>
        </p:nvGrpSpPr>
        <p:grpSpPr>
          <a:xfrm>
            <a:off x="7033259" y="1690688"/>
            <a:ext cx="4556229" cy="3765301"/>
            <a:chOff x="7033259" y="1690688"/>
            <a:chExt cx="4556229" cy="3765301"/>
          </a:xfrm>
        </p:grpSpPr>
        <p:pic>
          <p:nvPicPr>
            <p:cNvPr id="11" name="Picture">
              <a:extLst>
                <a:ext uri="{FF2B5EF4-FFF2-40B4-BE49-F238E27FC236}">
                  <a16:creationId xmlns:a16="http://schemas.microsoft.com/office/drawing/2014/main" id="{01A9ED8C-9CA7-67AF-FD7B-0B826FB50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9626" y="1690688"/>
              <a:ext cx="4296814" cy="37653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Yellow Box">
              <a:extLst>
                <a:ext uri="{FF2B5EF4-FFF2-40B4-BE49-F238E27FC236}">
                  <a16:creationId xmlns:a16="http://schemas.microsoft.com/office/drawing/2014/main" id="{08F4ADA9-D3F0-7DED-9E0E-918F55320D84}"/>
                </a:ext>
              </a:extLst>
            </p:cNvPr>
            <p:cNvSpPr/>
            <p:nvPr/>
          </p:nvSpPr>
          <p:spPr>
            <a:xfrm>
              <a:off x="7033259" y="4319280"/>
              <a:ext cx="4556229" cy="848032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38100" dist="12700" dir="270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78561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605D1-9606-F073-9086-5956A31C0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E43DA60D-1CC4-6E80-9229-0D06A8F732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88" b="-260"/>
          <a:stretch/>
        </p:blipFill>
        <p:spPr>
          <a:xfrm>
            <a:off x="2058833" y="3009255"/>
            <a:ext cx="1801389" cy="1897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F7CB73C-A8D3-68E6-5875-7A7A4DB16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RRR Ready-Go!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BB79AB7-DFF4-4F6B-60AE-ECBEBB1B5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312" y="1881204"/>
            <a:ext cx="3361701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1B5A947-3433-8FD0-CEAC-99C90444CA3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953156" y="1881204"/>
            <a:ext cx="6400644" cy="4351338"/>
          </a:xfrm>
        </p:spPr>
        <p:txBody>
          <a:bodyPr>
            <a:normAutofit/>
          </a:bodyPr>
          <a:lstStyle/>
          <a:p>
            <a:r>
              <a:rPr lang="en-US"/>
              <a:t>Final lesson in sequence</a:t>
            </a:r>
          </a:p>
          <a:p>
            <a:r>
              <a:rPr lang="en-US"/>
              <a:t>Lesson taught </a:t>
            </a:r>
            <a:r>
              <a:rPr lang="en-US" i="1" u="sng"/>
              <a:t>after</a:t>
            </a:r>
            <a:r>
              <a:rPr lang="en-US"/>
              <a:t> students have had a few days of RRR In-Class</a:t>
            </a:r>
          </a:p>
          <a:p>
            <a:r>
              <a:rPr lang="en-US"/>
              <a:t>Flexible lesson to review:</a:t>
            </a:r>
          </a:p>
          <a:p>
            <a:pPr lvl="1"/>
            <a:r>
              <a:rPr lang="en-US"/>
              <a:t>Self-Monitoring Sheet</a:t>
            </a:r>
          </a:p>
          <a:p>
            <a:pPr lvl="1"/>
            <a:r>
              <a:rPr lang="en-US"/>
              <a:t>Engagement Graphing Handout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95F4A4-0FE2-1D70-1FB1-B424C7597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C7E48D-3347-B71B-6625-1F741AFFB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5" name="Picture 2" descr="Module 6.3.2.6 Recognize. Relax. Record.">
              <a:extLst>
                <a:ext uri="{FF2B5EF4-FFF2-40B4-BE49-F238E27FC236}">
                  <a16:creationId xmlns:a16="http://schemas.microsoft.com/office/drawing/2014/main" id="{F59F83AF-21FB-8403-54C1-303CA58E47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53958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F8386-EAB6-B485-1CAB-8A085C751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2544B31-408B-1DB6-4D74-F88109F37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Optional Review Lesson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D8B79E-9063-0987-C54F-8A2C1739B1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466" y="1717235"/>
            <a:ext cx="3547580" cy="4579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78B7FC-58A3-8DB1-D56E-5A22182037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144" y="1690688"/>
            <a:ext cx="3538152" cy="4579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62C02FD-CFD4-7C71-B785-C070896498E9}"/>
              </a:ext>
            </a:extLst>
          </p:cNvPr>
          <p:cNvSpPr/>
          <p:nvPr/>
        </p:nvSpPr>
        <p:spPr>
          <a:xfrm>
            <a:off x="2850916" y="5566610"/>
            <a:ext cx="6699359" cy="1091637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Optional customizable lesson to use as needed following an extended break in instruction.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E886E4-F87F-7CA7-E549-B5853265C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BEF5F6-D03F-6CE3-9464-1EBA72BA7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4" name="Picture 2" descr="Module 6.3.2.6 Recognize. Relax. Record.">
              <a:extLst>
                <a:ext uri="{FF2B5EF4-FFF2-40B4-BE49-F238E27FC236}">
                  <a16:creationId xmlns:a16="http://schemas.microsoft.com/office/drawing/2014/main" id="{2263066A-4D0A-29BA-57D9-FB5C62E222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908533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3134E-6040-9E5F-BAD9-65AF8B4FD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Model: Opening &amp; Closing a Lesson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52075A-1646-A04E-36DB-137455642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A857F66-4B0C-1966-2EA3-D91106974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6" name="Picture 2" descr="Module 6.3.2.6 Recognize. Relax. Record.">
              <a:extLst>
                <a:ext uri="{FF2B5EF4-FFF2-40B4-BE49-F238E27FC236}">
                  <a16:creationId xmlns:a16="http://schemas.microsoft.com/office/drawing/2014/main" id="{626FEB4A-2281-45FD-F2B4-73B66B5AB4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Online Media 8" descr="RRR Training 2: Opening / Closing of Lesson">
            <a:hlinkClick r:id="" action="ppaction://media"/>
            <a:extLst>
              <a:ext uri="{FF2B5EF4-FFF2-40B4-BE49-F238E27FC236}">
                <a16:creationId xmlns:a16="http://schemas.microsoft.com/office/drawing/2014/main" id="{89E861CD-08AB-C5B6-2947-5672C19FB6E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2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EEE24-067A-1929-DCCD-3242EFCB7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71E5B449-9986-C093-64E6-A2F905409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Deeper Dive</a:t>
            </a:r>
          </a:p>
        </p:txBody>
      </p:sp>
      <p:sp>
        <p:nvSpPr>
          <p:cNvPr id="12" name="Textbox">
            <a:extLst>
              <a:ext uri="{FF2B5EF4-FFF2-40B4-BE49-F238E27FC236}">
                <a16:creationId xmlns:a16="http://schemas.microsoft.com/office/drawing/2014/main" id="{A5637BF6-F000-0323-0941-C89674023995}"/>
              </a:ext>
            </a:extLst>
          </p:cNvPr>
          <p:cNvSpPr/>
          <p:nvPr/>
        </p:nvSpPr>
        <p:spPr>
          <a:xfrm>
            <a:off x="838200" y="1796162"/>
            <a:ext cx="10515600" cy="308454"/>
          </a:xfrm>
          <a:prstGeom prst="rect">
            <a:avLst/>
          </a:prstGeom>
          <a:ln>
            <a:solidFill>
              <a:srgbClr val="2F4E6D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Recognize. Relax. Record.</a:t>
            </a:r>
          </a:p>
        </p:txBody>
      </p:sp>
      <p:graphicFrame>
        <p:nvGraphicFramePr>
          <p:cNvPr id="4" name="Table">
            <a:extLst>
              <a:ext uri="{FF2B5EF4-FFF2-40B4-BE49-F238E27FC236}">
                <a16:creationId xmlns:a16="http://schemas.microsoft.com/office/drawing/2014/main" id="{EC793C79-66A0-2E25-089C-4FAD161465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205238"/>
              </p:ext>
            </p:extLst>
          </p:nvPr>
        </p:nvGraphicFramePr>
        <p:xfrm>
          <a:off x="838200" y="2134080"/>
          <a:ext cx="10515600" cy="2865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75328257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89172841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94345710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807791318"/>
                    </a:ext>
                  </a:extLst>
                </a:gridCol>
              </a:tblGrid>
              <a:tr h="2865134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Module Exploration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Explore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Instructional Hub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Implementation Planning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 Trainer/Coach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92147"/>
                  </a:ext>
                </a:extLst>
              </a:tr>
            </a:tbl>
          </a:graphicData>
        </a:graphic>
      </p:graphicFrame>
      <p:pic>
        <p:nvPicPr>
          <p:cNvPr id="3" name="Picture 1">
            <a:extLst>
              <a:ext uri="{FF2B5EF4-FFF2-40B4-BE49-F238E27FC236}">
                <a16:creationId xmlns:a16="http://schemas.microsoft.com/office/drawing/2014/main" id="{EC539D9C-95E0-FC61-D757-252C40B8A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0039" y="2675757"/>
            <a:ext cx="1393262" cy="2176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D4F07D1-C693-9440-7072-FBDB4EBCC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76645" y="2694515"/>
            <a:ext cx="1965729" cy="1965729"/>
          </a:xfrm>
          <a:prstGeom prst="rect">
            <a:avLst/>
          </a:prstGeom>
        </p:spPr>
      </p:pic>
      <p:sp>
        <p:nvSpPr>
          <p:cNvPr id="10" name="Content">
            <a:extLst>
              <a:ext uri="{FF2B5EF4-FFF2-40B4-BE49-F238E27FC236}">
                <a16:creationId xmlns:a16="http://schemas.microsoft.com/office/drawing/2014/main" id="{EF8550E2-CA58-5332-D729-53A1B142B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1534" y="5326087"/>
            <a:ext cx="9449486" cy="1131480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4" name="Content 2">
            <a:extLst>
              <a:ext uri="{FF2B5EF4-FFF2-40B4-BE49-F238E27FC236}">
                <a16:creationId xmlns:a16="http://schemas.microsoft.com/office/drawing/2014/main" id="{D7FC441A-54FD-F146-F318-2252879B2CAB}"/>
              </a:ext>
            </a:extLst>
          </p:cNvPr>
          <p:cNvSpPr txBox="1">
            <a:spLocks/>
          </p:cNvSpPr>
          <p:nvPr/>
        </p:nvSpPr>
        <p:spPr>
          <a:xfrm>
            <a:off x="1130367" y="5501246"/>
            <a:ext cx="9271820" cy="75080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During this time, we invite you to join the breakout room that most closely matches how you plan to learn more about RRR in your role!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7D3A11-6D21-F512-4AB0-644058DD60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5183" y="2937508"/>
            <a:ext cx="2384790" cy="15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A1A4F17-B9A3-28D8-0EF1-8AD5EDA5204F}"/>
              </a:ext>
            </a:extLst>
          </p:cNvPr>
          <p:cNvGrpSpPr/>
          <p:nvPr/>
        </p:nvGrpSpPr>
        <p:grpSpPr>
          <a:xfrm>
            <a:off x="6586552" y="2856834"/>
            <a:ext cx="1853514" cy="1803410"/>
            <a:chOff x="6425514" y="2862538"/>
            <a:chExt cx="1853514" cy="180341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1AD38D7-4CF5-18C9-6836-5D6427DF0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425514" y="2862538"/>
              <a:ext cx="1853514" cy="18034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F02D5FB-A015-C76F-919D-D8678082286E}"/>
                </a:ext>
              </a:extLst>
            </p:cNvPr>
            <p:cNvSpPr txBox="1"/>
            <p:nvPr/>
          </p:nvSpPr>
          <p:spPr>
            <a:xfrm>
              <a:off x="6457749" y="3289648"/>
              <a:ext cx="8945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2:00-2:40</a:t>
              </a:r>
            </a:p>
            <a:p>
              <a:pPr algn="ctr"/>
              <a:r>
                <a:rPr lang="en-US" sz="600" b="1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Monday-Thursday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4E78506-9CCF-8C9A-8BCA-BFE98DDF3951}"/>
                </a:ext>
              </a:extLst>
            </p:cNvPr>
            <p:cNvSpPr txBox="1"/>
            <p:nvPr/>
          </p:nvSpPr>
          <p:spPr>
            <a:xfrm>
              <a:off x="7255366" y="3335814"/>
              <a:ext cx="89452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Math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8CEF2C6-FC22-4467-FBA3-D8EA1B3312F6}"/>
                </a:ext>
              </a:extLst>
            </p:cNvPr>
            <p:cNvSpPr txBox="1"/>
            <p:nvPr/>
          </p:nvSpPr>
          <p:spPr>
            <a:xfrm>
              <a:off x="6457749" y="4204284"/>
              <a:ext cx="89452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" b="1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10:00-10:25</a:t>
              </a:r>
            </a:p>
            <a:p>
              <a:pPr algn="ctr"/>
              <a:r>
                <a:rPr lang="en-US" sz="500" b="1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Monday, Wednesday, Thursday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06BD7C8-D925-9752-1629-59C65A4EC657}"/>
                </a:ext>
              </a:extLst>
            </p:cNvPr>
            <p:cNvSpPr txBox="1"/>
            <p:nvPr/>
          </p:nvSpPr>
          <p:spPr>
            <a:xfrm>
              <a:off x="7303818" y="4273533"/>
              <a:ext cx="97520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Independent Work Time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3A222B5-6509-D679-B0DB-47AE725F2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3FC5999-CBB5-8F53-0B42-6E7D8AF78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28" name="Picture 2" descr="Module 6.3.2.6 Recognize. Relax. Record.">
              <a:extLst>
                <a:ext uri="{FF2B5EF4-FFF2-40B4-BE49-F238E27FC236}">
                  <a16:creationId xmlns:a16="http://schemas.microsoft.com/office/drawing/2014/main" id="{C491A3DF-26D9-60C0-3C16-A856080765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87362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C943E4B-9BDC-A227-6ACA-BDF5E818C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D1C0B4-AA61-BB06-9E99-A4A232779C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Implement RRR In-Class and Monitor Student Performance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79913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89DFF-1909-CC31-5625-8F124BBCE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D83DC7-F574-B155-1A6D-0E3067674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RRR Module Highlight!</a:t>
            </a:r>
          </a:p>
        </p:txBody>
      </p:sp>
      <p:pic>
        <p:nvPicPr>
          <p:cNvPr id="7" name="Content Placeholder 4" descr="A child writing on a piece of paper&#10;&#10;Description automatically generated">
            <a:extLst>
              <a:ext uri="{FF2B5EF4-FFF2-40B4-BE49-F238E27FC236}">
                <a16:creationId xmlns:a16="http://schemas.microsoft.com/office/drawing/2014/main" id="{74A423F5-6FA8-98E7-915C-0C57E7D80B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25625"/>
            <a:ext cx="2784855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C66459-1BDC-17C0-5ED7-62B675D9A7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52932" y="2414638"/>
            <a:ext cx="2476729" cy="3026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4E49083-4D5D-0546-25AD-D89B0268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47BC9C-0BD4-1A13-5DCC-B462C529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6" name="Picture 2" descr="Module 6.3.2.6 Recognize. Relax. Record.">
              <a:extLst>
                <a:ext uri="{FF2B5EF4-FFF2-40B4-BE49-F238E27FC236}">
                  <a16:creationId xmlns:a16="http://schemas.microsoft.com/office/drawing/2014/main" id="{9D602EA3-5D1A-4A5D-41BF-94AD5DBF2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A4D6391E-C740-A0FA-CE54-4AB893AE5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43343" y="2301466"/>
            <a:ext cx="4178791" cy="3139214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D73018-98CD-FEA1-CF23-945D57D21EF4}"/>
              </a:ext>
            </a:extLst>
          </p:cNvPr>
          <p:cNvSpPr/>
          <p:nvPr/>
        </p:nvSpPr>
        <p:spPr>
          <a:xfrm>
            <a:off x="3791711" y="2414638"/>
            <a:ext cx="2784855" cy="208421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586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6C23-4DA8-C3B0-ABF0-657277AAF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Step 5</a:t>
            </a:r>
            <a:br>
              <a:rPr lang="en-US"/>
            </a:br>
            <a:r>
              <a:rPr lang="en-US" sz="3600" b="0">
                <a:cs typeface="Arial"/>
              </a:rPr>
              <a:t>Implement RRR In-Class and Monitor Student Performance</a:t>
            </a:r>
            <a:endParaRPr lang="en-US" b="0"/>
          </a:p>
        </p:txBody>
      </p:sp>
      <p:pic>
        <p:nvPicPr>
          <p:cNvPr id="7" name="Content Placeholder 6" descr="A graph with blue lines and a line graph&#10;&#10;Description automatically generated with medium confidence">
            <a:extLst>
              <a:ext uri="{FF2B5EF4-FFF2-40B4-BE49-F238E27FC236}">
                <a16:creationId xmlns:a16="http://schemas.microsoft.com/office/drawing/2014/main" id="{061255D9-4685-913C-DB4D-7F1751259E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999901"/>
            <a:ext cx="5181600" cy="4002786"/>
          </a:xfrm>
          <a:ln>
            <a:solidFill>
              <a:schemeClr val="tx1"/>
            </a:solidFill>
          </a:ln>
        </p:spPr>
      </p:pic>
      <p:pic>
        <p:nvPicPr>
          <p:cNvPr id="9" name="Content Placeholder 8" descr="A black and white checklist&#10;&#10;Description automatically generated">
            <a:extLst>
              <a:ext uri="{FF2B5EF4-FFF2-40B4-BE49-F238E27FC236}">
                <a16:creationId xmlns:a16="http://schemas.microsoft.com/office/drawing/2014/main" id="{AE61455A-0536-8608-2936-D4C6AA290C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452985"/>
            <a:ext cx="5181600" cy="3096618"/>
          </a:xfr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A507B07-076C-7323-F073-1D677EE71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0D09AD8-9BA7-EE58-37FB-4C69578C9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5" name="Picture 2" descr="Module 6.3.2.6 Recognize. Relax. Record.">
              <a:extLst>
                <a:ext uri="{FF2B5EF4-FFF2-40B4-BE49-F238E27FC236}">
                  <a16:creationId xmlns:a16="http://schemas.microsoft.com/office/drawing/2014/main" id="{D5D5251B-E3A5-E95B-ADAC-6CAC6E5495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37699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D3594D-53B2-1084-DAE3-132C7AD69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Self-Monitoring Treatment Integrity Checklist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9EB898D-414D-2842-51E2-62099FFA11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Self-Monitoring Treatment Integrity Checklist located on the back of the RRR Rating Form</a:t>
            </a:r>
          </a:p>
          <a:p>
            <a:r>
              <a:rPr lang="en-US" dirty="0"/>
              <a:t>Completed daily at end of RRR In-Class Period</a:t>
            </a:r>
          </a:p>
          <a:p>
            <a:pPr lvl="1"/>
            <a:r>
              <a:rPr lang="en-US" dirty="0"/>
              <a:t>rate all procedures on a scale from 0 (not implemented) to 3 (fully implemented)</a:t>
            </a:r>
          </a:p>
          <a:p>
            <a:pPr lvl="1"/>
            <a:r>
              <a:rPr lang="en-US" dirty="0"/>
              <a:t>each procedure is rated for each student</a:t>
            </a:r>
          </a:p>
          <a:p>
            <a:endParaRPr lang="en-US" dirty="0"/>
          </a:p>
        </p:txBody>
      </p:sp>
      <p:pic>
        <p:nvPicPr>
          <p:cNvPr id="11" name="Content Placeholder 4" descr="A checklist with text and numbers&#10;&#10;Description automatically generated">
            <a:extLst>
              <a:ext uri="{FF2B5EF4-FFF2-40B4-BE49-F238E27FC236}">
                <a16:creationId xmlns:a16="http://schemas.microsoft.com/office/drawing/2014/main" id="{1BA7D97E-2644-7F46-30FF-01F6743017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2" y="2274803"/>
            <a:ext cx="5181600" cy="3093376"/>
          </a:xfrm>
          <a:ln>
            <a:solidFill>
              <a:schemeClr val="tx1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9E1F5-A177-4447-8F0A-607B929C9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7AFD5DA-B5C8-9D88-CB88-DE9330CDF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4" name="Picture 2" descr="Module 6.3.2.6 Recognize. Relax. Record.">
              <a:extLst>
                <a:ext uri="{FF2B5EF4-FFF2-40B4-BE49-F238E27FC236}">
                  <a16:creationId xmlns:a16="http://schemas.microsoft.com/office/drawing/2014/main" id="{01701A52-B29F-ABF9-D925-0366E655E8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7382194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A0815-C9C1-CE2B-B8ED-1A61BFDC9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 Model: RRR In-Class Procedures</a:t>
            </a:r>
          </a:p>
        </p:txBody>
      </p:sp>
      <p:pic>
        <p:nvPicPr>
          <p:cNvPr id="5" name="Graphic 4" descr="Presentation with media with solid fill">
            <a:extLst>
              <a:ext uri="{FF2B5EF4-FFF2-40B4-BE49-F238E27FC236}">
                <a16:creationId xmlns:a16="http://schemas.microsoft.com/office/drawing/2014/main" id="{B5CC903D-7E90-9FAF-6A74-C8B762A94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106" y="6202837"/>
            <a:ext cx="554107" cy="554107"/>
          </a:xfrm>
          <a:prstGeom prst="rect">
            <a:avLst/>
          </a:prstGeom>
        </p:spPr>
      </p:pic>
      <p:pic>
        <p:nvPicPr>
          <p:cNvPr id="6" name="Online Media 5" descr="RRR Training 3 Video (RRR In-Class Procedures)">
            <a:hlinkClick r:id="" action="ppaction://media"/>
            <a:extLst>
              <a:ext uri="{FF2B5EF4-FFF2-40B4-BE49-F238E27FC236}">
                <a16:creationId xmlns:a16="http://schemas.microsoft.com/office/drawing/2014/main" id="{A67986A4-34B4-A469-4889-B875F5051B1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9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5C4AC-15C0-FE30-E6FD-5F60A992F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Self-Monitoring Sheet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7F5CD2-6D9A-C514-F9D5-FEC10345C1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66544" y="1516851"/>
            <a:ext cx="7330041" cy="4818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7FBE1FD-D9CA-F5DF-79F3-2B3355610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8270C9-5E7B-B702-498C-5326B2B81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6" name="Picture 2" descr="Module 6.3.2.6 Recognize. Relax. Record.">
              <a:extLst>
                <a:ext uri="{FF2B5EF4-FFF2-40B4-BE49-F238E27FC236}">
                  <a16:creationId xmlns:a16="http://schemas.microsoft.com/office/drawing/2014/main" id="{64B67831-A576-4AE5-B588-170E7DA91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582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58FB2CED-AC05-FE02-6533-BD4D23CA9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/>
                <a:latin typeface="Segoe UI" panose="020B0502040204020203" pitchFamily="34" charset="0"/>
              </a:rPr>
              <a:t>Enhanced Ci3T Implementation Series and Delivery</a:t>
            </a:r>
            <a:endParaRPr lang="en-US"/>
          </a:p>
        </p:txBody>
      </p:sp>
      <p:grpSp>
        <p:nvGrpSpPr>
          <p:cNvPr id="2" name="Group 1" descr="Table of yearlong Ci3T Implementation Series and Delivery activities with a yellow box outlining the Ci3T EMPOWER Sessions.">
            <a:extLst>
              <a:ext uri="{FF2B5EF4-FFF2-40B4-BE49-F238E27FC236}">
                <a16:creationId xmlns:a16="http://schemas.microsoft.com/office/drawing/2014/main" id="{6F6733A2-A801-E175-B455-59CFFC7706BF}"/>
              </a:ext>
            </a:extLst>
          </p:cNvPr>
          <p:cNvGrpSpPr/>
          <p:nvPr/>
        </p:nvGrpSpPr>
        <p:grpSpPr>
          <a:xfrm>
            <a:off x="2533953" y="1495473"/>
            <a:ext cx="7358991" cy="5158444"/>
            <a:chOff x="2683040" y="1505412"/>
            <a:chExt cx="7358991" cy="5158444"/>
          </a:xfrm>
        </p:grpSpPr>
        <p:pic>
          <p:nvPicPr>
            <p:cNvPr id="3" name="Picture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9927B3F7-E306-CDAE-C2C1-A52BEF7AA1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377"/>
            <a:stretch/>
          </p:blipFill>
          <p:spPr>
            <a:xfrm>
              <a:off x="2683040" y="1505412"/>
              <a:ext cx="7358991" cy="5158444"/>
            </a:xfrm>
            <a:prstGeom prst="rect">
              <a:avLst/>
            </a:prstGeom>
          </p:spPr>
        </p:pic>
        <p:sp>
          <p:nvSpPr>
            <p:cNvPr id="7" name="Yellow Box">
              <a:extLst>
                <a:ext uri="{FF2B5EF4-FFF2-40B4-BE49-F238E27FC236}">
                  <a16:creationId xmlns:a16="http://schemas.microsoft.com/office/drawing/2014/main" id="{2D378C1D-F90A-1E9B-855A-A23BA6CB0546}"/>
                </a:ext>
              </a:extLst>
            </p:cNvPr>
            <p:cNvSpPr/>
            <p:nvPr/>
          </p:nvSpPr>
          <p:spPr>
            <a:xfrm>
              <a:off x="2683040" y="3448051"/>
              <a:ext cx="7358991" cy="336884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38100" dist="12700" dir="270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71415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6C23-4DA8-C3B0-ABF0-657277AAF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Step 5</a:t>
            </a:r>
            <a:br>
              <a:rPr lang="en-US"/>
            </a:br>
            <a:r>
              <a:rPr lang="en-US" sz="3200" b="0">
                <a:cs typeface="Arial"/>
              </a:rPr>
              <a:t>Implement RRR In-Class and Monitor Student Performance</a:t>
            </a:r>
            <a:endParaRPr lang="en-US" sz="3200" b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7F95BD78-0DF6-72C0-879D-D2B1FA944563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962641" y="1839174"/>
          <a:ext cx="9072674" cy="4418104"/>
        </p:xfrm>
        <a:graphic>
          <a:graphicData uri="http://schemas.openxmlformats.org/drawingml/2006/table">
            <a:tbl>
              <a:tblPr firstRow="1" firstCol="1" bandRow="1"/>
              <a:tblGrid>
                <a:gridCol w="3580784">
                  <a:extLst>
                    <a:ext uri="{9D8B030D-6E8A-4147-A177-3AD203B41FA5}">
                      <a16:colId xmlns:a16="http://schemas.microsoft.com/office/drawing/2014/main" val="2065800519"/>
                    </a:ext>
                  </a:extLst>
                </a:gridCol>
                <a:gridCol w="5491890">
                  <a:extLst>
                    <a:ext uri="{9D8B030D-6E8A-4147-A177-3AD203B41FA5}">
                      <a16:colId xmlns:a16="http://schemas.microsoft.com/office/drawing/2014/main" val="244326695"/>
                    </a:ext>
                  </a:extLst>
                </a:gridCol>
              </a:tblGrid>
              <a:tr h="39816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  <a:highlight>
                            <a:srgbClr val="44546A"/>
                          </a:highlight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Behaviors</a:t>
                      </a:r>
                      <a:endParaRPr lang="en-US" sz="1600">
                        <a:effectLst/>
                        <a:highlight>
                          <a:srgbClr val="44546A"/>
                        </a:highlight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852" marR="59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  <a:highlight>
                            <a:srgbClr val="44546A"/>
                          </a:highlight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Behavior-specific Praise Examples</a:t>
                      </a:r>
                      <a:endParaRPr lang="en-US" sz="1600">
                        <a:effectLst/>
                        <a:highlight>
                          <a:srgbClr val="44546A"/>
                        </a:highlight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852" marR="598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7325840"/>
                  </a:ext>
                </a:extLst>
              </a:tr>
              <a:tr h="705016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Correctly completing the student self-monitoring form </a:t>
                      </a:r>
                    </a:p>
                  </a:txBody>
                  <a:tcPr marL="59852" marR="598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“Mia, it looks like you filled out the form for every interval today. Thanks for remembering!”</a:t>
                      </a:r>
                    </a:p>
                  </a:txBody>
                  <a:tcPr marL="59852" marR="598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7509126"/>
                  </a:ext>
                </a:extLst>
              </a:tr>
              <a:tr h="946886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Demonstrating academic engagement</a:t>
                      </a:r>
                    </a:p>
                  </a:txBody>
                  <a:tcPr marL="59852" marR="598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“Omar, it looks like you took great notes during the lesson today and did all the practice problems. Nice job setting yourself up for success!” </a:t>
                      </a:r>
                    </a:p>
                  </a:txBody>
                  <a:tcPr marL="59852" marR="598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488860"/>
                  </a:ext>
                </a:extLst>
              </a:tr>
              <a:tr h="1165458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Accurately rating their academic engagement (even when not rated highly)</a:t>
                      </a:r>
                    </a:p>
                  </a:txBody>
                  <a:tcPr marL="59852" marR="598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“Jian, I really appreciate how you noticed you were not so engaged during the last block. I appreciate the honesty. Now, what can you do to get back on track? How can I help?”</a:t>
                      </a:r>
                    </a:p>
                  </a:txBody>
                  <a:tcPr marL="59852" marR="598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3397932"/>
                  </a:ext>
                </a:extLst>
              </a:tr>
              <a:tr h="1188756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Using relaxation strategies</a:t>
                      </a:r>
                    </a:p>
                  </a:txBody>
                  <a:tcPr marL="59852" marR="598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“Isabella, it looks like you were feeling a bit anxious during that block, but you used guided imagery. That’s a great job of using our new skills. How are you feeling now – and is there anything I can do to help?”</a:t>
                      </a:r>
                    </a:p>
                  </a:txBody>
                  <a:tcPr marL="59852" marR="598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378391"/>
                  </a:ext>
                </a:extLst>
              </a:tr>
            </a:tbl>
          </a:graphicData>
        </a:graphic>
      </p:graphicFrame>
      <p:pic>
        <p:nvPicPr>
          <p:cNvPr id="8" name="Picture 7" title="Elementary ticket sample">
            <a:extLst>
              <a:ext uri="{FF2B5EF4-FFF2-40B4-BE49-F238E27FC236}">
                <a16:creationId xmlns:a16="http://schemas.microsoft.com/office/drawing/2014/main" id="{F2998AD0-BD9B-B5B8-7686-3F26AEF961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4844" y="3429000"/>
            <a:ext cx="1739506" cy="92091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60435E3-4BD8-E88D-656B-57D36B893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BC0496-EC5D-E2F3-F7F6-5CDB14373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5" name="Picture 2" descr="Module 6.3.2.6 Recognize. Relax. Record.">
              <a:extLst>
                <a:ext uri="{FF2B5EF4-FFF2-40B4-BE49-F238E27FC236}">
                  <a16:creationId xmlns:a16="http://schemas.microsoft.com/office/drawing/2014/main" id="{FE903A43-763F-6E83-CC4D-88BCBAC73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873953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7EDC7-97BF-1642-2C1E-7B2EF153F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EC673-52F4-C925-15A6-D40D27F97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Student Check-In and Feedback: Tips from Teachers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06A7A7-5BCB-FE7C-3483-635578DF9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Student skips an interval </a:t>
            </a:r>
          </a:p>
          <a:p>
            <a:pPr lvl="1"/>
            <a:r>
              <a:rPr lang="en-US"/>
              <a:t>“That was the third ding, fill out your ratings in this row”</a:t>
            </a:r>
          </a:p>
          <a:p>
            <a:r>
              <a:rPr lang="en-US"/>
              <a:t>Student ratings are very different than teacher ratings</a:t>
            </a:r>
          </a:p>
          <a:p>
            <a:pPr lvl="1"/>
            <a:r>
              <a:rPr lang="en-US"/>
              <a:t>“I see you rated yourself a 9 for engagement. I noticed you playing inside your desk and drawing in your math book so my rating for you would be a 5 or 6. Can you tell me about your rating?</a:t>
            </a:r>
          </a:p>
          <a:p>
            <a:r>
              <a:rPr lang="en-US"/>
              <a:t>Nonverbal feedback (e.g., thumbs up, smile, nod)</a:t>
            </a:r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E9DD9D-BD99-501F-D97E-F2EAB850FE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1439" y="4771843"/>
            <a:ext cx="3110561" cy="21364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2FA0CA1-0233-06FA-9ABD-32AAB8D9F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03B59AB-2871-89D4-14F4-0CFF8FD31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7" name="Picture 2" descr="Module 6.3.2.6 Recognize. Relax. Record.">
              <a:extLst>
                <a:ext uri="{FF2B5EF4-FFF2-40B4-BE49-F238E27FC236}">
                  <a16:creationId xmlns:a16="http://schemas.microsoft.com/office/drawing/2014/main" id="{F171BD7B-C4B2-3A7D-D4FC-F31143FD7B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318193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B7EEC-E3F2-4CEA-8C2A-FFD1B02D1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Check-in and Feedback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CCAFD-10C0-E01B-4FE8-8395A36CE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785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We are going to review 3 example RRR Student Self-Monitoring Sheets to practice checking in with students and delivering feedback</a:t>
            </a:r>
          </a:p>
          <a:p>
            <a:pPr marL="0" indent="0">
              <a:buNone/>
            </a:pPr>
            <a:endParaRPr lang="en-US" sz="14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View form (on slide)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Answer Poll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Whole Group Discussion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A8B325-21D8-7C33-57A7-504BDE6200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3582" y="3669543"/>
            <a:ext cx="3492910" cy="2296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990709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17E690-0934-1066-3AC4-A1062D6EB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55" y="182426"/>
            <a:ext cx="9308592" cy="63478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437116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64D2F-2745-88FB-E48B-6A939137E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A28D0-6C22-13E6-6C2B-4518D084C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91864" cy="4351338"/>
          </a:xfrm>
        </p:spPr>
        <p:txBody>
          <a:bodyPr>
            <a:normAutofit/>
          </a:bodyPr>
          <a:lstStyle/>
          <a:p>
            <a:r>
              <a:rPr lang="en-US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I noticed...student did not score two intervals </a:t>
            </a:r>
          </a:p>
          <a:p>
            <a:r>
              <a:rPr lang="en-US" sz="2800" dirty="0">
                <a:solidFill>
                  <a:srgbClr val="333333"/>
                </a:solidFill>
                <a:latin typeface="Helvetica Neue" panose="02000503000000020004" pitchFamily="2" charset="0"/>
              </a:rPr>
              <a:t>Feedback: </a:t>
            </a:r>
          </a:p>
          <a:p>
            <a:pPr marL="0" indent="0">
              <a:buNone/>
            </a:pPr>
            <a:r>
              <a:rPr lang="en-US" sz="2800" i="1" dirty="0">
                <a:solidFill>
                  <a:srgbClr val="333333"/>
                </a:solidFill>
                <a:latin typeface="Helvetica Neue" panose="02000503000000020004" pitchFamily="2" charset="0"/>
              </a:rPr>
              <a:t>“Oops! Looks like we missed a few. Remember- every time you hear the ding you will complete a row on the form. Is there anything that is making it tricky to complete?” </a:t>
            </a:r>
            <a:endParaRPr lang="en-US" sz="2800" i="1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F2E9AD-85AB-98E1-D376-819CAC1BA4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798" y="4300034"/>
            <a:ext cx="2752344" cy="18769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8676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A73D5-D11D-BBE1-7CD5-6121974F1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295920-2BEA-9347-A440-6F022F332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49" y="135827"/>
            <a:ext cx="9400032" cy="65863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581556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8D289-CACE-D96F-820F-FD09DC30F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Riley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B19B7-137B-4444-EC0E-DAE8C18802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744199" cy="4351338"/>
          </a:xfrm>
        </p:spPr>
        <p:txBody>
          <a:bodyPr>
            <a:normAutofit/>
          </a:bodyPr>
          <a:lstStyle/>
          <a:p>
            <a:r>
              <a:rPr lang="en-US" b="0" i="0" u="none" strike="noStrike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I noticed... overall rating does not match interval ratings</a:t>
            </a:r>
          </a:p>
          <a:p>
            <a:r>
              <a:rPr lang="en-US" sz="2800">
                <a:solidFill>
                  <a:srgbClr val="333333"/>
                </a:solidFill>
                <a:latin typeface="Helvetica Neue" panose="02000503000000020004" pitchFamily="2" charset="0"/>
              </a:rPr>
              <a:t>Feedback: </a:t>
            </a:r>
          </a:p>
          <a:p>
            <a:pPr marL="0" indent="0">
              <a:buNone/>
            </a:pPr>
            <a:r>
              <a:rPr lang="en-US" sz="2800" i="1">
                <a:solidFill>
                  <a:srgbClr val="333333"/>
                </a:solidFill>
                <a:latin typeface="Helvetica Neue" panose="02000503000000020004" pitchFamily="2" charset="0"/>
              </a:rPr>
              <a:t>“Great job remembering to fill out the form for every interval! I noticed you rated anxious feelings as mostly 1s but then a 6 for overall score. Remember, your overall score represents how you did throughout the whole math lesson. If your interval ratings are 1s and 2s, your overall score would also be a 1 or 2” </a:t>
            </a:r>
            <a:endParaRPr lang="en-US" sz="2800" i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A1E463-F898-01FF-F398-3B6EA53D2E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196" y="4795583"/>
            <a:ext cx="2749629" cy="19265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9000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01969-1F80-BF93-57DA-797940F89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BEC3D8-B3BE-977C-1F9F-9F05E1AE9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52" y="159109"/>
            <a:ext cx="9308592" cy="64123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34169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989FE-88CE-1B86-1D79-780CB04CA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Sophie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44219-0DC7-4E27-D882-136B414F3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60100" cy="4351338"/>
          </a:xfrm>
        </p:spPr>
        <p:txBody>
          <a:bodyPr>
            <a:normAutofit/>
          </a:bodyPr>
          <a:lstStyle/>
          <a:p>
            <a:r>
              <a:rPr lang="en-US" b="0" i="0" u="none" strike="noStrike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I noticed... Sophie reports feeling anxious but does not indicate using any relaxation strategies.</a:t>
            </a:r>
          </a:p>
          <a:p>
            <a:r>
              <a:rPr lang="en-US" sz="2800">
                <a:solidFill>
                  <a:srgbClr val="333333"/>
                </a:solidFill>
                <a:latin typeface="Helvetica Neue" panose="02000503000000020004" pitchFamily="2" charset="0"/>
              </a:rPr>
              <a:t>Feedback: </a:t>
            </a:r>
          </a:p>
          <a:p>
            <a:pPr marL="0" indent="0">
              <a:buNone/>
            </a:pPr>
            <a:r>
              <a:rPr lang="en-US" sz="2800" i="1">
                <a:solidFill>
                  <a:srgbClr val="333333"/>
                </a:solidFill>
                <a:latin typeface="Helvetica Neue" panose="02000503000000020004" pitchFamily="2" charset="0"/>
              </a:rPr>
              <a:t>“It looks like you were feeling a bit anxious today. Remember, you can use your strategies! If you are feeling anxious during math tomorrow, what strateg</a:t>
            </a:r>
            <a:r>
              <a:rPr lang="en-US" i="1">
                <a:solidFill>
                  <a:srgbClr val="333333"/>
                </a:solidFill>
                <a:latin typeface="Helvetica Neue" panose="02000503000000020004" pitchFamily="2" charset="0"/>
              </a:rPr>
              <a:t>y do you want to try?</a:t>
            </a:r>
            <a:r>
              <a:rPr lang="en-US" sz="2800" i="1">
                <a:solidFill>
                  <a:srgbClr val="333333"/>
                </a:solidFill>
                <a:latin typeface="Helvetica Neue" panose="02000503000000020004" pitchFamily="2" charset="0"/>
              </a:rPr>
              <a:t>” </a:t>
            </a:r>
            <a:endParaRPr lang="en-US" sz="2800" i="1"/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817F2D-DC1C-2DEE-84CD-A15590C22E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209" y="4631631"/>
            <a:ext cx="2752344" cy="18960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40393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3AE0B-1A81-710C-0626-7CE46B808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Engagement Graphing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95EC7B3-1500-16CB-4100-B729584A3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095" y="1833563"/>
            <a:ext cx="10515600" cy="415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6B64225-200C-3B58-01C4-A03574841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16269" y="64518"/>
            <a:ext cx="1754287" cy="1325563"/>
            <a:chOff x="10316269" y="64518"/>
            <a:chExt cx="1754287" cy="13255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EE50294-1984-9A6F-B5F8-6E4926E47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6269" y="313308"/>
              <a:ext cx="827981" cy="827981"/>
            </a:xfrm>
            <a:prstGeom prst="rect">
              <a:avLst/>
            </a:prstGeom>
          </p:spPr>
        </p:pic>
        <p:pic>
          <p:nvPicPr>
            <p:cNvPr id="5" name="Picture 2" descr="Module 6.3.2.6 Recognize. Relax. Record.">
              <a:extLst>
                <a:ext uri="{FF2B5EF4-FFF2-40B4-BE49-F238E27FC236}">
                  <a16:creationId xmlns:a16="http://schemas.microsoft.com/office/drawing/2014/main" id="{E41D03AB-D15D-E91E-A138-0E2B1C0415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34" y="64518"/>
              <a:ext cx="848422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374213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0DE479-E013-4824-A100-D39462A33078}:2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2BBD8B-750B-4646-A94E-D8D1CDF470EA}:31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7B7CC8-F9DB-4E5C-A564-F071FAC3309F}:31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96E2E0-E013-4E5F-B172-3D0C4B7D09D1}:264"/>
</p:tagLst>
</file>

<file path=ppt/theme/theme1.xml><?xml version="1.0" encoding="utf-8"?>
<a:theme xmlns:a="http://schemas.openxmlformats.org/drawingml/2006/main" name="Ci3T">
  <a:themeElements>
    <a:clrScheme name="Ci3T">
      <a:dk1>
        <a:sysClr val="windowText" lastClr="000000"/>
      </a:dk1>
      <a:lt1>
        <a:sysClr val="window" lastClr="FFFFFF"/>
      </a:lt1>
      <a:dk2>
        <a:srgbClr val="283375"/>
      </a:dk2>
      <a:lt2>
        <a:srgbClr val="B3B3B3"/>
      </a:lt2>
      <a:accent1>
        <a:srgbClr val="37B34A"/>
      </a:accent1>
      <a:accent2>
        <a:srgbClr val="FFF100"/>
      </a:accent2>
      <a:accent3>
        <a:srgbClr val="EC1C24"/>
      </a:accent3>
      <a:accent4>
        <a:srgbClr val="4D4D4D"/>
      </a:accent4>
      <a:accent5>
        <a:srgbClr val="2F4E6D"/>
      </a:accent5>
      <a:accent6>
        <a:srgbClr val="356D3C"/>
      </a:accent6>
      <a:hlink>
        <a:srgbClr val="283375"/>
      </a:hlink>
      <a:folHlink>
        <a:srgbClr val="4D4D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de146cc-ecaa-4210-9e24-4bb62ea35dd6" xsi:nil="true"/>
    <lcf76f155ced4ddcb4097134ff3c332f xmlns="a235ba24-0017-43d1-bba7-85df926f057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0E23ECD8D3C74A8280BD586F448DD4" ma:contentTypeVersion="13" ma:contentTypeDescription="Create a new document." ma:contentTypeScope="" ma:versionID="a6093d7b52f3a2ef4c390a78110a3fc6">
  <xsd:schema xmlns:xsd="http://www.w3.org/2001/XMLSchema" xmlns:xs="http://www.w3.org/2001/XMLSchema" xmlns:p="http://schemas.microsoft.com/office/2006/metadata/properties" xmlns:ns2="a235ba24-0017-43d1-bba7-85df926f0576" xmlns:ns3="ede146cc-ecaa-4210-9e24-4bb62ea35dd6" targetNamespace="http://schemas.microsoft.com/office/2006/metadata/properties" ma:root="true" ma:fieldsID="4a3f9d0729c886541da3b9fe179c830f" ns2:_="" ns3:_="">
    <xsd:import namespace="a235ba24-0017-43d1-bba7-85df926f0576"/>
    <xsd:import namespace="ede146cc-ecaa-4210-9e24-4bb62ea35d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35ba24-0017-43d1-bba7-85df926f05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c2c5899-478d-4689-af14-80570c5f1c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e146cc-ecaa-4210-9e24-4bb62ea35dd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57a2109-94ab-44c1-9f6c-69a6e8027ccd}" ma:internalName="TaxCatchAll" ma:showField="CatchAllData" ma:web="ede146cc-ecaa-4210-9e24-4bb62ea35d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F777F3-6079-4545-82A1-8899C1BF4B17}">
  <ds:schemaRefs>
    <ds:schemaRef ds:uri="a235ba24-0017-43d1-bba7-85df926f0576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terms/"/>
    <ds:schemaRef ds:uri="ede146cc-ecaa-4210-9e24-4bb62ea35dd6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8BD0ECA-2305-4ED0-9572-8A282DC6F105}">
  <ds:schemaRefs>
    <ds:schemaRef ds:uri="a235ba24-0017-43d1-bba7-85df926f0576"/>
    <ds:schemaRef ds:uri="ede146cc-ecaa-4210-9e24-4bb62ea35d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D7CC1B7-66EB-47CE-B68C-EECED86C43C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c176536-afe6-43f5-b966-36feabbe3c1a}" enabled="0" method="" siteId="{3c176536-afe6-43f5-b966-36feabbe3c1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Ci3T</Template>
  <TotalTime>480</TotalTime>
  <Words>3337</Words>
  <Application>Microsoft Macintosh PowerPoint</Application>
  <PresentationFormat>Widescreen</PresentationFormat>
  <Paragraphs>507</Paragraphs>
  <Slides>115</Slides>
  <Notes>60</Notes>
  <HiddenSlides>1</HiddenSlides>
  <MMClips>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34" baseType="lpstr">
      <vt:lpstr>MS PGothic</vt:lpstr>
      <vt:lpstr>Aptos</vt:lpstr>
      <vt:lpstr>Arial</vt:lpstr>
      <vt:lpstr>Bradley Hand ITC</vt:lpstr>
      <vt:lpstr>Calibri</vt:lpstr>
      <vt:lpstr>Calibri Light</vt:lpstr>
      <vt:lpstr>Cambria</vt:lpstr>
      <vt:lpstr>Century Gothic</vt:lpstr>
      <vt:lpstr>Courier New</vt:lpstr>
      <vt:lpstr>Dreaming Outloud Pro</vt:lpstr>
      <vt:lpstr>Helvetica Neue</vt:lpstr>
      <vt:lpstr>Lucida Handwriting</vt:lpstr>
      <vt:lpstr>Roboto</vt:lpstr>
      <vt:lpstr>Segoe UI</vt:lpstr>
      <vt:lpstr>System Font Regular</vt:lpstr>
      <vt:lpstr>Times New Roman</vt:lpstr>
      <vt:lpstr>Wingdings</vt:lpstr>
      <vt:lpstr>YouTube Noto</vt:lpstr>
      <vt:lpstr>Ci3T</vt:lpstr>
      <vt:lpstr>A Tier 2 Support for Students Experiencing Anxious Feelings:  Recognize. Relax. Record.</vt:lpstr>
      <vt:lpstr>Comprehensive, Integrated, Three-Tiered Model of Prevention</vt:lpstr>
      <vt:lpstr>PowerPoint Presentation</vt:lpstr>
      <vt:lpstr>Primary Prevention (Tier 1)</vt:lpstr>
      <vt:lpstr>PowerPoint Presentation</vt:lpstr>
      <vt:lpstr>PowerPoint Presentation</vt:lpstr>
      <vt:lpstr>Essential Components of Primary (Tier 1) Prevention Efforts</vt:lpstr>
      <vt:lpstr>Enhancing Ci3T Modules</vt:lpstr>
      <vt:lpstr>Enhanced Ci3T Implementation Series and Delivery</vt:lpstr>
      <vt:lpstr>Session Outcomes</vt:lpstr>
      <vt:lpstr>Agenda</vt:lpstr>
      <vt:lpstr>Accessing Professional Learning Materials</vt:lpstr>
      <vt:lpstr>Knowledge, Application, Impact Points</vt:lpstr>
      <vt:lpstr>Situating Secondary (Tier 2) Interventions in Ci3T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Tier 2 Interventions?</vt:lpstr>
      <vt:lpstr>What are Tier 2 Interventions?</vt:lpstr>
      <vt:lpstr>Secondary (Tier 2) Intervention Grid</vt:lpstr>
      <vt:lpstr>Components of Secondary (Tier 2) Intervention Grid</vt:lpstr>
      <vt:lpstr>Data to Suggest a Focus on Connecting Students with Tier 2 Supports</vt:lpstr>
      <vt:lpstr>Getting Started with Data-Informed Decision Making</vt:lpstr>
      <vt:lpstr>Secondary (Tier 2) Intervention Grid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Recognize. Relax. Record.  Secondary (Tier 2) Intervention Grid</vt:lpstr>
      <vt:lpstr>Let’s Chat!</vt:lpstr>
      <vt:lpstr>Recognize. Relax. Record.</vt:lpstr>
      <vt:lpstr>PowerPoint Presentation</vt:lpstr>
      <vt:lpstr>What is Recognize. Relax. Record.?</vt:lpstr>
      <vt:lpstr>What does the supporting research for Recognize. Relax. Record. say?</vt:lpstr>
      <vt:lpstr>What does the supporting research for Recognize. Relax. Record. say?</vt:lpstr>
      <vt:lpstr>What does the supporting research for Recognize. Relax. Record. say?</vt:lpstr>
      <vt:lpstr>PowerPoint Presentation</vt:lpstr>
      <vt:lpstr>PowerPoint Presentation</vt:lpstr>
      <vt:lpstr>Baseline</vt:lpstr>
      <vt:lpstr>RRR Instruction</vt:lpstr>
      <vt:lpstr>RRR In-Class</vt:lpstr>
      <vt:lpstr>Step 1</vt:lpstr>
      <vt:lpstr>RRR Module Highlight!</vt:lpstr>
      <vt:lpstr>Step 1 Use data to connect students to Recognize. Relax. Record.</vt:lpstr>
      <vt:lpstr>Recognize. Relax. Record.  Secondary (Tier 2) Intervention Grid</vt:lpstr>
      <vt:lpstr>Using data to connect students to  Recognize. Relax. Record. </vt:lpstr>
      <vt:lpstr>Step 2</vt:lpstr>
      <vt:lpstr>RRR Module Highlight!</vt:lpstr>
      <vt:lpstr>Step 2 Plan RRR Procedures</vt:lpstr>
      <vt:lpstr>Step 2 Plan RRR Procedures</vt:lpstr>
      <vt:lpstr>Step 3</vt:lpstr>
      <vt:lpstr>RRR Module Highlight!</vt:lpstr>
      <vt:lpstr>Step 3 Begin baseline data collection</vt:lpstr>
      <vt:lpstr>Direct Behavior Rating (DBR)</vt:lpstr>
      <vt:lpstr>How is DBR used in this intervention?</vt:lpstr>
      <vt:lpstr>Teacher Recording Form</vt:lpstr>
      <vt:lpstr>Operational Definition: Academic Engagement</vt:lpstr>
      <vt:lpstr>Operational Definition: Internalizing Behavior</vt:lpstr>
      <vt:lpstr>PowerPoint Presentation</vt:lpstr>
      <vt:lpstr>DBR Procedures: RRR Rating Period</vt:lpstr>
      <vt:lpstr>RRR Engagement Graphing Procedures</vt:lpstr>
      <vt:lpstr>Talk Time</vt:lpstr>
      <vt:lpstr>Step 4</vt:lpstr>
      <vt:lpstr>RRR Module Highlight!</vt:lpstr>
      <vt:lpstr>Step 4 Provide RRR Instruction</vt:lpstr>
      <vt:lpstr>Lesson Plans Overview</vt:lpstr>
      <vt:lpstr>Family Materials</vt:lpstr>
      <vt:lpstr>Teacher Materials </vt:lpstr>
      <vt:lpstr>Video Model: The Instructional Hub </vt:lpstr>
      <vt:lpstr>Key Intervention Lesson Features</vt:lpstr>
      <vt:lpstr>Recognize. Relax. Record. Intervention Component</vt:lpstr>
      <vt:lpstr>Recognize. Relax. Record. Intervention Component</vt:lpstr>
      <vt:lpstr>Lesson Activities: Interactive</vt:lpstr>
      <vt:lpstr>Recognize. Relax. Record. Intervention Component</vt:lpstr>
      <vt:lpstr>Preparing Students for RRR In-Class</vt:lpstr>
      <vt:lpstr>RRR Ready-Go!</vt:lpstr>
      <vt:lpstr>Optional Review Lesson</vt:lpstr>
      <vt:lpstr>Video Model: Opening &amp; Closing a Lesson</vt:lpstr>
      <vt:lpstr>A Deeper Dive</vt:lpstr>
      <vt:lpstr>Step 5</vt:lpstr>
      <vt:lpstr>RRR Module Highlight!</vt:lpstr>
      <vt:lpstr>Step 5 Implement RRR In-Class and Monitor Student Performance</vt:lpstr>
      <vt:lpstr>Self-Monitoring Treatment Integrity Checklist</vt:lpstr>
      <vt:lpstr>Video Model: RRR In-Class Procedures</vt:lpstr>
      <vt:lpstr>Student Self-Monitoring Sheet</vt:lpstr>
      <vt:lpstr>Step 5 Implement RRR In-Class and Monitor Student Performance</vt:lpstr>
      <vt:lpstr>Student Check-In and Feedback: Tips from Teachers</vt:lpstr>
      <vt:lpstr>Student Check-in and Feedback Practice</vt:lpstr>
      <vt:lpstr>PowerPoint Presentation</vt:lpstr>
      <vt:lpstr>James</vt:lpstr>
      <vt:lpstr>PowerPoint Presentation</vt:lpstr>
      <vt:lpstr>Riley</vt:lpstr>
      <vt:lpstr>PowerPoint Presentation</vt:lpstr>
      <vt:lpstr>Sophie</vt:lpstr>
      <vt:lpstr>Engagement Graphing</vt:lpstr>
      <vt:lpstr>Engagement Graphing</vt:lpstr>
      <vt:lpstr>Step 6</vt:lpstr>
      <vt:lpstr>RRR Module Highlight!</vt:lpstr>
      <vt:lpstr>Step 6 Monitor maintenance and generalization</vt:lpstr>
      <vt:lpstr>Step 7</vt:lpstr>
      <vt:lpstr>RRR Module Highlight!</vt:lpstr>
      <vt:lpstr>Step 7: Seek input from student, families, and teachers</vt:lpstr>
      <vt:lpstr>Social Validity Interviews …</vt:lpstr>
      <vt:lpstr>Social Validity Interviews …</vt:lpstr>
      <vt:lpstr>Let’s Chat!</vt:lpstr>
      <vt:lpstr>Wrapping Up and Moving Forward</vt:lpstr>
      <vt:lpstr>Knowledge, Application, Impact Points</vt:lpstr>
      <vt:lpstr>Action Items</vt:lpstr>
      <vt:lpstr>Project EMPOWER+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Royer, David J</dc:creator>
  <cp:lastModifiedBy>Sarasin, Elise</cp:lastModifiedBy>
  <cp:revision>3</cp:revision>
  <dcterms:created xsi:type="dcterms:W3CDTF">2020-08-09T02:04:37Z</dcterms:created>
  <dcterms:modified xsi:type="dcterms:W3CDTF">2025-09-02T02:59:16Z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0x0101003C0E23ECD8D3C74A8280BD586F448DD4</vt:lpwstr>
  </property>
  <property fmtid="{D5CDD505-2E9C-101B-9397-08002B2CF9AE}" pid="3" name="MediaServiceImageTags">
    <vt:lpwstr/>
  </property>
  <property fmtid="{D5CDD505-2E9C-101B-9397-08002B2CF9AE}" pid="4" name="Order">
    <vt:lpwstr>6082100.00000000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