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79"/>
  </p:notesMasterIdLst>
  <p:handoutMasterIdLst>
    <p:handoutMasterId r:id="rId80"/>
  </p:handoutMasterIdLst>
  <p:sldIdLst>
    <p:sldId id="257" r:id="rId5"/>
    <p:sldId id="2299" r:id="rId6"/>
    <p:sldId id="1962" r:id="rId7"/>
    <p:sldId id="2307" r:id="rId8"/>
    <p:sldId id="1969" r:id="rId9"/>
    <p:sldId id="1970" r:id="rId10"/>
    <p:sldId id="1524" r:id="rId11"/>
    <p:sldId id="1929" r:id="rId12"/>
    <p:sldId id="1946" r:id="rId13"/>
    <p:sldId id="1952" r:id="rId14"/>
    <p:sldId id="1953" r:id="rId15"/>
    <p:sldId id="1951" r:id="rId16"/>
    <p:sldId id="2335" r:id="rId17"/>
    <p:sldId id="2321" r:id="rId18"/>
    <p:sldId id="1522" r:id="rId19"/>
    <p:sldId id="2314" r:id="rId20"/>
    <p:sldId id="2328" r:id="rId21"/>
    <p:sldId id="2332" r:id="rId22"/>
    <p:sldId id="2315" r:id="rId23"/>
    <p:sldId id="1865" r:id="rId24"/>
    <p:sldId id="1718" r:id="rId25"/>
    <p:sldId id="2005" r:id="rId26"/>
    <p:sldId id="2316" r:id="rId27"/>
    <p:sldId id="1742" r:id="rId28"/>
    <p:sldId id="1733" r:id="rId29"/>
    <p:sldId id="322" r:id="rId30"/>
    <p:sldId id="1864" r:id="rId31"/>
    <p:sldId id="1766" r:id="rId32"/>
    <p:sldId id="2324" r:id="rId33"/>
    <p:sldId id="2326" r:id="rId34"/>
    <p:sldId id="2333" r:id="rId35"/>
    <p:sldId id="1863" r:id="rId36"/>
    <p:sldId id="1767" r:id="rId37"/>
    <p:sldId id="1768" r:id="rId38"/>
    <p:sldId id="1759" r:id="rId39"/>
    <p:sldId id="1860" r:id="rId40"/>
    <p:sldId id="1861" r:id="rId41"/>
    <p:sldId id="1862" r:id="rId42"/>
    <p:sldId id="2337" r:id="rId43"/>
    <p:sldId id="2343" r:id="rId44"/>
    <p:sldId id="2344" r:id="rId45"/>
    <p:sldId id="1874" r:id="rId46"/>
    <p:sldId id="1875" r:id="rId47"/>
    <p:sldId id="1876" r:id="rId48"/>
    <p:sldId id="2336" r:id="rId49"/>
    <p:sldId id="2334" r:id="rId50"/>
    <p:sldId id="1877" r:id="rId51"/>
    <p:sldId id="1878" r:id="rId52"/>
    <p:sldId id="1879" r:id="rId53"/>
    <p:sldId id="2338" r:id="rId54"/>
    <p:sldId id="2347" r:id="rId55"/>
    <p:sldId id="2346" r:id="rId56"/>
    <p:sldId id="1880" r:id="rId57"/>
    <p:sldId id="1881" r:id="rId58"/>
    <p:sldId id="1882" r:id="rId59"/>
    <p:sldId id="2339" r:id="rId60"/>
    <p:sldId id="1883" r:id="rId61"/>
    <p:sldId id="1884" r:id="rId62"/>
    <p:sldId id="1885" r:id="rId63"/>
    <p:sldId id="2340" r:id="rId64"/>
    <p:sldId id="1765" r:id="rId65"/>
    <p:sldId id="1886" r:id="rId66"/>
    <p:sldId id="2348" r:id="rId67"/>
    <p:sldId id="2341" r:id="rId68"/>
    <p:sldId id="2342" r:id="rId69"/>
    <p:sldId id="1723" r:id="rId70"/>
    <p:sldId id="2350" r:id="rId71"/>
    <p:sldId id="1724" r:id="rId72"/>
    <p:sldId id="2349" r:id="rId73"/>
    <p:sldId id="339" r:id="rId74"/>
    <p:sldId id="2305" r:id="rId75"/>
    <p:sldId id="2301" r:id="rId76"/>
    <p:sldId id="2311" r:id="rId77"/>
    <p:sldId id="1995"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32344F44-01B2-4A3D-8CEE-64BD42910D30}">
          <p14:sldIdLst>
            <p14:sldId id="257"/>
            <p14:sldId id="2299"/>
            <p14:sldId id="1962"/>
            <p14:sldId id="2307"/>
            <p14:sldId id="1969"/>
            <p14:sldId id="1970"/>
            <p14:sldId id="1524"/>
            <p14:sldId id="1929"/>
            <p14:sldId id="1946"/>
            <p14:sldId id="1952"/>
            <p14:sldId id="1953"/>
            <p14:sldId id="1951"/>
          </p14:sldIdLst>
        </p14:section>
        <p14:section name="Building Understanding of Challenging Behaviors" id="{75086F08-2AE5-4E45-99BE-978631DC664B}">
          <p14:sldIdLst>
            <p14:sldId id="2335"/>
            <p14:sldId id="2321"/>
            <p14:sldId id="1522"/>
            <p14:sldId id="2314"/>
            <p14:sldId id="2328"/>
            <p14:sldId id="2332"/>
            <p14:sldId id="2315"/>
            <p14:sldId id="1865"/>
            <p14:sldId id="1718"/>
            <p14:sldId id="2005"/>
          </p14:sldIdLst>
        </p14:section>
        <p14:section name="Describing a 6-step Instructional Approach for Responding to Challenging Behavior" id="{4560EC44-EEA5-404B-835F-7B92730764CF}">
          <p14:sldIdLst>
            <p14:sldId id="2316"/>
            <p14:sldId id="1742"/>
            <p14:sldId id="1733"/>
            <p14:sldId id="322"/>
            <p14:sldId id="1864"/>
            <p14:sldId id="1766"/>
            <p14:sldId id="2324"/>
            <p14:sldId id="2326"/>
            <p14:sldId id="2333"/>
            <p14:sldId id="1863"/>
            <p14:sldId id="1767"/>
            <p14:sldId id="1768"/>
            <p14:sldId id="1759"/>
            <p14:sldId id="1860"/>
            <p14:sldId id="1861"/>
            <p14:sldId id="1862"/>
            <p14:sldId id="2337"/>
            <p14:sldId id="2343"/>
            <p14:sldId id="2344"/>
            <p14:sldId id="1874"/>
            <p14:sldId id="1875"/>
            <p14:sldId id="1876"/>
            <p14:sldId id="2336"/>
            <p14:sldId id="2334"/>
            <p14:sldId id="1877"/>
            <p14:sldId id="1878"/>
            <p14:sldId id="1879"/>
            <p14:sldId id="2338"/>
            <p14:sldId id="2347"/>
            <p14:sldId id="2346"/>
            <p14:sldId id="1880"/>
            <p14:sldId id="1881"/>
            <p14:sldId id="1882"/>
            <p14:sldId id="2339"/>
            <p14:sldId id="1883"/>
            <p14:sldId id="1884"/>
            <p14:sldId id="1885"/>
            <p14:sldId id="2340"/>
            <p14:sldId id="1765"/>
            <p14:sldId id="1886"/>
            <p14:sldId id="2348"/>
          </p14:sldIdLst>
        </p14:section>
        <p14:section name="Connecting Students to More Intensive Interventions" id="{2C29EE90-F685-4913-AEF7-6F9B15075C21}">
          <p14:sldIdLst>
            <p14:sldId id="2341"/>
            <p14:sldId id="2342"/>
            <p14:sldId id="1723"/>
            <p14:sldId id="2350"/>
            <p14:sldId id="1724"/>
            <p14:sldId id="2349"/>
          </p14:sldIdLst>
        </p14:section>
        <p14:section name="Wrapping Up and Moving Forward" id="{7130FBA7-46AD-43F7-B9DF-4BEB30D31A85}">
          <p14:sldIdLst>
            <p14:sldId id="339"/>
            <p14:sldId id="2305"/>
            <p14:sldId id="2301"/>
            <p14:sldId id="2311"/>
            <p14:sldId id="19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F2D0"/>
    <a:srgbClr val="2F4E6D"/>
    <a:srgbClr val="FFF766"/>
    <a:srgbClr val="6A15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D94E33-07DF-8D43-9228-28DB67088E53}" v="1" dt="2025-09-01T22:04:06.9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7"/>
    <p:restoredTop sz="94687"/>
  </p:normalViewPr>
  <p:slideViewPr>
    <p:cSldViewPr snapToGrid="0">
      <p:cViewPr varScale="1">
        <p:scale>
          <a:sx n="100" d="100"/>
          <a:sy n="100" d="100"/>
        </p:scale>
        <p:origin x="928" y="16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sin, Elise" userId="051ede2b-3008-44c0-bb19-c9bb04b8c5c9" providerId="ADAL" clId="{97B5C01D-41EC-517B-9054-1C19EC229BF9}"/>
    <pc:docChg chg="modSld">
      <pc:chgData name="Sarasin, Elise" userId="051ede2b-3008-44c0-bb19-c9bb04b8c5c9" providerId="ADAL" clId="{97B5C01D-41EC-517B-9054-1C19EC229BF9}" dt="2025-09-01T22:04:06.919" v="0" actId="18331"/>
      <pc:docMkLst>
        <pc:docMk/>
      </pc:docMkLst>
      <pc:sldChg chg="modSp">
        <pc:chgData name="Sarasin, Elise" userId="051ede2b-3008-44c0-bb19-c9bb04b8c5c9" providerId="ADAL" clId="{97B5C01D-41EC-517B-9054-1C19EC229BF9}" dt="2025-09-01T22:04:06.919" v="0" actId="18331"/>
        <pc:sldMkLst>
          <pc:docMk/>
          <pc:sldMk cId="1831068870" sldId="1718"/>
        </pc:sldMkLst>
        <pc:picChg chg="mod">
          <ac:chgData name="Sarasin, Elise" userId="051ede2b-3008-44c0-bb19-c9bb04b8c5c9" providerId="ADAL" clId="{97B5C01D-41EC-517B-9054-1C19EC229BF9}" dt="2025-09-01T22:04:06.919" v="0" actId="18331"/>
          <ac:picMkLst>
            <pc:docMk/>
            <pc:sldMk cId="1831068870" sldId="1718"/>
            <ac:picMk id="2050" creationId="{1CD27B9D-F120-B6F5-C153-9406FB87A058}"/>
          </ac:picMkLst>
        </pc:picChg>
      </pc:sldChg>
    </pc:docChg>
  </pc:docChgLst>
  <pc:docChgLst>
    <pc:chgData name="Sarasin, Elise" userId="051ede2b-3008-44c0-bb19-c9bb04b8c5c9" providerId="ADAL" clId="{410CF004-8634-45EB-8C2B-8F4535B5944D}"/>
    <pc:docChg chg="undo custSel addSld delSld modSld sldOrd modSection">
      <pc:chgData name="Sarasin, Elise" userId="051ede2b-3008-44c0-bb19-c9bb04b8c5c9" providerId="ADAL" clId="{410CF004-8634-45EB-8C2B-8F4535B5944D}" dt="2025-08-12T14:34:20.518" v="1845" actId="1076"/>
      <pc:docMkLst>
        <pc:docMk/>
      </pc:docMkLst>
      <pc:sldChg chg="modSp mod">
        <pc:chgData name="Sarasin, Elise" userId="051ede2b-3008-44c0-bb19-c9bb04b8c5c9" providerId="ADAL" clId="{410CF004-8634-45EB-8C2B-8F4535B5944D}" dt="2025-08-11T21:59:29.446" v="1808" actId="1076"/>
        <pc:sldMkLst>
          <pc:docMk/>
          <pc:sldMk cId="25972479" sldId="257"/>
        </pc:sldMkLst>
        <pc:spChg chg="mod">
          <ac:chgData name="Sarasin, Elise" userId="051ede2b-3008-44c0-bb19-c9bb04b8c5c9" providerId="ADAL" clId="{410CF004-8634-45EB-8C2B-8F4535B5944D}" dt="2025-08-11T21:59:29.446" v="1808" actId="1076"/>
          <ac:spMkLst>
            <pc:docMk/>
            <pc:sldMk cId="25972479" sldId="257"/>
            <ac:spMk id="3" creationId="{C40598F7-0D95-F884-AF3F-713BFCB41936}"/>
          </ac:spMkLst>
        </pc:spChg>
        <pc:spChg chg="mod">
          <ac:chgData name="Sarasin, Elise" userId="051ede2b-3008-44c0-bb19-c9bb04b8c5c9" providerId="ADAL" clId="{410CF004-8634-45EB-8C2B-8F4535B5944D}" dt="2025-08-11T21:59:15.336" v="1801" actId="14100"/>
          <ac:spMkLst>
            <pc:docMk/>
            <pc:sldMk cId="25972479" sldId="257"/>
            <ac:spMk id="4" creationId="{3A74C436-694B-AD4B-AFE2-7598E61AD5C6}"/>
          </ac:spMkLst>
        </pc:spChg>
        <pc:grpChg chg="mod">
          <ac:chgData name="Sarasin, Elise" userId="051ede2b-3008-44c0-bb19-c9bb04b8c5c9" providerId="ADAL" clId="{410CF004-8634-45EB-8C2B-8F4535B5944D}" dt="2025-08-11T21:59:28.122" v="1807" actId="1076"/>
          <ac:grpSpMkLst>
            <pc:docMk/>
            <pc:sldMk cId="25972479" sldId="257"/>
            <ac:grpSpMk id="7" creationId="{89902216-73AA-AD37-B0A7-3252ABDBE91E}"/>
          </ac:grpSpMkLst>
        </pc:grpChg>
      </pc:sldChg>
      <pc:sldChg chg="addSp delSp modSp mod ord modTransition chgLayout">
        <pc:chgData name="Sarasin, Elise" userId="051ede2b-3008-44c0-bb19-c9bb04b8c5c9" providerId="ADAL" clId="{410CF004-8634-45EB-8C2B-8F4535B5944D}" dt="2025-08-11T21:59:56.988" v="1810"/>
        <pc:sldMkLst>
          <pc:docMk/>
          <pc:sldMk cId="517762390" sldId="1522"/>
        </pc:sldMkLst>
        <pc:spChg chg="add mod ord">
          <ac:chgData name="Sarasin, Elise" userId="051ede2b-3008-44c0-bb19-c9bb04b8c5c9" providerId="ADAL" clId="{410CF004-8634-45EB-8C2B-8F4535B5944D}" dt="2025-08-11T20:42:46.045" v="99" actId="20577"/>
          <ac:spMkLst>
            <pc:docMk/>
            <pc:sldMk cId="517762390" sldId="1522"/>
            <ac:spMk id="4" creationId="{4A90D934-D09D-E725-DBCF-86E800F4CD8D}"/>
          </ac:spMkLst>
        </pc:spChg>
        <pc:grpChg chg="mod">
          <ac:chgData name="Sarasin, Elise" userId="051ede2b-3008-44c0-bb19-c9bb04b8c5c9" providerId="ADAL" clId="{410CF004-8634-45EB-8C2B-8F4535B5944D}" dt="2025-08-11T20:43:03.065" v="104" actId="1076"/>
          <ac:grpSpMkLst>
            <pc:docMk/>
            <pc:sldMk cId="517762390" sldId="1522"/>
            <ac:grpSpMk id="8" creationId="{9E915929-F5D0-B151-4EE4-5422C3DAA915}"/>
          </ac:grpSpMkLst>
        </pc:grpChg>
      </pc:sldChg>
      <pc:sldChg chg="modSp">
        <pc:chgData name="Sarasin, Elise" userId="051ede2b-3008-44c0-bb19-c9bb04b8c5c9" providerId="ADAL" clId="{410CF004-8634-45EB-8C2B-8F4535B5944D}" dt="2025-08-11T21:58:37.294" v="1798" actId="1076"/>
        <pc:sldMkLst>
          <pc:docMk/>
          <pc:sldMk cId="1831068870" sldId="1718"/>
        </pc:sldMkLst>
        <pc:picChg chg="mod">
          <ac:chgData name="Sarasin, Elise" userId="051ede2b-3008-44c0-bb19-c9bb04b8c5c9" providerId="ADAL" clId="{410CF004-8634-45EB-8C2B-8F4535B5944D}" dt="2025-08-11T21:58:37.294" v="1798" actId="1076"/>
          <ac:picMkLst>
            <pc:docMk/>
            <pc:sldMk cId="1831068870" sldId="1718"/>
            <ac:picMk id="6" creationId="{BD93E3E1-2A15-EB5E-EF45-9BECC5C08D17}"/>
          </ac:picMkLst>
        </pc:picChg>
        <pc:picChg chg="mod">
          <ac:chgData name="Sarasin, Elise" userId="051ede2b-3008-44c0-bb19-c9bb04b8c5c9" providerId="ADAL" clId="{410CF004-8634-45EB-8C2B-8F4535B5944D}" dt="2025-08-11T21:16:28.033" v="428" actId="1076"/>
          <ac:picMkLst>
            <pc:docMk/>
            <pc:sldMk cId="1831068870" sldId="1718"/>
            <ac:picMk id="2050" creationId="{1CD27B9D-F120-B6F5-C153-9406FB87A058}"/>
          </ac:picMkLst>
        </pc:picChg>
      </pc:sldChg>
      <pc:sldChg chg="modSp mod modTransition">
        <pc:chgData name="Sarasin, Elise" userId="051ede2b-3008-44c0-bb19-c9bb04b8c5c9" providerId="ADAL" clId="{410CF004-8634-45EB-8C2B-8F4535B5944D}" dt="2025-08-11T22:00:41.091" v="1818" actId="1076"/>
        <pc:sldMkLst>
          <pc:docMk/>
          <pc:sldMk cId="1152668477" sldId="1733"/>
        </pc:sldMkLst>
        <pc:spChg chg="mod">
          <ac:chgData name="Sarasin, Elise" userId="051ede2b-3008-44c0-bb19-c9bb04b8c5c9" providerId="ADAL" clId="{410CF004-8634-45EB-8C2B-8F4535B5944D}" dt="2025-08-11T22:00:41.091" v="1818" actId="1076"/>
          <ac:spMkLst>
            <pc:docMk/>
            <pc:sldMk cId="1152668477" sldId="1733"/>
            <ac:spMk id="2" creationId="{A97A07AE-8A2E-F0B2-BB1D-3F38B4137357}"/>
          </ac:spMkLst>
        </pc:spChg>
        <pc:picChg chg="mod">
          <ac:chgData name="Sarasin, Elise" userId="051ede2b-3008-44c0-bb19-c9bb04b8c5c9" providerId="ADAL" clId="{410CF004-8634-45EB-8C2B-8F4535B5944D}" dt="2025-08-11T22:00:37.905" v="1817" actId="1076"/>
          <ac:picMkLst>
            <pc:docMk/>
            <pc:sldMk cId="1152668477" sldId="1733"/>
            <ac:picMk id="3" creationId="{DFDAD6B2-4FF9-FEBB-D0E2-42E2888BE851}"/>
          </ac:picMkLst>
        </pc:picChg>
      </pc:sldChg>
      <pc:sldChg chg="addSp delSp modSp">
        <pc:chgData name="Sarasin, Elise" userId="051ede2b-3008-44c0-bb19-c9bb04b8c5c9" providerId="ADAL" clId="{410CF004-8634-45EB-8C2B-8F4535B5944D}" dt="2025-08-11T22:01:03.511" v="1824" actId="478"/>
        <pc:sldMkLst>
          <pc:docMk/>
          <pc:sldMk cId="3593111305" sldId="1742"/>
        </pc:sldMkLst>
      </pc:sldChg>
      <pc:sldChg chg="addSp delSp modSp mod modAnim">
        <pc:chgData name="Sarasin, Elise" userId="051ede2b-3008-44c0-bb19-c9bb04b8c5c9" providerId="ADAL" clId="{410CF004-8634-45EB-8C2B-8F4535B5944D}" dt="2025-08-11T20:47:07.727" v="161" actId="1076"/>
        <pc:sldMkLst>
          <pc:docMk/>
          <pc:sldMk cId="208750349" sldId="1865"/>
        </pc:sldMkLst>
        <pc:spChg chg="add mod">
          <ac:chgData name="Sarasin, Elise" userId="051ede2b-3008-44c0-bb19-c9bb04b8c5c9" providerId="ADAL" clId="{410CF004-8634-45EB-8C2B-8F4535B5944D}" dt="2025-08-11T20:45:26.834" v="130" actId="13822"/>
          <ac:spMkLst>
            <pc:docMk/>
            <pc:sldMk cId="208750349" sldId="1865"/>
            <ac:spMk id="5" creationId="{BD00ED86-DAC9-0732-CA8E-BB31887DF8C8}"/>
          </ac:spMkLst>
        </pc:spChg>
        <pc:spChg chg="add mod">
          <ac:chgData name="Sarasin, Elise" userId="051ede2b-3008-44c0-bb19-c9bb04b8c5c9" providerId="ADAL" clId="{410CF004-8634-45EB-8C2B-8F4535B5944D}" dt="2025-08-11T20:47:07.727" v="161" actId="1076"/>
          <ac:spMkLst>
            <pc:docMk/>
            <pc:sldMk cId="208750349" sldId="1865"/>
            <ac:spMk id="6" creationId="{3290E73C-C52B-F059-1178-AEC92E6FA581}"/>
          </ac:spMkLst>
        </pc:spChg>
        <pc:picChg chg="mod">
          <ac:chgData name="Sarasin, Elise" userId="051ede2b-3008-44c0-bb19-c9bb04b8c5c9" providerId="ADAL" clId="{410CF004-8634-45EB-8C2B-8F4535B5944D}" dt="2025-08-11T20:45:29.768" v="131" actId="1076"/>
          <ac:picMkLst>
            <pc:docMk/>
            <pc:sldMk cId="208750349" sldId="1865"/>
            <ac:picMk id="3074" creationId="{1EE7020F-755A-1731-169B-00C4EA69BF34}"/>
          </ac:picMkLst>
        </pc:picChg>
      </pc:sldChg>
      <pc:sldChg chg="modSp mod">
        <pc:chgData name="Sarasin, Elise" userId="051ede2b-3008-44c0-bb19-c9bb04b8c5c9" providerId="ADAL" clId="{410CF004-8634-45EB-8C2B-8F4535B5944D}" dt="2025-08-11T21:14:26.828" v="425" actId="20577"/>
        <pc:sldMkLst>
          <pc:docMk/>
          <pc:sldMk cId="2653690524" sldId="1952"/>
        </pc:sldMkLst>
        <pc:spChg chg="mod">
          <ac:chgData name="Sarasin, Elise" userId="051ede2b-3008-44c0-bb19-c9bb04b8c5c9" providerId="ADAL" clId="{410CF004-8634-45EB-8C2B-8F4535B5944D}" dt="2025-08-11T21:14:26.828" v="425" actId="20577"/>
          <ac:spMkLst>
            <pc:docMk/>
            <pc:sldMk cId="2653690524" sldId="1952"/>
            <ac:spMk id="3" creationId="{8FDAB62B-84C1-BAAD-8CB7-5029508AE914}"/>
          </ac:spMkLst>
        </pc:spChg>
      </pc:sldChg>
      <pc:sldChg chg="modTransition">
        <pc:chgData name="Sarasin, Elise" userId="051ede2b-3008-44c0-bb19-c9bb04b8c5c9" providerId="ADAL" clId="{410CF004-8634-45EB-8C2B-8F4535B5944D}" dt="2025-08-11T21:59:47.856" v="1809"/>
        <pc:sldMkLst>
          <pc:docMk/>
          <pc:sldMk cId="1214318063" sldId="1953"/>
        </pc:sldMkLst>
      </pc:sldChg>
      <pc:sldChg chg="addSp delSp modSp del mod delAnim modAnim modNotesTx">
        <pc:chgData name="Sarasin, Elise" userId="051ede2b-3008-44c0-bb19-c9bb04b8c5c9" providerId="ADAL" clId="{410CF004-8634-45EB-8C2B-8F4535B5944D}" dt="2025-08-11T21:41:03.294" v="1290" actId="47"/>
        <pc:sldMkLst>
          <pc:docMk/>
          <pc:sldMk cId="3210726681" sldId="1999"/>
        </pc:sldMkLst>
      </pc:sldChg>
      <pc:sldChg chg="delSp modSp add mod">
        <pc:chgData name="Sarasin, Elise" userId="051ede2b-3008-44c0-bb19-c9bb04b8c5c9" providerId="ADAL" clId="{410CF004-8634-45EB-8C2B-8F4535B5944D}" dt="2025-08-11T21:32:27.405" v="820" actId="207"/>
        <pc:sldMkLst>
          <pc:docMk/>
          <pc:sldMk cId="2652950707" sldId="2005"/>
        </pc:sldMkLst>
        <pc:spChg chg="mod">
          <ac:chgData name="Sarasin, Elise" userId="051ede2b-3008-44c0-bb19-c9bb04b8c5c9" providerId="ADAL" clId="{410CF004-8634-45EB-8C2B-8F4535B5944D}" dt="2025-08-11T21:32:21.879" v="819" actId="207"/>
          <ac:spMkLst>
            <pc:docMk/>
            <pc:sldMk cId="2652950707" sldId="2005"/>
            <ac:spMk id="16" creationId="{7A7610B8-B132-15E0-497B-32DD13B81F23}"/>
          </ac:spMkLst>
        </pc:spChg>
        <pc:spChg chg="mod">
          <ac:chgData name="Sarasin, Elise" userId="051ede2b-3008-44c0-bb19-c9bb04b8c5c9" providerId="ADAL" clId="{410CF004-8634-45EB-8C2B-8F4535B5944D}" dt="2025-08-11T21:32:27.405" v="820" actId="207"/>
          <ac:spMkLst>
            <pc:docMk/>
            <pc:sldMk cId="2652950707" sldId="2005"/>
            <ac:spMk id="17" creationId="{4DD9F447-4A80-EF8C-802E-4D8604684F42}"/>
          </ac:spMkLst>
        </pc:spChg>
      </pc:sldChg>
      <pc:sldChg chg="modSp mod">
        <pc:chgData name="Sarasin, Elise" userId="051ede2b-3008-44c0-bb19-c9bb04b8c5c9" providerId="ADAL" clId="{410CF004-8634-45EB-8C2B-8F4535B5944D}" dt="2025-08-11T22:03:36.220" v="1842" actId="20577"/>
        <pc:sldMkLst>
          <pc:docMk/>
          <pc:sldMk cId="473130021" sldId="2305"/>
        </pc:sldMkLst>
        <pc:graphicFrameChg chg="mod modGraphic">
          <ac:chgData name="Sarasin, Elise" userId="051ede2b-3008-44c0-bb19-c9bb04b8c5c9" providerId="ADAL" clId="{410CF004-8634-45EB-8C2B-8F4535B5944D}" dt="2025-08-11T22:03:36.220" v="1842" actId="20577"/>
          <ac:graphicFrameMkLst>
            <pc:docMk/>
            <pc:sldMk cId="473130021" sldId="2305"/>
            <ac:graphicFrameMk id="3" creationId="{B2257AC1-3AC9-6BC2-4BF9-030AE14267CF}"/>
          </ac:graphicFrameMkLst>
        </pc:graphicFrameChg>
      </pc:sldChg>
      <pc:sldChg chg="addSp delSp modSp mod ord">
        <pc:chgData name="Sarasin, Elise" userId="051ede2b-3008-44c0-bb19-c9bb04b8c5c9" providerId="ADAL" clId="{410CF004-8634-45EB-8C2B-8F4535B5944D}" dt="2025-08-11T21:58:15.579" v="1794" actId="1076"/>
        <pc:sldMkLst>
          <pc:docMk/>
          <pc:sldMk cId="3955836204" sldId="2314"/>
        </pc:sldMkLst>
        <pc:picChg chg="mod">
          <ac:chgData name="Sarasin, Elise" userId="051ede2b-3008-44c0-bb19-c9bb04b8c5c9" providerId="ADAL" clId="{410CF004-8634-45EB-8C2B-8F4535B5944D}" dt="2025-08-11T20:41:09.760" v="43" actId="1076"/>
          <ac:picMkLst>
            <pc:docMk/>
            <pc:sldMk cId="3955836204" sldId="2314"/>
            <ac:picMk id="4" creationId="{6A7A488F-376B-2574-B495-DF7101B51E7F}"/>
          </ac:picMkLst>
        </pc:picChg>
        <pc:picChg chg="mod">
          <ac:chgData name="Sarasin, Elise" userId="051ede2b-3008-44c0-bb19-c9bb04b8c5c9" providerId="ADAL" clId="{410CF004-8634-45EB-8C2B-8F4535B5944D}" dt="2025-08-11T20:41:38.689" v="53" actId="1076"/>
          <ac:picMkLst>
            <pc:docMk/>
            <pc:sldMk cId="3955836204" sldId="2314"/>
            <ac:picMk id="6" creationId="{A77BCA14-1EF5-7068-FC00-C1D3AA92F2CD}"/>
          </ac:picMkLst>
        </pc:picChg>
        <pc:picChg chg="add mod">
          <ac:chgData name="Sarasin, Elise" userId="051ede2b-3008-44c0-bb19-c9bb04b8c5c9" providerId="ADAL" clId="{410CF004-8634-45EB-8C2B-8F4535B5944D}" dt="2025-08-11T20:41:40.136" v="54" actId="1076"/>
          <ac:picMkLst>
            <pc:docMk/>
            <pc:sldMk cId="3955836204" sldId="2314"/>
            <ac:picMk id="8" creationId="{1CB7810F-70C1-69B5-88FB-ED952D1648EF}"/>
          </ac:picMkLst>
        </pc:picChg>
        <pc:picChg chg="mod">
          <ac:chgData name="Sarasin, Elise" userId="051ede2b-3008-44c0-bb19-c9bb04b8c5c9" providerId="ADAL" clId="{410CF004-8634-45EB-8C2B-8F4535B5944D}" dt="2025-08-11T21:58:15.579" v="1794" actId="1076"/>
          <ac:picMkLst>
            <pc:docMk/>
            <pc:sldMk cId="3955836204" sldId="2314"/>
            <ac:picMk id="1026" creationId="{70A8BC8A-387C-54FE-7E77-CE57B2FBE495}"/>
          </ac:picMkLst>
        </pc:picChg>
      </pc:sldChg>
      <pc:sldChg chg="modSp mod">
        <pc:chgData name="Sarasin, Elise" userId="051ede2b-3008-44c0-bb19-c9bb04b8c5c9" providerId="ADAL" clId="{410CF004-8634-45EB-8C2B-8F4535B5944D}" dt="2025-08-11T21:58:25.054" v="1796" actId="1076"/>
        <pc:sldMkLst>
          <pc:docMk/>
          <pc:sldMk cId="3421648195" sldId="2315"/>
        </pc:sldMkLst>
        <pc:picChg chg="mod">
          <ac:chgData name="Sarasin, Elise" userId="051ede2b-3008-44c0-bb19-c9bb04b8c5c9" providerId="ADAL" clId="{410CF004-8634-45EB-8C2B-8F4535B5944D}" dt="2025-08-11T21:58:25.054" v="1796" actId="1076"/>
          <ac:picMkLst>
            <pc:docMk/>
            <pc:sldMk cId="3421648195" sldId="2315"/>
            <ac:picMk id="5" creationId="{CCE5A252-399A-BA94-705A-7BD08C5D1ADD}"/>
          </ac:picMkLst>
        </pc:picChg>
      </pc:sldChg>
      <pc:sldChg chg="del">
        <pc:chgData name="Sarasin, Elise" userId="051ede2b-3008-44c0-bb19-c9bb04b8c5c9" providerId="ADAL" clId="{410CF004-8634-45EB-8C2B-8F4535B5944D}" dt="2025-08-11T20:50:40.218" v="398" actId="47"/>
        <pc:sldMkLst>
          <pc:docMk/>
          <pc:sldMk cId="3093920159" sldId="2317"/>
        </pc:sldMkLst>
      </pc:sldChg>
      <pc:sldChg chg="addSp modSp mod">
        <pc:chgData name="Sarasin, Elise" userId="051ede2b-3008-44c0-bb19-c9bb04b8c5c9" providerId="ADAL" clId="{410CF004-8634-45EB-8C2B-8F4535B5944D}" dt="2025-08-11T20:40:44.706" v="39" actId="1076"/>
        <pc:sldMkLst>
          <pc:docMk/>
          <pc:sldMk cId="917370157" sldId="2321"/>
        </pc:sldMkLst>
        <pc:picChg chg="add mod">
          <ac:chgData name="Sarasin, Elise" userId="051ede2b-3008-44c0-bb19-c9bb04b8c5c9" providerId="ADAL" clId="{410CF004-8634-45EB-8C2B-8F4535B5944D}" dt="2025-08-11T20:40:44.706" v="39" actId="1076"/>
          <ac:picMkLst>
            <pc:docMk/>
            <pc:sldMk cId="917370157" sldId="2321"/>
            <ac:picMk id="5" creationId="{C232BFEE-8AF4-C12C-11CA-AC03684A770D}"/>
          </ac:picMkLst>
        </pc:picChg>
      </pc:sldChg>
      <pc:sldChg chg="delSp modSp mod modClrScheme chgLayout">
        <pc:chgData name="Sarasin, Elise" userId="051ede2b-3008-44c0-bb19-c9bb04b8c5c9" providerId="ADAL" clId="{410CF004-8634-45EB-8C2B-8F4535B5944D}" dt="2025-08-11T20:39:57.940" v="35" actId="1076"/>
        <pc:sldMkLst>
          <pc:docMk/>
          <pc:sldMk cId="2099023542" sldId="2328"/>
        </pc:sldMkLst>
        <pc:picChg chg="mod">
          <ac:chgData name="Sarasin, Elise" userId="051ede2b-3008-44c0-bb19-c9bb04b8c5c9" providerId="ADAL" clId="{410CF004-8634-45EB-8C2B-8F4535B5944D}" dt="2025-08-11T20:39:57.940" v="35" actId="1076"/>
          <ac:picMkLst>
            <pc:docMk/>
            <pc:sldMk cId="2099023542" sldId="2328"/>
            <ac:picMk id="3" creationId="{2B97BD4C-541D-4FC2-E9B5-B8298FD97F72}"/>
          </ac:picMkLst>
        </pc:picChg>
      </pc:sldChg>
      <pc:sldChg chg="del">
        <pc:chgData name="Sarasin, Elise" userId="051ede2b-3008-44c0-bb19-c9bb04b8c5c9" providerId="ADAL" clId="{410CF004-8634-45EB-8C2B-8F4535B5944D}" dt="2025-08-11T20:38:23.776" v="16" actId="47"/>
        <pc:sldMkLst>
          <pc:docMk/>
          <pc:sldMk cId="2240547251" sldId="2330"/>
        </pc:sldMkLst>
      </pc:sldChg>
      <pc:sldChg chg="del">
        <pc:chgData name="Sarasin, Elise" userId="051ede2b-3008-44c0-bb19-c9bb04b8c5c9" providerId="ADAL" clId="{410CF004-8634-45EB-8C2B-8F4535B5944D}" dt="2025-08-11T20:38:24.755" v="17" actId="47"/>
        <pc:sldMkLst>
          <pc:docMk/>
          <pc:sldMk cId="480423018" sldId="2331"/>
        </pc:sldMkLst>
      </pc:sldChg>
      <pc:sldChg chg="delSp modSp mod modTransition modClrScheme chgLayout">
        <pc:chgData name="Sarasin, Elise" userId="051ede2b-3008-44c0-bb19-c9bb04b8c5c9" providerId="ADAL" clId="{410CF004-8634-45EB-8C2B-8F4535B5944D}" dt="2025-08-11T22:00:06.024" v="1811"/>
        <pc:sldMkLst>
          <pc:docMk/>
          <pc:sldMk cId="3190481512" sldId="2332"/>
        </pc:sldMkLst>
        <pc:picChg chg="mod">
          <ac:chgData name="Sarasin, Elise" userId="051ede2b-3008-44c0-bb19-c9bb04b8c5c9" providerId="ADAL" clId="{410CF004-8634-45EB-8C2B-8F4535B5944D}" dt="2025-08-11T20:39:07.201" v="28" actId="14100"/>
          <ac:picMkLst>
            <pc:docMk/>
            <pc:sldMk cId="3190481512" sldId="2332"/>
            <ac:picMk id="6" creationId="{ABA4D8F4-AC23-0C15-877A-8A3AC8EFE9BC}"/>
          </ac:picMkLst>
        </pc:picChg>
      </pc:sldChg>
      <pc:sldChg chg="modSp mod">
        <pc:chgData name="Sarasin, Elise" userId="051ede2b-3008-44c0-bb19-c9bb04b8c5c9" providerId="ADAL" clId="{410CF004-8634-45EB-8C2B-8F4535B5944D}" dt="2025-08-11T20:36:13.800" v="11" actId="20577"/>
        <pc:sldMkLst>
          <pc:docMk/>
          <pc:sldMk cId="970266965" sldId="2335"/>
        </pc:sldMkLst>
        <pc:spChg chg="mod">
          <ac:chgData name="Sarasin, Elise" userId="051ede2b-3008-44c0-bb19-c9bb04b8c5c9" providerId="ADAL" clId="{410CF004-8634-45EB-8C2B-8F4535B5944D}" dt="2025-08-11T20:36:13.800" v="11" actId="20577"/>
          <ac:spMkLst>
            <pc:docMk/>
            <pc:sldMk cId="970266965" sldId="2335"/>
            <ac:spMk id="2" creationId="{391202D4-D3A4-68F6-3E98-252B22A32C10}"/>
          </ac:spMkLst>
        </pc:spChg>
        <pc:spChg chg="mod">
          <ac:chgData name="Sarasin, Elise" userId="051ede2b-3008-44c0-bb19-c9bb04b8c5c9" providerId="ADAL" clId="{410CF004-8634-45EB-8C2B-8F4535B5944D}" dt="2025-08-11T20:36:10.525" v="8" actId="6549"/>
          <ac:spMkLst>
            <pc:docMk/>
            <pc:sldMk cId="970266965" sldId="2335"/>
            <ac:spMk id="3" creationId="{777F3CF3-A51A-F87D-74FC-F679EEEC3411}"/>
          </ac:spMkLst>
        </pc:spChg>
      </pc:sldChg>
      <pc:sldChg chg="modNotesTx">
        <pc:chgData name="Sarasin, Elise" userId="051ede2b-3008-44c0-bb19-c9bb04b8c5c9" providerId="ADAL" clId="{410CF004-8634-45EB-8C2B-8F4535B5944D}" dt="2025-08-11T21:24:57.704" v="655" actId="6549"/>
        <pc:sldMkLst>
          <pc:docMk/>
          <pc:sldMk cId="812159003" sldId="2336"/>
        </pc:sldMkLst>
      </pc:sldChg>
      <pc:sldChg chg="addSp delSp modSp mod modAnim">
        <pc:chgData name="Sarasin, Elise" userId="051ede2b-3008-44c0-bb19-c9bb04b8c5c9" providerId="ADAL" clId="{410CF004-8634-45EB-8C2B-8F4535B5944D}" dt="2025-08-11T21:57:55.531" v="1792" actId="207"/>
        <pc:sldMkLst>
          <pc:docMk/>
          <pc:sldMk cId="2283423948" sldId="2343"/>
        </pc:sldMkLst>
        <pc:spChg chg="mod">
          <ac:chgData name="Sarasin, Elise" userId="051ede2b-3008-44c0-bb19-c9bb04b8c5c9" providerId="ADAL" clId="{410CF004-8634-45EB-8C2B-8F4535B5944D}" dt="2025-08-11T21:57:55.531" v="1792" actId="207"/>
          <ac:spMkLst>
            <pc:docMk/>
            <pc:sldMk cId="2283423948" sldId="2343"/>
            <ac:spMk id="2" creationId="{D89C89A6-A6F5-B336-D677-1CE008DF8360}"/>
          </ac:spMkLst>
        </pc:spChg>
        <pc:spChg chg="mod">
          <ac:chgData name="Sarasin, Elise" userId="051ede2b-3008-44c0-bb19-c9bb04b8c5c9" providerId="ADAL" clId="{410CF004-8634-45EB-8C2B-8F4535B5944D}" dt="2025-08-11T21:57:24.702" v="1777" actId="20577"/>
          <ac:spMkLst>
            <pc:docMk/>
            <pc:sldMk cId="2283423948" sldId="2343"/>
            <ac:spMk id="9" creationId="{A674E665-67A1-A26A-812A-6CE7C645F48F}"/>
          </ac:spMkLst>
        </pc:spChg>
        <pc:picChg chg="mod">
          <ac:chgData name="Sarasin, Elise" userId="051ede2b-3008-44c0-bb19-c9bb04b8c5c9" providerId="ADAL" clId="{410CF004-8634-45EB-8C2B-8F4535B5944D}" dt="2025-08-11T21:53:43.792" v="1481" actId="1076"/>
          <ac:picMkLst>
            <pc:docMk/>
            <pc:sldMk cId="2283423948" sldId="2343"/>
            <ac:picMk id="10" creationId="{33A06E48-10C9-ECD0-4A7F-1D2EAB25F376}"/>
          </ac:picMkLst>
        </pc:picChg>
        <pc:picChg chg="mod">
          <ac:chgData name="Sarasin, Elise" userId="051ede2b-3008-44c0-bb19-c9bb04b8c5c9" providerId="ADAL" clId="{410CF004-8634-45EB-8C2B-8F4535B5944D}" dt="2025-08-11T21:53:41.678" v="1480" actId="1076"/>
          <ac:picMkLst>
            <pc:docMk/>
            <pc:sldMk cId="2283423948" sldId="2343"/>
            <ac:picMk id="11" creationId="{7FAF906E-6966-F3CB-0CB7-2D7500A76E87}"/>
          </ac:picMkLst>
        </pc:picChg>
      </pc:sldChg>
      <pc:sldChg chg="addSp delSp modSp mod">
        <pc:chgData name="Sarasin, Elise" userId="051ede2b-3008-44c0-bb19-c9bb04b8c5c9" providerId="ADAL" clId="{410CF004-8634-45EB-8C2B-8F4535B5944D}" dt="2025-08-11T21:22:52.569" v="636" actId="1076"/>
        <pc:sldMkLst>
          <pc:docMk/>
          <pc:sldMk cId="383373616" sldId="2344"/>
        </pc:sldMkLst>
        <pc:spChg chg="mod">
          <ac:chgData name="Sarasin, Elise" userId="051ede2b-3008-44c0-bb19-c9bb04b8c5c9" providerId="ADAL" clId="{410CF004-8634-45EB-8C2B-8F4535B5944D}" dt="2025-08-11T21:22:04.199" v="617" actId="20577"/>
          <ac:spMkLst>
            <pc:docMk/>
            <pc:sldMk cId="383373616" sldId="2344"/>
            <ac:spMk id="3" creationId="{6333B3A3-9A61-280B-2A91-0BE90CC91AAC}"/>
          </ac:spMkLst>
        </pc:spChg>
        <pc:spChg chg="mod">
          <ac:chgData name="Sarasin, Elise" userId="051ede2b-3008-44c0-bb19-c9bb04b8c5c9" providerId="ADAL" clId="{410CF004-8634-45EB-8C2B-8F4535B5944D}" dt="2025-08-11T21:22:52.569" v="636" actId="1076"/>
          <ac:spMkLst>
            <pc:docMk/>
            <pc:sldMk cId="383373616" sldId="2344"/>
            <ac:spMk id="9" creationId="{E4115E05-18ED-D02D-5A3B-F3E91519C72F}"/>
          </ac:spMkLst>
        </pc:spChg>
        <pc:grpChg chg="mod">
          <ac:chgData name="Sarasin, Elise" userId="051ede2b-3008-44c0-bb19-c9bb04b8c5c9" providerId="ADAL" clId="{410CF004-8634-45EB-8C2B-8F4535B5944D}" dt="2025-08-11T21:22:48.711" v="635" actId="1076"/>
          <ac:grpSpMkLst>
            <pc:docMk/>
            <pc:sldMk cId="383373616" sldId="2344"/>
            <ac:grpSpMk id="6" creationId="{FE532EFE-E063-A55B-7F8E-6F8BCD485929}"/>
          </ac:grpSpMkLst>
        </pc:grpChg>
        <pc:picChg chg="add mod">
          <ac:chgData name="Sarasin, Elise" userId="051ede2b-3008-44c0-bb19-c9bb04b8c5c9" providerId="ADAL" clId="{410CF004-8634-45EB-8C2B-8F4535B5944D}" dt="2025-08-11T21:22:47.332" v="634" actId="1076"/>
          <ac:picMkLst>
            <pc:docMk/>
            <pc:sldMk cId="383373616" sldId="2344"/>
            <ac:picMk id="11" creationId="{2D2EDDF3-794D-A5C0-41A7-A4A7E0D92308}"/>
          </ac:picMkLst>
        </pc:picChg>
      </pc:sldChg>
      <pc:sldChg chg="addSp delSp modSp mod modClrScheme chgLayout">
        <pc:chgData name="Sarasin, Elise" userId="051ede2b-3008-44c0-bb19-c9bb04b8c5c9" providerId="ADAL" clId="{410CF004-8634-45EB-8C2B-8F4535B5944D}" dt="2025-08-11T21:27:53.934" v="762" actId="20577"/>
        <pc:sldMkLst>
          <pc:docMk/>
          <pc:sldMk cId="267259105" sldId="2346"/>
        </pc:sldMkLst>
        <pc:spChg chg="mod ord">
          <ac:chgData name="Sarasin, Elise" userId="051ede2b-3008-44c0-bb19-c9bb04b8c5c9" providerId="ADAL" clId="{410CF004-8634-45EB-8C2B-8F4535B5944D}" dt="2025-08-11T21:23:43.378" v="641" actId="700"/>
          <ac:spMkLst>
            <pc:docMk/>
            <pc:sldMk cId="267259105" sldId="2346"/>
            <ac:spMk id="2" creationId="{85769F71-57B6-D35F-53FA-99E4B0289AC8}"/>
          </ac:spMkLst>
        </pc:spChg>
        <pc:spChg chg="mod ord">
          <ac:chgData name="Sarasin, Elise" userId="051ede2b-3008-44c0-bb19-c9bb04b8c5c9" providerId="ADAL" clId="{410CF004-8634-45EB-8C2B-8F4535B5944D}" dt="2025-08-11T21:27:53.934" v="762" actId="20577"/>
          <ac:spMkLst>
            <pc:docMk/>
            <pc:sldMk cId="267259105" sldId="2346"/>
            <ac:spMk id="3" creationId="{56635D8C-03FC-75A4-2D55-680243B5F98F}"/>
          </ac:spMkLst>
        </pc:spChg>
        <pc:spChg chg="mod">
          <ac:chgData name="Sarasin, Elise" userId="051ede2b-3008-44c0-bb19-c9bb04b8c5c9" providerId="ADAL" clId="{410CF004-8634-45EB-8C2B-8F4535B5944D}" dt="2025-08-11T21:23:44.312" v="642"/>
          <ac:spMkLst>
            <pc:docMk/>
            <pc:sldMk cId="267259105" sldId="2346"/>
            <ac:spMk id="13" creationId="{05E79853-A11E-09D4-836F-8CEE063C7B40}"/>
          </ac:spMkLst>
        </pc:spChg>
        <pc:spChg chg="add mod">
          <ac:chgData name="Sarasin, Elise" userId="051ede2b-3008-44c0-bb19-c9bb04b8c5c9" providerId="ADAL" clId="{410CF004-8634-45EB-8C2B-8F4535B5944D}" dt="2025-08-11T21:27:19.557" v="684" actId="1076"/>
          <ac:spMkLst>
            <pc:docMk/>
            <pc:sldMk cId="267259105" sldId="2346"/>
            <ac:spMk id="14" creationId="{F2037FF5-69C6-E7B8-27F0-D79124EEC741}"/>
          </ac:spMkLst>
        </pc:spChg>
        <pc:grpChg chg="add mod">
          <ac:chgData name="Sarasin, Elise" userId="051ede2b-3008-44c0-bb19-c9bb04b8c5c9" providerId="ADAL" clId="{410CF004-8634-45EB-8C2B-8F4535B5944D}" dt="2025-08-11T21:27:19.557" v="684" actId="1076"/>
          <ac:grpSpMkLst>
            <pc:docMk/>
            <pc:sldMk cId="267259105" sldId="2346"/>
            <ac:grpSpMk id="11" creationId="{2D553A43-2BAF-2777-E805-D03D3E9A4EDA}"/>
          </ac:grpSpMkLst>
        </pc:grpChg>
        <pc:picChg chg="add mod">
          <ac:chgData name="Sarasin, Elise" userId="051ede2b-3008-44c0-bb19-c9bb04b8c5c9" providerId="ADAL" clId="{410CF004-8634-45EB-8C2B-8F4535B5944D}" dt="2025-08-11T21:27:19.557" v="684" actId="1076"/>
          <ac:picMkLst>
            <pc:docMk/>
            <pc:sldMk cId="267259105" sldId="2346"/>
            <ac:picMk id="10" creationId="{2632955D-14C3-2C48-6C5D-0D6B06042102}"/>
          </ac:picMkLst>
        </pc:picChg>
        <pc:picChg chg="mod">
          <ac:chgData name="Sarasin, Elise" userId="051ede2b-3008-44c0-bb19-c9bb04b8c5c9" providerId="ADAL" clId="{410CF004-8634-45EB-8C2B-8F4535B5944D}" dt="2025-08-11T21:23:44.312" v="642"/>
          <ac:picMkLst>
            <pc:docMk/>
            <pc:sldMk cId="267259105" sldId="2346"/>
            <ac:picMk id="12" creationId="{3EA036B5-AD85-8711-D163-9675D8CBF546}"/>
          </ac:picMkLst>
        </pc:picChg>
      </pc:sldChg>
      <pc:sldChg chg="modSp mod">
        <pc:chgData name="Sarasin, Elise" userId="051ede2b-3008-44c0-bb19-c9bb04b8c5c9" providerId="ADAL" clId="{410CF004-8634-45EB-8C2B-8F4535B5944D}" dt="2025-08-11T21:26:55.827" v="680" actId="20577"/>
        <pc:sldMkLst>
          <pc:docMk/>
          <pc:sldMk cId="2268594172" sldId="2347"/>
        </pc:sldMkLst>
        <pc:spChg chg="mod">
          <ac:chgData name="Sarasin, Elise" userId="051ede2b-3008-44c0-bb19-c9bb04b8c5c9" providerId="ADAL" clId="{410CF004-8634-45EB-8C2B-8F4535B5944D}" dt="2025-08-11T21:26:27.130" v="659"/>
          <ac:spMkLst>
            <pc:docMk/>
            <pc:sldMk cId="2268594172" sldId="2347"/>
            <ac:spMk id="2" creationId="{89307A94-3546-23F4-B47B-904067D2C3AC}"/>
          </ac:spMkLst>
        </pc:spChg>
        <pc:spChg chg="mod">
          <ac:chgData name="Sarasin, Elise" userId="051ede2b-3008-44c0-bb19-c9bb04b8c5c9" providerId="ADAL" clId="{410CF004-8634-45EB-8C2B-8F4535B5944D}" dt="2025-08-11T21:26:55.827" v="680" actId="20577"/>
          <ac:spMkLst>
            <pc:docMk/>
            <pc:sldMk cId="2268594172" sldId="2347"/>
            <ac:spMk id="9" creationId="{BF48B4B0-24C0-42CF-9DFD-B681D5843BC5}"/>
          </ac:spMkLst>
        </pc:spChg>
      </pc:sldChg>
      <pc:sldChg chg="addSp delSp modSp add mod delAnim modAnim modNotesTx">
        <pc:chgData name="Sarasin, Elise" userId="051ede2b-3008-44c0-bb19-c9bb04b8c5c9" providerId="ADAL" clId="{410CF004-8634-45EB-8C2B-8F4535B5944D}" dt="2025-08-12T14:34:20.518" v="1845" actId="1076"/>
        <pc:sldMkLst>
          <pc:docMk/>
          <pc:sldMk cId="2204781167" sldId="2348"/>
        </pc:sldMkLst>
        <pc:spChg chg="add del mod">
          <ac:chgData name="Sarasin, Elise" userId="051ede2b-3008-44c0-bb19-c9bb04b8c5c9" providerId="ADAL" clId="{410CF004-8634-45EB-8C2B-8F4535B5944D}" dt="2025-08-11T21:40:47.506" v="1284" actId="20577"/>
          <ac:spMkLst>
            <pc:docMk/>
            <pc:sldMk cId="2204781167" sldId="2348"/>
            <ac:spMk id="17" creationId="{85FAA9D0-8AC4-D180-0700-D17A975F2A11}"/>
          </ac:spMkLst>
        </pc:spChg>
        <pc:picChg chg="add mod">
          <ac:chgData name="Sarasin, Elise" userId="051ede2b-3008-44c0-bb19-c9bb04b8c5c9" providerId="ADAL" clId="{410CF004-8634-45EB-8C2B-8F4535B5944D}" dt="2025-08-11T21:33:14.398" v="824"/>
          <ac:picMkLst>
            <pc:docMk/>
            <pc:sldMk cId="2204781167" sldId="2348"/>
            <ac:picMk id="18" creationId="{242A19A3-32B8-2BC4-3A45-729F249B2DBE}"/>
          </ac:picMkLst>
        </pc:picChg>
        <pc:picChg chg="add mod">
          <ac:chgData name="Sarasin, Elise" userId="051ede2b-3008-44c0-bb19-c9bb04b8c5c9" providerId="ADAL" clId="{410CF004-8634-45EB-8C2B-8F4535B5944D}" dt="2025-08-11T21:33:14.398" v="824"/>
          <ac:picMkLst>
            <pc:docMk/>
            <pc:sldMk cId="2204781167" sldId="2348"/>
            <ac:picMk id="19" creationId="{B69AFD6C-7124-903D-B24C-3F3073334EBF}"/>
          </ac:picMkLst>
        </pc:picChg>
        <pc:picChg chg="add mod">
          <ac:chgData name="Sarasin, Elise" userId="051ede2b-3008-44c0-bb19-c9bb04b8c5c9" providerId="ADAL" clId="{410CF004-8634-45EB-8C2B-8F4535B5944D}" dt="2025-08-11T21:33:14.398" v="824"/>
          <ac:picMkLst>
            <pc:docMk/>
            <pc:sldMk cId="2204781167" sldId="2348"/>
            <ac:picMk id="21" creationId="{E94196FF-F9C8-D25D-3949-09E55C53164F}"/>
          </ac:picMkLst>
        </pc:picChg>
        <pc:picChg chg="add mod">
          <ac:chgData name="Sarasin, Elise" userId="051ede2b-3008-44c0-bb19-c9bb04b8c5c9" providerId="ADAL" clId="{410CF004-8634-45EB-8C2B-8F4535B5944D}" dt="2025-08-11T21:33:14.398" v="824"/>
          <ac:picMkLst>
            <pc:docMk/>
            <pc:sldMk cId="2204781167" sldId="2348"/>
            <ac:picMk id="24" creationId="{2887FEA6-3175-0ED5-AF40-48B2731ABB56}"/>
          </ac:picMkLst>
        </pc:picChg>
        <pc:picChg chg="add mod">
          <ac:chgData name="Sarasin, Elise" userId="051ede2b-3008-44c0-bb19-c9bb04b8c5c9" providerId="ADAL" clId="{410CF004-8634-45EB-8C2B-8F4535B5944D}" dt="2025-08-11T21:33:14.398" v="824"/>
          <ac:picMkLst>
            <pc:docMk/>
            <pc:sldMk cId="2204781167" sldId="2348"/>
            <ac:picMk id="25" creationId="{08987F2C-A642-60C0-9A7D-FBC5A3313A88}"/>
          </ac:picMkLst>
        </pc:picChg>
        <pc:picChg chg="add mod">
          <ac:chgData name="Sarasin, Elise" userId="051ede2b-3008-44c0-bb19-c9bb04b8c5c9" providerId="ADAL" clId="{410CF004-8634-45EB-8C2B-8F4535B5944D}" dt="2025-08-11T21:33:14.398" v="824"/>
          <ac:picMkLst>
            <pc:docMk/>
            <pc:sldMk cId="2204781167" sldId="2348"/>
            <ac:picMk id="26" creationId="{84D89240-2561-473B-36F8-425647F2C070}"/>
          </ac:picMkLst>
        </pc:picChg>
        <pc:picChg chg="add mod">
          <ac:chgData name="Sarasin, Elise" userId="051ede2b-3008-44c0-bb19-c9bb04b8c5c9" providerId="ADAL" clId="{410CF004-8634-45EB-8C2B-8F4535B5944D}" dt="2025-08-11T21:33:14.398" v="824"/>
          <ac:picMkLst>
            <pc:docMk/>
            <pc:sldMk cId="2204781167" sldId="2348"/>
            <ac:picMk id="27" creationId="{20E3BD64-622B-59C9-9FF1-C506100050B0}"/>
          </ac:picMkLst>
        </pc:picChg>
        <pc:picChg chg="add mod">
          <ac:chgData name="Sarasin, Elise" userId="051ede2b-3008-44c0-bb19-c9bb04b8c5c9" providerId="ADAL" clId="{410CF004-8634-45EB-8C2B-8F4535B5944D}" dt="2025-08-11T21:33:14.398" v="824"/>
          <ac:picMkLst>
            <pc:docMk/>
            <pc:sldMk cId="2204781167" sldId="2348"/>
            <ac:picMk id="30" creationId="{A536ABCE-377B-D13B-F689-364B4B900B6A}"/>
          </ac:picMkLst>
        </pc:picChg>
        <pc:picChg chg="add mod">
          <ac:chgData name="Sarasin, Elise" userId="051ede2b-3008-44c0-bb19-c9bb04b8c5c9" providerId="ADAL" clId="{410CF004-8634-45EB-8C2B-8F4535B5944D}" dt="2025-08-11T21:33:14.398" v="824"/>
          <ac:picMkLst>
            <pc:docMk/>
            <pc:sldMk cId="2204781167" sldId="2348"/>
            <ac:picMk id="31" creationId="{1A5D19B1-71AB-5055-4132-9916091EBF1D}"/>
          </ac:picMkLst>
        </pc:picChg>
        <pc:picChg chg="add mod">
          <ac:chgData name="Sarasin, Elise" userId="051ede2b-3008-44c0-bb19-c9bb04b8c5c9" providerId="ADAL" clId="{410CF004-8634-45EB-8C2B-8F4535B5944D}" dt="2025-08-11T21:33:14.398" v="824"/>
          <ac:picMkLst>
            <pc:docMk/>
            <pc:sldMk cId="2204781167" sldId="2348"/>
            <ac:picMk id="32" creationId="{BD8ECBBF-DBDF-506B-AFBE-43242572B214}"/>
          </ac:picMkLst>
        </pc:picChg>
        <pc:picChg chg="add mod">
          <ac:chgData name="Sarasin, Elise" userId="051ede2b-3008-44c0-bb19-c9bb04b8c5c9" providerId="ADAL" clId="{410CF004-8634-45EB-8C2B-8F4535B5944D}" dt="2025-08-12T14:34:20.518" v="1845" actId="1076"/>
          <ac:picMkLst>
            <pc:docMk/>
            <pc:sldMk cId="2204781167" sldId="2348"/>
            <ac:picMk id="38" creationId="{89528DE7-2AFD-04BD-9063-FA48CB148D02}"/>
          </ac:picMkLst>
        </pc:picChg>
        <pc:picChg chg="add mod">
          <ac:chgData name="Sarasin, Elise" userId="051ede2b-3008-44c0-bb19-c9bb04b8c5c9" providerId="ADAL" clId="{410CF004-8634-45EB-8C2B-8F4535B5944D}" dt="2025-08-12T14:34:19.367" v="1844" actId="1076"/>
          <ac:picMkLst>
            <pc:docMk/>
            <pc:sldMk cId="2204781167" sldId="2348"/>
            <ac:picMk id="40" creationId="{9FF0FFFA-CFD2-3997-CA5A-1C4FD6396F37}"/>
          </ac:picMkLst>
        </pc:picChg>
        <pc:picChg chg="add mod">
          <ac:chgData name="Sarasin, Elise" userId="051ede2b-3008-44c0-bb19-c9bb04b8c5c9" providerId="ADAL" clId="{410CF004-8634-45EB-8C2B-8F4535B5944D}" dt="2025-08-11T21:40:57.491" v="1289" actId="1076"/>
          <ac:picMkLst>
            <pc:docMk/>
            <pc:sldMk cId="2204781167" sldId="2348"/>
            <ac:picMk id="44" creationId="{D36D7275-A86B-8299-97D6-DA8BE60774A3}"/>
          </ac:picMkLst>
        </pc:picChg>
      </pc:sldChg>
      <pc:sldChg chg="addSp delSp modSp add del mod chgLayout">
        <pc:chgData name="Sarasin, Elise" userId="051ede2b-3008-44c0-bb19-c9bb04b8c5c9" providerId="ADAL" clId="{410CF004-8634-45EB-8C2B-8F4535B5944D}" dt="2025-08-11T21:42:55.903" v="1312" actId="27636"/>
        <pc:sldMkLst>
          <pc:docMk/>
          <pc:sldMk cId="1103131781" sldId="2349"/>
        </pc:sldMkLst>
        <pc:spChg chg="mod">
          <ac:chgData name="Sarasin, Elise" userId="051ede2b-3008-44c0-bb19-c9bb04b8c5c9" providerId="ADAL" clId="{410CF004-8634-45EB-8C2B-8F4535B5944D}" dt="2025-08-11T21:42:48.455" v="1307" actId="21"/>
          <ac:spMkLst>
            <pc:docMk/>
            <pc:sldMk cId="1103131781" sldId="2349"/>
            <ac:spMk id="4" creationId="{6D5208B7-6AA2-6AF7-5D8D-DBA8FAC2A8C9}"/>
          </ac:spMkLst>
        </pc:spChg>
        <pc:spChg chg="mod">
          <ac:chgData name="Sarasin, Elise" userId="051ede2b-3008-44c0-bb19-c9bb04b8c5c9" providerId="ADAL" clId="{410CF004-8634-45EB-8C2B-8F4535B5944D}" dt="2025-08-11T21:41:46.929" v="1293" actId="14100"/>
          <ac:spMkLst>
            <pc:docMk/>
            <pc:sldMk cId="1103131781" sldId="2349"/>
            <ac:spMk id="9" creationId="{916A5E66-568F-9C00-4466-34AC6AB546A9}"/>
          </ac:spMkLst>
        </pc:spChg>
        <pc:spChg chg="add mod ord">
          <ac:chgData name="Sarasin, Elise" userId="051ede2b-3008-44c0-bb19-c9bb04b8c5c9" providerId="ADAL" clId="{410CF004-8634-45EB-8C2B-8F4535B5944D}" dt="2025-08-11T21:42:55.903" v="1312" actId="27636"/>
          <ac:spMkLst>
            <pc:docMk/>
            <pc:sldMk cId="1103131781" sldId="2349"/>
            <ac:spMk id="11" creationId="{2FEE1AEF-ED79-CC5D-0202-4836B272A2A3}"/>
          </ac:spMkLst>
        </pc:spChg>
        <pc:picChg chg="add mod">
          <ac:chgData name="Sarasin, Elise" userId="051ede2b-3008-44c0-bb19-c9bb04b8c5c9" providerId="ADAL" clId="{410CF004-8634-45EB-8C2B-8F4535B5944D}" dt="2025-08-11T21:42:09.244" v="1301" actId="1076"/>
          <ac:picMkLst>
            <pc:docMk/>
            <pc:sldMk cId="1103131781" sldId="2349"/>
            <ac:picMk id="7" creationId="{EE5F3540-39FB-D45B-B0D7-F0412A3F9907}"/>
          </ac:picMkLst>
        </pc:picChg>
      </pc:sldChg>
      <pc:sldChg chg="modSp add mod">
        <pc:chgData name="Sarasin, Elise" userId="051ede2b-3008-44c0-bb19-c9bb04b8c5c9" providerId="ADAL" clId="{410CF004-8634-45EB-8C2B-8F4535B5944D}" dt="2025-08-11T21:43:18.189" v="1316" actId="14826"/>
        <pc:sldMkLst>
          <pc:docMk/>
          <pc:sldMk cId="687253906" sldId="2350"/>
        </pc:sldMkLst>
        <pc:spChg chg="mod">
          <ac:chgData name="Sarasin, Elise" userId="051ede2b-3008-44c0-bb19-c9bb04b8c5c9" providerId="ADAL" clId="{410CF004-8634-45EB-8C2B-8F4535B5944D}" dt="2025-08-11T21:43:09.619" v="1315" actId="1076"/>
          <ac:spMkLst>
            <pc:docMk/>
            <pc:sldMk cId="687253906" sldId="2350"/>
            <ac:spMk id="9" creationId="{35CFAA5D-5E91-BD49-7577-7A560BC3E5A1}"/>
          </ac:spMkLst>
        </pc:spChg>
        <pc:picChg chg="mod">
          <ac:chgData name="Sarasin, Elise" userId="051ede2b-3008-44c0-bb19-c9bb04b8c5c9" providerId="ADAL" clId="{410CF004-8634-45EB-8C2B-8F4535B5944D}" dt="2025-08-11T21:43:18.189" v="1316" actId="14826"/>
          <ac:picMkLst>
            <pc:docMk/>
            <pc:sldMk cId="687253906" sldId="2350"/>
            <ac:picMk id="7" creationId="{CEE6657A-C210-C0EB-1A2B-31409720929E}"/>
          </ac:picMkLst>
        </pc:picChg>
      </pc:sldChg>
      <pc:sldChg chg="add del">
        <pc:chgData name="Sarasin, Elise" userId="051ede2b-3008-44c0-bb19-c9bb04b8c5c9" providerId="ADAL" clId="{410CF004-8634-45EB-8C2B-8F4535B5944D}" dt="2025-08-11T21:43:03.474" v="1313" actId="47"/>
        <pc:sldMkLst>
          <pc:docMk/>
          <pc:sldMk cId="3216347601" sldId="2350"/>
        </pc:sldMkLst>
      </pc:sldChg>
    </pc:docChg>
  </pc:docChgLst>
  <pc:docChgLst>
    <pc:chgData name="Lane, Kathleen" userId="d8586a00-d571-4eeb-bfc3-f42bf250439e" providerId="ADAL" clId="{8577ED6C-C0DA-4D4B-9539-F2730A2AF55F}"/>
    <pc:docChg chg="modSld">
      <pc:chgData name="Lane, Kathleen" userId="d8586a00-d571-4eeb-bfc3-f42bf250439e" providerId="ADAL" clId="{8577ED6C-C0DA-4D4B-9539-F2730A2AF55F}" dt="2025-08-27T16:43:34.393" v="4" actId="20577"/>
      <pc:docMkLst>
        <pc:docMk/>
      </pc:docMkLst>
      <pc:sldChg chg="modSp mod">
        <pc:chgData name="Lane, Kathleen" userId="d8586a00-d571-4eeb-bfc3-f42bf250439e" providerId="ADAL" clId="{8577ED6C-C0DA-4D4B-9539-F2730A2AF55F}" dt="2025-08-27T16:43:34.393" v="4" actId="20577"/>
        <pc:sldMkLst>
          <pc:docMk/>
          <pc:sldMk cId="25972479" sldId="257"/>
        </pc:sldMkLst>
        <pc:spChg chg="mod">
          <ac:chgData name="Lane, Kathleen" userId="d8586a00-d571-4eeb-bfc3-f42bf250439e" providerId="ADAL" clId="{8577ED6C-C0DA-4D4B-9539-F2730A2AF55F}" dt="2025-08-27T16:43:34.393" v="4" actId="20577"/>
          <ac:spMkLst>
            <pc:docMk/>
            <pc:sldMk cId="25972479" sldId="257"/>
            <ac:spMk id="4" creationId="{3A74C436-694B-AD4B-AFE2-7598E61AD5C6}"/>
          </ac:spMkLst>
        </pc:spChg>
      </pc:sldChg>
      <pc:sldChg chg="addSp modSp mod">
        <pc:chgData name="Lane, Kathleen" userId="d8586a00-d571-4eeb-bfc3-f42bf250439e" providerId="ADAL" clId="{8577ED6C-C0DA-4D4B-9539-F2730A2AF55F}" dt="2025-08-27T16:14:25.806" v="3" actId="20577"/>
        <pc:sldMkLst>
          <pc:docMk/>
          <pc:sldMk cId="473130021" sldId="2305"/>
        </pc:sldMkLst>
        <pc:graphicFrameChg chg="modGraphic">
          <ac:chgData name="Lane, Kathleen" userId="d8586a00-d571-4eeb-bfc3-f42bf250439e" providerId="ADAL" clId="{8577ED6C-C0DA-4D4B-9539-F2730A2AF55F}" dt="2025-08-27T16:14:25.806" v="3" actId="20577"/>
          <ac:graphicFrameMkLst>
            <pc:docMk/>
            <pc:sldMk cId="473130021" sldId="2305"/>
            <ac:graphicFrameMk id="3" creationId="{B2257AC1-3AC9-6BC2-4BF9-030AE14267CF}"/>
          </ac:graphicFrameMkLst>
        </pc:graphicFrameChg>
        <pc:picChg chg="add mod">
          <ac:chgData name="Lane, Kathleen" userId="d8586a00-d571-4eeb-bfc3-f42bf250439e" providerId="ADAL" clId="{8577ED6C-C0DA-4D4B-9539-F2730A2AF55F}" dt="2025-08-27T16:14:18.520" v="0"/>
          <ac:picMkLst>
            <pc:docMk/>
            <pc:sldMk cId="473130021" sldId="2305"/>
            <ac:picMk id="2" creationId="{7E1186BF-BE60-54FF-FD54-E2430B408C4C}"/>
          </ac:picMkLst>
        </pc:pic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3A168159-F514-4D05-9D15-75431E275694}" type="presOf" srcId="{DA761F70-B11F-4EA6-915D-15ADF7DDBA23}" destId="{7DF9CCCA-3B9D-4598-9B0D-5726972F0780}"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9/1/25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9/1/25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1</a:t>
            </a:fld>
            <a:endParaRPr lang="en-US"/>
          </a:p>
        </p:txBody>
      </p:sp>
    </p:spTree>
    <p:extLst>
      <p:ext uri="{BB962C8B-B14F-4D97-AF65-F5344CB8AC3E}">
        <p14:creationId xmlns:p14="http://schemas.microsoft.com/office/powerpoint/2010/main" val="3861761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1524F-4BB5-14A3-7170-BE83CAC5E4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4F476D-69ED-2A88-CEF2-FFDFDDD073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DF3CF0-EA3D-585B-A002-D0A4C27ED6D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11D0C7-DE16-4C08-1FFD-046FFC0A3D3E}"/>
              </a:ext>
            </a:extLst>
          </p:cNvPr>
          <p:cNvSpPr>
            <a:spLocks noGrp="1"/>
          </p:cNvSpPr>
          <p:nvPr>
            <p:ph type="sldNum" sz="quarter" idx="5"/>
          </p:nvPr>
        </p:nvSpPr>
        <p:spPr/>
        <p:txBody>
          <a:bodyPr/>
          <a:lstStyle/>
          <a:p>
            <a:fld id="{FCBDACA8-45AF-461A-9F93-73E959B08D0A}" type="slidenum">
              <a:rPr lang="en-US" smtClean="0"/>
              <a:t>27</a:t>
            </a:fld>
            <a:endParaRPr lang="en-US"/>
          </a:p>
        </p:txBody>
      </p:sp>
    </p:spTree>
    <p:extLst>
      <p:ext uri="{BB962C8B-B14F-4D97-AF65-F5344CB8AC3E}">
        <p14:creationId xmlns:p14="http://schemas.microsoft.com/office/powerpoint/2010/main" val="3541117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2C40F-F2E4-D613-CBCA-AA60E15766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44C14D-607A-B45E-4F38-C5F20D1DD3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43159F-1BCF-15BF-2DCB-CAB67C3476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CA4FC4F-86CE-40CD-0818-BA8AE6ED3FA6}"/>
              </a:ext>
            </a:extLst>
          </p:cNvPr>
          <p:cNvSpPr>
            <a:spLocks noGrp="1"/>
          </p:cNvSpPr>
          <p:nvPr>
            <p:ph type="sldNum" sz="quarter" idx="5"/>
          </p:nvPr>
        </p:nvSpPr>
        <p:spPr/>
        <p:txBody>
          <a:bodyPr/>
          <a:lstStyle/>
          <a:p>
            <a:fld id="{FCBDACA8-45AF-461A-9F93-73E959B08D0A}" type="slidenum">
              <a:rPr lang="en-US" smtClean="0"/>
              <a:t>28</a:t>
            </a:fld>
            <a:endParaRPr lang="en-US"/>
          </a:p>
        </p:txBody>
      </p:sp>
    </p:spTree>
    <p:extLst>
      <p:ext uri="{BB962C8B-B14F-4D97-AF65-F5344CB8AC3E}">
        <p14:creationId xmlns:p14="http://schemas.microsoft.com/office/powerpoint/2010/main" val="2620881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3AB22-C553-7FE4-8B9B-1A9A28BB6A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334A45-CF86-CADD-4444-5FCBD05C55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94A40D-AF85-F58B-B451-70C3FC1381A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56302B-58D6-DB17-DAE5-79F3FC5B1258}"/>
              </a:ext>
            </a:extLst>
          </p:cNvPr>
          <p:cNvSpPr>
            <a:spLocks noGrp="1"/>
          </p:cNvSpPr>
          <p:nvPr>
            <p:ph type="sldNum" sz="quarter" idx="5"/>
          </p:nvPr>
        </p:nvSpPr>
        <p:spPr/>
        <p:txBody>
          <a:bodyPr/>
          <a:lstStyle/>
          <a:p>
            <a:fld id="{FCBDACA8-45AF-461A-9F93-73E959B08D0A}" type="slidenum">
              <a:rPr lang="en-US" smtClean="0"/>
              <a:t>32</a:t>
            </a:fld>
            <a:endParaRPr lang="en-US"/>
          </a:p>
        </p:txBody>
      </p:sp>
    </p:spTree>
    <p:extLst>
      <p:ext uri="{BB962C8B-B14F-4D97-AF65-F5344CB8AC3E}">
        <p14:creationId xmlns:p14="http://schemas.microsoft.com/office/powerpoint/2010/main" val="4002066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447F0-D938-57CA-0FE5-C2CEC499E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243E64-AC36-DDBD-B847-164B7311E6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19EC3A-2AD1-A8BB-B43D-5C1B5AA7B7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20D4C2-EB0D-7FAC-606F-075EE24E8EDF}"/>
              </a:ext>
            </a:extLst>
          </p:cNvPr>
          <p:cNvSpPr>
            <a:spLocks noGrp="1"/>
          </p:cNvSpPr>
          <p:nvPr>
            <p:ph type="sldNum" sz="quarter" idx="5"/>
          </p:nvPr>
        </p:nvSpPr>
        <p:spPr/>
        <p:txBody>
          <a:bodyPr/>
          <a:lstStyle/>
          <a:p>
            <a:fld id="{FCBDACA8-45AF-461A-9F93-73E959B08D0A}" type="slidenum">
              <a:rPr lang="en-US" smtClean="0"/>
              <a:t>33</a:t>
            </a:fld>
            <a:endParaRPr lang="en-US"/>
          </a:p>
        </p:txBody>
      </p:sp>
    </p:spTree>
    <p:extLst>
      <p:ext uri="{BB962C8B-B14F-4D97-AF65-F5344CB8AC3E}">
        <p14:creationId xmlns:p14="http://schemas.microsoft.com/office/powerpoint/2010/main" val="1197840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9154D-9639-82DC-FD43-03C46054F1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C927DD-CF71-3D2B-0249-445BC04995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E54D2F-6826-A02A-6B45-D693BF3CCED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8256912-891E-8B81-2880-9352D5E328E9}"/>
              </a:ext>
            </a:extLst>
          </p:cNvPr>
          <p:cNvSpPr>
            <a:spLocks noGrp="1"/>
          </p:cNvSpPr>
          <p:nvPr>
            <p:ph type="sldNum" sz="quarter" idx="5"/>
          </p:nvPr>
        </p:nvSpPr>
        <p:spPr/>
        <p:txBody>
          <a:bodyPr/>
          <a:lstStyle/>
          <a:p>
            <a:fld id="{FCBDACA8-45AF-461A-9F93-73E959B08D0A}" type="slidenum">
              <a:rPr lang="en-US" smtClean="0"/>
              <a:t>34</a:t>
            </a:fld>
            <a:endParaRPr lang="en-US"/>
          </a:p>
        </p:txBody>
      </p:sp>
    </p:spTree>
    <p:extLst>
      <p:ext uri="{BB962C8B-B14F-4D97-AF65-F5344CB8AC3E}">
        <p14:creationId xmlns:p14="http://schemas.microsoft.com/office/powerpoint/2010/main" val="3313813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1E91E-B84E-1082-9BCB-A80FAE8DD7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A3696E-B3DB-F8B6-7574-87B1080617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737F99-20B2-33CF-1E19-401F6F49F6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2B8626-268F-1FCC-AD4A-1E77398C5712}"/>
              </a:ext>
            </a:extLst>
          </p:cNvPr>
          <p:cNvSpPr>
            <a:spLocks noGrp="1"/>
          </p:cNvSpPr>
          <p:nvPr>
            <p:ph type="sldNum" sz="quarter" idx="5"/>
          </p:nvPr>
        </p:nvSpPr>
        <p:spPr/>
        <p:txBody>
          <a:bodyPr/>
          <a:lstStyle/>
          <a:p>
            <a:fld id="{FCBDACA8-45AF-461A-9F93-73E959B08D0A}" type="slidenum">
              <a:rPr lang="en-US" smtClean="0"/>
              <a:t>36</a:t>
            </a:fld>
            <a:endParaRPr lang="en-US"/>
          </a:p>
        </p:txBody>
      </p:sp>
    </p:spTree>
    <p:extLst>
      <p:ext uri="{BB962C8B-B14F-4D97-AF65-F5344CB8AC3E}">
        <p14:creationId xmlns:p14="http://schemas.microsoft.com/office/powerpoint/2010/main" val="4101187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375F9-A3B9-CD7A-0595-DF2D72FA72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2AA1D0-604B-9D9F-BC11-DA2F138EA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023D18-5F18-8B4C-48E8-F53704887A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97AB65-1B69-07D4-5E1D-E69A632E4DAD}"/>
              </a:ext>
            </a:extLst>
          </p:cNvPr>
          <p:cNvSpPr>
            <a:spLocks noGrp="1"/>
          </p:cNvSpPr>
          <p:nvPr>
            <p:ph type="sldNum" sz="quarter" idx="5"/>
          </p:nvPr>
        </p:nvSpPr>
        <p:spPr/>
        <p:txBody>
          <a:bodyPr/>
          <a:lstStyle/>
          <a:p>
            <a:fld id="{FCBDACA8-45AF-461A-9F93-73E959B08D0A}" type="slidenum">
              <a:rPr lang="en-US" smtClean="0"/>
              <a:t>37</a:t>
            </a:fld>
            <a:endParaRPr lang="en-US"/>
          </a:p>
        </p:txBody>
      </p:sp>
    </p:spTree>
    <p:extLst>
      <p:ext uri="{BB962C8B-B14F-4D97-AF65-F5344CB8AC3E}">
        <p14:creationId xmlns:p14="http://schemas.microsoft.com/office/powerpoint/2010/main" val="3458348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EC981-86F2-5D9B-3B59-0568D9B862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C7771E-7113-581D-5913-744044001F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80496E-3FE8-3DD5-B1DF-B503ABAAEB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9F0B349-AA27-6468-3D7C-0ED84A63A8AC}"/>
              </a:ext>
            </a:extLst>
          </p:cNvPr>
          <p:cNvSpPr>
            <a:spLocks noGrp="1"/>
          </p:cNvSpPr>
          <p:nvPr>
            <p:ph type="sldNum" sz="quarter" idx="5"/>
          </p:nvPr>
        </p:nvSpPr>
        <p:spPr/>
        <p:txBody>
          <a:bodyPr/>
          <a:lstStyle/>
          <a:p>
            <a:fld id="{FCBDACA8-45AF-461A-9F93-73E959B08D0A}" type="slidenum">
              <a:rPr lang="en-US" smtClean="0"/>
              <a:t>38</a:t>
            </a:fld>
            <a:endParaRPr lang="en-US"/>
          </a:p>
        </p:txBody>
      </p:sp>
    </p:spTree>
    <p:extLst>
      <p:ext uri="{BB962C8B-B14F-4D97-AF65-F5344CB8AC3E}">
        <p14:creationId xmlns:p14="http://schemas.microsoft.com/office/powerpoint/2010/main" val="3628247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727C1-1DDC-34FA-2A9A-B10CA62C6C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FC30B8-2300-7498-8AB6-3B3E286A44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F161BE-D5DA-1CD7-2661-B3250BCC13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3A9259-759F-FBC0-943E-75DAB2844D25}"/>
              </a:ext>
            </a:extLst>
          </p:cNvPr>
          <p:cNvSpPr>
            <a:spLocks noGrp="1"/>
          </p:cNvSpPr>
          <p:nvPr>
            <p:ph type="sldNum" sz="quarter" idx="5"/>
          </p:nvPr>
        </p:nvSpPr>
        <p:spPr/>
        <p:txBody>
          <a:bodyPr/>
          <a:lstStyle/>
          <a:p>
            <a:fld id="{FCBDACA8-45AF-461A-9F93-73E959B08D0A}" type="slidenum">
              <a:rPr lang="en-US" smtClean="0"/>
              <a:t>42</a:t>
            </a:fld>
            <a:endParaRPr lang="en-US"/>
          </a:p>
        </p:txBody>
      </p:sp>
    </p:spTree>
    <p:extLst>
      <p:ext uri="{BB962C8B-B14F-4D97-AF65-F5344CB8AC3E}">
        <p14:creationId xmlns:p14="http://schemas.microsoft.com/office/powerpoint/2010/main" val="1252751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FEE02-103F-77F5-6712-68BE867D00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095588-8561-2F7D-2EA1-D4E0F84355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9242F5-EBD9-B0DB-7E23-03176EDB249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A38E46-178F-3E6F-6426-7C984C3369B5}"/>
              </a:ext>
            </a:extLst>
          </p:cNvPr>
          <p:cNvSpPr>
            <a:spLocks noGrp="1"/>
          </p:cNvSpPr>
          <p:nvPr>
            <p:ph type="sldNum" sz="quarter" idx="5"/>
          </p:nvPr>
        </p:nvSpPr>
        <p:spPr/>
        <p:txBody>
          <a:bodyPr/>
          <a:lstStyle/>
          <a:p>
            <a:fld id="{FCBDACA8-45AF-461A-9F93-73E959B08D0A}" type="slidenum">
              <a:rPr lang="en-US" smtClean="0"/>
              <a:t>43</a:t>
            </a:fld>
            <a:endParaRPr lang="en-US"/>
          </a:p>
        </p:txBody>
      </p:sp>
    </p:spTree>
    <p:extLst>
      <p:ext uri="{BB962C8B-B14F-4D97-AF65-F5344CB8AC3E}">
        <p14:creationId xmlns:p14="http://schemas.microsoft.com/office/powerpoint/2010/main" val="1398639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3538053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D3EC8-B50E-194A-EFAD-760D37F42D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0317E6-6151-F9BF-5005-1004DA532E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DB9A08-D811-9809-8FA3-39058C8272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5F9EAC-7688-6F13-6820-8106EC6C2BF8}"/>
              </a:ext>
            </a:extLst>
          </p:cNvPr>
          <p:cNvSpPr>
            <a:spLocks noGrp="1"/>
          </p:cNvSpPr>
          <p:nvPr>
            <p:ph type="sldNum" sz="quarter" idx="5"/>
          </p:nvPr>
        </p:nvSpPr>
        <p:spPr/>
        <p:txBody>
          <a:bodyPr/>
          <a:lstStyle/>
          <a:p>
            <a:fld id="{FCBDACA8-45AF-461A-9F93-73E959B08D0A}" type="slidenum">
              <a:rPr lang="en-US" smtClean="0"/>
              <a:t>44</a:t>
            </a:fld>
            <a:endParaRPr lang="en-US"/>
          </a:p>
        </p:txBody>
      </p:sp>
    </p:spTree>
    <p:extLst>
      <p:ext uri="{BB962C8B-B14F-4D97-AF65-F5344CB8AC3E}">
        <p14:creationId xmlns:p14="http://schemas.microsoft.com/office/powerpoint/2010/main" val="1458725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45</a:t>
            </a:fld>
            <a:endParaRPr lang="en-US"/>
          </a:p>
        </p:txBody>
      </p:sp>
    </p:spTree>
    <p:extLst>
      <p:ext uri="{BB962C8B-B14F-4D97-AF65-F5344CB8AC3E}">
        <p14:creationId xmlns:p14="http://schemas.microsoft.com/office/powerpoint/2010/main" val="3364392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3AC54-CEF6-1343-45B9-A27733EEA9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6A7ED5-8780-956E-55DB-A484BB7EC9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0DE4DB-A8E6-3338-8B1F-9E0EF9E681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8C7AF5-A76A-4327-2AC4-FA24238057F3}"/>
              </a:ext>
            </a:extLst>
          </p:cNvPr>
          <p:cNvSpPr>
            <a:spLocks noGrp="1"/>
          </p:cNvSpPr>
          <p:nvPr>
            <p:ph type="sldNum" sz="quarter" idx="5"/>
          </p:nvPr>
        </p:nvSpPr>
        <p:spPr/>
        <p:txBody>
          <a:bodyPr/>
          <a:lstStyle/>
          <a:p>
            <a:fld id="{FCBDACA8-45AF-461A-9F93-73E959B08D0A}" type="slidenum">
              <a:rPr lang="en-US" smtClean="0"/>
              <a:t>47</a:t>
            </a:fld>
            <a:endParaRPr lang="en-US"/>
          </a:p>
        </p:txBody>
      </p:sp>
    </p:spTree>
    <p:extLst>
      <p:ext uri="{BB962C8B-B14F-4D97-AF65-F5344CB8AC3E}">
        <p14:creationId xmlns:p14="http://schemas.microsoft.com/office/powerpoint/2010/main" val="985822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14C68-9FD5-6D67-ED1F-26C7389251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A10D12-4E22-A05A-2C27-F5586AA55D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319DFF-8A45-F2C3-856F-8AA8D574F95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390D7A-11DA-4BB1-FCD0-6E666CE50D2F}"/>
              </a:ext>
            </a:extLst>
          </p:cNvPr>
          <p:cNvSpPr>
            <a:spLocks noGrp="1"/>
          </p:cNvSpPr>
          <p:nvPr>
            <p:ph type="sldNum" sz="quarter" idx="5"/>
          </p:nvPr>
        </p:nvSpPr>
        <p:spPr/>
        <p:txBody>
          <a:bodyPr/>
          <a:lstStyle/>
          <a:p>
            <a:fld id="{FCBDACA8-45AF-461A-9F93-73E959B08D0A}" type="slidenum">
              <a:rPr lang="en-US" smtClean="0"/>
              <a:t>48</a:t>
            </a:fld>
            <a:endParaRPr lang="en-US"/>
          </a:p>
        </p:txBody>
      </p:sp>
    </p:spTree>
    <p:extLst>
      <p:ext uri="{BB962C8B-B14F-4D97-AF65-F5344CB8AC3E}">
        <p14:creationId xmlns:p14="http://schemas.microsoft.com/office/powerpoint/2010/main" val="806896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6DE1B-6A17-9309-7EFA-65CDBF56F9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7CB0E1-6A49-EA4E-1982-6368B91D1F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5BCC1C-410B-8197-6CD3-4B2EC95AAF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CC3052-87C0-403D-D032-9F601AB66A09}"/>
              </a:ext>
            </a:extLst>
          </p:cNvPr>
          <p:cNvSpPr>
            <a:spLocks noGrp="1"/>
          </p:cNvSpPr>
          <p:nvPr>
            <p:ph type="sldNum" sz="quarter" idx="5"/>
          </p:nvPr>
        </p:nvSpPr>
        <p:spPr/>
        <p:txBody>
          <a:bodyPr/>
          <a:lstStyle/>
          <a:p>
            <a:fld id="{FCBDACA8-45AF-461A-9F93-73E959B08D0A}" type="slidenum">
              <a:rPr lang="en-US" smtClean="0"/>
              <a:t>49</a:t>
            </a:fld>
            <a:endParaRPr lang="en-US"/>
          </a:p>
        </p:txBody>
      </p:sp>
    </p:spTree>
    <p:extLst>
      <p:ext uri="{BB962C8B-B14F-4D97-AF65-F5344CB8AC3E}">
        <p14:creationId xmlns:p14="http://schemas.microsoft.com/office/powerpoint/2010/main" val="1222403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32961-DC01-C518-F6A1-E398F1C790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CF919B-3A52-C3F8-A30F-8440AEB187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9E6E0D-606A-317A-39F5-5D160540BB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43D15F-A101-3878-CD3E-9D256B6F5916}"/>
              </a:ext>
            </a:extLst>
          </p:cNvPr>
          <p:cNvSpPr>
            <a:spLocks noGrp="1"/>
          </p:cNvSpPr>
          <p:nvPr>
            <p:ph type="sldNum" sz="quarter" idx="5"/>
          </p:nvPr>
        </p:nvSpPr>
        <p:spPr/>
        <p:txBody>
          <a:bodyPr/>
          <a:lstStyle/>
          <a:p>
            <a:fld id="{FCBDACA8-45AF-461A-9F93-73E959B08D0A}" type="slidenum">
              <a:rPr lang="en-US" smtClean="0"/>
              <a:t>53</a:t>
            </a:fld>
            <a:endParaRPr lang="en-US"/>
          </a:p>
        </p:txBody>
      </p:sp>
    </p:spTree>
    <p:extLst>
      <p:ext uri="{BB962C8B-B14F-4D97-AF65-F5344CB8AC3E}">
        <p14:creationId xmlns:p14="http://schemas.microsoft.com/office/powerpoint/2010/main" val="1418230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0F826-5CD9-A9C1-1F27-7F5BF92D55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359051-5B99-47FB-C0F2-241D6C5F6A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027C19-C0A5-827A-691D-21CB44DF6E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F4A822-9A71-0807-4A17-B97333FBC545}"/>
              </a:ext>
            </a:extLst>
          </p:cNvPr>
          <p:cNvSpPr>
            <a:spLocks noGrp="1"/>
          </p:cNvSpPr>
          <p:nvPr>
            <p:ph type="sldNum" sz="quarter" idx="5"/>
          </p:nvPr>
        </p:nvSpPr>
        <p:spPr/>
        <p:txBody>
          <a:bodyPr/>
          <a:lstStyle/>
          <a:p>
            <a:fld id="{FCBDACA8-45AF-461A-9F93-73E959B08D0A}" type="slidenum">
              <a:rPr lang="en-US" smtClean="0"/>
              <a:t>54</a:t>
            </a:fld>
            <a:endParaRPr lang="en-US"/>
          </a:p>
        </p:txBody>
      </p:sp>
    </p:spTree>
    <p:extLst>
      <p:ext uri="{BB962C8B-B14F-4D97-AF65-F5344CB8AC3E}">
        <p14:creationId xmlns:p14="http://schemas.microsoft.com/office/powerpoint/2010/main" val="500754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CCB78-772A-F72C-4D40-2E6AC28345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39E49D-5F57-436E-017D-AEAA90268C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68883C-2C0E-582E-317A-E9EB18EA67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DFCAF5-2EBA-7617-C0FF-ED7D46EC0437}"/>
              </a:ext>
            </a:extLst>
          </p:cNvPr>
          <p:cNvSpPr>
            <a:spLocks noGrp="1"/>
          </p:cNvSpPr>
          <p:nvPr>
            <p:ph type="sldNum" sz="quarter" idx="5"/>
          </p:nvPr>
        </p:nvSpPr>
        <p:spPr/>
        <p:txBody>
          <a:bodyPr/>
          <a:lstStyle/>
          <a:p>
            <a:fld id="{FCBDACA8-45AF-461A-9F93-73E959B08D0A}" type="slidenum">
              <a:rPr lang="en-US" smtClean="0"/>
              <a:t>55</a:t>
            </a:fld>
            <a:endParaRPr lang="en-US"/>
          </a:p>
        </p:txBody>
      </p:sp>
    </p:spTree>
    <p:extLst>
      <p:ext uri="{BB962C8B-B14F-4D97-AF65-F5344CB8AC3E}">
        <p14:creationId xmlns:p14="http://schemas.microsoft.com/office/powerpoint/2010/main" val="376592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5AB43-8BC5-02B4-3AFB-2BCF3D951B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2E0F3C-2104-5957-5F6D-BBD301709C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B3100-1915-5CCC-C302-060B1735DB6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515A9B-D8DF-20FE-DBC6-0F802855485A}"/>
              </a:ext>
            </a:extLst>
          </p:cNvPr>
          <p:cNvSpPr>
            <a:spLocks noGrp="1"/>
          </p:cNvSpPr>
          <p:nvPr>
            <p:ph type="sldNum" sz="quarter" idx="5"/>
          </p:nvPr>
        </p:nvSpPr>
        <p:spPr/>
        <p:txBody>
          <a:bodyPr/>
          <a:lstStyle/>
          <a:p>
            <a:fld id="{FCBDACA8-45AF-461A-9F93-73E959B08D0A}" type="slidenum">
              <a:rPr lang="en-US" smtClean="0"/>
              <a:t>57</a:t>
            </a:fld>
            <a:endParaRPr lang="en-US"/>
          </a:p>
        </p:txBody>
      </p:sp>
    </p:spTree>
    <p:extLst>
      <p:ext uri="{BB962C8B-B14F-4D97-AF65-F5344CB8AC3E}">
        <p14:creationId xmlns:p14="http://schemas.microsoft.com/office/powerpoint/2010/main" val="1122473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43F73-4548-FE9B-3739-18FB60E23E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B593F4-254E-301E-86A4-6B3790B7F0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91F054-A126-F874-475B-30038CAB1D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534465B-7821-CB43-AE55-01132F0089C0}"/>
              </a:ext>
            </a:extLst>
          </p:cNvPr>
          <p:cNvSpPr>
            <a:spLocks noGrp="1"/>
          </p:cNvSpPr>
          <p:nvPr>
            <p:ph type="sldNum" sz="quarter" idx="5"/>
          </p:nvPr>
        </p:nvSpPr>
        <p:spPr/>
        <p:txBody>
          <a:bodyPr/>
          <a:lstStyle/>
          <a:p>
            <a:fld id="{FCBDACA8-45AF-461A-9F93-73E959B08D0A}" type="slidenum">
              <a:rPr lang="en-US" smtClean="0"/>
              <a:t>58</a:t>
            </a:fld>
            <a:endParaRPr lang="en-US"/>
          </a:p>
        </p:txBody>
      </p:sp>
    </p:spTree>
    <p:extLst>
      <p:ext uri="{BB962C8B-B14F-4D97-AF65-F5344CB8AC3E}">
        <p14:creationId xmlns:p14="http://schemas.microsoft.com/office/powerpoint/2010/main" val="852724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B2CC2-478E-E30C-0266-9E71B561B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127A2-B256-CB7E-4556-33E9C4F91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E2D92-9E79-74A8-A38E-7C76DF9D63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5EE41D-C341-A9AE-3FF4-727704C0ACD0}"/>
              </a:ext>
            </a:extLst>
          </p:cNvPr>
          <p:cNvSpPr>
            <a:spLocks noGrp="1"/>
          </p:cNvSpPr>
          <p:nvPr>
            <p:ph type="sldNum" sz="quarter" idx="5"/>
          </p:nvPr>
        </p:nvSpPr>
        <p:spPr/>
        <p:txBody>
          <a:bodyPr/>
          <a:lstStyle/>
          <a:p>
            <a:fld id="{6CE9D5D3-2E19-48D7-A2AA-A8BA04DCF754}" type="slidenum">
              <a:rPr lang="en-US" smtClean="0"/>
              <a:t>4</a:t>
            </a:fld>
            <a:endParaRPr lang="en-US"/>
          </a:p>
        </p:txBody>
      </p:sp>
    </p:spTree>
    <p:extLst>
      <p:ext uri="{BB962C8B-B14F-4D97-AF65-F5344CB8AC3E}">
        <p14:creationId xmlns:p14="http://schemas.microsoft.com/office/powerpoint/2010/main" val="1810077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BD1A8-BE69-FA69-3BDC-B395C6B02E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487718-71C4-A5EC-B16B-B3E09BADB9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6692BE-E8A9-B3C2-17C2-835CF53F74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A987F6-5718-BF95-51F8-F8A552495F9A}"/>
              </a:ext>
            </a:extLst>
          </p:cNvPr>
          <p:cNvSpPr>
            <a:spLocks noGrp="1"/>
          </p:cNvSpPr>
          <p:nvPr>
            <p:ph type="sldNum" sz="quarter" idx="5"/>
          </p:nvPr>
        </p:nvSpPr>
        <p:spPr/>
        <p:txBody>
          <a:bodyPr/>
          <a:lstStyle/>
          <a:p>
            <a:fld id="{FCBDACA8-45AF-461A-9F93-73E959B08D0A}" type="slidenum">
              <a:rPr lang="en-US" smtClean="0"/>
              <a:t>59</a:t>
            </a:fld>
            <a:endParaRPr lang="en-US"/>
          </a:p>
        </p:txBody>
      </p:sp>
    </p:spTree>
    <p:extLst>
      <p:ext uri="{BB962C8B-B14F-4D97-AF65-F5344CB8AC3E}">
        <p14:creationId xmlns:p14="http://schemas.microsoft.com/office/powerpoint/2010/main" val="3449595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Frame: video show what the 6-step looks like from start to finish. You might consider sharing this illustration with your PLC ,grade-level team, or with full faculty and staff</a:t>
            </a:r>
          </a:p>
        </p:txBody>
      </p:sp>
      <p:sp>
        <p:nvSpPr>
          <p:cNvPr id="4" name="Slide Number Placeholder 3"/>
          <p:cNvSpPr>
            <a:spLocks noGrp="1"/>
          </p:cNvSpPr>
          <p:nvPr>
            <p:ph type="sldNum" sz="quarter" idx="5"/>
          </p:nvPr>
        </p:nvSpPr>
        <p:spPr/>
        <p:txBody>
          <a:bodyPr/>
          <a:lstStyle/>
          <a:p>
            <a:fld id="{58D11C9F-81FA-4052-9B37-1EF4A4EF7E85}" type="slidenum">
              <a:rPr lang="en-US" smtClean="0"/>
              <a:t>62</a:t>
            </a:fld>
            <a:endParaRPr lang="en-US"/>
          </a:p>
        </p:txBody>
      </p:sp>
    </p:spTree>
    <p:extLst>
      <p:ext uri="{BB962C8B-B14F-4D97-AF65-F5344CB8AC3E}">
        <p14:creationId xmlns:p14="http://schemas.microsoft.com/office/powerpoint/2010/main" val="29912170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4C9F4-6183-6484-F94D-6263ED2E4617}"/>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39DEDB95-E2A2-1FB0-966A-0D566401A4CE}"/>
              </a:ext>
            </a:extLst>
          </p:cNvPr>
          <p:cNvSpPr>
            <a:spLocks noGrp="1" noChangeArrowheads="1"/>
          </p:cNvSpPr>
          <p:nvPr>
            <p:ph type="sldNum" sz="quarter" idx="5"/>
          </p:nvPr>
        </p:nvSpPr>
        <p:spPr>
          <a:ln/>
        </p:spPr>
        <p:txBody>
          <a:bodyPr/>
          <a:lstStyle/>
          <a:p>
            <a:fld id="{DC75AA24-DACC-4E88-AC38-A5808338F778}" type="slidenum">
              <a:rPr lang="en-US"/>
              <a:pPr/>
              <a:t>63</a:t>
            </a:fld>
            <a:endParaRPr lang="en-US"/>
          </a:p>
        </p:txBody>
      </p:sp>
      <p:sp>
        <p:nvSpPr>
          <p:cNvPr id="8194" name="Rectangle 2">
            <a:extLst>
              <a:ext uri="{FF2B5EF4-FFF2-40B4-BE49-F238E27FC236}">
                <a16:creationId xmlns:a16="http://schemas.microsoft.com/office/drawing/2014/main" id="{917FE5BD-B58E-1EE2-7DBF-96AFD15626CE}"/>
              </a:ext>
            </a:extLst>
          </p:cNvPr>
          <p:cNvSpPr>
            <a:spLocks noGrp="1" noRot="1" noChangeAspect="1" noChangeArrowheads="1" noTextEdit="1"/>
          </p:cNvSpPr>
          <p:nvPr>
            <p:ph type="sldImg"/>
          </p:nvPr>
        </p:nvSpPr>
        <p:spPr>
          <a:xfrm>
            <a:off x="685800" y="1143000"/>
            <a:ext cx="5486400" cy="3086100"/>
          </a:xfrm>
          <a:ln/>
        </p:spPr>
      </p:sp>
      <p:sp>
        <p:nvSpPr>
          <p:cNvPr id="8195" name="Rectangle 3">
            <a:extLst>
              <a:ext uri="{FF2B5EF4-FFF2-40B4-BE49-F238E27FC236}">
                <a16:creationId xmlns:a16="http://schemas.microsoft.com/office/drawing/2014/main" id="{77BFB51E-B49A-B0BA-3959-4505853C5250}"/>
              </a:ext>
            </a:extLst>
          </p:cNvPr>
          <p:cNvSpPr>
            <a:spLocks noGrp="1" noChangeArrowheads="1"/>
          </p:cNvSpPr>
          <p:nvPr>
            <p:ph type="body" idx="1"/>
          </p:nvPr>
        </p:nvSpPr>
        <p:spPr/>
        <p:txBody>
          <a:bodyPr/>
          <a:lstStyle/>
          <a:p>
            <a:pPr marL="231064" indent="-231064">
              <a:lnSpc>
                <a:spcPct val="80000"/>
              </a:lnSpc>
            </a:pPr>
            <a:r>
              <a:rPr lang="en-US" sz="1000" b="0"/>
              <a:t>15-min timer</a:t>
            </a:r>
          </a:p>
        </p:txBody>
      </p:sp>
    </p:spTree>
    <p:extLst>
      <p:ext uri="{BB962C8B-B14F-4D97-AF65-F5344CB8AC3E}">
        <p14:creationId xmlns:p14="http://schemas.microsoft.com/office/powerpoint/2010/main" val="35380971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Tier 1 is not always going to be enough. Tier 2 supports such as behavior contracts or social skills might be needed. The Secondary (Tier 2) Intervention Grids in your Ci3T Implementation Manual highlight the Tier 2 interventions offered at your school. Use the grids alongside screening data to connect students with Tier 2 intervention.</a:t>
            </a:r>
          </a:p>
        </p:txBody>
      </p:sp>
      <p:sp>
        <p:nvSpPr>
          <p:cNvPr id="4" name="Slide Number Placeholder 3"/>
          <p:cNvSpPr>
            <a:spLocks noGrp="1"/>
          </p:cNvSpPr>
          <p:nvPr>
            <p:ph type="sldNum" sz="quarter" idx="5"/>
          </p:nvPr>
        </p:nvSpPr>
        <p:spPr/>
        <p:txBody>
          <a:bodyPr/>
          <a:lstStyle/>
          <a:p>
            <a:fld id="{FCBDACA8-45AF-461A-9F93-73E959B08D0A}" type="slidenum">
              <a:rPr lang="en-US" smtClean="0"/>
              <a:t>66</a:t>
            </a:fld>
            <a:endParaRPr lang="en-US"/>
          </a:p>
        </p:txBody>
      </p:sp>
    </p:spTree>
    <p:extLst>
      <p:ext uri="{BB962C8B-B14F-4D97-AF65-F5344CB8AC3E}">
        <p14:creationId xmlns:p14="http://schemas.microsoft.com/office/powerpoint/2010/main" val="2676352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students with exceptionally challenging behaviors, Tier 3 supports such as an individualized de-escalation plan may be needed.</a:t>
            </a:r>
          </a:p>
        </p:txBody>
      </p:sp>
      <p:sp>
        <p:nvSpPr>
          <p:cNvPr id="4" name="Slide Number Placeholder 3"/>
          <p:cNvSpPr>
            <a:spLocks noGrp="1"/>
          </p:cNvSpPr>
          <p:nvPr>
            <p:ph type="sldNum" sz="quarter" idx="5"/>
          </p:nvPr>
        </p:nvSpPr>
        <p:spPr/>
        <p:txBody>
          <a:bodyPr/>
          <a:lstStyle/>
          <a:p>
            <a:fld id="{FCBDACA8-45AF-461A-9F93-73E959B08D0A}" type="slidenum">
              <a:rPr lang="en-US" smtClean="0"/>
              <a:t>68</a:t>
            </a:fld>
            <a:endParaRPr lang="en-US"/>
          </a:p>
        </p:txBody>
      </p:sp>
    </p:spTree>
    <p:extLst>
      <p:ext uri="{BB962C8B-B14F-4D97-AF65-F5344CB8AC3E}">
        <p14:creationId xmlns:p14="http://schemas.microsoft.com/office/powerpoint/2010/main" val="3107732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9EB32-E94D-E8DF-0CC0-F8ADBFE04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97211-6D67-C725-C9F5-F7DC6C5DE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CD7A1-77D5-5B9B-5FEA-E3AED41833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7CAAA1-E551-97DC-31A3-DF58FE3822CC}"/>
              </a:ext>
            </a:extLst>
          </p:cNvPr>
          <p:cNvSpPr>
            <a:spLocks noGrp="1"/>
          </p:cNvSpPr>
          <p:nvPr>
            <p:ph type="sldNum" sz="quarter" idx="5"/>
          </p:nvPr>
        </p:nvSpPr>
        <p:spPr/>
        <p:txBody>
          <a:bodyPr/>
          <a:lstStyle/>
          <a:p>
            <a:fld id="{58D11C9F-81FA-4052-9B37-1EF4A4EF7E85}" type="slidenum">
              <a:rPr lang="en-US" smtClean="0"/>
              <a:t>73</a:t>
            </a:fld>
            <a:endParaRPr lang="en-US"/>
          </a:p>
        </p:txBody>
      </p:sp>
    </p:spTree>
    <p:extLst>
      <p:ext uri="{BB962C8B-B14F-4D97-AF65-F5344CB8AC3E}">
        <p14:creationId xmlns:p14="http://schemas.microsoft.com/office/powerpoint/2010/main" val="3876161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p:txBody>
      </p:sp>
      <p:sp>
        <p:nvSpPr>
          <p:cNvPr id="4" name="Slide Number Placeholder 3"/>
          <p:cNvSpPr>
            <a:spLocks noGrp="1"/>
          </p:cNvSpPr>
          <p:nvPr>
            <p:ph type="sldNum" sz="quarter" idx="5"/>
          </p:nvPr>
        </p:nvSpPr>
        <p:spPr/>
        <p:txBody>
          <a:bodyPr/>
          <a:lstStyle/>
          <a:p>
            <a:fld id="{354B5707-476E-F540-B8FF-8E5DB928D056}" type="slidenum">
              <a:rPr lang="en-US" smtClean="0"/>
              <a:t>74</a:t>
            </a:fld>
            <a:endParaRPr lang="en-US"/>
          </a:p>
        </p:txBody>
      </p:sp>
    </p:spTree>
    <p:extLst>
      <p:ext uri="{BB962C8B-B14F-4D97-AF65-F5344CB8AC3E}">
        <p14:creationId xmlns:p14="http://schemas.microsoft.com/office/powerpoint/2010/main" val="2545434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addition to the module featured here outlining how to use multiple sources of data to connect students with Tier 2 supports, we offer a full suite of modules highlighting validated Tier 2 interventions such as Self-Regulated Strategy Development (SRSD) for Writing and Check-In/Check Out that may appear in your Secondary (Tier 2) Intervention Grid</a:t>
            </a:r>
          </a:p>
        </p:txBody>
      </p:sp>
      <p:sp>
        <p:nvSpPr>
          <p:cNvPr id="4" name="Slide Number Placeholder 3"/>
          <p:cNvSpPr>
            <a:spLocks noGrp="1"/>
          </p:cNvSpPr>
          <p:nvPr>
            <p:ph type="sldNum" sz="quarter" idx="5"/>
          </p:nvPr>
        </p:nvSpPr>
        <p:spPr/>
        <p:txBody>
          <a:bodyPr/>
          <a:lstStyle/>
          <a:p>
            <a:fld id="{58D11C9F-81FA-4052-9B37-1EF4A4EF7E85}" type="slidenum">
              <a:rPr lang="en-US" smtClean="0"/>
              <a:t>5</a:t>
            </a:fld>
            <a:endParaRPr lang="en-US"/>
          </a:p>
        </p:txBody>
      </p:sp>
    </p:spTree>
    <p:extLst>
      <p:ext uri="{BB962C8B-B14F-4D97-AF65-F5344CB8AC3E}">
        <p14:creationId xmlns:p14="http://schemas.microsoft.com/office/powerpoint/2010/main" val="2923723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a:t>
            </a:fld>
            <a:endParaRPr lang="en-US"/>
          </a:p>
        </p:txBody>
      </p:sp>
    </p:spTree>
    <p:extLst>
      <p:ext uri="{BB962C8B-B14F-4D97-AF65-F5344CB8AC3E}">
        <p14:creationId xmlns:p14="http://schemas.microsoft.com/office/powerpoint/2010/main" val="3861396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11</a:t>
            </a:fld>
            <a:endParaRPr lang="en-US"/>
          </a:p>
        </p:txBody>
      </p:sp>
    </p:spTree>
    <p:extLst>
      <p:ext uri="{BB962C8B-B14F-4D97-AF65-F5344CB8AC3E}">
        <p14:creationId xmlns:p14="http://schemas.microsoft.com/office/powerpoint/2010/main" val="2345085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module:</a:t>
            </a:r>
          </a:p>
          <a:p>
            <a:r>
              <a:rPr lang="en-US"/>
              <a:t> </a:t>
            </a:r>
            <a:r>
              <a:rPr lang="en-US" sz="1200" b="0" i="0" kern="1200">
                <a:solidFill>
                  <a:schemeClr val="tx1"/>
                </a:solidFill>
                <a:effectLst/>
                <a:latin typeface="+mn-lt"/>
                <a:ea typeface="+mn-ea"/>
                <a:cs typeface="+mn-cs"/>
              </a:rPr>
              <a:t>Each Ci3T Implementation Manual features proactive and reactive components to set the stage for positive, productive environments and enable faculty and staff be prepared to respond effectively when challenges arise.</a:t>
            </a: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Reactive approaches are instructional and respectful, providing an opportunity to empower teachers with the specific tools to navigate day-to-day challenges and model for students how to handle conflict.</a:t>
            </a: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Ci3T models prioritize building healthy teacher-student relationships.</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16</a:t>
            </a:fld>
            <a:endParaRPr lang="en-US"/>
          </a:p>
        </p:txBody>
      </p:sp>
    </p:spTree>
    <p:extLst>
      <p:ext uri="{BB962C8B-B14F-4D97-AF65-F5344CB8AC3E}">
        <p14:creationId xmlns:p14="http://schemas.microsoft.com/office/powerpoint/2010/main" val="646643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22</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10-min timer</a:t>
            </a:r>
          </a:p>
        </p:txBody>
      </p:sp>
    </p:spTree>
    <p:extLst>
      <p:ext uri="{BB962C8B-B14F-4D97-AF65-F5344CB8AC3E}">
        <p14:creationId xmlns:p14="http://schemas.microsoft.com/office/powerpoint/2010/main" val="2113489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76ABEB-8EE2-1B35-B565-5703C357F45C}"/>
              </a:ext>
            </a:extLst>
          </p:cNvPr>
          <p:cNvGrpSpPr/>
          <p:nvPr userDrawn="1"/>
        </p:nvGrpSpPr>
        <p:grpSpPr>
          <a:xfrm>
            <a:off x="162148" y="0"/>
            <a:ext cx="11885675" cy="6836909"/>
            <a:chOff x="162148" y="0"/>
            <a:chExt cx="11885675" cy="6836909"/>
          </a:xfrm>
        </p:grpSpPr>
        <p:grpSp>
          <p:nvGrpSpPr>
            <p:cNvPr id="5" name="Group 4">
              <a:extLst>
                <a:ext uri="{FF2B5EF4-FFF2-40B4-BE49-F238E27FC236}">
                  <a16:creationId xmlns:a16="http://schemas.microsoft.com/office/drawing/2014/main" id="{D9D039B9-615C-EE10-1A51-8E569CBE9F7C}"/>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1"/>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
          <p:nvSpPr>
            <p:cNvPr id="17" name="Watermark Covering">
              <a:extLst>
                <a:ext uri="{FF2B5EF4-FFF2-40B4-BE49-F238E27FC236}">
                  <a16:creationId xmlns:a16="http://schemas.microsoft.com/office/drawing/2014/main" id="{67D09180-788D-E344-8F4B-7E44FC1CF388}"/>
                </a:ext>
              </a:extLst>
            </p:cNvPr>
            <p:cNvSpPr/>
            <p:nvPr userDrawn="1"/>
          </p:nvSpPr>
          <p:spPr>
            <a:xfrm>
              <a:off x="162148" y="96878"/>
              <a:ext cx="11885675" cy="674003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gr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9/1/25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9/1/25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9/1/25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FAE43020-455B-E8E6-751D-C2C285419323}"/>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8DB80E25-8F7D-876A-6B26-4DFDB8903472}"/>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9/1/25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i3t.org/enhanc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2.jpeg"/><Relationship Id="rId3" Type="http://schemas.openxmlformats.org/officeDocument/2006/relationships/image" Target="../media/image62.jpeg"/><Relationship Id="rId7" Type="http://schemas.openxmlformats.org/officeDocument/2006/relationships/image" Target="../media/image66.jpeg"/><Relationship Id="rId12"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 Id="rId14" Type="http://schemas.openxmlformats.org/officeDocument/2006/relationships/image" Target="../media/image7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3.svg"/><Relationship Id="rId7" Type="http://schemas.openxmlformats.org/officeDocument/2006/relationships/image" Target="../media/image86.png"/><Relationship Id="rId2" Type="http://schemas.openxmlformats.org/officeDocument/2006/relationships/image" Target="../media/image82.png"/><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5.sv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2.svg"/><Relationship Id="rId4" Type="http://schemas.openxmlformats.org/officeDocument/2006/relationships/image" Target="../media/image91.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95.png"/><Relationship Id="rId7" Type="http://schemas.openxmlformats.org/officeDocument/2006/relationships/image" Target="../media/image85.sv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ideo" Target="https://www.youtube.com/embed/NUVC7MuKooU?feature=oembed" TargetMode="External"/><Relationship Id="rId4" Type="http://schemas.openxmlformats.org/officeDocument/2006/relationships/image" Target="../media/image99.jpeg"/></Relationships>
</file>

<file path=ppt/slides/_rels/slide63.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10.jpeg"/><Relationship Id="rId18" Type="http://schemas.openxmlformats.org/officeDocument/2006/relationships/image" Target="../media/image115.jpeg"/><Relationship Id="rId3" Type="http://schemas.openxmlformats.org/officeDocument/2006/relationships/image" Target="../media/image100.jpeg"/><Relationship Id="rId21" Type="http://schemas.openxmlformats.org/officeDocument/2006/relationships/image" Target="../media/image118.png"/><Relationship Id="rId7" Type="http://schemas.openxmlformats.org/officeDocument/2006/relationships/image" Target="../media/image104.jpeg"/><Relationship Id="rId12" Type="http://schemas.openxmlformats.org/officeDocument/2006/relationships/image" Target="../media/image109.jpeg"/><Relationship Id="rId17" Type="http://schemas.openxmlformats.org/officeDocument/2006/relationships/image" Target="../media/image114.jpeg"/><Relationship Id="rId2" Type="http://schemas.openxmlformats.org/officeDocument/2006/relationships/notesSlide" Target="../notesSlides/notesSlide32.xml"/><Relationship Id="rId16" Type="http://schemas.openxmlformats.org/officeDocument/2006/relationships/image" Target="../media/image113.jpeg"/><Relationship Id="rId20"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03.jpeg"/><Relationship Id="rId11" Type="http://schemas.openxmlformats.org/officeDocument/2006/relationships/image" Target="../media/image108.jpeg"/><Relationship Id="rId5" Type="http://schemas.openxmlformats.org/officeDocument/2006/relationships/image" Target="../media/image102.jpeg"/><Relationship Id="rId15" Type="http://schemas.openxmlformats.org/officeDocument/2006/relationships/image" Target="../media/image112.jpeg"/><Relationship Id="rId10" Type="http://schemas.openxmlformats.org/officeDocument/2006/relationships/image" Target="../media/image107.jpeg"/><Relationship Id="rId19" Type="http://schemas.openxmlformats.org/officeDocument/2006/relationships/image" Target="../media/image116.jpeg"/><Relationship Id="rId4" Type="http://schemas.openxmlformats.org/officeDocument/2006/relationships/image" Target="../media/image101.jpeg"/><Relationship Id="rId9" Type="http://schemas.openxmlformats.org/officeDocument/2006/relationships/image" Target="../media/image106.jpeg"/><Relationship Id="rId14" Type="http://schemas.openxmlformats.org/officeDocument/2006/relationships/image" Target="../media/image111.jpeg"/><Relationship Id="rId22" Type="http://schemas.openxmlformats.org/officeDocument/2006/relationships/image" Target="../media/image11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6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6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hyperlink" Target="https://www.ci3t.org/measures" TargetMode="External"/><Relationship Id="rId4" Type="http://schemas.openxmlformats.org/officeDocument/2006/relationships/image" Target="../media/image3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image" Target="../media/image134.png"/><Relationship Id="rId5" Type="http://schemas.openxmlformats.org/officeDocument/2006/relationships/image" Target="../media/image133.jpeg"/><Relationship Id="rId4" Type="http://schemas.openxmlformats.org/officeDocument/2006/relationships/image" Target="../media/image132.sv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3A74C436-694B-AD4B-AFE2-7598E61AD5C6}"/>
              </a:ext>
            </a:extLst>
          </p:cNvPr>
          <p:cNvSpPr>
            <a:spLocks noGrp="1"/>
          </p:cNvSpPr>
          <p:nvPr>
            <p:ph type="ctrTitle"/>
          </p:nvPr>
        </p:nvSpPr>
        <p:spPr>
          <a:xfrm>
            <a:off x="375138" y="-19686"/>
            <a:ext cx="11816862" cy="2387600"/>
          </a:xfrm>
        </p:spPr>
        <p:txBody>
          <a:bodyPr>
            <a:noAutofit/>
          </a:bodyPr>
          <a:lstStyle/>
          <a:p>
            <a:r>
              <a:rPr lang="en-US" sz="4800"/>
              <a:t>A 6-Step Instructional Approach for Responding to Challenging Behavior: </a:t>
            </a:r>
            <a:br>
              <a:rPr lang="en-US" sz="4800"/>
            </a:br>
            <a:r>
              <a:rPr lang="en-US" sz="4800"/>
              <a:t>A Tier 1 Practice</a:t>
            </a:r>
            <a:endParaRPr lang="en-US" sz="4800" b="0"/>
          </a:p>
        </p:txBody>
      </p:sp>
      <p:sp>
        <p:nvSpPr>
          <p:cNvPr id="2" name="Subtitle">
            <a:extLst>
              <a:ext uri="{FF2B5EF4-FFF2-40B4-BE49-F238E27FC236}">
                <a16:creationId xmlns:a16="http://schemas.microsoft.com/office/drawing/2014/main" id="{058A730A-A5F9-E499-9601-94606EEA7B39}"/>
              </a:ext>
            </a:extLst>
          </p:cNvPr>
          <p:cNvSpPr>
            <a:spLocks noGrp="1"/>
          </p:cNvSpPr>
          <p:nvPr>
            <p:ph type="subTitle" idx="1"/>
          </p:nvPr>
        </p:nvSpPr>
        <p:spPr>
          <a:xfrm>
            <a:off x="797560" y="2266845"/>
            <a:ext cx="10515600" cy="1655762"/>
          </a:xfrm>
        </p:spPr>
        <p:txBody>
          <a:bodyPr vert="horz" lIns="91440" tIns="45720" rIns="91440" bIns="45720" rtlCol="0" anchor="t">
            <a:normAutofit/>
          </a:bodyPr>
          <a:lstStyle/>
          <a:p>
            <a:r>
              <a:rPr lang="en-US" sz="4000"/>
              <a:t>EMPOWER+ Session 5</a:t>
            </a:r>
            <a:endParaRPr lang="en-US"/>
          </a:p>
        </p:txBody>
      </p:sp>
      <p:sp>
        <p:nvSpPr>
          <p:cNvPr id="3" name="Textbox">
            <a:extLst>
              <a:ext uri="{FF2B5EF4-FFF2-40B4-BE49-F238E27FC236}">
                <a16:creationId xmlns:a16="http://schemas.microsoft.com/office/drawing/2014/main" id="{C40598F7-0D95-F884-AF3F-713BFCB41936}"/>
              </a:ext>
            </a:extLst>
          </p:cNvPr>
          <p:cNvSpPr/>
          <p:nvPr/>
        </p:nvSpPr>
        <p:spPr>
          <a:xfrm>
            <a:off x="612389" y="3779651"/>
            <a:ext cx="6905314" cy="197939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400"/>
              <a:t>If you have not done so already, we invite you to visit </a:t>
            </a:r>
            <a:r>
              <a:rPr lang="en-US" sz="2400">
                <a:solidFill>
                  <a:schemeClr val="bg1"/>
                </a:solidFill>
                <a:hlinkClick r:id="rId3">
                  <a:extLst>
                    <a:ext uri="{A12FA001-AC4F-418D-AE19-62706E023703}">
                      <ahyp:hlinkClr xmlns:ahyp="http://schemas.microsoft.com/office/drawing/2018/hyperlinkcolor" val="tx"/>
                    </a:ext>
                  </a:extLst>
                </a:hlinkClick>
              </a:rPr>
              <a:t>ci3t.org/enhance</a:t>
            </a:r>
            <a:r>
              <a:rPr lang="en-US" sz="2400">
                <a:solidFill>
                  <a:schemeClr val="bg1"/>
                </a:solidFill>
              </a:rPr>
              <a:t> </a:t>
            </a:r>
            <a:r>
              <a:rPr lang="en-US" sz="2400"/>
              <a:t>to access modules after a one-time registration process!</a:t>
            </a:r>
          </a:p>
        </p:txBody>
      </p:sp>
      <p:grpSp>
        <p:nvGrpSpPr>
          <p:cNvPr id="7" name="Image" descr="A screenshot of the Ci3T website on the Enhancing Ci3T Modules tab with a yellow box outlining the one-time module registration process.">
            <a:extLst>
              <a:ext uri="{FF2B5EF4-FFF2-40B4-BE49-F238E27FC236}">
                <a16:creationId xmlns:a16="http://schemas.microsoft.com/office/drawing/2014/main" id="{89902216-73AA-AD37-B0A7-3252ABDBE91E}"/>
              </a:ext>
            </a:extLst>
          </p:cNvPr>
          <p:cNvGrpSpPr/>
          <p:nvPr/>
        </p:nvGrpSpPr>
        <p:grpSpPr>
          <a:xfrm>
            <a:off x="7702874" y="2982876"/>
            <a:ext cx="4014228" cy="3453403"/>
            <a:chOff x="7491663" y="2887580"/>
            <a:chExt cx="4588042" cy="3801392"/>
          </a:xfrm>
        </p:grpSpPr>
        <p:pic>
          <p:nvPicPr>
            <p:cNvPr id="5" name="Picture">
              <a:extLst>
                <a:ext uri="{FF2B5EF4-FFF2-40B4-BE49-F238E27FC236}">
                  <a16:creationId xmlns:a16="http://schemas.microsoft.com/office/drawing/2014/main" id="{F6A649AC-3540-3B9A-56FB-7048D3DC20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2930" y="2887580"/>
              <a:ext cx="4337999" cy="3801392"/>
            </a:xfrm>
            <a:prstGeom prst="rect">
              <a:avLst/>
            </a:prstGeom>
            <a:ln>
              <a:solidFill>
                <a:schemeClr val="tx1"/>
              </a:solidFill>
            </a:ln>
          </p:spPr>
        </p:pic>
        <p:sp>
          <p:nvSpPr>
            <p:cNvPr id="6" name="Yellow Box">
              <a:extLst>
                <a:ext uri="{FF2B5EF4-FFF2-40B4-BE49-F238E27FC236}">
                  <a16:creationId xmlns:a16="http://schemas.microsoft.com/office/drawing/2014/main" id="{A81BE172-8B3B-18F9-0A50-01C3AA9BABEE}"/>
                </a:ext>
              </a:extLst>
            </p:cNvPr>
            <p:cNvSpPr/>
            <p:nvPr/>
          </p:nvSpPr>
          <p:spPr>
            <a:xfrm>
              <a:off x="7491663" y="5605316"/>
              <a:ext cx="4588042" cy="67635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97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Session Outcomes</a:t>
            </a:r>
          </a:p>
        </p:txBody>
      </p:sp>
      <p:sp>
        <p:nvSpPr>
          <p:cNvPr id="3" name="Textbox 1">
            <a:extLst>
              <a:ext uri="{FF2B5EF4-FFF2-40B4-BE49-F238E27FC236}">
                <a16:creationId xmlns:a16="http://schemas.microsoft.com/office/drawing/2014/main" id="{8FDAB62B-84C1-BAAD-8CB7-5029508AE914}"/>
              </a:ext>
            </a:extLst>
          </p:cNvPr>
          <p:cNvSpPr>
            <a:spLocks noGrp="1"/>
          </p:cNvSpPr>
          <p:nvPr>
            <p:ph idx="1"/>
          </p:nvPr>
        </p:nvSpPr>
        <p:spPr>
          <a:xfrm>
            <a:off x="838199" y="1690688"/>
            <a:ext cx="11068878" cy="2840215"/>
          </a:xfrm>
        </p:spPr>
        <p:txBody>
          <a:bodyPr>
            <a:normAutofit lnSpcReduction="10000"/>
          </a:bodyPr>
          <a:lstStyle/>
          <a:p>
            <a:pPr marL="457200" lvl="0" indent="-457200">
              <a:buAutoNum type="arabicPeriod"/>
            </a:pPr>
            <a:r>
              <a:rPr lang="en-US" sz="2400"/>
              <a:t>Describe a 6-step instructional approach for responding to challenging behaviors</a:t>
            </a:r>
          </a:p>
          <a:p>
            <a:pPr marL="457200" lvl="0" indent="-457200">
              <a:buAutoNum type="arabicPeriod"/>
            </a:pPr>
            <a:endParaRPr lang="en-US" sz="2400"/>
          </a:p>
          <a:p>
            <a:pPr marL="342900" indent="-342900">
              <a:spcBef>
                <a:spcPts val="0"/>
              </a:spcBef>
              <a:buFont typeface="+mj-lt"/>
              <a:buAutoNum type="arabicPeriod"/>
            </a:pPr>
            <a:r>
              <a:rPr lang="en-US" sz="2400"/>
              <a:t>Identify what to do (examples), why to do it, and what not to do (non-examples) for each step </a:t>
            </a:r>
          </a:p>
          <a:p>
            <a:pPr marL="342900" indent="-342900">
              <a:spcBef>
                <a:spcPts val="0"/>
              </a:spcBef>
              <a:buFont typeface="+mj-lt"/>
              <a:buAutoNum type="arabicPeriod"/>
            </a:pPr>
            <a:endParaRPr lang="en-US" sz="2400"/>
          </a:p>
          <a:p>
            <a:pPr marL="342900" indent="-342900">
              <a:spcBef>
                <a:spcPts val="0"/>
              </a:spcBef>
              <a:buFont typeface="+mj-lt"/>
              <a:buAutoNum type="arabicPeriod"/>
            </a:pPr>
            <a:r>
              <a:rPr lang="en-US" sz="2400"/>
              <a:t>Describe potential Tier 2 and Tier 3 interventions for students needing more than Tier 1 practices</a:t>
            </a:r>
          </a:p>
          <a:p>
            <a:pPr marL="342900" indent="-342900">
              <a:spcBef>
                <a:spcPts val="0"/>
              </a:spcBef>
              <a:buFont typeface="+mj-lt"/>
              <a:buAutoNum type="arabicPeriod"/>
            </a:pPr>
            <a:endParaRPr lang="en-US" sz="2400"/>
          </a:p>
          <a:p>
            <a:pPr marL="0" marR="0" lvl="0" indent="0">
              <a:spcBef>
                <a:spcPts val="0"/>
              </a:spcBef>
              <a:spcAft>
                <a:spcPts val="0"/>
              </a:spcAft>
              <a:buNone/>
            </a:pPr>
            <a:endParaRPr lang="en-US" sz="2300">
              <a:effectLst/>
              <a:ea typeface="MS PGothic" panose="020B0600070205080204" pitchFamily="34" charset="-128"/>
              <a:cs typeface="Arial" panose="020B0604020202020204" pitchFamily="34" charset="0"/>
            </a:endParaRPr>
          </a:p>
        </p:txBody>
      </p:sp>
      <p:pic>
        <p:nvPicPr>
          <p:cNvPr id="5" name="Picture 1">
            <a:extLst>
              <a:ext uri="{FF2B5EF4-FFF2-40B4-BE49-F238E27FC236}">
                <a16:creationId xmlns:a16="http://schemas.microsoft.com/office/drawing/2014/main" id="{3A0470E8-B917-9866-A43A-2A876591FDA0}"/>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483" y="5403359"/>
            <a:ext cx="1120775" cy="1120775"/>
          </a:xfrm>
          <a:prstGeom prst="rect">
            <a:avLst/>
          </a:prstGeom>
        </p:spPr>
      </p:pic>
      <p:sp>
        <p:nvSpPr>
          <p:cNvPr id="9" name="Rectangle">
            <a:extLst>
              <a:ext uri="{FF2B5EF4-FFF2-40B4-BE49-F238E27FC236}">
                <a16:creationId xmlns:a16="http://schemas.microsoft.com/office/drawing/2014/main" id="{D16AF2BA-F605-1357-4080-D167782D934F}"/>
              </a:ext>
              <a:ext uri="{C183D7F6-B498-43B3-948B-1728B52AA6E4}">
                <adec:decorative xmlns:adec="http://schemas.microsoft.com/office/drawing/2017/decorative" val="1"/>
              </a:ext>
            </a:extLst>
          </p:cNvPr>
          <p:cNvSpPr/>
          <p:nvPr/>
        </p:nvSpPr>
        <p:spPr>
          <a:xfrm>
            <a:off x="838199" y="5300966"/>
            <a:ext cx="7934325" cy="1325563"/>
          </a:xfrm>
          <a:prstGeom prst="rect">
            <a:avLst/>
          </a:prstGeom>
          <a:noFill/>
          <a:ln>
            <a:prstDash val="solid"/>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Content 2">
            <a:extLst>
              <a:ext uri="{FF2B5EF4-FFF2-40B4-BE49-F238E27FC236}">
                <a16:creationId xmlns:a16="http://schemas.microsoft.com/office/drawing/2014/main" id="{D738EE5C-7388-7520-5596-63F2AD12F8EC}"/>
              </a:ext>
            </a:extLst>
          </p:cNvPr>
          <p:cNvSpPr txBox="1">
            <a:spLocks/>
          </p:cNvSpPr>
          <p:nvPr/>
        </p:nvSpPr>
        <p:spPr>
          <a:xfrm>
            <a:off x="2164274" y="5403359"/>
            <a:ext cx="6608250" cy="1120775"/>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If you are a </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mn-cs"/>
              </a:rPr>
              <a:t>Board Certified Behavior Analyst (BCBA), you may accrue up to 2 learning continuing education units (CEUs) for attending this session. See agenda for task list alignment. Throughout the session we will share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t>4 key words, write those down to turn in after the session!</a:t>
            </a:r>
            <a:endParaRPr kumimoji="0" lang="en-US"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1" name="Group 10" descr="Table of yearlong Ci3T Implementation Series and Delivery activities with a yellow box outlining the Ci3T EMPOWER Sessions.">
            <a:extLst>
              <a:ext uri="{FF2B5EF4-FFF2-40B4-BE49-F238E27FC236}">
                <a16:creationId xmlns:a16="http://schemas.microsoft.com/office/drawing/2014/main" id="{8F408C96-A2FF-369C-EEEE-7365AA9B8290}"/>
              </a:ext>
            </a:extLst>
          </p:cNvPr>
          <p:cNvGrpSpPr/>
          <p:nvPr/>
        </p:nvGrpSpPr>
        <p:grpSpPr>
          <a:xfrm>
            <a:off x="9492205" y="4882543"/>
            <a:ext cx="2487955" cy="1743986"/>
            <a:chOff x="2683040" y="1505412"/>
            <a:chExt cx="7358991" cy="5158444"/>
          </a:xfrm>
        </p:grpSpPr>
        <p:pic>
          <p:nvPicPr>
            <p:cNvPr id="12" name="Picture" descr="A screenshot of a computer&#10;&#10;Description automatically generated">
              <a:extLst>
                <a:ext uri="{FF2B5EF4-FFF2-40B4-BE49-F238E27FC236}">
                  <a16:creationId xmlns:a16="http://schemas.microsoft.com/office/drawing/2014/main" id="{854296F4-4AB2-DAB1-FF3E-91CA3AA643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83040" y="1505412"/>
              <a:ext cx="7358991" cy="5158444"/>
            </a:xfrm>
            <a:prstGeom prst="rect">
              <a:avLst/>
            </a:prstGeom>
          </p:spPr>
        </p:pic>
        <p:sp>
          <p:nvSpPr>
            <p:cNvPr id="13" name="Yellow Box">
              <a:extLst>
                <a:ext uri="{FF2B5EF4-FFF2-40B4-BE49-F238E27FC236}">
                  <a16:creationId xmlns:a16="http://schemas.microsoft.com/office/drawing/2014/main" id="{F1FE11A9-8CB2-C752-BBB9-A7F56C199224}"/>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3690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p:txBody>
          <a:bodyPr>
            <a:noAutofit/>
          </a:bodyPr>
          <a:lstStyle/>
          <a:p>
            <a:pPr marL="514350" indent="-514350">
              <a:buFont typeface="+mj-lt"/>
              <a:buAutoNum type="arabicPeriod"/>
            </a:pPr>
            <a:r>
              <a:rPr lang="en-US"/>
              <a:t>Welcome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b="0" i="0" u="none" strike="noStrike" kern="1200" cap="none" spc="0" normalizeH="0" baseline="0" noProof="0">
                <a:ln>
                  <a:noFill/>
                </a:ln>
                <a:solidFill>
                  <a:prstClr val="black"/>
                </a:solidFill>
                <a:effectLst/>
                <a:uLnTx/>
                <a:uFillTx/>
                <a:latin typeface="Arial" panose="020B0604020202020204"/>
                <a:ea typeface="MS PGothic" panose="020B0600070205080204" pitchFamily="34" charset="-128"/>
                <a:cs typeface="Arial" panose="020B0604020202020204" pitchFamily="34" charset="0"/>
              </a:rPr>
              <a:t>Building Understanding of Challenging Behaviors: A-B-Cs</a:t>
            </a:r>
          </a:p>
          <a:p>
            <a:pPr marL="514350" indent="-514350">
              <a:buFont typeface="+mj-lt"/>
              <a:buAutoNum type="arabicPeriod"/>
            </a:pPr>
            <a:r>
              <a:rPr lang="en-US"/>
              <a:t>Describing a 6-step Instructional Approach for Responding to Challenging Behavior</a:t>
            </a:r>
          </a:p>
          <a:p>
            <a:pPr marL="514350" indent="-514350">
              <a:buFont typeface="+mj-lt"/>
              <a:buAutoNum type="arabicPeriod"/>
            </a:pPr>
            <a:r>
              <a:rPr lang="en-US"/>
              <a:t>Connecting Students to More Intensive Interventions</a:t>
            </a:r>
          </a:p>
          <a:p>
            <a:pPr marL="514350" indent="-514350">
              <a:buFont typeface="+mj-lt"/>
              <a:buAutoNum type="arabicPeriod"/>
            </a:pPr>
            <a:r>
              <a:rPr lang="en-US"/>
              <a:t>Wrapping Up and Moving Forward</a:t>
            </a:r>
          </a:p>
        </p:txBody>
      </p:sp>
      <p:grpSp>
        <p:nvGrpSpPr>
          <p:cNvPr id="4" name="Group 3" descr="Table of yearlong Ci3T Implementation Series and Delivery activities with a yellow box outlining the Ci3T EMPOWER Sessions.">
            <a:extLst>
              <a:ext uri="{FF2B5EF4-FFF2-40B4-BE49-F238E27FC236}">
                <a16:creationId xmlns:a16="http://schemas.microsoft.com/office/drawing/2014/main" id="{C96BD730-2F83-16B3-ED5B-1060FC11B9AC}"/>
              </a:ext>
            </a:extLst>
          </p:cNvPr>
          <p:cNvGrpSpPr/>
          <p:nvPr/>
        </p:nvGrpSpPr>
        <p:grpSpPr>
          <a:xfrm>
            <a:off x="9492205" y="4882543"/>
            <a:ext cx="2487955" cy="1743986"/>
            <a:chOff x="2683040" y="1505412"/>
            <a:chExt cx="7358991" cy="5158444"/>
          </a:xfrm>
        </p:grpSpPr>
        <p:pic>
          <p:nvPicPr>
            <p:cNvPr id="6" name="Picture" descr="A screenshot of a computer&#10;&#10;Description automatically generated">
              <a:extLst>
                <a:ext uri="{FF2B5EF4-FFF2-40B4-BE49-F238E27FC236}">
                  <a16:creationId xmlns:a16="http://schemas.microsoft.com/office/drawing/2014/main" id="{62DE014B-6874-5D1E-80F5-B4134F0C7E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83040" y="1505412"/>
              <a:ext cx="7358991" cy="5158444"/>
            </a:xfrm>
            <a:prstGeom prst="rect">
              <a:avLst/>
            </a:prstGeom>
          </p:spPr>
        </p:pic>
        <p:sp>
          <p:nvSpPr>
            <p:cNvPr id="7" name="Yellow Box">
              <a:extLst>
                <a:ext uri="{FF2B5EF4-FFF2-40B4-BE49-F238E27FC236}">
                  <a16:creationId xmlns:a16="http://schemas.microsoft.com/office/drawing/2014/main" id="{8245269F-699B-39ED-EDB1-368A9091711F}"/>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2">
            <a:extLst>
              <a:ext uri="{FF2B5EF4-FFF2-40B4-BE49-F238E27FC236}">
                <a16:creationId xmlns:a16="http://schemas.microsoft.com/office/drawing/2014/main" id="{45458AD8-11F1-82CF-85CB-82AAC696D64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9913319" y="230188"/>
            <a:ext cx="887328" cy="13864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35E3FC9-51FC-C463-D73E-BC5A24AE5C5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10910136" y="230188"/>
            <a:ext cx="887328" cy="13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318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normAutofit/>
          </a:bodyPr>
          <a:lstStyle/>
          <a:p>
            <a:r>
              <a:rPr lang="en-US" sz="4000"/>
              <a:t>Accessing Professional Learning Materials</a:t>
            </a:r>
          </a:p>
        </p:txBody>
      </p:sp>
      <p:sp>
        <p:nvSpPr>
          <p:cNvPr id="7" name="Textbox">
            <a:extLst>
              <a:ext uri="{FF2B5EF4-FFF2-40B4-BE49-F238E27FC236}">
                <a16:creationId xmlns:a16="http://schemas.microsoft.com/office/drawing/2014/main" id="{11924B91-7965-4A44-9D61-7C7524088403}"/>
              </a:ext>
            </a:extLst>
          </p:cNvPr>
          <p:cNvSpPr/>
          <p:nvPr/>
        </p:nvSpPr>
        <p:spPr>
          <a:xfrm>
            <a:off x="838200" y="1238621"/>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ci3t.org/pl</a:t>
            </a:r>
          </a:p>
        </p:txBody>
      </p:sp>
      <p:pic>
        <p:nvPicPr>
          <p:cNvPr id="4" name="Picture 1" descr="Screenshot of ci3t.org Professional Learning tab.">
            <a:extLst>
              <a:ext uri="{FF2B5EF4-FFF2-40B4-BE49-F238E27FC236}">
                <a16:creationId xmlns:a16="http://schemas.microsoft.com/office/drawing/2014/main" id="{511BE24F-4000-6202-2DBF-09322D6C13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48" b="648"/>
          <a:stretch>
            <a:fillRect/>
          </a:stretch>
        </p:blipFill>
        <p:spPr>
          <a:xfrm>
            <a:off x="930205" y="2055332"/>
            <a:ext cx="5165795" cy="3751552"/>
          </a:xfrm>
          <a:prstGeom prst="rect">
            <a:avLst/>
          </a:prstGeom>
          <a:solidFill>
            <a:schemeClr val="tx1"/>
          </a:solidFill>
          <a:ln>
            <a:noFill/>
          </a:ln>
        </p:spPr>
      </p:pic>
      <p:grpSp>
        <p:nvGrpSpPr>
          <p:cNvPr id="3" name="Picture 2" descr="Screenshot of ci3t.org professional learning tab materials with a yellow box outlining the first session Starting Strong: Effective Tier 1 Practices for Educators.">
            <a:extLst>
              <a:ext uri="{FF2B5EF4-FFF2-40B4-BE49-F238E27FC236}">
                <a16:creationId xmlns:a16="http://schemas.microsoft.com/office/drawing/2014/main" id="{B2AB8B3D-2855-921F-9668-FDA4C9E74D31}"/>
              </a:ext>
            </a:extLst>
          </p:cNvPr>
          <p:cNvGrpSpPr/>
          <p:nvPr/>
        </p:nvGrpSpPr>
        <p:grpSpPr>
          <a:xfrm>
            <a:off x="6372135" y="1498532"/>
            <a:ext cx="4476307" cy="4741324"/>
            <a:chOff x="6372135" y="1498532"/>
            <a:chExt cx="4476307" cy="4741324"/>
          </a:xfrm>
        </p:grpSpPr>
        <p:pic>
          <p:nvPicPr>
            <p:cNvPr id="13" name="Picture 2">
              <a:extLst>
                <a:ext uri="{FF2B5EF4-FFF2-40B4-BE49-F238E27FC236}">
                  <a16:creationId xmlns:a16="http://schemas.microsoft.com/office/drawing/2014/main" id="{04F7DAD9-3066-562B-F8D9-EDE6DE42224F}"/>
                </a:ext>
              </a:extLst>
            </p:cNvPr>
            <p:cNvPicPr>
              <a:picLocks noChangeAspect="1"/>
            </p:cNvPicPr>
            <p:nvPr/>
          </p:nvPicPr>
          <p:blipFill rotWithShape="1">
            <a:blip r:embed="rId3"/>
            <a:srcRect/>
            <a:stretch/>
          </p:blipFill>
          <p:spPr>
            <a:xfrm>
              <a:off x="6470750" y="1498532"/>
              <a:ext cx="4279078" cy="4741324"/>
            </a:xfrm>
            <a:prstGeom prst="rect">
              <a:avLst/>
            </a:prstGeom>
            <a:solidFill>
              <a:schemeClr val="tx1"/>
            </a:solidFill>
            <a:ln>
              <a:solidFill>
                <a:schemeClr val="tx1"/>
              </a:solidFill>
            </a:ln>
          </p:spPr>
        </p:pic>
        <p:sp>
          <p:nvSpPr>
            <p:cNvPr id="5" name="Yellow Box">
              <a:extLst>
                <a:ext uri="{FF2B5EF4-FFF2-40B4-BE49-F238E27FC236}">
                  <a16:creationId xmlns:a16="http://schemas.microsoft.com/office/drawing/2014/main" id="{73A55D14-9AB7-E2BC-EE89-568BADB58741}"/>
                </a:ext>
              </a:extLst>
            </p:cNvPr>
            <p:cNvSpPr/>
            <p:nvPr/>
          </p:nvSpPr>
          <p:spPr>
            <a:xfrm>
              <a:off x="6372135" y="4938530"/>
              <a:ext cx="4476307" cy="42093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9460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202D4-D3A4-68F6-3E98-252B22A32C10}"/>
              </a:ext>
            </a:extLst>
          </p:cNvPr>
          <p:cNvSpPr>
            <a:spLocks noGrp="1"/>
          </p:cNvSpPr>
          <p:nvPr>
            <p:ph type="title"/>
          </p:nvPr>
        </p:nvSpPr>
        <p:spPr/>
        <p:txBody>
          <a:bodyPr>
            <a:normAutofit/>
          </a:bodyPr>
          <a:lstStyle/>
          <a:p>
            <a:r>
              <a:rPr lang="en-US"/>
              <a:t>Building Understanding of Challenging Behaviors: </a:t>
            </a:r>
            <a:br>
              <a:rPr lang="en-US"/>
            </a:br>
            <a:r>
              <a:rPr lang="en-US"/>
              <a:t>A-B-Cs</a:t>
            </a:r>
          </a:p>
        </p:txBody>
      </p:sp>
      <p:sp>
        <p:nvSpPr>
          <p:cNvPr id="3" name="Text Placeholder 2">
            <a:extLst>
              <a:ext uri="{FF2B5EF4-FFF2-40B4-BE49-F238E27FC236}">
                <a16:creationId xmlns:a16="http://schemas.microsoft.com/office/drawing/2014/main" id="{777F3CF3-A51A-F87D-74FC-F679EEEC341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70266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13285-E394-F9E0-09E4-4AEDE1C33AFF}"/>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F32BBCC9-D3F8-4572-DCEE-9E9AB988F2B8}"/>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EC4B3305-E5A6-10FA-9CFC-E03CD1E741CA}"/>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pic>
        <p:nvPicPr>
          <p:cNvPr id="5" name="Picture 4">
            <a:extLst>
              <a:ext uri="{FF2B5EF4-FFF2-40B4-BE49-F238E27FC236}">
                <a16:creationId xmlns:a16="http://schemas.microsoft.com/office/drawing/2014/main" id="{C232BFEE-8AF4-C12C-11CA-AC03684A770D}"/>
              </a:ext>
            </a:extLst>
          </p:cNvPr>
          <p:cNvPicPr>
            <a:picLocks noChangeAspect="1"/>
          </p:cNvPicPr>
          <p:nvPr/>
        </p:nvPicPr>
        <p:blipFill>
          <a:blip r:embed="rId3"/>
          <a:stretch>
            <a:fillRect/>
          </a:stretch>
        </p:blipFill>
        <p:spPr>
          <a:xfrm>
            <a:off x="380058" y="3703320"/>
            <a:ext cx="3572182" cy="1824751"/>
          </a:xfrm>
          <a:prstGeom prst="rect">
            <a:avLst/>
          </a:prstGeom>
        </p:spPr>
      </p:pic>
    </p:spTree>
    <p:extLst>
      <p:ext uri="{BB962C8B-B14F-4D97-AF65-F5344CB8AC3E}">
        <p14:creationId xmlns:p14="http://schemas.microsoft.com/office/powerpoint/2010/main" val="917370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2">
            <a:extLst>
              <a:ext uri="{FF2B5EF4-FFF2-40B4-BE49-F238E27FC236}">
                <a16:creationId xmlns:a16="http://schemas.microsoft.com/office/drawing/2014/main" id="{1154A400-9769-EEDC-0C7A-1882318E18D7}"/>
              </a:ext>
            </a:extLst>
          </p:cNvPr>
          <p:cNvGraphicFramePr>
            <a:graphicFrameLocks noGrp="1"/>
          </p:cNvGraphicFramePr>
          <p:nvPr/>
        </p:nvGraphicFramePr>
        <p:xfrm>
          <a:off x="838201" y="1592347"/>
          <a:ext cx="10505439" cy="4541520"/>
        </p:xfrm>
        <a:graphic>
          <a:graphicData uri="http://schemas.openxmlformats.org/drawingml/2006/table">
            <a:tbl>
              <a:tblPr firstRow="1" bandRow="1">
                <a:tableStyleId>{5C22544A-7EE6-4342-B048-85BDC9FD1C3A}</a:tableStyleId>
              </a:tblPr>
              <a:tblGrid>
                <a:gridCol w="3501813">
                  <a:extLst>
                    <a:ext uri="{9D8B030D-6E8A-4147-A177-3AD203B41FA5}">
                      <a16:colId xmlns:a16="http://schemas.microsoft.com/office/drawing/2014/main" val="4241179634"/>
                    </a:ext>
                  </a:extLst>
                </a:gridCol>
                <a:gridCol w="3501813">
                  <a:extLst>
                    <a:ext uri="{9D8B030D-6E8A-4147-A177-3AD203B41FA5}">
                      <a16:colId xmlns:a16="http://schemas.microsoft.com/office/drawing/2014/main" val="1235358528"/>
                    </a:ext>
                  </a:extLst>
                </a:gridCol>
                <a:gridCol w="3501813">
                  <a:extLst>
                    <a:ext uri="{9D8B030D-6E8A-4147-A177-3AD203B41FA5}">
                      <a16:colId xmlns:a16="http://schemas.microsoft.com/office/drawing/2014/main" val="2503614493"/>
                    </a:ext>
                  </a:extLst>
                </a:gridCol>
              </a:tblGrid>
              <a:tr h="4113128">
                <a:tc>
                  <a:txBody>
                    <a:bodyPr/>
                    <a:lstStyle/>
                    <a:p>
                      <a:pPr algn="ctr"/>
                      <a:r>
                        <a:rPr lang="en-US" sz="1600" b="0">
                          <a:solidFill>
                            <a:schemeClr val="tx1"/>
                          </a:solidFill>
                          <a:latin typeface="Arial" panose="020B0604020202020204" pitchFamily="34" charset="0"/>
                          <a:cs typeface="Arial" panose="020B0604020202020204" pitchFamily="34" charset="0"/>
                        </a:rPr>
                        <a:t>Area II: Academics</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Use teacher-delivered, low-intensity strategies to support students’ active engagement</a:t>
                      </a:r>
                      <a:endParaRPr lang="en-US" sz="1600" b="0" i="1" kern="120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Behavior</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1400" b="0" kern="1200">
                          <a:solidFill>
                            <a:schemeClr val="tx1"/>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1400" b="0" kern="120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p>
                      <a:pPr marL="285750" lvl="0" indent="-285750">
                        <a:buFont typeface="Arial" panose="020B0604020202020204" pitchFamily="34" charset="0"/>
                        <a:buChar char="•"/>
                      </a:pPr>
                      <a:r>
                        <a:rPr lang="en-US" sz="1400" b="0" kern="1200">
                          <a:solidFill>
                            <a:schemeClr val="tx1"/>
                          </a:solidFill>
                          <a:effectLst/>
                          <a:latin typeface="Arial" panose="020B0604020202020204" pitchFamily="34" charset="0"/>
                          <a:ea typeface="+mn-ea"/>
                          <a:cs typeface="Arial" panose="020B0604020202020204" pitchFamily="34" charset="0"/>
                        </a:rPr>
                        <a:t>Provide behavior specific praise and intermittently pair praise with delivering the schoolwide ticket to students who display school-wide expectations throughout school settings.</a:t>
                      </a:r>
                    </a:p>
                    <a:p>
                      <a:pPr marL="285750" lvl="0" indent="-285750">
                        <a:buFont typeface="Arial" panose="020B0604020202020204" pitchFamily="34" charset="0"/>
                        <a:buChar char="•"/>
                      </a:pPr>
                      <a:r>
                        <a:rPr lang="en-US" sz="1400" b="0" kern="1200">
                          <a:solidFill>
                            <a:schemeClr val="tx1"/>
                          </a:solidFill>
                          <a:effectLst/>
                          <a:latin typeface="Arial" panose="020B0604020202020204" pitchFamily="34" charset="0"/>
                          <a:ea typeface="+mn-ea"/>
                          <a:cs typeface="Arial" panose="020B0604020202020204" pitchFamily="34" charset="0"/>
                        </a:rPr>
                        <a:t>Implement the reactive plan with integrity.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Social</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daily Second Step ®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bl>
          </a:graphicData>
        </a:graphic>
      </p:graphicFrame>
      <p:sp>
        <p:nvSpPr>
          <p:cNvPr id="13" name="Rectangle 12">
            <a:extLst>
              <a:ext uri="{FF2B5EF4-FFF2-40B4-BE49-F238E27FC236}">
                <a16:creationId xmlns:a16="http://schemas.microsoft.com/office/drawing/2014/main" id="{FC8B168F-E468-0F12-E065-FFACE06E9648}"/>
              </a:ext>
            </a:extLst>
          </p:cNvPr>
          <p:cNvSpPr/>
          <p:nvPr/>
        </p:nvSpPr>
        <p:spPr>
          <a:xfrm>
            <a:off x="4342745" y="3776885"/>
            <a:ext cx="3524906" cy="566515"/>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4ECBADD-07DF-B794-6DB4-23246E81079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46446" y="3081115"/>
            <a:ext cx="4918400" cy="3688799"/>
          </a:xfrm>
          <a:prstGeom prst="rect">
            <a:avLst/>
          </a:prstGeom>
          <a:ln>
            <a:noFill/>
          </a:ln>
          <a:effectLst>
            <a:outerShdw blurRad="292100" dist="139700" dir="2700000" algn="tl" rotWithShape="0">
              <a:srgbClr val="333333">
                <a:alpha val="65000"/>
              </a:srgbClr>
            </a:outerShdw>
          </a:effectLst>
        </p:spPr>
      </p:pic>
      <p:pic>
        <p:nvPicPr>
          <p:cNvPr id="5" name="Picture 4" descr="A person holding a yellow flower with kids in the background&#10;&#10;Description automatically generated">
            <a:extLst>
              <a:ext uri="{FF2B5EF4-FFF2-40B4-BE49-F238E27FC236}">
                <a16:creationId xmlns:a16="http://schemas.microsoft.com/office/drawing/2014/main" id="{BE238031-65A6-8D72-3CDE-353A09CFAF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3640" y="7488"/>
            <a:ext cx="877824" cy="1371600"/>
          </a:xfrm>
          <a:prstGeom prst="rect">
            <a:avLst/>
          </a:prstGeom>
        </p:spPr>
      </p:pic>
      <p:grpSp>
        <p:nvGrpSpPr>
          <p:cNvPr id="8" name="Group 7">
            <a:extLst>
              <a:ext uri="{FF2B5EF4-FFF2-40B4-BE49-F238E27FC236}">
                <a16:creationId xmlns:a16="http://schemas.microsoft.com/office/drawing/2014/main" id="{9E915929-F5D0-B151-4EE4-5422C3DAA915}"/>
              </a:ext>
            </a:extLst>
          </p:cNvPr>
          <p:cNvGrpSpPr/>
          <p:nvPr/>
        </p:nvGrpSpPr>
        <p:grpSpPr>
          <a:xfrm>
            <a:off x="703384" y="2423096"/>
            <a:ext cx="3427313" cy="4069779"/>
            <a:chOff x="83932" y="1019514"/>
            <a:chExt cx="4689860" cy="5568997"/>
          </a:xfrm>
        </p:grpSpPr>
        <p:pic>
          <p:nvPicPr>
            <p:cNvPr id="2" name="Picture 1">
              <a:extLst>
                <a:ext uri="{FF2B5EF4-FFF2-40B4-BE49-F238E27FC236}">
                  <a16:creationId xmlns:a16="http://schemas.microsoft.com/office/drawing/2014/main" id="{6B31134E-6476-D8DF-D24F-86510655DE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932" y="1019514"/>
              <a:ext cx="3524906" cy="2757371"/>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E1CBE515-CAE9-4DA5-14E2-17E2A486BB0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2793" y="3990144"/>
              <a:ext cx="3556781" cy="259836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B00011DF-C437-4113-9DC9-4B3590DE10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81836" y="1649587"/>
              <a:ext cx="2491956" cy="3292125"/>
            </a:xfrm>
            <a:prstGeom prst="rect">
              <a:avLst/>
            </a:prstGeom>
            <a:ln>
              <a:noFill/>
            </a:ln>
            <a:effectLst>
              <a:outerShdw blurRad="292100" dist="139700" dir="2700000" algn="tl" rotWithShape="0">
                <a:srgbClr val="333333">
                  <a:alpha val="65000"/>
                </a:srgbClr>
              </a:outerShdw>
            </a:effectLst>
          </p:spPr>
        </p:pic>
      </p:grpSp>
      <p:sp>
        <p:nvSpPr>
          <p:cNvPr id="4" name="Title 3">
            <a:extLst>
              <a:ext uri="{FF2B5EF4-FFF2-40B4-BE49-F238E27FC236}">
                <a16:creationId xmlns:a16="http://schemas.microsoft.com/office/drawing/2014/main" id="{4A90D934-D09D-E725-DBCF-86E800F4CD8D}"/>
              </a:ext>
            </a:extLst>
          </p:cNvPr>
          <p:cNvSpPr>
            <a:spLocks noGrp="1"/>
          </p:cNvSpPr>
          <p:nvPr>
            <p:ph type="title"/>
          </p:nvPr>
        </p:nvSpPr>
        <p:spPr/>
        <p:txBody>
          <a:bodyPr/>
          <a:lstStyle/>
          <a:p>
            <a:r>
              <a:rPr lang="en-US"/>
              <a:t>Tier 1 Efforts: ABA Principles in Action</a:t>
            </a:r>
          </a:p>
        </p:txBody>
      </p:sp>
    </p:spTree>
    <p:extLst>
      <p:ext uri="{BB962C8B-B14F-4D97-AF65-F5344CB8AC3E}">
        <p14:creationId xmlns:p14="http://schemas.microsoft.com/office/powerpoint/2010/main" val="51776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3D7C9-913E-E29B-DC45-3B4FECD19222}"/>
              </a:ext>
            </a:extLst>
          </p:cNvPr>
          <p:cNvSpPr>
            <a:spLocks noGrp="1"/>
          </p:cNvSpPr>
          <p:nvPr>
            <p:ph type="title"/>
          </p:nvPr>
        </p:nvSpPr>
        <p:spPr/>
        <p:txBody>
          <a:bodyPr/>
          <a:lstStyle/>
          <a:p>
            <a:r>
              <a:rPr lang="en-US"/>
              <a:t>Tier 1: Support for All</a:t>
            </a:r>
          </a:p>
        </p:txBody>
      </p:sp>
      <p:pic>
        <p:nvPicPr>
          <p:cNvPr id="1026" name="Picture 2">
            <a:extLst>
              <a:ext uri="{FF2B5EF4-FFF2-40B4-BE49-F238E27FC236}">
                <a16:creationId xmlns:a16="http://schemas.microsoft.com/office/drawing/2014/main" id="{70A8BC8A-387C-54FE-7E77-CE57B2FBE49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314113" y="0"/>
            <a:ext cx="87788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77BCA14-1EF5-7068-FC00-C1D3AA92F2CD}"/>
              </a:ext>
            </a:extLst>
          </p:cNvPr>
          <p:cNvPicPr>
            <a:picLocks noChangeAspect="1"/>
          </p:cNvPicPr>
          <p:nvPr/>
        </p:nvPicPr>
        <p:blipFill>
          <a:blip r:embed="rId4"/>
          <a:stretch>
            <a:fillRect/>
          </a:stretch>
        </p:blipFill>
        <p:spPr>
          <a:xfrm>
            <a:off x="4824162" y="1997011"/>
            <a:ext cx="6529638" cy="1160088"/>
          </a:xfrm>
          <a:prstGeom prst="rect">
            <a:avLst/>
          </a:prstGeom>
        </p:spPr>
      </p:pic>
      <p:pic>
        <p:nvPicPr>
          <p:cNvPr id="4" name="Picture 2">
            <a:extLst>
              <a:ext uri="{FF2B5EF4-FFF2-40B4-BE49-F238E27FC236}">
                <a16:creationId xmlns:a16="http://schemas.microsoft.com/office/drawing/2014/main" id="{6A7A488F-376B-2574-B495-DF7101B51E7F}"/>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9265" y="1847478"/>
            <a:ext cx="3338049" cy="4319830"/>
          </a:xfrm>
          <a:prstGeom prst="rect">
            <a:avLst/>
          </a:prstGeom>
          <a:ln>
            <a:solidFill>
              <a:schemeClr val="tx1"/>
            </a:solidFill>
          </a:ln>
        </p:spPr>
      </p:pic>
      <p:pic>
        <p:nvPicPr>
          <p:cNvPr id="8" name="Picture 7">
            <a:extLst>
              <a:ext uri="{FF2B5EF4-FFF2-40B4-BE49-F238E27FC236}">
                <a16:creationId xmlns:a16="http://schemas.microsoft.com/office/drawing/2014/main" id="{1CB7810F-70C1-69B5-88FB-ED952D1648EF}"/>
              </a:ext>
            </a:extLst>
          </p:cNvPr>
          <p:cNvPicPr>
            <a:picLocks noChangeAspect="1"/>
          </p:cNvPicPr>
          <p:nvPr/>
        </p:nvPicPr>
        <p:blipFill>
          <a:blip r:embed="rId6"/>
          <a:stretch>
            <a:fillRect/>
          </a:stretch>
        </p:blipFill>
        <p:spPr>
          <a:xfrm>
            <a:off x="5790524" y="3334454"/>
            <a:ext cx="4596914" cy="2348207"/>
          </a:xfrm>
          <a:prstGeom prst="rect">
            <a:avLst/>
          </a:prstGeom>
        </p:spPr>
      </p:pic>
    </p:spTree>
    <p:extLst>
      <p:ext uri="{BB962C8B-B14F-4D97-AF65-F5344CB8AC3E}">
        <p14:creationId xmlns:p14="http://schemas.microsoft.com/office/powerpoint/2010/main" val="3955836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97BD4C-541D-4FC2-E9B5-B8298FD97F72}"/>
              </a:ext>
            </a:extLst>
          </p:cNvPr>
          <p:cNvPicPr>
            <a:picLocks noChangeAspect="1"/>
          </p:cNvPicPr>
          <p:nvPr/>
        </p:nvPicPr>
        <p:blipFill>
          <a:blip r:embed="rId2"/>
          <a:stretch>
            <a:fillRect/>
          </a:stretch>
        </p:blipFill>
        <p:spPr>
          <a:xfrm>
            <a:off x="0" y="0"/>
            <a:ext cx="12168651" cy="6858000"/>
          </a:xfrm>
          <a:prstGeom prst="rect">
            <a:avLst/>
          </a:prstGeom>
        </p:spPr>
      </p:pic>
    </p:spTree>
    <p:extLst>
      <p:ext uri="{BB962C8B-B14F-4D97-AF65-F5344CB8AC3E}">
        <p14:creationId xmlns:p14="http://schemas.microsoft.com/office/powerpoint/2010/main" val="2099023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4F4BD-EAF6-5975-D41F-DDF0011E774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BA4D8F4-AC23-0C15-877A-8A3AC8EFE9BC}"/>
              </a:ext>
            </a:extLst>
          </p:cNvPr>
          <p:cNvPicPr>
            <a:picLocks noChangeAspect="1"/>
          </p:cNvPicPr>
          <p:nvPr/>
        </p:nvPicPr>
        <p:blipFill>
          <a:blip r:embed="rId2"/>
          <a:stretch>
            <a:fillRect/>
          </a:stretch>
        </p:blipFill>
        <p:spPr>
          <a:xfrm>
            <a:off x="0" y="0"/>
            <a:ext cx="12229300" cy="6858000"/>
          </a:xfrm>
          <a:prstGeom prst="rect">
            <a:avLst/>
          </a:prstGeom>
        </p:spPr>
      </p:pic>
    </p:spTree>
    <p:extLst>
      <p:ext uri="{BB962C8B-B14F-4D97-AF65-F5344CB8AC3E}">
        <p14:creationId xmlns:p14="http://schemas.microsoft.com/office/powerpoint/2010/main" val="3190481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BC493-782C-0BEB-5F68-B1B9A278195A}"/>
              </a:ext>
            </a:extLst>
          </p:cNvPr>
          <p:cNvSpPr>
            <a:spLocks noGrp="1"/>
          </p:cNvSpPr>
          <p:nvPr>
            <p:ph type="title"/>
          </p:nvPr>
        </p:nvSpPr>
        <p:spPr/>
        <p:txBody>
          <a:bodyPr/>
          <a:lstStyle/>
          <a:p>
            <a:r>
              <a:rPr lang="en-US"/>
              <a:t>Comprehensive Support</a:t>
            </a:r>
          </a:p>
        </p:txBody>
      </p:sp>
      <p:sp>
        <p:nvSpPr>
          <p:cNvPr id="3" name="Content Placeholder 2">
            <a:extLst>
              <a:ext uri="{FF2B5EF4-FFF2-40B4-BE49-F238E27FC236}">
                <a16:creationId xmlns:a16="http://schemas.microsoft.com/office/drawing/2014/main" id="{B5E3D84A-23EE-F965-0E4E-C79A2C9965DC}"/>
              </a:ext>
            </a:extLst>
          </p:cNvPr>
          <p:cNvSpPr>
            <a:spLocks noGrp="1"/>
          </p:cNvSpPr>
          <p:nvPr>
            <p:ph idx="1"/>
          </p:nvPr>
        </p:nvSpPr>
        <p:spPr/>
        <p:txBody>
          <a:bodyPr/>
          <a:lstStyle/>
          <a:p>
            <a:endParaRPr lang="en-US"/>
          </a:p>
        </p:txBody>
      </p:sp>
      <p:pic>
        <p:nvPicPr>
          <p:cNvPr id="4" name="Picture 2" descr="Infographic: Integration at Tier 1">
            <a:extLst>
              <a:ext uri="{FF2B5EF4-FFF2-40B4-BE49-F238E27FC236}">
                <a16:creationId xmlns:a16="http://schemas.microsoft.com/office/drawing/2014/main" id="{41AD522C-5421-A0E2-8FCA-CD1296761EE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85289" y="1690688"/>
            <a:ext cx="6621421" cy="51152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descr="A person holding a yellow flower with kids in the background&#10;&#10;Description automatically generated">
            <a:extLst>
              <a:ext uri="{FF2B5EF4-FFF2-40B4-BE49-F238E27FC236}">
                <a16:creationId xmlns:a16="http://schemas.microsoft.com/office/drawing/2014/main" id="{CCE5A252-399A-BA94-705A-7BD08C5D1A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3800" y="-4763"/>
            <a:ext cx="877824" cy="1371600"/>
          </a:xfrm>
          <a:prstGeom prst="rect">
            <a:avLst/>
          </a:prstGeom>
        </p:spPr>
      </p:pic>
    </p:spTree>
    <p:extLst>
      <p:ext uri="{BB962C8B-B14F-4D97-AF65-F5344CB8AC3E}">
        <p14:creationId xmlns:p14="http://schemas.microsoft.com/office/powerpoint/2010/main" val="3421648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1BA66-A844-FFA3-2315-82519FF8FDD7}"/>
            </a:ext>
          </a:extLst>
        </p:cNvPr>
        <p:cNvGrpSpPr/>
        <p:nvPr/>
      </p:nvGrpSpPr>
      <p:grpSpPr>
        <a:xfrm>
          <a:off x="0" y="0"/>
          <a:ext cx="0" cy="0"/>
          <a:chOff x="0" y="0"/>
          <a:chExt cx="0" cy="0"/>
        </a:xfrm>
      </p:grpSpPr>
      <p:pic>
        <p:nvPicPr>
          <p:cNvPr id="3074" name="Picture 2" descr="Infographic: Integration at Tier 1">
            <a:extLst>
              <a:ext uri="{FF2B5EF4-FFF2-40B4-BE49-F238E27FC236}">
                <a16:creationId xmlns:a16="http://schemas.microsoft.com/office/drawing/2014/main" id="{1EE7020F-755A-1731-169B-00C4EA69BF3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723540"/>
            <a:ext cx="12332105" cy="95269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48EC0E1-012A-58EF-CC14-6F84209E3EA9}"/>
              </a:ext>
            </a:extLst>
          </p:cNvPr>
          <p:cNvSpPr/>
          <p:nvPr/>
        </p:nvSpPr>
        <p:spPr>
          <a:xfrm>
            <a:off x="5276849" y="4067174"/>
            <a:ext cx="2447927" cy="2011507"/>
          </a:xfrm>
          <a:prstGeom prst="rect">
            <a:avLst/>
          </a:prstGeom>
          <a:noFill/>
          <a:ln w="76200">
            <a:solidFill>
              <a:srgbClr val="FFF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EEF99A2-68D8-9FC0-F469-CEAD3F3E225C}"/>
              </a:ext>
            </a:extLst>
          </p:cNvPr>
          <p:cNvSpPr/>
          <p:nvPr/>
        </p:nvSpPr>
        <p:spPr>
          <a:xfrm>
            <a:off x="7896225" y="4057650"/>
            <a:ext cx="1257300" cy="552450"/>
          </a:xfrm>
          <a:prstGeom prst="rect">
            <a:avLst/>
          </a:prstGeom>
          <a:noFill/>
          <a:ln w="76200">
            <a:solidFill>
              <a:srgbClr val="FFF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CFF89CB-2158-5E19-4582-685D9AA75AB7}"/>
              </a:ext>
            </a:extLst>
          </p:cNvPr>
          <p:cNvSpPr/>
          <p:nvPr/>
        </p:nvSpPr>
        <p:spPr>
          <a:xfrm>
            <a:off x="1781175" y="3609975"/>
            <a:ext cx="2686050" cy="552450"/>
          </a:xfrm>
          <a:prstGeom prst="rect">
            <a:avLst/>
          </a:prstGeom>
          <a:noFill/>
          <a:ln w="76200">
            <a:solidFill>
              <a:srgbClr val="FFF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BD00ED86-DAC9-0732-CA8E-BB31887DF8C8}"/>
              </a:ext>
            </a:extLst>
          </p:cNvPr>
          <p:cNvSpPr/>
          <p:nvPr/>
        </p:nvSpPr>
        <p:spPr>
          <a:xfrm>
            <a:off x="232012" y="1555845"/>
            <a:ext cx="2497540" cy="1146412"/>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Antecedent adjustments</a:t>
            </a:r>
          </a:p>
        </p:txBody>
      </p:sp>
      <p:sp>
        <p:nvSpPr>
          <p:cNvPr id="6" name="Rectangle: Rounded Corners 5">
            <a:extLst>
              <a:ext uri="{FF2B5EF4-FFF2-40B4-BE49-F238E27FC236}">
                <a16:creationId xmlns:a16="http://schemas.microsoft.com/office/drawing/2014/main" id="{3290E73C-C52B-F059-1178-AEC92E6FA581}"/>
              </a:ext>
            </a:extLst>
          </p:cNvPr>
          <p:cNvSpPr/>
          <p:nvPr/>
        </p:nvSpPr>
        <p:spPr>
          <a:xfrm>
            <a:off x="9694460" y="3312994"/>
            <a:ext cx="2497540" cy="1146412"/>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Consequences</a:t>
            </a:r>
          </a:p>
        </p:txBody>
      </p:sp>
    </p:spTree>
    <p:extLst>
      <p:ext uri="{BB962C8B-B14F-4D97-AF65-F5344CB8AC3E}">
        <p14:creationId xmlns:p14="http://schemas.microsoft.com/office/powerpoint/2010/main" val="2087503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text&#10;&#10;Description automatically generated">
            <a:extLst>
              <a:ext uri="{FF2B5EF4-FFF2-40B4-BE49-F238E27FC236}">
                <a16:creationId xmlns:a16="http://schemas.microsoft.com/office/drawing/2014/main" id="{FDA24711-7DB4-7C45-695C-643F63730F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37" y="321970"/>
            <a:ext cx="4801773" cy="6214059"/>
          </a:xfrm>
          <a:prstGeom prst="rect">
            <a:avLst/>
          </a:prstGeom>
          <a:ln>
            <a:solidFill>
              <a:schemeClr val="tx1"/>
            </a:solidFill>
          </a:ln>
        </p:spPr>
      </p:pic>
      <p:pic>
        <p:nvPicPr>
          <p:cNvPr id="6" name="Picture 5">
            <a:extLst>
              <a:ext uri="{FF2B5EF4-FFF2-40B4-BE49-F238E27FC236}">
                <a16:creationId xmlns:a16="http://schemas.microsoft.com/office/drawing/2014/main" id="{BD93E3E1-2A15-EB5E-EF45-9BECC5C08D1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1315379" y="0"/>
            <a:ext cx="876621" cy="13716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F85C293E-7CBF-A9F8-0757-8F879A2C078E}"/>
              </a:ext>
            </a:extLst>
          </p:cNvPr>
          <p:cNvSpPr/>
          <p:nvPr/>
        </p:nvSpPr>
        <p:spPr>
          <a:xfrm rot="5400000">
            <a:off x="1401165" y="-1169735"/>
            <a:ext cx="2471058" cy="5007432"/>
          </a:xfrm>
          <a:prstGeom prst="ellipse">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1CD27B9D-F120-B6F5-C153-9406FB87A05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82789" y="2362682"/>
            <a:ext cx="6037084" cy="3395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06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7">
            <a:extLst>
              <a:ext uri="{FF2B5EF4-FFF2-40B4-BE49-F238E27FC236}">
                <a16:creationId xmlns:a16="http://schemas.microsoft.com/office/drawing/2014/main" id="{569DF5BB-6402-EF68-BAF3-4BFD37AE7613}"/>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3405188" y="4835174"/>
            <a:ext cx="5076825" cy="1800292"/>
          </a:xfrm>
          <a:prstGeom prst="rect">
            <a:avLst/>
          </a:prstGeom>
          <a:noFill/>
          <a:ln w="9525">
            <a:noFill/>
            <a:miter lim="800000"/>
            <a:headEnd/>
            <a:tailEnd/>
          </a:ln>
        </p:spPr>
      </p:pic>
      <p:pic>
        <p:nvPicPr>
          <p:cNvPr id="5" name="Picture 46">
            <a:extLst>
              <a:ext uri="{FF2B5EF4-FFF2-40B4-BE49-F238E27FC236}">
                <a16:creationId xmlns:a16="http://schemas.microsoft.com/office/drawing/2014/main" id="{46BEB5AE-206F-CB41-01C3-6497919E4AA8}"/>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405188" y="4835174"/>
            <a:ext cx="5076825" cy="1800292"/>
          </a:xfrm>
          <a:prstGeom prst="rect">
            <a:avLst/>
          </a:prstGeom>
          <a:noFill/>
          <a:ln w="9525">
            <a:noFill/>
            <a:miter lim="800000"/>
            <a:headEnd/>
            <a:tailEnd/>
          </a:ln>
        </p:spPr>
      </p:pic>
      <p:pic>
        <p:nvPicPr>
          <p:cNvPr id="6" name="Picture 45">
            <a:extLst>
              <a:ext uri="{FF2B5EF4-FFF2-40B4-BE49-F238E27FC236}">
                <a16:creationId xmlns:a16="http://schemas.microsoft.com/office/drawing/2014/main" id="{39381F15-2A05-BB05-4C24-E5C392D66BE6}"/>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3405188" y="4835174"/>
            <a:ext cx="5076825" cy="1800292"/>
          </a:xfrm>
          <a:prstGeom prst="rect">
            <a:avLst/>
          </a:prstGeom>
          <a:noFill/>
          <a:ln w="9525">
            <a:noFill/>
            <a:miter lim="800000"/>
            <a:headEnd/>
            <a:tailEnd/>
          </a:ln>
        </p:spPr>
      </p:pic>
      <p:pic>
        <p:nvPicPr>
          <p:cNvPr id="7" name="Picture 44">
            <a:extLst>
              <a:ext uri="{FF2B5EF4-FFF2-40B4-BE49-F238E27FC236}">
                <a16:creationId xmlns:a16="http://schemas.microsoft.com/office/drawing/2014/main" id="{8D2B4C34-4C59-6787-B5AC-CB18543120C6}"/>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3405188" y="4835174"/>
            <a:ext cx="5076825" cy="1800292"/>
          </a:xfrm>
          <a:prstGeom prst="rect">
            <a:avLst/>
          </a:prstGeom>
          <a:noFill/>
          <a:ln w="9525">
            <a:noFill/>
            <a:miter lim="800000"/>
            <a:headEnd/>
            <a:tailEnd/>
          </a:ln>
        </p:spPr>
      </p:pic>
      <p:pic>
        <p:nvPicPr>
          <p:cNvPr id="8" name="Picture 43">
            <a:extLst>
              <a:ext uri="{FF2B5EF4-FFF2-40B4-BE49-F238E27FC236}">
                <a16:creationId xmlns:a16="http://schemas.microsoft.com/office/drawing/2014/main" id="{ECE90F87-BF36-2335-022F-E9037B066961}"/>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3405188" y="4835174"/>
            <a:ext cx="5076825" cy="1800292"/>
          </a:xfrm>
          <a:prstGeom prst="rect">
            <a:avLst/>
          </a:prstGeom>
          <a:noFill/>
          <a:ln w="9525">
            <a:noFill/>
            <a:miter lim="800000"/>
            <a:headEnd/>
            <a:tailEnd/>
          </a:ln>
        </p:spPr>
      </p:pic>
      <p:pic>
        <p:nvPicPr>
          <p:cNvPr id="9" name="Picture 41">
            <a:extLst>
              <a:ext uri="{FF2B5EF4-FFF2-40B4-BE49-F238E27FC236}">
                <a16:creationId xmlns:a16="http://schemas.microsoft.com/office/drawing/2014/main" id="{CCD9204C-2A05-2962-87F8-BC7764050346}"/>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3405188" y="4835174"/>
            <a:ext cx="5076825" cy="1800292"/>
          </a:xfrm>
          <a:prstGeom prst="rect">
            <a:avLst/>
          </a:prstGeom>
          <a:noFill/>
          <a:ln w="9525">
            <a:noFill/>
            <a:miter lim="800000"/>
            <a:headEnd/>
            <a:tailEnd/>
          </a:ln>
        </p:spPr>
      </p:pic>
      <p:pic>
        <p:nvPicPr>
          <p:cNvPr id="10" name="Picture 40">
            <a:extLst>
              <a:ext uri="{FF2B5EF4-FFF2-40B4-BE49-F238E27FC236}">
                <a16:creationId xmlns:a16="http://schemas.microsoft.com/office/drawing/2014/main" id="{A2BBD60A-34E4-FC77-BFE5-D3EECE84BDD1}"/>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405188" y="4835174"/>
            <a:ext cx="5076825" cy="1800292"/>
          </a:xfrm>
          <a:prstGeom prst="rect">
            <a:avLst/>
          </a:prstGeom>
          <a:noFill/>
          <a:ln w="9525">
            <a:noFill/>
            <a:miter lim="800000"/>
            <a:headEnd/>
            <a:tailEnd/>
          </a:ln>
        </p:spPr>
      </p:pic>
      <p:pic>
        <p:nvPicPr>
          <p:cNvPr id="11" name="Picture 39">
            <a:extLst>
              <a:ext uri="{FF2B5EF4-FFF2-40B4-BE49-F238E27FC236}">
                <a16:creationId xmlns:a16="http://schemas.microsoft.com/office/drawing/2014/main" id="{F494F241-DB98-78E2-A3E7-63FF1620AA57}"/>
              </a:ext>
              <a:ext uri="{C183D7F6-B498-43B3-948B-1728B52AA6E4}">
                <adec:decorative xmlns:adec="http://schemas.microsoft.com/office/drawing/2017/decorative" val="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3405188" y="4835174"/>
            <a:ext cx="5076825" cy="1800292"/>
          </a:xfrm>
          <a:prstGeom prst="rect">
            <a:avLst/>
          </a:prstGeom>
          <a:noFill/>
          <a:ln w="9525">
            <a:noFill/>
            <a:miter lim="800000"/>
            <a:headEnd/>
            <a:tailEnd/>
          </a:ln>
        </p:spPr>
      </p:pic>
      <p:pic>
        <p:nvPicPr>
          <p:cNvPr id="12" name="Picture 38">
            <a:extLst>
              <a:ext uri="{FF2B5EF4-FFF2-40B4-BE49-F238E27FC236}">
                <a16:creationId xmlns:a16="http://schemas.microsoft.com/office/drawing/2014/main" id="{AEEFD74C-FB2C-5B72-F1C6-AA50C9A9E70A}"/>
              </a:ext>
              <a:ext uri="{C183D7F6-B498-43B3-948B-1728B52AA6E4}">
                <adec:decorative xmlns:adec="http://schemas.microsoft.com/office/drawing/2017/decorative" val="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3405188" y="4835174"/>
            <a:ext cx="5076825" cy="1800292"/>
          </a:xfrm>
          <a:prstGeom prst="rect">
            <a:avLst/>
          </a:prstGeom>
          <a:noFill/>
          <a:ln w="9525">
            <a:noFill/>
            <a:miter lim="800000"/>
            <a:headEnd/>
            <a:tailEnd/>
          </a:ln>
        </p:spPr>
      </p:pic>
      <p:pic>
        <p:nvPicPr>
          <p:cNvPr id="13" name="Picture 33">
            <a:extLst>
              <a:ext uri="{FF2B5EF4-FFF2-40B4-BE49-F238E27FC236}">
                <a16:creationId xmlns:a16="http://schemas.microsoft.com/office/drawing/2014/main" id="{A7773C90-FB21-E62A-9AF2-7F1B1C3EB84C}"/>
              </a:ext>
              <a:ext uri="{C183D7F6-B498-43B3-948B-1728B52AA6E4}">
                <adec:decorative xmlns:adec="http://schemas.microsoft.com/office/drawing/2017/decorative" val="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3405188" y="4835174"/>
            <a:ext cx="5076825" cy="1800292"/>
          </a:xfrm>
          <a:prstGeom prst="rect">
            <a:avLst/>
          </a:prstGeom>
          <a:noFill/>
          <a:ln w="9525">
            <a:noFill/>
            <a:miter lim="800000"/>
            <a:headEnd/>
            <a:tailEnd/>
          </a:ln>
        </p:spPr>
      </p:pic>
      <p:pic>
        <p:nvPicPr>
          <p:cNvPr id="14" name="Picture 36">
            <a:extLst>
              <a:ext uri="{FF2B5EF4-FFF2-40B4-BE49-F238E27FC236}">
                <a16:creationId xmlns:a16="http://schemas.microsoft.com/office/drawing/2014/main" id="{A6911B2E-AD82-68A3-79D9-8D89CFC60ACC}"/>
              </a:ext>
              <a:ext uri="{C183D7F6-B498-43B3-948B-1728B52AA6E4}">
                <adec:decorative xmlns:adec="http://schemas.microsoft.com/office/drawing/2017/decorative" val="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3405188" y="4835174"/>
            <a:ext cx="5076825" cy="1800292"/>
          </a:xfrm>
          <a:prstGeom prst="rect">
            <a:avLst/>
          </a:prstGeom>
          <a:noFill/>
          <a:ln w="9525">
            <a:noFill/>
            <a:miter lim="800000"/>
            <a:headEnd/>
            <a:tailEnd/>
          </a:ln>
        </p:spPr>
      </p:pic>
      <p:pic>
        <p:nvPicPr>
          <p:cNvPr id="15" name="Picture 32">
            <a:extLst>
              <a:ext uri="{FF2B5EF4-FFF2-40B4-BE49-F238E27FC236}">
                <a16:creationId xmlns:a16="http://schemas.microsoft.com/office/drawing/2014/main" id="{D36AE598-902A-3F55-6983-7B4B40DEF0C5}"/>
              </a:ext>
              <a:ext uri="{C183D7F6-B498-43B3-948B-1728B52AA6E4}">
                <adec:decorative xmlns:adec="http://schemas.microsoft.com/office/drawing/2017/decorative" val="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3405188" y="4835174"/>
            <a:ext cx="5076825" cy="1800292"/>
          </a:xfrm>
          <a:prstGeom prst="rect">
            <a:avLst/>
          </a:prstGeom>
          <a:noFill/>
          <a:ln w="9525">
            <a:noFill/>
            <a:miter lim="800000"/>
            <a:headEnd/>
            <a:tailEnd/>
          </a:ln>
        </p:spPr>
      </p:pic>
      <p:sp>
        <p:nvSpPr>
          <p:cNvPr id="16" name="Title">
            <a:extLst>
              <a:ext uri="{FF2B5EF4-FFF2-40B4-BE49-F238E27FC236}">
                <a16:creationId xmlns:a16="http://schemas.microsoft.com/office/drawing/2014/main" id="{7A7610B8-B132-15E0-497B-32DD13B81F23}"/>
              </a:ext>
            </a:extLst>
          </p:cNvPr>
          <p:cNvSpPr>
            <a:spLocks noGrp="1"/>
          </p:cNvSpPr>
          <p:nvPr>
            <p:ph type="title"/>
          </p:nvPr>
        </p:nvSpPr>
        <p:spPr>
          <a:solidFill>
            <a:schemeClr val="accent5"/>
          </a:solidFill>
        </p:spPr>
        <p:txBody>
          <a:bodyPr/>
          <a:lstStyle/>
          <a:p>
            <a:r>
              <a:rPr lang="en-US">
                <a:solidFill>
                  <a:schemeClr val="bg1"/>
                </a:solidFill>
              </a:rPr>
              <a:t>Let’s Talk!</a:t>
            </a:r>
          </a:p>
        </p:txBody>
      </p:sp>
      <p:sp>
        <p:nvSpPr>
          <p:cNvPr id="17" name="Textbox">
            <a:extLst>
              <a:ext uri="{FF2B5EF4-FFF2-40B4-BE49-F238E27FC236}">
                <a16:creationId xmlns:a16="http://schemas.microsoft.com/office/drawing/2014/main" id="{4DD9F447-4A80-EF8C-802E-4D8604684F42}"/>
              </a:ext>
            </a:extLst>
          </p:cNvPr>
          <p:cNvSpPr>
            <a:spLocks noGrp="1"/>
          </p:cNvSpPr>
          <p:nvPr>
            <p:ph idx="1"/>
          </p:nvPr>
        </p:nvSpPr>
        <p:spPr>
          <a:xfrm>
            <a:off x="838200" y="1825626"/>
            <a:ext cx="10515600" cy="2877004"/>
          </a:xfrm>
          <a:solidFill>
            <a:schemeClr val="accent5">
              <a:lumMod val="20000"/>
              <a:lumOff val="80000"/>
            </a:schemeClr>
          </a:solidFill>
        </p:spPr>
        <p:txBody>
          <a:bodyPr/>
          <a:lstStyle/>
          <a:p>
            <a:pPr>
              <a:lnSpc>
                <a:spcPct val="150000"/>
              </a:lnSpc>
            </a:pPr>
            <a:r>
              <a:rPr lang="en-US"/>
              <a:t>How do you typically respond to challenging behavior?</a:t>
            </a:r>
          </a:p>
          <a:p>
            <a:pPr>
              <a:lnSpc>
                <a:spcPct val="150000"/>
              </a:lnSpc>
            </a:pPr>
            <a:r>
              <a:rPr lang="en-US"/>
              <a:t>How well is it working?</a:t>
            </a:r>
          </a:p>
          <a:p>
            <a:pPr>
              <a:lnSpc>
                <a:spcPct val="150000"/>
              </a:lnSpc>
            </a:pPr>
            <a:r>
              <a:rPr lang="en-US"/>
              <a:t>How are you using your school’s reactive plan?</a:t>
            </a:r>
          </a:p>
          <a:p>
            <a:endParaRPr lang="en-US"/>
          </a:p>
        </p:txBody>
      </p:sp>
    </p:spTree>
    <p:extLst>
      <p:ext uri="{BB962C8B-B14F-4D97-AF65-F5344CB8AC3E}">
        <p14:creationId xmlns:p14="http://schemas.microsoft.com/office/powerpoint/2010/main" val="2652950707"/>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94EBC-5DC4-905B-A1E6-82E8BEB564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56A21B-F480-E636-C8A3-FEA7F1ED9F93}"/>
              </a:ext>
            </a:extLst>
          </p:cNvPr>
          <p:cNvSpPr>
            <a:spLocks noGrp="1"/>
          </p:cNvSpPr>
          <p:nvPr>
            <p:ph type="title"/>
          </p:nvPr>
        </p:nvSpPr>
        <p:spPr/>
        <p:txBody>
          <a:bodyPr>
            <a:noAutofit/>
          </a:bodyPr>
          <a:lstStyle/>
          <a:p>
            <a:r>
              <a:rPr lang="en-US" sz="4800"/>
              <a:t>Describing a 6-step Instructional Approach for Responding to Challenging Behavior</a:t>
            </a:r>
          </a:p>
        </p:txBody>
      </p:sp>
      <p:sp>
        <p:nvSpPr>
          <p:cNvPr id="4" name="Text Placeholder 3">
            <a:extLst>
              <a:ext uri="{FF2B5EF4-FFF2-40B4-BE49-F238E27FC236}">
                <a16:creationId xmlns:a16="http://schemas.microsoft.com/office/drawing/2014/main" id="{5B357DA0-86D0-1D93-8EBF-05A6A5EC02A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97375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071506-AE04-C6D6-EB57-EF768F5239A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10704416" y="3317684"/>
            <a:ext cx="1148541" cy="1797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111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DAD6B2-4FF9-FEBB-D0E2-42E2888BE85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97A07AE-8A2E-F0B2-BB1D-3F38B4137357}"/>
              </a:ext>
            </a:extLst>
          </p:cNvPr>
          <p:cNvSpPr/>
          <p:nvPr/>
        </p:nvSpPr>
        <p:spPr>
          <a:xfrm>
            <a:off x="908002" y="5437220"/>
            <a:ext cx="10041352" cy="1010472"/>
          </a:xfrm>
          <a:prstGeom prst="rect">
            <a:avLst/>
          </a:prstGeom>
          <a:noFill/>
          <a:ln w="762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2668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81ED2-3237-457C-9ADF-EC90A766FA4B}"/>
              </a:ext>
            </a:extLst>
          </p:cNvPr>
          <p:cNvSpPr txBox="1">
            <a:spLocks/>
          </p:cNvSpPr>
          <p:nvPr/>
        </p:nvSpPr>
        <p:spPr>
          <a:xfrm>
            <a:off x="448138" y="364716"/>
            <a:ext cx="10512787" cy="1155325"/>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endParaRPr lang="en-US"/>
          </a:p>
        </p:txBody>
      </p:sp>
      <p:sp>
        <p:nvSpPr>
          <p:cNvPr id="3" name="Freeform: Shape 2">
            <a:extLst>
              <a:ext uri="{FF2B5EF4-FFF2-40B4-BE49-F238E27FC236}">
                <a16:creationId xmlns:a16="http://schemas.microsoft.com/office/drawing/2014/main" id="{DCFA8C12-49D2-4157-96C2-F4CE0B60A460}"/>
              </a:ext>
            </a:extLst>
          </p:cNvPr>
          <p:cNvSpPr/>
          <p:nvPr/>
        </p:nvSpPr>
        <p:spPr>
          <a:xfrm>
            <a:off x="2795450" y="1719541"/>
            <a:ext cx="8561485" cy="375546"/>
          </a:xfrm>
          <a:custGeom>
            <a:avLst/>
            <a:gdLst>
              <a:gd name="connsiteX0" fmla="*/ 107250 w 643485"/>
              <a:gd name="connsiteY0" fmla="*/ 0 h 8561485"/>
              <a:gd name="connsiteX1" fmla="*/ 536235 w 643485"/>
              <a:gd name="connsiteY1" fmla="*/ 0 h 8561485"/>
              <a:gd name="connsiteX2" fmla="*/ 643485 w 643485"/>
              <a:gd name="connsiteY2" fmla="*/ 107250 h 8561485"/>
              <a:gd name="connsiteX3" fmla="*/ 643485 w 643485"/>
              <a:gd name="connsiteY3" fmla="*/ 8561485 h 8561485"/>
              <a:gd name="connsiteX4" fmla="*/ 643485 w 643485"/>
              <a:gd name="connsiteY4" fmla="*/ 8561485 h 8561485"/>
              <a:gd name="connsiteX5" fmla="*/ 0 w 643485"/>
              <a:gd name="connsiteY5" fmla="*/ 8561485 h 8561485"/>
              <a:gd name="connsiteX6" fmla="*/ 0 w 643485"/>
              <a:gd name="connsiteY6" fmla="*/ 8561485 h 8561485"/>
              <a:gd name="connsiteX7" fmla="*/ 0 w 643485"/>
              <a:gd name="connsiteY7" fmla="*/ 107250 h 8561485"/>
              <a:gd name="connsiteX8" fmla="*/ 107250 w 643485"/>
              <a:gd name="connsiteY8" fmla="*/ 0 h 856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1485">
                <a:moveTo>
                  <a:pt x="643485" y="1426952"/>
                </a:moveTo>
                <a:lnTo>
                  <a:pt x="643485" y="7134533"/>
                </a:lnTo>
                <a:cubicBezTo>
                  <a:pt x="643485" y="7922619"/>
                  <a:pt x="639876" y="8561478"/>
                  <a:pt x="635424" y="8561478"/>
                </a:cubicBezTo>
                <a:lnTo>
                  <a:pt x="0" y="8561478"/>
                </a:lnTo>
                <a:lnTo>
                  <a:pt x="0" y="8561478"/>
                </a:lnTo>
                <a:lnTo>
                  <a:pt x="0" y="7"/>
                </a:lnTo>
                <a:lnTo>
                  <a:pt x="0" y="7"/>
                </a:lnTo>
                <a:lnTo>
                  <a:pt x="635424" y="7"/>
                </a:lnTo>
                <a:cubicBezTo>
                  <a:pt x="639876" y="7"/>
                  <a:pt x="643485" y="638866"/>
                  <a:pt x="643485" y="1426952"/>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7" numCol="1" spcCol="1270" anchor="ctr" anchorCtr="0">
            <a:noAutofit/>
          </a:bodyPr>
          <a:lstStyle/>
          <a:p>
            <a:pPr marL="228600" lvl="1" indent="-228600" defTabSz="933450">
              <a:lnSpc>
                <a:spcPct val="90000"/>
              </a:lnSpc>
              <a:spcBef>
                <a:spcPct val="0"/>
              </a:spcBef>
              <a:spcAft>
                <a:spcPct val="15000"/>
              </a:spcAft>
            </a:pPr>
            <a:r>
              <a:rPr lang="en-US" sz="2400"/>
              <a:t>Show empathy</a:t>
            </a:r>
            <a:endParaRPr lang="en-US" sz="2400" kern="1200"/>
          </a:p>
        </p:txBody>
      </p:sp>
      <p:sp>
        <p:nvSpPr>
          <p:cNvPr id="4" name="Freeform: Shape 3">
            <a:extLst>
              <a:ext uri="{FF2B5EF4-FFF2-40B4-BE49-F238E27FC236}">
                <a16:creationId xmlns:a16="http://schemas.microsoft.com/office/drawing/2014/main" id="{9B574C6B-F1B6-4C24-87A7-7FE323263B0B}"/>
              </a:ext>
            </a:extLst>
          </p:cNvPr>
          <p:cNvSpPr/>
          <p:nvPr/>
        </p:nvSpPr>
        <p:spPr>
          <a:xfrm>
            <a:off x="847783" y="1676123"/>
            <a:ext cx="1947673" cy="469433"/>
          </a:xfrm>
          <a:custGeom>
            <a:avLst/>
            <a:gdLst>
              <a:gd name="connsiteX0" fmla="*/ 0 w 1947673"/>
              <a:gd name="connsiteY0" fmla="*/ 134062 h 804356"/>
              <a:gd name="connsiteX1" fmla="*/ 134062 w 1947673"/>
              <a:gd name="connsiteY1" fmla="*/ 0 h 804356"/>
              <a:gd name="connsiteX2" fmla="*/ 1813611 w 1947673"/>
              <a:gd name="connsiteY2" fmla="*/ 0 h 804356"/>
              <a:gd name="connsiteX3" fmla="*/ 1947673 w 1947673"/>
              <a:gd name="connsiteY3" fmla="*/ 134062 h 804356"/>
              <a:gd name="connsiteX4" fmla="*/ 1947673 w 1947673"/>
              <a:gd name="connsiteY4" fmla="*/ 670294 h 804356"/>
              <a:gd name="connsiteX5" fmla="*/ 1813611 w 1947673"/>
              <a:gd name="connsiteY5" fmla="*/ 804356 h 804356"/>
              <a:gd name="connsiteX6" fmla="*/ 134062 w 1947673"/>
              <a:gd name="connsiteY6" fmla="*/ 804356 h 804356"/>
              <a:gd name="connsiteX7" fmla="*/ 0 w 1947673"/>
              <a:gd name="connsiteY7" fmla="*/ 670294 h 804356"/>
              <a:gd name="connsiteX8" fmla="*/ 0 w 1947673"/>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3" h="804356">
                <a:moveTo>
                  <a:pt x="0" y="134062"/>
                </a:moveTo>
                <a:cubicBezTo>
                  <a:pt x="0" y="60022"/>
                  <a:pt x="60022" y="0"/>
                  <a:pt x="134062" y="0"/>
                </a:cubicBezTo>
                <a:lnTo>
                  <a:pt x="1813611" y="0"/>
                </a:lnTo>
                <a:cubicBezTo>
                  <a:pt x="1887651" y="0"/>
                  <a:pt x="1947673" y="60022"/>
                  <a:pt x="1947673" y="134062"/>
                </a:cubicBezTo>
                <a:lnTo>
                  <a:pt x="1947673" y="670294"/>
                </a:lnTo>
                <a:cubicBezTo>
                  <a:pt x="1947673" y="744334"/>
                  <a:pt x="1887651" y="804356"/>
                  <a:pt x="1813611"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1</a:t>
            </a:r>
          </a:p>
        </p:txBody>
      </p:sp>
      <p:sp>
        <p:nvSpPr>
          <p:cNvPr id="5" name="Freeform: Shape 4">
            <a:extLst>
              <a:ext uri="{FF2B5EF4-FFF2-40B4-BE49-F238E27FC236}">
                <a16:creationId xmlns:a16="http://schemas.microsoft.com/office/drawing/2014/main" id="{3C5E3D50-E5FF-4DCE-A49A-F846EB719BC2}"/>
              </a:ext>
            </a:extLst>
          </p:cNvPr>
          <p:cNvSpPr/>
          <p:nvPr/>
        </p:nvSpPr>
        <p:spPr>
          <a:xfrm>
            <a:off x="2801153" y="2387820"/>
            <a:ext cx="8569863" cy="375547"/>
          </a:xfrm>
          <a:custGeom>
            <a:avLst/>
            <a:gdLst>
              <a:gd name="connsiteX0" fmla="*/ 107250 w 643485"/>
              <a:gd name="connsiteY0" fmla="*/ 0 h 8569862"/>
              <a:gd name="connsiteX1" fmla="*/ 536235 w 643485"/>
              <a:gd name="connsiteY1" fmla="*/ 0 h 8569862"/>
              <a:gd name="connsiteX2" fmla="*/ 643485 w 643485"/>
              <a:gd name="connsiteY2" fmla="*/ 107250 h 8569862"/>
              <a:gd name="connsiteX3" fmla="*/ 643485 w 643485"/>
              <a:gd name="connsiteY3" fmla="*/ 8569862 h 8569862"/>
              <a:gd name="connsiteX4" fmla="*/ 643485 w 643485"/>
              <a:gd name="connsiteY4" fmla="*/ 8569862 h 8569862"/>
              <a:gd name="connsiteX5" fmla="*/ 0 w 643485"/>
              <a:gd name="connsiteY5" fmla="*/ 8569862 h 8569862"/>
              <a:gd name="connsiteX6" fmla="*/ 0 w 643485"/>
              <a:gd name="connsiteY6" fmla="*/ 8569862 h 8569862"/>
              <a:gd name="connsiteX7" fmla="*/ 0 w 643485"/>
              <a:gd name="connsiteY7" fmla="*/ 107250 h 8569862"/>
              <a:gd name="connsiteX8" fmla="*/ 107250 w 643485"/>
              <a:gd name="connsiteY8" fmla="*/ 0 h 85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9862">
                <a:moveTo>
                  <a:pt x="643485" y="1428348"/>
                </a:moveTo>
                <a:lnTo>
                  <a:pt x="643485" y="7141514"/>
                </a:lnTo>
                <a:cubicBezTo>
                  <a:pt x="643485" y="7930371"/>
                  <a:pt x="639880" y="8569855"/>
                  <a:pt x="635432" y="8569855"/>
                </a:cubicBezTo>
                <a:lnTo>
                  <a:pt x="0" y="8569855"/>
                </a:lnTo>
                <a:lnTo>
                  <a:pt x="0" y="8569855"/>
                </a:lnTo>
                <a:lnTo>
                  <a:pt x="0" y="7"/>
                </a:lnTo>
                <a:lnTo>
                  <a:pt x="0" y="7"/>
                </a:lnTo>
                <a:lnTo>
                  <a:pt x="635432" y="7"/>
                </a:lnTo>
                <a:cubicBezTo>
                  <a:pt x="639880" y="7"/>
                  <a:pt x="643485" y="639491"/>
                  <a:pt x="643485" y="1428348"/>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5237" rIns="279062" bIns="155238" numCol="1" spcCol="1270" anchor="ctr" anchorCtr="0">
            <a:noAutofit/>
          </a:bodyPr>
          <a:lstStyle/>
          <a:p>
            <a:pPr marL="228600" lvl="1" indent="-228600" defTabSz="933450">
              <a:lnSpc>
                <a:spcPct val="90000"/>
              </a:lnSpc>
              <a:spcBef>
                <a:spcPct val="0"/>
              </a:spcBef>
              <a:spcAft>
                <a:spcPct val="15000"/>
              </a:spcAft>
            </a:pPr>
            <a:r>
              <a:rPr lang="en-US" sz="2400">
                <a:latin typeface="Arial" panose="020B0604020202020204"/>
              </a:rPr>
              <a:t>Maintain the flow of instruction</a:t>
            </a:r>
            <a:endParaRPr lang="en-US" sz="2400" b="0" kern="1200">
              <a:solidFill>
                <a:prstClr val="black">
                  <a:hueOff val="0"/>
                  <a:satOff val="0"/>
                  <a:lumOff val="0"/>
                  <a:alphaOff val="0"/>
                </a:prstClr>
              </a:solidFill>
              <a:latin typeface="Arial" panose="020B0604020202020204"/>
              <a:ea typeface="+mn-ea"/>
              <a:cs typeface="+mn-cs"/>
            </a:endParaRPr>
          </a:p>
        </p:txBody>
      </p:sp>
      <p:sp>
        <p:nvSpPr>
          <p:cNvPr id="6" name="Freeform: Shape 5">
            <a:extLst>
              <a:ext uri="{FF2B5EF4-FFF2-40B4-BE49-F238E27FC236}">
                <a16:creationId xmlns:a16="http://schemas.microsoft.com/office/drawing/2014/main" id="{50F7EFB8-289C-45F8-8B22-240FCF85CCF2}"/>
              </a:ext>
            </a:extLst>
          </p:cNvPr>
          <p:cNvSpPr/>
          <p:nvPr/>
        </p:nvSpPr>
        <p:spPr>
          <a:xfrm>
            <a:off x="857285" y="2351134"/>
            <a:ext cx="1943868" cy="469433"/>
          </a:xfrm>
          <a:custGeom>
            <a:avLst/>
            <a:gdLst>
              <a:gd name="connsiteX0" fmla="*/ 0 w 1943868"/>
              <a:gd name="connsiteY0" fmla="*/ 134062 h 804356"/>
              <a:gd name="connsiteX1" fmla="*/ 134062 w 1943868"/>
              <a:gd name="connsiteY1" fmla="*/ 0 h 804356"/>
              <a:gd name="connsiteX2" fmla="*/ 1809806 w 1943868"/>
              <a:gd name="connsiteY2" fmla="*/ 0 h 804356"/>
              <a:gd name="connsiteX3" fmla="*/ 1943868 w 1943868"/>
              <a:gd name="connsiteY3" fmla="*/ 134062 h 804356"/>
              <a:gd name="connsiteX4" fmla="*/ 1943868 w 1943868"/>
              <a:gd name="connsiteY4" fmla="*/ 670294 h 804356"/>
              <a:gd name="connsiteX5" fmla="*/ 1809806 w 1943868"/>
              <a:gd name="connsiteY5" fmla="*/ 804356 h 804356"/>
              <a:gd name="connsiteX6" fmla="*/ 134062 w 1943868"/>
              <a:gd name="connsiteY6" fmla="*/ 804356 h 804356"/>
              <a:gd name="connsiteX7" fmla="*/ 0 w 1943868"/>
              <a:gd name="connsiteY7" fmla="*/ 670294 h 804356"/>
              <a:gd name="connsiteX8" fmla="*/ 0 w 194386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868" h="804356">
                <a:moveTo>
                  <a:pt x="0" y="134062"/>
                </a:moveTo>
                <a:cubicBezTo>
                  <a:pt x="0" y="60022"/>
                  <a:pt x="60022" y="0"/>
                  <a:pt x="134062" y="0"/>
                </a:cubicBezTo>
                <a:lnTo>
                  <a:pt x="1809806" y="0"/>
                </a:lnTo>
                <a:cubicBezTo>
                  <a:pt x="1883846" y="0"/>
                  <a:pt x="1943868" y="60022"/>
                  <a:pt x="1943868" y="134062"/>
                </a:cubicBezTo>
                <a:lnTo>
                  <a:pt x="1943868" y="670294"/>
                </a:lnTo>
                <a:cubicBezTo>
                  <a:pt x="1943868" y="744334"/>
                  <a:pt x="1883846" y="804356"/>
                  <a:pt x="180980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2</a:t>
            </a:r>
          </a:p>
        </p:txBody>
      </p:sp>
      <p:sp>
        <p:nvSpPr>
          <p:cNvPr id="7" name="Freeform: Shape 6">
            <a:extLst>
              <a:ext uri="{FF2B5EF4-FFF2-40B4-BE49-F238E27FC236}">
                <a16:creationId xmlns:a16="http://schemas.microsoft.com/office/drawing/2014/main" id="{884B116E-A448-49F2-909A-BCE0D8484C45}"/>
              </a:ext>
            </a:extLst>
          </p:cNvPr>
          <p:cNvSpPr/>
          <p:nvPr/>
        </p:nvSpPr>
        <p:spPr>
          <a:xfrm>
            <a:off x="2804964" y="3056098"/>
            <a:ext cx="8560355" cy="716078"/>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7" numCol="1" spcCol="1270" anchor="ctr" anchorCtr="0">
            <a:noAutofit/>
          </a:bodyPr>
          <a:lstStyle/>
          <a:p>
            <a:pPr marL="228600" lvl="1" indent="-228600" defTabSz="933450">
              <a:lnSpc>
                <a:spcPct val="90000"/>
              </a:lnSpc>
              <a:spcBef>
                <a:spcPct val="0"/>
              </a:spcBef>
              <a:spcAft>
                <a:spcPct val="15000"/>
              </a:spcAft>
            </a:pPr>
            <a:r>
              <a:rPr lang="en-US" sz="2400">
                <a:latin typeface="Arial" panose="020B0604020202020204"/>
              </a:rPr>
              <a:t>Acknowledge other students meeting expectations</a:t>
            </a:r>
            <a:endParaRPr lang="en-US" sz="2400" b="0" kern="1200">
              <a:latin typeface="Arial" panose="020B0604020202020204"/>
              <a:ea typeface="+mn-ea"/>
              <a:cs typeface="+mn-cs"/>
            </a:endParaRPr>
          </a:p>
        </p:txBody>
      </p:sp>
      <p:sp>
        <p:nvSpPr>
          <p:cNvPr id="8" name="Freeform: Shape 7">
            <a:extLst>
              <a:ext uri="{FF2B5EF4-FFF2-40B4-BE49-F238E27FC236}">
                <a16:creationId xmlns:a16="http://schemas.microsoft.com/office/drawing/2014/main" id="{4FB59BBA-6C0F-4069-86F2-A89DCBED0599}"/>
              </a:ext>
            </a:extLst>
          </p:cNvPr>
          <p:cNvSpPr/>
          <p:nvPr/>
        </p:nvSpPr>
        <p:spPr>
          <a:xfrm>
            <a:off x="868716" y="3165239"/>
            <a:ext cx="1947683" cy="483997"/>
          </a:xfrm>
          <a:custGeom>
            <a:avLst/>
            <a:gdLst>
              <a:gd name="connsiteX0" fmla="*/ 0 w 1947683"/>
              <a:gd name="connsiteY0" fmla="*/ 134062 h 804356"/>
              <a:gd name="connsiteX1" fmla="*/ 134062 w 1947683"/>
              <a:gd name="connsiteY1" fmla="*/ 0 h 804356"/>
              <a:gd name="connsiteX2" fmla="*/ 1813621 w 1947683"/>
              <a:gd name="connsiteY2" fmla="*/ 0 h 804356"/>
              <a:gd name="connsiteX3" fmla="*/ 1947683 w 1947683"/>
              <a:gd name="connsiteY3" fmla="*/ 134062 h 804356"/>
              <a:gd name="connsiteX4" fmla="*/ 1947683 w 1947683"/>
              <a:gd name="connsiteY4" fmla="*/ 670294 h 804356"/>
              <a:gd name="connsiteX5" fmla="*/ 1813621 w 1947683"/>
              <a:gd name="connsiteY5" fmla="*/ 804356 h 804356"/>
              <a:gd name="connsiteX6" fmla="*/ 134062 w 1947683"/>
              <a:gd name="connsiteY6" fmla="*/ 804356 h 804356"/>
              <a:gd name="connsiteX7" fmla="*/ 0 w 1947683"/>
              <a:gd name="connsiteY7" fmla="*/ 670294 h 804356"/>
              <a:gd name="connsiteX8" fmla="*/ 0 w 1947683"/>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83" h="804356">
                <a:moveTo>
                  <a:pt x="0" y="134062"/>
                </a:moveTo>
                <a:cubicBezTo>
                  <a:pt x="0" y="60022"/>
                  <a:pt x="60022" y="0"/>
                  <a:pt x="134062" y="0"/>
                </a:cubicBezTo>
                <a:lnTo>
                  <a:pt x="1813621" y="0"/>
                </a:lnTo>
                <a:cubicBezTo>
                  <a:pt x="1887661" y="0"/>
                  <a:pt x="1947683" y="60022"/>
                  <a:pt x="1947683" y="134062"/>
                </a:cubicBezTo>
                <a:lnTo>
                  <a:pt x="1947683" y="670294"/>
                </a:lnTo>
                <a:cubicBezTo>
                  <a:pt x="1947683" y="744334"/>
                  <a:pt x="1887661" y="804356"/>
                  <a:pt x="1813621"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3</a:t>
            </a:r>
          </a:p>
        </p:txBody>
      </p:sp>
      <p:sp>
        <p:nvSpPr>
          <p:cNvPr id="9" name="Freeform: Shape 8">
            <a:extLst>
              <a:ext uri="{FF2B5EF4-FFF2-40B4-BE49-F238E27FC236}">
                <a16:creationId xmlns:a16="http://schemas.microsoft.com/office/drawing/2014/main" id="{CAC2700B-253D-4A3E-B6F7-8D46877BF19B}"/>
              </a:ext>
            </a:extLst>
          </p:cNvPr>
          <p:cNvSpPr/>
          <p:nvPr/>
        </p:nvSpPr>
        <p:spPr>
          <a:xfrm>
            <a:off x="2804964" y="4115832"/>
            <a:ext cx="8560355" cy="375546"/>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7" numCol="1" spcCol="1270" anchor="ctr" anchorCtr="0">
            <a:noAutofit/>
          </a:bodyPr>
          <a:lstStyle/>
          <a:p>
            <a:pPr marL="0" lvl="1" defTabSz="933450">
              <a:lnSpc>
                <a:spcPct val="90000"/>
              </a:lnSpc>
              <a:spcBef>
                <a:spcPct val="0"/>
              </a:spcBef>
              <a:spcAft>
                <a:spcPct val="15000"/>
              </a:spcAft>
            </a:pPr>
            <a:r>
              <a:rPr lang="en-US" sz="2400" b="0" kern="1200"/>
              <a:t>Redirect and reteach expected behavior</a:t>
            </a:r>
          </a:p>
        </p:txBody>
      </p:sp>
      <p:sp>
        <p:nvSpPr>
          <p:cNvPr id="10" name="Freeform: Shape 9">
            <a:extLst>
              <a:ext uri="{FF2B5EF4-FFF2-40B4-BE49-F238E27FC236}">
                <a16:creationId xmlns:a16="http://schemas.microsoft.com/office/drawing/2014/main" id="{ACADF038-B698-4063-BEE3-38AF52FAD8DD}"/>
              </a:ext>
            </a:extLst>
          </p:cNvPr>
          <p:cNvSpPr/>
          <p:nvPr/>
        </p:nvSpPr>
        <p:spPr>
          <a:xfrm>
            <a:off x="857285" y="4058318"/>
            <a:ext cx="1947678" cy="469433"/>
          </a:xfrm>
          <a:custGeom>
            <a:avLst/>
            <a:gdLst>
              <a:gd name="connsiteX0" fmla="*/ 0 w 1947678"/>
              <a:gd name="connsiteY0" fmla="*/ 134062 h 804356"/>
              <a:gd name="connsiteX1" fmla="*/ 134062 w 1947678"/>
              <a:gd name="connsiteY1" fmla="*/ 0 h 804356"/>
              <a:gd name="connsiteX2" fmla="*/ 1813616 w 1947678"/>
              <a:gd name="connsiteY2" fmla="*/ 0 h 804356"/>
              <a:gd name="connsiteX3" fmla="*/ 1947678 w 1947678"/>
              <a:gd name="connsiteY3" fmla="*/ 134062 h 804356"/>
              <a:gd name="connsiteX4" fmla="*/ 1947678 w 1947678"/>
              <a:gd name="connsiteY4" fmla="*/ 670294 h 804356"/>
              <a:gd name="connsiteX5" fmla="*/ 1813616 w 1947678"/>
              <a:gd name="connsiteY5" fmla="*/ 804356 h 804356"/>
              <a:gd name="connsiteX6" fmla="*/ 134062 w 1947678"/>
              <a:gd name="connsiteY6" fmla="*/ 804356 h 804356"/>
              <a:gd name="connsiteX7" fmla="*/ 0 w 1947678"/>
              <a:gd name="connsiteY7" fmla="*/ 670294 h 804356"/>
              <a:gd name="connsiteX8" fmla="*/ 0 w 194767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8" h="804356">
                <a:moveTo>
                  <a:pt x="0" y="134062"/>
                </a:moveTo>
                <a:cubicBezTo>
                  <a:pt x="0" y="60022"/>
                  <a:pt x="60022" y="0"/>
                  <a:pt x="134062" y="0"/>
                </a:cubicBezTo>
                <a:lnTo>
                  <a:pt x="1813616" y="0"/>
                </a:lnTo>
                <a:cubicBezTo>
                  <a:pt x="1887656" y="0"/>
                  <a:pt x="1947678" y="60022"/>
                  <a:pt x="1947678" y="134062"/>
                </a:cubicBezTo>
                <a:lnTo>
                  <a:pt x="1947678" y="670294"/>
                </a:lnTo>
                <a:cubicBezTo>
                  <a:pt x="1947678" y="744334"/>
                  <a:pt x="1887656" y="804356"/>
                  <a:pt x="181361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4</a:t>
            </a:r>
          </a:p>
        </p:txBody>
      </p:sp>
      <p:sp>
        <p:nvSpPr>
          <p:cNvPr id="11" name="Freeform: Shape 10">
            <a:extLst>
              <a:ext uri="{FF2B5EF4-FFF2-40B4-BE49-F238E27FC236}">
                <a16:creationId xmlns:a16="http://schemas.microsoft.com/office/drawing/2014/main" id="{929C7634-5C8D-49BB-84A3-9239F7F222FE}"/>
              </a:ext>
            </a:extLst>
          </p:cNvPr>
          <p:cNvSpPr/>
          <p:nvPr/>
        </p:nvSpPr>
        <p:spPr>
          <a:xfrm>
            <a:off x="2816395" y="4776566"/>
            <a:ext cx="8560355" cy="375547"/>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8" numCol="1" spcCol="1270" anchor="ctr" anchorCtr="0">
            <a:noAutofit/>
          </a:bodyPr>
          <a:lstStyle/>
          <a:p>
            <a:pPr marL="228600" lvl="1" indent="-228600" defTabSz="933450">
              <a:lnSpc>
                <a:spcPct val="90000"/>
              </a:lnSpc>
              <a:spcBef>
                <a:spcPct val="0"/>
              </a:spcBef>
              <a:spcAft>
                <a:spcPct val="15000"/>
              </a:spcAft>
            </a:pPr>
            <a:r>
              <a:rPr lang="en-US" sz="2400">
                <a:cs typeface="Arial"/>
              </a:rPr>
              <a:t>Allow time and space</a:t>
            </a:r>
            <a:endParaRPr lang="en-US" sz="2400" b="0" kern="1200">
              <a:cs typeface="Arial"/>
            </a:endParaRPr>
          </a:p>
        </p:txBody>
      </p:sp>
      <p:sp>
        <p:nvSpPr>
          <p:cNvPr id="12" name="Freeform: Shape 11">
            <a:extLst>
              <a:ext uri="{FF2B5EF4-FFF2-40B4-BE49-F238E27FC236}">
                <a16:creationId xmlns:a16="http://schemas.microsoft.com/office/drawing/2014/main" id="{67FCC390-D5E4-41F3-BE22-85522B7952ED}"/>
              </a:ext>
            </a:extLst>
          </p:cNvPr>
          <p:cNvSpPr/>
          <p:nvPr/>
        </p:nvSpPr>
        <p:spPr>
          <a:xfrm>
            <a:off x="868716" y="4714086"/>
            <a:ext cx="1947678" cy="469433"/>
          </a:xfrm>
          <a:custGeom>
            <a:avLst/>
            <a:gdLst>
              <a:gd name="connsiteX0" fmla="*/ 0 w 1947678"/>
              <a:gd name="connsiteY0" fmla="*/ 134062 h 804356"/>
              <a:gd name="connsiteX1" fmla="*/ 134062 w 1947678"/>
              <a:gd name="connsiteY1" fmla="*/ 0 h 804356"/>
              <a:gd name="connsiteX2" fmla="*/ 1813616 w 1947678"/>
              <a:gd name="connsiteY2" fmla="*/ 0 h 804356"/>
              <a:gd name="connsiteX3" fmla="*/ 1947678 w 1947678"/>
              <a:gd name="connsiteY3" fmla="*/ 134062 h 804356"/>
              <a:gd name="connsiteX4" fmla="*/ 1947678 w 1947678"/>
              <a:gd name="connsiteY4" fmla="*/ 670294 h 804356"/>
              <a:gd name="connsiteX5" fmla="*/ 1813616 w 1947678"/>
              <a:gd name="connsiteY5" fmla="*/ 804356 h 804356"/>
              <a:gd name="connsiteX6" fmla="*/ 134062 w 1947678"/>
              <a:gd name="connsiteY6" fmla="*/ 804356 h 804356"/>
              <a:gd name="connsiteX7" fmla="*/ 0 w 1947678"/>
              <a:gd name="connsiteY7" fmla="*/ 670294 h 804356"/>
              <a:gd name="connsiteX8" fmla="*/ 0 w 194767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8" h="804356">
                <a:moveTo>
                  <a:pt x="0" y="134062"/>
                </a:moveTo>
                <a:cubicBezTo>
                  <a:pt x="0" y="60022"/>
                  <a:pt x="60022" y="0"/>
                  <a:pt x="134062" y="0"/>
                </a:cubicBezTo>
                <a:lnTo>
                  <a:pt x="1813616" y="0"/>
                </a:lnTo>
                <a:cubicBezTo>
                  <a:pt x="1887656" y="0"/>
                  <a:pt x="1947678" y="60022"/>
                  <a:pt x="1947678" y="134062"/>
                </a:cubicBezTo>
                <a:lnTo>
                  <a:pt x="1947678" y="670294"/>
                </a:lnTo>
                <a:cubicBezTo>
                  <a:pt x="1947678" y="744334"/>
                  <a:pt x="1887656" y="804356"/>
                  <a:pt x="181361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5</a:t>
            </a:r>
          </a:p>
        </p:txBody>
      </p:sp>
      <p:sp>
        <p:nvSpPr>
          <p:cNvPr id="13" name="Freeform: Shape 12">
            <a:extLst>
              <a:ext uri="{FF2B5EF4-FFF2-40B4-BE49-F238E27FC236}">
                <a16:creationId xmlns:a16="http://schemas.microsoft.com/office/drawing/2014/main" id="{C3A2A4D6-33C7-45EF-9FDA-859589C08E70}"/>
              </a:ext>
            </a:extLst>
          </p:cNvPr>
          <p:cNvSpPr/>
          <p:nvPr/>
        </p:nvSpPr>
        <p:spPr>
          <a:xfrm>
            <a:off x="2796580" y="5306606"/>
            <a:ext cx="8560355" cy="711658"/>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8" numCol="1" spcCol="1270" anchor="ctr" anchorCtr="0">
            <a:noAutofit/>
          </a:bodyPr>
          <a:lstStyle/>
          <a:p>
            <a:pPr marL="228600" lvl="1" indent="-228600" defTabSz="933450">
              <a:lnSpc>
                <a:spcPct val="90000"/>
              </a:lnSpc>
              <a:spcBef>
                <a:spcPct val="0"/>
              </a:spcBef>
              <a:spcAft>
                <a:spcPct val="15000"/>
              </a:spcAft>
            </a:pPr>
            <a:r>
              <a:rPr lang="en-US" sz="2400">
                <a:cs typeface="Arial"/>
              </a:rPr>
              <a:t>Recognize and reinforce expected behavior when demonstrated</a:t>
            </a:r>
            <a:endParaRPr lang="en-US" sz="2400" b="0" kern="1200">
              <a:cs typeface="Arial"/>
            </a:endParaRPr>
          </a:p>
        </p:txBody>
      </p:sp>
      <p:sp>
        <p:nvSpPr>
          <p:cNvPr id="14" name="Freeform: Shape 13">
            <a:extLst>
              <a:ext uri="{FF2B5EF4-FFF2-40B4-BE49-F238E27FC236}">
                <a16:creationId xmlns:a16="http://schemas.microsoft.com/office/drawing/2014/main" id="{1E022CBA-B0B1-44B0-AC91-EB2D858D2034}"/>
              </a:ext>
            </a:extLst>
          </p:cNvPr>
          <p:cNvSpPr/>
          <p:nvPr/>
        </p:nvSpPr>
        <p:spPr>
          <a:xfrm>
            <a:off x="853627" y="5372130"/>
            <a:ext cx="1947678" cy="469433"/>
          </a:xfrm>
          <a:custGeom>
            <a:avLst/>
            <a:gdLst>
              <a:gd name="connsiteX0" fmla="*/ 0 w 1947678"/>
              <a:gd name="connsiteY0" fmla="*/ 134062 h 804356"/>
              <a:gd name="connsiteX1" fmla="*/ 134062 w 1947678"/>
              <a:gd name="connsiteY1" fmla="*/ 0 h 804356"/>
              <a:gd name="connsiteX2" fmla="*/ 1813616 w 1947678"/>
              <a:gd name="connsiteY2" fmla="*/ 0 h 804356"/>
              <a:gd name="connsiteX3" fmla="*/ 1947678 w 1947678"/>
              <a:gd name="connsiteY3" fmla="*/ 134062 h 804356"/>
              <a:gd name="connsiteX4" fmla="*/ 1947678 w 1947678"/>
              <a:gd name="connsiteY4" fmla="*/ 670294 h 804356"/>
              <a:gd name="connsiteX5" fmla="*/ 1813616 w 1947678"/>
              <a:gd name="connsiteY5" fmla="*/ 804356 h 804356"/>
              <a:gd name="connsiteX6" fmla="*/ 134062 w 1947678"/>
              <a:gd name="connsiteY6" fmla="*/ 804356 h 804356"/>
              <a:gd name="connsiteX7" fmla="*/ 0 w 1947678"/>
              <a:gd name="connsiteY7" fmla="*/ 670294 h 804356"/>
              <a:gd name="connsiteX8" fmla="*/ 0 w 194767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8" h="804356">
                <a:moveTo>
                  <a:pt x="0" y="134062"/>
                </a:moveTo>
                <a:cubicBezTo>
                  <a:pt x="0" y="60022"/>
                  <a:pt x="60022" y="0"/>
                  <a:pt x="134062" y="0"/>
                </a:cubicBezTo>
                <a:lnTo>
                  <a:pt x="1813616" y="0"/>
                </a:lnTo>
                <a:cubicBezTo>
                  <a:pt x="1887656" y="0"/>
                  <a:pt x="1947678" y="60022"/>
                  <a:pt x="1947678" y="134062"/>
                </a:cubicBezTo>
                <a:lnTo>
                  <a:pt x="1947678" y="670294"/>
                </a:lnTo>
                <a:cubicBezTo>
                  <a:pt x="1947678" y="744334"/>
                  <a:pt x="1887656" y="804356"/>
                  <a:pt x="181361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6</a:t>
            </a:r>
          </a:p>
        </p:txBody>
      </p:sp>
      <p:pic>
        <p:nvPicPr>
          <p:cNvPr id="21" name="Picture 20">
            <a:extLst>
              <a:ext uri="{FF2B5EF4-FFF2-40B4-BE49-F238E27FC236}">
                <a16:creationId xmlns:a16="http://schemas.microsoft.com/office/drawing/2014/main" id="{9B56C2E4-A259-4A0F-B5F6-2F29BE65952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166105" y="2098315"/>
            <a:ext cx="914400" cy="914400"/>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4980167E-5584-48E0-B9DE-B41D91E59E2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166104" y="2948638"/>
            <a:ext cx="914400" cy="914400"/>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A78E94E7-62D9-4D3A-A868-F60CB8625DA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166105" y="3824666"/>
            <a:ext cx="914400" cy="914400"/>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77C8F841-8987-4F32-94E7-58F315B717B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158541" y="4492114"/>
            <a:ext cx="914400" cy="914400"/>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BAFD9515-AC97-4817-881B-8205ADE3B63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158560" y="5035642"/>
            <a:ext cx="914400" cy="914400"/>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C1FA7826-27F0-46A1-AD65-458EB34452C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166105" y="1388537"/>
            <a:ext cx="914400" cy="914400"/>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sp>
        <p:nvSpPr>
          <p:cNvPr id="15" name="Title 14">
            <a:extLst>
              <a:ext uri="{FF2B5EF4-FFF2-40B4-BE49-F238E27FC236}">
                <a16:creationId xmlns:a16="http://schemas.microsoft.com/office/drawing/2014/main" id="{0709EDFD-8608-B60E-4DA6-5E08B63DA4F2}"/>
              </a:ext>
            </a:extLst>
          </p:cNvPr>
          <p:cNvSpPr>
            <a:spLocks noGrp="1"/>
          </p:cNvSpPr>
          <p:nvPr>
            <p:ph type="title"/>
          </p:nvPr>
        </p:nvSpPr>
        <p:spPr/>
        <p:txBody>
          <a:bodyPr>
            <a:normAutofit/>
          </a:bodyPr>
          <a:lstStyle/>
          <a:p>
            <a:r>
              <a:rPr lang="en-US"/>
              <a:t>How Do I Implement a 6-Step Instructional Approach at My School?</a:t>
            </a:r>
          </a:p>
        </p:txBody>
      </p:sp>
    </p:spTree>
    <p:extLst>
      <p:ext uri="{BB962C8B-B14F-4D97-AF65-F5344CB8AC3E}">
        <p14:creationId xmlns:p14="http://schemas.microsoft.com/office/powerpoint/2010/main" val="194605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0-#ppt_w/2"/>
                                          </p:val>
                                        </p:tav>
                                        <p:tav tm="100000">
                                          <p:val>
                                            <p:strVal val="#ppt_x"/>
                                          </p:val>
                                        </p:tav>
                                      </p:tavLst>
                                    </p:anim>
                                    <p:anim calcmode="lin" valueType="num">
                                      <p:cBhvr additive="base">
                                        <p:cTn id="32"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0-#ppt_w/2"/>
                                          </p:val>
                                        </p:tav>
                                        <p:tav tm="100000">
                                          <p:val>
                                            <p:strVal val="#ppt_x"/>
                                          </p:val>
                                        </p:tav>
                                      </p:tavLst>
                                    </p:anim>
                                    <p:anim calcmode="lin" valueType="num">
                                      <p:cBhvr additive="base">
                                        <p:cTn id="3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FA11C-5DEA-C10C-4839-C96F8A7952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8B2F42-8594-E0F2-7A92-98E32FC5D154}"/>
              </a:ext>
            </a:extLst>
          </p:cNvPr>
          <p:cNvSpPr>
            <a:spLocks noGrp="1"/>
          </p:cNvSpPr>
          <p:nvPr>
            <p:ph type="title"/>
          </p:nvPr>
        </p:nvSpPr>
        <p:spPr>
          <a:xfrm>
            <a:off x="838200" y="64741"/>
            <a:ext cx="10515600" cy="1325563"/>
          </a:xfrm>
        </p:spPr>
        <p:txBody>
          <a:bodyPr>
            <a:normAutofit/>
          </a:bodyPr>
          <a:lstStyle/>
          <a:p>
            <a:r>
              <a:rPr lang="en-US" sz="4400"/>
              <a:t>Step 1: Show </a:t>
            </a:r>
            <a:r>
              <a:rPr lang="en-US"/>
              <a:t>empathy</a:t>
            </a:r>
          </a:p>
        </p:txBody>
      </p:sp>
      <p:pic>
        <p:nvPicPr>
          <p:cNvPr id="4" name="Picture 3">
            <a:extLst>
              <a:ext uri="{FF2B5EF4-FFF2-40B4-BE49-F238E27FC236}">
                <a16:creationId xmlns:a16="http://schemas.microsoft.com/office/drawing/2014/main" id="{E295A759-B150-D50F-9F29-10F0BCEF2B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D187630-C316-5F36-D18C-201B7296E7B5}"/>
              </a:ext>
            </a:extLst>
          </p:cNvPr>
          <p:cNvGrpSpPr/>
          <p:nvPr/>
        </p:nvGrpSpPr>
        <p:grpSpPr>
          <a:xfrm>
            <a:off x="604770" y="1907721"/>
            <a:ext cx="5033063" cy="2983516"/>
            <a:chOff x="338552" y="1333318"/>
            <a:chExt cx="5033063" cy="2983516"/>
          </a:xfrm>
        </p:grpSpPr>
        <p:sp>
          <p:nvSpPr>
            <p:cNvPr id="9" name="Rectangle 8">
              <a:extLst>
                <a:ext uri="{FF2B5EF4-FFF2-40B4-BE49-F238E27FC236}">
                  <a16:creationId xmlns:a16="http://schemas.microsoft.com/office/drawing/2014/main" id="{8DEC4476-65ED-209B-A003-E7CE6B8DE227}"/>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8D82750C-8658-3D47-8789-D6FA0C18A136}"/>
                </a:ext>
              </a:extLst>
            </p:cNvPr>
            <p:cNvGrpSpPr/>
            <p:nvPr/>
          </p:nvGrpSpPr>
          <p:grpSpPr>
            <a:xfrm>
              <a:off x="338552" y="2376926"/>
              <a:ext cx="5033063" cy="1939908"/>
              <a:chOff x="3232224" y="4552967"/>
              <a:chExt cx="5033063" cy="1939908"/>
            </a:xfrm>
          </p:grpSpPr>
          <p:sp>
            <p:nvSpPr>
              <p:cNvPr id="16" name="Rectangle 15">
                <a:extLst>
                  <a:ext uri="{FF2B5EF4-FFF2-40B4-BE49-F238E27FC236}">
                    <a16:creationId xmlns:a16="http://schemas.microsoft.com/office/drawing/2014/main" id="{B307F2CC-FFB3-6F07-338C-A0C92346B104}"/>
                  </a:ext>
                </a:extLst>
              </p:cNvPr>
              <p:cNvSpPr/>
              <p:nvPr/>
            </p:nvSpPr>
            <p:spPr>
              <a:xfrm>
                <a:off x="3232224" y="455296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0CFCF2A2-64BE-1727-AB36-8ED45222A461}"/>
                  </a:ext>
                </a:extLst>
              </p:cNvPr>
              <p:cNvSpPr/>
              <p:nvPr/>
            </p:nvSpPr>
            <p:spPr>
              <a:xfrm>
                <a:off x="3232228" y="560362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grpSp>
      </p:grpSp>
      <p:pic>
        <p:nvPicPr>
          <p:cNvPr id="5" name="Picture 4">
            <a:extLst>
              <a:ext uri="{FF2B5EF4-FFF2-40B4-BE49-F238E27FC236}">
                <a16:creationId xmlns:a16="http://schemas.microsoft.com/office/drawing/2014/main" id="{987839F2-D334-1C8E-366A-929B4F401D2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66105" y="1832106"/>
            <a:ext cx="914400" cy="91440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pic>
        <p:nvPicPr>
          <p:cNvPr id="6" name="Picture 5">
            <a:extLst>
              <a:ext uri="{FF2B5EF4-FFF2-40B4-BE49-F238E27FC236}">
                <a16:creationId xmlns:a16="http://schemas.microsoft.com/office/drawing/2014/main" id="{80DBE0AB-3D1A-DFEB-5103-69649BAEE4B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66105" y="2857191"/>
            <a:ext cx="914400" cy="91440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9CA3760F-546A-B357-A259-F672AEA35BA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66105" y="3976837"/>
            <a:ext cx="914400" cy="91440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pic>
        <p:nvPicPr>
          <p:cNvPr id="10" name="Picture 9">
            <a:extLst>
              <a:ext uri="{FF2B5EF4-FFF2-40B4-BE49-F238E27FC236}">
                <a16:creationId xmlns:a16="http://schemas.microsoft.com/office/drawing/2014/main" id="{6CCFA521-9577-8F2C-F793-32506AD9AF5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6244390" y="2069433"/>
            <a:ext cx="4820409" cy="32244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464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142D5-8754-0BE4-5619-E63AE2DD80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7A18C2-DD70-3364-A684-AFAA785F54CD}"/>
              </a:ext>
            </a:extLst>
          </p:cNvPr>
          <p:cNvSpPr>
            <a:spLocks noGrp="1"/>
          </p:cNvSpPr>
          <p:nvPr>
            <p:ph type="title"/>
          </p:nvPr>
        </p:nvSpPr>
        <p:spPr>
          <a:xfrm>
            <a:off x="838200" y="64741"/>
            <a:ext cx="10515600" cy="1325563"/>
          </a:xfrm>
        </p:spPr>
        <p:txBody>
          <a:bodyPr>
            <a:normAutofit/>
          </a:bodyPr>
          <a:lstStyle/>
          <a:p>
            <a:r>
              <a:rPr lang="en-US" sz="4400"/>
              <a:t>Step 1: Show empathy</a:t>
            </a:r>
            <a:endParaRPr lang="en-US"/>
          </a:p>
        </p:txBody>
      </p:sp>
      <p:pic>
        <p:nvPicPr>
          <p:cNvPr id="4" name="Picture 3">
            <a:extLst>
              <a:ext uri="{FF2B5EF4-FFF2-40B4-BE49-F238E27FC236}">
                <a16:creationId xmlns:a16="http://schemas.microsoft.com/office/drawing/2014/main" id="{77D7A674-4AA5-4D2E-9AAC-DFADAF23B0B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5730B852-3467-A523-5597-DA7D835F67DA}"/>
              </a:ext>
            </a:extLst>
          </p:cNvPr>
          <p:cNvPicPr>
            <a:picLocks noChangeAspect="1"/>
          </p:cNvPicPr>
          <p:nvPr/>
        </p:nvPicPr>
        <p:blipFill>
          <a:blip r:embed="rId4"/>
          <a:srcRect/>
          <a:stretch/>
        </p:blipFill>
        <p:spPr>
          <a:xfrm>
            <a:off x="1279350" y="1788774"/>
            <a:ext cx="9188808" cy="3736625"/>
          </a:xfrm>
          <a:prstGeom prst="rect">
            <a:avLst/>
          </a:prstGeom>
        </p:spPr>
      </p:pic>
    </p:spTree>
    <p:extLst>
      <p:ext uri="{BB962C8B-B14F-4D97-AF65-F5344CB8AC3E}">
        <p14:creationId xmlns:p14="http://schemas.microsoft.com/office/powerpoint/2010/main" val="553945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4ADFD-87C4-8CA9-689B-54F29F3D5725}"/>
              </a:ext>
            </a:extLst>
          </p:cNvPr>
          <p:cNvSpPr>
            <a:spLocks noGrp="1"/>
          </p:cNvSpPr>
          <p:nvPr>
            <p:ph type="title"/>
          </p:nvPr>
        </p:nvSpPr>
        <p:spPr/>
        <p:txBody>
          <a:bodyPr/>
          <a:lstStyle/>
          <a:p>
            <a:r>
              <a:rPr lang="en-US"/>
              <a:t>Illustration Background</a:t>
            </a:r>
          </a:p>
        </p:txBody>
      </p:sp>
      <p:sp>
        <p:nvSpPr>
          <p:cNvPr id="4" name="Text Placeholder 3">
            <a:extLst>
              <a:ext uri="{FF2B5EF4-FFF2-40B4-BE49-F238E27FC236}">
                <a16:creationId xmlns:a16="http://schemas.microsoft.com/office/drawing/2014/main" id="{FAD5B937-0982-7709-32D4-107BC891812D}"/>
              </a:ext>
            </a:extLst>
          </p:cNvPr>
          <p:cNvSpPr>
            <a:spLocks noGrp="1"/>
          </p:cNvSpPr>
          <p:nvPr>
            <p:ph type="body" idx="1"/>
          </p:nvPr>
        </p:nvSpPr>
        <p:spPr/>
        <p:txBody>
          <a:bodyPr>
            <a:normAutofit fontScale="92500" lnSpcReduction="20000"/>
          </a:bodyPr>
          <a:lstStyle/>
          <a:p>
            <a:r>
              <a:rPr lang="en-US" sz="3600"/>
              <a:t>Setting: 6</a:t>
            </a:r>
            <a:r>
              <a:rPr lang="en-US" sz="3600" baseline="30000"/>
              <a:t>th</a:t>
            </a:r>
            <a:r>
              <a:rPr lang="en-US" sz="3600"/>
              <a:t> grade Science Classroom</a:t>
            </a:r>
          </a:p>
          <a:p>
            <a:r>
              <a:rPr lang="en-US" sz="3600"/>
              <a:t>Time: 8:30 a.m. </a:t>
            </a:r>
          </a:p>
          <a:p>
            <a:r>
              <a:rPr lang="en-US" sz="3600"/>
              <a:t>Date: October 25</a:t>
            </a:r>
          </a:p>
          <a:p>
            <a:endParaRPr lang="en-US"/>
          </a:p>
        </p:txBody>
      </p:sp>
      <p:pic>
        <p:nvPicPr>
          <p:cNvPr id="11" name="Picture 10" descr="A white paper with a magnifying glass in a green circle&#10;&#10;AI-generated content may be incorrect.">
            <a:extLst>
              <a:ext uri="{FF2B5EF4-FFF2-40B4-BE49-F238E27FC236}">
                <a16:creationId xmlns:a16="http://schemas.microsoft.com/office/drawing/2014/main" id="{362088FF-3BD3-74BB-C265-0B77C8D15FA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790737" y="1187392"/>
            <a:ext cx="2922495" cy="2646062"/>
          </a:xfrm>
          <a:prstGeom prst="rect">
            <a:avLst/>
          </a:prstGeom>
        </p:spPr>
      </p:pic>
    </p:spTree>
    <p:extLst>
      <p:ext uri="{BB962C8B-B14F-4D97-AF65-F5344CB8AC3E}">
        <p14:creationId xmlns:p14="http://schemas.microsoft.com/office/powerpoint/2010/main" val="3760446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Comprehensive, Integrated, Three-Tiered Model of Prevention pyramid.">
            <a:extLst>
              <a:ext uri="{FF2B5EF4-FFF2-40B4-BE49-F238E27FC236}">
                <a16:creationId xmlns:a16="http://schemas.microsoft.com/office/drawing/2014/main" id="{8E50B7D4-5C02-5230-4351-0AC23FCE9D67}"/>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7799C258-68B7-4C46-A2F5-4D8B3BB56F6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1">
            <a:extLst>
              <a:ext uri="{FF2B5EF4-FFF2-40B4-BE49-F238E27FC236}">
                <a16:creationId xmlns:a16="http://schemas.microsoft.com/office/drawing/2014/main" id="{64EF3AAF-5CC1-1463-5FC5-63C762FA29B4}"/>
              </a:ext>
            </a:extLst>
          </p:cNvPr>
          <p:cNvSpPr>
            <a:spLocks noChangeArrowheads="1"/>
          </p:cNvSpPr>
          <p:nvPr/>
        </p:nvSpPr>
        <p:spPr bwMode="auto">
          <a:xfrm rot="2482386">
            <a:off x="-13254" y="3212233"/>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District &amp; State</a:t>
            </a:r>
            <a:r>
              <a:rPr kumimoji="0" lang="en-US" sz="2000" b="0" i="0" u="none" strike="noStrike" kern="0" cap="none" spc="0" normalizeH="0" noProof="0">
                <a:ln>
                  <a:noFill/>
                </a:ln>
                <a:solidFill>
                  <a:prstClr val="white"/>
                </a:solidFill>
                <a:effectLst/>
                <a:uLnTx/>
                <a:uFillTx/>
                <a:latin typeface="Calibri" panose="020F0502020204030204"/>
                <a:ea typeface="MS PGothic" charset="-128"/>
              </a:rPr>
              <a:t> Standards Quality Instruction</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sp>
        <p:nvSpPr>
          <p:cNvPr id="4" name="Arrow 2">
            <a:extLst>
              <a:ext uri="{FF2B5EF4-FFF2-40B4-BE49-F238E27FC236}">
                <a16:creationId xmlns:a16="http://schemas.microsoft.com/office/drawing/2014/main" id="{8C9FF68F-5B03-2E09-9144-552724678D6B}"/>
              </a:ext>
            </a:extLst>
          </p:cNvPr>
          <p:cNvSpPr>
            <a:spLocks noChangeArrowheads="1"/>
          </p:cNvSpPr>
          <p:nvPr/>
        </p:nvSpPr>
        <p:spPr bwMode="auto">
          <a:xfrm rot="2482386">
            <a:off x="2436487" y="2327609"/>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Positive Behavioral </a:t>
            </a:r>
            <a:r>
              <a:rPr lang="en-US" sz="2000" kern="0" noProof="0">
                <a:solidFill>
                  <a:prstClr val="white"/>
                </a:solidFill>
                <a:latin typeface="Calibri" panose="020F0502020204030204"/>
                <a:ea typeface="MS PGothic" charset="-128"/>
              </a:rPr>
              <a:t>Interventions</a:t>
            </a: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pic>
        <p:nvPicPr>
          <p:cNvPr id="8" name="Picture 2" descr="Expectation Matrix example">
            <a:extLst>
              <a:ext uri="{FF2B5EF4-FFF2-40B4-BE49-F238E27FC236}">
                <a16:creationId xmlns:a16="http://schemas.microsoft.com/office/drawing/2014/main" id="{76774EB5-CA77-1142-0CBA-22184A8F78FE}"/>
              </a:ext>
            </a:extLst>
          </p:cNvPr>
          <p:cNvPicPr>
            <a:picLocks noChangeAspect="1"/>
          </p:cNvPicPr>
          <p:nvPr/>
        </p:nvPicPr>
        <p:blipFill>
          <a:blip r:embed="rId4"/>
          <a:stretch>
            <a:fillRect/>
          </a:stretch>
        </p:blipFill>
        <p:spPr>
          <a:xfrm>
            <a:off x="7875259" y="1763722"/>
            <a:ext cx="3966354" cy="3055927"/>
          </a:xfrm>
          <a:prstGeom prst="rect">
            <a:avLst/>
          </a:prstGeom>
        </p:spPr>
      </p:pic>
      <p:sp>
        <p:nvSpPr>
          <p:cNvPr id="6" name="Arrow 3">
            <a:extLst>
              <a:ext uri="{FF2B5EF4-FFF2-40B4-BE49-F238E27FC236}">
                <a16:creationId xmlns:a16="http://schemas.microsoft.com/office/drawing/2014/main" id="{36220C88-93A4-258D-31F0-614059EAC3B8}"/>
              </a:ext>
            </a:extLst>
          </p:cNvPr>
          <p:cNvSpPr>
            <a:spLocks noChangeArrowheads="1"/>
          </p:cNvSpPr>
          <p:nvPr/>
        </p:nvSpPr>
        <p:spPr bwMode="auto">
          <a:xfrm rot="19659500">
            <a:off x="7923615" y="3212232"/>
            <a:ext cx="4010025" cy="2943225"/>
          </a:xfrm>
          <a:prstGeom prst="leftArrow">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Validated Curricula and Resources</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pic>
        <p:nvPicPr>
          <p:cNvPr id="9" name="Picture 3" descr="Screenshot of What Works Clearinghouse website">
            <a:extLst>
              <a:ext uri="{FF2B5EF4-FFF2-40B4-BE49-F238E27FC236}">
                <a16:creationId xmlns:a16="http://schemas.microsoft.com/office/drawing/2014/main" id="{F19C359F-D4A4-5B7B-3682-6D6C51F171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13278" y="773666"/>
            <a:ext cx="3430698" cy="22375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07831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1"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85FC5-F2F0-CD9C-97DB-37688B7C34A2}"/>
              </a:ext>
            </a:extLst>
          </p:cNvPr>
          <p:cNvSpPr>
            <a:spLocks noGrp="1"/>
          </p:cNvSpPr>
          <p:nvPr>
            <p:ph type="title"/>
          </p:nvPr>
        </p:nvSpPr>
        <p:spPr/>
        <p:txBody>
          <a:bodyPr/>
          <a:lstStyle/>
          <a:p>
            <a:r>
              <a:rPr lang="en-US"/>
              <a:t>Illustration</a:t>
            </a:r>
          </a:p>
        </p:txBody>
      </p:sp>
      <p:sp>
        <p:nvSpPr>
          <p:cNvPr id="3" name="Content Placeholder 2">
            <a:extLst>
              <a:ext uri="{FF2B5EF4-FFF2-40B4-BE49-F238E27FC236}">
                <a16:creationId xmlns:a16="http://schemas.microsoft.com/office/drawing/2014/main" id="{1621A403-BFDE-15AD-AFC2-E2DD0DC9493B}"/>
              </a:ext>
            </a:extLst>
          </p:cNvPr>
          <p:cNvSpPr>
            <a:spLocks noGrp="1"/>
          </p:cNvSpPr>
          <p:nvPr>
            <p:ph idx="1"/>
          </p:nvPr>
        </p:nvSpPr>
        <p:spPr/>
        <p:txBody>
          <a:bodyPr>
            <a:normAutofit lnSpcReduction="10000"/>
          </a:bodyPr>
          <a:lstStyle/>
          <a:p>
            <a:pPr marL="0" indent="0">
              <a:lnSpc>
                <a:spcPct val="150000"/>
              </a:lnSpc>
              <a:buNone/>
            </a:pPr>
            <a:r>
              <a:rPr lang="en-US"/>
              <a:t>	Mrs. Hill heads over to Paul’s desk. She sits in a chair next to him at the back of the room at the lab station. She makes sure to be respectful of Paul’s personal space. In a confidential manner, Mrs. Hill says, “Hey, Paul. I noticed you’re sitting away from the desks today. Is there something I can do to help you get started on the bellringer?” “No,” he mumbles into his crossed arms. “I don’t want to do this right now.” </a:t>
            </a:r>
          </a:p>
          <a:p>
            <a:endParaRPr lang="en-US"/>
          </a:p>
        </p:txBody>
      </p:sp>
      <p:pic>
        <p:nvPicPr>
          <p:cNvPr id="5" name="Picture 4" descr="A white paper with a magnifying glass in a green circle&#10;&#10;AI-generated content may be incorrect.">
            <a:extLst>
              <a:ext uri="{FF2B5EF4-FFF2-40B4-BE49-F238E27FC236}">
                <a16:creationId xmlns:a16="http://schemas.microsoft.com/office/drawing/2014/main" id="{D80793B7-2A43-1A84-65C7-D694AD13FAE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582058" y="118333"/>
            <a:ext cx="1609942" cy="1457661"/>
          </a:xfrm>
          <a:prstGeom prst="rect">
            <a:avLst/>
          </a:prstGeom>
        </p:spPr>
      </p:pic>
    </p:spTree>
    <p:extLst>
      <p:ext uri="{BB962C8B-B14F-4D97-AF65-F5344CB8AC3E}">
        <p14:creationId xmlns:p14="http://schemas.microsoft.com/office/powerpoint/2010/main" val="604620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9C4AA-3B3B-7F9F-3AF5-128794A1EE72}"/>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FD22B698-DEB4-FF76-48E7-E502021EDCEA}"/>
              </a:ext>
            </a:extLst>
          </p:cNvPr>
          <p:cNvSpPr>
            <a:spLocks noGrp="1"/>
          </p:cNvSpPr>
          <p:nvPr>
            <p:ph type="title"/>
          </p:nvPr>
        </p:nvSpPr>
        <p:spPr/>
        <p:txBody>
          <a:bodyPr/>
          <a:lstStyle/>
          <a:p>
            <a:r>
              <a:rPr lang="en-US"/>
              <a:t>Let’s Chat!</a:t>
            </a:r>
          </a:p>
        </p:txBody>
      </p:sp>
      <p:sp>
        <p:nvSpPr>
          <p:cNvPr id="3" name="Textbox">
            <a:extLst>
              <a:ext uri="{FF2B5EF4-FFF2-40B4-BE49-F238E27FC236}">
                <a16:creationId xmlns:a16="http://schemas.microsoft.com/office/drawing/2014/main" id="{7A6DB55F-533B-34D5-8D89-1952C865CA71}"/>
              </a:ext>
            </a:extLst>
          </p:cNvPr>
          <p:cNvSpPr>
            <a:spLocks noGrp="1"/>
          </p:cNvSpPr>
          <p:nvPr>
            <p:ph sz="half" idx="1"/>
          </p:nvPr>
        </p:nvSpPr>
        <p:spPr>
          <a:xfrm>
            <a:off x="838200" y="1825625"/>
            <a:ext cx="5498584" cy="4351338"/>
          </a:xfrm>
        </p:spPr>
        <p:txBody>
          <a:bodyPr>
            <a:normAutofit/>
          </a:bodyPr>
          <a:lstStyle/>
          <a:p>
            <a:pPr marL="0" indent="0">
              <a:lnSpc>
                <a:spcPct val="100000"/>
              </a:lnSpc>
              <a:buNone/>
              <a:defRPr/>
            </a:pPr>
            <a:r>
              <a:rPr lang="en-US" sz="3600" b="1"/>
              <a:t>What could Mrs. Hill say to Paul?</a:t>
            </a:r>
            <a:endParaRPr lang="en-US" sz="3600" b="1">
              <a:latin typeface="Arial" panose="020B0604020202020204"/>
            </a:endParaRPr>
          </a:p>
        </p:txBody>
      </p:sp>
      <p:grpSp>
        <p:nvGrpSpPr>
          <p:cNvPr id="4" name="Image">
            <a:extLst>
              <a:ext uri="{FF2B5EF4-FFF2-40B4-BE49-F238E27FC236}">
                <a16:creationId xmlns:a16="http://schemas.microsoft.com/office/drawing/2014/main" id="{939C3090-AB45-1149-8872-E572B62C98E7}"/>
              </a:ext>
              <a:ext uri="{C183D7F6-B498-43B3-948B-1728B52AA6E4}">
                <adec:decorative xmlns:adec="http://schemas.microsoft.com/office/drawing/2017/decorative" val="1"/>
              </a:ext>
            </a:extLst>
          </p:cNvPr>
          <p:cNvGrpSpPr/>
          <p:nvPr/>
        </p:nvGrpSpPr>
        <p:grpSpPr>
          <a:xfrm>
            <a:off x="10178255" y="2781745"/>
            <a:ext cx="1614816" cy="2192176"/>
            <a:chOff x="10178255" y="2781745"/>
            <a:chExt cx="1614816" cy="2192176"/>
          </a:xfrm>
        </p:grpSpPr>
        <p:pic>
          <p:nvPicPr>
            <p:cNvPr id="7" name="Graphic 3" descr="Keyboard outline">
              <a:extLst>
                <a:ext uri="{FF2B5EF4-FFF2-40B4-BE49-F238E27FC236}">
                  <a16:creationId xmlns:a16="http://schemas.microsoft.com/office/drawing/2014/main" id="{B334913D-30D7-063F-A00A-C263394453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57157" y="3827831"/>
              <a:ext cx="1097350" cy="1091923"/>
            </a:xfrm>
            <a:prstGeom prst="rect">
              <a:avLst/>
            </a:prstGeom>
          </p:spPr>
        </p:pic>
        <p:pic>
          <p:nvPicPr>
            <p:cNvPr id="14" name="Graphic 2" descr="Computer outline">
              <a:extLst>
                <a:ext uri="{FF2B5EF4-FFF2-40B4-BE49-F238E27FC236}">
                  <a16:creationId xmlns:a16="http://schemas.microsoft.com/office/drawing/2014/main" id="{75BA627E-E8A1-56EB-9407-911654ACE1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43993" y="2857647"/>
              <a:ext cx="1523680" cy="1516146"/>
            </a:xfrm>
            <a:prstGeom prst="rect">
              <a:avLst/>
            </a:prstGeom>
          </p:spPr>
        </p:pic>
        <p:sp>
          <p:nvSpPr>
            <p:cNvPr id="16" name="Graphic 1">
              <a:extLst>
                <a:ext uri="{FF2B5EF4-FFF2-40B4-BE49-F238E27FC236}">
                  <a16:creationId xmlns:a16="http://schemas.microsoft.com/office/drawing/2014/main" id="{DA888428-30E4-7602-6563-980870C3B916}"/>
                </a:ext>
              </a:extLst>
            </p:cNvPr>
            <p:cNvSpPr/>
            <p:nvPr/>
          </p:nvSpPr>
          <p:spPr>
            <a:xfrm>
              <a:off x="10178255" y="2781745"/>
              <a:ext cx="1614816" cy="21921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a:extLst>
              <a:ext uri="{FF2B5EF4-FFF2-40B4-BE49-F238E27FC236}">
                <a16:creationId xmlns:a16="http://schemas.microsoft.com/office/drawing/2014/main" id="{278E96F9-6AAC-8CEA-07E3-A16BE6FCA8F0}"/>
              </a:ext>
            </a:extLst>
          </p:cNvPr>
          <p:cNvSpPr txBox="1">
            <a:spLocks/>
          </p:cNvSpPr>
          <p:nvPr/>
        </p:nvSpPr>
        <p:spPr>
          <a:xfrm>
            <a:off x="714803" y="3429000"/>
            <a:ext cx="4915976" cy="265897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00000"/>
              </a:lnSpc>
              <a:buFont typeface="Arial" panose="020B0604020202020204" pitchFamily="34" charset="0"/>
              <a:buAutoNum type="alphaUcPeriod"/>
              <a:defRPr/>
            </a:pPr>
            <a:r>
              <a:rPr lang="en-US" sz="3600"/>
              <a:t>Nothing, walk away.</a:t>
            </a:r>
          </a:p>
          <a:p>
            <a:pPr marL="742950" indent="-742950">
              <a:lnSpc>
                <a:spcPct val="100000"/>
              </a:lnSpc>
              <a:buFont typeface="Arial" panose="020B0604020202020204" pitchFamily="34" charset="0"/>
              <a:buAutoNum type="alphaUcPeriod"/>
              <a:defRPr/>
            </a:pPr>
            <a:r>
              <a:rPr lang="en-US" sz="3600">
                <a:latin typeface="Arial" panose="020B0604020202020204"/>
              </a:rPr>
              <a:t>You know the rules, move.</a:t>
            </a:r>
          </a:p>
          <a:p>
            <a:pPr marL="742950" indent="-742950">
              <a:lnSpc>
                <a:spcPct val="100000"/>
              </a:lnSpc>
              <a:buFont typeface="Arial" panose="020B0604020202020204" pitchFamily="34" charset="0"/>
              <a:buAutoNum type="alphaUcPeriod"/>
              <a:defRPr/>
            </a:pPr>
            <a:r>
              <a:rPr lang="en-US" sz="3600">
                <a:latin typeface="Arial" panose="020B0604020202020204"/>
              </a:rPr>
              <a:t>I understand. I’ll check back in a minute</a:t>
            </a:r>
          </a:p>
        </p:txBody>
      </p:sp>
      <p:pic>
        <p:nvPicPr>
          <p:cNvPr id="8" name="Picture 7" descr="A white paper with a magnifying glass in a green circle&#10;&#10;AI-generated content may be incorrect.">
            <a:extLst>
              <a:ext uri="{FF2B5EF4-FFF2-40B4-BE49-F238E27FC236}">
                <a16:creationId xmlns:a16="http://schemas.microsoft.com/office/drawing/2014/main" id="{D4214165-99C0-B4A9-0CE7-14E6FC2818C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0582058" y="118333"/>
            <a:ext cx="1609942" cy="1457661"/>
          </a:xfrm>
          <a:prstGeom prst="rect">
            <a:avLst/>
          </a:prstGeom>
        </p:spPr>
      </p:pic>
      <p:pic>
        <p:nvPicPr>
          <p:cNvPr id="12" name="Picture">
            <a:extLst>
              <a:ext uri="{FF2B5EF4-FFF2-40B4-BE49-F238E27FC236}">
                <a16:creationId xmlns:a16="http://schemas.microsoft.com/office/drawing/2014/main" id="{C01D91E4-29CA-7583-3DBF-680D1A5276A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695691" y="2039832"/>
            <a:ext cx="3318732" cy="3575997"/>
          </a:xfrm>
          <a:prstGeom prst="rect">
            <a:avLst/>
          </a:prstGeom>
          <a:ln>
            <a:solidFill>
              <a:schemeClr val="tx1"/>
            </a:solidFill>
          </a:ln>
        </p:spPr>
      </p:pic>
    </p:spTree>
    <p:extLst>
      <p:ext uri="{BB962C8B-B14F-4D97-AF65-F5344CB8AC3E}">
        <p14:creationId xmlns:p14="http://schemas.microsoft.com/office/powerpoint/2010/main" val="3895024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E45E7-8A9A-8045-2F55-7A3407E252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2FF1CA-802F-2FC9-CF74-C418303F15EF}"/>
              </a:ext>
            </a:extLst>
          </p:cNvPr>
          <p:cNvSpPr>
            <a:spLocks noGrp="1"/>
          </p:cNvSpPr>
          <p:nvPr>
            <p:ph type="title"/>
          </p:nvPr>
        </p:nvSpPr>
        <p:spPr>
          <a:xfrm>
            <a:off x="838200" y="64741"/>
            <a:ext cx="10515600" cy="1325563"/>
          </a:xfrm>
        </p:spPr>
        <p:txBody>
          <a:bodyPr>
            <a:normAutofit/>
          </a:bodyPr>
          <a:lstStyle/>
          <a:p>
            <a:r>
              <a:rPr lang="en-US" sz="4400"/>
              <a:t>Step 1: Show empathy</a:t>
            </a:r>
            <a:endParaRPr lang="en-US"/>
          </a:p>
        </p:txBody>
      </p:sp>
      <p:pic>
        <p:nvPicPr>
          <p:cNvPr id="4" name="Picture 3">
            <a:extLst>
              <a:ext uri="{FF2B5EF4-FFF2-40B4-BE49-F238E27FC236}">
                <a16:creationId xmlns:a16="http://schemas.microsoft.com/office/drawing/2014/main" id="{095AAC6E-F392-AE11-692E-87EE5C8C7D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A53B72B-EB3D-F80D-0982-1FF5380D659E}"/>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4BB70D17-56C7-7952-436E-9C67F547F7C3}"/>
              </a:ext>
            </a:extLst>
          </p:cNvPr>
          <p:cNvGrpSpPr/>
          <p:nvPr/>
        </p:nvGrpSpPr>
        <p:grpSpPr>
          <a:xfrm>
            <a:off x="338552" y="2234356"/>
            <a:ext cx="5033063" cy="4246944"/>
            <a:chOff x="3232224" y="2245931"/>
            <a:chExt cx="5033063" cy="4246944"/>
          </a:xfrm>
        </p:grpSpPr>
        <p:sp>
          <p:nvSpPr>
            <p:cNvPr id="16" name="Rectangle 15">
              <a:extLst>
                <a:ext uri="{FF2B5EF4-FFF2-40B4-BE49-F238E27FC236}">
                  <a16:creationId xmlns:a16="http://schemas.microsoft.com/office/drawing/2014/main" id="{6B7D17A7-14A8-A0F2-0935-877424B00356}"/>
                </a:ext>
              </a:extLst>
            </p:cNvPr>
            <p:cNvSpPr/>
            <p:nvPr/>
          </p:nvSpPr>
          <p:spPr>
            <a:xfrm>
              <a:off x="3232224" y="455296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8CD7D439-0466-D039-BF2D-96E080640016}"/>
                </a:ext>
              </a:extLst>
            </p:cNvPr>
            <p:cNvSpPr/>
            <p:nvPr/>
          </p:nvSpPr>
          <p:spPr>
            <a:xfrm>
              <a:off x="3232228" y="560362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60CFBAF5-448F-CB99-D50F-FB4D1F85F02A}"/>
                </a:ext>
              </a:extLst>
            </p:cNvPr>
            <p:cNvSpPr/>
            <p:nvPr/>
          </p:nvSpPr>
          <p:spPr>
            <a:xfrm>
              <a:off x="3232225" y="2245931"/>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FB771DA-9D28-4387-E700-F00635B8D71A}"/>
                </a:ext>
              </a:extLst>
            </p:cNvPr>
            <p:cNvSpPr txBox="1"/>
            <p:nvPr/>
          </p:nvSpPr>
          <p:spPr>
            <a:xfrm>
              <a:off x="3447762" y="2490281"/>
              <a:ext cx="4388300" cy="2185214"/>
            </a:xfrm>
            <a:prstGeom prst="rect">
              <a:avLst/>
            </a:prstGeom>
            <a:noFill/>
          </p:spPr>
          <p:txBody>
            <a:bodyPr wrap="square" rtlCol="0">
              <a:spAutoFit/>
            </a:bodyPr>
            <a:lstStyle/>
            <a:p>
              <a:pPr marL="285750" indent="-285750">
                <a:buFont typeface="Arial" panose="020B0604020202020204" pitchFamily="34" charset="0"/>
                <a:buChar char="•"/>
              </a:pPr>
              <a:r>
                <a:rPr lang="en-US" sz="2000"/>
                <a:t>Connect privately</a:t>
              </a:r>
            </a:p>
            <a:p>
              <a:pPr marL="285750" indent="-285750">
                <a:buFont typeface="Arial" panose="020B0604020202020204" pitchFamily="34" charset="0"/>
                <a:buChar char="•"/>
              </a:pPr>
              <a:r>
                <a:rPr lang="en-US" sz="2000"/>
                <a:t>Strategically pause instruction</a:t>
              </a:r>
            </a:p>
            <a:p>
              <a:pPr marL="285750" indent="-285750">
                <a:buFont typeface="Arial" panose="020B0604020202020204" pitchFamily="34" charset="0"/>
                <a:buChar char="•"/>
              </a:pPr>
              <a:r>
                <a:rPr lang="en-US" sz="2000"/>
                <a:t>Body language</a:t>
              </a:r>
            </a:p>
            <a:p>
              <a:pPr marL="285750" indent="-285750">
                <a:buFont typeface="Arial" panose="020B0604020202020204" pitchFamily="34" charset="0"/>
                <a:buChar char="•"/>
              </a:pPr>
              <a:r>
                <a:rPr lang="en-US" sz="2000"/>
                <a:t>Verbally acknowledge &amp; validate emotions</a:t>
              </a:r>
            </a:p>
            <a:p>
              <a:pPr marL="285750" indent="-285750">
                <a:buFont typeface="Arial" panose="020B0604020202020204" pitchFamily="34" charset="0"/>
                <a:buChar char="•"/>
              </a:pPr>
              <a:endParaRPr lang="en-US"/>
            </a:p>
            <a:p>
              <a:endParaRPr lang="en-US"/>
            </a:p>
          </p:txBody>
        </p:sp>
      </p:grpSp>
      <p:pic>
        <p:nvPicPr>
          <p:cNvPr id="30" name="Picture 29">
            <a:extLst>
              <a:ext uri="{FF2B5EF4-FFF2-40B4-BE49-F238E27FC236}">
                <a16:creationId xmlns:a16="http://schemas.microsoft.com/office/drawing/2014/main" id="{C116C3E6-03FA-DE1D-4CBF-4EB7C72BCFB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6244390" y="2069433"/>
            <a:ext cx="4820409" cy="32244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46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5A529-7F9C-F040-F885-D9E4DEBC75E3}"/>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E03C5E2-6BFB-1BD4-7334-E8F3B0AC83EE}"/>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9C804368-F33C-8789-B294-A17688B74B4B}"/>
              </a:ext>
            </a:extLst>
          </p:cNvPr>
          <p:cNvGrpSpPr/>
          <p:nvPr/>
        </p:nvGrpSpPr>
        <p:grpSpPr>
          <a:xfrm>
            <a:off x="338554" y="2301511"/>
            <a:ext cx="5033061" cy="4179789"/>
            <a:chOff x="3232226" y="2313086"/>
            <a:chExt cx="5033061" cy="4179789"/>
          </a:xfrm>
        </p:grpSpPr>
        <p:sp>
          <p:nvSpPr>
            <p:cNvPr id="16" name="Rectangle 15">
              <a:extLst>
                <a:ext uri="{FF2B5EF4-FFF2-40B4-BE49-F238E27FC236}">
                  <a16:creationId xmlns:a16="http://schemas.microsoft.com/office/drawing/2014/main" id="{95F23995-CF2E-7813-04A5-188B93F8122B}"/>
                </a:ext>
              </a:extLst>
            </p:cNvPr>
            <p:cNvSpPr/>
            <p:nvPr/>
          </p:nvSpPr>
          <p:spPr>
            <a:xfrm>
              <a:off x="3232226" y="2313086"/>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E1971336-6687-821D-8AD3-B4A082805994}"/>
                </a:ext>
              </a:extLst>
            </p:cNvPr>
            <p:cNvSpPr/>
            <p:nvPr/>
          </p:nvSpPr>
          <p:spPr>
            <a:xfrm>
              <a:off x="3232228" y="560362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2C467EBD-4885-EF4E-77AD-D8B19413C521}"/>
                </a:ext>
              </a:extLst>
            </p:cNvPr>
            <p:cNvSpPr/>
            <p:nvPr/>
          </p:nvSpPr>
          <p:spPr>
            <a:xfrm>
              <a:off x="3232226" y="3211889"/>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8EE4165-BEDC-AEF5-563D-BA989875363C}"/>
                </a:ext>
              </a:extLst>
            </p:cNvPr>
            <p:cNvSpPr txBox="1"/>
            <p:nvPr/>
          </p:nvSpPr>
          <p:spPr>
            <a:xfrm>
              <a:off x="3554605" y="3749603"/>
              <a:ext cx="4388300" cy="707886"/>
            </a:xfrm>
            <a:prstGeom prst="rect">
              <a:avLst/>
            </a:prstGeom>
            <a:noFill/>
          </p:spPr>
          <p:txBody>
            <a:bodyPr wrap="square" rtlCol="0">
              <a:spAutoFit/>
            </a:bodyPr>
            <a:lstStyle/>
            <a:p>
              <a:pPr marL="342900" indent="-342900">
                <a:buFont typeface="Arial" panose="020B0604020202020204" pitchFamily="34" charset="0"/>
                <a:buChar char="•"/>
              </a:pPr>
              <a:r>
                <a:rPr lang="en-US" sz="2000"/>
                <a:t>Builds relationships</a:t>
              </a:r>
            </a:p>
            <a:p>
              <a:pPr marL="342900" indent="-342900">
                <a:buFont typeface="Arial" panose="020B0604020202020204" pitchFamily="34" charset="0"/>
                <a:buChar char="•"/>
              </a:pPr>
              <a:r>
                <a:rPr lang="en-US" sz="2000"/>
                <a:t>Less likely to lead to escalation</a:t>
              </a:r>
            </a:p>
          </p:txBody>
        </p:sp>
      </p:grpSp>
      <p:pic>
        <p:nvPicPr>
          <p:cNvPr id="6" name="Picture 5">
            <a:extLst>
              <a:ext uri="{FF2B5EF4-FFF2-40B4-BE49-F238E27FC236}">
                <a16:creationId xmlns:a16="http://schemas.microsoft.com/office/drawing/2014/main" id="{ACBFF9F6-10A0-BF54-D31C-61C9706137E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4849E1FE-6214-70CF-80FB-5323FA0D3C73}"/>
              </a:ext>
            </a:extLst>
          </p:cNvPr>
          <p:cNvSpPr txBox="1">
            <a:spLocks/>
          </p:cNvSpPr>
          <p:nvPr/>
        </p:nvSpPr>
        <p:spPr>
          <a:xfrm>
            <a:off x="838200" y="647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1: Show empathy</a:t>
            </a:r>
          </a:p>
        </p:txBody>
      </p:sp>
      <p:pic>
        <p:nvPicPr>
          <p:cNvPr id="2" name="Picture 1">
            <a:extLst>
              <a:ext uri="{FF2B5EF4-FFF2-40B4-BE49-F238E27FC236}">
                <a16:creationId xmlns:a16="http://schemas.microsoft.com/office/drawing/2014/main" id="{AFB1CB03-92EC-81FD-E998-ACA6588CF9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6244390" y="2069433"/>
            <a:ext cx="4820409" cy="32244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9507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F1747-1871-72B0-3585-EFA28FE7499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389B1C3-A1B0-CF50-4C2F-5835CDB2F73C}"/>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A7CD378D-3F0F-7757-B13A-A55E694A2A49}"/>
              </a:ext>
            </a:extLst>
          </p:cNvPr>
          <p:cNvGrpSpPr/>
          <p:nvPr/>
        </p:nvGrpSpPr>
        <p:grpSpPr>
          <a:xfrm>
            <a:off x="338552" y="2301511"/>
            <a:ext cx="5033061" cy="3965916"/>
            <a:chOff x="3232224" y="2313086"/>
            <a:chExt cx="5033061" cy="3965916"/>
          </a:xfrm>
        </p:grpSpPr>
        <p:sp>
          <p:nvSpPr>
            <p:cNvPr id="16" name="Rectangle 15">
              <a:extLst>
                <a:ext uri="{FF2B5EF4-FFF2-40B4-BE49-F238E27FC236}">
                  <a16:creationId xmlns:a16="http://schemas.microsoft.com/office/drawing/2014/main" id="{ADAFF395-2940-C4C6-FE1A-943C0AA93EEA}"/>
                </a:ext>
              </a:extLst>
            </p:cNvPr>
            <p:cNvSpPr/>
            <p:nvPr/>
          </p:nvSpPr>
          <p:spPr>
            <a:xfrm>
              <a:off x="3232226" y="2313086"/>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B9EBEEB4-B2AA-0049-2732-9E496B844165}"/>
                </a:ext>
              </a:extLst>
            </p:cNvPr>
            <p:cNvSpPr/>
            <p:nvPr/>
          </p:nvSpPr>
          <p:spPr>
            <a:xfrm>
              <a:off x="3232225" y="3289669"/>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3B7E5124-A30C-EB7B-3A15-5F018C22A4CB}"/>
                </a:ext>
              </a:extLst>
            </p:cNvPr>
            <p:cNvSpPr/>
            <p:nvPr/>
          </p:nvSpPr>
          <p:spPr>
            <a:xfrm>
              <a:off x="3232224" y="4189888"/>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8C32048-B73B-6F11-8499-709A95EB224B}"/>
                </a:ext>
              </a:extLst>
            </p:cNvPr>
            <p:cNvSpPr txBox="1"/>
            <p:nvPr/>
          </p:nvSpPr>
          <p:spPr>
            <a:xfrm>
              <a:off x="3554603" y="4658639"/>
              <a:ext cx="4388300" cy="1015663"/>
            </a:xfrm>
            <a:prstGeom prst="rect">
              <a:avLst/>
            </a:prstGeom>
            <a:noFill/>
          </p:spPr>
          <p:txBody>
            <a:bodyPr wrap="square" rtlCol="0">
              <a:spAutoFit/>
            </a:bodyPr>
            <a:lstStyle/>
            <a:p>
              <a:pPr marL="342900" indent="-342900">
                <a:buFont typeface="Arial" panose="020B0604020202020204" pitchFamily="34" charset="0"/>
                <a:buChar char="•"/>
              </a:pPr>
              <a:r>
                <a:rPr lang="en-US" sz="2000"/>
                <a:t>Harsh &amp; public communication</a:t>
              </a:r>
            </a:p>
            <a:p>
              <a:pPr marL="342900" indent="-342900">
                <a:buFont typeface="Arial" panose="020B0604020202020204" pitchFamily="34" charset="0"/>
                <a:buChar char="•"/>
              </a:pPr>
              <a:r>
                <a:rPr lang="en-US" sz="2000"/>
                <a:t>Overbearing</a:t>
              </a:r>
            </a:p>
            <a:p>
              <a:pPr marL="342900" indent="-342900">
                <a:buFont typeface="Arial" panose="020B0604020202020204" pitchFamily="34" charset="0"/>
                <a:buChar char="•"/>
              </a:pPr>
              <a:r>
                <a:rPr lang="en-US" sz="2000"/>
                <a:t>Long winded</a:t>
              </a:r>
            </a:p>
          </p:txBody>
        </p:sp>
      </p:grpSp>
      <p:pic>
        <p:nvPicPr>
          <p:cNvPr id="6" name="Picture 5">
            <a:extLst>
              <a:ext uri="{FF2B5EF4-FFF2-40B4-BE49-F238E27FC236}">
                <a16:creationId xmlns:a16="http://schemas.microsoft.com/office/drawing/2014/main" id="{1377CADB-FB0B-9ED6-D30E-0FE3E488CC8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5DCEE8DE-AF6D-A663-7E2A-D4CC40E84F32}"/>
              </a:ext>
            </a:extLst>
          </p:cNvPr>
          <p:cNvSpPr txBox="1">
            <a:spLocks/>
          </p:cNvSpPr>
          <p:nvPr/>
        </p:nvSpPr>
        <p:spPr>
          <a:xfrm>
            <a:off x="838200" y="647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1: Show empathy</a:t>
            </a:r>
          </a:p>
        </p:txBody>
      </p:sp>
      <p:pic>
        <p:nvPicPr>
          <p:cNvPr id="2" name="Picture 1">
            <a:extLst>
              <a:ext uri="{FF2B5EF4-FFF2-40B4-BE49-F238E27FC236}">
                <a16:creationId xmlns:a16="http://schemas.microsoft.com/office/drawing/2014/main" id="{2C638E25-0814-19CD-E354-892C589FD38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6244390" y="2069433"/>
            <a:ext cx="4820409" cy="32244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13738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4A668-4F00-D445-8DF8-34A1A4F1C70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4B5E875-2455-98BE-A9C1-6D2CA46A9937}"/>
              </a:ext>
            </a:extLst>
          </p:cNvPr>
          <p:cNvSpPr>
            <a:spLocks noGrp="1"/>
          </p:cNvSpPr>
          <p:nvPr>
            <p:ph idx="1"/>
          </p:nvPr>
        </p:nvSpPr>
        <p:spPr/>
        <p:txBody>
          <a:bodyPr/>
          <a:lstStyle/>
          <a:p>
            <a:endParaRPr lang="en-US"/>
          </a:p>
        </p:txBody>
      </p:sp>
      <p:pic>
        <p:nvPicPr>
          <p:cNvPr id="1026" name="Picture 2" descr="Infographic: Effectively showing empathy">
            <a:extLst>
              <a:ext uri="{FF2B5EF4-FFF2-40B4-BE49-F238E27FC236}">
                <a16:creationId xmlns:a16="http://schemas.microsoft.com/office/drawing/2014/main" id="{BBF8E7D2-D81A-9393-BAFE-54F25CECE8B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8350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06254-9FE9-1E55-6B7A-01740AF707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782E77-0FAE-214B-343A-D6C9B124FE38}"/>
              </a:ext>
            </a:extLst>
          </p:cNvPr>
          <p:cNvSpPr>
            <a:spLocks noGrp="1"/>
          </p:cNvSpPr>
          <p:nvPr>
            <p:ph type="title"/>
          </p:nvPr>
        </p:nvSpPr>
        <p:spPr>
          <a:xfrm>
            <a:off x="838200" y="64741"/>
            <a:ext cx="10515600" cy="1325563"/>
          </a:xfrm>
        </p:spPr>
        <p:txBody>
          <a:bodyPr>
            <a:normAutofit/>
          </a:bodyPr>
          <a:lstStyle/>
          <a:p>
            <a:r>
              <a:rPr lang="en-US" sz="4400"/>
              <a:t>Step 2: </a:t>
            </a:r>
            <a:r>
              <a:rPr lang="en-US" sz="4400">
                <a:latin typeface="Arial" panose="020B0604020202020204"/>
              </a:rPr>
              <a:t>Maintain the flow of instruction</a:t>
            </a:r>
            <a:endParaRPr lang="en-US"/>
          </a:p>
        </p:txBody>
      </p:sp>
      <p:sp>
        <p:nvSpPr>
          <p:cNvPr id="9" name="Rectangle 8">
            <a:extLst>
              <a:ext uri="{FF2B5EF4-FFF2-40B4-BE49-F238E27FC236}">
                <a16:creationId xmlns:a16="http://schemas.microsoft.com/office/drawing/2014/main" id="{82F04A09-2A11-37CA-6373-1A0184034AB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1D067950-ED8A-DAF0-11E9-1E4DCCF4C282}"/>
              </a:ext>
            </a:extLst>
          </p:cNvPr>
          <p:cNvGrpSpPr/>
          <p:nvPr/>
        </p:nvGrpSpPr>
        <p:grpSpPr>
          <a:xfrm>
            <a:off x="338552" y="2234356"/>
            <a:ext cx="5033063" cy="4246944"/>
            <a:chOff x="3232224" y="2245931"/>
            <a:chExt cx="5033063" cy="4246944"/>
          </a:xfrm>
        </p:grpSpPr>
        <p:sp>
          <p:nvSpPr>
            <p:cNvPr id="16" name="Rectangle 15">
              <a:extLst>
                <a:ext uri="{FF2B5EF4-FFF2-40B4-BE49-F238E27FC236}">
                  <a16:creationId xmlns:a16="http://schemas.microsoft.com/office/drawing/2014/main" id="{D986EA65-090F-88A3-5620-4EDA641933EA}"/>
                </a:ext>
              </a:extLst>
            </p:cNvPr>
            <p:cNvSpPr/>
            <p:nvPr/>
          </p:nvSpPr>
          <p:spPr>
            <a:xfrm>
              <a:off x="3232224" y="455296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424F996E-0881-9648-9AB9-B284AB452D7E}"/>
                </a:ext>
              </a:extLst>
            </p:cNvPr>
            <p:cNvSpPr/>
            <p:nvPr/>
          </p:nvSpPr>
          <p:spPr>
            <a:xfrm>
              <a:off x="3232228" y="560362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15EB10C8-04F0-FB08-F280-A9550C15E776}"/>
                </a:ext>
              </a:extLst>
            </p:cNvPr>
            <p:cNvSpPr/>
            <p:nvPr/>
          </p:nvSpPr>
          <p:spPr>
            <a:xfrm>
              <a:off x="3232225" y="2245931"/>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E788760-78D6-4C89-0000-85E9BCFB672A}"/>
                </a:ext>
              </a:extLst>
            </p:cNvPr>
            <p:cNvSpPr txBox="1"/>
            <p:nvPr/>
          </p:nvSpPr>
          <p:spPr>
            <a:xfrm>
              <a:off x="3447762" y="2490281"/>
              <a:ext cx="4388300" cy="1569660"/>
            </a:xfrm>
            <a:prstGeom prst="rect">
              <a:avLst/>
            </a:prstGeom>
            <a:noFill/>
          </p:spPr>
          <p:txBody>
            <a:bodyPr wrap="square" rtlCol="0">
              <a:spAutoFit/>
            </a:bodyPr>
            <a:lstStyle/>
            <a:p>
              <a:pPr marL="285750" indent="-285750">
                <a:buFont typeface="Arial" panose="020B0604020202020204" pitchFamily="34" charset="0"/>
                <a:buChar char="•"/>
              </a:pPr>
              <a:r>
                <a:rPr lang="en-US" sz="2000"/>
                <a:t>Repeat instructions in a positive, friendly tone</a:t>
              </a:r>
            </a:p>
            <a:p>
              <a:pPr marL="285750" indent="-285750">
                <a:buFont typeface="Arial" panose="020B0604020202020204" pitchFamily="34" charset="0"/>
                <a:buChar char="•"/>
              </a:pPr>
              <a:r>
                <a:rPr lang="en-US" sz="2000"/>
                <a:t>Physical movement</a:t>
              </a:r>
            </a:p>
            <a:p>
              <a:pPr marL="285750" indent="-285750">
                <a:buFont typeface="Arial" panose="020B0604020202020204" pitchFamily="34" charset="0"/>
                <a:buChar char="•"/>
              </a:pPr>
              <a:endParaRPr lang="en-US"/>
            </a:p>
            <a:p>
              <a:endParaRPr lang="en-US"/>
            </a:p>
          </p:txBody>
        </p:sp>
      </p:grpSp>
      <p:pic>
        <p:nvPicPr>
          <p:cNvPr id="6" name="Picture 5">
            <a:extLst>
              <a:ext uri="{FF2B5EF4-FFF2-40B4-BE49-F238E27FC236}">
                <a16:creationId xmlns:a16="http://schemas.microsoft.com/office/drawing/2014/main" id="{2CA45FD7-6452-1CE5-9099-BE96D57AD9E8}"/>
              </a:ext>
            </a:extLst>
          </p:cNvPr>
          <p:cNvPicPr>
            <a:picLocks noChangeAspect="1"/>
          </p:cNvPicPr>
          <p:nvPr/>
        </p:nvPicPr>
        <p:blipFill>
          <a:blip r:embed="rId3"/>
          <a:srcRect/>
          <a:stretch/>
        </p:blipFill>
        <p:spPr>
          <a:xfrm>
            <a:off x="6096000" y="2218514"/>
            <a:ext cx="5079649" cy="3212131"/>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8897EF5A-EC6D-F771-1297-C931067A6A7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5576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40125-FB8B-412F-432D-82856F30539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7E1323E-E3E3-F50A-879D-3E88759B22A2}"/>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376C4B09-3188-341C-7532-784B8AEB29B3}"/>
              </a:ext>
            </a:extLst>
          </p:cNvPr>
          <p:cNvGrpSpPr/>
          <p:nvPr/>
        </p:nvGrpSpPr>
        <p:grpSpPr>
          <a:xfrm>
            <a:off x="338554" y="2301511"/>
            <a:ext cx="5033061" cy="4179789"/>
            <a:chOff x="3232226" y="2313086"/>
            <a:chExt cx="5033061" cy="4179789"/>
          </a:xfrm>
        </p:grpSpPr>
        <p:sp>
          <p:nvSpPr>
            <p:cNvPr id="16" name="Rectangle 15">
              <a:extLst>
                <a:ext uri="{FF2B5EF4-FFF2-40B4-BE49-F238E27FC236}">
                  <a16:creationId xmlns:a16="http://schemas.microsoft.com/office/drawing/2014/main" id="{D2CE3F8D-F052-BA39-9E73-EC5B64078C07}"/>
                </a:ext>
              </a:extLst>
            </p:cNvPr>
            <p:cNvSpPr/>
            <p:nvPr/>
          </p:nvSpPr>
          <p:spPr>
            <a:xfrm>
              <a:off x="3232226" y="2313086"/>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8850ED58-1A03-89EB-649D-42394C214499}"/>
                </a:ext>
              </a:extLst>
            </p:cNvPr>
            <p:cNvSpPr/>
            <p:nvPr/>
          </p:nvSpPr>
          <p:spPr>
            <a:xfrm>
              <a:off x="3232228" y="560362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ABAE26EB-3E79-C317-6A89-AAE487CEFAE7}"/>
                </a:ext>
              </a:extLst>
            </p:cNvPr>
            <p:cNvSpPr/>
            <p:nvPr/>
          </p:nvSpPr>
          <p:spPr>
            <a:xfrm>
              <a:off x="3232226" y="3211889"/>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53779CD-360E-BB49-048F-0D4D08CA4F14}"/>
                </a:ext>
              </a:extLst>
            </p:cNvPr>
            <p:cNvSpPr txBox="1"/>
            <p:nvPr/>
          </p:nvSpPr>
          <p:spPr>
            <a:xfrm>
              <a:off x="3554605" y="3749603"/>
              <a:ext cx="4388300" cy="707886"/>
            </a:xfrm>
            <a:prstGeom prst="rect">
              <a:avLst/>
            </a:prstGeom>
            <a:noFill/>
          </p:spPr>
          <p:txBody>
            <a:bodyPr wrap="square" rtlCol="0">
              <a:spAutoFit/>
            </a:bodyPr>
            <a:lstStyle/>
            <a:p>
              <a:pPr algn="ctr"/>
              <a:r>
                <a:rPr lang="en-US" sz="2000"/>
                <a:t>Creates solutions-based environments</a:t>
              </a:r>
            </a:p>
          </p:txBody>
        </p:sp>
      </p:grpSp>
      <p:sp>
        <p:nvSpPr>
          <p:cNvPr id="10" name="Title 1">
            <a:extLst>
              <a:ext uri="{FF2B5EF4-FFF2-40B4-BE49-F238E27FC236}">
                <a16:creationId xmlns:a16="http://schemas.microsoft.com/office/drawing/2014/main" id="{D8804B0C-BE92-9404-E4CB-0096BF560ED9}"/>
              </a:ext>
            </a:extLst>
          </p:cNvPr>
          <p:cNvSpPr txBox="1">
            <a:spLocks/>
          </p:cNvSpPr>
          <p:nvPr/>
        </p:nvSpPr>
        <p:spPr>
          <a:xfrm>
            <a:off x="838200" y="647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400"/>
              <a:t>Step 2: </a:t>
            </a:r>
            <a:r>
              <a:rPr lang="en-US" sz="4400">
                <a:latin typeface="Arial" panose="020B0604020202020204"/>
              </a:rPr>
              <a:t>Maintain the flow of instruction</a:t>
            </a:r>
            <a:endParaRPr lang="en-US"/>
          </a:p>
        </p:txBody>
      </p:sp>
      <p:pic>
        <p:nvPicPr>
          <p:cNvPr id="2" name="Picture 1">
            <a:extLst>
              <a:ext uri="{FF2B5EF4-FFF2-40B4-BE49-F238E27FC236}">
                <a16:creationId xmlns:a16="http://schemas.microsoft.com/office/drawing/2014/main" id="{51A950CE-5DB7-E7E9-3D87-001A87EF08C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C011B8E-116D-57C7-7CA5-08533CBC1EEF}"/>
              </a:ext>
            </a:extLst>
          </p:cNvPr>
          <p:cNvPicPr>
            <a:picLocks noChangeAspect="1"/>
          </p:cNvPicPr>
          <p:nvPr/>
        </p:nvPicPr>
        <p:blipFill>
          <a:blip r:embed="rId4"/>
          <a:srcRect/>
          <a:stretch/>
        </p:blipFill>
        <p:spPr>
          <a:xfrm>
            <a:off x="6096000" y="2218514"/>
            <a:ext cx="5079649" cy="32121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47851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ECE9D-5322-2CD1-7E9E-1CC9536E99F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C29EFB0-AECA-27E8-6802-4BCA9E8B50E9}"/>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DBAA7C19-F2C2-345E-6E74-FAD9E6F9B065}"/>
              </a:ext>
            </a:extLst>
          </p:cNvPr>
          <p:cNvGrpSpPr/>
          <p:nvPr/>
        </p:nvGrpSpPr>
        <p:grpSpPr>
          <a:xfrm>
            <a:off x="338552" y="2301511"/>
            <a:ext cx="5033061" cy="3965916"/>
            <a:chOff x="3232224" y="2313086"/>
            <a:chExt cx="5033061" cy="3965916"/>
          </a:xfrm>
        </p:grpSpPr>
        <p:sp>
          <p:nvSpPr>
            <p:cNvPr id="16" name="Rectangle 15">
              <a:extLst>
                <a:ext uri="{FF2B5EF4-FFF2-40B4-BE49-F238E27FC236}">
                  <a16:creationId xmlns:a16="http://schemas.microsoft.com/office/drawing/2014/main" id="{506E906D-F871-E7E1-C340-8C20FB402029}"/>
                </a:ext>
              </a:extLst>
            </p:cNvPr>
            <p:cNvSpPr/>
            <p:nvPr/>
          </p:nvSpPr>
          <p:spPr>
            <a:xfrm>
              <a:off x="3232226" y="2313086"/>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24851868-06AE-9547-0775-3D0C3F1DAEED}"/>
                </a:ext>
              </a:extLst>
            </p:cNvPr>
            <p:cNvSpPr/>
            <p:nvPr/>
          </p:nvSpPr>
          <p:spPr>
            <a:xfrm>
              <a:off x="3232225" y="3289669"/>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C90B7957-39A6-5D21-EEB5-ABA4B0F50412}"/>
                </a:ext>
              </a:extLst>
            </p:cNvPr>
            <p:cNvSpPr/>
            <p:nvPr/>
          </p:nvSpPr>
          <p:spPr>
            <a:xfrm>
              <a:off x="3232224" y="4189888"/>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9B2D440-0674-C00F-18C0-7C1C30E4A76F}"/>
                </a:ext>
              </a:extLst>
            </p:cNvPr>
            <p:cNvSpPr txBox="1"/>
            <p:nvPr/>
          </p:nvSpPr>
          <p:spPr>
            <a:xfrm>
              <a:off x="3554603" y="4658639"/>
              <a:ext cx="4388300" cy="707886"/>
            </a:xfrm>
            <a:prstGeom prst="rect">
              <a:avLst/>
            </a:prstGeom>
            <a:noFill/>
          </p:spPr>
          <p:txBody>
            <a:bodyPr wrap="square" rtlCol="0">
              <a:spAutoFit/>
            </a:bodyPr>
            <a:lstStyle/>
            <a:p>
              <a:pPr marL="342900" indent="-342900">
                <a:buFont typeface="Arial" panose="020B0604020202020204" pitchFamily="34" charset="0"/>
                <a:buChar char="•"/>
              </a:pPr>
              <a:r>
                <a:rPr lang="en-US" sz="2000"/>
                <a:t>Engaging in arguments</a:t>
              </a:r>
            </a:p>
            <a:p>
              <a:pPr marL="342900" indent="-342900">
                <a:buFont typeface="Arial" panose="020B0604020202020204" pitchFamily="34" charset="0"/>
                <a:buChar char="•"/>
              </a:pPr>
              <a:r>
                <a:rPr lang="en-US" sz="2000"/>
                <a:t>Providing too much attention</a:t>
              </a:r>
            </a:p>
          </p:txBody>
        </p:sp>
      </p:grpSp>
      <p:sp>
        <p:nvSpPr>
          <p:cNvPr id="13" name="Title 1">
            <a:extLst>
              <a:ext uri="{FF2B5EF4-FFF2-40B4-BE49-F238E27FC236}">
                <a16:creationId xmlns:a16="http://schemas.microsoft.com/office/drawing/2014/main" id="{0626AB0B-D2A7-488A-B35D-BF1F8CDC412F}"/>
              </a:ext>
            </a:extLst>
          </p:cNvPr>
          <p:cNvSpPr txBox="1">
            <a:spLocks/>
          </p:cNvSpPr>
          <p:nvPr/>
        </p:nvSpPr>
        <p:spPr>
          <a:xfrm>
            <a:off x="838200" y="647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400"/>
              <a:t>Step 2: </a:t>
            </a:r>
            <a:r>
              <a:rPr lang="en-US" sz="4400">
                <a:latin typeface="Arial" panose="020B0604020202020204"/>
              </a:rPr>
              <a:t>Maintain the flow of instruction</a:t>
            </a:r>
            <a:endParaRPr lang="en-US"/>
          </a:p>
        </p:txBody>
      </p:sp>
      <p:pic>
        <p:nvPicPr>
          <p:cNvPr id="2" name="Picture 1">
            <a:extLst>
              <a:ext uri="{FF2B5EF4-FFF2-40B4-BE49-F238E27FC236}">
                <a16:creationId xmlns:a16="http://schemas.microsoft.com/office/drawing/2014/main" id="{B8BB017A-8699-CCC4-C4AA-C3F0B68DAF3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87913E9-F4F5-56D4-9FF1-F8663F9AE6A2}"/>
              </a:ext>
            </a:extLst>
          </p:cNvPr>
          <p:cNvPicPr>
            <a:picLocks noChangeAspect="1"/>
          </p:cNvPicPr>
          <p:nvPr/>
        </p:nvPicPr>
        <p:blipFill>
          <a:blip r:embed="rId4"/>
          <a:srcRect/>
          <a:stretch/>
        </p:blipFill>
        <p:spPr>
          <a:xfrm>
            <a:off x="6096000" y="2218514"/>
            <a:ext cx="5079649" cy="32121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10051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4976E-A7D0-F6BB-2AA7-FFBFA2D3BC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7A0816-7776-1504-5EB4-4944F5859D78}"/>
              </a:ext>
            </a:extLst>
          </p:cNvPr>
          <p:cNvSpPr>
            <a:spLocks noGrp="1"/>
          </p:cNvSpPr>
          <p:nvPr>
            <p:ph type="title"/>
          </p:nvPr>
        </p:nvSpPr>
        <p:spPr/>
        <p:txBody>
          <a:bodyPr/>
          <a:lstStyle/>
          <a:p>
            <a:r>
              <a:rPr lang="en-US"/>
              <a:t>Illustration</a:t>
            </a:r>
          </a:p>
        </p:txBody>
      </p:sp>
      <p:sp>
        <p:nvSpPr>
          <p:cNvPr id="3" name="Content Placeholder 2">
            <a:extLst>
              <a:ext uri="{FF2B5EF4-FFF2-40B4-BE49-F238E27FC236}">
                <a16:creationId xmlns:a16="http://schemas.microsoft.com/office/drawing/2014/main" id="{AAEAA26B-D61D-2258-FD3E-C982F1B8E7C0}"/>
              </a:ext>
            </a:extLst>
          </p:cNvPr>
          <p:cNvSpPr>
            <a:spLocks noGrp="1"/>
          </p:cNvSpPr>
          <p:nvPr>
            <p:ph idx="1"/>
          </p:nvPr>
        </p:nvSpPr>
        <p:spPr/>
        <p:txBody>
          <a:bodyPr>
            <a:normAutofit lnSpcReduction="10000"/>
          </a:bodyPr>
          <a:lstStyle/>
          <a:p>
            <a:pPr marL="0" indent="0">
              <a:lnSpc>
                <a:spcPct val="150000"/>
              </a:lnSpc>
              <a:buNone/>
            </a:pPr>
            <a:r>
              <a:rPr lang="en-US"/>
              <a:t>	Even though Mrs. Hill sees that Paul is still sitting in the lab station, she keeps instruction moving forward by moving on to check on other students who are getting started on their assignments. She uses active supervision by moving through the classroom, visually scanning the room to see who might need help, and providing positive verbal interactions to acknowledge students who are meeting expectations.</a:t>
            </a:r>
          </a:p>
          <a:p>
            <a:endParaRPr lang="en-US"/>
          </a:p>
        </p:txBody>
      </p:sp>
      <p:pic>
        <p:nvPicPr>
          <p:cNvPr id="5" name="Picture 4" descr="A white paper with a magnifying glass in a green circle&#10;&#10;AI-generated content may be incorrect.">
            <a:extLst>
              <a:ext uri="{FF2B5EF4-FFF2-40B4-BE49-F238E27FC236}">
                <a16:creationId xmlns:a16="http://schemas.microsoft.com/office/drawing/2014/main" id="{E8DF9635-D358-A2EF-C9CF-3EDD96FE5D6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582058" y="118333"/>
            <a:ext cx="1609942" cy="1457661"/>
          </a:xfrm>
          <a:prstGeom prst="rect">
            <a:avLst/>
          </a:prstGeom>
        </p:spPr>
      </p:pic>
    </p:spTree>
    <p:extLst>
      <p:ext uri="{BB962C8B-B14F-4D97-AF65-F5344CB8AC3E}">
        <p14:creationId xmlns:p14="http://schemas.microsoft.com/office/powerpoint/2010/main" val="147386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9D7DF-DCC7-F19A-9FEC-31697190670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ABCB5BE4-9AE7-5D15-A01D-1248993683D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Primary Prevention (Tier 1)</a:t>
            </a:r>
          </a:p>
        </p:txBody>
      </p:sp>
      <p:pic>
        <p:nvPicPr>
          <p:cNvPr id="6" name="Picture 1" descr="Comprehensive, Integrated, Three-Tiered Model of Prevention pyramid.">
            <a:extLst>
              <a:ext uri="{FF2B5EF4-FFF2-40B4-BE49-F238E27FC236}">
                <a16:creationId xmlns:a16="http://schemas.microsoft.com/office/drawing/2014/main" id="{7E31DA83-40A9-CFD5-603E-640AC916CDF6}"/>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2" name="Outline" descr="Green trapezoid outlining Tier 1 on the bottom of the Comprehensive, Integrated, Three-Tiered Model of Prevention pyramid. ">
            <a:extLst>
              <a:ext uri="{FF2B5EF4-FFF2-40B4-BE49-F238E27FC236}">
                <a16:creationId xmlns:a16="http://schemas.microsoft.com/office/drawing/2014/main" id="{820FE07B-795D-366D-7441-1EBFD004148B}"/>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Image" descr="Ci3T: Primary (Tier 1) Prevention Efforts module covers">
            <a:extLst>
              <a:ext uri="{FF2B5EF4-FFF2-40B4-BE49-F238E27FC236}">
                <a16:creationId xmlns:a16="http://schemas.microsoft.com/office/drawing/2014/main" id="{20470B78-2281-C366-DA56-FC08C304189A}"/>
              </a:ext>
            </a:extLst>
          </p:cNvPr>
          <p:cNvGrpSpPr/>
          <p:nvPr/>
        </p:nvGrpSpPr>
        <p:grpSpPr>
          <a:xfrm>
            <a:off x="1872709" y="4055600"/>
            <a:ext cx="8446580" cy="1828800"/>
            <a:chOff x="2069020" y="4493319"/>
            <a:chExt cx="8446580" cy="1828800"/>
          </a:xfrm>
        </p:grpSpPr>
        <p:pic>
          <p:nvPicPr>
            <p:cNvPr id="8" name="Picture 3" descr="A collage of children with text&#10;&#10;AI-generated content may be incorrect.">
              <a:extLst>
                <a:ext uri="{FF2B5EF4-FFF2-40B4-BE49-F238E27FC236}">
                  <a16:creationId xmlns:a16="http://schemas.microsoft.com/office/drawing/2014/main" id="{A03B0D9A-6A6A-44FE-C852-DA182805F9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2819" y="4493319"/>
              <a:ext cx="3662781" cy="1828800"/>
            </a:xfrm>
            <a:prstGeom prst="rect">
              <a:avLst/>
            </a:prstGeom>
          </p:spPr>
        </p:pic>
        <p:pic>
          <p:nvPicPr>
            <p:cNvPr id="5" name="Picture 2" descr="A collage of children and adults&#10;&#10;AI-generated content may be incorrect.">
              <a:extLst>
                <a:ext uri="{FF2B5EF4-FFF2-40B4-BE49-F238E27FC236}">
                  <a16:creationId xmlns:a16="http://schemas.microsoft.com/office/drawing/2014/main" id="{5CD938C9-B19E-402C-C760-EA741EDC15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69020" y="4493319"/>
              <a:ext cx="4819487" cy="1828800"/>
            </a:xfrm>
            <a:prstGeom prst="rect">
              <a:avLst/>
            </a:prstGeom>
          </p:spPr>
        </p:pic>
      </p:grpSp>
    </p:spTree>
    <p:extLst>
      <p:ext uri="{BB962C8B-B14F-4D97-AF65-F5344CB8AC3E}">
        <p14:creationId xmlns:p14="http://schemas.microsoft.com/office/powerpoint/2010/main" val="339354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C89A6-A6F5-B336-D677-1CE008DF8360}"/>
              </a:ext>
            </a:extLst>
          </p:cNvPr>
          <p:cNvSpPr>
            <a:spLocks noGrp="1"/>
          </p:cNvSpPr>
          <p:nvPr>
            <p:ph type="title"/>
          </p:nvPr>
        </p:nvSpPr>
        <p:spPr/>
        <p:txBody>
          <a:bodyPr>
            <a:normAutofit fontScale="90000"/>
          </a:bodyPr>
          <a:lstStyle/>
          <a:p>
            <a:r>
              <a:rPr lang="en-US"/>
              <a:t>Activity:</a:t>
            </a:r>
            <a:br>
              <a:rPr lang="en-US"/>
            </a:br>
            <a:r>
              <a:rPr lang="en-US">
                <a:solidFill>
                  <a:schemeClr val="accent5"/>
                </a:solidFill>
              </a:rPr>
              <a:t>Show Empathy Examples and Non-Examples</a:t>
            </a:r>
          </a:p>
        </p:txBody>
      </p:sp>
      <p:sp>
        <p:nvSpPr>
          <p:cNvPr id="9" name="Content Placeholder 8">
            <a:extLst>
              <a:ext uri="{FF2B5EF4-FFF2-40B4-BE49-F238E27FC236}">
                <a16:creationId xmlns:a16="http://schemas.microsoft.com/office/drawing/2014/main" id="{A674E665-67A1-A26A-812A-6CE7C645F48F}"/>
              </a:ext>
            </a:extLst>
          </p:cNvPr>
          <p:cNvSpPr>
            <a:spLocks noGrp="1"/>
          </p:cNvSpPr>
          <p:nvPr>
            <p:ph idx="1"/>
          </p:nvPr>
        </p:nvSpPr>
        <p:spPr>
          <a:xfrm>
            <a:off x="838200" y="1825625"/>
            <a:ext cx="8727831" cy="4351338"/>
          </a:xfrm>
        </p:spPr>
        <p:txBody>
          <a:bodyPr>
            <a:normAutofit/>
          </a:bodyPr>
          <a:lstStyle/>
          <a:p>
            <a:r>
              <a:rPr lang="en-US"/>
              <a:t>Come on, just get it done!</a:t>
            </a:r>
          </a:p>
          <a:p>
            <a:r>
              <a:rPr lang="en-US"/>
              <a:t>It looks like you’re having a hard time getting started, I’ll come back in a few minutes </a:t>
            </a:r>
          </a:p>
          <a:p>
            <a:r>
              <a:rPr lang="en-US"/>
              <a:t>How can I help you get started on your worksheet?</a:t>
            </a:r>
          </a:p>
          <a:p>
            <a:r>
              <a:rPr lang="en-US"/>
              <a:t>You need to stop wasting time, please focus.</a:t>
            </a:r>
          </a:p>
          <a:p>
            <a:r>
              <a:rPr lang="en-US"/>
              <a:t>I'm sorry that it seems like you're having a tough day. I'm going to take a lap and come back to check in.</a:t>
            </a:r>
          </a:p>
          <a:p>
            <a:r>
              <a:rPr lang="en-US"/>
              <a:t>Nothing (give the student space)</a:t>
            </a:r>
          </a:p>
          <a:p>
            <a:endParaRPr lang="en-US"/>
          </a:p>
        </p:txBody>
      </p:sp>
      <p:pic>
        <p:nvPicPr>
          <p:cNvPr id="10" name="Content Placeholder 4" descr="Thumbs Down outline">
            <a:extLst>
              <a:ext uri="{FF2B5EF4-FFF2-40B4-BE49-F238E27FC236}">
                <a16:creationId xmlns:a16="http://schemas.microsoft.com/office/drawing/2014/main" id="{33A06E48-10C9-ECD0-4A7F-1D2EAB25F3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3583" y="3744434"/>
            <a:ext cx="1971683" cy="1971683"/>
          </a:xfrm>
          <a:prstGeom prst="rect">
            <a:avLst/>
          </a:prstGeom>
        </p:spPr>
      </p:pic>
      <p:pic>
        <p:nvPicPr>
          <p:cNvPr id="11" name="Graphic 10" descr="Thumbs up sign outline">
            <a:extLst>
              <a:ext uri="{FF2B5EF4-FFF2-40B4-BE49-F238E27FC236}">
                <a16:creationId xmlns:a16="http://schemas.microsoft.com/office/drawing/2014/main" id="{7FAF906E-6966-F3CB-0CB7-2D7500A76E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03132" y="1731719"/>
            <a:ext cx="1971684" cy="1971684"/>
          </a:xfrm>
          <a:prstGeom prst="rect">
            <a:avLst/>
          </a:prstGeom>
        </p:spPr>
      </p:pic>
    </p:spTree>
    <p:extLst>
      <p:ext uri="{BB962C8B-B14F-4D97-AF65-F5344CB8AC3E}">
        <p14:creationId xmlns:p14="http://schemas.microsoft.com/office/powerpoint/2010/main" val="228342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D614D-BE69-AF36-2914-D54805BD5FCD}"/>
              </a:ext>
            </a:extLst>
          </p:cNvPr>
          <p:cNvSpPr>
            <a:spLocks noGrp="1"/>
          </p:cNvSpPr>
          <p:nvPr>
            <p:ph type="title"/>
          </p:nvPr>
        </p:nvSpPr>
        <p:spPr/>
        <p:txBody>
          <a:bodyPr/>
          <a:lstStyle/>
          <a:p>
            <a:r>
              <a:rPr lang="en-US"/>
              <a:t>Handout: Show Empathy</a:t>
            </a:r>
          </a:p>
        </p:txBody>
      </p:sp>
      <p:sp>
        <p:nvSpPr>
          <p:cNvPr id="3" name="Content Placeholder 2">
            <a:extLst>
              <a:ext uri="{FF2B5EF4-FFF2-40B4-BE49-F238E27FC236}">
                <a16:creationId xmlns:a16="http://schemas.microsoft.com/office/drawing/2014/main" id="{6333B3A3-9A61-280B-2A91-0BE90CC91AAC}"/>
              </a:ext>
            </a:extLst>
          </p:cNvPr>
          <p:cNvSpPr>
            <a:spLocks noGrp="1"/>
          </p:cNvSpPr>
          <p:nvPr>
            <p:ph sz="half" idx="1"/>
          </p:nvPr>
        </p:nvSpPr>
        <p:spPr>
          <a:xfrm>
            <a:off x="838200" y="1825625"/>
            <a:ext cx="10377394" cy="1578173"/>
          </a:xfrm>
        </p:spPr>
        <p:txBody>
          <a:bodyPr/>
          <a:lstStyle/>
          <a:p>
            <a:r>
              <a:rPr lang="en-US"/>
              <a:t>Use your handout to record 2-3 empathy statements you could you in your setting!</a:t>
            </a:r>
          </a:p>
          <a:p>
            <a:pPr lvl="1"/>
            <a:r>
              <a:rPr lang="en-US"/>
              <a:t>Use the examples from the previous slide OR create your own!</a:t>
            </a:r>
          </a:p>
        </p:txBody>
      </p:sp>
      <p:pic>
        <p:nvPicPr>
          <p:cNvPr id="11" name="Content Placeholder 10" descr="A blue and white form with text&#10;&#10;AI-generated content may be incorrect.">
            <a:extLst>
              <a:ext uri="{FF2B5EF4-FFF2-40B4-BE49-F238E27FC236}">
                <a16:creationId xmlns:a16="http://schemas.microsoft.com/office/drawing/2014/main" id="{2D2EDDF3-794D-A5C0-41A7-A4A7E0D92308}"/>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934416" y="3337532"/>
            <a:ext cx="2384588" cy="3085939"/>
          </a:xfrm>
          <a:ln>
            <a:solidFill>
              <a:schemeClr val="tx1"/>
            </a:solidFill>
          </a:ln>
        </p:spPr>
      </p:pic>
      <p:grpSp>
        <p:nvGrpSpPr>
          <p:cNvPr id="6" name="Picture 2" descr="Screenshot of ci3t.org professional learning tab materials with a yellow box outlining the first session Starting Strong: Effective Tier 1 Practices for Educators.">
            <a:extLst>
              <a:ext uri="{FF2B5EF4-FFF2-40B4-BE49-F238E27FC236}">
                <a16:creationId xmlns:a16="http://schemas.microsoft.com/office/drawing/2014/main" id="{FE532EFE-E063-A55B-7F8E-6F8BCD485929}"/>
              </a:ext>
            </a:extLst>
          </p:cNvPr>
          <p:cNvGrpSpPr/>
          <p:nvPr/>
        </p:nvGrpSpPr>
        <p:grpSpPr>
          <a:xfrm>
            <a:off x="3315556" y="3337532"/>
            <a:ext cx="3300217" cy="3085939"/>
            <a:chOff x="6273521" y="1498532"/>
            <a:chExt cx="4476307" cy="4741324"/>
          </a:xfrm>
        </p:grpSpPr>
        <p:pic>
          <p:nvPicPr>
            <p:cNvPr id="7" name="Picture 2">
              <a:extLst>
                <a:ext uri="{FF2B5EF4-FFF2-40B4-BE49-F238E27FC236}">
                  <a16:creationId xmlns:a16="http://schemas.microsoft.com/office/drawing/2014/main" id="{8FF05D3C-306F-B62B-216A-D1F1C446AD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70750" y="1498532"/>
              <a:ext cx="4279078" cy="4741324"/>
            </a:xfrm>
            <a:prstGeom prst="rect">
              <a:avLst/>
            </a:prstGeom>
            <a:solidFill>
              <a:schemeClr val="tx1"/>
            </a:solidFill>
            <a:ln>
              <a:solidFill>
                <a:schemeClr val="tx1"/>
              </a:solidFill>
            </a:ln>
          </p:spPr>
        </p:pic>
        <p:sp>
          <p:nvSpPr>
            <p:cNvPr id="8" name="Yellow Box">
              <a:extLst>
                <a:ext uri="{FF2B5EF4-FFF2-40B4-BE49-F238E27FC236}">
                  <a16:creationId xmlns:a16="http://schemas.microsoft.com/office/drawing/2014/main" id="{2DF9971D-A8AE-E562-3E87-0C40304865F3}"/>
                </a:ext>
              </a:extLst>
            </p:cNvPr>
            <p:cNvSpPr/>
            <p:nvPr/>
          </p:nvSpPr>
          <p:spPr>
            <a:xfrm>
              <a:off x="6273521" y="4805658"/>
              <a:ext cx="4476307" cy="661369"/>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Rounded Corners 8">
            <a:extLst>
              <a:ext uri="{FF2B5EF4-FFF2-40B4-BE49-F238E27FC236}">
                <a16:creationId xmlns:a16="http://schemas.microsoft.com/office/drawing/2014/main" id="{E4115E05-18ED-D02D-5A3B-F3E91519C72F}"/>
              </a:ext>
            </a:extLst>
          </p:cNvPr>
          <p:cNvSpPr/>
          <p:nvPr/>
        </p:nvSpPr>
        <p:spPr>
          <a:xfrm>
            <a:off x="1034143" y="4483175"/>
            <a:ext cx="2230881" cy="430459"/>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t>www.ci3t.org/pl</a:t>
            </a:r>
          </a:p>
        </p:txBody>
      </p:sp>
    </p:spTree>
    <p:extLst>
      <p:ext uri="{BB962C8B-B14F-4D97-AF65-F5344CB8AC3E}">
        <p14:creationId xmlns:p14="http://schemas.microsoft.com/office/powerpoint/2010/main" val="3833736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EDEAA-C53F-8475-E185-E1E207071C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47E0D9-B62B-E18E-2186-94997B7F4028}"/>
              </a:ext>
            </a:extLst>
          </p:cNvPr>
          <p:cNvSpPr>
            <a:spLocks noGrp="1"/>
          </p:cNvSpPr>
          <p:nvPr>
            <p:ph type="title"/>
          </p:nvPr>
        </p:nvSpPr>
        <p:spPr>
          <a:xfrm>
            <a:off x="838200" y="64741"/>
            <a:ext cx="10515600" cy="1325563"/>
          </a:xfrm>
        </p:spPr>
        <p:txBody>
          <a:bodyPr>
            <a:normAutofit/>
          </a:bodyPr>
          <a:lstStyle/>
          <a:p>
            <a:r>
              <a:rPr lang="en-US" sz="4400"/>
              <a:t>Step 3: </a:t>
            </a:r>
            <a:r>
              <a:rPr lang="en-US" sz="4400">
                <a:latin typeface="Arial" panose="020B0604020202020204"/>
              </a:rPr>
              <a:t>Acknowledge other students meeting expectations</a:t>
            </a:r>
            <a:endParaRPr lang="en-US"/>
          </a:p>
        </p:txBody>
      </p:sp>
      <p:sp>
        <p:nvSpPr>
          <p:cNvPr id="9" name="Rectangle 8">
            <a:extLst>
              <a:ext uri="{FF2B5EF4-FFF2-40B4-BE49-F238E27FC236}">
                <a16:creationId xmlns:a16="http://schemas.microsoft.com/office/drawing/2014/main" id="{DC2FBE35-9E04-5A71-DF95-552796CE3398}"/>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EB4EB0A9-B83A-D6A9-5A83-E17D2DB9B967}"/>
              </a:ext>
            </a:extLst>
          </p:cNvPr>
          <p:cNvGrpSpPr/>
          <p:nvPr/>
        </p:nvGrpSpPr>
        <p:grpSpPr>
          <a:xfrm>
            <a:off x="338552" y="2234356"/>
            <a:ext cx="5033063" cy="4246944"/>
            <a:chOff x="3232224" y="2245931"/>
            <a:chExt cx="5033063" cy="4246944"/>
          </a:xfrm>
        </p:grpSpPr>
        <p:sp>
          <p:nvSpPr>
            <p:cNvPr id="16" name="Rectangle 15">
              <a:extLst>
                <a:ext uri="{FF2B5EF4-FFF2-40B4-BE49-F238E27FC236}">
                  <a16:creationId xmlns:a16="http://schemas.microsoft.com/office/drawing/2014/main" id="{410752CF-61D0-F9F0-62D1-4D71BBEBA78D}"/>
                </a:ext>
              </a:extLst>
            </p:cNvPr>
            <p:cNvSpPr/>
            <p:nvPr/>
          </p:nvSpPr>
          <p:spPr>
            <a:xfrm>
              <a:off x="3232224" y="455296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487E22E8-58CC-B367-975D-4A374EECEF04}"/>
                </a:ext>
              </a:extLst>
            </p:cNvPr>
            <p:cNvSpPr/>
            <p:nvPr/>
          </p:nvSpPr>
          <p:spPr>
            <a:xfrm>
              <a:off x="3232228" y="560362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DACBD9B9-543A-F359-4BAA-F9E12D9A7F1D}"/>
                </a:ext>
              </a:extLst>
            </p:cNvPr>
            <p:cNvSpPr/>
            <p:nvPr/>
          </p:nvSpPr>
          <p:spPr>
            <a:xfrm>
              <a:off x="3232225" y="2245931"/>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0D693D4-7CA2-8664-3C79-693401A5983E}"/>
                </a:ext>
              </a:extLst>
            </p:cNvPr>
            <p:cNvSpPr txBox="1"/>
            <p:nvPr/>
          </p:nvSpPr>
          <p:spPr>
            <a:xfrm>
              <a:off x="3447762" y="2490281"/>
              <a:ext cx="4388300" cy="1569660"/>
            </a:xfrm>
            <a:prstGeom prst="rect">
              <a:avLst/>
            </a:prstGeom>
            <a:noFill/>
          </p:spPr>
          <p:txBody>
            <a:bodyPr wrap="square" rtlCol="0">
              <a:spAutoFit/>
            </a:bodyPr>
            <a:lstStyle/>
            <a:p>
              <a:pPr marL="285750" indent="-285750">
                <a:buFont typeface="Arial" panose="020B0604020202020204" pitchFamily="34" charset="0"/>
                <a:buChar char="•"/>
              </a:pPr>
              <a:r>
                <a:rPr lang="en-US" sz="2000"/>
                <a:t>Behavior-specific praise </a:t>
              </a:r>
            </a:p>
            <a:p>
              <a:pPr marL="285750" indent="-285750">
                <a:buFont typeface="Arial" panose="020B0604020202020204" pitchFamily="34" charset="0"/>
                <a:buChar char="•"/>
              </a:pPr>
              <a:r>
                <a:rPr lang="en-US" sz="2000"/>
                <a:t>Keep instruction moving forward</a:t>
              </a:r>
            </a:p>
            <a:p>
              <a:pPr marL="285750" indent="-285750">
                <a:buFont typeface="Arial" panose="020B0604020202020204" pitchFamily="34" charset="0"/>
                <a:buChar char="•"/>
              </a:pPr>
              <a:r>
                <a:rPr lang="en-US" sz="2000"/>
                <a:t>Be calm and sincere </a:t>
              </a:r>
            </a:p>
            <a:p>
              <a:pPr marL="285750" indent="-285750">
                <a:buFont typeface="Arial" panose="020B0604020202020204" pitchFamily="34" charset="0"/>
                <a:buChar char="•"/>
              </a:pPr>
              <a:endParaRPr lang="en-US"/>
            </a:p>
            <a:p>
              <a:endParaRPr lang="en-US"/>
            </a:p>
          </p:txBody>
        </p:sp>
      </p:grpSp>
      <p:pic>
        <p:nvPicPr>
          <p:cNvPr id="3" name="Picture 2" descr="A person standing in front of a whiteboard raising her hands&#10;&#10;Description automatically generated">
            <a:extLst>
              <a:ext uri="{FF2B5EF4-FFF2-40B4-BE49-F238E27FC236}">
                <a16:creationId xmlns:a16="http://schemas.microsoft.com/office/drawing/2014/main" id="{C25533BE-BB3D-6840-2961-5A20A83884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20387" y="1333318"/>
            <a:ext cx="3341717" cy="501257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AAB6DE05-2BD8-52EC-9863-CE7E925190C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939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D4FFE-662F-AF57-2E37-36878438928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1C0646E-B6A2-D36B-EF10-A9B5DA561019}"/>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6CCA5A0E-FE97-A81F-63AC-56A0836FB84C}"/>
              </a:ext>
            </a:extLst>
          </p:cNvPr>
          <p:cNvGrpSpPr/>
          <p:nvPr/>
        </p:nvGrpSpPr>
        <p:grpSpPr>
          <a:xfrm>
            <a:off x="338553" y="2301511"/>
            <a:ext cx="5033060" cy="3970257"/>
            <a:chOff x="3232225" y="2313086"/>
            <a:chExt cx="5033060" cy="3970257"/>
          </a:xfrm>
        </p:grpSpPr>
        <p:sp>
          <p:nvSpPr>
            <p:cNvPr id="16" name="Rectangle 15">
              <a:extLst>
                <a:ext uri="{FF2B5EF4-FFF2-40B4-BE49-F238E27FC236}">
                  <a16:creationId xmlns:a16="http://schemas.microsoft.com/office/drawing/2014/main" id="{DF6F01DB-B16D-7D39-6A20-48481A832519}"/>
                </a:ext>
              </a:extLst>
            </p:cNvPr>
            <p:cNvSpPr/>
            <p:nvPr/>
          </p:nvSpPr>
          <p:spPr>
            <a:xfrm>
              <a:off x="3232226" y="2313086"/>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E763738D-2C4D-4CF6-F5B7-427A5EFF2FB7}"/>
                </a:ext>
              </a:extLst>
            </p:cNvPr>
            <p:cNvSpPr/>
            <p:nvPr/>
          </p:nvSpPr>
          <p:spPr>
            <a:xfrm>
              <a:off x="3232225" y="5394090"/>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E919A2FB-4BC6-49DD-8C20-493BF4103DA9}"/>
                </a:ext>
              </a:extLst>
            </p:cNvPr>
            <p:cNvSpPr/>
            <p:nvPr/>
          </p:nvSpPr>
          <p:spPr>
            <a:xfrm>
              <a:off x="3232226" y="3211889"/>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C42EC76-B273-ACD5-EC2F-875F52F27182}"/>
                </a:ext>
              </a:extLst>
            </p:cNvPr>
            <p:cNvSpPr txBox="1"/>
            <p:nvPr/>
          </p:nvSpPr>
          <p:spPr>
            <a:xfrm>
              <a:off x="3554605" y="3749603"/>
              <a:ext cx="4388300" cy="1015663"/>
            </a:xfrm>
            <a:prstGeom prst="rect">
              <a:avLst/>
            </a:prstGeom>
            <a:noFill/>
          </p:spPr>
          <p:txBody>
            <a:bodyPr wrap="square" rtlCol="0">
              <a:spAutoFit/>
            </a:bodyPr>
            <a:lstStyle/>
            <a:p>
              <a:pPr algn="ctr"/>
              <a:r>
                <a:rPr lang="en-US" sz="2000"/>
                <a:t>Creates a positive, praise-rich environment to reinforce what is expected</a:t>
              </a:r>
            </a:p>
          </p:txBody>
        </p:sp>
      </p:grpSp>
      <p:sp>
        <p:nvSpPr>
          <p:cNvPr id="10" name="Title 1">
            <a:extLst>
              <a:ext uri="{FF2B5EF4-FFF2-40B4-BE49-F238E27FC236}">
                <a16:creationId xmlns:a16="http://schemas.microsoft.com/office/drawing/2014/main" id="{A7E58EA6-5A19-A92B-5E28-848F63130EB0}"/>
              </a:ext>
            </a:extLst>
          </p:cNvPr>
          <p:cNvSpPr txBox="1">
            <a:spLocks/>
          </p:cNvSpPr>
          <p:nvPr/>
        </p:nvSpPr>
        <p:spPr>
          <a:xfrm>
            <a:off x="838200" y="647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400"/>
              <a:t>Step 3: </a:t>
            </a:r>
            <a:r>
              <a:rPr lang="en-US" sz="4400">
                <a:latin typeface="Arial" panose="020B0604020202020204"/>
              </a:rPr>
              <a:t>Acknowledge other students meeting expectations</a:t>
            </a:r>
            <a:endParaRPr lang="en-US"/>
          </a:p>
        </p:txBody>
      </p:sp>
      <p:pic>
        <p:nvPicPr>
          <p:cNvPr id="2" name="Picture 1" descr="A person standing in front of a whiteboard raising her hands&#10;&#10;Description automatically generated">
            <a:extLst>
              <a:ext uri="{FF2B5EF4-FFF2-40B4-BE49-F238E27FC236}">
                <a16:creationId xmlns:a16="http://schemas.microsoft.com/office/drawing/2014/main" id="{E749E79F-76E7-8EE1-26DE-0CC8A4416A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20387" y="1333318"/>
            <a:ext cx="3341717" cy="5012575"/>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410C2A06-301A-368B-30A6-958CD6B293E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9515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51345-31A7-3477-C82B-3CE306C706C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46BD000-96D9-5971-5C63-A52736A06869}"/>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586D6939-1923-E3BE-2088-85C0AF1BE23F}"/>
              </a:ext>
            </a:extLst>
          </p:cNvPr>
          <p:cNvGrpSpPr/>
          <p:nvPr/>
        </p:nvGrpSpPr>
        <p:grpSpPr>
          <a:xfrm>
            <a:off x="338552" y="2301511"/>
            <a:ext cx="5033061" cy="3965916"/>
            <a:chOff x="3232224" y="2313086"/>
            <a:chExt cx="5033061" cy="3965916"/>
          </a:xfrm>
        </p:grpSpPr>
        <p:sp>
          <p:nvSpPr>
            <p:cNvPr id="16" name="Rectangle 15">
              <a:extLst>
                <a:ext uri="{FF2B5EF4-FFF2-40B4-BE49-F238E27FC236}">
                  <a16:creationId xmlns:a16="http://schemas.microsoft.com/office/drawing/2014/main" id="{79E368D2-BC61-8557-EACA-F1B8DEB8D010}"/>
                </a:ext>
              </a:extLst>
            </p:cNvPr>
            <p:cNvSpPr/>
            <p:nvPr/>
          </p:nvSpPr>
          <p:spPr>
            <a:xfrm>
              <a:off x="3232226" y="2313086"/>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3550851A-6BDA-671A-C356-C65BBBADCFA2}"/>
                </a:ext>
              </a:extLst>
            </p:cNvPr>
            <p:cNvSpPr/>
            <p:nvPr/>
          </p:nvSpPr>
          <p:spPr>
            <a:xfrm>
              <a:off x="3232225" y="3289669"/>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2AC4BCC4-33F6-54BC-1037-07F174A4CD5F}"/>
                </a:ext>
              </a:extLst>
            </p:cNvPr>
            <p:cNvSpPr/>
            <p:nvPr/>
          </p:nvSpPr>
          <p:spPr>
            <a:xfrm>
              <a:off x="3232224" y="4189888"/>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5093C83-48DF-86FA-BE8B-41D891EE1D4F}"/>
                </a:ext>
              </a:extLst>
            </p:cNvPr>
            <p:cNvSpPr txBox="1"/>
            <p:nvPr/>
          </p:nvSpPr>
          <p:spPr>
            <a:xfrm>
              <a:off x="3554603" y="4658639"/>
              <a:ext cx="4388300" cy="1323439"/>
            </a:xfrm>
            <a:prstGeom prst="rect">
              <a:avLst/>
            </a:prstGeom>
            <a:noFill/>
          </p:spPr>
          <p:txBody>
            <a:bodyPr wrap="square" rtlCol="0">
              <a:spAutoFit/>
            </a:bodyPr>
            <a:lstStyle/>
            <a:p>
              <a:pPr marL="342900" indent="-342900">
                <a:buFont typeface="Arial" panose="020B0604020202020204" pitchFamily="34" charset="0"/>
                <a:buChar char="•"/>
              </a:pPr>
              <a:r>
                <a:rPr lang="en-US" sz="2000"/>
                <a:t>Raising voice</a:t>
              </a:r>
            </a:p>
            <a:p>
              <a:pPr marL="342900" indent="-342900">
                <a:buFont typeface="Arial" panose="020B0604020202020204" pitchFamily="34" charset="0"/>
                <a:buChar char="•"/>
              </a:pPr>
              <a:r>
                <a:rPr lang="en-US" sz="2000"/>
                <a:t>Body language that communicates distress or frustration</a:t>
              </a:r>
            </a:p>
          </p:txBody>
        </p:sp>
      </p:grpSp>
      <p:sp>
        <p:nvSpPr>
          <p:cNvPr id="13" name="Title 1">
            <a:extLst>
              <a:ext uri="{FF2B5EF4-FFF2-40B4-BE49-F238E27FC236}">
                <a16:creationId xmlns:a16="http://schemas.microsoft.com/office/drawing/2014/main" id="{D9E812E1-3DB6-B579-DA59-AE54645EF385}"/>
              </a:ext>
            </a:extLst>
          </p:cNvPr>
          <p:cNvSpPr txBox="1">
            <a:spLocks/>
          </p:cNvSpPr>
          <p:nvPr/>
        </p:nvSpPr>
        <p:spPr>
          <a:xfrm>
            <a:off x="838200" y="647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400"/>
              <a:t>Step 3: </a:t>
            </a:r>
            <a:r>
              <a:rPr lang="en-US" sz="4400">
                <a:latin typeface="Arial" panose="020B0604020202020204"/>
              </a:rPr>
              <a:t>Acknowledge other students meeting expectations</a:t>
            </a:r>
            <a:endParaRPr lang="en-US"/>
          </a:p>
        </p:txBody>
      </p:sp>
      <p:pic>
        <p:nvPicPr>
          <p:cNvPr id="2" name="Picture 1" descr="A person standing in front of a whiteboard raising her hands&#10;&#10;Description automatically generated">
            <a:extLst>
              <a:ext uri="{FF2B5EF4-FFF2-40B4-BE49-F238E27FC236}">
                <a16:creationId xmlns:a16="http://schemas.microsoft.com/office/drawing/2014/main" id="{951B9EC7-5A59-F174-608F-8B0CD5991D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20387" y="1333318"/>
            <a:ext cx="3341717" cy="5012575"/>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0BBE12DB-54EF-3065-73C2-3D890969251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1882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9BE2C-0D25-D687-B894-B905A4EEBDF3}"/>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5016C6CA-55B6-49FB-3E1F-1BC04482AC22}"/>
              </a:ext>
            </a:extLst>
          </p:cNvPr>
          <p:cNvSpPr>
            <a:spLocks noGrp="1"/>
          </p:cNvSpPr>
          <p:nvPr>
            <p:ph type="title"/>
          </p:nvPr>
        </p:nvSpPr>
        <p:spPr/>
        <p:txBody>
          <a:bodyPr/>
          <a:lstStyle/>
          <a:p>
            <a:r>
              <a:rPr lang="en-US"/>
              <a:t>Let’s Chat!</a:t>
            </a:r>
          </a:p>
        </p:txBody>
      </p:sp>
      <p:sp>
        <p:nvSpPr>
          <p:cNvPr id="3" name="Textbox">
            <a:extLst>
              <a:ext uri="{FF2B5EF4-FFF2-40B4-BE49-F238E27FC236}">
                <a16:creationId xmlns:a16="http://schemas.microsoft.com/office/drawing/2014/main" id="{16ED8746-1691-8BD9-5768-56FE6468EBC7}"/>
              </a:ext>
            </a:extLst>
          </p:cNvPr>
          <p:cNvSpPr>
            <a:spLocks noGrp="1"/>
          </p:cNvSpPr>
          <p:nvPr>
            <p:ph sz="half" idx="1"/>
          </p:nvPr>
        </p:nvSpPr>
        <p:spPr>
          <a:xfrm>
            <a:off x="838199" y="1825625"/>
            <a:ext cx="10735102" cy="4351338"/>
          </a:xfrm>
        </p:spPr>
        <p:txBody>
          <a:bodyPr>
            <a:normAutofit/>
          </a:bodyPr>
          <a:lstStyle/>
          <a:p>
            <a:pPr marL="0" indent="0">
              <a:buNone/>
            </a:pPr>
            <a:r>
              <a:rPr lang="en-US" sz="3600"/>
              <a:t>On her way back to Paul, Mrs. Hill notices some students doing an excellent job of solving their selected problems and starting to check their work with their shoulder partner. </a:t>
            </a:r>
          </a:p>
          <a:p>
            <a:pPr marL="0" indent="0">
              <a:buNone/>
            </a:pPr>
            <a:endParaRPr lang="en-US" sz="3600"/>
          </a:p>
          <a:p>
            <a:pPr marL="0" indent="0">
              <a:buNone/>
            </a:pPr>
            <a:r>
              <a:rPr lang="en-US" sz="3600" b="1"/>
              <a:t>What could Mrs. Hill say/do </a:t>
            </a:r>
          </a:p>
          <a:p>
            <a:pPr marL="0" indent="0">
              <a:buNone/>
            </a:pPr>
            <a:r>
              <a:rPr lang="en-US" sz="3600" b="1"/>
              <a:t>with other students?</a:t>
            </a:r>
          </a:p>
        </p:txBody>
      </p:sp>
      <p:pic>
        <p:nvPicPr>
          <p:cNvPr id="11" name="Picture" descr="A screenshot of a blank Zoom chat box">
            <a:extLst>
              <a:ext uri="{FF2B5EF4-FFF2-40B4-BE49-F238E27FC236}">
                <a16:creationId xmlns:a16="http://schemas.microsoft.com/office/drawing/2014/main" id="{4B7E932E-A811-3021-36ED-A96298AE8EE5}"/>
              </a:ext>
            </a:extLst>
          </p:cNvPr>
          <p:cNvPicPr>
            <a:picLocks noGrp="1" noChangeAspect="1"/>
          </p:cNvPicPr>
          <p:nvPr>
            <p:ph sz="half" idx="2"/>
          </p:nvPr>
        </p:nvPicPr>
        <p:blipFill>
          <a:blip r:embed="rId3"/>
          <a:stretch>
            <a:fillRect/>
          </a:stretch>
        </p:blipFill>
        <p:spPr>
          <a:xfrm>
            <a:off x="7728102" y="3706087"/>
            <a:ext cx="2418345" cy="2605813"/>
          </a:xfrm>
          <a:ln>
            <a:solidFill>
              <a:schemeClr val="tx1"/>
            </a:solidFill>
          </a:ln>
        </p:spPr>
      </p:pic>
      <p:grpSp>
        <p:nvGrpSpPr>
          <p:cNvPr id="4" name="Image">
            <a:extLst>
              <a:ext uri="{FF2B5EF4-FFF2-40B4-BE49-F238E27FC236}">
                <a16:creationId xmlns:a16="http://schemas.microsoft.com/office/drawing/2014/main" id="{490C4404-F541-C5BD-2B85-986FA089378E}"/>
              </a:ext>
              <a:ext uri="{C183D7F6-B498-43B3-948B-1728B52AA6E4}">
                <adec:decorative xmlns:adec="http://schemas.microsoft.com/office/drawing/2017/decorative" val="1"/>
              </a:ext>
            </a:extLst>
          </p:cNvPr>
          <p:cNvGrpSpPr/>
          <p:nvPr/>
        </p:nvGrpSpPr>
        <p:grpSpPr>
          <a:xfrm>
            <a:off x="10228842" y="4001294"/>
            <a:ext cx="1248355" cy="2003894"/>
            <a:chOff x="10178255" y="2781745"/>
            <a:chExt cx="1614816" cy="2192176"/>
          </a:xfrm>
        </p:grpSpPr>
        <p:pic>
          <p:nvPicPr>
            <p:cNvPr id="7" name="Graphic 3" descr="Keyboard outline">
              <a:extLst>
                <a:ext uri="{FF2B5EF4-FFF2-40B4-BE49-F238E27FC236}">
                  <a16:creationId xmlns:a16="http://schemas.microsoft.com/office/drawing/2014/main" id="{87EDC513-7F1F-22D2-02D3-4FBA1F150C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57157" y="3827831"/>
              <a:ext cx="1097350" cy="1091923"/>
            </a:xfrm>
            <a:prstGeom prst="rect">
              <a:avLst/>
            </a:prstGeom>
          </p:spPr>
        </p:pic>
        <p:pic>
          <p:nvPicPr>
            <p:cNvPr id="14" name="Graphic 2" descr="Computer outline">
              <a:extLst>
                <a:ext uri="{FF2B5EF4-FFF2-40B4-BE49-F238E27FC236}">
                  <a16:creationId xmlns:a16="http://schemas.microsoft.com/office/drawing/2014/main" id="{A4D90831-EE3A-7D0C-F2E0-1F72EBE009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43993" y="2857647"/>
              <a:ext cx="1523680" cy="1516146"/>
            </a:xfrm>
            <a:prstGeom prst="rect">
              <a:avLst/>
            </a:prstGeom>
          </p:spPr>
        </p:pic>
        <p:sp>
          <p:nvSpPr>
            <p:cNvPr id="16" name="Graphic 1">
              <a:extLst>
                <a:ext uri="{FF2B5EF4-FFF2-40B4-BE49-F238E27FC236}">
                  <a16:creationId xmlns:a16="http://schemas.microsoft.com/office/drawing/2014/main" id="{1C070D83-3CE6-F457-FDFF-9678D989A0B8}"/>
                </a:ext>
              </a:extLst>
            </p:cNvPr>
            <p:cNvSpPr/>
            <p:nvPr/>
          </p:nvSpPr>
          <p:spPr>
            <a:xfrm>
              <a:off x="10178255" y="2781745"/>
              <a:ext cx="1614816" cy="21921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a:extLst>
              <a:ext uri="{FF2B5EF4-FFF2-40B4-BE49-F238E27FC236}">
                <a16:creationId xmlns:a16="http://schemas.microsoft.com/office/drawing/2014/main" id="{AFB181AB-22E0-BCA8-ED79-6E8156F6AD08}"/>
              </a:ext>
            </a:extLst>
          </p:cNvPr>
          <p:cNvSpPr txBox="1">
            <a:spLocks/>
          </p:cNvSpPr>
          <p:nvPr/>
        </p:nvSpPr>
        <p:spPr>
          <a:xfrm>
            <a:off x="714803" y="3429000"/>
            <a:ext cx="4915976" cy="2658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ct val="100000"/>
              </a:lnSpc>
              <a:buFont typeface="Arial" panose="020B0604020202020204" pitchFamily="34" charset="0"/>
              <a:buAutoNum type="alphaUcPeriod"/>
              <a:defRPr/>
            </a:pPr>
            <a:endParaRPr lang="en-US" sz="3600">
              <a:latin typeface="Arial" panose="020B0604020202020204"/>
            </a:endParaRPr>
          </a:p>
        </p:txBody>
      </p:sp>
      <p:pic>
        <p:nvPicPr>
          <p:cNvPr id="8" name="Picture 7" descr="A white paper with a magnifying glass in a green circle&#10;&#10;AI-generated content may be incorrect.">
            <a:extLst>
              <a:ext uri="{FF2B5EF4-FFF2-40B4-BE49-F238E27FC236}">
                <a16:creationId xmlns:a16="http://schemas.microsoft.com/office/drawing/2014/main" id="{A53C7828-0EDF-3999-D0FF-87A6A726CB4A}"/>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0582058" y="118333"/>
            <a:ext cx="1609942" cy="1457661"/>
          </a:xfrm>
          <a:prstGeom prst="rect">
            <a:avLst/>
          </a:prstGeom>
        </p:spPr>
      </p:pic>
    </p:spTree>
    <p:extLst>
      <p:ext uri="{BB962C8B-B14F-4D97-AF65-F5344CB8AC3E}">
        <p14:creationId xmlns:p14="http://schemas.microsoft.com/office/powerpoint/2010/main" val="8121590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075E7-08B0-88B3-04FE-2D1630E545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DCFA15-973F-E90B-2652-75653BC7B914}"/>
              </a:ext>
            </a:extLst>
          </p:cNvPr>
          <p:cNvSpPr>
            <a:spLocks noGrp="1"/>
          </p:cNvSpPr>
          <p:nvPr>
            <p:ph type="title"/>
          </p:nvPr>
        </p:nvSpPr>
        <p:spPr/>
        <p:txBody>
          <a:bodyPr/>
          <a:lstStyle/>
          <a:p>
            <a:r>
              <a:rPr lang="en-US"/>
              <a:t>Illustration</a:t>
            </a:r>
          </a:p>
        </p:txBody>
      </p:sp>
      <p:sp>
        <p:nvSpPr>
          <p:cNvPr id="3" name="Content Placeholder 2">
            <a:extLst>
              <a:ext uri="{FF2B5EF4-FFF2-40B4-BE49-F238E27FC236}">
                <a16:creationId xmlns:a16="http://schemas.microsoft.com/office/drawing/2014/main" id="{FCBAE9D9-BA9E-862A-FD24-C3C296FCB14D}"/>
              </a:ext>
            </a:extLst>
          </p:cNvPr>
          <p:cNvSpPr>
            <a:spLocks noGrp="1"/>
          </p:cNvSpPr>
          <p:nvPr>
            <p:ph idx="1"/>
          </p:nvPr>
        </p:nvSpPr>
        <p:spPr/>
        <p:txBody>
          <a:bodyPr>
            <a:normAutofit/>
          </a:bodyPr>
          <a:lstStyle/>
          <a:p>
            <a:pPr marL="0" indent="0">
              <a:lnSpc>
                <a:spcPct val="150000"/>
              </a:lnSpc>
              <a:buNone/>
            </a:pPr>
            <a:r>
              <a:rPr lang="en-US">
                <a:solidFill>
                  <a:srgbClr val="2F4E6D"/>
                </a:solidFill>
              </a:rPr>
              <a:t>	</a:t>
            </a:r>
            <a:r>
              <a:rPr lang="en-US"/>
              <a:t>Mrs. Hill looks at Liza and Bree and tells them, “You both are doing a great job of explaining your answers.” She hands them a ticket. </a:t>
            </a:r>
          </a:p>
          <a:p>
            <a:pPr marL="0" indent="0">
              <a:lnSpc>
                <a:spcPct val="150000"/>
              </a:lnSpc>
              <a:buNone/>
            </a:pPr>
            <a:r>
              <a:rPr lang="en-US"/>
              <a:t>	Next, Mrs. Hill takes a calming breath, smiles at Paul who is looking her way, and walks over to the lab station. In her mind, she thinks to herself, “You’ve got this…”</a:t>
            </a:r>
          </a:p>
          <a:p>
            <a:endParaRPr lang="en-US"/>
          </a:p>
        </p:txBody>
      </p:sp>
      <p:pic>
        <p:nvPicPr>
          <p:cNvPr id="5" name="Picture 4" descr="A white paper with a magnifying glass in a green circle&#10;&#10;AI-generated content may be incorrect.">
            <a:extLst>
              <a:ext uri="{FF2B5EF4-FFF2-40B4-BE49-F238E27FC236}">
                <a16:creationId xmlns:a16="http://schemas.microsoft.com/office/drawing/2014/main" id="{9B47248F-6A3C-9CFD-B200-EC8353A6104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582058" y="118333"/>
            <a:ext cx="1609942" cy="1457661"/>
          </a:xfrm>
          <a:prstGeom prst="rect">
            <a:avLst/>
          </a:prstGeom>
        </p:spPr>
      </p:pic>
    </p:spTree>
    <p:extLst>
      <p:ext uri="{BB962C8B-B14F-4D97-AF65-F5344CB8AC3E}">
        <p14:creationId xmlns:p14="http://schemas.microsoft.com/office/powerpoint/2010/main" val="9221979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73BCF-F64A-80FA-C411-6BDCBA06D0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342694-5B8C-97C7-DCC9-18176AFB3CF7}"/>
              </a:ext>
            </a:extLst>
          </p:cNvPr>
          <p:cNvSpPr>
            <a:spLocks noGrp="1"/>
          </p:cNvSpPr>
          <p:nvPr>
            <p:ph type="title"/>
          </p:nvPr>
        </p:nvSpPr>
        <p:spPr>
          <a:xfrm>
            <a:off x="838200" y="64741"/>
            <a:ext cx="10515600" cy="1325563"/>
          </a:xfrm>
        </p:spPr>
        <p:txBody>
          <a:bodyPr>
            <a:normAutofit/>
          </a:bodyPr>
          <a:lstStyle/>
          <a:p>
            <a:r>
              <a:rPr lang="en-US" sz="4400"/>
              <a:t>Step 4: </a:t>
            </a:r>
            <a:r>
              <a:rPr lang="en-US"/>
              <a:t>Redirect and reteach expected behavior</a:t>
            </a:r>
          </a:p>
        </p:txBody>
      </p:sp>
      <p:sp>
        <p:nvSpPr>
          <p:cNvPr id="9" name="Rectangle 8">
            <a:extLst>
              <a:ext uri="{FF2B5EF4-FFF2-40B4-BE49-F238E27FC236}">
                <a16:creationId xmlns:a16="http://schemas.microsoft.com/office/drawing/2014/main" id="{58AFEE5E-1D61-26E5-526B-296F110FF405}"/>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28C3352A-8229-A5E8-D5C9-4DA4F7081142}"/>
              </a:ext>
            </a:extLst>
          </p:cNvPr>
          <p:cNvGrpSpPr/>
          <p:nvPr/>
        </p:nvGrpSpPr>
        <p:grpSpPr>
          <a:xfrm>
            <a:off x="338552" y="2234356"/>
            <a:ext cx="5033063" cy="4246944"/>
            <a:chOff x="3232224" y="2245931"/>
            <a:chExt cx="5033063" cy="4246944"/>
          </a:xfrm>
        </p:grpSpPr>
        <p:sp>
          <p:nvSpPr>
            <p:cNvPr id="16" name="Rectangle 15">
              <a:extLst>
                <a:ext uri="{FF2B5EF4-FFF2-40B4-BE49-F238E27FC236}">
                  <a16:creationId xmlns:a16="http://schemas.microsoft.com/office/drawing/2014/main" id="{1D680B27-56CA-D36E-1CD7-81C8F99C713F}"/>
                </a:ext>
              </a:extLst>
            </p:cNvPr>
            <p:cNvSpPr/>
            <p:nvPr/>
          </p:nvSpPr>
          <p:spPr>
            <a:xfrm>
              <a:off x="3232224" y="455296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2A9B42DF-5A75-3B1A-3704-CE787FECCE2F}"/>
                </a:ext>
              </a:extLst>
            </p:cNvPr>
            <p:cNvSpPr/>
            <p:nvPr/>
          </p:nvSpPr>
          <p:spPr>
            <a:xfrm>
              <a:off x="3232228" y="560362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90A105BA-AFD3-B35F-4ACD-BDADB96F8A72}"/>
                </a:ext>
              </a:extLst>
            </p:cNvPr>
            <p:cNvSpPr/>
            <p:nvPr/>
          </p:nvSpPr>
          <p:spPr>
            <a:xfrm>
              <a:off x="3232225" y="2245931"/>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C3D67C8-1DBB-D181-A1DF-9CAE7E5AB06A}"/>
                </a:ext>
              </a:extLst>
            </p:cNvPr>
            <p:cNvSpPr txBox="1"/>
            <p:nvPr/>
          </p:nvSpPr>
          <p:spPr>
            <a:xfrm>
              <a:off x="3447762" y="2490281"/>
              <a:ext cx="4388300" cy="1569660"/>
            </a:xfrm>
            <a:prstGeom prst="rect">
              <a:avLst/>
            </a:prstGeom>
            <a:noFill/>
          </p:spPr>
          <p:txBody>
            <a:bodyPr wrap="square" rtlCol="0">
              <a:spAutoFit/>
            </a:bodyPr>
            <a:lstStyle/>
            <a:p>
              <a:pPr marL="285750" indent="-285750">
                <a:buFont typeface="Arial" panose="020B0604020202020204" pitchFamily="34" charset="0"/>
                <a:buChar char="•"/>
              </a:pPr>
              <a:r>
                <a:rPr lang="en-US" sz="2000"/>
                <a:t>Redirect the student to the task</a:t>
              </a:r>
            </a:p>
            <a:p>
              <a:pPr marL="285750" indent="-285750">
                <a:buFont typeface="Arial" panose="020B0604020202020204" pitchFamily="34" charset="0"/>
                <a:buChar char="•"/>
              </a:pPr>
              <a:r>
                <a:rPr lang="en-US" sz="2000"/>
                <a:t>Provide reminders</a:t>
              </a:r>
            </a:p>
            <a:p>
              <a:pPr marL="285750" indent="-285750">
                <a:buFont typeface="Arial" panose="020B0604020202020204" pitchFamily="34" charset="0"/>
                <a:buChar char="•"/>
              </a:pPr>
              <a:r>
                <a:rPr lang="en-US" sz="2000"/>
                <a:t>Reteach expected behavior</a:t>
              </a:r>
            </a:p>
            <a:p>
              <a:pPr marL="285750" indent="-285750">
                <a:buFont typeface="Arial" panose="020B0604020202020204" pitchFamily="34" charset="0"/>
                <a:buChar char="•"/>
              </a:pPr>
              <a:endParaRPr lang="en-US"/>
            </a:p>
            <a:p>
              <a:endParaRPr lang="en-US"/>
            </a:p>
          </p:txBody>
        </p:sp>
      </p:grpSp>
      <p:pic>
        <p:nvPicPr>
          <p:cNvPr id="12" name="Picture 11" descr="A person standing in front of a chalkboard&#10;&#10;Description automatically generated">
            <a:extLst>
              <a:ext uri="{FF2B5EF4-FFF2-40B4-BE49-F238E27FC236}">
                <a16:creationId xmlns:a16="http://schemas.microsoft.com/office/drawing/2014/main" id="{91062EC4-FBEC-8A0E-72CC-1C793B89F7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16739" y="1777944"/>
            <a:ext cx="4276806" cy="427680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2E37ADF5-2F12-E4F5-6D63-8BB792A1F8D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188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9BCA0-4CEC-5AAC-0882-108F087419EB}"/>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A8F7513-35E4-D862-74AB-6970696F2655}"/>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24AEB16B-6D13-1A56-85D9-293C795FB2BE}"/>
              </a:ext>
            </a:extLst>
          </p:cNvPr>
          <p:cNvGrpSpPr/>
          <p:nvPr/>
        </p:nvGrpSpPr>
        <p:grpSpPr>
          <a:xfrm>
            <a:off x="338554" y="2301511"/>
            <a:ext cx="5033059" cy="3970257"/>
            <a:chOff x="3232226" y="2313086"/>
            <a:chExt cx="5033059" cy="3970257"/>
          </a:xfrm>
        </p:grpSpPr>
        <p:sp>
          <p:nvSpPr>
            <p:cNvPr id="16" name="Rectangle 15">
              <a:extLst>
                <a:ext uri="{FF2B5EF4-FFF2-40B4-BE49-F238E27FC236}">
                  <a16:creationId xmlns:a16="http://schemas.microsoft.com/office/drawing/2014/main" id="{09C2CE3E-6CF2-E8CC-227F-F197E33F02DF}"/>
                </a:ext>
              </a:extLst>
            </p:cNvPr>
            <p:cNvSpPr/>
            <p:nvPr/>
          </p:nvSpPr>
          <p:spPr>
            <a:xfrm>
              <a:off x="3232226" y="2313086"/>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E769D0D9-E235-AB53-2B0D-F15F6CC96F62}"/>
                </a:ext>
              </a:extLst>
            </p:cNvPr>
            <p:cNvSpPr/>
            <p:nvPr/>
          </p:nvSpPr>
          <p:spPr>
            <a:xfrm>
              <a:off x="3232226" y="5394090"/>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9796A381-7F23-7E35-E970-67BD8D57DB0C}"/>
                </a:ext>
              </a:extLst>
            </p:cNvPr>
            <p:cNvSpPr/>
            <p:nvPr/>
          </p:nvSpPr>
          <p:spPr>
            <a:xfrm>
              <a:off x="3232226" y="3211889"/>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191A685-F8A9-1481-ACE2-F1BC3F4049B9}"/>
                </a:ext>
              </a:extLst>
            </p:cNvPr>
            <p:cNvSpPr txBox="1"/>
            <p:nvPr/>
          </p:nvSpPr>
          <p:spPr>
            <a:xfrm>
              <a:off x="3554605" y="3749603"/>
              <a:ext cx="4388300" cy="707886"/>
            </a:xfrm>
            <a:prstGeom prst="rect">
              <a:avLst/>
            </a:prstGeom>
            <a:noFill/>
          </p:spPr>
          <p:txBody>
            <a:bodyPr wrap="square" rtlCol="0">
              <a:spAutoFit/>
            </a:bodyPr>
            <a:lstStyle/>
            <a:p>
              <a:pPr algn="ctr"/>
              <a:r>
                <a:rPr lang="en-US" sz="2000"/>
                <a:t>Gives the student a way to get back on track quickly and respectfully</a:t>
              </a:r>
            </a:p>
          </p:txBody>
        </p:sp>
      </p:grpSp>
      <p:sp>
        <p:nvSpPr>
          <p:cNvPr id="10" name="Title 1">
            <a:extLst>
              <a:ext uri="{FF2B5EF4-FFF2-40B4-BE49-F238E27FC236}">
                <a16:creationId xmlns:a16="http://schemas.microsoft.com/office/drawing/2014/main" id="{72684340-3CB2-6DF2-7700-8512C390B222}"/>
              </a:ext>
            </a:extLst>
          </p:cNvPr>
          <p:cNvSpPr txBox="1">
            <a:spLocks/>
          </p:cNvSpPr>
          <p:nvPr/>
        </p:nvSpPr>
        <p:spPr>
          <a:xfrm>
            <a:off x="838200" y="647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400"/>
              <a:t>Step 4: </a:t>
            </a:r>
            <a:r>
              <a:rPr lang="en-US"/>
              <a:t>Redirect and reteach expected behavior</a:t>
            </a:r>
          </a:p>
        </p:txBody>
      </p:sp>
      <p:pic>
        <p:nvPicPr>
          <p:cNvPr id="2" name="Picture 1" descr="A person standing in front of a chalkboard&#10;&#10;Description automatically generated">
            <a:extLst>
              <a:ext uri="{FF2B5EF4-FFF2-40B4-BE49-F238E27FC236}">
                <a16:creationId xmlns:a16="http://schemas.microsoft.com/office/drawing/2014/main" id="{A667D536-8BC4-5EA9-3458-A67B77BF08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16739" y="1777944"/>
            <a:ext cx="4276806" cy="427680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5F2C201A-9794-3E77-ECCC-4D0C40C334C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4204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12E59-2F25-942A-F9BE-624AE828A3E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23394A0-1231-E2B4-A7DE-636037CC14A4}"/>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CBAF7DC5-1B82-458D-75FD-EC313A74D31B}"/>
              </a:ext>
            </a:extLst>
          </p:cNvPr>
          <p:cNvGrpSpPr/>
          <p:nvPr/>
        </p:nvGrpSpPr>
        <p:grpSpPr>
          <a:xfrm>
            <a:off x="338552" y="2301511"/>
            <a:ext cx="5033061" cy="3965916"/>
            <a:chOff x="3232224" y="2313086"/>
            <a:chExt cx="5033061" cy="3965916"/>
          </a:xfrm>
        </p:grpSpPr>
        <p:sp>
          <p:nvSpPr>
            <p:cNvPr id="16" name="Rectangle 15">
              <a:extLst>
                <a:ext uri="{FF2B5EF4-FFF2-40B4-BE49-F238E27FC236}">
                  <a16:creationId xmlns:a16="http://schemas.microsoft.com/office/drawing/2014/main" id="{26625A84-D97D-AB7A-BBC3-C6FCC9C10555}"/>
                </a:ext>
              </a:extLst>
            </p:cNvPr>
            <p:cNvSpPr/>
            <p:nvPr/>
          </p:nvSpPr>
          <p:spPr>
            <a:xfrm>
              <a:off x="3232226" y="2313086"/>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70BC85CB-069E-52E7-0873-A7C492E8445F}"/>
                </a:ext>
              </a:extLst>
            </p:cNvPr>
            <p:cNvSpPr/>
            <p:nvPr/>
          </p:nvSpPr>
          <p:spPr>
            <a:xfrm>
              <a:off x="3232225" y="3289669"/>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183AE39F-56D8-2583-6EDE-B61DD50BFC4C}"/>
                </a:ext>
              </a:extLst>
            </p:cNvPr>
            <p:cNvSpPr/>
            <p:nvPr/>
          </p:nvSpPr>
          <p:spPr>
            <a:xfrm>
              <a:off x="3232224" y="4189888"/>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9D0B764-FAE7-B976-8E79-6414F13EF6F5}"/>
                </a:ext>
              </a:extLst>
            </p:cNvPr>
            <p:cNvSpPr txBox="1"/>
            <p:nvPr/>
          </p:nvSpPr>
          <p:spPr>
            <a:xfrm>
              <a:off x="3297326" y="4966416"/>
              <a:ext cx="4868562" cy="400110"/>
            </a:xfrm>
            <a:prstGeom prst="rect">
              <a:avLst/>
            </a:prstGeom>
            <a:noFill/>
          </p:spPr>
          <p:txBody>
            <a:bodyPr wrap="square" rtlCol="0">
              <a:spAutoFit/>
            </a:bodyPr>
            <a:lstStyle/>
            <a:p>
              <a:pPr algn="ctr"/>
              <a:r>
                <a:rPr lang="en-US" sz="2000"/>
                <a:t>Long conversations</a:t>
              </a:r>
            </a:p>
          </p:txBody>
        </p:sp>
      </p:grpSp>
      <p:sp>
        <p:nvSpPr>
          <p:cNvPr id="13" name="Title 1">
            <a:extLst>
              <a:ext uri="{FF2B5EF4-FFF2-40B4-BE49-F238E27FC236}">
                <a16:creationId xmlns:a16="http://schemas.microsoft.com/office/drawing/2014/main" id="{13B63613-F7A2-1569-0B7A-DCBEA006A93E}"/>
              </a:ext>
            </a:extLst>
          </p:cNvPr>
          <p:cNvSpPr txBox="1">
            <a:spLocks/>
          </p:cNvSpPr>
          <p:nvPr/>
        </p:nvSpPr>
        <p:spPr>
          <a:xfrm>
            <a:off x="838200" y="647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400"/>
              <a:t>Step 4: </a:t>
            </a:r>
            <a:r>
              <a:rPr lang="en-US"/>
              <a:t>Redirect and reteach expected behavior</a:t>
            </a:r>
          </a:p>
        </p:txBody>
      </p:sp>
      <p:pic>
        <p:nvPicPr>
          <p:cNvPr id="2" name="Picture 1" descr="A person standing in front of a chalkboard&#10;&#10;Description automatically generated">
            <a:extLst>
              <a:ext uri="{FF2B5EF4-FFF2-40B4-BE49-F238E27FC236}">
                <a16:creationId xmlns:a16="http://schemas.microsoft.com/office/drawing/2014/main" id="{97684B58-F939-1C5F-13DC-28C9109C8E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16739" y="1777944"/>
            <a:ext cx="4276806" cy="427680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7A5CF68E-2B73-A38F-763F-D541F371B06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416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
        <p:nvSpPr>
          <p:cNvPr id="7" name="Title">
            <a:extLst>
              <a:ext uri="{FF2B5EF4-FFF2-40B4-BE49-F238E27FC236}">
                <a16:creationId xmlns:a16="http://schemas.microsoft.com/office/drawing/2014/main" id="{80152DF5-9257-1F49-910B-D3739F5653E1}"/>
              </a:ext>
            </a:extLst>
          </p:cNvPr>
          <p:cNvSpPr txBox="1">
            <a:spLocks/>
          </p:cNvSpPr>
          <p:nvPr/>
        </p:nvSpPr>
        <p:spPr bwMode="auto">
          <a:xfrm>
            <a:off x="2197395" y="4731791"/>
            <a:ext cx="9994605" cy="9144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r">
              <a:spcBef>
                <a:spcPct val="0"/>
              </a:spcBef>
              <a:buFontTx/>
              <a:buNone/>
              <a:defRPr/>
            </a:pPr>
            <a:r>
              <a:rPr lang="en-US" altLang="en-US">
                <a:solidFill>
                  <a:srgbClr val="000000"/>
                </a:solidFill>
                <a:latin typeface="Times New Roman" charset="0"/>
                <a:ea typeface="MS PGothic" charset="-128"/>
                <a:cs typeface="Times New Roman" charset="0"/>
              </a:rPr>
              <a:t>Secondary (Tier 2) Intervention Grid</a:t>
            </a: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5"/>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490F8-3E53-BA28-5AEE-2D3A0195E1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27E57A-3CAF-58B9-F074-31F931299BF0}"/>
              </a:ext>
            </a:extLst>
          </p:cNvPr>
          <p:cNvSpPr>
            <a:spLocks noGrp="1"/>
          </p:cNvSpPr>
          <p:nvPr>
            <p:ph type="title"/>
          </p:nvPr>
        </p:nvSpPr>
        <p:spPr/>
        <p:txBody>
          <a:bodyPr/>
          <a:lstStyle/>
          <a:p>
            <a:r>
              <a:rPr lang="en-US"/>
              <a:t>Illustration</a:t>
            </a:r>
          </a:p>
        </p:txBody>
      </p:sp>
      <p:sp>
        <p:nvSpPr>
          <p:cNvPr id="3" name="Content Placeholder 2">
            <a:extLst>
              <a:ext uri="{FF2B5EF4-FFF2-40B4-BE49-F238E27FC236}">
                <a16:creationId xmlns:a16="http://schemas.microsoft.com/office/drawing/2014/main" id="{E90BA271-338E-3813-B3E8-878EE42E942F}"/>
              </a:ext>
            </a:extLst>
          </p:cNvPr>
          <p:cNvSpPr>
            <a:spLocks noGrp="1"/>
          </p:cNvSpPr>
          <p:nvPr>
            <p:ph idx="1"/>
          </p:nvPr>
        </p:nvSpPr>
        <p:spPr>
          <a:xfrm>
            <a:off x="838200" y="1825625"/>
            <a:ext cx="10243782" cy="4351338"/>
          </a:xfrm>
        </p:spPr>
        <p:txBody>
          <a:bodyPr>
            <a:normAutofit fontScale="92500" lnSpcReduction="10000"/>
          </a:bodyPr>
          <a:lstStyle/>
          <a:p>
            <a:pPr marL="0" indent="0">
              <a:lnSpc>
                <a:spcPct val="150000"/>
              </a:lnSpc>
              <a:buNone/>
            </a:pPr>
            <a:r>
              <a:rPr lang="en-US">
                <a:solidFill>
                  <a:srgbClr val="2F4E6D"/>
                </a:solidFill>
              </a:rPr>
              <a:t>	</a:t>
            </a:r>
            <a:r>
              <a:rPr lang="en-US"/>
              <a:t>Mrs. Hill smiles at Paul and makes eye contact. She says, “Paul, you did great with these problems yesterday. Remember, the digestive system diagram you will need is right here in the book [pointing to the box with the diagram]. </a:t>
            </a:r>
          </a:p>
          <a:p>
            <a:pPr marL="0" indent="0">
              <a:lnSpc>
                <a:spcPct val="150000"/>
              </a:lnSpc>
              <a:buNone/>
            </a:pPr>
            <a:r>
              <a:rPr lang="en-US"/>
              <a:t>	The good news is you can pick any five questions you would like.” Mrs. Hill points to the answer sheet and says, “Which one would you like to start with?”</a:t>
            </a:r>
          </a:p>
          <a:p>
            <a:endParaRPr lang="en-US"/>
          </a:p>
        </p:txBody>
      </p:sp>
      <p:pic>
        <p:nvPicPr>
          <p:cNvPr id="5" name="Picture 4" descr="A white paper with a magnifying glass in a green circle&#10;&#10;AI-generated content may be incorrect.">
            <a:extLst>
              <a:ext uri="{FF2B5EF4-FFF2-40B4-BE49-F238E27FC236}">
                <a16:creationId xmlns:a16="http://schemas.microsoft.com/office/drawing/2014/main" id="{E7354AC8-19FB-17C3-C69F-64C7CCD6729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582058" y="118333"/>
            <a:ext cx="1609942" cy="1457661"/>
          </a:xfrm>
          <a:prstGeom prst="rect">
            <a:avLst/>
          </a:prstGeom>
        </p:spPr>
      </p:pic>
    </p:spTree>
    <p:extLst>
      <p:ext uri="{BB962C8B-B14F-4D97-AF65-F5344CB8AC3E}">
        <p14:creationId xmlns:p14="http://schemas.microsoft.com/office/powerpoint/2010/main" val="12241519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9AACD-DE5E-1A0B-12FB-B9B2FF1845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307A94-3546-23F4-B47B-904067D2C3AC}"/>
              </a:ext>
            </a:extLst>
          </p:cNvPr>
          <p:cNvSpPr>
            <a:spLocks noGrp="1"/>
          </p:cNvSpPr>
          <p:nvPr>
            <p:ph type="title"/>
          </p:nvPr>
        </p:nvSpPr>
        <p:spPr/>
        <p:txBody>
          <a:bodyPr/>
          <a:lstStyle/>
          <a:p>
            <a:r>
              <a:rPr lang="en-US"/>
              <a:t>Let’s Chat:  </a:t>
            </a:r>
          </a:p>
        </p:txBody>
      </p:sp>
      <p:sp>
        <p:nvSpPr>
          <p:cNvPr id="9" name="Content Placeholder 8">
            <a:extLst>
              <a:ext uri="{FF2B5EF4-FFF2-40B4-BE49-F238E27FC236}">
                <a16:creationId xmlns:a16="http://schemas.microsoft.com/office/drawing/2014/main" id="{BF48B4B0-24C0-42CF-9DFD-B681D5843BC5}"/>
              </a:ext>
            </a:extLst>
          </p:cNvPr>
          <p:cNvSpPr>
            <a:spLocks noGrp="1"/>
          </p:cNvSpPr>
          <p:nvPr>
            <p:ph idx="1"/>
          </p:nvPr>
        </p:nvSpPr>
        <p:spPr>
          <a:xfrm>
            <a:off x="838200" y="1825625"/>
            <a:ext cx="6334125" cy="4351338"/>
          </a:xfrm>
        </p:spPr>
        <p:txBody>
          <a:bodyPr/>
          <a:lstStyle/>
          <a:p>
            <a:r>
              <a:rPr lang="en-US"/>
              <a:t>How could you keep instruction moving in your setting?</a:t>
            </a:r>
          </a:p>
          <a:p>
            <a:endParaRPr lang="en-US"/>
          </a:p>
        </p:txBody>
      </p:sp>
      <p:pic>
        <p:nvPicPr>
          <p:cNvPr id="3" name="Picture" descr="A screenshot of a blank Zoom chat box">
            <a:extLst>
              <a:ext uri="{FF2B5EF4-FFF2-40B4-BE49-F238E27FC236}">
                <a16:creationId xmlns:a16="http://schemas.microsoft.com/office/drawing/2014/main" id="{A4A0C1A4-3966-6E36-614F-4F25403287C9}"/>
              </a:ext>
            </a:extLst>
          </p:cNvPr>
          <p:cNvPicPr>
            <a:picLocks noChangeAspect="1"/>
          </p:cNvPicPr>
          <p:nvPr/>
        </p:nvPicPr>
        <p:blipFill>
          <a:blip r:embed="rId2"/>
          <a:stretch>
            <a:fillRect/>
          </a:stretch>
        </p:blipFill>
        <p:spPr>
          <a:xfrm>
            <a:off x="7604705" y="2353537"/>
            <a:ext cx="2418345" cy="2605813"/>
          </a:xfrm>
          <a:prstGeom prst="rect">
            <a:avLst/>
          </a:prstGeom>
          <a:ln>
            <a:solidFill>
              <a:schemeClr val="tx1"/>
            </a:solidFill>
          </a:ln>
        </p:spPr>
      </p:pic>
      <p:grpSp>
        <p:nvGrpSpPr>
          <p:cNvPr id="4" name="Image">
            <a:extLst>
              <a:ext uri="{FF2B5EF4-FFF2-40B4-BE49-F238E27FC236}">
                <a16:creationId xmlns:a16="http://schemas.microsoft.com/office/drawing/2014/main" id="{74B33827-3FF9-BB7D-1DB2-4FDF5BA81554}"/>
              </a:ext>
              <a:ext uri="{C183D7F6-B498-43B3-948B-1728B52AA6E4}">
                <adec:decorative xmlns:adec="http://schemas.microsoft.com/office/drawing/2017/decorative" val="1"/>
              </a:ext>
            </a:extLst>
          </p:cNvPr>
          <p:cNvGrpSpPr/>
          <p:nvPr/>
        </p:nvGrpSpPr>
        <p:grpSpPr>
          <a:xfrm>
            <a:off x="10105445" y="2648744"/>
            <a:ext cx="1248355" cy="2003894"/>
            <a:chOff x="10178255" y="2781745"/>
            <a:chExt cx="1614816" cy="2192176"/>
          </a:xfrm>
        </p:grpSpPr>
        <p:pic>
          <p:nvPicPr>
            <p:cNvPr id="5" name="Graphic 3" descr="Keyboard outline">
              <a:extLst>
                <a:ext uri="{FF2B5EF4-FFF2-40B4-BE49-F238E27FC236}">
                  <a16:creationId xmlns:a16="http://schemas.microsoft.com/office/drawing/2014/main" id="{52BB5C87-1FA4-633B-041F-99D5213985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7157" y="3827831"/>
              <a:ext cx="1097350" cy="1091923"/>
            </a:xfrm>
            <a:prstGeom prst="rect">
              <a:avLst/>
            </a:prstGeom>
          </p:spPr>
        </p:pic>
        <p:pic>
          <p:nvPicPr>
            <p:cNvPr id="6" name="Graphic 2" descr="Computer outline">
              <a:extLst>
                <a:ext uri="{FF2B5EF4-FFF2-40B4-BE49-F238E27FC236}">
                  <a16:creationId xmlns:a16="http://schemas.microsoft.com/office/drawing/2014/main" id="{833BAC9C-44DC-7792-8704-9AEFBF3EF1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43993" y="2857647"/>
              <a:ext cx="1523680" cy="1516146"/>
            </a:xfrm>
            <a:prstGeom prst="rect">
              <a:avLst/>
            </a:prstGeom>
          </p:spPr>
        </p:pic>
        <p:sp>
          <p:nvSpPr>
            <p:cNvPr id="7" name="Graphic 1">
              <a:extLst>
                <a:ext uri="{FF2B5EF4-FFF2-40B4-BE49-F238E27FC236}">
                  <a16:creationId xmlns:a16="http://schemas.microsoft.com/office/drawing/2014/main" id="{D1BE7663-3D34-0205-6176-67B9300E05D8}"/>
                </a:ext>
              </a:extLst>
            </p:cNvPr>
            <p:cNvSpPr/>
            <p:nvPr/>
          </p:nvSpPr>
          <p:spPr>
            <a:xfrm>
              <a:off x="10178255" y="2781745"/>
              <a:ext cx="1614816" cy="21921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685941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C2ED8-5312-F3E0-3199-404B6CD5B6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769F71-57B6-D35F-53FA-99E4B0289AC8}"/>
              </a:ext>
            </a:extLst>
          </p:cNvPr>
          <p:cNvSpPr>
            <a:spLocks noGrp="1"/>
          </p:cNvSpPr>
          <p:nvPr>
            <p:ph type="title"/>
          </p:nvPr>
        </p:nvSpPr>
        <p:spPr/>
        <p:txBody>
          <a:bodyPr/>
          <a:lstStyle/>
          <a:p>
            <a:r>
              <a:rPr lang="en-US"/>
              <a:t>Handout: Keep Instruction Moving</a:t>
            </a:r>
          </a:p>
        </p:txBody>
      </p:sp>
      <p:sp>
        <p:nvSpPr>
          <p:cNvPr id="3" name="Content Placeholder 2">
            <a:extLst>
              <a:ext uri="{FF2B5EF4-FFF2-40B4-BE49-F238E27FC236}">
                <a16:creationId xmlns:a16="http://schemas.microsoft.com/office/drawing/2014/main" id="{56635D8C-03FC-75A4-2D55-680243B5F98F}"/>
              </a:ext>
            </a:extLst>
          </p:cNvPr>
          <p:cNvSpPr>
            <a:spLocks noGrp="1"/>
          </p:cNvSpPr>
          <p:nvPr>
            <p:ph idx="1"/>
          </p:nvPr>
        </p:nvSpPr>
        <p:spPr/>
        <p:txBody>
          <a:bodyPr/>
          <a:lstStyle/>
          <a:p>
            <a:r>
              <a:rPr lang="en-US"/>
              <a:t>Write down ways you can keep instruction moving in your setting</a:t>
            </a:r>
          </a:p>
          <a:p>
            <a:pPr lvl="1"/>
            <a:r>
              <a:rPr lang="en-US"/>
              <a:t>Consider new ideas shared in the chat!</a:t>
            </a:r>
          </a:p>
          <a:p>
            <a:endParaRPr lang="en-US"/>
          </a:p>
        </p:txBody>
      </p:sp>
      <p:pic>
        <p:nvPicPr>
          <p:cNvPr id="10" name="Content Placeholder 10" descr="A blue and white form with text&#10;&#10;AI-generated content may be incorrect.">
            <a:extLst>
              <a:ext uri="{FF2B5EF4-FFF2-40B4-BE49-F238E27FC236}">
                <a16:creationId xmlns:a16="http://schemas.microsoft.com/office/drawing/2014/main" id="{2632955D-14C3-2C48-6C5D-0D6B060421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05721" y="3406936"/>
            <a:ext cx="2384588" cy="3085939"/>
          </a:xfrm>
          <a:prstGeom prst="rect">
            <a:avLst/>
          </a:prstGeom>
          <a:ln>
            <a:solidFill>
              <a:schemeClr val="tx1"/>
            </a:solidFill>
          </a:ln>
        </p:spPr>
      </p:pic>
      <p:grpSp>
        <p:nvGrpSpPr>
          <p:cNvPr id="11" name="Picture 2" descr="Screenshot of ci3t.org professional learning tab materials with a yellow box outlining the first session Starting Strong: Effective Tier 1 Practices for Educators.">
            <a:extLst>
              <a:ext uri="{FF2B5EF4-FFF2-40B4-BE49-F238E27FC236}">
                <a16:creationId xmlns:a16="http://schemas.microsoft.com/office/drawing/2014/main" id="{2D553A43-2BAF-2777-E805-D03D3E9A4EDA}"/>
              </a:ext>
            </a:extLst>
          </p:cNvPr>
          <p:cNvGrpSpPr/>
          <p:nvPr/>
        </p:nvGrpSpPr>
        <p:grpSpPr>
          <a:xfrm>
            <a:off x="3586861" y="3406936"/>
            <a:ext cx="3300217" cy="3085939"/>
            <a:chOff x="6273521" y="1498532"/>
            <a:chExt cx="4476307" cy="4741324"/>
          </a:xfrm>
        </p:grpSpPr>
        <p:pic>
          <p:nvPicPr>
            <p:cNvPr id="12" name="Picture 2">
              <a:extLst>
                <a:ext uri="{FF2B5EF4-FFF2-40B4-BE49-F238E27FC236}">
                  <a16:creationId xmlns:a16="http://schemas.microsoft.com/office/drawing/2014/main" id="{3EA036B5-AD85-8711-D163-9675D8CBF5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70750" y="1498532"/>
              <a:ext cx="4279078" cy="4741324"/>
            </a:xfrm>
            <a:prstGeom prst="rect">
              <a:avLst/>
            </a:prstGeom>
            <a:solidFill>
              <a:schemeClr val="tx1"/>
            </a:solidFill>
            <a:ln>
              <a:solidFill>
                <a:schemeClr val="tx1"/>
              </a:solidFill>
            </a:ln>
          </p:spPr>
        </p:pic>
        <p:sp>
          <p:nvSpPr>
            <p:cNvPr id="13" name="Yellow Box">
              <a:extLst>
                <a:ext uri="{FF2B5EF4-FFF2-40B4-BE49-F238E27FC236}">
                  <a16:creationId xmlns:a16="http://schemas.microsoft.com/office/drawing/2014/main" id="{05E79853-A11E-09D4-836F-8CEE063C7B40}"/>
                </a:ext>
              </a:extLst>
            </p:cNvPr>
            <p:cNvSpPr/>
            <p:nvPr/>
          </p:nvSpPr>
          <p:spPr>
            <a:xfrm>
              <a:off x="6273521" y="4805658"/>
              <a:ext cx="4476307" cy="661369"/>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Rounded Corners 13">
            <a:extLst>
              <a:ext uri="{FF2B5EF4-FFF2-40B4-BE49-F238E27FC236}">
                <a16:creationId xmlns:a16="http://schemas.microsoft.com/office/drawing/2014/main" id="{F2037FF5-69C6-E7B8-27F0-D79124EEC741}"/>
              </a:ext>
            </a:extLst>
          </p:cNvPr>
          <p:cNvSpPr/>
          <p:nvPr/>
        </p:nvSpPr>
        <p:spPr>
          <a:xfrm>
            <a:off x="1305448" y="4552579"/>
            <a:ext cx="2230881" cy="430459"/>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t>www.ci3t.org/pl</a:t>
            </a:r>
          </a:p>
        </p:txBody>
      </p:sp>
    </p:spTree>
    <p:extLst>
      <p:ext uri="{BB962C8B-B14F-4D97-AF65-F5344CB8AC3E}">
        <p14:creationId xmlns:p14="http://schemas.microsoft.com/office/powerpoint/2010/main" val="2672591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50A9D-9D6F-04F4-D0D7-84B7835B7F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35E3CF-D019-4C00-0212-52DBF5105DBB}"/>
              </a:ext>
            </a:extLst>
          </p:cNvPr>
          <p:cNvSpPr>
            <a:spLocks noGrp="1"/>
          </p:cNvSpPr>
          <p:nvPr>
            <p:ph type="title"/>
          </p:nvPr>
        </p:nvSpPr>
        <p:spPr>
          <a:xfrm>
            <a:off x="838200" y="64741"/>
            <a:ext cx="10515600" cy="1325563"/>
          </a:xfrm>
        </p:spPr>
        <p:txBody>
          <a:bodyPr>
            <a:normAutofit/>
          </a:bodyPr>
          <a:lstStyle/>
          <a:p>
            <a:r>
              <a:rPr lang="en-US" sz="4400"/>
              <a:t>Step 5: </a:t>
            </a:r>
            <a:r>
              <a:rPr lang="en-US" sz="4400">
                <a:cs typeface="Arial"/>
              </a:rPr>
              <a:t>Allow time and space</a:t>
            </a:r>
            <a:endParaRPr lang="en-US"/>
          </a:p>
        </p:txBody>
      </p:sp>
      <p:sp>
        <p:nvSpPr>
          <p:cNvPr id="9" name="Rectangle 8">
            <a:extLst>
              <a:ext uri="{FF2B5EF4-FFF2-40B4-BE49-F238E27FC236}">
                <a16:creationId xmlns:a16="http://schemas.microsoft.com/office/drawing/2014/main" id="{DF3933AA-B2FA-4867-3649-607706AD1140}"/>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32C4CD7E-E667-B5CE-A607-A2347DFF3DC1}"/>
              </a:ext>
            </a:extLst>
          </p:cNvPr>
          <p:cNvGrpSpPr/>
          <p:nvPr/>
        </p:nvGrpSpPr>
        <p:grpSpPr>
          <a:xfrm>
            <a:off x="338551" y="2234356"/>
            <a:ext cx="5033064" cy="4246944"/>
            <a:chOff x="3232223" y="2245931"/>
            <a:chExt cx="5033064" cy="4246944"/>
          </a:xfrm>
        </p:grpSpPr>
        <p:sp>
          <p:nvSpPr>
            <p:cNvPr id="16" name="Rectangle 15">
              <a:extLst>
                <a:ext uri="{FF2B5EF4-FFF2-40B4-BE49-F238E27FC236}">
                  <a16:creationId xmlns:a16="http://schemas.microsoft.com/office/drawing/2014/main" id="{07DFA8C2-5C59-A87D-8C2D-6B11C3BBA663}"/>
                </a:ext>
              </a:extLst>
            </p:cNvPr>
            <p:cNvSpPr/>
            <p:nvPr/>
          </p:nvSpPr>
          <p:spPr>
            <a:xfrm>
              <a:off x="3232224" y="455296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28538341-8D0F-115E-3FC7-D681E9A81D72}"/>
                </a:ext>
              </a:extLst>
            </p:cNvPr>
            <p:cNvSpPr/>
            <p:nvPr/>
          </p:nvSpPr>
          <p:spPr>
            <a:xfrm>
              <a:off x="3232228" y="560362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82AAE252-733E-7EF4-BEBB-DF094485383C}"/>
                </a:ext>
              </a:extLst>
            </p:cNvPr>
            <p:cNvSpPr/>
            <p:nvPr/>
          </p:nvSpPr>
          <p:spPr>
            <a:xfrm>
              <a:off x="3232225" y="2245931"/>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0CE61E8-7BE0-53F0-F46D-4DD13918589D}"/>
                </a:ext>
              </a:extLst>
            </p:cNvPr>
            <p:cNvSpPr txBox="1"/>
            <p:nvPr/>
          </p:nvSpPr>
          <p:spPr>
            <a:xfrm>
              <a:off x="3232223" y="2993446"/>
              <a:ext cx="5033059" cy="400110"/>
            </a:xfrm>
            <a:prstGeom prst="rect">
              <a:avLst/>
            </a:prstGeom>
            <a:noFill/>
          </p:spPr>
          <p:txBody>
            <a:bodyPr wrap="square" rtlCol="0">
              <a:spAutoFit/>
            </a:bodyPr>
            <a:lstStyle/>
            <a:p>
              <a:pPr algn="ctr"/>
              <a:r>
                <a:rPr lang="en-US" sz="2000"/>
                <a:t>Offer choice to get back on track</a:t>
              </a:r>
              <a:endParaRPr lang="en-US"/>
            </a:p>
          </p:txBody>
        </p:sp>
      </p:grpSp>
      <p:pic>
        <p:nvPicPr>
          <p:cNvPr id="3" name="Picture 2">
            <a:extLst>
              <a:ext uri="{FF2B5EF4-FFF2-40B4-BE49-F238E27FC236}">
                <a16:creationId xmlns:a16="http://schemas.microsoft.com/office/drawing/2014/main" id="{80CE1352-6155-FF78-D3EF-D20034E9A63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wo people looking at a microscope&#10;&#10;AI-generated content may be incorrect.">
            <a:extLst>
              <a:ext uri="{FF2B5EF4-FFF2-40B4-BE49-F238E27FC236}">
                <a16:creationId xmlns:a16="http://schemas.microsoft.com/office/drawing/2014/main" id="{6B5F20F8-C18F-E895-6AE4-386F7086F98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096000" y="2090223"/>
            <a:ext cx="5141519" cy="3612745"/>
          </a:xfrm>
          <a:prstGeom prst="rect">
            <a:avLst/>
          </a:prstGeom>
        </p:spPr>
      </p:pic>
    </p:spTree>
    <p:extLst>
      <p:ext uri="{BB962C8B-B14F-4D97-AF65-F5344CB8AC3E}">
        <p14:creationId xmlns:p14="http://schemas.microsoft.com/office/powerpoint/2010/main" val="10881103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1B076-6516-D492-74DE-AC904303660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4B02D99-C54C-AFCE-28DB-915222E4CBA7}"/>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922348AB-1AF4-0B56-B002-048A8B8FC1CE}"/>
              </a:ext>
            </a:extLst>
          </p:cNvPr>
          <p:cNvGrpSpPr/>
          <p:nvPr/>
        </p:nvGrpSpPr>
        <p:grpSpPr>
          <a:xfrm>
            <a:off x="338554" y="2301511"/>
            <a:ext cx="5033059" cy="3965605"/>
            <a:chOff x="3232226" y="2313086"/>
            <a:chExt cx="5033059" cy="3965605"/>
          </a:xfrm>
        </p:grpSpPr>
        <p:sp>
          <p:nvSpPr>
            <p:cNvPr id="16" name="Rectangle 15">
              <a:extLst>
                <a:ext uri="{FF2B5EF4-FFF2-40B4-BE49-F238E27FC236}">
                  <a16:creationId xmlns:a16="http://schemas.microsoft.com/office/drawing/2014/main" id="{9BEBB05B-D8A1-C207-3244-7007E2815B59}"/>
                </a:ext>
              </a:extLst>
            </p:cNvPr>
            <p:cNvSpPr/>
            <p:nvPr/>
          </p:nvSpPr>
          <p:spPr>
            <a:xfrm>
              <a:off x="3232226" y="2313086"/>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5B8FC8FC-90C8-A97B-5E71-C2C67B34D9BF}"/>
                </a:ext>
              </a:extLst>
            </p:cNvPr>
            <p:cNvSpPr/>
            <p:nvPr/>
          </p:nvSpPr>
          <p:spPr>
            <a:xfrm>
              <a:off x="3232226" y="538943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FAE78771-4D17-E6A5-BB89-12DB5F8A369A}"/>
                </a:ext>
              </a:extLst>
            </p:cNvPr>
            <p:cNvSpPr/>
            <p:nvPr/>
          </p:nvSpPr>
          <p:spPr>
            <a:xfrm>
              <a:off x="3232226" y="3211889"/>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F7F898D-88F0-FB13-2953-04DBE2A4611B}"/>
                </a:ext>
              </a:extLst>
            </p:cNvPr>
            <p:cNvSpPr txBox="1"/>
            <p:nvPr/>
          </p:nvSpPr>
          <p:spPr>
            <a:xfrm>
              <a:off x="3232227" y="4002871"/>
              <a:ext cx="5033058" cy="400110"/>
            </a:xfrm>
            <a:prstGeom prst="rect">
              <a:avLst/>
            </a:prstGeom>
            <a:noFill/>
          </p:spPr>
          <p:txBody>
            <a:bodyPr wrap="square" rtlCol="0">
              <a:spAutoFit/>
            </a:bodyPr>
            <a:lstStyle/>
            <a:p>
              <a:pPr algn="ctr"/>
              <a:r>
                <a:rPr lang="en-US" sz="2000"/>
                <a:t>Reduces perceived tension or pressure</a:t>
              </a:r>
            </a:p>
          </p:txBody>
        </p:sp>
      </p:grpSp>
      <p:sp>
        <p:nvSpPr>
          <p:cNvPr id="10" name="Title 1">
            <a:extLst>
              <a:ext uri="{FF2B5EF4-FFF2-40B4-BE49-F238E27FC236}">
                <a16:creationId xmlns:a16="http://schemas.microsoft.com/office/drawing/2014/main" id="{23628F45-000F-58D8-E28D-FD338E519B31}"/>
              </a:ext>
            </a:extLst>
          </p:cNvPr>
          <p:cNvSpPr txBox="1">
            <a:spLocks/>
          </p:cNvSpPr>
          <p:nvPr/>
        </p:nvSpPr>
        <p:spPr>
          <a:xfrm>
            <a:off x="838200" y="647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400"/>
              <a:t>Step 5: </a:t>
            </a:r>
            <a:r>
              <a:rPr lang="en-US" sz="4400">
                <a:cs typeface="Arial"/>
              </a:rPr>
              <a:t>Allow time and space</a:t>
            </a:r>
            <a:endParaRPr lang="en-US"/>
          </a:p>
        </p:txBody>
      </p:sp>
      <p:pic>
        <p:nvPicPr>
          <p:cNvPr id="3" name="Picture 2">
            <a:extLst>
              <a:ext uri="{FF2B5EF4-FFF2-40B4-BE49-F238E27FC236}">
                <a16:creationId xmlns:a16="http://schemas.microsoft.com/office/drawing/2014/main" id="{DE9AAC31-8759-CB51-22DD-1BD6916EC55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wo people looking at a microscope&#10;&#10;AI-generated content may be incorrect.">
            <a:extLst>
              <a:ext uri="{FF2B5EF4-FFF2-40B4-BE49-F238E27FC236}">
                <a16:creationId xmlns:a16="http://schemas.microsoft.com/office/drawing/2014/main" id="{6930B733-ADEB-7E13-2879-D2AB1055BCA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096000" y="2090223"/>
            <a:ext cx="5141519" cy="3612745"/>
          </a:xfrm>
          <a:prstGeom prst="rect">
            <a:avLst/>
          </a:prstGeom>
        </p:spPr>
      </p:pic>
    </p:spTree>
    <p:extLst>
      <p:ext uri="{BB962C8B-B14F-4D97-AF65-F5344CB8AC3E}">
        <p14:creationId xmlns:p14="http://schemas.microsoft.com/office/powerpoint/2010/main" val="17933516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F9308-65F1-72B7-4F05-56F339FE268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D42850C-6BC0-E7E1-4872-43CE81358662}"/>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1F7A9ECF-60C8-AB6D-B65E-F6323D0D5700}"/>
              </a:ext>
            </a:extLst>
          </p:cNvPr>
          <p:cNvGrpSpPr/>
          <p:nvPr/>
        </p:nvGrpSpPr>
        <p:grpSpPr>
          <a:xfrm>
            <a:off x="338552" y="2301511"/>
            <a:ext cx="5033061" cy="3965916"/>
            <a:chOff x="3232224" y="2313086"/>
            <a:chExt cx="5033061" cy="3965916"/>
          </a:xfrm>
        </p:grpSpPr>
        <p:sp>
          <p:nvSpPr>
            <p:cNvPr id="16" name="Rectangle 15">
              <a:extLst>
                <a:ext uri="{FF2B5EF4-FFF2-40B4-BE49-F238E27FC236}">
                  <a16:creationId xmlns:a16="http://schemas.microsoft.com/office/drawing/2014/main" id="{5A5D7671-04AA-E9D8-A038-BBEC4E951DDA}"/>
                </a:ext>
              </a:extLst>
            </p:cNvPr>
            <p:cNvSpPr/>
            <p:nvPr/>
          </p:nvSpPr>
          <p:spPr>
            <a:xfrm>
              <a:off x="3232226" y="2313086"/>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AD1A3BF4-C72C-6190-62EE-030159E85905}"/>
                </a:ext>
              </a:extLst>
            </p:cNvPr>
            <p:cNvSpPr/>
            <p:nvPr/>
          </p:nvSpPr>
          <p:spPr>
            <a:xfrm>
              <a:off x="3232225" y="3289669"/>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CFC2848B-6E79-D29D-8996-D6E50FD3D047}"/>
                </a:ext>
              </a:extLst>
            </p:cNvPr>
            <p:cNvSpPr/>
            <p:nvPr/>
          </p:nvSpPr>
          <p:spPr>
            <a:xfrm>
              <a:off x="3232224" y="4189888"/>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EDBB659-3E39-CFF6-1981-710CEDDD1C5B}"/>
                </a:ext>
              </a:extLst>
            </p:cNvPr>
            <p:cNvSpPr txBox="1"/>
            <p:nvPr/>
          </p:nvSpPr>
          <p:spPr>
            <a:xfrm>
              <a:off x="3232224" y="4834335"/>
              <a:ext cx="5033059" cy="400110"/>
            </a:xfrm>
            <a:prstGeom prst="rect">
              <a:avLst/>
            </a:prstGeom>
            <a:noFill/>
          </p:spPr>
          <p:txBody>
            <a:bodyPr wrap="square" rtlCol="0">
              <a:spAutoFit/>
            </a:bodyPr>
            <a:lstStyle/>
            <a:p>
              <a:pPr algn="ctr"/>
              <a:r>
                <a:rPr lang="en-US" sz="2000"/>
                <a:t>Hovering</a:t>
              </a:r>
            </a:p>
          </p:txBody>
        </p:sp>
      </p:grpSp>
      <p:sp>
        <p:nvSpPr>
          <p:cNvPr id="13" name="Title 1">
            <a:extLst>
              <a:ext uri="{FF2B5EF4-FFF2-40B4-BE49-F238E27FC236}">
                <a16:creationId xmlns:a16="http://schemas.microsoft.com/office/drawing/2014/main" id="{209539A6-5EA2-242E-9675-BEBB032A59B6}"/>
              </a:ext>
            </a:extLst>
          </p:cNvPr>
          <p:cNvSpPr txBox="1">
            <a:spLocks/>
          </p:cNvSpPr>
          <p:nvPr/>
        </p:nvSpPr>
        <p:spPr>
          <a:xfrm>
            <a:off x="838200" y="647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400"/>
              <a:t>Step 5: </a:t>
            </a:r>
            <a:r>
              <a:rPr lang="en-US" sz="4400">
                <a:cs typeface="Arial"/>
              </a:rPr>
              <a:t>Allow time and space</a:t>
            </a:r>
            <a:endParaRPr lang="en-US"/>
          </a:p>
        </p:txBody>
      </p:sp>
      <p:pic>
        <p:nvPicPr>
          <p:cNvPr id="3" name="Picture 2">
            <a:extLst>
              <a:ext uri="{FF2B5EF4-FFF2-40B4-BE49-F238E27FC236}">
                <a16:creationId xmlns:a16="http://schemas.microsoft.com/office/drawing/2014/main" id="{05DAEF25-E2EC-AC3F-22D5-6BC2AD627BF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wo people looking at a microscope&#10;&#10;AI-generated content may be incorrect.">
            <a:extLst>
              <a:ext uri="{FF2B5EF4-FFF2-40B4-BE49-F238E27FC236}">
                <a16:creationId xmlns:a16="http://schemas.microsoft.com/office/drawing/2014/main" id="{DD904C49-3FB1-2F9B-E0BA-F7DBD549583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096000" y="2090223"/>
            <a:ext cx="5141519" cy="3612745"/>
          </a:xfrm>
          <a:prstGeom prst="rect">
            <a:avLst/>
          </a:prstGeom>
        </p:spPr>
      </p:pic>
    </p:spTree>
    <p:extLst>
      <p:ext uri="{BB962C8B-B14F-4D97-AF65-F5344CB8AC3E}">
        <p14:creationId xmlns:p14="http://schemas.microsoft.com/office/powerpoint/2010/main" val="41549967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8AF21-5AD0-FF3A-887F-20CE38F939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15D41C-F1D2-9468-8900-05812D02D689}"/>
              </a:ext>
            </a:extLst>
          </p:cNvPr>
          <p:cNvSpPr>
            <a:spLocks noGrp="1"/>
          </p:cNvSpPr>
          <p:nvPr>
            <p:ph type="title"/>
          </p:nvPr>
        </p:nvSpPr>
        <p:spPr/>
        <p:txBody>
          <a:bodyPr/>
          <a:lstStyle/>
          <a:p>
            <a:r>
              <a:rPr lang="en-US"/>
              <a:t>Illustration</a:t>
            </a:r>
          </a:p>
        </p:txBody>
      </p:sp>
      <p:sp>
        <p:nvSpPr>
          <p:cNvPr id="3" name="Content Placeholder 2">
            <a:extLst>
              <a:ext uri="{FF2B5EF4-FFF2-40B4-BE49-F238E27FC236}">
                <a16:creationId xmlns:a16="http://schemas.microsoft.com/office/drawing/2014/main" id="{401601DE-97A9-56A0-30C7-55A639B7B4BA}"/>
              </a:ext>
            </a:extLst>
          </p:cNvPr>
          <p:cNvSpPr>
            <a:spLocks noGrp="1"/>
          </p:cNvSpPr>
          <p:nvPr>
            <p:ph idx="1"/>
          </p:nvPr>
        </p:nvSpPr>
        <p:spPr>
          <a:xfrm>
            <a:off x="838200" y="1825625"/>
            <a:ext cx="10243782" cy="4351338"/>
          </a:xfrm>
        </p:spPr>
        <p:txBody>
          <a:bodyPr>
            <a:normAutofit/>
          </a:bodyPr>
          <a:lstStyle/>
          <a:p>
            <a:pPr marL="0" indent="0">
              <a:lnSpc>
                <a:spcPct val="150000"/>
              </a:lnSpc>
              <a:buNone/>
            </a:pPr>
            <a:r>
              <a:rPr lang="en-US"/>
              <a:t>	After suggesting to Paul, he begin either #1 or #5 to, Mrs. Hill steps away and checks on Ben, a student seated close to the lab station. </a:t>
            </a:r>
          </a:p>
          <a:p>
            <a:pPr marL="0" indent="0">
              <a:lnSpc>
                <a:spcPct val="150000"/>
              </a:lnSpc>
              <a:buNone/>
            </a:pPr>
            <a:r>
              <a:rPr lang="en-US"/>
              <a:t>	She smiles at Ben, nodding at the progress he has made thus far and says, “Great progress, Ben. Looks like you are just about ready to talk through your answers with Paul.” </a:t>
            </a:r>
          </a:p>
          <a:p>
            <a:endParaRPr lang="en-US"/>
          </a:p>
        </p:txBody>
      </p:sp>
      <p:pic>
        <p:nvPicPr>
          <p:cNvPr id="5" name="Picture 4" descr="A white paper with a magnifying glass in a green circle&#10;&#10;AI-generated content may be incorrect.">
            <a:extLst>
              <a:ext uri="{FF2B5EF4-FFF2-40B4-BE49-F238E27FC236}">
                <a16:creationId xmlns:a16="http://schemas.microsoft.com/office/drawing/2014/main" id="{BDF43DCF-CF33-75EA-3D20-AFAE30A4E27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582058" y="118333"/>
            <a:ext cx="1609942" cy="1457661"/>
          </a:xfrm>
          <a:prstGeom prst="rect">
            <a:avLst/>
          </a:prstGeom>
        </p:spPr>
      </p:pic>
    </p:spTree>
    <p:extLst>
      <p:ext uri="{BB962C8B-B14F-4D97-AF65-F5344CB8AC3E}">
        <p14:creationId xmlns:p14="http://schemas.microsoft.com/office/powerpoint/2010/main" val="35350454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6BA66-D2F2-5D22-7F6F-33ACE66D1D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8AA6E4-C2A0-C7AF-25FC-E6C1EE6D6DA0}"/>
              </a:ext>
            </a:extLst>
          </p:cNvPr>
          <p:cNvSpPr>
            <a:spLocks noGrp="1"/>
          </p:cNvSpPr>
          <p:nvPr>
            <p:ph type="title"/>
          </p:nvPr>
        </p:nvSpPr>
        <p:spPr>
          <a:xfrm>
            <a:off x="838200" y="64741"/>
            <a:ext cx="10515600" cy="1325563"/>
          </a:xfrm>
        </p:spPr>
        <p:txBody>
          <a:bodyPr>
            <a:normAutofit/>
          </a:bodyPr>
          <a:lstStyle/>
          <a:p>
            <a:r>
              <a:rPr lang="en-US" sz="4400"/>
              <a:t>Step 6: </a:t>
            </a:r>
            <a:r>
              <a:rPr lang="en-US" sz="4400">
                <a:cs typeface="Arial"/>
              </a:rPr>
              <a:t>Recognize and reinforce </a:t>
            </a:r>
            <a:br>
              <a:rPr lang="en-US" sz="4400">
                <a:cs typeface="Arial"/>
              </a:rPr>
            </a:br>
            <a:r>
              <a:rPr lang="en-US" sz="4400">
                <a:cs typeface="Arial"/>
              </a:rPr>
              <a:t>expected behavior when demonstrated</a:t>
            </a:r>
            <a:endParaRPr lang="en-US"/>
          </a:p>
        </p:txBody>
      </p:sp>
      <p:sp>
        <p:nvSpPr>
          <p:cNvPr id="9" name="Rectangle 8">
            <a:extLst>
              <a:ext uri="{FF2B5EF4-FFF2-40B4-BE49-F238E27FC236}">
                <a16:creationId xmlns:a16="http://schemas.microsoft.com/office/drawing/2014/main" id="{6A00830E-1183-5FFB-2033-0E683F135FA1}"/>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D258C583-AD7C-5053-81A3-E16402B06C34}"/>
              </a:ext>
            </a:extLst>
          </p:cNvPr>
          <p:cNvGrpSpPr/>
          <p:nvPr/>
        </p:nvGrpSpPr>
        <p:grpSpPr>
          <a:xfrm>
            <a:off x="338551" y="2234356"/>
            <a:ext cx="5033064" cy="4246944"/>
            <a:chOff x="3232223" y="2245931"/>
            <a:chExt cx="5033064" cy="4246944"/>
          </a:xfrm>
        </p:grpSpPr>
        <p:sp>
          <p:nvSpPr>
            <p:cNvPr id="16" name="Rectangle 15">
              <a:extLst>
                <a:ext uri="{FF2B5EF4-FFF2-40B4-BE49-F238E27FC236}">
                  <a16:creationId xmlns:a16="http://schemas.microsoft.com/office/drawing/2014/main" id="{3EF5DCB7-3F1F-2E02-4C23-BD1D15763D0E}"/>
                </a:ext>
              </a:extLst>
            </p:cNvPr>
            <p:cNvSpPr/>
            <p:nvPr/>
          </p:nvSpPr>
          <p:spPr>
            <a:xfrm>
              <a:off x="3232224" y="4552967"/>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62B67DF0-5B70-1793-05E6-7054F15928FA}"/>
                </a:ext>
              </a:extLst>
            </p:cNvPr>
            <p:cNvSpPr/>
            <p:nvPr/>
          </p:nvSpPr>
          <p:spPr>
            <a:xfrm>
              <a:off x="3232228" y="5603622"/>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D1EF4D63-CDB6-8B7F-D658-9ED39DD592D7}"/>
                </a:ext>
              </a:extLst>
            </p:cNvPr>
            <p:cNvSpPr/>
            <p:nvPr/>
          </p:nvSpPr>
          <p:spPr>
            <a:xfrm>
              <a:off x="3232225" y="2245931"/>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D73465F-BB4A-C9E8-9211-670AC8C88EAE}"/>
                </a:ext>
              </a:extLst>
            </p:cNvPr>
            <p:cNvSpPr txBox="1"/>
            <p:nvPr/>
          </p:nvSpPr>
          <p:spPr>
            <a:xfrm>
              <a:off x="3232223" y="2936545"/>
              <a:ext cx="5033059" cy="707886"/>
            </a:xfrm>
            <a:prstGeom prst="rect">
              <a:avLst/>
            </a:prstGeom>
            <a:noFill/>
          </p:spPr>
          <p:txBody>
            <a:bodyPr wrap="square" rtlCol="0">
              <a:spAutoFit/>
            </a:bodyPr>
            <a:lstStyle/>
            <a:p>
              <a:pPr algn="ctr"/>
              <a:r>
                <a:rPr lang="en-US" sz="2000"/>
                <a:t>Provide the student with </a:t>
              </a:r>
            </a:p>
            <a:p>
              <a:pPr algn="ctr"/>
              <a:r>
                <a:rPr lang="en-US" sz="2000"/>
                <a:t>a reinforcer</a:t>
              </a:r>
            </a:p>
          </p:txBody>
        </p:sp>
      </p:grpSp>
      <p:pic>
        <p:nvPicPr>
          <p:cNvPr id="3" name="Picture 2">
            <a:extLst>
              <a:ext uri="{FF2B5EF4-FFF2-40B4-BE49-F238E27FC236}">
                <a16:creationId xmlns:a16="http://schemas.microsoft.com/office/drawing/2014/main" id="{9F535AF1-5AF3-6272-B4C1-5C1EE83CC9B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98265C0-6CB6-FCE1-FAFD-EE40BFA4FB13}"/>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80867" y="2622422"/>
            <a:ext cx="4872933" cy="2728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722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7B035-6BF1-7CE1-0EF8-0918DE3D371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0913CBE-109A-5EA3-F5EC-1DE3FC2FDB06}"/>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B6343B3C-DCA0-C5A8-7EB5-645B139B9F67}"/>
              </a:ext>
            </a:extLst>
          </p:cNvPr>
          <p:cNvGrpSpPr/>
          <p:nvPr/>
        </p:nvGrpSpPr>
        <p:grpSpPr>
          <a:xfrm>
            <a:off x="338553" y="2301511"/>
            <a:ext cx="5033060" cy="3982081"/>
            <a:chOff x="3232225" y="2313086"/>
            <a:chExt cx="5033060" cy="3982081"/>
          </a:xfrm>
        </p:grpSpPr>
        <p:sp>
          <p:nvSpPr>
            <p:cNvPr id="16" name="Rectangle 15">
              <a:extLst>
                <a:ext uri="{FF2B5EF4-FFF2-40B4-BE49-F238E27FC236}">
                  <a16:creationId xmlns:a16="http://schemas.microsoft.com/office/drawing/2014/main" id="{29013ADD-76A7-DD84-0A67-0D53DC879FDC}"/>
                </a:ext>
              </a:extLst>
            </p:cNvPr>
            <p:cNvSpPr/>
            <p:nvPr/>
          </p:nvSpPr>
          <p:spPr>
            <a:xfrm>
              <a:off x="3232226" y="2313086"/>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4C7E3E6F-28FD-F7E1-FB1C-ABA75917A2FF}"/>
                </a:ext>
              </a:extLst>
            </p:cNvPr>
            <p:cNvSpPr/>
            <p:nvPr/>
          </p:nvSpPr>
          <p:spPr>
            <a:xfrm>
              <a:off x="3232225" y="5405914"/>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A2361863-425A-7DFA-FE26-41D6623098CD}"/>
                </a:ext>
              </a:extLst>
            </p:cNvPr>
            <p:cNvSpPr/>
            <p:nvPr/>
          </p:nvSpPr>
          <p:spPr>
            <a:xfrm>
              <a:off x="3232226" y="3211889"/>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A72FA73-6F77-9767-8242-DD4397149A2B}"/>
                </a:ext>
              </a:extLst>
            </p:cNvPr>
            <p:cNvSpPr txBox="1"/>
            <p:nvPr/>
          </p:nvSpPr>
          <p:spPr>
            <a:xfrm>
              <a:off x="3232226" y="4002871"/>
              <a:ext cx="5033059" cy="400110"/>
            </a:xfrm>
            <a:prstGeom prst="rect">
              <a:avLst/>
            </a:prstGeom>
            <a:noFill/>
          </p:spPr>
          <p:txBody>
            <a:bodyPr wrap="square" rtlCol="0">
              <a:spAutoFit/>
            </a:bodyPr>
            <a:lstStyle/>
            <a:p>
              <a:pPr algn="ctr"/>
              <a:r>
                <a:rPr lang="en-US" sz="2000"/>
                <a:t>Performance feedback</a:t>
              </a:r>
            </a:p>
          </p:txBody>
        </p:sp>
      </p:grpSp>
      <p:sp>
        <p:nvSpPr>
          <p:cNvPr id="10" name="Title 1">
            <a:extLst>
              <a:ext uri="{FF2B5EF4-FFF2-40B4-BE49-F238E27FC236}">
                <a16:creationId xmlns:a16="http://schemas.microsoft.com/office/drawing/2014/main" id="{9002B9CE-4866-30B5-EA7C-D79AE6D70DF6}"/>
              </a:ext>
            </a:extLst>
          </p:cNvPr>
          <p:cNvSpPr txBox="1">
            <a:spLocks/>
          </p:cNvSpPr>
          <p:nvPr/>
        </p:nvSpPr>
        <p:spPr>
          <a:xfrm>
            <a:off x="838200" y="647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400"/>
              <a:t>Step 6: </a:t>
            </a:r>
            <a:r>
              <a:rPr lang="en-US" sz="4400">
                <a:cs typeface="Arial"/>
              </a:rPr>
              <a:t>Recognize and reinforce </a:t>
            </a:r>
            <a:br>
              <a:rPr lang="en-US" sz="4400">
                <a:cs typeface="Arial"/>
              </a:rPr>
            </a:br>
            <a:r>
              <a:rPr lang="en-US" sz="4400">
                <a:cs typeface="Arial"/>
              </a:rPr>
              <a:t>expected behavior when demonstrated</a:t>
            </a:r>
            <a:endParaRPr lang="en-US"/>
          </a:p>
        </p:txBody>
      </p:sp>
      <p:pic>
        <p:nvPicPr>
          <p:cNvPr id="3" name="Picture 2">
            <a:extLst>
              <a:ext uri="{FF2B5EF4-FFF2-40B4-BE49-F238E27FC236}">
                <a16:creationId xmlns:a16="http://schemas.microsoft.com/office/drawing/2014/main" id="{4FBB2287-6BBD-464F-177B-318B53F40DC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602A265-9EB3-0ECD-9509-B67FC624B328}"/>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80867" y="2622422"/>
            <a:ext cx="4872933" cy="2728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1214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9602C-0A0F-E311-B7E0-B71B3110CD73}"/>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086D8D4-3372-76C7-4A81-2A6FAF039F02}"/>
              </a:ext>
            </a:extLst>
          </p:cNvPr>
          <p:cNvSpPr/>
          <p:nvPr/>
        </p:nvSpPr>
        <p:spPr>
          <a:xfrm>
            <a:off x="338555" y="1333318"/>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do</a:t>
            </a:r>
          </a:p>
        </p:txBody>
      </p:sp>
      <p:grpSp>
        <p:nvGrpSpPr>
          <p:cNvPr id="22" name="Group 21">
            <a:extLst>
              <a:ext uri="{FF2B5EF4-FFF2-40B4-BE49-F238E27FC236}">
                <a16:creationId xmlns:a16="http://schemas.microsoft.com/office/drawing/2014/main" id="{0A47FF75-F227-3ACE-1AA5-9ABC33FD1D8A}"/>
              </a:ext>
            </a:extLst>
          </p:cNvPr>
          <p:cNvGrpSpPr/>
          <p:nvPr/>
        </p:nvGrpSpPr>
        <p:grpSpPr>
          <a:xfrm>
            <a:off x="338552" y="2301511"/>
            <a:ext cx="5033061" cy="3965916"/>
            <a:chOff x="3232224" y="2313086"/>
            <a:chExt cx="5033061" cy="3965916"/>
          </a:xfrm>
        </p:grpSpPr>
        <p:sp>
          <p:nvSpPr>
            <p:cNvPr id="16" name="Rectangle 15">
              <a:extLst>
                <a:ext uri="{FF2B5EF4-FFF2-40B4-BE49-F238E27FC236}">
                  <a16:creationId xmlns:a16="http://schemas.microsoft.com/office/drawing/2014/main" id="{A6897311-5778-5032-9F55-6DD7A3D08E4A}"/>
                </a:ext>
              </a:extLst>
            </p:cNvPr>
            <p:cNvSpPr/>
            <p:nvPr/>
          </p:nvSpPr>
          <p:spPr>
            <a:xfrm>
              <a:off x="3232226" y="2313086"/>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Why to do it</a:t>
              </a:r>
            </a:p>
          </p:txBody>
        </p:sp>
        <p:sp>
          <p:nvSpPr>
            <p:cNvPr id="17" name="Rectangle 16">
              <a:extLst>
                <a:ext uri="{FF2B5EF4-FFF2-40B4-BE49-F238E27FC236}">
                  <a16:creationId xmlns:a16="http://schemas.microsoft.com/office/drawing/2014/main" id="{DF8682C8-ABAB-F2C1-8A7B-696C7464AB22}"/>
                </a:ext>
              </a:extLst>
            </p:cNvPr>
            <p:cNvSpPr/>
            <p:nvPr/>
          </p:nvSpPr>
          <p:spPr>
            <a:xfrm>
              <a:off x="3232225" y="3289669"/>
              <a:ext cx="5033059" cy="889253"/>
            </a:xfrm>
            <a:prstGeom prst="rect">
              <a:avLst/>
            </a:prstGeom>
            <a:solidFill>
              <a:srgbClr val="2F4E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What to avoid</a:t>
              </a:r>
            </a:p>
          </p:txBody>
        </p:sp>
        <p:sp>
          <p:nvSpPr>
            <p:cNvPr id="20" name="Rectangle 19">
              <a:extLst>
                <a:ext uri="{FF2B5EF4-FFF2-40B4-BE49-F238E27FC236}">
                  <a16:creationId xmlns:a16="http://schemas.microsoft.com/office/drawing/2014/main" id="{C28E93FC-9F0B-3D3A-CF6D-C3DF6E4C66B5}"/>
                </a:ext>
              </a:extLst>
            </p:cNvPr>
            <p:cNvSpPr/>
            <p:nvPr/>
          </p:nvSpPr>
          <p:spPr>
            <a:xfrm>
              <a:off x="3232224" y="4189888"/>
              <a:ext cx="5033059" cy="2089114"/>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CBCD20B-AAE6-BB79-9F79-6AD5FFA089E2}"/>
                </a:ext>
              </a:extLst>
            </p:cNvPr>
            <p:cNvSpPr txBox="1"/>
            <p:nvPr/>
          </p:nvSpPr>
          <p:spPr>
            <a:xfrm>
              <a:off x="3232224" y="5034390"/>
              <a:ext cx="5033059" cy="400110"/>
            </a:xfrm>
            <a:prstGeom prst="rect">
              <a:avLst/>
            </a:prstGeom>
            <a:noFill/>
          </p:spPr>
          <p:txBody>
            <a:bodyPr wrap="square" rtlCol="0">
              <a:spAutoFit/>
            </a:bodyPr>
            <a:lstStyle/>
            <a:p>
              <a:pPr algn="ctr"/>
              <a:r>
                <a:rPr lang="en-US" sz="2000"/>
                <a:t>Being too enthusiastic</a:t>
              </a:r>
            </a:p>
          </p:txBody>
        </p:sp>
      </p:grpSp>
      <p:sp>
        <p:nvSpPr>
          <p:cNvPr id="13" name="Title 1">
            <a:extLst>
              <a:ext uri="{FF2B5EF4-FFF2-40B4-BE49-F238E27FC236}">
                <a16:creationId xmlns:a16="http://schemas.microsoft.com/office/drawing/2014/main" id="{B8C5C4A1-B680-D29F-1E16-462832C996D8}"/>
              </a:ext>
            </a:extLst>
          </p:cNvPr>
          <p:cNvSpPr txBox="1">
            <a:spLocks/>
          </p:cNvSpPr>
          <p:nvPr/>
        </p:nvSpPr>
        <p:spPr>
          <a:xfrm>
            <a:off x="838200" y="647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400"/>
              <a:t>Step 6: </a:t>
            </a:r>
            <a:r>
              <a:rPr lang="en-US" sz="4400">
                <a:cs typeface="Arial"/>
              </a:rPr>
              <a:t>Recognize and reinforce </a:t>
            </a:r>
            <a:br>
              <a:rPr lang="en-US" sz="4400">
                <a:cs typeface="Arial"/>
              </a:rPr>
            </a:br>
            <a:r>
              <a:rPr lang="en-US" sz="4400">
                <a:cs typeface="Arial"/>
              </a:rPr>
              <a:t>expected behavior when demonstrated</a:t>
            </a:r>
            <a:endParaRPr lang="en-US"/>
          </a:p>
        </p:txBody>
      </p:sp>
      <p:pic>
        <p:nvPicPr>
          <p:cNvPr id="3" name="Picture 2">
            <a:extLst>
              <a:ext uri="{FF2B5EF4-FFF2-40B4-BE49-F238E27FC236}">
                <a16:creationId xmlns:a16="http://schemas.microsoft.com/office/drawing/2014/main" id="{25BB1A74-C154-4316-467A-5D5CF07FFF7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1339261" y="0"/>
            <a:ext cx="852154" cy="13333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9CFA5A1-D9AF-0514-D610-44A0704E8A44}"/>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80867" y="2622422"/>
            <a:ext cx="4872933" cy="2728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217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4"/>
          <a:stretch>
            <a:fillRect/>
          </a:stretch>
        </p:blipFill>
        <p:spPr>
          <a:xfrm>
            <a:off x="9177435" y="908543"/>
            <a:ext cx="2072454" cy="3236976"/>
          </a:xfrm>
          <a:prstGeom prst="rect">
            <a:avLst/>
          </a:prstGeom>
        </p:spPr>
      </p:pic>
      <p:sp>
        <p:nvSpPr>
          <p:cNvPr id="7" name="Title">
            <a:extLst>
              <a:ext uri="{FF2B5EF4-FFF2-40B4-BE49-F238E27FC236}">
                <a16:creationId xmlns:a16="http://schemas.microsoft.com/office/drawing/2014/main" id="{6B14B590-B107-CE43-9D40-CF1F2FCFF361}"/>
              </a:ext>
            </a:extLst>
          </p:cNvPr>
          <p:cNvSpPr txBox="1">
            <a:spLocks/>
          </p:cNvSpPr>
          <p:nvPr/>
        </p:nvSpPr>
        <p:spPr bwMode="auto">
          <a:xfrm>
            <a:off x="2239926" y="4744996"/>
            <a:ext cx="9952074" cy="9144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r">
              <a:spcBef>
                <a:spcPct val="0"/>
              </a:spcBef>
              <a:buFontTx/>
              <a:buNone/>
              <a:defRPr/>
            </a:pPr>
            <a:r>
              <a:rPr lang="en-US" altLang="en-US">
                <a:solidFill>
                  <a:srgbClr val="FFFFFF"/>
                </a:solidFill>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1CE25-78E3-C514-C280-BBF69BEABA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6C32A0-9929-6CC2-8774-4DC1D38A74F5}"/>
              </a:ext>
            </a:extLst>
          </p:cNvPr>
          <p:cNvSpPr>
            <a:spLocks noGrp="1"/>
          </p:cNvSpPr>
          <p:nvPr>
            <p:ph type="title"/>
          </p:nvPr>
        </p:nvSpPr>
        <p:spPr/>
        <p:txBody>
          <a:bodyPr/>
          <a:lstStyle/>
          <a:p>
            <a:r>
              <a:rPr lang="en-US"/>
              <a:t>Illustration</a:t>
            </a:r>
          </a:p>
        </p:txBody>
      </p:sp>
      <p:sp>
        <p:nvSpPr>
          <p:cNvPr id="3" name="Content Placeholder 2">
            <a:extLst>
              <a:ext uri="{FF2B5EF4-FFF2-40B4-BE49-F238E27FC236}">
                <a16:creationId xmlns:a16="http://schemas.microsoft.com/office/drawing/2014/main" id="{8993BC11-B02A-0B44-897C-C8AECF6D191E}"/>
              </a:ext>
            </a:extLst>
          </p:cNvPr>
          <p:cNvSpPr>
            <a:spLocks noGrp="1"/>
          </p:cNvSpPr>
          <p:nvPr>
            <p:ph idx="1"/>
          </p:nvPr>
        </p:nvSpPr>
        <p:spPr>
          <a:xfrm>
            <a:off x="838200" y="1825625"/>
            <a:ext cx="10243782" cy="4351338"/>
          </a:xfrm>
        </p:spPr>
        <p:txBody>
          <a:bodyPr>
            <a:normAutofit fontScale="92500" lnSpcReduction="10000"/>
          </a:bodyPr>
          <a:lstStyle/>
          <a:p>
            <a:pPr marL="0" indent="0">
              <a:lnSpc>
                <a:spcPct val="150000"/>
              </a:lnSpc>
              <a:buNone/>
            </a:pPr>
            <a:r>
              <a:rPr lang="en-US"/>
              <a:t>	Out of the corner of her eye, Mrs. Hill notices Paul has moved to sitting in a desk next to Ben and completed #5. Mrs. Hill says, “Terrific, Paul. I appreciate you getting started. Thank you for sitting with Ben to talk through your answers.” </a:t>
            </a:r>
          </a:p>
          <a:p>
            <a:pPr marL="0" indent="0">
              <a:lnSpc>
                <a:spcPct val="150000"/>
              </a:lnSpc>
              <a:buNone/>
            </a:pPr>
            <a:r>
              <a:rPr lang="en-US"/>
              <a:t>	She hands both Paul and Ben a ticket. Paul somewhat reluctantly takes the ticket from Mrs. Hill’s hand and smirks a half-smile. “Thanks, Mrs. Hill. Are you ready, Ben?” says Paul.</a:t>
            </a:r>
          </a:p>
          <a:p>
            <a:endParaRPr lang="en-US"/>
          </a:p>
        </p:txBody>
      </p:sp>
      <p:pic>
        <p:nvPicPr>
          <p:cNvPr id="5" name="Picture 4" descr="A white paper with a magnifying glass in a green circle&#10;&#10;AI-generated content may be incorrect.">
            <a:extLst>
              <a:ext uri="{FF2B5EF4-FFF2-40B4-BE49-F238E27FC236}">
                <a16:creationId xmlns:a16="http://schemas.microsoft.com/office/drawing/2014/main" id="{7B268890-A3DD-D8BB-F858-E77D03AFA6D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582058" y="118333"/>
            <a:ext cx="1609942" cy="1457661"/>
          </a:xfrm>
          <a:prstGeom prst="rect">
            <a:avLst/>
          </a:prstGeom>
        </p:spPr>
      </p:pic>
    </p:spTree>
    <p:extLst>
      <p:ext uri="{BB962C8B-B14F-4D97-AF65-F5344CB8AC3E}">
        <p14:creationId xmlns:p14="http://schemas.microsoft.com/office/powerpoint/2010/main" val="19346102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fographic: 6-Step Instructional Approach for Responding to Challenging Behavior">
            <a:extLst>
              <a:ext uri="{FF2B5EF4-FFF2-40B4-BE49-F238E27FC236}">
                <a16:creationId xmlns:a16="http://schemas.microsoft.com/office/drawing/2014/main" id="{10C9D366-7E14-678F-BDC9-A486662099D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4562" y="335666"/>
            <a:ext cx="10669285" cy="6001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9998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2E0E4-693E-906A-88C6-7A3587A912D5}"/>
              </a:ext>
            </a:extLst>
          </p:cNvPr>
          <p:cNvSpPr>
            <a:spLocks noGrp="1"/>
          </p:cNvSpPr>
          <p:nvPr>
            <p:ph type="title"/>
          </p:nvPr>
        </p:nvSpPr>
        <p:spPr/>
        <p:txBody>
          <a:bodyPr/>
          <a:lstStyle/>
          <a:p>
            <a:endParaRPr lang="en-US"/>
          </a:p>
        </p:txBody>
      </p:sp>
      <p:pic>
        <p:nvPicPr>
          <p:cNvPr id="4" name="Online Media 3" title="How to Use the 6-Step Approach Effectively">
            <a:hlinkClick r:id="" action="ppaction://media"/>
            <a:extLst>
              <a:ext uri="{FF2B5EF4-FFF2-40B4-BE49-F238E27FC236}">
                <a16:creationId xmlns:a16="http://schemas.microsoft.com/office/drawing/2014/main" id="{5AD1F633-6AA3-F9DF-1812-9ADFC0BC6F59}"/>
              </a:ext>
            </a:extLst>
          </p:cNvPr>
          <p:cNvPicPr>
            <a:picLocks noGrp="1" noRot="1" noChangeAspect="1"/>
          </p:cNvPicPr>
          <p:nvPr>
            <p:ph idx="1"/>
            <a:videoFile r:link="rId1"/>
          </p:nvPr>
        </p:nvPicPr>
        <p:blipFill>
          <a:blip r:embed="rId4"/>
          <a:stretch>
            <a:fillRect/>
          </a:stretch>
        </p:blipFill>
        <p:spPr>
          <a:xfrm>
            <a:off x="744134" y="365125"/>
            <a:ext cx="10609666" cy="5989927"/>
          </a:xfrm>
          <a:prstGeom prst="rect">
            <a:avLst/>
          </a:prstGeom>
        </p:spPr>
      </p:pic>
    </p:spTree>
    <p:extLst>
      <p:ext uri="{BB962C8B-B14F-4D97-AF65-F5344CB8AC3E}">
        <p14:creationId xmlns:p14="http://schemas.microsoft.com/office/powerpoint/2010/main" val="120278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D7CFD-C4F0-1814-A39D-B6F9F7BDF40A}"/>
            </a:ext>
          </a:extLst>
        </p:cNvPr>
        <p:cNvGrpSpPr/>
        <p:nvPr/>
      </p:nvGrpSpPr>
      <p:grpSpPr>
        <a:xfrm>
          <a:off x="0" y="0"/>
          <a:ext cx="0" cy="0"/>
          <a:chOff x="0" y="0"/>
          <a:chExt cx="0" cy="0"/>
        </a:xfrm>
      </p:grpSpPr>
      <p:sp>
        <p:nvSpPr>
          <p:cNvPr id="16" name="Title">
            <a:extLst>
              <a:ext uri="{FF2B5EF4-FFF2-40B4-BE49-F238E27FC236}">
                <a16:creationId xmlns:a16="http://schemas.microsoft.com/office/drawing/2014/main" id="{FCD7AF2C-2007-66DB-5992-3B8985DDC7BD}"/>
              </a:ext>
            </a:extLst>
          </p:cNvPr>
          <p:cNvSpPr>
            <a:spLocks noGrp="1"/>
          </p:cNvSpPr>
          <p:nvPr>
            <p:ph type="title"/>
          </p:nvPr>
        </p:nvSpPr>
        <p:spPr>
          <a:solidFill>
            <a:schemeClr val="accent5"/>
          </a:solidFill>
        </p:spPr>
        <p:txBody>
          <a:bodyPr/>
          <a:lstStyle/>
          <a:p>
            <a:r>
              <a:rPr lang="en-US">
                <a:solidFill>
                  <a:schemeClr val="bg1"/>
                </a:solidFill>
              </a:rPr>
              <a:t>Let’s Talk!</a:t>
            </a:r>
          </a:p>
        </p:txBody>
      </p:sp>
      <p:sp>
        <p:nvSpPr>
          <p:cNvPr id="17" name="Textbox">
            <a:extLst>
              <a:ext uri="{FF2B5EF4-FFF2-40B4-BE49-F238E27FC236}">
                <a16:creationId xmlns:a16="http://schemas.microsoft.com/office/drawing/2014/main" id="{85FAA9D0-8AC4-D180-0700-D17A975F2A11}"/>
              </a:ext>
            </a:extLst>
          </p:cNvPr>
          <p:cNvSpPr>
            <a:spLocks noGrp="1"/>
          </p:cNvSpPr>
          <p:nvPr>
            <p:ph idx="1"/>
          </p:nvPr>
        </p:nvSpPr>
        <p:spPr>
          <a:xfrm>
            <a:off x="838200" y="1825626"/>
            <a:ext cx="10515600" cy="3479904"/>
          </a:xfrm>
          <a:solidFill>
            <a:schemeClr val="accent5">
              <a:lumMod val="20000"/>
              <a:lumOff val="80000"/>
            </a:schemeClr>
          </a:solidFill>
        </p:spPr>
        <p:txBody>
          <a:bodyPr>
            <a:normAutofit/>
          </a:bodyPr>
          <a:lstStyle/>
          <a:p>
            <a:pPr marL="514350" indent="-514350">
              <a:buFont typeface="+mj-lt"/>
              <a:buAutoNum type="arabicPeriod"/>
            </a:pPr>
            <a:r>
              <a:rPr lang="en-US"/>
              <a:t>Open the module </a:t>
            </a:r>
            <a:r>
              <a:rPr lang="en-US" i="1"/>
              <a:t>A Six-Step Instructional Approach to Responding to Challenging Behavior</a:t>
            </a:r>
          </a:p>
          <a:p>
            <a:pPr marL="514350" indent="-514350">
              <a:buFont typeface="+mj-lt"/>
              <a:buAutoNum type="arabicPeriod"/>
            </a:pPr>
            <a:r>
              <a:rPr lang="en-US"/>
              <a:t>Complete one of the simulations</a:t>
            </a:r>
          </a:p>
          <a:p>
            <a:pPr marL="514350" indent="-514350">
              <a:buFont typeface="+mj-lt"/>
              <a:buAutoNum type="arabicPeriod"/>
            </a:pPr>
            <a:r>
              <a:rPr lang="en-US"/>
              <a:t>Discuss:</a:t>
            </a:r>
          </a:p>
          <a:p>
            <a:pPr marL="971550" lvl="1" indent="-514350">
              <a:buFont typeface="+mj-lt"/>
              <a:buAutoNum type="arabicPeriod"/>
            </a:pPr>
            <a:r>
              <a:rPr lang="en-US"/>
              <a:t>What about the 6-Step approach do you find easiest to implement?</a:t>
            </a:r>
          </a:p>
          <a:p>
            <a:pPr marL="971550" lvl="1" indent="-514350">
              <a:buFont typeface="+mj-lt"/>
              <a:buAutoNum type="arabicPeriod"/>
            </a:pPr>
            <a:r>
              <a:rPr lang="en-US"/>
              <a:t>What about the 6-Step approach might be challenging?</a:t>
            </a:r>
          </a:p>
          <a:p>
            <a:pPr marL="971550" lvl="1" indent="-514350">
              <a:buFont typeface="+mj-lt"/>
              <a:buAutoNum type="arabicPeriod"/>
            </a:pPr>
            <a:r>
              <a:rPr lang="en-US"/>
              <a:t>What are some potential ways to address these challenges?</a:t>
            </a:r>
          </a:p>
        </p:txBody>
      </p:sp>
      <p:pic>
        <p:nvPicPr>
          <p:cNvPr id="2" name="Picture 47">
            <a:extLst>
              <a:ext uri="{FF2B5EF4-FFF2-40B4-BE49-F238E27FC236}">
                <a16:creationId xmlns:a16="http://schemas.microsoft.com/office/drawing/2014/main" id="{90BB366B-6BD7-7C19-C021-FC06DB7DEBB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220543" y="5410639"/>
            <a:ext cx="3750914" cy="1330111"/>
          </a:xfrm>
          <a:prstGeom prst="rect">
            <a:avLst/>
          </a:prstGeom>
          <a:noFill/>
        </p:spPr>
      </p:pic>
      <p:pic>
        <p:nvPicPr>
          <p:cNvPr id="3" name="Picture 51">
            <a:extLst>
              <a:ext uri="{FF2B5EF4-FFF2-40B4-BE49-F238E27FC236}">
                <a16:creationId xmlns:a16="http://schemas.microsoft.com/office/drawing/2014/main" id="{3225F22D-8BB0-1B37-5499-1B24C8C18F4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4220543" y="5410639"/>
            <a:ext cx="3750914" cy="1330111"/>
          </a:xfrm>
          <a:prstGeom prst="rect">
            <a:avLst/>
          </a:prstGeom>
          <a:noFill/>
        </p:spPr>
      </p:pic>
      <p:pic>
        <p:nvPicPr>
          <p:cNvPr id="18" name="Picture 50">
            <a:extLst>
              <a:ext uri="{FF2B5EF4-FFF2-40B4-BE49-F238E27FC236}">
                <a16:creationId xmlns:a16="http://schemas.microsoft.com/office/drawing/2014/main" id="{242A19A3-32B8-2BC4-3A45-729F249B2DB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4220543" y="5410639"/>
            <a:ext cx="3750914" cy="1330111"/>
          </a:xfrm>
          <a:prstGeom prst="rect">
            <a:avLst/>
          </a:prstGeom>
          <a:noFill/>
        </p:spPr>
      </p:pic>
      <p:pic>
        <p:nvPicPr>
          <p:cNvPr id="19" name="Picture 49">
            <a:extLst>
              <a:ext uri="{FF2B5EF4-FFF2-40B4-BE49-F238E27FC236}">
                <a16:creationId xmlns:a16="http://schemas.microsoft.com/office/drawing/2014/main" id="{B69AFD6C-7124-903D-B24C-3F3073334EB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4220543" y="5410639"/>
            <a:ext cx="3750914" cy="1330111"/>
          </a:xfrm>
          <a:prstGeom prst="rect">
            <a:avLst/>
          </a:prstGeom>
          <a:noFill/>
        </p:spPr>
      </p:pic>
      <p:pic>
        <p:nvPicPr>
          <p:cNvPr id="20" name="Picture 48">
            <a:extLst>
              <a:ext uri="{FF2B5EF4-FFF2-40B4-BE49-F238E27FC236}">
                <a16:creationId xmlns:a16="http://schemas.microsoft.com/office/drawing/2014/main" id="{EE313072-3F0C-D05E-38AE-15D33FC4DF9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4220543" y="5410639"/>
            <a:ext cx="3750914" cy="1330111"/>
          </a:xfrm>
          <a:prstGeom prst="rect">
            <a:avLst/>
          </a:prstGeom>
          <a:noFill/>
        </p:spPr>
      </p:pic>
      <p:pic>
        <p:nvPicPr>
          <p:cNvPr id="21" name="Picture 42">
            <a:extLst>
              <a:ext uri="{FF2B5EF4-FFF2-40B4-BE49-F238E27FC236}">
                <a16:creationId xmlns:a16="http://schemas.microsoft.com/office/drawing/2014/main" id="{E94196FF-F9C8-D25D-3949-09E55C53164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4220543" y="5410639"/>
            <a:ext cx="3750914" cy="1330111"/>
          </a:xfrm>
          <a:prstGeom prst="rect">
            <a:avLst/>
          </a:prstGeom>
          <a:noFill/>
        </p:spPr>
      </p:pic>
      <p:pic>
        <p:nvPicPr>
          <p:cNvPr id="22" name="Picture 46">
            <a:extLst>
              <a:ext uri="{FF2B5EF4-FFF2-40B4-BE49-F238E27FC236}">
                <a16:creationId xmlns:a16="http://schemas.microsoft.com/office/drawing/2014/main" id="{A2572343-6D66-3C85-FABE-59F3B4DE948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4220543" y="5410639"/>
            <a:ext cx="3750914" cy="1330111"/>
          </a:xfrm>
          <a:prstGeom prst="rect">
            <a:avLst/>
          </a:prstGeom>
          <a:noFill/>
        </p:spPr>
      </p:pic>
      <p:pic>
        <p:nvPicPr>
          <p:cNvPr id="23" name="Picture 45">
            <a:extLst>
              <a:ext uri="{FF2B5EF4-FFF2-40B4-BE49-F238E27FC236}">
                <a16:creationId xmlns:a16="http://schemas.microsoft.com/office/drawing/2014/main" id="{6C8A7D98-FD37-8BC0-51A7-3E0B012298F8}"/>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4220543" y="5410639"/>
            <a:ext cx="3750914" cy="1330111"/>
          </a:xfrm>
          <a:prstGeom prst="rect">
            <a:avLst/>
          </a:prstGeom>
          <a:noFill/>
        </p:spPr>
      </p:pic>
      <p:pic>
        <p:nvPicPr>
          <p:cNvPr id="24" name="Picture 44">
            <a:extLst>
              <a:ext uri="{FF2B5EF4-FFF2-40B4-BE49-F238E27FC236}">
                <a16:creationId xmlns:a16="http://schemas.microsoft.com/office/drawing/2014/main" id="{2887FEA6-3175-0ED5-AF40-48B2731ABB56}"/>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4220543" y="5410639"/>
            <a:ext cx="3750914" cy="1330111"/>
          </a:xfrm>
          <a:prstGeom prst="rect">
            <a:avLst/>
          </a:prstGeom>
          <a:noFill/>
        </p:spPr>
      </p:pic>
      <p:pic>
        <p:nvPicPr>
          <p:cNvPr id="25" name="Picture 43">
            <a:extLst>
              <a:ext uri="{FF2B5EF4-FFF2-40B4-BE49-F238E27FC236}">
                <a16:creationId xmlns:a16="http://schemas.microsoft.com/office/drawing/2014/main" id="{08987F2C-A642-60C0-9A7D-FBC5A3313A88}"/>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4220543" y="5410639"/>
            <a:ext cx="3750914" cy="1330111"/>
          </a:xfrm>
          <a:prstGeom prst="rect">
            <a:avLst/>
          </a:prstGeom>
          <a:noFill/>
        </p:spPr>
      </p:pic>
      <p:pic>
        <p:nvPicPr>
          <p:cNvPr id="26" name="Picture 41">
            <a:extLst>
              <a:ext uri="{FF2B5EF4-FFF2-40B4-BE49-F238E27FC236}">
                <a16:creationId xmlns:a16="http://schemas.microsoft.com/office/drawing/2014/main" id="{84D89240-2561-473B-36F8-425647F2C070}"/>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4220543" y="5410639"/>
            <a:ext cx="3750914" cy="1330111"/>
          </a:xfrm>
          <a:prstGeom prst="rect">
            <a:avLst/>
          </a:prstGeom>
          <a:noFill/>
        </p:spPr>
      </p:pic>
      <p:pic>
        <p:nvPicPr>
          <p:cNvPr id="27" name="Picture 40">
            <a:extLst>
              <a:ext uri="{FF2B5EF4-FFF2-40B4-BE49-F238E27FC236}">
                <a16:creationId xmlns:a16="http://schemas.microsoft.com/office/drawing/2014/main" id="{20E3BD64-622B-59C9-9FF1-C506100050B0}"/>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4220543" y="5410639"/>
            <a:ext cx="3750914" cy="1330111"/>
          </a:xfrm>
          <a:prstGeom prst="rect">
            <a:avLst/>
          </a:prstGeom>
          <a:noFill/>
        </p:spPr>
      </p:pic>
      <p:pic>
        <p:nvPicPr>
          <p:cNvPr id="28" name="Picture 39">
            <a:extLst>
              <a:ext uri="{FF2B5EF4-FFF2-40B4-BE49-F238E27FC236}">
                <a16:creationId xmlns:a16="http://schemas.microsoft.com/office/drawing/2014/main" id="{FFE0FA0A-2607-672E-7798-089A813E98C6}"/>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4220543" y="5410639"/>
            <a:ext cx="3750914" cy="1330111"/>
          </a:xfrm>
          <a:prstGeom prst="rect">
            <a:avLst/>
          </a:prstGeom>
          <a:noFill/>
        </p:spPr>
      </p:pic>
      <p:pic>
        <p:nvPicPr>
          <p:cNvPr id="29" name="Picture 38">
            <a:extLst>
              <a:ext uri="{FF2B5EF4-FFF2-40B4-BE49-F238E27FC236}">
                <a16:creationId xmlns:a16="http://schemas.microsoft.com/office/drawing/2014/main" id="{970785CE-3CC1-0FB4-786D-412791FAB138}"/>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4220543" y="5410639"/>
            <a:ext cx="3750914" cy="1330111"/>
          </a:xfrm>
          <a:prstGeom prst="rect">
            <a:avLst/>
          </a:prstGeom>
          <a:noFill/>
        </p:spPr>
      </p:pic>
      <p:pic>
        <p:nvPicPr>
          <p:cNvPr id="30" name="Picture 33">
            <a:extLst>
              <a:ext uri="{FF2B5EF4-FFF2-40B4-BE49-F238E27FC236}">
                <a16:creationId xmlns:a16="http://schemas.microsoft.com/office/drawing/2014/main" id="{A536ABCE-377B-D13B-F689-364B4B900B6A}"/>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4220543" y="5410639"/>
            <a:ext cx="3750914" cy="1330111"/>
          </a:xfrm>
          <a:prstGeom prst="rect">
            <a:avLst/>
          </a:prstGeom>
          <a:noFill/>
        </p:spPr>
      </p:pic>
      <p:pic>
        <p:nvPicPr>
          <p:cNvPr id="31" name="Picture 36">
            <a:extLst>
              <a:ext uri="{FF2B5EF4-FFF2-40B4-BE49-F238E27FC236}">
                <a16:creationId xmlns:a16="http://schemas.microsoft.com/office/drawing/2014/main" id="{1A5D19B1-71AB-5055-4132-9916091EBF1D}"/>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4220543" y="5410639"/>
            <a:ext cx="3750914" cy="1330111"/>
          </a:xfrm>
          <a:prstGeom prst="rect">
            <a:avLst/>
          </a:prstGeom>
          <a:noFill/>
        </p:spPr>
      </p:pic>
      <p:pic>
        <p:nvPicPr>
          <p:cNvPr id="32" name="Picture 32">
            <a:extLst>
              <a:ext uri="{FF2B5EF4-FFF2-40B4-BE49-F238E27FC236}">
                <a16:creationId xmlns:a16="http://schemas.microsoft.com/office/drawing/2014/main" id="{BD8ECBBF-DBDF-506B-AFBE-43242572B214}"/>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4220543" y="5410639"/>
            <a:ext cx="3750913" cy="1330111"/>
          </a:xfrm>
          <a:prstGeom prst="rect">
            <a:avLst/>
          </a:prstGeom>
          <a:noFill/>
        </p:spPr>
      </p:pic>
      <p:pic>
        <p:nvPicPr>
          <p:cNvPr id="38" name="Picture 37" descr="A person in a classroom&#10;&#10;AI-generated content may be incorrect.">
            <a:extLst>
              <a:ext uri="{FF2B5EF4-FFF2-40B4-BE49-F238E27FC236}">
                <a16:creationId xmlns:a16="http://schemas.microsoft.com/office/drawing/2014/main" id="{89528DE7-2AFD-04BD-9063-FA48CB148D02}"/>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527628" y="2732377"/>
            <a:ext cx="1327567" cy="833201"/>
          </a:xfrm>
          <a:prstGeom prst="rect">
            <a:avLst/>
          </a:prstGeom>
        </p:spPr>
      </p:pic>
      <p:pic>
        <p:nvPicPr>
          <p:cNvPr id="40" name="Picture 39" descr="A person in a yellow shirt&#10;&#10;AI-generated content may be incorrect.">
            <a:extLst>
              <a:ext uri="{FF2B5EF4-FFF2-40B4-BE49-F238E27FC236}">
                <a16:creationId xmlns:a16="http://schemas.microsoft.com/office/drawing/2014/main" id="{9FF0FFFA-CFD2-3997-CA5A-1C4FD6396F37}"/>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029025" y="2735849"/>
            <a:ext cx="1327567" cy="829729"/>
          </a:xfrm>
          <a:prstGeom prst="rect">
            <a:avLst/>
          </a:prstGeom>
        </p:spPr>
      </p:pic>
      <p:pic>
        <p:nvPicPr>
          <p:cNvPr id="44" name="Picture 43" descr="A child holding a pencil&#10;&#10;AI-generated content may be incorrect.">
            <a:extLst>
              <a:ext uri="{FF2B5EF4-FFF2-40B4-BE49-F238E27FC236}">
                <a16:creationId xmlns:a16="http://schemas.microsoft.com/office/drawing/2014/main" id="{D36D7275-A86B-8299-97D6-DA8BE60774A3}"/>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0299959" y="1944834"/>
            <a:ext cx="949748" cy="1483982"/>
          </a:xfrm>
          <a:prstGeom prst="rect">
            <a:avLst/>
          </a:prstGeom>
        </p:spPr>
      </p:pic>
    </p:spTree>
    <p:extLst>
      <p:ext uri="{BB962C8B-B14F-4D97-AF65-F5344CB8AC3E}">
        <p14:creationId xmlns:p14="http://schemas.microsoft.com/office/powerpoint/2010/main" val="2204781167"/>
      </p:ext>
    </p:extLst>
  </p:cSld>
  <p:clrMapOvr>
    <a:masterClrMapping/>
  </p:clrMapOvr>
  <mc:AlternateContent xmlns:mc="http://schemas.openxmlformats.org/markup-compatibility/2006">
    <mc:Choice xmlns:p14="http://schemas.microsoft.com/office/powerpoint/2010/main" Requires="p14">
      <p:transition p14:dur="0" advClick="0" advTm="901000"/>
    </mc:Choice>
    <mc:Fallback>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1"/>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2"/>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4"/>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5"/>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6"/>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7"/>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8"/>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9"/>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30"/>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31"/>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219B1A-0704-C7F0-5EAC-782FC8E725A0}"/>
              </a:ext>
            </a:extLst>
          </p:cNvPr>
          <p:cNvSpPr>
            <a:spLocks noGrp="1"/>
          </p:cNvSpPr>
          <p:nvPr>
            <p:ph type="title"/>
          </p:nvPr>
        </p:nvSpPr>
        <p:spPr/>
        <p:txBody>
          <a:bodyPr>
            <a:normAutofit/>
          </a:bodyPr>
          <a:lstStyle/>
          <a:p>
            <a:r>
              <a:rPr lang="en-US"/>
              <a:t>Connecting Students to More Intensive Interventions</a:t>
            </a:r>
          </a:p>
        </p:txBody>
      </p:sp>
      <p:sp>
        <p:nvSpPr>
          <p:cNvPr id="3" name="Text Placeholder 2">
            <a:extLst>
              <a:ext uri="{FF2B5EF4-FFF2-40B4-BE49-F238E27FC236}">
                <a16:creationId xmlns:a16="http://schemas.microsoft.com/office/drawing/2014/main" id="{8A9BF147-24AE-2E62-2C6E-AE5DF3CA3B1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902150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45E7F-2BD0-47F7-E91A-46CAB00B039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1159056-6003-EF0D-8E83-B24F5508D05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10704416" y="3317684"/>
            <a:ext cx="1148541" cy="1797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3222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F45D0-FCD8-C175-BBA8-4C3045F429FB}"/>
              </a:ext>
            </a:extLst>
          </p:cNvPr>
          <p:cNvSpPr>
            <a:spLocks noGrp="1"/>
          </p:cNvSpPr>
          <p:nvPr>
            <p:ph type="title"/>
          </p:nvPr>
        </p:nvSpPr>
        <p:spPr/>
        <p:txBody>
          <a:bodyPr/>
          <a:lstStyle/>
          <a:p>
            <a:r>
              <a:rPr lang="en-US"/>
              <a:t>Tier 2 Supports </a:t>
            </a:r>
          </a:p>
        </p:txBody>
      </p:sp>
      <p:pic>
        <p:nvPicPr>
          <p:cNvPr id="5126" name="Picture 6">
            <a:extLst>
              <a:ext uri="{FF2B5EF4-FFF2-40B4-BE49-F238E27FC236}">
                <a16:creationId xmlns:a16="http://schemas.microsoft.com/office/drawing/2014/main" id="{57CC4D7E-52DE-9DB5-F152-62F9A479437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2838" y="1845721"/>
            <a:ext cx="4795454" cy="3705305"/>
          </a:xfrm>
          <a:prstGeom prst="rect">
            <a:avLst/>
          </a:prstGeom>
          <a:solidFill>
            <a:schemeClr val="accent2"/>
          </a:solidFill>
          <a:ln>
            <a:solidFill>
              <a:schemeClr val="tx1"/>
            </a:solidFill>
          </a:ln>
        </p:spPr>
      </p:pic>
      <p:pic>
        <p:nvPicPr>
          <p:cNvPr id="5" name="Picture 4">
            <a:extLst>
              <a:ext uri="{FF2B5EF4-FFF2-40B4-BE49-F238E27FC236}">
                <a16:creationId xmlns:a16="http://schemas.microsoft.com/office/drawing/2014/main" id="{0A1298B4-4595-2E51-12BC-18327559950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586"/>
          <a:stretch/>
        </p:blipFill>
        <p:spPr>
          <a:xfrm>
            <a:off x="6598459" y="1845721"/>
            <a:ext cx="4795454" cy="3705305"/>
          </a:xfrm>
          <a:prstGeom prst="rect">
            <a:avLst/>
          </a:prstGeom>
          <a:ln>
            <a:solidFill>
              <a:schemeClr val="tx1"/>
            </a:solidFill>
          </a:ln>
        </p:spPr>
      </p:pic>
      <p:pic>
        <p:nvPicPr>
          <p:cNvPr id="5124" name="Picture 4">
            <a:extLst>
              <a:ext uri="{FF2B5EF4-FFF2-40B4-BE49-F238E27FC236}">
                <a16:creationId xmlns:a16="http://schemas.microsoft.com/office/drawing/2014/main" id="{70DFE035-E7FC-131B-A241-8EA89E87BD9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4333970" y="3537317"/>
            <a:ext cx="1835366" cy="286776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534855AF-2BA1-F780-F83B-8193BCF15D1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987470" y="3429000"/>
            <a:ext cx="1835499" cy="2867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8319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A4714-E309-26DB-924A-453102411CF8}"/>
            </a:ext>
          </a:extLst>
        </p:cNvPr>
        <p:cNvGrpSpPr/>
        <p:nvPr/>
      </p:nvGrpSpPr>
      <p:grpSpPr>
        <a:xfrm>
          <a:off x="0" y="0"/>
          <a:ext cx="0" cy="0"/>
          <a:chOff x="0" y="0"/>
          <a:chExt cx="0" cy="0"/>
        </a:xfrm>
      </p:grpSpPr>
      <p:graphicFrame>
        <p:nvGraphicFramePr>
          <p:cNvPr id="5" name="Content">
            <a:extLst>
              <a:ext uri="{FF2B5EF4-FFF2-40B4-BE49-F238E27FC236}">
                <a16:creationId xmlns:a16="http://schemas.microsoft.com/office/drawing/2014/main" id="{C28902B5-8F1C-D3D8-927D-BBA997EFE59D}"/>
              </a:ext>
            </a:extLst>
          </p:cNvPr>
          <p:cNvGraphicFramePr>
            <a:graphicFrameLocks/>
          </p:cNvGraphicFramePr>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From Data to Action: Using Systematic Screening to Inform Instruction on October 8, 2025 Wednesday">
            <a:extLst>
              <a:ext uri="{FF2B5EF4-FFF2-40B4-BE49-F238E27FC236}">
                <a16:creationId xmlns:a16="http://schemas.microsoft.com/office/drawing/2014/main" id="{35CFAA5D-5E91-BD49-7577-7A560BC3E5A1}"/>
              </a:ext>
            </a:extLst>
          </p:cNvPr>
          <p:cNvSpPr/>
          <p:nvPr/>
        </p:nvSpPr>
        <p:spPr>
          <a:xfrm>
            <a:off x="628047" y="4868335"/>
            <a:ext cx="9108078" cy="629787"/>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1B2676AE-C156-F5CF-0CD9-44651EF587E3}"/>
              </a:ext>
              <a:ext uri="{C183D7F6-B498-43B3-948B-1728B52AA6E4}">
                <adec:decorative xmlns:adec="http://schemas.microsoft.com/office/drawing/2017/decorative" val="1"/>
              </a:ext>
            </a:extLst>
          </p:cNvPr>
          <p:cNvSpPr txBox="1">
            <a:spLocks/>
          </p:cNvSpPr>
          <p:nvPr/>
        </p:nvSpPr>
        <p:spPr>
          <a:xfrm>
            <a:off x="744685" y="4445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endParaRPr lang="en-US"/>
          </a:p>
        </p:txBody>
      </p:sp>
      <p:pic>
        <p:nvPicPr>
          <p:cNvPr id="7" name="Picture 6">
            <a:extLst>
              <a:ext uri="{FF2B5EF4-FFF2-40B4-BE49-F238E27FC236}">
                <a16:creationId xmlns:a16="http://schemas.microsoft.com/office/drawing/2014/main" id="{CEE6657A-C210-C0EB-1A2B-31409720929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900924" y="2429581"/>
            <a:ext cx="1906556" cy="2978995"/>
          </a:xfrm>
          <a:prstGeom prst="rect">
            <a:avLst/>
          </a:prstGeom>
        </p:spPr>
      </p:pic>
      <p:sp>
        <p:nvSpPr>
          <p:cNvPr id="11" name="Title 10">
            <a:extLst>
              <a:ext uri="{FF2B5EF4-FFF2-40B4-BE49-F238E27FC236}">
                <a16:creationId xmlns:a16="http://schemas.microsoft.com/office/drawing/2014/main" id="{3A9CB9F0-CACE-DEBD-181A-7D31F1F948B5}"/>
              </a:ext>
            </a:extLst>
          </p:cNvPr>
          <p:cNvSpPr>
            <a:spLocks noGrp="1"/>
          </p:cNvSpPr>
          <p:nvPr>
            <p:ph type="title"/>
          </p:nvPr>
        </p:nvSpPr>
        <p:spPr/>
        <p:txBody>
          <a:bodyPr>
            <a:normAutofit/>
          </a:bodyPr>
          <a:lstStyle/>
          <a:p>
            <a:r>
              <a:rPr lang="en-US"/>
              <a:t>Join us at future EMPOWER+ to learn more! </a:t>
            </a:r>
          </a:p>
        </p:txBody>
      </p:sp>
    </p:spTree>
    <p:extLst>
      <p:ext uri="{BB962C8B-B14F-4D97-AF65-F5344CB8AC3E}">
        <p14:creationId xmlns:p14="http://schemas.microsoft.com/office/powerpoint/2010/main" val="68725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F45D0-FCD8-C175-BBA8-4C3045F429FB}"/>
              </a:ext>
            </a:extLst>
          </p:cNvPr>
          <p:cNvSpPr>
            <a:spLocks noGrp="1"/>
          </p:cNvSpPr>
          <p:nvPr>
            <p:ph type="title"/>
          </p:nvPr>
        </p:nvSpPr>
        <p:spPr/>
        <p:txBody>
          <a:bodyPr/>
          <a:lstStyle/>
          <a:p>
            <a:r>
              <a:rPr lang="en-US"/>
              <a:t>Tier 3 Supports</a:t>
            </a:r>
          </a:p>
        </p:txBody>
      </p:sp>
      <p:pic>
        <p:nvPicPr>
          <p:cNvPr id="4098" name="Picture 2">
            <a:extLst>
              <a:ext uri="{FF2B5EF4-FFF2-40B4-BE49-F238E27FC236}">
                <a16:creationId xmlns:a16="http://schemas.microsoft.com/office/drawing/2014/main" id="{BBC27216-6AB3-511D-05EB-66C1BCA5782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441268" y="2114754"/>
            <a:ext cx="2235024" cy="34922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B65614B-9F65-5744-7CF8-F8A4F41DD6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4119" y="1968472"/>
            <a:ext cx="5490688" cy="3784790"/>
          </a:xfrm>
          <a:prstGeom prst="rect">
            <a:avLst/>
          </a:prstGeom>
          <a:ln>
            <a:solidFill>
              <a:schemeClr val="tx1"/>
            </a:solidFill>
          </a:ln>
        </p:spPr>
      </p:pic>
      <p:pic>
        <p:nvPicPr>
          <p:cNvPr id="4104" name="Picture 8">
            <a:extLst>
              <a:ext uri="{FF2B5EF4-FFF2-40B4-BE49-F238E27FC236}">
                <a16:creationId xmlns:a16="http://schemas.microsoft.com/office/drawing/2014/main" id="{CFB3B70F-2DBE-B803-F8E4-DB6B64DB56B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602167" y="1781914"/>
            <a:ext cx="3221414" cy="4157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792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7607B-9F5A-86F0-6FBA-E6DE2C10291C}"/>
            </a:ext>
          </a:extLst>
        </p:cNvPr>
        <p:cNvGrpSpPr/>
        <p:nvPr/>
      </p:nvGrpSpPr>
      <p:grpSpPr>
        <a:xfrm>
          <a:off x="0" y="0"/>
          <a:ext cx="0" cy="0"/>
          <a:chOff x="0" y="0"/>
          <a:chExt cx="0" cy="0"/>
        </a:xfrm>
      </p:grpSpPr>
      <p:graphicFrame>
        <p:nvGraphicFramePr>
          <p:cNvPr id="5" name="Content">
            <a:extLst>
              <a:ext uri="{FF2B5EF4-FFF2-40B4-BE49-F238E27FC236}">
                <a16:creationId xmlns:a16="http://schemas.microsoft.com/office/drawing/2014/main" id="{24970D94-5E1F-D5E8-A11A-724942CB6D05}"/>
              </a:ext>
            </a:extLst>
          </p:cNvPr>
          <p:cNvGraphicFramePr>
            <a:graphicFrameLocks/>
          </p:cNvGraphicFramePr>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From Data to Action: Using Systematic Screening to Inform Instruction on October 8, 2025 Wednesday">
            <a:extLst>
              <a:ext uri="{FF2B5EF4-FFF2-40B4-BE49-F238E27FC236}">
                <a16:creationId xmlns:a16="http://schemas.microsoft.com/office/drawing/2014/main" id="{916A5E66-568F-9C00-4466-34AC6AB546A9}"/>
              </a:ext>
            </a:extLst>
          </p:cNvPr>
          <p:cNvSpPr/>
          <p:nvPr/>
        </p:nvSpPr>
        <p:spPr>
          <a:xfrm>
            <a:off x="610353" y="5524827"/>
            <a:ext cx="9108078" cy="629787"/>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D5208B7-6AA2-6AF7-5D8D-DBA8FAC2A8C9}"/>
              </a:ext>
              <a:ext uri="{C183D7F6-B498-43B3-948B-1728B52AA6E4}">
                <adec:decorative xmlns:adec="http://schemas.microsoft.com/office/drawing/2017/decorative" val="1"/>
              </a:ext>
            </a:extLst>
          </p:cNvPr>
          <p:cNvSpPr txBox="1">
            <a:spLocks/>
          </p:cNvSpPr>
          <p:nvPr/>
        </p:nvSpPr>
        <p:spPr>
          <a:xfrm>
            <a:off x="744685" y="4445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endParaRPr lang="en-US"/>
          </a:p>
        </p:txBody>
      </p:sp>
      <p:pic>
        <p:nvPicPr>
          <p:cNvPr id="7" name="Picture 6" descr="A child covering his face with a paper&#10;&#10;AI-generated content may be incorrect.">
            <a:extLst>
              <a:ext uri="{FF2B5EF4-FFF2-40B4-BE49-F238E27FC236}">
                <a16:creationId xmlns:a16="http://schemas.microsoft.com/office/drawing/2014/main" id="{EE5F3540-39FB-D45B-B0D7-F0412A3F99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00924" y="2429581"/>
            <a:ext cx="1906557" cy="2978995"/>
          </a:xfrm>
          <a:prstGeom prst="rect">
            <a:avLst/>
          </a:prstGeom>
        </p:spPr>
      </p:pic>
      <p:sp>
        <p:nvSpPr>
          <p:cNvPr id="11" name="Title 10">
            <a:extLst>
              <a:ext uri="{FF2B5EF4-FFF2-40B4-BE49-F238E27FC236}">
                <a16:creationId xmlns:a16="http://schemas.microsoft.com/office/drawing/2014/main" id="{2FEE1AEF-ED79-CC5D-0202-4836B272A2A3}"/>
              </a:ext>
            </a:extLst>
          </p:cNvPr>
          <p:cNvSpPr>
            <a:spLocks noGrp="1"/>
          </p:cNvSpPr>
          <p:nvPr>
            <p:ph type="title"/>
          </p:nvPr>
        </p:nvSpPr>
        <p:spPr/>
        <p:txBody>
          <a:bodyPr>
            <a:normAutofit/>
          </a:bodyPr>
          <a:lstStyle/>
          <a:p>
            <a:r>
              <a:rPr lang="en-US"/>
              <a:t>Join us at future EMPOWER+ to learn more! </a:t>
            </a:r>
          </a:p>
        </p:txBody>
      </p:sp>
    </p:spTree>
    <p:extLst>
      <p:ext uri="{BB962C8B-B14F-4D97-AF65-F5344CB8AC3E}">
        <p14:creationId xmlns:p14="http://schemas.microsoft.com/office/powerpoint/2010/main" val="110313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Primary (Tier 1) Prevention Efforts</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3" name="Picture 4">
            <a:extLst>
              <a:ext uri="{FF2B5EF4-FFF2-40B4-BE49-F238E27FC236}">
                <a16:creationId xmlns:a16="http://schemas.microsoft.com/office/drawing/2014/main" id="{3BBFC1AA-EFA0-0A9B-7069-C384CEE5CF41}"/>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571383" y="5230112"/>
            <a:ext cx="2379117" cy="1369247"/>
          </a:xfrm>
          <a:prstGeom prst="rect">
            <a:avLst/>
          </a:prstGeom>
          <a:ln w="6350">
            <a:solidFill>
              <a:schemeClr val="tx1">
                <a:lumMod val="50000"/>
                <a:lumOff val="50000"/>
              </a:schemeClr>
            </a:solidFill>
          </a:ln>
        </p:spPr>
      </p:pic>
    </p:spTree>
    <p:extLst>
      <p:ext uri="{BB962C8B-B14F-4D97-AF65-F5344CB8AC3E}">
        <p14:creationId xmlns:p14="http://schemas.microsoft.com/office/powerpoint/2010/main" val="38459440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Wrapping Up and Moving Forward</a:t>
            </a:r>
          </a:p>
        </p:txBody>
      </p:sp>
      <p:sp>
        <p:nvSpPr>
          <p:cNvPr id="3" name="Text Placeholder 2">
            <a:extLst>
              <a:ext uri="{FF2B5EF4-FFF2-40B4-BE49-F238E27FC236}">
                <a16:creationId xmlns:a16="http://schemas.microsoft.com/office/drawing/2014/main" id="{50ABBBAF-48ED-7AC5-D357-DFB22616E15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178882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014713-2EC1-3882-2347-4212CB9096C6}"/>
              </a:ext>
            </a:extLst>
          </p:cNvPr>
          <p:cNvSpPr>
            <a:spLocks noGrp="1"/>
          </p:cNvSpPr>
          <p:nvPr>
            <p:ph type="title"/>
          </p:nvPr>
        </p:nvSpPr>
        <p:spPr/>
        <p:txBody>
          <a:bodyPr/>
          <a:lstStyle/>
          <a:p>
            <a:r>
              <a:rPr lang="en-US"/>
              <a:t>Action Items</a:t>
            </a:r>
          </a:p>
        </p:txBody>
      </p:sp>
      <p:graphicFrame>
        <p:nvGraphicFramePr>
          <p:cNvPr id="3" name="Content Placeholder 2">
            <a:extLst>
              <a:ext uri="{FF2B5EF4-FFF2-40B4-BE49-F238E27FC236}">
                <a16:creationId xmlns:a16="http://schemas.microsoft.com/office/drawing/2014/main" id="{B2257AC1-3AC9-6BC2-4BF9-030AE14267CF}"/>
              </a:ext>
            </a:extLst>
          </p:cNvPr>
          <p:cNvGraphicFramePr>
            <a:graphicFrameLocks noGrp="1"/>
          </p:cNvGraphicFramePr>
          <p:nvPr>
            <p:ph idx="1"/>
            <p:extLst>
              <p:ext uri="{D42A27DB-BD31-4B8C-83A1-F6EECF244321}">
                <p14:modId xmlns:p14="http://schemas.microsoft.com/office/powerpoint/2010/main" val="2015176539"/>
              </p:ext>
            </p:extLst>
          </p:nvPr>
        </p:nvGraphicFramePr>
        <p:xfrm>
          <a:off x="838199" y="1734344"/>
          <a:ext cx="10789226" cy="3683000"/>
        </p:xfrm>
        <a:graphic>
          <a:graphicData uri="http://schemas.openxmlformats.org/drawingml/2006/table">
            <a:tbl>
              <a:tblPr/>
              <a:tblGrid>
                <a:gridCol w="5157356">
                  <a:extLst>
                    <a:ext uri="{9D8B030D-6E8A-4147-A177-3AD203B41FA5}">
                      <a16:colId xmlns:a16="http://schemas.microsoft.com/office/drawing/2014/main" val="869296340"/>
                    </a:ext>
                  </a:extLst>
                </a:gridCol>
                <a:gridCol w="1818409">
                  <a:extLst>
                    <a:ext uri="{9D8B030D-6E8A-4147-A177-3AD203B41FA5}">
                      <a16:colId xmlns:a16="http://schemas.microsoft.com/office/drawing/2014/main" val="2651280458"/>
                    </a:ext>
                  </a:extLst>
                </a:gridCol>
                <a:gridCol w="2015257">
                  <a:extLst>
                    <a:ext uri="{9D8B030D-6E8A-4147-A177-3AD203B41FA5}">
                      <a16:colId xmlns:a16="http://schemas.microsoft.com/office/drawing/2014/main" val="496005596"/>
                    </a:ext>
                  </a:extLst>
                </a:gridCol>
                <a:gridCol w="1798204">
                  <a:extLst>
                    <a:ext uri="{9D8B030D-6E8A-4147-A177-3AD203B41FA5}">
                      <a16:colId xmlns:a16="http://schemas.microsoft.com/office/drawing/2014/main" val="373414327"/>
                    </a:ext>
                  </a:extLst>
                </a:gridCol>
              </a:tblGrid>
              <a:tr h="494069">
                <a:tc>
                  <a:txBody>
                    <a:bodyPr/>
                    <a:lstStyle/>
                    <a:p>
                      <a:pPr rtl="0" fontAlgn="b">
                        <a:spcBef>
                          <a:spcPts val="100"/>
                        </a:spcBef>
                        <a:spcAft>
                          <a:spcPts val="100"/>
                        </a:spcAft>
                        <a:buNone/>
                      </a:pPr>
                      <a:r>
                        <a:rPr lang="en-US" sz="1800" b="1" i="0" u="none" strike="noStrike">
                          <a:solidFill>
                            <a:srgbClr val="FFFFFF"/>
                          </a:solidFill>
                          <a:effectLst/>
                          <a:latin typeface="Arial" panose="020B0604020202020204" pitchFamily="34" charset="0"/>
                        </a:rPr>
                        <a:t>Action Item</a:t>
                      </a:r>
                      <a:endParaRPr lang="en-US" sz="3200">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Person(s) Responsible</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Planned</a:t>
                      </a:r>
                      <a:endParaRPr lang="en-US" sz="3200">
                        <a:effectLst/>
                      </a:endParaRPr>
                    </a:p>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Completion Date</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Date Completed</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3907765434"/>
                  </a:ext>
                </a:extLst>
              </a:tr>
              <a:tr h="642650">
                <a:tc>
                  <a:txBody>
                    <a:bodyPr/>
                    <a:lstStyle/>
                    <a:p>
                      <a:pPr fontAlgn="t"/>
                      <a:endParaRPr lang="en-US" sz="2000">
                        <a:effectLst/>
                        <a:latin typeface="Ink Free" panose="03080402000500000000" pitchFamily="66" charset="0"/>
                      </a:endParaRPr>
                    </a:p>
                    <a:p>
                      <a:pPr fontAlgn="t"/>
                      <a:r>
                        <a:rPr lang="en-US" sz="2000">
                          <a:effectLst/>
                          <a:latin typeface="Ink Free" panose="03080402000500000000" pitchFamily="66" charset="0"/>
                        </a:rPr>
                        <a:t>Submit BCBA CEU form with four passwords</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l" defTabSz="914400" rtl="0" eaLnBrk="1" fontAlgn="t" latinLnBrk="0" hangingPunct="1"/>
                      <a:br>
                        <a:rPr lang="en-US" sz="2000" kern="1200">
                          <a:solidFill>
                            <a:schemeClr val="tx1"/>
                          </a:solidFill>
                          <a:effectLst/>
                          <a:latin typeface="Ink Free" panose="03080402000500000000" pitchFamily="66" charset="0"/>
                          <a:ea typeface="+mn-ea"/>
                          <a:cs typeface="+mn-cs"/>
                        </a:rPr>
                      </a:br>
                      <a:r>
                        <a:rPr lang="en-US" sz="2000" kern="1200">
                          <a:solidFill>
                            <a:schemeClr val="tx1"/>
                          </a:solidFill>
                          <a:effectLst/>
                          <a:latin typeface="Ink Free" panose="03080402000500000000" pitchFamily="66" charset="0"/>
                          <a:ea typeface="+mn-ea"/>
                          <a:cs typeface="+mn-cs"/>
                        </a:rPr>
                        <a:t>  Kathleen</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1273243"/>
                  </a:ext>
                </a:extLst>
              </a:tr>
              <a:tr h="642650">
                <a:tc>
                  <a:txBody>
                    <a:bodyPr/>
                    <a:lstStyle/>
                    <a:p>
                      <a:pPr fontAlgn="t"/>
                      <a:endParaRPr lang="en-US" sz="2000" kern="1200">
                        <a:solidFill>
                          <a:schemeClr val="tx1"/>
                        </a:solidFill>
                        <a:effectLst/>
                        <a:latin typeface="Ink Free" panose="03080402000500000000" pitchFamily="66" charset="0"/>
                        <a:ea typeface="+mn-ea"/>
                        <a:cs typeface="+mn-cs"/>
                      </a:endParaRPr>
                    </a:p>
                    <a:p>
                      <a:pPr fontAlgn="t"/>
                      <a:r>
                        <a:rPr lang="en-US" sz="2000" kern="1200">
                          <a:solidFill>
                            <a:schemeClr val="tx1"/>
                          </a:solidFill>
                          <a:effectLst/>
                          <a:latin typeface="Ink Free" panose="03080402000500000000" pitchFamily="66" charset="0"/>
                          <a:ea typeface="+mn-ea"/>
                          <a:cs typeface="+mn-cs"/>
                        </a:rPr>
                        <a:t>Locate my school’s Reactive Plan: Is the 6-step instructional approach for responding to challenging behavior included?</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l" defTabSz="914400" rtl="0" eaLnBrk="1" fontAlgn="t" latinLnBrk="0" hangingPunct="1"/>
                      <a:r>
                        <a:rPr lang="en-US" sz="2000" kern="1200">
                          <a:solidFill>
                            <a:schemeClr val="tx1"/>
                          </a:solidFill>
                          <a:effectLst/>
                          <a:latin typeface="Ink Free" panose="03080402000500000000" pitchFamily="66" charset="0"/>
                          <a:ea typeface="+mn-ea"/>
                          <a:cs typeface="+mn-cs"/>
                        </a:rPr>
                        <a:t> Kathleen</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9930262"/>
                  </a:ext>
                </a:extLst>
              </a:tr>
              <a:tr h="64265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br>
                        <a:rPr lang="en-US" sz="2000">
                          <a:effectLst/>
                        </a:rPr>
                      </a:br>
                      <a:r>
                        <a:rPr lang="en-US" sz="2000" kern="1200">
                          <a:solidFill>
                            <a:schemeClr val="tx1"/>
                          </a:solidFill>
                          <a:effectLst/>
                          <a:latin typeface="Ink Free" panose="03080402000500000000" pitchFamily="66" charset="0"/>
                          <a:ea typeface="+mn-ea"/>
                          <a:cs typeface="+mn-cs"/>
                        </a:rPr>
                        <a:t>Print out the infographic, email to grade level and department team, post in my classroom</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l" defTabSz="914400" rtl="0" eaLnBrk="1" fontAlgn="t" latinLnBrk="0" hangingPunct="1"/>
                      <a:r>
                        <a:rPr lang="en-US" sz="2000" kern="1200">
                          <a:solidFill>
                            <a:schemeClr val="tx1"/>
                          </a:solidFill>
                          <a:effectLst/>
                          <a:latin typeface="Ink Free" panose="03080402000500000000" pitchFamily="66" charset="0"/>
                          <a:ea typeface="+mn-ea"/>
                          <a:cs typeface="+mn-cs"/>
                        </a:rPr>
                        <a:t> Kathleen &amp; Amy</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0689589"/>
                  </a:ext>
                </a:extLst>
              </a:tr>
            </a:tbl>
          </a:graphicData>
        </a:graphic>
      </p:graphicFrame>
      <p:pic>
        <p:nvPicPr>
          <p:cNvPr id="2" name="Picture 1">
            <a:extLst>
              <a:ext uri="{FF2B5EF4-FFF2-40B4-BE49-F238E27FC236}">
                <a16:creationId xmlns:a16="http://schemas.microsoft.com/office/drawing/2014/main" id="{7E1186BF-BE60-54FF-FD54-E2430B408C4C}"/>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7811" y="5485655"/>
            <a:ext cx="1120775" cy="1120775"/>
          </a:xfrm>
          <a:prstGeom prst="rect">
            <a:avLst/>
          </a:prstGeom>
        </p:spPr>
      </p:pic>
    </p:spTree>
    <p:extLst>
      <p:ext uri="{BB962C8B-B14F-4D97-AF65-F5344CB8AC3E}">
        <p14:creationId xmlns:p14="http://schemas.microsoft.com/office/powerpoint/2010/main" val="4731300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extLst>
              <p:ext uri="{D42A27DB-BD31-4B8C-83A1-F6EECF244321}">
                <p14:modId xmlns:p14="http://schemas.microsoft.com/office/powerpoint/2010/main" val="2683309623"/>
              </p:ext>
            </p:extLst>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Tree>
    <p:extLst>
      <p:ext uri="{BB962C8B-B14F-4D97-AF65-F5344CB8AC3E}">
        <p14:creationId xmlns:p14="http://schemas.microsoft.com/office/powerpoint/2010/main" val="12136107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9D9B-7F4F-179B-28A5-D40C8494DCA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30496D-0C0C-19FA-16B9-1D7568E79B94}"/>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Ci3T Trainers and Coaches Calls </a:t>
            </a:r>
          </a:p>
        </p:txBody>
      </p:sp>
      <p:pic>
        <p:nvPicPr>
          <p:cNvPr id="9" name="Picture" descr="Ci3T Trainers and Coaches Calls Flyer">
            <a:extLst>
              <a:ext uri="{FF2B5EF4-FFF2-40B4-BE49-F238E27FC236}">
                <a16:creationId xmlns:a16="http://schemas.microsoft.com/office/drawing/2014/main" id="{786EADC8-51A1-042A-68D5-331E47043A6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3643" y="1630031"/>
            <a:ext cx="3478395" cy="4467885"/>
          </a:xfrm>
          <a:prstGeom prst="rect">
            <a:avLst/>
          </a:prstGeom>
          <a:ln>
            <a:noFill/>
          </a:ln>
        </p:spPr>
      </p:pic>
      <p:graphicFrame>
        <p:nvGraphicFramePr>
          <p:cNvPr id="6" name="Table">
            <a:extLst>
              <a:ext uri="{FF2B5EF4-FFF2-40B4-BE49-F238E27FC236}">
                <a16:creationId xmlns:a16="http://schemas.microsoft.com/office/drawing/2014/main" id="{1D4FC111-20DB-D61A-461E-A89D79170051}"/>
              </a:ext>
            </a:extLst>
          </p:cNvPr>
          <p:cNvGraphicFramePr>
            <a:graphicFrameLocks noGrp="1"/>
          </p:cNvGraphicFramePr>
          <p:nvPr>
            <p:extLst>
              <p:ext uri="{D42A27DB-BD31-4B8C-83A1-F6EECF244321}">
                <p14:modId xmlns:p14="http://schemas.microsoft.com/office/powerpoint/2010/main" val="3307057718"/>
              </p:ext>
            </p:extLst>
          </p:nvPr>
        </p:nvGraphicFramePr>
        <p:xfrm>
          <a:off x="4141655" y="1235073"/>
          <a:ext cx="6751634" cy="5257802"/>
        </p:xfrm>
        <a:graphic>
          <a:graphicData uri="http://schemas.openxmlformats.org/drawingml/2006/table">
            <a:tbl>
              <a:tblPr firstRow="1" firstCol="1" bandRow="1"/>
              <a:tblGrid>
                <a:gridCol w="4515328">
                  <a:extLst>
                    <a:ext uri="{9D8B030D-6E8A-4147-A177-3AD203B41FA5}">
                      <a16:colId xmlns:a16="http://schemas.microsoft.com/office/drawing/2014/main" val="1731182503"/>
                    </a:ext>
                  </a:extLst>
                </a:gridCol>
                <a:gridCol w="2236306">
                  <a:extLst>
                    <a:ext uri="{9D8B030D-6E8A-4147-A177-3AD203B41FA5}">
                      <a16:colId xmlns:a16="http://schemas.microsoft.com/office/drawing/2014/main" val="2473010526"/>
                    </a:ext>
                  </a:extLst>
                </a:gridCol>
              </a:tblGrid>
              <a:tr h="477982">
                <a:tc>
                  <a:txBody>
                    <a:bodyPr/>
                    <a:lstStyle/>
                    <a:p>
                      <a:pPr marL="0" marR="0">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Ci3T Trainers and Coaches Calls Session</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266312265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August 20,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505149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2</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September 3,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87935"/>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3</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October 1,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0124570"/>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4</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November 5,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76460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5</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December 2,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297293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6</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January 22,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(Thursday)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3683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7</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February 17,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52242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8</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March 10,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93094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9</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April 15,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5901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10</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May 13,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367908"/>
                  </a:ext>
                </a:extLst>
              </a:tr>
            </a:tbl>
          </a:graphicData>
        </a:graphic>
      </p:graphicFrame>
    </p:spTree>
    <p:extLst>
      <p:ext uri="{BB962C8B-B14F-4D97-AF65-F5344CB8AC3E}">
        <p14:creationId xmlns:p14="http://schemas.microsoft.com/office/powerpoint/2010/main" val="12905938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1200"/>
              </a:spcAft>
              <a:buClr>
                <a:srgbClr val="0BC58A"/>
              </a:buClr>
            </a:pPr>
            <a:r>
              <a:rPr lang="en-US" sz="2800" spc="-100">
                <a:solidFill>
                  <a:schemeClr val="accent4"/>
                </a:solidFill>
                <a:ea typeface="Roboto" pitchFamily="2" charset="0"/>
              </a:rPr>
              <a:t>Tag us in your Ci3T highlights, we love to see Ci3T in action! </a:t>
            </a:r>
          </a:p>
          <a:p>
            <a:pPr>
              <a:spcAft>
                <a:spcPts val="600"/>
              </a:spcAft>
              <a:buClr>
                <a:srgbClr val="0BC58A"/>
              </a:buClr>
            </a:pPr>
            <a:r>
              <a:rPr lang="en-US" sz="2800" spc="-100">
                <a:solidFill>
                  <a:schemeClr val="accent4"/>
                </a:solidFill>
                <a:ea typeface="Roboto" pitchFamily="2" charset="0"/>
              </a:rPr>
              <a:t>Follow us on </a:t>
            </a:r>
            <a:r>
              <a:rPr lang="en-US" sz="2800" b="1" spc="-100">
                <a:solidFill>
                  <a:schemeClr val="accent5"/>
                </a:solidFill>
                <a:ea typeface="Roboto" pitchFamily="2" charset="0"/>
              </a:rPr>
              <a:t>Instagram</a:t>
            </a:r>
            <a:r>
              <a:rPr lang="en-US" sz="2800" spc="-100">
                <a:solidFill>
                  <a:schemeClr val="accent4"/>
                </a:solidFill>
                <a:ea typeface="Roboto" pitchFamily="2" charset="0"/>
              </a:rPr>
              <a:t> for updates and new resources!</a:t>
            </a:r>
          </a:p>
          <a:p>
            <a:pPr>
              <a:spcAft>
                <a:spcPts val="600"/>
              </a:spcAft>
              <a:buClr>
                <a:srgbClr val="0BC58A"/>
              </a:buClr>
            </a:pPr>
            <a:endParaRPr lang="en-US" sz="2800" spc="-100">
              <a:solidFill>
                <a:schemeClr val="accent4"/>
              </a:solidFill>
              <a:ea typeface="Roboto" pitchFamily="2" charset="0"/>
            </a:endParaRPr>
          </a:p>
        </p:txBody>
      </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292079" y="236842"/>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lvl="0" algn="r"/>
              <a:r>
                <a:rPr lang="en-US" sz="2800" b="1" baseline="30000">
                  <a:solidFill>
                    <a:schemeClr val="bg1"/>
                  </a:solidFill>
                  <a:latin typeface="+mj-lt"/>
                </a:rPr>
                <a:t>@</a:t>
              </a:r>
              <a:r>
                <a:rPr lang="en-US" sz="2800" b="1">
                  <a:solidFill>
                    <a:schemeClr val="bg1"/>
                  </a:solidFill>
                  <a:latin typeface="+mj-lt"/>
                </a:rPr>
                <a:t>Ci3Tmodel</a:t>
              </a:r>
              <a:endParaRPr lang="en-US" sz="3200" b="1">
                <a:solidFill>
                  <a:schemeClr val="bg1"/>
                </a:solidFill>
                <a:latin typeface="+mj-lt"/>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4198" y="236842"/>
              <a:ext cx="685800" cy="685800"/>
            </a:xfrm>
            <a:prstGeom prst="rect">
              <a:avLst/>
            </a:prstGeom>
          </p:spPr>
        </p:pic>
      </p:gr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502380" y="628280"/>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lvl="0" algn="ctr"/>
              <a:r>
                <a:rPr lang="en-US" sz="4800" b="1">
                  <a:solidFill>
                    <a:schemeClr val="bg1"/>
                  </a:solidFill>
                  <a:latin typeface="+mj-lt"/>
                </a:rPr>
                <a:t>#Ci3T</a:t>
              </a:r>
              <a:endParaRPr lang="en-US" sz="5400" b="1">
                <a:solidFill>
                  <a:schemeClr val="bg1"/>
                </a:solidFill>
                <a:latin typeface="+mj-lt"/>
              </a:endParaRPr>
            </a:p>
          </p:txBody>
        </p:sp>
      </p:grpSp>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2899918" y="380045"/>
            <a:ext cx="6392161" cy="6453540"/>
            <a:chOff x="2899918" y="380045"/>
            <a:chExt cx="6392161"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7" y="481197"/>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8" y="380045"/>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65063" y="2270009"/>
              <a:ext cx="861869" cy="747588"/>
            </a:xfrm>
            <a:prstGeom prst="rect">
              <a:avLst/>
            </a:prstGeom>
          </p:spPr>
        </p:pic>
      </p:grpSp>
      <p:pic>
        <p:nvPicPr>
          <p:cNvPr id="4" name="Picture 1" descr="Screenshot of Ci3T session evaluation">
            <a:extLst>
              <a:ext uri="{FF2B5EF4-FFF2-40B4-BE49-F238E27FC236}">
                <a16:creationId xmlns:a16="http://schemas.microsoft.com/office/drawing/2014/main" id="{D61D8EF9-5543-4A99-4F5C-C449351ADC9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67258" y="3181077"/>
            <a:ext cx="4060506" cy="3473938"/>
          </a:xfrm>
          <a:prstGeom prst="rect">
            <a:avLst/>
          </a:prstGeom>
          <a:ln>
            <a:solidFill>
              <a:schemeClr val="accent5"/>
            </a:solidFill>
          </a:ln>
        </p:spPr>
      </p:pic>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3448899" y="461942"/>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7200" spc="-500">
                <a:ln w="3175">
                  <a:solidFill>
                    <a:schemeClr val="bg1">
                      <a:lumMod val="95000"/>
                    </a:schemeClr>
                  </a:solidFill>
                </a:ln>
                <a:solidFill>
                  <a:schemeClr val="accent4"/>
                </a:solidFill>
              </a:rPr>
              <a:t>Thank you!</a:t>
            </a:r>
            <a:endParaRPr lang="en-US" sz="5400" spc="-500">
              <a:solidFill>
                <a:schemeClr val="accent4"/>
              </a:solidFill>
            </a:endParaRPr>
          </a:p>
          <a:p>
            <a:pPr algn="ctr"/>
            <a:r>
              <a:rPr lang="en-US" sz="5400" spc="0"/>
              <a:t>ci3t.org</a:t>
            </a:r>
          </a:p>
        </p:txBody>
      </p:sp>
    </p:spTree>
    <p:extLst>
      <p:ext uri="{BB962C8B-B14F-4D97-AF65-F5344CB8AC3E}">
        <p14:creationId xmlns:p14="http://schemas.microsoft.com/office/powerpoint/2010/main" val="1179565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7856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58FB2CED-AC05-FE02-6533-BD4D23CA9427}"/>
              </a:ext>
            </a:extLst>
          </p:cNvPr>
          <p:cNvSpPr>
            <a:spLocks noGrp="1"/>
          </p:cNvSpPr>
          <p:nvPr>
            <p:ph type="title"/>
          </p:nvPr>
        </p:nvSpPr>
        <p:spPr/>
        <p:txBody>
          <a:bodyPr/>
          <a:lstStyle/>
          <a:p>
            <a:r>
              <a:rPr lang="en-US">
                <a:effectLst/>
                <a:latin typeface="Segoe UI" panose="020B0502040204020203" pitchFamily="34" charset="0"/>
              </a:rPr>
              <a:t>Enhanced Ci3T Implementation Series and Delivery</a:t>
            </a:r>
            <a:endParaRPr lang="en-US"/>
          </a:p>
        </p:txBody>
      </p:sp>
      <p:grpSp>
        <p:nvGrpSpPr>
          <p:cNvPr id="2" name="Group 1" descr="Table of yearlong Ci3T Implementation Series and Delivery activities with a yellow box outlining the Ci3T EMPOWER Sessions.">
            <a:extLst>
              <a:ext uri="{FF2B5EF4-FFF2-40B4-BE49-F238E27FC236}">
                <a16:creationId xmlns:a16="http://schemas.microsoft.com/office/drawing/2014/main" id="{6F6733A2-A801-E175-B455-59CFFC7706BF}"/>
              </a:ext>
            </a:extLst>
          </p:cNvPr>
          <p:cNvGrpSpPr/>
          <p:nvPr/>
        </p:nvGrpSpPr>
        <p:grpSpPr>
          <a:xfrm>
            <a:off x="2533953" y="1495473"/>
            <a:ext cx="7358991" cy="5158444"/>
            <a:chOff x="2683040" y="1505412"/>
            <a:chExt cx="7358991" cy="5158444"/>
          </a:xfrm>
        </p:grpSpPr>
        <p:pic>
          <p:nvPicPr>
            <p:cNvPr id="3" name="Picture" descr="A screenshot of a computer&#10;&#10;Description automatically generated">
              <a:extLst>
                <a:ext uri="{FF2B5EF4-FFF2-40B4-BE49-F238E27FC236}">
                  <a16:creationId xmlns:a16="http://schemas.microsoft.com/office/drawing/2014/main" id="{9927B3F7-E306-CDAE-C2C1-A52BEF7AA1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377"/>
            <a:stretch/>
          </p:blipFill>
          <p:spPr>
            <a:xfrm>
              <a:off x="2683040" y="1505412"/>
              <a:ext cx="7358991" cy="5158444"/>
            </a:xfrm>
            <a:prstGeom prst="rect">
              <a:avLst/>
            </a:prstGeom>
          </p:spPr>
        </p:pic>
        <p:sp>
          <p:nvSpPr>
            <p:cNvPr id="7" name="Yellow Box">
              <a:extLst>
                <a:ext uri="{FF2B5EF4-FFF2-40B4-BE49-F238E27FC236}">
                  <a16:creationId xmlns:a16="http://schemas.microsoft.com/office/drawing/2014/main" id="{2D378C1D-F90A-1E9B-855A-A23BA6CB0546}"/>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7141549"/>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0E23ECD8D3C74A8280BD586F448DD4" ma:contentTypeVersion="13" ma:contentTypeDescription="Create a new document." ma:contentTypeScope="" ma:versionID="a6093d7b52f3a2ef4c390a78110a3fc6">
  <xsd:schema xmlns:xsd="http://www.w3.org/2001/XMLSchema" xmlns:xs="http://www.w3.org/2001/XMLSchema" xmlns:p="http://schemas.microsoft.com/office/2006/metadata/properties" xmlns:ns2="a235ba24-0017-43d1-bba7-85df926f0576" xmlns:ns3="ede146cc-ecaa-4210-9e24-4bb62ea35dd6" targetNamespace="http://schemas.microsoft.com/office/2006/metadata/properties" ma:root="true" ma:fieldsID="4a3f9d0729c886541da3b9fe179c830f" ns2:_="" ns3:_="">
    <xsd:import namespace="a235ba24-0017-43d1-bba7-85df926f0576"/>
    <xsd:import namespace="ede146cc-ecaa-4210-9e24-4bb62ea35d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35ba24-0017-43d1-bba7-85df926f05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e146cc-ecaa-4210-9e24-4bb62ea35dd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57a2109-94ab-44c1-9f6c-69a6e8027ccd}" ma:internalName="TaxCatchAll" ma:showField="CatchAllData" ma:web="ede146cc-ecaa-4210-9e24-4bb62ea35d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de146cc-ecaa-4210-9e24-4bb62ea35dd6" xsi:nil="true"/>
    <lcf76f155ced4ddcb4097134ff3c332f xmlns="a235ba24-0017-43d1-bba7-85df926f057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8BD0ECA-2305-4ED0-9572-8A282DC6F105}">
  <ds:schemaRefs>
    <ds:schemaRef ds:uri="a235ba24-0017-43d1-bba7-85df926f0576"/>
    <ds:schemaRef ds:uri="ede146cc-ecaa-4210-9e24-4bb62ea35d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3.xml><?xml version="1.0" encoding="utf-8"?>
<ds:datastoreItem xmlns:ds="http://schemas.openxmlformats.org/officeDocument/2006/customXml" ds:itemID="{4EF777F3-6079-4545-82A1-8899C1BF4B17}">
  <ds:schemaRefs>
    <ds:schemaRef ds:uri="a235ba24-0017-43d1-bba7-85df926f0576"/>
    <ds:schemaRef ds:uri="http://schemas.openxmlformats.org/package/2006/metadata/core-properties"/>
    <ds:schemaRef ds:uri="http://purl.org/dc/terms/"/>
    <ds:schemaRef ds:uri="http://schemas.microsoft.com/office/2006/metadata/properties"/>
    <ds:schemaRef ds:uri="http://www.w3.org/XML/1998/namespace"/>
    <ds:schemaRef ds:uri="http://schemas.microsoft.com/office/2006/documentManagement/types"/>
    <ds:schemaRef ds:uri="http://purl.org/dc/elements/1.1/"/>
    <ds:schemaRef ds:uri="http://schemas.microsoft.com/office/infopath/2007/PartnerControls"/>
    <ds:schemaRef ds:uri="ede146cc-ecaa-4210-9e24-4bb62ea35dd6"/>
    <ds:schemaRef ds:uri="http://purl.org/dc/dcmitype/"/>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0</TotalTime>
  <Words>2952</Words>
  <Application>Microsoft Macintosh PowerPoint</Application>
  <PresentationFormat>Widescreen</PresentationFormat>
  <Paragraphs>401</Paragraphs>
  <Slides>74</Slides>
  <Notes>36</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74</vt:i4>
      </vt:variant>
    </vt:vector>
  </HeadingPairs>
  <TitlesOfParts>
    <vt:vector size="87" baseType="lpstr">
      <vt:lpstr>MS PGothic</vt:lpstr>
      <vt:lpstr>Aptos</vt:lpstr>
      <vt:lpstr>Arial</vt:lpstr>
      <vt:lpstr>Calibri</vt:lpstr>
      <vt:lpstr>Century Gothic</vt:lpstr>
      <vt:lpstr>Courier New</vt:lpstr>
      <vt:lpstr>Ink Free</vt:lpstr>
      <vt:lpstr>Roboto</vt:lpstr>
      <vt:lpstr>Segoe UI</vt:lpstr>
      <vt:lpstr>System Font Regular</vt:lpstr>
      <vt:lpstr>Times New Roman</vt:lpstr>
      <vt:lpstr>Wingdings</vt:lpstr>
      <vt:lpstr>Ci3T</vt:lpstr>
      <vt:lpstr>A 6-Step Instructional Approach for Responding to Challenging Behavior:  A Tier 1 Practice</vt:lpstr>
      <vt:lpstr>Comprehensive, Integrated, Three-Tiered Model of Prevention</vt:lpstr>
      <vt:lpstr>PowerPoint Presentation</vt:lpstr>
      <vt:lpstr>Primary Prevention (Tier 1)</vt:lpstr>
      <vt:lpstr>PowerPoint Presentation</vt:lpstr>
      <vt:lpstr>PowerPoint Presentation</vt:lpstr>
      <vt:lpstr>Essential Components of Primary (Tier 1) Prevention Efforts</vt:lpstr>
      <vt:lpstr>Enhancing Ci3T Modules</vt:lpstr>
      <vt:lpstr>Enhanced Ci3T Implementation Series and Delivery</vt:lpstr>
      <vt:lpstr>Session Outcomes</vt:lpstr>
      <vt:lpstr>Agenda</vt:lpstr>
      <vt:lpstr>Accessing Professional Learning Materials</vt:lpstr>
      <vt:lpstr>Building Understanding of Challenging Behaviors:  A-B-Cs</vt:lpstr>
      <vt:lpstr>Comprehensive, Integrated, Three-Tiered Model of Prevention</vt:lpstr>
      <vt:lpstr>Tier 1 Efforts: ABA Principles in Action</vt:lpstr>
      <vt:lpstr>Tier 1: Support for All</vt:lpstr>
      <vt:lpstr>PowerPoint Presentation</vt:lpstr>
      <vt:lpstr>PowerPoint Presentation</vt:lpstr>
      <vt:lpstr>Comprehensive Support</vt:lpstr>
      <vt:lpstr>PowerPoint Presentation</vt:lpstr>
      <vt:lpstr>PowerPoint Presentation</vt:lpstr>
      <vt:lpstr>Let’s Talk!</vt:lpstr>
      <vt:lpstr>Describing a 6-step Instructional Approach for Responding to Challenging Behavior</vt:lpstr>
      <vt:lpstr>PowerPoint Presentation</vt:lpstr>
      <vt:lpstr>PowerPoint Presentation</vt:lpstr>
      <vt:lpstr>How Do I Implement a 6-Step Instructional Approach at My School?</vt:lpstr>
      <vt:lpstr>Step 1: Show empathy</vt:lpstr>
      <vt:lpstr>Step 1: Show empathy</vt:lpstr>
      <vt:lpstr>Illustration Background</vt:lpstr>
      <vt:lpstr>Illustration</vt:lpstr>
      <vt:lpstr>Let’s Chat!</vt:lpstr>
      <vt:lpstr>Step 1: Show empathy</vt:lpstr>
      <vt:lpstr>PowerPoint Presentation</vt:lpstr>
      <vt:lpstr>PowerPoint Presentation</vt:lpstr>
      <vt:lpstr>PowerPoint Presentation</vt:lpstr>
      <vt:lpstr>Step 2: Maintain the flow of instruction</vt:lpstr>
      <vt:lpstr>PowerPoint Presentation</vt:lpstr>
      <vt:lpstr>PowerPoint Presentation</vt:lpstr>
      <vt:lpstr>Illustration</vt:lpstr>
      <vt:lpstr>Activity: Show Empathy Examples and Non-Examples</vt:lpstr>
      <vt:lpstr>Handout: Show Empathy</vt:lpstr>
      <vt:lpstr>Step 3: Acknowledge other students meeting expectations</vt:lpstr>
      <vt:lpstr>PowerPoint Presentation</vt:lpstr>
      <vt:lpstr>PowerPoint Presentation</vt:lpstr>
      <vt:lpstr>Let’s Chat!</vt:lpstr>
      <vt:lpstr>Illustration</vt:lpstr>
      <vt:lpstr>Step 4: Redirect and reteach expected behavior</vt:lpstr>
      <vt:lpstr>PowerPoint Presentation</vt:lpstr>
      <vt:lpstr>PowerPoint Presentation</vt:lpstr>
      <vt:lpstr>Illustration</vt:lpstr>
      <vt:lpstr>Let’s Chat:  </vt:lpstr>
      <vt:lpstr>Handout: Keep Instruction Moving</vt:lpstr>
      <vt:lpstr>Step 5: Allow time and space</vt:lpstr>
      <vt:lpstr>PowerPoint Presentation</vt:lpstr>
      <vt:lpstr>PowerPoint Presentation</vt:lpstr>
      <vt:lpstr>Illustration</vt:lpstr>
      <vt:lpstr>Step 6: Recognize and reinforce  expected behavior when demonstrated</vt:lpstr>
      <vt:lpstr>PowerPoint Presentation</vt:lpstr>
      <vt:lpstr>PowerPoint Presentation</vt:lpstr>
      <vt:lpstr>Illustration</vt:lpstr>
      <vt:lpstr>PowerPoint Presentation</vt:lpstr>
      <vt:lpstr>PowerPoint Presentation</vt:lpstr>
      <vt:lpstr>Let’s Talk!</vt:lpstr>
      <vt:lpstr>Connecting Students to More Intensive Interventions</vt:lpstr>
      <vt:lpstr>PowerPoint Presentation</vt:lpstr>
      <vt:lpstr>Tier 2 Supports </vt:lpstr>
      <vt:lpstr>Join us at future EMPOWER+ to learn more! </vt:lpstr>
      <vt:lpstr>Tier 3 Supports</vt:lpstr>
      <vt:lpstr>Join us at future EMPOWER+ to learn more! </vt:lpstr>
      <vt:lpstr>Wrapping Up and Moving Forward</vt:lpstr>
      <vt:lpstr>Action Items</vt:lpstr>
      <vt:lpstr>Project EMPOWER+</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1</cp:revision>
  <dcterms:created xsi:type="dcterms:W3CDTF">2020-08-09T02:04:37Z</dcterms:created>
  <dcterms:modified xsi:type="dcterms:W3CDTF">2025-09-01T22:04:17Z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0x0101003C0E23ECD8D3C74A8280BD586F448DD4</vt:lpwstr>
  </property>
  <property fmtid="{D5CDD505-2E9C-101B-9397-08002B2CF9AE}" pid="3" name="MediaServiceImageTags">
    <vt:lpwstr/>
  </property>
  <property fmtid="{D5CDD505-2E9C-101B-9397-08002B2CF9AE}" pid="4" name="Order">
    <vt:lpwstr>6082100.00000000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