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5" r:id="rId5"/>
    <p:sldMasterId id="2147483745" r:id="rId6"/>
  </p:sldMasterIdLst>
  <p:notesMasterIdLst>
    <p:notesMasterId r:id="rId88"/>
  </p:notesMasterIdLst>
  <p:handoutMasterIdLst>
    <p:handoutMasterId r:id="rId89"/>
  </p:handoutMasterIdLst>
  <p:sldIdLst>
    <p:sldId id="257" r:id="rId7"/>
    <p:sldId id="2299" r:id="rId8"/>
    <p:sldId id="1962" r:id="rId9"/>
    <p:sldId id="2307" r:id="rId10"/>
    <p:sldId id="1969" r:id="rId11"/>
    <p:sldId id="1970" r:id="rId12"/>
    <p:sldId id="1524" r:id="rId13"/>
    <p:sldId id="1929" r:id="rId14"/>
    <p:sldId id="1946" r:id="rId15"/>
    <p:sldId id="1952" r:id="rId16"/>
    <p:sldId id="1953" r:id="rId17"/>
    <p:sldId id="1951" r:id="rId18"/>
    <p:sldId id="2304" r:id="rId19"/>
    <p:sldId id="2312" r:id="rId20"/>
    <p:sldId id="2150" r:id="rId21"/>
    <p:sldId id="3791" r:id="rId22"/>
    <p:sldId id="2075" r:id="rId23"/>
    <p:sldId id="2010" r:id="rId24"/>
    <p:sldId id="2130" r:id="rId25"/>
    <p:sldId id="2043" r:id="rId26"/>
    <p:sldId id="2044" r:id="rId27"/>
    <p:sldId id="2045" r:id="rId28"/>
    <p:sldId id="2046" r:id="rId29"/>
    <p:sldId id="2047" r:id="rId30"/>
    <p:sldId id="2048" r:id="rId31"/>
    <p:sldId id="2049" r:id="rId32"/>
    <p:sldId id="2074" r:id="rId33"/>
    <p:sldId id="2134" r:id="rId34"/>
    <p:sldId id="2073" r:id="rId35"/>
    <p:sldId id="2079" r:id="rId36"/>
    <p:sldId id="2080" r:id="rId37"/>
    <p:sldId id="2313" r:id="rId38"/>
    <p:sldId id="3807" r:id="rId39"/>
    <p:sldId id="3778" r:id="rId40"/>
    <p:sldId id="1973" r:id="rId41"/>
    <p:sldId id="3774" r:id="rId42"/>
    <p:sldId id="3775" r:id="rId43"/>
    <p:sldId id="3776" r:id="rId44"/>
    <p:sldId id="2091" r:id="rId45"/>
    <p:sldId id="3777" r:id="rId46"/>
    <p:sldId id="1340" r:id="rId47"/>
    <p:sldId id="3779" r:id="rId48"/>
    <p:sldId id="3788" r:id="rId49"/>
    <p:sldId id="267" r:id="rId50"/>
    <p:sldId id="3781" r:id="rId51"/>
    <p:sldId id="3782" r:id="rId52"/>
    <p:sldId id="3783" r:id="rId53"/>
    <p:sldId id="3784" r:id="rId54"/>
    <p:sldId id="3785" r:id="rId55"/>
    <p:sldId id="3786" r:id="rId56"/>
    <p:sldId id="3787" r:id="rId57"/>
    <p:sldId id="1997" r:id="rId58"/>
    <p:sldId id="3806" r:id="rId59"/>
    <p:sldId id="2314" r:id="rId60"/>
    <p:sldId id="3804" r:id="rId61"/>
    <p:sldId id="1764" r:id="rId62"/>
    <p:sldId id="1767" r:id="rId63"/>
    <p:sldId id="1769" r:id="rId64"/>
    <p:sldId id="1765" r:id="rId65"/>
    <p:sldId id="2002" r:id="rId66"/>
    <p:sldId id="1757" r:id="rId67"/>
    <p:sldId id="1781" r:id="rId68"/>
    <p:sldId id="439" r:id="rId69"/>
    <p:sldId id="3801" r:id="rId70"/>
    <p:sldId id="2084" r:id="rId71"/>
    <p:sldId id="440" r:id="rId72"/>
    <p:sldId id="441" r:id="rId73"/>
    <p:sldId id="442" r:id="rId74"/>
    <p:sldId id="443" r:id="rId75"/>
    <p:sldId id="444" r:id="rId76"/>
    <p:sldId id="2107" r:id="rId77"/>
    <p:sldId id="445" r:id="rId78"/>
    <p:sldId id="446" r:id="rId79"/>
    <p:sldId id="2082" r:id="rId80"/>
    <p:sldId id="3805" r:id="rId81"/>
    <p:sldId id="339" r:id="rId82"/>
    <p:sldId id="2305" r:id="rId83"/>
    <p:sldId id="2301" r:id="rId84"/>
    <p:sldId id="2329" r:id="rId85"/>
    <p:sldId id="3808" r:id="rId86"/>
    <p:sldId id="199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1524"/>
            <p14:sldId id="1929"/>
            <p14:sldId id="1946"/>
            <p14:sldId id="1952"/>
            <p14:sldId id="1953"/>
            <p14:sldId id="1951"/>
            <p14:sldId id="2304"/>
          </p14:sldIdLst>
        </p14:section>
        <p14:section name="Situating Teacher-Delivered, Low-Intensity Strategies in Ci3T Models" id="{549C5E49-561C-43CE-8BCF-96CD7F863C1E}">
          <p14:sldIdLst>
            <p14:sldId id="2312"/>
            <p14:sldId id="2150"/>
            <p14:sldId id="3791"/>
            <p14:sldId id="2075"/>
            <p14:sldId id="2010"/>
            <p14:sldId id="2130"/>
            <p14:sldId id="2043"/>
            <p14:sldId id="2044"/>
            <p14:sldId id="2045"/>
            <p14:sldId id="2046"/>
            <p14:sldId id="2047"/>
            <p14:sldId id="2048"/>
            <p14:sldId id="2049"/>
            <p14:sldId id="2074"/>
            <p14:sldId id="2134"/>
            <p14:sldId id="2073"/>
            <p14:sldId id="2079"/>
            <p14:sldId id="2080"/>
          </p14:sldIdLst>
        </p14:section>
        <p14:section name="Strategy 1: Behavior-Specific Praise" id="{072948E7-18F3-4CCE-87FE-A64D39129A9E}">
          <p14:sldIdLst>
            <p14:sldId id="2313"/>
            <p14:sldId id="3807"/>
            <p14:sldId id="3778"/>
            <p14:sldId id="1973"/>
            <p14:sldId id="3774"/>
            <p14:sldId id="3775"/>
            <p14:sldId id="3776"/>
            <p14:sldId id="2091"/>
            <p14:sldId id="3777"/>
            <p14:sldId id="1340"/>
            <p14:sldId id="3779"/>
            <p14:sldId id="3788"/>
            <p14:sldId id="267"/>
            <p14:sldId id="3781"/>
            <p14:sldId id="3782"/>
            <p14:sldId id="3783"/>
            <p14:sldId id="3784"/>
            <p14:sldId id="3785"/>
            <p14:sldId id="3786"/>
            <p14:sldId id="3787"/>
            <p14:sldId id="1997"/>
            <p14:sldId id="3806"/>
          </p14:sldIdLst>
        </p14:section>
        <p14:section name="Strategy 2: Precorrection" id="{24A7DA44-EF74-4968-862E-CE5E0CC412C4}">
          <p14:sldIdLst>
            <p14:sldId id="2314"/>
            <p14:sldId id="3804"/>
            <p14:sldId id="1764"/>
            <p14:sldId id="1767"/>
            <p14:sldId id="1769"/>
            <p14:sldId id="1765"/>
            <p14:sldId id="2002"/>
            <p14:sldId id="1757"/>
            <p14:sldId id="1781"/>
            <p14:sldId id="439"/>
            <p14:sldId id="3801"/>
            <p14:sldId id="2084"/>
            <p14:sldId id="440"/>
            <p14:sldId id="441"/>
            <p14:sldId id="442"/>
            <p14:sldId id="443"/>
            <p14:sldId id="444"/>
            <p14:sldId id="2107"/>
            <p14:sldId id="445"/>
            <p14:sldId id="446"/>
            <p14:sldId id="2082"/>
            <p14:sldId id="3805"/>
          </p14:sldIdLst>
        </p14:section>
        <p14:section name="Wrapping Up and Moving Forward" id="{7130FBA7-46AD-43F7-B9DF-4BEB30D31A85}">
          <p14:sldIdLst>
            <p14:sldId id="339"/>
            <p14:sldId id="2305"/>
            <p14:sldId id="2301"/>
            <p14:sldId id="2329"/>
            <p14:sldId id="3808"/>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B0BD0-4C29-3E47-B5B0-25577E8626AF}" v="1" dt="2025-09-01T21:54:05.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87"/>
  </p:normalViewPr>
  <p:slideViewPr>
    <p:cSldViewPr snapToGrid="0">
      <p:cViewPr varScale="1">
        <p:scale>
          <a:sx n="100" d="100"/>
          <a:sy n="100" d="100"/>
        </p:scale>
        <p:origin x="928"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97B5C01D-41EC-517B-9054-1C19EC229BF9}"/>
    <pc:docChg chg="custSel addSld modSld">
      <pc:chgData name="Sarasin, Elise" userId="051ede2b-3008-44c0-bb19-c9bb04b8c5c9" providerId="ADAL" clId="{97B5C01D-41EC-517B-9054-1C19EC229BF9}" dt="2025-09-01T21:54:05.392" v="13" actId="18331"/>
      <pc:docMkLst>
        <pc:docMk/>
      </pc:docMkLst>
      <pc:sldChg chg="modSp">
        <pc:chgData name="Sarasin, Elise" userId="051ede2b-3008-44c0-bb19-c9bb04b8c5c9" providerId="ADAL" clId="{97B5C01D-41EC-517B-9054-1C19EC229BF9}" dt="2025-09-01T21:54:05.392" v="13" actId="18331"/>
        <pc:sldMkLst>
          <pc:docMk/>
          <pc:sldMk cId="1391246996" sldId="2150"/>
        </pc:sldMkLst>
        <pc:picChg chg="mod">
          <ac:chgData name="Sarasin, Elise" userId="051ede2b-3008-44c0-bb19-c9bb04b8c5c9" providerId="ADAL" clId="{97B5C01D-41EC-517B-9054-1C19EC229BF9}" dt="2025-09-01T21:54:05.392" v="13" actId="18331"/>
          <ac:picMkLst>
            <pc:docMk/>
            <pc:sldMk cId="1391246996" sldId="2150"/>
            <ac:picMk id="6" creationId="{7BCC563C-2818-BAA0-E085-CAA2AED8BCD5}"/>
          </ac:picMkLst>
        </pc:picChg>
      </pc:sldChg>
      <pc:sldChg chg="add">
        <pc:chgData name="Sarasin, Elise" userId="051ede2b-3008-44c0-bb19-c9bb04b8c5c9" providerId="ADAL" clId="{97B5C01D-41EC-517B-9054-1C19EC229BF9}" dt="2025-08-27T16:12:30.261" v="12"/>
        <pc:sldMkLst>
          <pc:docMk/>
          <pc:sldMk cId="1290593882" sldId="2329"/>
        </pc:sldMkLst>
      </pc:sldChg>
      <pc:sldChg chg="addSp delSp modSp mod modAnim modNotesTx">
        <pc:chgData name="Sarasin, Elise" userId="051ede2b-3008-44c0-bb19-c9bb04b8c5c9" providerId="ADAL" clId="{97B5C01D-41EC-517B-9054-1C19EC229BF9}" dt="2025-08-27T14:28:40.039" v="11" actId="20577"/>
        <pc:sldMkLst>
          <pc:docMk/>
          <pc:sldMk cId="1024883788" sldId="3805"/>
        </pc:sldMkLst>
        <pc:picChg chg="add mod">
          <ac:chgData name="Sarasin, Elise" userId="051ede2b-3008-44c0-bb19-c9bb04b8c5c9" providerId="ADAL" clId="{97B5C01D-41EC-517B-9054-1C19EC229BF9}" dt="2025-08-27T14:28:36.285" v="5" actId="1076"/>
          <ac:picMkLst>
            <pc:docMk/>
            <pc:sldMk cId="1024883788" sldId="3805"/>
            <ac:picMk id="12" creationId="{D4992135-547A-FC73-1D20-A22A730F2A3F}"/>
          </ac:picMkLst>
        </pc:picChg>
        <pc:picChg chg="add mod">
          <ac:chgData name="Sarasin, Elise" userId="051ede2b-3008-44c0-bb19-c9bb04b8c5c9" providerId="ADAL" clId="{97B5C01D-41EC-517B-9054-1C19EC229BF9}" dt="2025-08-27T14:28:36.285" v="5" actId="1076"/>
          <ac:picMkLst>
            <pc:docMk/>
            <pc:sldMk cId="1024883788" sldId="3805"/>
            <ac:picMk id="13" creationId="{E484B7E1-1120-A8B7-1491-1DC0D9C8B23B}"/>
          </ac:picMkLst>
        </pc:picChg>
        <pc:picChg chg="add mod">
          <ac:chgData name="Sarasin, Elise" userId="051ede2b-3008-44c0-bb19-c9bb04b8c5c9" providerId="ADAL" clId="{97B5C01D-41EC-517B-9054-1C19EC229BF9}" dt="2025-08-27T14:28:36.285" v="5" actId="1076"/>
          <ac:picMkLst>
            <pc:docMk/>
            <pc:sldMk cId="1024883788" sldId="3805"/>
            <ac:picMk id="15" creationId="{20D92B51-3968-0438-F95F-E815A361BB16}"/>
          </ac:picMkLst>
        </pc:picChg>
        <pc:picChg chg="add mod">
          <ac:chgData name="Sarasin, Elise" userId="051ede2b-3008-44c0-bb19-c9bb04b8c5c9" providerId="ADAL" clId="{97B5C01D-41EC-517B-9054-1C19EC229BF9}" dt="2025-08-27T14:28:36.285" v="5" actId="1076"/>
          <ac:picMkLst>
            <pc:docMk/>
            <pc:sldMk cId="1024883788" sldId="3805"/>
            <ac:picMk id="16" creationId="{24DE028B-3D97-A5D6-AA22-392D9F4C1827}"/>
          </ac:picMkLst>
        </pc:picChg>
        <pc:picChg chg="add mod">
          <ac:chgData name="Sarasin, Elise" userId="051ede2b-3008-44c0-bb19-c9bb04b8c5c9" providerId="ADAL" clId="{97B5C01D-41EC-517B-9054-1C19EC229BF9}" dt="2025-08-27T14:28:36.285" v="5" actId="1076"/>
          <ac:picMkLst>
            <pc:docMk/>
            <pc:sldMk cId="1024883788" sldId="3805"/>
            <ac:picMk id="18" creationId="{80699368-6EF6-A8F6-31DE-43AC0F79586F}"/>
          </ac:picMkLst>
        </pc:picChg>
        <pc:picChg chg="add mod">
          <ac:chgData name="Sarasin, Elise" userId="051ede2b-3008-44c0-bb19-c9bb04b8c5c9" providerId="ADAL" clId="{97B5C01D-41EC-517B-9054-1C19EC229BF9}" dt="2025-08-27T14:28:36.285" v="5" actId="1076"/>
          <ac:picMkLst>
            <pc:docMk/>
            <pc:sldMk cId="1024883788" sldId="3805"/>
            <ac:picMk id="19" creationId="{80B4992E-CED0-A5B5-AA47-6FB06838C966}"/>
          </ac:picMkLst>
        </pc:picChg>
        <pc:picChg chg="add mod">
          <ac:chgData name="Sarasin, Elise" userId="051ede2b-3008-44c0-bb19-c9bb04b8c5c9" providerId="ADAL" clId="{97B5C01D-41EC-517B-9054-1C19EC229BF9}" dt="2025-08-27T14:28:36.285" v="5" actId="1076"/>
          <ac:picMkLst>
            <pc:docMk/>
            <pc:sldMk cId="1024883788" sldId="3805"/>
            <ac:picMk id="23" creationId="{6B9580C7-EEDC-2118-8B93-5825E09B1D2F}"/>
          </ac:picMkLst>
        </pc:picChg>
        <pc:picChg chg="add mod">
          <ac:chgData name="Sarasin, Elise" userId="051ede2b-3008-44c0-bb19-c9bb04b8c5c9" providerId="ADAL" clId="{97B5C01D-41EC-517B-9054-1C19EC229BF9}" dt="2025-08-27T14:28:36.285" v="5" actId="1076"/>
          <ac:picMkLst>
            <pc:docMk/>
            <pc:sldMk cId="1024883788" sldId="3805"/>
            <ac:picMk id="25" creationId="{A84F1459-80B0-4992-4999-AF12A64A4621}"/>
          </ac:picMkLst>
        </pc:picChg>
        <pc:picChg chg="add mod">
          <ac:chgData name="Sarasin, Elise" userId="051ede2b-3008-44c0-bb19-c9bb04b8c5c9" providerId="ADAL" clId="{97B5C01D-41EC-517B-9054-1C19EC229BF9}" dt="2025-08-27T14:28:36.285" v="5" actId="1076"/>
          <ac:picMkLst>
            <pc:docMk/>
            <pc:sldMk cId="1024883788" sldId="3805"/>
            <ac:picMk id="26" creationId="{00592771-2A7A-8033-A13A-9501958449D9}"/>
          </ac:picMkLst>
        </pc:picChg>
        <pc:picChg chg="add mod">
          <ac:chgData name="Sarasin, Elise" userId="051ede2b-3008-44c0-bb19-c9bb04b8c5c9" providerId="ADAL" clId="{97B5C01D-41EC-517B-9054-1C19EC229BF9}" dt="2025-08-27T14:28:36.285" v="5" actId="1076"/>
          <ac:picMkLst>
            <pc:docMk/>
            <pc:sldMk cId="1024883788" sldId="3805"/>
            <ac:picMk id="27" creationId="{C42EF2FA-632C-8259-AC2E-019B8EF15D82}"/>
          </ac:picMkLst>
        </pc:picChg>
      </pc:sldChg>
      <pc:sldChg chg="addSp delSp modSp mod modAnim">
        <pc:chgData name="Sarasin, Elise" userId="051ede2b-3008-44c0-bb19-c9bb04b8c5c9" providerId="ADAL" clId="{97B5C01D-41EC-517B-9054-1C19EC229BF9}" dt="2025-08-27T14:28:15.251" v="2" actId="1076"/>
        <pc:sldMkLst>
          <pc:docMk/>
          <pc:sldMk cId="3329812838" sldId="3806"/>
        </pc:sldMkLst>
        <pc:picChg chg="add mod">
          <ac:chgData name="Sarasin, Elise" userId="051ede2b-3008-44c0-bb19-c9bb04b8c5c9" providerId="ADAL" clId="{97B5C01D-41EC-517B-9054-1C19EC229BF9}" dt="2025-08-27T14:28:15.251" v="2" actId="1076"/>
          <ac:picMkLst>
            <pc:docMk/>
            <pc:sldMk cId="3329812838" sldId="3806"/>
            <ac:picMk id="14" creationId="{A293F97E-47C4-1EB5-FCB2-977D7B8954AC}"/>
          </ac:picMkLst>
        </pc:picChg>
        <pc:picChg chg="add mod">
          <ac:chgData name="Sarasin, Elise" userId="051ede2b-3008-44c0-bb19-c9bb04b8c5c9" providerId="ADAL" clId="{97B5C01D-41EC-517B-9054-1C19EC229BF9}" dt="2025-08-27T14:28:15.251" v="2" actId="1076"/>
          <ac:picMkLst>
            <pc:docMk/>
            <pc:sldMk cId="3329812838" sldId="3806"/>
            <ac:picMk id="16" creationId="{81C7DD30-C93B-1B58-2A03-183104F6B429}"/>
          </ac:picMkLst>
        </pc:picChg>
        <pc:picChg chg="add mod">
          <ac:chgData name="Sarasin, Elise" userId="051ede2b-3008-44c0-bb19-c9bb04b8c5c9" providerId="ADAL" clId="{97B5C01D-41EC-517B-9054-1C19EC229BF9}" dt="2025-08-27T14:28:15.251" v="2" actId="1076"/>
          <ac:picMkLst>
            <pc:docMk/>
            <pc:sldMk cId="3329812838" sldId="3806"/>
            <ac:picMk id="17" creationId="{52986FCF-01D4-B53A-1504-4FA2F70D6937}"/>
          </ac:picMkLst>
        </pc:picChg>
        <pc:picChg chg="add mod">
          <ac:chgData name="Sarasin, Elise" userId="051ede2b-3008-44c0-bb19-c9bb04b8c5c9" providerId="ADAL" clId="{97B5C01D-41EC-517B-9054-1C19EC229BF9}" dt="2025-08-27T14:28:15.251" v="2" actId="1076"/>
          <ac:picMkLst>
            <pc:docMk/>
            <pc:sldMk cId="3329812838" sldId="3806"/>
            <ac:picMk id="18" creationId="{8C511B0D-E624-BCCE-2AB3-A619F60C7368}"/>
          </ac:picMkLst>
        </pc:picChg>
        <pc:picChg chg="add mod">
          <ac:chgData name="Sarasin, Elise" userId="051ede2b-3008-44c0-bb19-c9bb04b8c5c9" providerId="ADAL" clId="{97B5C01D-41EC-517B-9054-1C19EC229BF9}" dt="2025-08-27T14:28:15.251" v="2" actId="1076"/>
          <ac:picMkLst>
            <pc:docMk/>
            <pc:sldMk cId="3329812838" sldId="3806"/>
            <ac:picMk id="20" creationId="{0FC5D488-1BA1-D130-1731-16C522930DC2}"/>
          </ac:picMkLst>
        </pc:picChg>
        <pc:picChg chg="add mod">
          <ac:chgData name="Sarasin, Elise" userId="051ede2b-3008-44c0-bb19-c9bb04b8c5c9" providerId="ADAL" clId="{97B5C01D-41EC-517B-9054-1C19EC229BF9}" dt="2025-08-27T14:28:15.251" v="2" actId="1076"/>
          <ac:picMkLst>
            <pc:docMk/>
            <pc:sldMk cId="3329812838" sldId="3806"/>
            <ac:picMk id="21" creationId="{08DD8077-9536-802B-5B42-719CBA83A3BF}"/>
          </ac:picMkLst>
        </pc:picChg>
        <pc:picChg chg="add mod">
          <ac:chgData name="Sarasin, Elise" userId="051ede2b-3008-44c0-bb19-c9bb04b8c5c9" providerId="ADAL" clId="{97B5C01D-41EC-517B-9054-1C19EC229BF9}" dt="2025-08-27T14:28:15.251" v="2" actId="1076"/>
          <ac:picMkLst>
            <pc:docMk/>
            <pc:sldMk cId="3329812838" sldId="3806"/>
            <ac:picMk id="22" creationId="{819E965D-D15D-4236-A65F-9255E17D97EA}"/>
          </ac:picMkLst>
        </pc:picChg>
        <pc:picChg chg="add mod">
          <ac:chgData name="Sarasin, Elise" userId="051ede2b-3008-44c0-bb19-c9bb04b8c5c9" providerId="ADAL" clId="{97B5C01D-41EC-517B-9054-1C19EC229BF9}" dt="2025-08-27T14:28:15.251" v="2" actId="1076"/>
          <ac:picMkLst>
            <pc:docMk/>
            <pc:sldMk cId="3329812838" sldId="3806"/>
            <ac:picMk id="23" creationId="{1A626951-2FB7-7000-2FA8-5215EDA43B4B}"/>
          </ac:picMkLst>
        </pc:picChg>
        <pc:picChg chg="add mod">
          <ac:chgData name="Sarasin, Elise" userId="051ede2b-3008-44c0-bb19-c9bb04b8c5c9" providerId="ADAL" clId="{97B5C01D-41EC-517B-9054-1C19EC229BF9}" dt="2025-08-27T14:28:15.251" v="2" actId="1076"/>
          <ac:picMkLst>
            <pc:docMk/>
            <pc:sldMk cId="3329812838" sldId="3806"/>
            <ac:picMk id="26" creationId="{EE96F1F1-64EF-5F49-A111-5AF6866B93E8}"/>
          </ac:picMkLst>
        </pc:picChg>
        <pc:picChg chg="add mod">
          <ac:chgData name="Sarasin, Elise" userId="051ede2b-3008-44c0-bb19-c9bb04b8c5c9" providerId="ADAL" clId="{97B5C01D-41EC-517B-9054-1C19EC229BF9}" dt="2025-08-27T14:28:15.251" v="2" actId="1076"/>
          <ac:picMkLst>
            <pc:docMk/>
            <pc:sldMk cId="3329812838" sldId="3806"/>
            <ac:picMk id="28" creationId="{54F2D301-B519-684D-C143-12420502EF67}"/>
          </ac:picMkLst>
        </pc:picChg>
      </pc:sldChg>
    </pc:docChg>
  </pc:docChgLst>
  <pc:docChgLst>
    <pc:chgData name="Lane, Kathleen" userId="d8586a00-d571-4eeb-bfc3-f42bf250439e" providerId="ADAL" clId="{8577ED6C-C0DA-4D4B-9539-F2730A2AF55F}"/>
    <pc:docChg chg="modSld">
      <pc:chgData name="Lane, Kathleen" userId="d8586a00-d571-4eeb-bfc3-f42bf250439e" providerId="ADAL" clId="{8577ED6C-C0DA-4D4B-9539-F2730A2AF55F}" dt="2025-08-27T16:13:52.415" v="0"/>
      <pc:docMkLst>
        <pc:docMk/>
      </pc:docMkLst>
      <pc:sldChg chg="addSp modSp">
        <pc:chgData name="Lane, Kathleen" userId="d8586a00-d571-4eeb-bfc3-f42bf250439e" providerId="ADAL" clId="{8577ED6C-C0DA-4D4B-9539-F2730A2AF55F}" dt="2025-08-27T16:13:52.415" v="0"/>
        <pc:sldMkLst>
          <pc:docMk/>
          <pc:sldMk cId="473130021" sldId="2305"/>
        </pc:sldMkLst>
        <pc:picChg chg="add mod">
          <ac:chgData name="Lane, Kathleen" userId="d8586a00-d571-4eeb-bfc3-f42bf250439e" providerId="ADAL" clId="{8577ED6C-C0DA-4D4B-9539-F2730A2AF55F}" dt="2025-08-27T16:13:52.415" v="0"/>
          <ac:picMkLst>
            <pc:docMk/>
            <pc:sldMk cId="473130021" sldId="2305"/>
            <ac:picMk id="2" creationId="{89DAD4B3-E287-2226-393F-823C15BC7306}"/>
          </ac:picMkLst>
        </pc:picChg>
      </pc:sldChg>
    </pc:docChg>
  </pc:docChgLst>
  <pc:docChgLst>
    <pc:chgData name="Sarasin, Elise" userId="051ede2b-3008-44c0-bb19-c9bb04b8c5c9" providerId="ADAL" clId="{801EECFF-D507-4E16-9017-3F9759B31B1E}"/>
    <pc:docChg chg="undo custSel addSld delSld modSld sldOrd modSection">
      <pc:chgData name="Sarasin, Elise" userId="051ede2b-3008-44c0-bb19-c9bb04b8c5c9" providerId="ADAL" clId="{801EECFF-D507-4E16-9017-3F9759B31B1E}" dt="2025-08-21T16:38:10.773" v="541" actId="14100"/>
      <pc:docMkLst>
        <pc:docMk/>
      </pc:docMkLst>
      <pc:sldChg chg="ord">
        <pc:chgData name="Sarasin, Elise" userId="051ede2b-3008-44c0-bb19-c9bb04b8c5c9" providerId="ADAL" clId="{801EECFF-D507-4E16-9017-3F9759B31B1E}" dt="2025-08-19T16:42:49.379" v="235"/>
        <pc:sldMkLst>
          <pc:docMk/>
          <pc:sldMk cId="2204176464" sldId="1340"/>
        </pc:sldMkLst>
      </pc:sldChg>
      <pc:sldChg chg="modTransition">
        <pc:chgData name="Sarasin, Elise" userId="051ede2b-3008-44c0-bb19-c9bb04b8c5c9" providerId="ADAL" clId="{801EECFF-D507-4E16-9017-3F9759B31B1E}" dt="2025-08-19T20:20:02.474" v="537"/>
        <pc:sldMkLst>
          <pc:docMk/>
          <pc:sldMk cId="697329077" sldId="1757"/>
        </pc:sldMkLst>
      </pc:sldChg>
      <pc:sldChg chg="modTransition">
        <pc:chgData name="Sarasin, Elise" userId="051ede2b-3008-44c0-bb19-c9bb04b8c5c9" providerId="ADAL" clId="{801EECFF-D507-4E16-9017-3F9759B31B1E}" dt="2025-08-19T20:19:54.597" v="536"/>
        <pc:sldMkLst>
          <pc:docMk/>
          <pc:sldMk cId="3921916331" sldId="1765"/>
        </pc:sldMkLst>
      </pc:sldChg>
      <pc:sldChg chg="del">
        <pc:chgData name="Sarasin, Elise" userId="051ede2b-3008-44c0-bb19-c9bb04b8c5c9" providerId="ADAL" clId="{801EECFF-D507-4E16-9017-3F9759B31B1E}" dt="2025-08-19T16:47:54.948" v="510" actId="47"/>
        <pc:sldMkLst>
          <pc:docMk/>
          <pc:sldMk cId="2714789271" sldId="1855"/>
        </pc:sldMkLst>
      </pc:sldChg>
      <pc:sldChg chg="modTransition">
        <pc:chgData name="Sarasin, Elise" userId="051ede2b-3008-44c0-bb19-c9bb04b8c5c9" providerId="ADAL" clId="{801EECFF-D507-4E16-9017-3F9759B31B1E}" dt="2025-08-19T20:16:05.745" v="519"/>
        <pc:sldMkLst>
          <pc:docMk/>
          <pc:sldMk cId="1214318063" sldId="1953"/>
        </pc:sldMkLst>
      </pc:sldChg>
      <pc:sldChg chg="modTransition">
        <pc:chgData name="Sarasin, Elise" userId="051ede2b-3008-44c0-bb19-c9bb04b8c5c9" providerId="ADAL" clId="{801EECFF-D507-4E16-9017-3F9759B31B1E}" dt="2025-08-19T20:15:50.655" v="518"/>
        <pc:sldMkLst>
          <pc:docMk/>
          <pc:sldMk cId="1590783135" sldId="1962"/>
        </pc:sldMkLst>
      </pc:sldChg>
      <pc:sldChg chg="del">
        <pc:chgData name="Sarasin, Elise" userId="051ede2b-3008-44c0-bb19-c9bb04b8c5c9" providerId="ADAL" clId="{801EECFF-D507-4E16-9017-3F9759B31B1E}" dt="2025-08-19T16:30:27.787" v="112" actId="47"/>
        <pc:sldMkLst>
          <pc:docMk/>
          <pc:sldMk cId="2652950707" sldId="2005"/>
        </pc:sldMkLst>
      </pc:sldChg>
      <pc:sldChg chg="modSp mod">
        <pc:chgData name="Sarasin, Elise" userId="051ede2b-3008-44c0-bb19-c9bb04b8c5c9" providerId="ADAL" clId="{801EECFF-D507-4E16-9017-3F9759B31B1E}" dt="2025-08-19T16:36:03.990" v="223" actId="207"/>
        <pc:sldMkLst>
          <pc:docMk/>
          <pc:sldMk cId="1852436487" sldId="2080"/>
        </pc:sldMkLst>
        <pc:spChg chg="mod">
          <ac:chgData name="Sarasin, Elise" userId="051ede2b-3008-44c0-bb19-c9bb04b8c5c9" providerId="ADAL" clId="{801EECFF-D507-4E16-9017-3F9759B31B1E}" dt="2025-08-19T16:35:58.134" v="222" actId="207"/>
          <ac:spMkLst>
            <pc:docMk/>
            <pc:sldMk cId="1852436487" sldId="2080"/>
            <ac:spMk id="19" creationId="{57A3FF32-3282-7DE9-F995-AF6CCEAF11F8}"/>
          </ac:spMkLst>
        </pc:spChg>
        <pc:spChg chg="mod">
          <ac:chgData name="Sarasin, Elise" userId="051ede2b-3008-44c0-bb19-c9bb04b8c5c9" providerId="ADAL" clId="{801EECFF-D507-4E16-9017-3F9759B31B1E}" dt="2025-08-19T16:36:03.990" v="223" actId="207"/>
          <ac:spMkLst>
            <pc:docMk/>
            <pc:sldMk cId="1852436487" sldId="2080"/>
            <ac:spMk id="22" creationId="{29D86775-5961-B2CE-323A-FC84AD40B50E}"/>
          </ac:spMkLst>
        </pc:spChg>
      </pc:sldChg>
      <pc:sldChg chg="modSp mod modClrScheme modAnim chgLayout">
        <pc:chgData name="Sarasin, Elise" userId="051ede2b-3008-44c0-bb19-c9bb04b8c5c9" providerId="ADAL" clId="{801EECFF-D507-4E16-9017-3F9759B31B1E}" dt="2025-08-19T16:26:42.362" v="72" actId="700"/>
        <pc:sldMkLst>
          <pc:docMk/>
          <pc:sldMk cId="2174228069" sldId="2084"/>
        </pc:sldMkLst>
        <pc:spChg chg="mod ord">
          <ac:chgData name="Sarasin, Elise" userId="051ede2b-3008-44c0-bb19-c9bb04b8c5c9" providerId="ADAL" clId="{801EECFF-D507-4E16-9017-3F9759B31B1E}" dt="2025-08-19T16:26:42.362" v="72" actId="700"/>
          <ac:spMkLst>
            <pc:docMk/>
            <pc:sldMk cId="2174228069" sldId="2084"/>
            <ac:spMk id="2" creationId="{CF57744C-13F1-AFD6-3E8F-4A0E037497B5}"/>
          </ac:spMkLst>
        </pc:spChg>
        <pc:spChg chg="mod ord">
          <ac:chgData name="Sarasin, Elise" userId="051ede2b-3008-44c0-bb19-c9bb04b8c5c9" providerId="ADAL" clId="{801EECFF-D507-4E16-9017-3F9759B31B1E}" dt="2025-08-19T16:26:42.362" v="72" actId="700"/>
          <ac:spMkLst>
            <pc:docMk/>
            <pc:sldMk cId="2174228069" sldId="2084"/>
            <ac:spMk id="3" creationId="{AC8098FF-7F8C-BAA7-731B-9471C4413232}"/>
          </ac:spMkLst>
        </pc:spChg>
        <pc:spChg chg="mod ord">
          <ac:chgData name="Sarasin, Elise" userId="051ede2b-3008-44c0-bb19-c9bb04b8c5c9" providerId="ADAL" clId="{801EECFF-D507-4E16-9017-3F9759B31B1E}" dt="2025-08-19T16:26:42.362" v="72" actId="700"/>
          <ac:spMkLst>
            <pc:docMk/>
            <pc:sldMk cId="2174228069" sldId="2084"/>
            <ac:spMk id="9" creationId="{D9D9E9BB-900D-4832-13CE-7BB0A88D6672}"/>
          </ac:spMkLst>
        </pc:spChg>
        <pc:spChg chg="mod ord">
          <ac:chgData name="Sarasin, Elise" userId="051ede2b-3008-44c0-bb19-c9bb04b8c5c9" providerId="ADAL" clId="{801EECFF-D507-4E16-9017-3F9759B31B1E}" dt="2025-08-19T16:26:42.362" v="72" actId="700"/>
          <ac:spMkLst>
            <pc:docMk/>
            <pc:sldMk cId="2174228069" sldId="2084"/>
            <ac:spMk id="10" creationId="{10313044-E101-41BB-8E99-AF15ED8596AC}"/>
          </ac:spMkLst>
        </pc:spChg>
        <pc:spChg chg="mod ord">
          <ac:chgData name="Sarasin, Elise" userId="051ede2b-3008-44c0-bb19-c9bb04b8c5c9" providerId="ADAL" clId="{801EECFF-D507-4E16-9017-3F9759B31B1E}" dt="2025-08-19T16:26:42.362" v="72" actId="700"/>
          <ac:spMkLst>
            <pc:docMk/>
            <pc:sldMk cId="2174228069" sldId="2084"/>
            <ac:spMk id="12" creationId="{AB39512A-09A8-9613-890A-5B62F0743F85}"/>
          </ac:spMkLst>
        </pc:spChg>
      </pc:sldChg>
      <pc:sldChg chg="modSp del mod">
        <pc:chgData name="Sarasin, Elise" userId="051ede2b-3008-44c0-bb19-c9bb04b8c5c9" providerId="ADAL" clId="{801EECFF-D507-4E16-9017-3F9759B31B1E}" dt="2025-08-19T16:30:21.213" v="111" actId="47"/>
        <pc:sldMkLst>
          <pc:docMk/>
          <pc:sldMk cId="3902592347" sldId="2103"/>
        </pc:sldMkLst>
      </pc:sldChg>
      <pc:sldChg chg="modSp mod">
        <pc:chgData name="Sarasin, Elise" userId="051ede2b-3008-44c0-bb19-c9bb04b8c5c9" providerId="ADAL" clId="{801EECFF-D507-4E16-9017-3F9759B31B1E}" dt="2025-08-21T16:38:10.773" v="541" actId="14100"/>
        <pc:sldMkLst>
          <pc:docMk/>
          <pc:sldMk cId="1391246996" sldId="2150"/>
        </pc:sldMkLst>
        <pc:spChg chg="mod">
          <ac:chgData name="Sarasin, Elise" userId="051ede2b-3008-44c0-bb19-c9bb04b8c5c9" providerId="ADAL" clId="{801EECFF-D507-4E16-9017-3F9759B31B1E}" dt="2025-08-21T16:38:10.773" v="541" actId="14100"/>
          <ac:spMkLst>
            <pc:docMk/>
            <pc:sldMk cId="1391246996" sldId="2150"/>
            <ac:spMk id="11" creationId="{973030BB-D6C9-F269-9069-73BB6AC029F7}"/>
          </ac:spMkLst>
        </pc:spChg>
      </pc:sldChg>
      <pc:sldChg chg="modAnim">
        <pc:chgData name="Sarasin, Elise" userId="051ede2b-3008-44c0-bb19-c9bb04b8c5c9" providerId="ADAL" clId="{801EECFF-D507-4E16-9017-3F9759B31B1E}" dt="2025-08-19T20:18:42.487" v="535"/>
        <pc:sldMkLst>
          <pc:docMk/>
          <pc:sldMk cId="2839932160" sldId="2304"/>
        </pc:sldMkLst>
      </pc:sldChg>
      <pc:sldChg chg="delSp modSp mod">
        <pc:chgData name="Sarasin, Elise" userId="051ede2b-3008-44c0-bb19-c9bb04b8c5c9" providerId="ADAL" clId="{801EECFF-D507-4E16-9017-3F9759B31B1E}" dt="2025-08-19T16:32:17.738" v="220" actId="20577"/>
        <pc:sldMkLst>
          <pc:docMk/>
          <pc:sldMk cId="473130021" sldId="2305"/>
        </pc:sldMkLst>
        <pc:graphicFrameChg chg="mod modGraphic">
          <ac:chgData name="Sarasin, Elise" userId="051ede2b-3008-44c0-bb19-c9bb04b8c5c9" providerId="ADAL" clId="{801EECFF-D507-4E16-9017-3F9759B31B1E}" dt="2025-08-19T16:32:17.738" v="220" actId="20577"/>
          <ac:graphicFrameMkLst>
            <pc:docMk/>
            <pc:sldMk cId="473130021" sldId="2305"/>
            <ac:graphicFrameMk id="3" creationId="{B2257AC1-3AC9-6BC2-4BF9-030AE14267CF}"/>
          </ac:graphicFrameMkLst>
        </pc:graphicFrameChg>
      </pc:sldChg>
      <pc:sldChg chg="del">
        <pc:chgData name="Sarasin, Elise" userId="051ede2b-3008-44c0-bb19-c9bb04b8c5c9" providerId="ADAL" clId="{801EECFF-D507-4E16-9017-3F9759B31B1E}" dt="2025-08-19T20:20:45.347" v="540" actId="2696"/>
        <pc:sldMkLst>
          <pc:docMk/>
          <pc:sldMk cId="1290593882" sldId="2311"/>
        </pc:sldMkLst>
      </pc:sldChg>
      <pc:sldChg chg="addSp modSp mod">
        <pc:chgData name="Sarasin, Elise" userId="051ede2b-3008-44c0-bb19-c9bb04b8c5c9" providerId="ADAL" clId="{801EECFF-D507-4E16-9017-3F9759B31B1E}" dt="2025-08-19T18:03:37.341" v="516" actId="14100"/>
        <pc:sldMkLst>
          <pc:docMk/>
          <pc:sldMk cId="1623025765" sldId="2313"/>
        </pc:sldMkLst>
        <pc:spChg chg="mod">
          <ac:chgData name="Sarasin, Elise" userId="051ede2b-3008-44c0-bb19-c9bb04b8c5c9" providerId="ADAL" clId="{801EECFF-D507-4E16-9017-3F9759B31B1E}" dt="2025-08-19T18:03:37.341" v="516" actId="14100"/>
          <ac:spMkLst>
            <pc:docMk/>
            <pc:sldMk cId="1623025765" sldId="2313"/>
            <ac:spMk id="2" creationId="{F46C5984-3252-F38D-39B8-F6F008A8CFEA}"/>
          </ac:spMkLst>
        </pc:spChg>
        <pc:picChg chg="add mod">
          <ac:chgData name="Sarasin, Elise" userId="051ede2b-3008-44c0-bb19-c9bb04b8c5c9" providerId="ADAL" clId="{801EECFF-D507-4E16-9017-3F9759B31B1E}" dt="2025-08-19T18:03:34.725" v="515" actId="1076"/>
          <ac:picMkLst>
            <pc:docMk/>
            <pc:sldMk cId="1623025765" sldId="2313"/>
            <ac:picMk id="4" creationId="{42D43CE9-304D-3A59-66C0-3F51A67AB0E2}"/>
          </ac:picMkLst>
        </pc:picChg>
      </pc:sldChg>
      <pc:sldChg chg="addSp modSp">
        <pc:chgData name="Sarasin, Elise" userId="051ede2b-3008-44c0-bb19-c9bb04b8c5c9" providerId="ADAL" clId="{801EECFF-D507-4E16-9017-3F9759B31B1E}" dt="2025-08-19T16:25:05.457" v="32" actId="1076"/>
        <pc:sldMkLst>
          <pc:docMk/>
          <pc:sldMk cId="415865127" sldId="2314"/>
        </pc:sldMkLst>
        <pc:picChg chg="add mod">
          <ac:chgData name="Sarasin, Elise" userId="051ede2b-3008-44c0-bb19-c9bb04b8c5c9" providerId="ADAL" clId="{801EECFF-D507-4E16-9017-3F9759B31B1E}" dt="2025-08-19T16:25:05.457" v="32" actId="1076"/>
          <ac:picMkLst>
            <pc:docMk/>
            <pc:sldMk cId="415865127" sldId="2314"/>
            <ac:picMk id="4" creationId="{39F8F3E2-17A5-E772-89A1-65139F24B8A4}"/>
          </ac:picMkLst>
        </pc:picChg>
      </pc:sldChg>
      <pc:sldChg chg="modTransition modNotesTx">
        <pc:chgData name="Sarasin, Elise" userId="051ede2b-3008-44c0-bb19-c9bb04b8c5c9" providerId="ADAL" clId="{801EECFF-D507-4E16-9017-3F9759B31B1E}" dt="2025-08-19T18:03:45.782" v="517"/>
        <pc:sldMkLst>
          <pc:docMk/>
          <pc:sldMk cId="2535427013" sldId="3778"/>
        </pc:sldMkLst>
      </pc:sldChg>
      <pc:sldChg chg="modSp mod chgLayout">
        <pc:chgData name="Sarasin, Elise" userId="051ede2b-3008-44c0-bb19-c9bb04b8c5c9" providerId="ADAL" clId="{801EECFF-D507-4E16-9017-3F9759B31B1E}" dt="2025-08-19T16:43:43.812" v="243" actId="20577"/>
        <pc:sldMkLst>
          <pc:docMk/>
          <pc:sldMk cId="1590006357" sldId="3781"/>
        </pc:sldMkLst>
        <pc:spChg chg="mod ord">
          <ac:chgData name="Sarasin, Elise" userId="051ede2b-3008-44c0-bb19-c9bb04b8c5c9" providerId="ADAL" clId="{801EECFF-D507-4E16-9017-3F9759B31B1E}" dt="2025-08-19T16:43:23.214" v="237" actId="700"/>
          <ac:spMkLst>
            <pc:docMk/>
            <pc:sldMk cId="1590006357" sldId="3781"/>
            <ac:spMk id="2" creationId="{8FE4FF5E-077A-1499-C0AB-9E44CDF2377B}"/>
          </ac:spMkLst>
        </pc:spChg>
        <pc:spChg chg="mod ord">
          <ac:chgData name="Sarasin, Elise" userId="051ede2b-3008-44c0-bb19-c9bb04b8c5c9" providerId="ADAL" clId="{801EECFF-D507-4E16-9017-3F9759B31B1E}" dt="2025-08-19T16:43:43.812" v="243" actId="20577"/>
          <ac:spMkLst>
            <pc:docMk/>
            <pc:sldMk cId="1590006357" sldId="3781"/>
            <ac:spMk id="3" creationId="{8D02E74F-B446-20EE-0B3E-D04037611D27}"/>
          </ac:spMkLst>
        </pc:spChg>
      </pc:sldChg>
      <pc:sldChg chg="modSp mod chgLayout">
        <pc:chgData name="Sarasin, Elise" userId="051ede2b-3008-44c0-bb19-c9bb04b8c5c9" providerId="ADAL" clId="{801EECFF-D507-4E16-9017-3F9759B31B1E}" dt="2025-08-19T16:46:41.616" v="438" actId="1076"/>
        <pc:sldMkLst>
          <pc:docMk/>
          <pc:sldMk cId="1836711684" sldId="3786"/>
        </pc:sldMkLst>
        <pc:spChg chg="mod ord">
          <ac:chgData name="Sarasin, Elise" userId="051ede2b-3008-44c0-bb19-c9bb04b8c5c9" providerId="ADAL" clId="{801EECFF-D507-4E16-9017-3F9759B31B1E}" dt="2025-08-19T16:45:34.829" v="331" actId="700"/>
          <ac:spMkLst>
            <pc:docMk/>
            <pc:sldMk cId="1836711684" sldId="3786"/>
            <ac:spMk id="2" creationId="{AE60F158-2EFE-9438-AEA2-2A471D83823B}"/>
          </ac:spMkLst>
        </pc:spChg>
        <pc:spChg chg="mod ord">
          <ac:chgData name="Sarasin, Elise" userId="051ede2b-3008-44c0-bb19-c9bb04b8c5c9" providerId="ADAL" clId="{801EECFF-D507-4E16-9017-3F9759B31B1E}" dt="2025-08-19T16:46:38.114" v="437" actId="404"/>
          <ac:spMkLst>
            <pc:docMk/>
            <pc:sldMk cId="1836711684" sldId="3786"/>
            <ac:spMk id="3" creationId="{F2A9902F-3FEE-4B82-5214-80869FB635A2}"/>
          </ac:spMkLst>
        </pc:spChg>
        <pc:picChg chg="mod">
          <ac:chgData name="Sarasin, Elise" userId="051ede2b-3008-44c0-bb19-c9bb04b8c5c9" providerId="ADAL" clId="{801EECFF-D507-4E16-9017-3F9759B31B1E}" dt="2025-08-19T16:46:41.616" v="438" actId="1076"/>
          <ac:picMkLst>
            <pc:docMk/>
            <pc:sldMk cId="1836711684" sldId="3786"/>
            <ac:picMk id="5" creationId="{A4642762-8E56-C85A-3339-BD88536114FE}"/>
          </ac:picMkLst>
        </pc:picChg>
      </pc:sldChg>
      <pc:sldChg chg="del">
        <pc:chgData name="Sarasin, Elise" userId="051ede2b-3008-44c0-bb19-c9bb04b8c5c9" providerId="ADAL" clId="{801EECFF-D507-4E16-9017-3F9759B31B1E}" dt="2025-08-19T16:42:55.863" v="236" actId="47"/>
        <pc:sldMkLst>
          <pc:docMk/>
          <pc:sldMk cId="1900599568" sldId="3789"/>
        </pc:sldMkLst>
      </pc:sldChg>
      <pc:sldChg chg="del">
        <pc:chgData name="Sarasin, Elise" userId="051ede2b-3008-44c0-bb19-c9bb04b8c5c9" providerId="ADAL" clId="{801EECFF-D507-4E16-9017-3F9759B31B1E}" dt="2025-08-19T16:47:37.013" v="507" actId="47"/>
        <pc:sldMkLst>
          <pc:docMk/>
          <pc:sldMk cId="428072008" sldId="3790"/>
        </pc:sldMkLst>
      </pc:sldChg>
      <pc:sldChg chg="del mod modShow">
        <pc:chgData name="Sarasin, Elise" userId="051ede2b-3008-44c0-bb19-c9bb04b8c5c9" providerId="ADAL" clId="{801EECFF-D507-4E16-9017-3F9759B31B1E}" dt="2025-08-19T16:51:11.952" v="512" actId="2696"/>
        <pc:sldMkLst>
          <pc:docMk/>
          <pc:sldMk cId="2754480852" sldId="3792"/>
        </pc:sldMkLst>
      </pc:sldChg>
      <pc:sldChg chg="del">
        <pc:chgData name="Sarasin, Elise" userId="051ede2b-3008-44c0-bb19-c9bb04b8c5c9" providerId="ADAL" clId="{801EECFF-D507-4E16-9017-3F9759B31B1E}" dt="2025-08-19T20:20:42.279" v="539" actId="2696"/>
        <pc:sldMkLst>
          <pc:docMk/>
          <pc:sldMk cId="1145082114" sldId="3793"/>
        </pc:sldMkLst>
      </pc:sldChg>
      <pc:sldChg chg="del">
        <pc:chgData name="Sarasin, Elise" userId="051ede2b-3008-44c0-bb19-c9bb04b8c5c9" providerId="ADAL" clId="{801EECFF-D507-4E16-9017-3F9759B31B1E}" dt="2025-08-19T16:42:32.664" v="229" actId="47"/>
        <pc:sldMkLst>
          <pc:docMk/>
          <pc:sldMk cId="3125044014" sldId="3794"/>
        </pc:sldMkLst>
      </pc:sldChg>
      <pc:sldChg chg="del">
        <pc:chgData name="Sarasin, Elise" userId="051ede2b-3008-44c0-bb19-c9bb04b8c5c9" providerId="ADAL" clId="{801EECFF-D507-4E16-9017-3F9759B31B1E}" dt="2025-08-19T16:42:35.162" v="230" actId="47"/>
        <pc:sldMkLst>
          <pc:docMk/>
          <pc:sldMk cId="900500920" sldId="3795"/>
        </pc:sldMkLst>
      </pc:sldChg>
      <pc:sldChg chg="del">
        <pc:chgData name="Sarasin, Elise" userId="051ede2b-3008-44c0-bb19-c9bb04b8c5c9" providerId="ADAL" clId="{801EECFF-D507-4E16-9017-3F9759B31B1E}" dt="2025-08-19T16:42:36.312" v="231" actId="47"/>
        <pc:sldMkLst>
          <pc:docMk/>
          <pc:sldMk cId="3788011534" sldId="3796"/>
        </pc:sldMkLst>
      </pc:sldChg>
      <pc:sldChg chg="del">
        <pc:chgData name="Sarasin, Elise" userId="051ede2b-3008-44c0-bb19-c9bb04b8c5c9" providerId="ADAL" clId="{801EECFF-D507-4E16-9017-3F9759B31B1E}" dt="2025-08-19T16:47:56.186" v="511" actId="47"/>
        <pc:sldMkLst>
          <pc:docMk/>
          <pc:sldMk cId="3281764696" sldId="3797"/>
        </pc:sldMkLst>
      </pc:sldChg>
      <pc:sldChg chg="del">
        <pc:chgData name="Sarasin, Elise" userId="051ede2b-3008-44c0-bb19-c9bb04b8c5c9" providerId="ADAL" clId="{801EECFF-D507-4E16-9017-3F9759B31B1E}" dt="2025-08-19T16:19:32.116" v="0" actId="47"/>
        <pc:sldMkLst>
          <pc:docMk/>
          <pc:sldMk cId="1633363751" sldId="3798"/>
        </pc:sldMkLst>
      </pc:sldChg>
      <pc:sldChg chg="del">
        <pc:chgData name="Sarasin, Elise" userId="051ede2b-3008-44c0-bb19-c9bb04b8c5c9" providerId="ADAL" clId="{801EECFF-D507-4E16-9017-3F9759B31B1E}" dt="2025-08-19T16:19:33.363" v="1" actId="47"/>
        <pc:sldMkLst>
          <pc:docMk/>
          <pc:sldMk cId="3917940881" sldId="3799"/>
        </pc:sldMkLst>
      </pc:sldChg>
      <pc:sldChg chg="del">
        <pc:chgData name="Sarasin, Elise" userId="051ede2b-3008-44c0-bb19-c9bb04b8c5c9" providerId="ADAL" clId="{801EECFF-D507-4E16-9017-3F9759B31B1E}" dt="2025-08-19T16:19:34.470" v="2" actId="47"/>
        <pc:sldMkLst>
          <pc:docMk/>
          <pc:sldMk cId="10052148" sldId="3800"/>
        </pc:sldMkLst>
      </pc:sldChg>
      <pc:sldChg chg="del">
        <pc:chgData name="Sarasin, Elise" userId="051ede2b-3008-44c0-bb19-c9bb04b8c5c9" providerId="ADAL" clId="{801EECFF-D507-4E16-9017-3F9759B31B1E}" dt="2025-08-19T16:20:43.738" v="3" actId="47"/>
        <pc:sldMkLst>
          <pc:docMk/>
          <pc:sldMk cId="245942296" sldId="3802"/>
        </pc:sldMkLst>
      </pc:sldChg>
      <pc:sldChg chg="del">
        <pc:chgData name="Sarasin, Elise" userId="051ede2b-3008-44c0-bb19-c9bb04b8c5c9" providerId="ADAL" clId="{801EECFF-D507-4E16-9017-3F9759B31B1E}" dt="2025-08-19T16:30:29.958" v="113" actId="47"/>
        <pc:sldMkLst>
          <pc:docMk/>
          <pc:sldMk cId="3601860859" sldId="3803"/>
        </pc:sldMkLst>
      </pc:sldChg>
      <pc:sldChg chg="addSp modSp add mod modTransition">
        <pc:chgData name="Sarasin, Elise" userId="051ede2b-3008-44c0-bb19-c9bb04b8c5c9" providerId="ADAL" clId="{801EECFF-D507-4E16-9017-3F9759B31B1E}" dt="2025-08-19T16:30:06.540" v="108" actId="1076"/>
        <pc:sldMkLst>
          <pc:docMk/>
          <pc:sldMk cId="3157786276" sldId="3804"/>
        </pc:sldMkLst>
        <pc:spChg chg="mod">
          <ac:chgData name="Sarasin, Elise" userId="051ede2b-3008-44c0-bb19-c9bb04b8c5c9" providerId="ADAL" clId="{801EECFF-D507-4E16-9017-3F9759B31B1E}" dt="2025-08-19T16:25:19.696" v="54" actId="20577"/>
          <ac:spMkLst>
            <pc:docMk/>
            <pc:sldMk cId="3157786276" sldId="3804"/>
            <ac:spMk id="2" creationId="{D21802C0-0EA6-F3A2-8C0A-53DD1E491456}"/>
          </ac:spMkLst>
        </pc:spChg>
        <pc:spChg chg="add mod">
          <ac:chgData name="Sarasin, Elise" userId="051ede2b-3008-44c0-bb19-c9bb04b8c5c9" providerId="ADAL" clId="{801EECFF-D507-4E16-9017-3F9759B31B1E}" dt="2025-08-19T16:30:06.540" v="108" actId="1076"/>
          <ac:spMkLst>
            <pc:docMk/>
            <pc:sldMk cId="3157786276" sldId="3804"/>
            <ac:spMk id="3" creationId="{6960C5DC-7085-5E84-2EC6-925E9A38A8F4}"/>
          </ac:spMkLst>
        </pc:spChg>
        <pc:graphicFrameChg chg="mod modGraphic">
          <ac:chgData name="Sarasin, Elise" userId="051ede2b-3008-44c0-bb19-c9bb04b8c5c9" providerId="ADAL" clId="{801EECFF-D507-4E16-9017-3F9759B31B1E}" dt="2025-08-19T16:29:51.641" v="103" actId="1076"/>
          <ac:graphicFrameMkLst>
            <pc:docMk/>
            <pc:sldMk cId="3157786276" sldId="3804"/>
            <ac:graphicFrameMk id="4" creationId="{3FA4632E-2A99-0CFB-4414-64DE0B3FCA99}"/>
          </ac:graphicFrameMkLst>
        </pc:graphicFrameChg>
      </pc:sldChg>
      <pc:sldChg chg="modSp add mod">
        <pc:chgData name="Sarasin, Elise" userId="051ede2b-3008-44c0-bb19-c9bb04b8c5c9" providerId="ADAL" clId="{801EECFF-D507-4E16-9017-3F9759B31B1E}" dt="2025-08-19T16:30:17.282" v="110" actId="20577"/>
        <pc:sldMkLst>
          <pc:docMk/>
          <pc:sldMk cId="1024883788" sldId="3805"/>
        </pc:sldMkLst>
        <pc:spChg chg="mod">
          <ac:chgData name="Sarasin, Elise" userId="051ede2b-3008-44c0-bb19-c9bb04b8c5c9" providerId="ADAL" clId="{801EECFF-D507-4E16-9017-3F9759B31B1E}" dt="2025-08-19T16:30:17.282" v="110" actId="20577"/>
          <ac:spMkLst>
            <pc:docMk/>
            <pc:sldMk cId="1024883788" sldId="3805"/>
            <ac:spMk id="2" creationId="{D975D706-08B4-A355-240E-43DB9B983433}"/>
          </ac:spMkLst>
        </pc:spChg>
      </pc:sldChg>
      <pc:sldChg chg="modSp add mod">
        <pc:chgData name="Sarasin, Elise" userId="051ede2b-3008-44c0-bb19-c9bb04b8c5c9" providerId="ADAL" clId="{801EECFF-D507-4E16-9017-3F9759B31B1E}" dt="2025-08-19T16:47:51.349" v="509" actId="20577"/>
        <pc:sldMkLst>
          <pc:docMk/>
          <pc:sldMk cId="3329812838" sldId="3806"/>
        </pc:sldMkLst>
        <pc:spChg chg="mod">
          <ac:chgData name="Sarasin, Elise" userId="051ede2b-3008-44c0-bb19-c9bb04b8c5c9" providerId="ADAL" clId="{801EECFF-D507-4E16-9017-3F9759B31B1E}" dt="2025-08-19T16:47:51.349" v="509" actId="20577"/>
          <ac:spMkLst>
            <pc:docMk/>
            <pc:sldMk cId="3329812838" sldId="3806"/>
            <ac:spMk id="2" creationId="{8E5D445A-162F-170E-4A20-691EB5C23534}"/>
          </ac:spMkLst>
        </pc:spChg>
        <pc:spChg chg="mod">
          <ac:chgData name="Sarasin, Elise" userId="051ede2b-3008-44c0-bb19-c9bb04b8c5c9" providerId="ADAL" clId="{801EECFF-D507-4E16-9017-3F9759B31B1E}" dt="2025-08-19T16:47:25.804" v="505" actId="20577"/>
          <ac:spMkLst>
            <pc:docMk/>
            <pc:sldMk cId="3329812838" sldId="3806"/>
            <ac:spMk id="3" creationId="{9DDDE6EB-E397-B0CD-3170-082C8F70FEB3}"/>
          </ac:spMkLst>
        </pc:spChg>
        <pc:picChg chg="mod">
          <ac:chgData name="Sarasin, Elise" userId="051ede2b-3008-44c0-bb19-c9bb04b8c5c9" providerId="ADAL" clId="{801EECFF-D507-4E16-9017-3F9759B31B1E}" dt="2025-08-19T16:47:32.854" v="506" actId="14826"/>
          <ac:picMkLst>
            <pc:docMk/>
            <pc:sldMk cId="3329812838" sldId="3806"/>
            <ac:picMk id="10" creationId="{E09E6724-6A1F-23D1-C84A-46E1DC2159DA}"/>
          </ac:picMkLst>
        </pc:picChg>
      </pc:sldChg>
      <pc:sldChg chg="add">
        <pc:chgData name="Sarasin, Elise" userId="051ede2b-3008-44c0-bb19-c9bb04b8c5c9" providerId="ADAL" clId="{801EECFF-D507-4E16-9017-3F9759B31B1E}" dt="2025-08-19T16:47:44.346" v="508"/>
        <pc:sldMkLst>
          <pc:docMk/>
          <pc:sldMk cId="3798584896" sldId="3807"/>
        </pc:sldMkLst>
      </pc:sldChg>
      <pc:sldChg chg="add">
        <pc:chgData name="Sarasin, Elise" userId="051ede2b-3008-44c0-bb19-c9bb04b8c5c9" providerId="ADAL" clId="{801EECFF-D507-4E16-9017-3F9759B31B1E}" dt="2025-08-19T20:20:37.316" v="538"/>
        <pc:sldMkLst>
          <pc:docMk/>
          <pc:sldMk cId="1876180459" sldId="3808"/>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8.jpeg"/><Relationship Id="rId11" Type="http://schemas.openxmlformats.org/officeDocument/2006/relationships/image" Target="../media/image55.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diagrams/_rels/data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8.jpeg"/><Relationship Id="rId11" Type="http://schemas.openxmlformats.org/officeDocument/2006/relationships/image" Target="../media/image55.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 loCatId="process" qsTypeId="urn:microsoft.com/office/officeart/2005/8/quickstyle/simple1" qsCatId="simple" csTypeId="urn:microsoft.com/office/officeart/2005/8/colors/accent5_3" csCatId="accent5" phldr="1"/>
      <dgm:spPr/>
      <dgm:t>
        <a:bodyPr/>
        <a:lstStyle/>
        <a:p>
          <a:endParaRPr lang="en-US"/>
        </a:p>
      </dgm:t>
    </dgm:pt>
    <dgm:pt modelId="{D0CC9DE9-04AF-4604-8D00-C27239E393F4}">
      <dgm:prSet phldrT="[Text]" custT="1"/>
      <dgm:spPr/>
      <dgm:t>
        <a:bodyPr/>
        <a:lstStyle/>
        <a:p>
          <a:r>
            <a:rPr lang="en-US" sz="2400"/>
            <a:t>Treatment Integrity</a:t>
          </a:r>
        </a:p>
      </dgm:t>
    </dgm:pt>
    <dgm:pt modelId="{A4FBA140-BDEC-4E4E-BDDD-9C660097CDB3}" type="parTrans" cxnId="{6B5B4A68-D73D-458D-B9DF-AA666170CF6C}">
      <dgm:prSet/>
      <dgm:spPr/>
      <dgm:t>
        <a:bodyPr/>
        <a:lstStyle/>
        <a:p>
          <a:endParaRPr lang="en-US" sz="2400"/>
        </a:p>
      </dgm:t>
    </dgm:pt>
    <dgm:pt modelId="{C301461B-B425-4487-9243-6DEA7852ECEB}" type="sibTrans" cxnId="{6B5B4A68-D73D-458D-B9DF-AA666170CF6C}">
      <dgm:prSet/>
      <dgm:spPr/>
      <dgm:t>
        <a:bodyPr/>
        <a:lstStyle/>
        <a:p>
          <a:endParaRPr lang="en-US" sz="2400"/>
        </a:p>
      </dgm:t>
    </dgm:pt>
    <dgm:pt modelId="{987BFBFD-7B60-4600-A70B-857A8937B977}">
      <dgm:prSet phldrT="[Text]" custT="1"/>
      <dgm:spPr/>
      <dgm:t>
        <a:bodyPr/>
        <a:lstStyle/>
        <a:p>
          <a:pPr>
            <a:lnSpc>
              <a:spcPct val="100000"/>
            </a:lnSpc>
            <a:spcAft>
              <a:spcPts val="0"/>
            </a:spcAft>
          </a:pPr>
          <a:r>
            <a:rPr lang="en-US" sz="2400">
              <a:solidFill>
                <a:srgbClr val="080808"/>
              </a:solidFill>
            </a:rPr>
            <a:t>Is it happening?</a:t>
          </a:r>
        </a:p>
      </dgm:t>
    </dgm:pt>
    <dgm:pt modelId="{864863D4-A7A6-4C55-8CF0-0560276E5AAF}" type="parTrans" cxnId="{6A7D60B1-5AED-494C-89E3-595C78E77F2E}">
      <dgm:prSet/>
      <dgm:spPr/>
      <dgm:t>
        <a:bodyPr/>
        <a:lstStyle/>
        <a:p>
          <a:endParaRPr lang="en-US" sz="2400"/>
        </a:p>
      </dgm:t>
    </dgm:pt>
    <dgm:pt modelId="{71E5CB91-7CF7-4C93-BEC0-FEC242FB0C20}" type="sibTrans" cxnId="{6A7D60B1-5AED-494C-89E3-595C78E77F2E}">
      <dgm:prSet/>
      <dgm:spPr/>
      <dgm:t>
        <a:bodyPr/>
        <a:lstStyle/>
        <a:p>
          <a:endParaRPr lang="en-US" sz="2400"/>
        </a:p>
      </dgm:t>
    </dgm:pt>
    <dgm:pt modelId="{67F8AE74-8D6A-408D-9D27-6D8B1D2C0312}">
      <dgm:prSet phldrT="[Text]" custT="1"/>
      <dgm:spPr/>
      <dgm:t>
        <a:bodyPr/>
        <a:lstStyle/>
        <a:p>
          <a:r>
            <a:rPr lang="en-US" sz="2400"/>
            <a:t>Social Validity</a:t>
          </a:r>
        </a:p>
      </dgm:t>
    </dgm:pt>
    <dgm:pt modelId="{3B9366DE-6E7A-4AFA-9359-D0E8CEA4F965}" type="parTrans" cxnId="{7D6E054B-516E-4EB9-A3B4-8DAEBA90917E}">
      <dgm:prSet/>
      <dgm:spPr/>
      <dgm:t>
        <a:bodyPr/>
        <a:lstStyle/>
        <a:p>
          <a:endParaRPr lang="en-US" sz="2400"/>
        </a:p>
      </dgm:t>
    </dgm:pt>
    <dgm:pt modelId="{F7742CB5-CF56-42DE-AA4E-F96ECBE6CDBC}" type="sibTrans" cxnId="{7D6E054B-516E-4EB9-A3B4-8DAEBA90917E}">
      <dgm:prSet/>
      <dgm:spPr/>
      <dgm:t>
        <a:bodyPr/>
        <a:lstStyle/>
        <a:p>
          <a:endParaRPr lang="en-US" sz="2400"/>
        </a:p>
      </dgm:t>
    </dgm:pt>
    <dgm:pt modelId="{1CA95D44-3934-4D0A-9322-BDA886190AB3}">
      <dgm:prSet phldrT="[Text]" custT="1"/>
      <dgm:spPr/>
      <dgm:t>
        <a:bodyPr/>
        <a:lstStyle/>
        <a:p>
          <a:pPr>
            <a:lnSpc>
              <a:spcPct val="100000"/>
            </a:lnSpc>
            <a:spcAft>
              <a:spcPts val="0"/>
            </a:spcAft>
          </a:pPr>
          <a:r>
            <a:rPr lang="en-US" sz="2400">
              <a:solidFill>
                <a:srgbClr val="080808"/>
              </a:solidFill>
            </a:rPr>
            <a:t>What do stakeholders think about the goals, procedures, and outcomes?</a:t>
          </a:r>
        </a:p>
      </dgm:t>
    </dgm:pt>
    <dgm:pt modelId="{BAB135BB-8174-41CD-83CB-A36D0CB63389}" type="parTrans" cxnId="{4F5BB108-1381-44C5-84FA-B27F9E0B7E16}">
      <dgm:prSet/>
      <dgm:spPr/>
      <dgm:t>
        <a:bodyPr/>
        <a:lstStyle/>
        <a:p>
          <a:endParaRPr lang="en-US" sz="2400"/>
        </a:p>
      </dgm:t>
    </dgm:pt>
    <dgm:pt modelId="{FAA27485-28A7-47F1-A1BC-AD7C36D50286}" type="sibTrans" cxnId="{4F5BB108-1381-44C5-84FA-B27F9E0B7E16}">
      <dgm:prSet/>
      <dgm:spPr/>
      <dgm:t>
        <a:bodyPr/>
        <a:lstStyle/>
        <a:p>
          <a:endParaRPr lang="en-US" sz="2400"/>
        </a:p>
      </dgm:t>
    </dgm:pt>
    <dgm:pt modelId="{E2AE58D7-547E-4546-BCCD-7A2A46D87E75}">
      <dgm:prSet phldrT="[Text]" custT="1"/>
      <dgm:spPr/>
      <dgm:t>
        <a:bodyPr/>
        <a:lstStyle/>
        <a:p>
          <a:r>
            <a:rPr lang="en-US" sz="2400"/>
            <a:t>Student Outcomes</a:t>
          </a:r>
        </a:p>
      </dgm:t>
    </dgm:pt>
    <dgm:pt modelId="{B36E996C-C72F-470B-BD86-6106CEBEE25D}" type="parTrans" cxnId="{4B1F1827-F59B-4950-9B56-ACCD31338FB3}">
      <dgm:prSet/>
      <dgm:spPr/>
      <dgm:t>
        <a:bodyPr/>
        <a:lstStyle/>
        <a:p>
          <a:endParaRPr lang="en-US" sz="2400"/>
        </a:p>
      </dgm:t>
    </dgm:pt>
    <dgm:pt modelId="{3CB64316-2658-483B-8923-F4E19C359BC0}" type="sibTrans" cxnId="{4B1F1827-F59B-4950-9B56-ACCD31338FB3}">
      <dgm:prSet/>
      <dgm:spPr/>
      <dgm:t>
        <a:bodyPr/>
        <a:lstStyle/>
        <a:p>
          <a:endParaRPr lang="en-US" sz="2400"/>
        </a:p>
      </dgm:t>
    </dgm:pt>
    <dgm:pt modelId="{4F96EB44-9425-4F87-9B87-2D124131D47E}">
      <dgm:prSet phldrT="[Text]" custT="1"/>
      <dgm:spPr/>
      <dgm:t>
        <a:bodyPr/>
        <a:lstStyle/>
        <a:p>
          <a:pPr>
            <a:lnSpc>
              <a:spcPct val="100000"/>
            </a:lnSpc>
            <a:spcAft>
              <a:spcPts val="0"/>
            </a:spcAft>
          </a:pPr>
          <a:r>
            <a:rPr lang="en-US" sz="2400">
              <a:solidFill>
                <a:srgbClr val="080808"/>
              </a:solidFill>
            </a:rPr>
            <a:t>How well did this support work for this student?</a:t>
          </a:r>
        </a:p>
      </dgm:t>
    </dgm:pt>
    <dgm:pt modelId="{C7734059-E9C9-4E0D-8936-7C29E9585A01}" type="parTrans" cxnId="{78929002-7148-4115-A9B5-C32D1ED42362}">
      <dgm:prSet/>
      <dgm:spPr/>
      <dgm:t>
        <a:bodyPr/>
        <a:lstStyle/>
        <a:p>
          <a:endParaRPr lang="en-US" sz="2400"/>
        </a:p>
      </dgm:t>
    </dgm:pt>
    <dgm:pt modelId="{8D7B3BCB-A31F-4172-8D2D-B5B54C90F96B}" type="sibTrans" cxnId="{78929002-7148-4115-A9B5-C32D1ED42362}">
      <dgm:prSet/>
      <dgm:spPr/>
      <dgm:t>
        <a:bodyPr/>
        <a:lstStyle/>
        <a:p>
          <a:endParaRPr lang="en-US" sz="2400"/>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custScaleX="141632" custScaleY="94326" custLinFactNeighborX="41511" custLinFactNeighborY="136"/>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custScaleX="141632" custScaleY="119399" custLinFactNeighborX="41511">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custScaleX="141632" custScaleY="96198" custLinFactNeighborY="1557"/>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custScaleX="141632" custScaleY="128484" custLinFactNeighborY="-2289">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custScaleX="141632" custLinFactNeighborX="-41814" custLinFactNeighborY="3498"/>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custScaleX="141632" custScaleY="142711" custLinFactNeighborX="-41814" custLinFactNeighborY="-6678">
        <dgm:presLayoutVars>
          <dgm:chMax val="2"/>
          <dgm:chPref val="1"/>
          <dgm:bulletEnabled val="1"/>
        </dgm:presLayoutVars>
      </dgm:prSet>
      <dgm:spPr/>
    </dgm:pt>
  </dgm:ptLst>
  <dgm:cxnLst>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8AF4190A-2834-423E-A5D2-8C1450068E2D}" type="presOf" srcId="{D0CC9DE9-04AF-4604-8D00-C27239E393F4}" destId="{203A2E34-2038-48AE-BF22-F23376063780}" srcOrd="0" destOrd="0" presId="urn:microsoft.com/office/officeart/2011/layout/InterconnectedBlockProcess"/>
    <dgm:cxn modelId="{9989D90D-DF2A-46CB-BF5F-781760E7B05A}" type="presOf" srcId="{4F96EB44-9425-4F87-9B87-2D124131D47E}" destId="{A4FE34E6-FB3E-4864-86A5-01B38B58407A}" srcOrd="0" destOrd="0" presId="urn:microsoft.com/office/officeart/2011/layout/InterconnectedBlockProcess"/>
    <dgm:cxn modelId="{CB137E24-C79B-4F7D-973F-6694501E0E84}" type="presOf" srcId="{1CA95D44-3934-4D0A-9322-BDA886190AB3}" destId="{74284AA0-30AE-4A95-ABC2-20BE9F6420E1}" srcOrd="1" destOrd="0" presId="urn:microsoft.com/office/officeart/2011/layout/InterconnectedBlockProcess"/>
    <dgm:cxn modelId="{4B1F1827-F59B-4950-9B56-ACCD31338FB3}" srcId="{E1204746-6672-4ECE-AEA4-03DD2252B9E5}" destId="{E2AE58D7-547E-4546-BCCD-7A2A46D87E75}" srcOrd="2" destOrd="0" parTransId="{B36E996C-C72F-470B-BD86-6106CEBEE25D}" sibTransId="{3CB64316-2658-483B-8923-F4E19C359BC0}"/>
    <dgm:cxn modelId="{7D6E054B-516E-4EB9-A3B4-8DAEBA90917E}" srcId="{E1204746-6672-4ECE-AEA4-03DD2252B9E5}" destId="{67F8AE74-8D6A-408D-9D27-6D8B1D2C0312}" srcOrd="1" destOrd="0" parTransId="{3B9366DE-6E7A-4AFA-9359-D0E8CEA4F965}" sibTransId="{F7742CB5-CF56-42DE-AA4E-F96ECBE6CDBC}"/>
    <dgm:cxn modelId="{9B81964B-3302-4D98-89C1-6CA729947430}" type="presOf" srcId="{4F96EB44-9425-4F87-9B87-2D124131D47E}" destId="{3CA05E8E-0A66-49F2-B91F-E317C93DA4F9}" srcOrd="1" destOrd="0" presId="urn:microsoft.com/office/officeart/2011/layout/InterconnectedBlockProcess"/>
    <dgm:cxn modelId="{F2F20D4D-281B-41C1-920C-C17E25B90E24}" type="presOf" srcId="{987BFBFD-7B60-4600-A70B-857A8937B977}" destId="{4F12341F-7109-47E8-861E-AC535665D77A}" srcOrd="0" destOrd="0" presId="urn:microsoft.com/office/officeart/2011/layout/InterconnectedBlockProcess"/>
    <dgm:cxn modelId="{6A4BD757-F7F4-4845-A410-77BDF6DC153D}" type="presOf" srcId="{E1204746-6672-4ECE-AEA4-03DD2252B9E5}" destId="{F337F1AD-6A51-4985-9F77-7B506E71ED86}" srcOrd="0" destOrd="0" presId="urn:microsoft.com/office/officeart/2011/layout/InterconnectedBlockProcess"/>
    <dgm:cxn modelId="{6B5B4A68-D73D-458D-B9DF-AA666170CF6C}" srcId="{E1204746-6672-4ECE-AEA4-03DD2252B9E5}" destId="{D0CC9DE9-04AF-4604-8D00-C27239E393F4}" srcOrd="0" destOrd="0" parTransId="{A4FBA140-BDEC-4E4E-BDDD-9C660097CDB3}" sibTransId="{C301461B-B425-4487-9243-6DEA7852ECEB}"/>
    <dgm:cxn modelId="{45DFE36D-1DEC-440F-8C8E-077C08295B08}" type="presOf" srcId="{1CA95D44-3934-4D0A-9322-BDA886190AB3}" destId="{B97DAC85-4698-4EF8-B243-22AE730CF5F9}" srcOrd="0" destOrd="0" presId="urn:microsoft.com/office/officeart/2011/layout/InterconnectedBlockProcess"/>
    <dgm:cxn modelId="{0D0F9A72-8F8D-42F1-B9B1-4BD1245C7A59}" type="presOf" srcId="{E2AE58D7-547E-4546-BCCD-7A2A46D87E75}" destId="{0CB931B7-2913-4993-B72C-B4B09AC3EC12}" srcOrd="0" destOrd="0" presId="urn:microsoft.com/office/officeart/2011/layout/InterconnectedBlockProcess"/>
    <dgm:cxn modelId="{4A819F96-673D-466B-9A38-5ACFBF479BD1}" type="presOf" srcId="{67F8AE74-8D6A-408D-9D27-6D8B1D2C0312}" destId="{1DDE1ACC-5448-4E67-AD04-7EC81D10806C}" srcOrd="0" destOrd="0" presId="urn:microsoft.com/office/officeart/2011/layout/InterconnectedBlockProcess"/>
    <dgm:cxn modelId="{4EF94AAF-999C-4403-8EF3-645C3A70D87D}" type="presOf" srcId="{987BFBFD-7B60-4600-A70B-857A8937B977}" destId="{6F2B7BCA-336B-4736-81A5-B624DB5C4E3F}" srcOrd="1" destOrd="0" presId="urn:microsoft.com/office/officeart/2011/layout/InterconnectedBlockProcess"/>
    <dgm:cxn modelId="{6A7D60B1-5AED-494C-89E3-595C78E77F2E}" srcId="{D0CC9DE9-04AF-4604-8D00-C27239E393F4}" destId="{987BFBFD-7B60-4600-A70B-857A8937B977}" srcOrd="0" destOrd="0" parTransId="{864863D4-A7A6-4C55-8CF0-0560276E5AAF}" sibTransId="{71E5CB91-7CF7-4C93-BEC0-FEC242FB0C20}"/>
    <dgm:cxn modelId="{C1A99A42-85B8-48BC-A578-ED61FDC6D475}" type="presParOf" srcId="{F337F1AD-6A51-4985-9F77-7B506E71ED86}" destId="{86DE1394-3B5B-4E09-9AEF-FBC1484F14E0}" srcOrd="0" destOrd="0" presId="urn:microsoft.com/office/officeart/2011/layout/InterconnectedBlockProcess"/>
    <dgm:cxn modelId="{6069F3D2-DEA2-4D50-AC2D-104CB9DD7461}" type="presParOf" srcId="{86DE1394-3B5B-4E09-9AEF-FBC1484F14E0}" destId="{A4FE34E6-FB3E-4864-86A5-01B38B58407A}" srcOrd="0" destOrd="0" presId="urn:microsoft.com/office/officeart/2011/layout/InterconnectedBlockProcess"/>
    <dgm:cxn modelId="{6291CAF7-7369-4B53-8EB9-D05FC31F07FD}" type="presParOf" srcId="{F337F1AD-6A51-4985-9F77-7B506E71ED86}" destId="{3CA05E8E-0A66-49F2-B91F-E317C93DA4F9}" srcOrd="1" destOrd="0" presId="urn:microsoft.com/office/officeart/2011/layout/InterconnectedBlockProcess"/>
    <dgm:cxn modelId="{7874FA36-4C69-4D21-B2C8-E007ED0D474F}" type="presParOf" srcId="{F337F1AD-6A51-4985-9F77-7B506E71ED86}" destId="{0CB931B7-2913-4993-B72C-B4B09AC3EC12}" srcOrd="2" destOrd="0" presId="urn:microsoft.com/office/officeart/2011/layout/InterconnectedBlockProcess"/>
    <dgm:cxn modelId="{08FC2B9B-3AAF-446F-A12E-FF4E3B94CDCA}" type="presParOf" srcId="{F337F1AD-6A51-4985-9F77-7B506E71ED86}" destId="{70C08920-F9AB-4B74-AFAE-0CA0B9A46671}" srcOrd="3" destOrd="0" presId="urn:microsoft.com/office/officeart/2011/layout/InterconnectedBlockProcess"/>
    <dgm:cxn modelId="{60034965-34EB-4D82-B963-494DE064E444}" type="presParOf" srcId="{70C08920-F9AB-4B74-AFAE-0CA0B9A46671}" destId="{B97DAC85-4698-4EF8-B243-22AE730CF5F9}" srcOrd="0" destOrd="0" presId="urn:microsoft.com/office/officeart/2011/layout/InterconnectedBlockProcess"/>
    <dgm:cxn modelId="{51B7ACD2-9AA6-4B14-8A65-03006D87C329}" type="presParOf" srcId="{F337F1AD-6A51-4985-9F77-7B506E71ED86}" destId="{74284AA0-30AE-4A95-ABC2-20BE9F6420E1}" srcOrd="4" destOrd="0" presId="urn:microsoft.com/office/officeart/2011/layout/InterconnectedBlockProcess"/>
    <dgm:cxn modelId="{C4841AD6-8078-4C8B-8CEA-BAC9164D4341}" type="presParOf" srcId="{F337F1AD-6A51-4985-9F77-7B506E71ED86}" destId="{1DDE1ACC-5448-4E67-AD04-7EC81D10806C}" srcOrd="5" destOrd="0" presId="urn:microsoft.com/office/officeart/2011/layout/InterconnectedBlockProcess"/>
    <dgm:cxn modelId="{4744EBDD-F7A3-41B6-80A3-4B4E09694459}" type="presParOf" srcId="{F337F1AD-6A51-4985-9F77-7B506E71ED86}" destId="{AB72F647-D72A-4127-826F-6DE40062D791}" srcOrd="6" destOrd="0" presId="urn:microsoft.com/office/officeart/2011/layout/InterconnectedBlockProcess"/>
    <dgm:cxn modelId="{61DA202D-4B73-4F94-8078-F6651F246D15}" type="presParOf" srcId="{AB72F647-D72A-4127-826F-6DE40062D791}" destId="{4F12341F-7109-47E8-861E-AC535665D77A}" srcOrd="0" destOrd="0" presId="urn:microsoft.com/office/officeart/2011/layout/InterconnectedBlockProcess"/>
    <dgm:cxn modelId="{92B4C038-6F9E-4D59-87C9-66BD94FD3C55}" type="presParOf" srcId="{F337F1AD-6A51-4985-9F77-7B506E71ED86}" destId="{6F2B7BCA-336B-4736-81A5-B624DB5C4E3F}" srcOrd="7" destOrd="0" presId="urn:microsoft.com/office/officeart/2011/layout/InterconnectedBlockProcess"/>
    <dgm:cxn modelId="{3BC57B03-06F9-4EF0-8BE4-19064E96654D}" type="presParOf" srcId="{F337F1AD-6A51-4985-9F77-7B506E71ED86}" destId="{203A2E34-2038-48AE-BF22-F23376063780}" srcOrd="8" destOrd="0" presId="urn:microsoft.com/office/officeart/2011/layout/InterconnectedBlockProcess"/>
  </dgm:cxn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F25F754F-A882-304F-BC4A-639316EB73B0}" type="presOf" srcId="{095AE3E2-7CB6-43CA-A532-FBE35E2C2239}" destId="{B403F713-81E6-4AE7-B3A1-1A307AF769A8}" srcOrd="0" destOrd="0" presId="urn:microsoft.com/office/officeart/2005/8/layout/hList7"/>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F25F754F-A882-304F-BC4A-639316EB73B0}" type="presOf" srcId="{095AE3E2-7CB6-43CA-A532-FBE35E2C2239}" destId="{B403F713-81E6-4AE7-B3A1-1A307AF769A8}" srcOrd="0" destOrd="0" presId="urn:microsoft.com/office/officeart/2005/8/layout/hList7"/>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3FC61483-03E9-9C46-BEB5-8AAE3996B48C}">
      <dgm:prSet phldrT="[Text]"/>
      <dgm:spPr/>
      <dgm:t>
        <a:bodyPr/>
        <a:lstStyle/>
        <a:p>
          <a:r>
            <a:rPr lang="en-US" b="1"/>
            <a:t>Step 1</a:t>
          </a:r>
        </a:p>
      </dgm:t>
    </dgm:pt>
    <dgm:pt modelId="{8EEE3059-8DE1-0340-B525-F3518942002A}" type="parTrans" cxnId="{B2C0FF3C-3B62-654A-B597-738F537D31A8}">
      <dgm:prSet/>
      <dgm:spPr/>
      <dgm:t>
        <a:bodyPr/>
        <a:lstStyle/>
        <a:p>
          <a:endParaRPr lang="en-US"/>
        </a:p>
      </dgm:t>
    </dgm:pt>
    <dgm:pt modelId="{E8C02179-C4B3-ED41-A5F4-8DEF330CE7DC}" type="sibTrans" cxnId="{B2C0FF3C-3B62-654A-B597-738F537D31A8}">
      <dgm:prSet/>
      <dgm:spPr/>
      <dgm:t>
        <a:bodyPr/>
        <a:lstStyle/>
        <a:p>
          <a:endParaRPr lang="en-US"/>
        </a:p>
      </dgm:t>
    </dgm:pt>
    <dgm:pt modelId="{E4D3B94A-8DF6-214E-855A-DD218D022853}">
      <dgm:prSet phldrT="[Text]"/>
      <dgm:spPr/>
      <dgm:t>
        <a:bodyPr/>
        <a:lstStyle/>
        <a:p>
          <a:pPr>
            <a:buNone/>
          </a:pPr>
          <a:r>
            <a:rPr lang="en-US"/>
            <a:t>Practice delivery of behavior specific praise.</a:t>
          </a:r>
        </a:p>
      </dgm:t>
    </dgm:pt>
    <dgm:pt modelId="{EF985BFB-FD27-1542-9D31-E6C7B24DA32A}" type="parTrans" cxnId="{22A30A45-2183-4947-B313-053705459174}">
      <dgm:prSet/>
      <dgm:spPr/>
      <dgm:t>
        <a:bodyPr/>
        <a:lstStyle/>
        <a:p>
          <a:endParaRPr lang="en-US"/>
        </a:p>
      </dgm:t>
    </dgm:pt>
    <dgm:pt modelId="{5F4837C0-6120-2941-BDFF-5D529D1B7BD8}" type="sibTrans" cxnId="{22A30A45-2183-4947-B313-053705459174}">
      <dgm:prSet/>
      <dgm:spPr/>
      <dgm:t>
        <a:bodyPr/>
        <a:lstStyle/>
        <a:p>
          <a:endParaRPr lang="en-US"/>
        </a:p>
      </dgm:t>
    </dgm:pt>
    <dgm:pt modelId="{FD03DBE7-97C0-7C45-AFEA-6283A164AB89}">
      <dgm:prSet phldrT="[Text]"/>
      <dgm:spPr/>
      <dgm:t>
        <a:bodyPr/>
        <a:lstStyle/>
        <a:p>
          <a:r>
            <a:rPr lang="en-US" b="1"/>
            <a:t>Step 2</a:t>
          </a:r>
        </a:p>
      </dgm:t>
    </dgm:pt>
    <dgm:pt modelId="{6AA451B0-E3C4-5845-82FC-A564E1EF34AA}" type="parTrans" cxnId="{5C6C3024-BE00-CB4A-9FB0-B8B2511AF335}">
      <dgm:prSet/>
      <dgm:spPr/>
      <dgm:t>
        <a:bodyPr/>
        <a:lstStyle/>
        <a:p>
          <a:endParaRPr lang="en-US"/>
        </a:p>
      </dgm:t>
    </dgm:pt>
    <dgm:pt modelId="{E9287F97-3365-F44C-B66E-DF6A7875D778}" type="sibTrans" cxnId="{5C6C3024-BE00-CB4A-9FB0-B8B2511AF335}">
      <dgm:prSet/>
      <dgm:spPr/>
      <dgm:t>
        <a:bodyPr/>
        <a:lstStyle/>
        <a:p>
          <a:endParaRPr lang="en-US"/>
        </a:p>
      </dgm:t>
    </dgm:pt>
    <dgm:pt modelId="{BA6CA146-0A06-C54E-9474-F0A51753E70B}">
      <dgm:prSet phldrT="[Text]"/>
      <dgm:spPr/>
      <dgm:t>
        <a:bodyPr/>
        <a:lstStyle/>
        <a:p>
          <a:pPr>
            <a:buNone/>
          </a:pPr>
          <a:r>
            <a:rPr lang="en-US"/>
            <a:t>Observe student behavior.</a:t>
          </a:r>
        </a:p>
      </dgm:t>
    </dgm:pt>
    <dgm:pt modelId="{7612BA5D-AB94-8841-8D67-0ABA23D1C524}" type="parTrans" cxnId="{D9AB9CEB-22E7-2E49-AAF3-877DD72916C4}">
      <dgm:prSet/>
      <dgm:spPr/>
      <dgm:t>
        <a:bodyPr/>
        <a:lstStyle/>
        <a:p>
          <a:endParaRPr lang="en-US"/>
        </a:p>
      </dgm:t>
    </dgm:pt>
    <dgm:pt modelId="{6F845805-A13D-8F4F-B01C-26A574E9DC48}" type="sibTrans" cxnId="{D9AB9CEB-22E7-2E49-AAF3-877DD72916C4}">
      <dgm:prSet/>
      <dgm:spPr/>
      <dgm:t>
        <a:bodyPr/>
        <a:lstStyle/>
        <a:p>
          <a:endParaRPr lang="en-US"/>
        </a:p>
      </dgm:t>
    </dgm:pt>
    <dgm:pt modelId="{69783FCA-AB72-9845-AC29-9FAA062BC0ED}">
      <dgm:prSet phldrT="[Text]"/>
      <dgm:spPr/>
      <dgm:t>
        <a:bodyPr/>
        <a:lstStyle/>
        <a:p>
          <a:r>
            <a:rPr lang="en-US" b="1"/>
            <a:t>Step 6</a:t>
          </a:r>
        </a:p>
      </dgm:t>
    </dgm:pt>
    <dgm:pt modelId="{EC683E2B-E94A-994C-BE61-E7F9E825C388}" type="parTrans" cxnId="{BDFEEB3C-9151-884C-B633-20A363BF5DD3}">
      <dgm:prSet/>
      <dgm:spPr/>
      <dgm:t>
        <a:bodyPr/>
        <a:lstStyle/>
        <a:p>
          <a:endParaRPr lang="en-US"/>
        </a:p>
      </dgm:t>
    </dgm:pt>
    <dgm:pt modelId="{035F97ED-3CE2-4844-85B9-0B5E9C1A4761}" type="sibTrans" cxnId="{BDFEEB3C-9151-884C-B633-20A363BF5DD3}">
      <dgm:prSet/>
      <dgm:spPr/>
      <dgm:t>
        <a:bodyPr/>
        <a:lstStyle/>
        <a:p>
          <a:endParaRPr lang="en-US"/>
        </a:p>
      </dgm:t>
    </dgm:pt>
    <dgm:pt modelId="{AFEE23D7-1CF1-FA40-88E7-FB8B637305F5}">
      <dgm:prSet phldrT="[Text]"/>
      <dgm:spPr/>
      <dgm:t>
        <a:bodyPr/>
        <a:lstStyle/>
        <a:p>
          <a:pPr>
            <a:buNone/>
          </a:pPr>
          <a:r>
            <a:rPr lang="en-US"/>
            <a:t>Provide behavior specific praise.</a:t>
          </a:r>
        </a:p>
      </dgm:t>
    </dgm:pt>
    <dgm:pt modelId="{7269A90C-3586-504C-A518-62CB70EBB890}" type="parTrans" cxnId="{C950D830-F0BF-E246-813B-104DA9DB4829}">
      <dgm:prSet/>
      <dgm:spPr/>
      <dgm:t>
        <a:bodyPr/>
        <a:lstStyle/>
        <a:p>
          <a:endParaRPr lang="en-US"/>
        </a:p>
      </dgm:t>
    </dgm:pt>
    <dgm:pt modelId="{73CD42CE-B862-8A46-BA4F-2D1FE8FA5E18}" type="sibTrans" cxnId="{C950D830-F0BF-E246-813B-104DA9DB4829}">
      <dgm:prSet/>
      <dgm:spPr/>
      <dgm:t>
        <a:bodyPr/>
        <a:lstStyle/>
        <a:p>
          <a:endParaRPr lang="en-US"/>
        </a:p>
      </dgm:t>
    </dgm:pt>
    <dgm:pt modelId="{5A25AB12-5FD6-DA44-96D1-1C4B7416D34B}">
      <dgm:prSet phldrT="[Text]"/>
      <dgm:spPr/>
      <dgm:t>
        <a:bodyPr/>
        <a:lstStyle/>
        <a:p>
          <a:r>
            <a:rPr lang="en-US" b="1"/>
            <a:t>Step 5</a:t>
          </a:r>
        </a:p>
      </dgm:t>
    </dgm:pt>
    <dgm:pt modelId="{B0BE75A0-34C9-014E-BED8-8D7BE4E14BB3}" type="sibTrans" cxnId="{AA4DF31C-7E60-1E4A-88CE-54107A83CB44}">
      <dgm:prSet/>
      <dgm:spPr/>
      <dgm:t>
        <a:bodyPr/>
        <a:lstStyle/>
        <a:p>
          <a:endParaRPr lang="en-US"/>
        </a:p>
      </dgm:t>
    </dgm:pt>
    <dgm:pt modelId="{4DC939E6-A7A6-764D-80B4-BF10F433A976}" type="parTrans" cxnId="{AA4DF31C-7E60-1E4A-88CE-54107A83CB44}">
      <dgm:prSet/>
      <dgm:spPr/>
      <dgm:t>
        <a:bodyPr/>
        <a:lstStyle/>
        <a:p>
          <a:endParaRPr lang="en-US"/>
        </a:p>
      </dgm:t>
    </dgm:pt>
    <dgm:pt modelId="{C2C67B2D-320A-C743-A900-2F52DD19C136}">
      <dgm:prSet phldrT="[Text]"/>
      <dgm:spPr/>
      <dgm:t>
        <a:bodyPr/>
        <a:lstStyle/>
        <a:p>
          <a:pPr>
            <a:buNone/>
          </a:pPr>
          <a:r>
            <a:rPr lang="en-US"/>
            <a:t>Identify behaviors to reinforce.</a:t>
          </a:r>
        </a:p>
      </dgm:t>
    </dgm:pt>
    <dgm:pt modelId="{2FE202C7-F117-324A-AB58-FC96C0F14E32}" type="sibTrans" cxnId="{3320510A-1D58-1B46-95D1-D53EFE5B5F52}">
      <dgm:prSet/>
      <dgm:spPr/>
      <dgm:t>
        <a:bodyPr/>
        <a:lstStyle/>
        <a:p>
          <a:endParaRPr lang="en-US"/>
        </a:p>
      </dgm:t>
    </dgm:pt>
    <dgm:pt modelId="{6842256F-3B21-9845-B2EF-02E032ADBFC3}" type="parTrans" cxnId="{3320510A-1D58-1B46-95D1-D53EFE5B5F52}">
      <dgm:prSet/>
      <dgm:spPr/>
      <dgm:t>
        <a:bodyPr/>
        <a:lstStyle/>
        <a:p>
          <a:endParaRPr lang="en-US"/>
        </a:p>
      </dgm:t>
    </dgm:pt>
    <dgm:pt modelId="{5C4AD44F-88C0-8148-8086-E6E47A761EBD}">
      <dgm:prSet phldrT="[Text]"/>
      <dgm:spPr/>
      <dgm:t>
        <a:bodyPr/>
        <a:lstStyle/>
        <a:p>
          <a:pPr>
            <a:buNone/>
          </a:pPr>
          <a:r>
            <a:rPr lang="en-US"/>
            <a:t>Evaluate current rates of general and behavior specific praise.</a:t>
          </a:r>
        </a:p>
      </dgm:t>
    </dgm:pt>
    <dgm:pt modelId="{626B5D14-2BB6-8F46-A982-0F2D35489F23}" type="sibTrans" cxnId="{C0C7529A-234A-2042-90F3-DEDB8848AC2C}">
      <dgm:prSet/>
      <dgm:spPr/>
      <dgm:t>
        <a:bodyPr/>
        <a:lstStyle/>
        <a:p>
          <a:endParaRPr lang="en-US"/>
        </a:p>
      </dgm:t>
    </dgm:pt>
    <dgm:pt modelId="{CD50D85C-02B8-8740-9DC8-E5EB8257D1AC}" type="parTrans" cxnId="{C0C7529A-234A-2042-90F3-DEDB8848AC2C}">
      <dgm:prSet/>
      <dgm:spPr/>
      <dgm:t>
        <a:bodyPr/>
        <a:lstStyle/>
        <a:p>
          <a:endParaRPr lang="en-US"/>
        </a:p>
      </dgm:t>
    </dgm:pt>
    <dgm:pt modelId="{A1A86A7E-A830-AB47-800F-8F04C56D1027}">
      <dgm:prSet/>
      <dgm:spPr/>
      <dgm:t>
        <a:bodyPr/>
        <a:lstStyle/>
        <a:p>
          <a:r>
            <a:rPr lang="en-US" b="1"/>
            <a:t>Step 3</a:t>
          </a:r>
        </a:p>
      </dgm:t>
    </dgm:pt>
    <dgm:pt modelId="{85966272-428F-8A45-9F8A-4D991951A0EF}" type="parTrans" cxnId="{90CE7360-034B-2542-B81A-548615561683}">
      <dgm:prSet/>
      <dgm:spPr/>
      <dgm:t>
        <a:bodyPr/>
        <a:lstStyle/>
        <a:p>
          <a:endParaRPr lang="en-US"/>
        </a:p>
      </dgm:t>
    </dgm:pt>
    <dgm:pt modelId="{0B9BD539-B79D-1A49-9FF7-A02C53C23A4D}" type="sibTrans" cxnId="{90CE7360-034B-2542-B81A-548615561683}">
      <dgm:prSet/>
      <dgm:spPr/>
      <dgm:t>
        <a:bodyPr/>
        <a:lstStyle/>
        <a:p>
          <a:endParaRPr lang="en-US"/>
        </a:p>
      </dgm:t>
    </dgm:pt>
    <dgm:pt modelId="{627226DB-4699-2F49-8603-13434F8397B8}">
      <dgm:prSet/>
      <dgm:spPr/>
      <dgm:t>
        <a:bodyPr/>
        <a:lstStyle/>
        <a:p>
          <a:r>
            <a:rPr lang="en-US" b="1"/>
            <a:t>Step 4</a:t>
          </a:r>
        </a:p>
      </dgm:t>
    </dgm:pt>
    <dgm:pt modelId="{C51032C3-75B4-2F42-B707-6312E08285CC}" type="parTrans" cxnId="{93E46249-30AD-6E42-B2A2-BAA840DA9A50}">
      <dgm:prSet/>
      <dgm:spPr/>
      <dgm:t>
        <a:bodyPr/>
        <a:lstStyle/>
        <a:p>
          <a:endParaRPr lang="en-US"/>
        </a:p>
      </dgm:t>
    </dgm:pt>
    <dgm:pt modelId="{2E423BBB-306B-A74D-81EF-AC628B5EE25E}" type="sibTrans" cxnId="{93E46249-30AD-6E42-B2A2-BAA840DA9A50}">
      <dgm:prSet/>
      <dgm:spPr/>
      <dgm:t>
        <a:bodyPr/>
        <a:lstStyle/>
        <a:p>
          <a:endParaRPr lang="en-US"/>
        </a:p>
      </dgm:t>
    </dgm:pt>
    <dgm:pt modelId="{494984DB-49D7-DF4E-A50E-78102466841B}">
      <dgm:prSet phldrT="[Text]"/>
      <dgm:spPr/>
      <dgm:t>
        <a:bodyPr/>
        <a:lstStyle/>
        <a:p>
          <a:pPr>
            <a:buNone/>
          </a:pPr>
          <a:r>
            <a:rPr lang="en-US"/>
            <a:t>Monitor the behavior specific praise delivery.</a:t>
          </a:r>
        </a:p>
      </dgm:t>
    </dgm:pt>
    <dgm:pt modelId="{14033E89-45E4-6541-80E9-0418C85F3621}" type="parTrans" cxnId="{6BCC16AA-1376-EB41-995D-E4D764AD8EF8}">
      <dgm:prSet/>
      <dgm:spPr/>
      <dgm:t>
        <a:bodyPr/>
        <a:lstStyle/>
        <a:p>
          <a:endParaRPr lang="en-US"/>
        </a:p>
      </dgm:t>
    </dgm:pt>
    <dgm:pt modelId="{1D48EB8E-617F-9944-8DB7-DA1D20B50E3B}" type="sibTrans" cxnId="{6BCC16AA-1376-EB41-995D-E4D764AD8EF8}">
      <dgm:prSet/>
      <dgm:spPr/>
      <dgm:t>
        <a:bodyPr/>
        <a:lstStyle/>
        <a:p>
          <a:endParaRPr lang="en-US"/>
        </a:p>
      </dgm:t>
    </dgm:pt>
    <dgm:pt modelId="{04792D7A-9743-4EA2-9840-535071B7B77B}">
      <dgm:prSet/>
      <dgm:spPr/>
      <dgm:t>
        <a:bodyPr/>
        <a:lstStyle/>
        <a:p>
          <a:r>
            <a:rPr lang="en-US" b="1"/>
            <a:t>Step 7</a:t>
          </a:r>
        </a:p>
      </dgm:t>
    </dgm:pt>
    <dgm:pt modelId="{90085994-01FC-4201-A072-5385E2955C3F}" type="parTrans" cxnId="{15576ED1-8E1C-4E9C-AD8A-140C9E886AE2}">
      <dgm:prSet/>
      <dgm:spPr/>
      <dgm:t>
        <a:bodyPr/>
        <a:lstStyle/>
        <a:p>
          <a:endParaRPr lang="en-US"/>
        </a:p>
      </dgm:t>
    </dgm:pt>
    <dgm:pt modelId="{93E13CFD-668C-4B31-81D1-EC7963E09203}" type="sibTrans" cxnId="{15576ED1-8E1C-4E9C-AD8A-140C9E886AE2}">
      <dgm:prSet/>
      <dgm:spPr/>
      <dgm:t>
        <a:bodyPr/>
        <a:lstStyle/>
        <a:p>
          <a:endParaRPr lang="en-US"/>
        </a:p>
      </dgm:t>
    </dgm:pt>
    <dgm:pt modelId="{C085F874-445A-43C0-B197-78E9F6DD6855}">
      <dgm:prSet/>
      <dgm:spPr/>
      <dgm:t>
        <a:bodyPr/>
        <a:lstStyle/>
        <a:p>
          <a:pPr>
            <a:buFontTx/>
            <a:buNone/>
          </a:pPr>
          <a:r>
            <a:rPr lang="en-US"/>
            <a:t>Seek student input.                  </a:t>
          </a:r>
          <a:endParaRPr lang="en-US" b="1"/>
        </a:p>
      </dgm:t>
    </dgm:pt>
    <dgm:pt modelId="{4F7B43E7-7ADE-4569-A817-12B59AC6985E}" type="parTrans" cxnId="{6B412D86-FB84-436A-AE4B-D43C117CF25D}">
      <dgm:prSet/>
      <dgm:spPr/>
      <dgm:t>
        <a:bodyPr/>
        <a:lstStyle/>
        <a:p>
          <a:endParaRPr lang="en-US"/>
        </a:p>
      </dgm:t>
    </dgm:pt>
    <dgm:pt modelId="{2BDF58F8-1ABE-4A04-BA54-5CFB9A1EAC3A}" type="sibTrans" cxnId="{6B412D86-FB84-436A-AE4B-D43C117CF25D}">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A89507BB-C90E-724D-8B35-E723957C33E6}" type="pres">
      <dgm:prSet presAssocID="{3FC61483-03E9-9C46-BEB5-8AAE3996B48C}" presName="linNode" presStyleCnt="0"/>
      <dgm:spPr/>
    </dgm:pt>
    <dgm:pt modelId="{625085D1-448E-654F-8CE2-E5FFBAB0CE65}" type="pres">
      <dgm:prSet presAssocID="{3FC61483-03E9-9C46-BEB5-8AAE3996B48C}" presName="parentText" presStyleLbl="node1" presStyleIdx="0" presStyleCnt="7" custScaleX="51399">
        <dgm:presLayoutVars>
          <dgm:chMax val="1"/>
          <dgm:bulletEnabled val="1"/>
        </dgm:presLayoutVars>
      </dgm:prSet>
      <dgm:spPr/>
    </dgm:pt>
    <dgm:pt modelId="{DD9E4A06-63C4-CF4F-B96C-059CF8F1AE13}" type="pres">
      <dgm:prSet presAssocID="{3FC61483-03E9-9C46-BEB5-8AAE3996B48C}" presName="descendantText" presStyleLbl="alignAccFollowNode1" presStyleIdx="0" presStyleCnt="7" custScaleX="127463">
        <dgm:presLayoutVars>
          <dgm:bulletEnabled val="1"/>
        </dgm:presLayoutVars>
      </dgm:prSet>
      <dgm:spPr/>
    </dgm:pt>
    <dgm:pt modelId="{39445EFA-992F-8244-8702-ACA21E7E6F8F}" type="pres">
      <dgm:prSet presAssocID="{E8C02179-C4B3-ED41-A5F4-8DEF330CE7DC}" presName="sp" presStyleCnt="0"/>
      <dgm:spPr/>
    </dgm:pt>
    <dgm:pt modelId="{CB241C4A-C606-3940-901C-57E495D1E4D6}" type="pres">
      <dgm:prSet presAssocID="{FD03DBE7-97C0-7C45-AFEA-6283A164AB89}" presName="linNode" presStyleCnt="0"/>
      <dgm:spPr/>
    </dgm:pt>
    <dgm:pt modelId="{4A12066A-74C5-264E-87C8-624216F15F86}" type="pres">
      <dgm:prSet presAssocID="{FD03DBE7-97C0-7C45-AFEA-6283A164AB89}" presName="parentText" presStyleLbl="node1" presStyleIdx="1" presStyleCnt="7" custScaleX="51399">
        <dgm:presLayoutVars>
          <dgm:chMax val="1"/>
          <dgm:bulletEnabled val="1"/>
        </dgm:presLayoutVars>
      </dgm:prSet>
      <dgm:spPr/>
    </dgm:pt>
    <dgm:pt modelId="{7DFD0E49-D476-CE41-8B3A-FE2B6EA1F0FE}" type="pres">
      <dgm:prSet presAssocID="{FD03DBE7-97C0-7C45-AFEA-6283A164AB89}" presName="descendantText" presStyleLbl="alignAccFollowNode1" presStyleIdx="1" presStyleCnt="7" custScaleX="127463">
        <dgm:presLayoutVars>
          <dgm:bulletEnabled val="1"/>
        </dgm:presLayoutVars>
      </dgm:prSet>
      <dgm:spPr/>
    </dgm:pt>
    <dgm:pt modelId="{E074F7BE-C49D-CF41-8D06-DB8DA1DC9436}" type="pres">
      <dgm:prSet presAssocID="{E9287F97-3365-F44C-B66E-DF6A7875D778}" presName="sp" presStyleCnt="0"/>
      <dgm:spPr/>
    </dgm:pt>
    <dgm:pt modelId="{B968C1AC-02E4-2E46-A88C-29561C2323A6}" type="pres">
      <dgm:prSet presAssocID="{A1A86A7E-A830-AB47-800F-8F04C56D1027}" presName="linNode" presStyleCnt="0"/>
      <dgm:spPr/>
    </dgm:pt>
    <dgm:pt modelId="{3A9A5A31-79B5-D640-8908-0D7826947CE4}" type="pres">
      <dgm:prSet presAssocID="{A1A86A7E-A830-AB47-800F-8F04C56D1027}" presName="parentText" presStyleLbl="node1" presStyleIdx="2" presStyleCnt="7" custScaleX="51399">
        <dgm:presLayoutVars>
          <dgm:chMax val="1"/>
          <dgm:bulletEnabled val="1"/>
        </dgm:presLayoutVars>
      </dgm:prSet>
      <dgm:spPr/>
    </dgm:pt>
    <dgm:pt modelId="{49F17047-6702-8949-98E8-D80A32F3B651}" type="pres">
      <dgm:prSet presAssocID="{A1A86A7E-A830-AB47-800F-8F04C56D1027}" presName="descendantText" presStyleLbl="alignAccFollowNode1" presStyleIdx="2" presStyleCnt="7" custScaleX="127463">
        <dgm:presLayoutVars>
          <dgm:bulletEnabled val="1"/>
        </dgm:presLayoutVars>
      </dgm:prSet>
      <dgm:spPr/>
    </dgm:pt>
    <dgm:pt modelId="{CF3DA70F-3E42-A346-8465-BC40C964FF0C}" type="pres">
      <dgm:prSet presAssocID="{0B9BD539-B79D-1A49-9FF7-A02C53C23A4D}" presName="sp" presStyleCnt="0"/>
      <dgm:spPr/>
    </dgm:pt>
    <dgm:pt modelId="{0D5D4FB0-9A0C-684B-9850-934116F66387}" type="pres">
      <dgm:prSet presAssocID="{627226DB-4699-2F49-8603-13434F8397B8}" presName="linNode" presStyleCnt="0"/>
      <dgm:spPr/>
    </dgm:pt>
    <dgm:pt modelId="{AED4D87D-B09C-E043-9275-302651E6F1C9}" type="pres">
      <dgm:prSet presAssocID="{627226DB-4699-2F49-8603-13434F8397B8}" presName="parentText" presStyleLbl="node1" presStyleIdx="3" presStyleCnt="7" custScaleX="51399">
        <dgm:presLayoutVars>
          <dgm:chMax val="1"/>
          <dgm:bulletEnabled val="1"/>
        </dgm:presLayoutVars>
      </dgm:prSet>
      <dgm:spPr/>
    </dgm:pt>
    <dgm:pt modelId="{C322E904-D825-2C41-89B2-1884A1A5A992}" type="pres">
      <dgm:prSet presAssocID="{627226DB-4699-2F49-8603-13434F8397B8}" presName="descendantText" presStyleLbl="alignAccFollowNode1" presStyleIdx="3" presStyleCnt="7" custScaleX="127463" custLinFactNeighborX="25" custLinFactNeighborY="-16">
        <dgm:presLayoutVars>
          <dgm:bulletEnabled val="1"/>
        </dgm:presLayoutVars>
      </dgm:prSet>
      <dgm:spPr/>
    </dgm:pt>
    <dgm:pt modelId="{A95A1610-E8E7-EA40-9888-D1E0CC74AE5A}" type="pres">
      <dgm:prSet presAssocID="{2E423BBB-306B-A74D-81EF-AC628B5EE25E}" presName="sp" presStyleCnt="0"/>
      <dgm:spPr/>
    </dgm:pt>
    <dgm:pt modelId="{188C2719-4757-DF4E-A542-12CC41DA7158}" type="pres">
      <dgm:prSet presAssocID="{5A25AB12-5FD6-DA44-96D1-1C4B7416D34B}" presName="linNode" presStyleCnt="0"/>
      <dgm:spPr/>
    </dgm:pt>
    <dgm:pt modelId="{56B72825-C125-7340-9771-C7FDB1DF22FE}" type="pres">
      <dgm:prSet presAssocID="{5A25AB12-5FD6-DA44-96D1-1C4B7416D34B}" presName="parentText" presStyleLbl="node1" presStyleIdx="4" presStyleCnt="7" custScaleX="51399">
        <dgm:presLayoutVars>
          <dgm:chMax val="1"/>
          <dgm:bulletEnabled val="1"/>
        </dgm:presLayoutVars>
      </dgm:prSet>
      <dgm:spPr/>
    </dgm:pt>
    <dgm:pt modelId="{E0057FF1-9E32-D340-BFDA-10D61D2586BE}" type="pres">
      <dgm:prSet presAssocID="{5A25AB12-5FD6-DA44-96D1-1C4B7416D34B}" presName="descendantText" presStyleLbl="alignAccFollowNode1" presStyleIdx="4" presStyleCnt="7" custScaleX="127463">
        <dgm:presLayoutVars>
          <dgm:bulletEnabled val="1"/>
        </dgm:presLayoutVars>
      </dgm:prSet>
      <dgm:spPr/>
    </dgm:pt>
    <dgm:pt modelId="{02B4A48D-7A75-1A4C-AA25-5D64D8532600}" type="pres">
      <dgm:prSet presAssocID="{B0BE75A0-34C9-014E-BED8-8D7BE4E14BB3}" presName="sp" presStyleCnt="0"/>
      <dgm:spPr/>
    </dgm:pt>
    <dgm:pt modelId="{52930A6E-0A67-6E4A-B334-7AD450600C09}" type="pres">
      <dgm:prSet presAssocID="{69783FCA-AB72-9845-AC29-9FAA062BC0ED}" presName="linNode" presStyleCnt="0"/>
      <dgm:spPr/>
    </dgm:pt>
    <dgm:pt modelId="{D363A255-AAEC-CD41-98F0-C3938A0F1A3A}" type="pres">
      <dgm:prSet presAssocID="{69783FCA-AB72-9845-AC29-9FAA062BC0ED}" presName="parentText" presStyleLbl="node1" presStyleIdx="5" presStyleCnt="7" custScaleX="59152">
        <dgm:presLayoutVars>
          <dgm:chMax val="1"/>
          <dgm:bulletEnabled val="1"/>
        </dgm:presLayoutVars>
      </dgm:prSet>
      <dgm:spPr/>
    </dgm:pt>
    <dgm:pt modelId="{089EC3FA-8672-9D47-B6AA-034981C605BF}" type="pres">
      <dgm:prSet presAssocID="{69783FCA-AB72-9845-AC29-9FAA062BC0ED}" presName="descendantText" presStyleLbl="alignAccFollowNode1" presStyleIdx="5" presStyleCnt="7" custScaleX="145745" custLinFactNeighborX="330" custLinFactNeighborY="128">
        <dgm:presLayoutVars>
          <dgm:bulletEnabled val="1"/>
        </dgm:presLayoutVars>
      </dgm:prSet>
      <dgm:spPr/>
    </dgm:pt>
    <dgm:pt modelId="{52F1AD60-9BE3-43C4-8A7D-46219C2FE027}" type="pres">
      <dgm:prSet presAssocID="{035F97ED-3CE2-4844-85B9-0B5E9C1A4761}" presName="sp" presStyleCnt="0"/>
      <dgm:spPr/>
    </dgm:pt>
    <dgm:pt modelId="{E3CBADF6-125C-4201-A93B-8937DB80A49F}" type="pres">
      <dgm:prSet presAssocID="{04792D7A-9743-4EA2-9840-535071B7B77B}" presName="linNode" presStyleCnt="0"/>
      <dgm:spPr/>
    </dgm:pt>
    <dgm:pt modelId="{24A76E8E-5C53-4881-835C-C4C136A17002}" type="pres">
      <dgm:prSet presAssocID="{04792D7A-9743-4EA2-9840-535071B7B77B}" presName="parentText" presStyleLbl="node1" presStyleIdx="6" presStyleCnt="7" custScaleX="61161" custLinFactNeighborX="-25" custLinFactNeighborY="1499">
        <dgm:presLayoutVars>
          <dgm:chMax val="1"/>
          <dgm:bulletEnabled val="1"/>
        </dgm:presLayoutVars>
      </dgm:prSet>
      <dgm:spPr/>
    </dgm:pt>
    <dgm:pt modelId="{EB9BCB14-7487-4A37-85A0-6771BBA5B170}" type="pres">
      <dgm:prSet presAssocID="{04792D7A-9743-4EA2-9840-535071B7B77B}" presName="descendantText" presStyleLbl="alignAccFollowNode1" presStyleIdx="6" presStyleCnt="7" custScaleX="154329">
        <dgm:presLayoutVars>
          <dgm:bulletEnabled val="1"/>
        </dgm:presLayoutVars>
      </dgm:prSet>
      <dgm:spPr/>
    </dgm:pt>
  </dgm:ptLst>
  <dgm:cxnLst>
    <dgm:cxn modelId="{DC999102-D924-CE4A-82C4-9D493CA6CE13}" type="presOf" srcId="{BA6CA146-0A06-C54E-9474-F0A51753E70B}" destId="{C322E904-D825-2C41-89B2-1884A1A5A992}" srcOrd="0" destOrd="0" presId="urn:microsoft.com/office/officeart/2005/8/layout/vList5"/>
    <dgm:cxn modelId="{3320510A-1D58-1B46-95D1-D53EFE5B5F52}" srcId="{FD03DBE7-97C0-7C45-AFEA-6283A164AB89}" destId="{C2C67B2D-320A-C743-A900-2F52DD19C136}" srcOrd="0" destOrd="0" parTransId="{6842256F-3B21-9845-B2EF-02E032ADBFC3}" sibTransId="{2FE202C7-F117-324A-AB58-FC96C0F14E32}"/>
    <dgm:cxn modelId="{8F8F050C-DE57-0149-9FFB-2B155BB4D2E8}" type="presOf" srcId="{A1A86A7E-A830-AB47-800F-8F04C56D1027}" destId="{3A9A5A31-79B5-D640-8908-0D7826947CE4}" srcOrd="0" destOrd="0" presId="urn:microsoft.com/office/officeart/2005/8/layout/vList5"/>
    <dgm:cxn modelId="{2B27A416-EFFF-BA47-A9F7-60C4B2CC6E18}" type="presOf" srcId="{5C4AD44F-88C0-8148-8086-E6E47A761EBD}" destId="{DD9E4A06-63C4-CF4F-B96C-059CF8F1AE13}" srcOrd="0" destOrd="0" presId="urn:microsoft.com/office/officeart/2005/8/layout/vList5"/>
    <dgm:cxn modelId="{AA4DF31C-7E60-1E4A-88CE-54107A83CB44}" srcId="{7BCC3293-75B5-8447-8170-C4E8934FB902}" destId="{5A25AB12-5FD6-DA44-96D1-1C4B7416D34B}" srcOrd="4" destOrd="0" parTransId="{4DC939E6-A7A6-764D-80B4-BF10F433A976}" sibTransId="{B0BE75A0-34C9-014E-BED8-8D7BE4E14BB3}"/>
    <dgm:cxn modelId="{5C6C3024-BE00-CB4A-9FB0-B8B2511AF335}" srcId="{7BCC3293-75B5-8447-8170-C4E8934FB902}" destId="{FD03DBE7-97C0-7C45-AFEA-6283A164AB89}" srcOrd="1" destOrd="0" parTransId="{6AA451B0-E3C4-5845-82FC-A564E1EF34AA}" sibTransId="{E9287F97-3365-F44C-B66E-DF6A7875D778}"/>
    <dgm:cxn modelId="{72D2EB25-D677-114C-9735-2AF479E53BC1}" type="presOf" srcId="{AFEE23D7-1CF1-FA40-88E7-FB8B637305F5}" destId="{E0057FF1-9E32-D340-BFDA-10D61D2586BE}" srcOrd="0" destOrd="0" presId="urn:microsoft.com/office/officeart/2005/8/layout/vList5"/>
    <dgm:cxn modelId="{C950D830-F0BF-E246-813B-104DA9DB4829}" srcId="{5A25AB12-5FD6-DA44-96D1-1C4B7416D34B}" destId="{AFEE23D7-1CF1-FA40-88E7-FB8B637305F5}" srcOrd="0" destOrd="0" parTransId="{7269A90C-3586-504C-A518-62CB70EBB890}" sibTransId="{73CD42CE-B862-8A46-BA4F-2D1FE8FA5E18}"/>
    <dgm:cxn modelId="{BDFEEB3C-9151-884C-B633-20A363BF5DD3}" srcId="{7BCC3293-75B5-8447-8170-C4E8934FB902}" destId="{69783FCA-AB72-9845-AC29-9FAA062BC0ED}" srcOrd="5" destOrd="0" parTransId="{EC683E2B-E94A-994C-BE61-E7F9E825C388}" sibTransId="{035F97ED-3CE2-4844-85B9-0B5E9C1A4761}"/>
    <dgm:cxn modelId="{B2C0FF3C-3B62-654A-B597-738F537D31A8}" srcId="{7BCC3293-75B5-8447-8170-C4E8934FB902}" destId="{3FC61483-03E9-9C46-BEB5-8AAE3996B48C}" srcOrd="0" destOrd="0" parTransId="{8EEE3059-8DE1-0340-B525-F3518942002A}" sibTransId="{E8C02179-C4B3-ED41-A5F4-8DEF330CE7DC}"/>
    <dgm:cxn modelId="{089B253E-B119-4DAE-B13E-6C13FB106A1C}" type="presOf" srcId="{C085F874-445A-43C0-B197-78E9F6DD6855}" destId="{EB9BCB14-7487-4A37-85A0-6771BBA5B170}" srcOrd="0" destOrd="0" presId="urn:microsoft.com/office/officeart/2005/8/layout/vList5"/>
    <dgm:cxn modelId="{22A30A45-2183-4947-B313-053705459174}" srcId="{A1A86A7E-A830-AB47-800F-8F04C56D1027}" destId="{E4D3B94A-8DF6-214E-855A-DD218D022853}" srcOrd="0" destOrd="0" parTransId="{EF985BFB-FD27-1542-9D31-E6C7B24DA32A}" sibTransId="{5F4837C0-6120-2941-BDFF-5D529D1B7BD8}"/>
    <dgm:cxn modelId="{93E46249-30AD-6E42-B2A2-BAA840DA9A50}" srcId="{7BCC3293-75B5-8447-8170-C4E8934FB902}" destId="{627226DB-4699-2F49-8603-13434F8397B8}" srcOrd="3" destOrd="0" parTransId="{C51032C3-75B4-2F42-B707-6312E08285CC}" sibTransId="{2E423BBB-306B-A74D-81EF-AC628B5EE25E}"/>
    <dgm:cxn modelId="{88986452-8AD6-214D-9B04-24BDE89FCDA1}" type="presOf" srcId="{C2C67B2D-320A-C743-A900-2F52DD19C136}" destId="{7DFD0E49-D476-CE41-8B3A-FE2B6EA1F0FE}" srcOrd="0" destOrd="0" presId="urn:microsoft.com/office/officeart/2005/8/layout/vList5"/>
    <dgm:cxn modelId="{90CE7360-034B-2542-B81A-548615561683}" srcId="{7BCC3293-75B5-8447-8170-C4E8934FB902}" destId="{A1A86A7E-A830-AB47-800F-8F04C56D1027}" srcOrd="2" destOrd="0" parTransId="{85966272-428F-8A45-9F8A-4D991951A0EF}" sibTransId="{0B9BD539-B79D-1A49-9FF7-A02C53C23A4D}"/>
    <dgm:cxn modelId="{520B7169-6590-F14C-9088-EB20981728FB}" type="presOf" srcId="{69783FCA-AB72-9845-AC29-9FAA062BC0ED}" destId="{D363A255-AAEC-CD41-98F0-C3938A0F1A3A}" srcOrd="0" destOrd="0" presId="urn:microsoft.com/office/officeart/2005/8/layout/vList5"/>
    <dgm:cxn modelId="{3DF2716C-B145-E246-8B99-A4EDF996778A}" type="presOf" srcId="{3FC61483-03E9-9C46-BEB5-8AAE3996B48C}" destId="{625085D1-448E-654F-8CE2-E5FFBAB0CE65}" srcOrd="0" destOrd="0" presId="urn:microsoft.com/office/officeart/2005/8/layout/vList5"/>
    <dgm:cxn modelId="{9003B77E-D5DC-014A-AA85-003FE2EDC918}" type="presOf" srcId="{5A25AB12-5FD6-DA44-96D1-1C4B7416D34B}" destId="{56B72825-C125-7340-9771-C7FDB1DF22FE}" srcOrd="0" destOrd="0" presId="urn:microsoft.com/office/officeart/2005/8/layout/vList5"/>
    <dgm:cxn modelId="{6B412D86-FB84-436A-AE4B-D43C117CF25D}" srcId="{04792D7A-9743-4EA2-9840-535071B7B77B}" destId="{C085F874-445A-43C0-B197-78E9F6DD6855}" srcOrd="0" destOrd="0" parTransId="{4F7B43E7-7ADE-4569-A817-12B59AC6985E}" sibTransId="{2BDF58F8-1ABE-4A04-BA54-5CFB9A1EAC3A}"/>
    <dgm:cxn modelId="{C0C7529A-234A-2042-90F3-DEDB8848AC2C}" srcId="{3FC61483-03E9-9C46-BEB5-8AAE3996B48C}" destId="{5C4AD44F-88C0-8148-8086-E6E47A761EBD}" srcOrd="0" destOrd="0" parTransId="{CD50D85C-02B8-8740-9DC8-E5EB8257D1AC}" sibTransId="{626B5D14-2BB6-8F46-A982-0F2D35489F23}"/>
    <dgm:cxn modelId="{6BCC16AA-1376-EB41-995D-E4D764AD8EF8}" srcId="{69783FCA-AB72-9845-AC29-9FAA062BC0ED}" destId="{494984DB-49D7-DF4E-A50E-78102466841B}" srcOrd="0" destOrd="0" parTransId="{14033E89-45E4-6541-80E9-0418C85F3621}" sibTransId="{1D48EB8E-617F-9944-8DB7-DA1D20B50E3B}"/>
    <dgm:cxn modelId="{35BDB7B5-21B9-B544-9BDB-90FB012AD68B}" type="presOf" srcId="{7BCC3293-75B5-8447-8170-C4E8934FB902}" destId="{CF21C243-A4E2-2C4A-A564-D0CA0869E794}" srcOrd="0" destOrd="0" presId="urn:microsoft.com/office/officeart/2005/8/layout/vList5"/>
    <dgm:cxn modelId="{E8166BBB-6F4C-AE4C-8BF7-4D796D82FAA9}" type="presOf" srcId="{627226DB-4699-2F49-8603-13434F8397B8}" destId="{AED4D87D-B09C-E043-9275-302651E6F1C9}" srcOrd="0" destOrd="0" presId="urn:microsoft.com/office/officeart/2005/8/layout/vList5"/>
    <dgm:cxn modelId="{A65418C4-8229-2F4B-ADCE-062E6FB3C39F}" type="presOf" srcId="{494984DB-49D7-DF4E-A50E-78102466841B}" destId="{089EC3FA-8672-9D47-B6AA-034981C605BF}" srcOrd="0" destOrd="0" presId="urn:microsoft.com/office/officeart/2005/8/layout/vList5"/>
    <dgm:cxn modelId="{8A18CDCB-9C27-1546-8E7C-3F2D91EFF1AE}" type="presOf" srcId="{E4D3B94A-8DF6-214E-855A-DD218D022853}" destId="{49F17047-6702-8949-98E8-D80A32F3B651}" srcOrd="0" destOrd="0" presId="urn:microsoft.com/office/officeart/2005/8/layout/vList5"/>
    <dgm:cxn modelId="{B8C606CE-E65A-4D32-BE13-B3A6BAA5CEBB}" type="presOf" srcId="{04792D7A-9743-4EA2-9840-535071B7B77B}" destId="{24A76E8E-5C53-4881-835C-C4C136A17002}" srcOrd="0" destOrd="0" presId="urn:microsoft.com/office/officeart/2005/8/layout/vList5"/>
    <dgm:cxn modelId="{15576ED1-8E1C-4E9C-AD8A-140C9E886AE2}" srcId="{7BCC3293-75B5-8447-8170-C4E8934FB902}" destId="{04792D7A-9743-4EA2-9840-535071B7B77B}" srcOrd="6" destOrd="0" parTransId="{90085994-01FC-4201-A072-5385E2955C3F}" sibTransId="{93E13CFD-668C-4B31-81D1-EC7963E09203}"/>
    <dgm:cxn modelId="{E437C8D8-95E7-444C-AFE6-D44C51487CBB}" type="presOf" srcId="{FD03DBE7-97C0-7C45-AFEA-6283A164AB89}" destId="{4A12066A-74C5-264E-87C8-624216F15F86}" srcOrd="0" destOrd="0" presId="urn:microsoft.com/office/officeart/2005/8/layout/vList5"/>
    <dgm:cxn modelId="{D9AB9CEB-22E7-2E49-AAF3-877DD72916C4}" srcId="{627226DB-4699-2F49-8603-13434F8397B8}" destId="{BA6CA146-0A06-C54E-9474-F0A51753E70B}" srcOrd="0" destOrd="0" parTransId="{7612BA5D-AB94-8841-8D67-0ABA23D1C524}" sibTransId="{6F845805-A13D-8F4F-B01C-26A574E9DC48}"/>
    <dgm:cxn modelId="{8305E0B5-04A9-A84A-89DC-E0B07207A49C}" type="presParOf" srcId="{CF21C243-A4E2-2C4A-A564-D0CA0869E794}" destId="{A89507BB-C90E-724D-8B35-E723957C33E6}" srcOrd="0" destOrd="0" presId="urn:microsoft.com/office/officeart/2005/8/layout/vList5"/>
    <dgm:cxn modelId="{2B155E48-902B-EC47-8820-F1BF43448D88}" type="presParOf" srcId="{A89507BB-C90E-724D-8B35-E723957C33E6}" destId="{625085D1-448E-654F-8CE2-E5FFBAB0CE65}" srcOrd="0" destOrd="0" presId="urn:microsoft.com/office/officeart/2005/8/layout/vList5"/>
    <dgm:cxn modelId="{5F717BDB-E387-6D43-AF22-16CAB9772E00}" type="presParOf" srcId="{A89507BB-C90E-724D-8B35-E723957C33E6}" destId="{DD9E4A06-63C4-CF4F-B96C-059CF8F1AE13}" srcOrd="1" destOrd="0" presId="urn:microsoft.com/office/officeart/2005/8/layout/vList5"/>
    <dgm:cxn modelId="{908C2A08-0913-B44A-9E3B-386CBE3F5B05}" type="presParOf" srcId="{CF21C243-A4E2-2C4A-A564-D0CA0869E794}" destId="{39445EFA-992F-8244-8702-ACA21E7E6F8F}" srcOrd="1" destOrd="0" presId="urn:microsoft.com/office/officeart/2005/8/layout/vList5"/>
    <dgm:cxn modelId="{D0A7FF1F-2BA3-D649-8C7D-EDE44F5E35D5}" type="presParOf" srcId="{CF21C243-A4E2-2C4A-A564-D0CA0869E794}" destId="{CB241C4A-C606-3940-901C-57E495D1E4D6}" srcOrd="2" destOrd="0" presId="urn:microsoft.com/office/officeart/2005/8/layout/vList5"/>
    <dgm:cxn modelId="{1665DA4E-228C-D74D-B309-C93A3AE6C675}" type="presParOf" srcId="{CB241C4A-C606-3940-901C-57E495D1E4D6}" destId="{4A12066A-74C5-264E-87C8-624216F15F86}" srcOrd="0" destOrd="0" presId="urn:microsoft.com/office/officeart/2005/8/layout/vList5"/>
    <dgm:cxn modelId="{52A64013-7171-6D4D-B0B8-10492E4B370C}" type="presParOf" srcId="{CB241C4A-C606-3940-901C-57E495D1E4D6}" destId="{7DFD0E49-D476-CE41-8B3A-FE2B6EA1F0FE}" srcOrd="1" destOrd="0" presId="urn:microsoft.com/office/officeart/2005/8/layout/vList5"/>
    <dgm:cxn modelId="{9E91F5C9-F316-9044-A429-8D58D6C85AA8}" type="presParOf" srcId="{CF21C243-A4E2-2C4A-A564-D0CA0869E794}" destId="{E074F7BE-C49D-CF41-8D06-DB8DA1DC9436}" srcOrd="3" destOrd="0" presId="urn:microsoft.com/office/officeart/2005/8/layout/vList5"/>
    <dgm:cxn modelId="{69FEBE34-F6F6-F24C-8649-A94A822FDC8D}" type="presParOf" srcId="{CF21C243-A4E2-2C4A-A564-D0CA0869E794}" destId="{B968C1AC-02E4-2E46-A88C-29561C2323A6}" srcOrd="4" destOrd="0" presId="urn:microsoft.com/office/officeart/2005/8/layout/vList5"/>
    <dgm:cxn modelId="{242B6958-8C9C-294E-BA54-BAFEE9481435}" type="presParOf" srcId="{B968C1AC-02E4-2E46-A88C-29561C2323A6}" destId="{3A9A5A31-79B5-D640-8908-0D7826947CE4}" srcOrd="0" destOrd="0" presId="urn:microsoft.com/office/officeart/2005/8/layout/vList5"/>
    <dgm:cxn modelId="{383E3DDC-E444-3348-96FE-B0970C471CD8}" type="presParOf" srcId="{B968C1AC-02E4-2E46-A88C-29561C2323A6}" destId="{49F17047-6702-8949-98E8-D80A32F3B651}" srcOrd="1" destOrd="0" presId="urn:microsoft.com/office/officeart/2005/8/layout/vList5"/>
    <dgm:cxn modelId="{AD42ABBA-0FF8-BA48-84B5-759BA074A60D}" type="presParOf" srcId="{CF21C243-A4E2-2C4A-A564-D0CA0869E794}" destId="{CF3DA70F-3E42-A346-8465-BC40C964FF0C}" srcOrd="5" destOrd="0" presId="urn:microsoft.com/office/officeart/2005/8/layout/vList5"/>
    <dgm:cxn modelId="{94659B5E-1B88-5647-9004-272A0F21EF91}" type="presParOf" srcId="{CF21C243-A4E2-2C4A-A564-D0CA0869E794}" destId="{0D5D4FB0-9A0C-684B-9850-934116F66387}" srcOrd="6" destOrd="0" presId="urn:microsoft.com/office/officeart/2005/8/layout/vList5"/>
    <dgm:cxn modelId="{2962D89E-8771-BD4C-8721-7EF8513D0675}" type="presParOf" srcId="{0D5D4FB0-9A0C-684B-9850-934116F66387}" destId="{AED4D87D-B09C-E043-9275-302651E6F1C9}" srcOrd="0" destOrd="0" presId="urn:microsoft.com/office/officeart/2005/8/layout/vList5"/>
    <dgm:cxn modelId="{EBED929E-191C-804E-A0A9-0582521DB0B6}" type="presParOf" srcId="{0D5D4FB0-9A0C-684B-9850-934116F66387}" destId="{C322E904-D825-2C41-89B2-1884A1A5A992}" srcOrd="1" destOrd="0" presId="urn:microsoft.com/office/officeart/2005/8/layout/vList5"/>
    <dgm:cxn modelId="{9EBAB34C-9DED-314D-AADA-457B1B3B0CBD}" type="presParOf" srcId="{CF21C243-A4E2-2C4A-A564-D0CA0869E794}" destId="{A95A1610-E8E7-EA40-9888-D1E0CC74AE5A}" srcOrd="7" destOrd="0" presId="urn:microsoft.com/office/officeart/2005/8/layout/vList5"/>
    <dgm:cxn modelId="{A2D2C185-9B3F-0342-8A76-F109BB3C192A}" type="presParOf" srcId="{CF21C243-A4E2-2C4A-A564-D0CA0869E794}" destId="{188C2719-4757-DF4E-A542-12CC41DA7158}" srcOrd="8" destOrd="0" presId="urn:microsoft.com/office/officeart/2005/8/layout/vList5"/>
    <dgm:cxn modelId="{C47D3F39-DB97-4C48-A293-B5133F045FBA}" type="presParOf" srcId="{188C2719-4757-DF4E-A542-12CC41DA7158}" destId="{56B72825-C125-7340-9771-C7FDB1DF22FE}" srcOrd="0" destOrd="0" presId="urn:microsoft.com/office/officeart/2005/8/layout/vList5"/>
    <dgm:cxn modelId="{5B52B327-00B6-604E-839E-A78499257B10}" type="presParOf" srcId="{188C2719-4757-DF4E-A542-12CC41DA7158}" destId="{E0057FF1-9E32-D340-BFDA-10D61D2586BE}" srcOrd="1" destOrd="0" presId="urn:microsoft.com/office/officeart/2005/8/layout/vList5"/>
    <dgm:cxn modelId="{C5CCDFF5-048F-A542-B9DB-6A0D011B5709}" type="presParOf" srcId="{CF21C243-A4E2-2C4A-A564-D0CA0869E794}" destId="{02B4A48D-7A75-1A4C-AA25-5D64D8532600}" srcOrd="9" destOrd="0" presId="urn:microsoft.com/office/officeart/2005/8/layout/vList5"/>
    <dgm:cxn modelId="{ECBAFA9D-67E0-864C-BC98-79B7AA3AFF85}" type="presParOf" srcId="{CF21C243-A4E2-2C4A-A564-D0CA0869E794}" destId="{52930A6E-0A67-6E4A-B334-7AD450600C09}" srcOrd="10" destOrd="0" presId="urn:microsoft.com/office/officeart/2005/8/layout/vList5"/>
    <dgm:cxn modelId="{D40186FB-51E7-A54D-A78C-4D6982AF9E65}" type="presParOf" srcId="{52930A6E-0A67-6E4A-B334-7AD450600C09}" destId="{D363A255-AAEC-CD41-98F0-C3938A0F1A3A}" srcOrd="0" destOrd="0" presId="urn:microsoft.com/office/officeart/2005/8/layout/vList5"/>
    <dgm:cxn modelId="{7A7A86C4-4781-CA46-805B-F135173895EC}" type="presParOf" srcId="{52930A6E-0A67-6E4A-B334-7AD450600C09}" destId="{089EC3FA-8672-9D47-B6AA-034981C605BF}" srcOrd="1" destOrd="0" presId="urn:microsoft.com/office/officeart/2005/8/layout/vList5"/>
    <dgm:cxn modelId="{56A68530-38B5-4B5B-84EF-5CD8738BA1D7}" type="presParOf" srcId="{CF21C243-A4E2-2C4A-A564-D0CA0869E794}" destId="{52F1AD60-9BE3-43C4-8A7D-46219C2FE027}" srcOrd="11" destOrd="0" presId="urn:microsoft.com/office/officeart/2005/8/layout/vList5"/>
    <dgm:cxn modelId="{CAABF00A-6E4F-4EC4-87C4-21201D1E47A2}" type="presParOf" srcId="{CF21C243-A4E2-2C4A-A564-D0CA0869E794}" destId="{E3CBADF6-125C-4201-A93B-8937DB80A49F}" srcOrd="12" destOrd="0" presId="urn:microsoft.com/office/officeart/2005/8/layout/vList5"/>
    <dgm:cxn modelId="{E7AFEC6A-D956-470C-B0A5-42662C48756C}" type="presParOf" srcId="{E3CBADF6-125C-4201-A93B-8937DB80A49F}" destId="{24A76E8E-5C53-4881-835C-C4C136A17002}" srcOrd="0" destOrd="0" presId="urn:microsoft.com/office/officeart/2005/8/layout/vList5"/>
    <dgm:cxn modelId="{BC1FDB81-9C68-4763-8B7A-CDE23791E8FF}" type="presParOf" srcId="{E3CBADF6-125C-4201-A93B-8937DB80A49F}" destId="{EB9BCB14-7487-4A37-85A0-6771BBA5B1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6636638" y="998728"/>
          <a:ext cx="2380238" cy="3522771"/>
        </a:xfrm>
        <a:prstGeom prst="wedgeRectCallout">
          <a:avLst>
            <a:gd name="adj1" fmla="val 0"/>
            <a:gd name="adj2" fmla="val 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solidFill>
                <a:srgbClr val="080808"/>
              </a:solidFill>
            </a:rPr>
            <a:t>How well did this support work for this student?</a:t>
          </a:r>
        </a:p>
      </dsp:txBody>
      <dsp:txXfrm>
        <a:off x="6938720" y="998728"/>
        <a:ext cx="2078156" cy="3522771"/>
      </dsp:txXfrm>
    </dsp:sp>
    <dsp:sp modelId="{0CB931B7-2913-4993-B72C-B4B09AC3EC12}">
      <dsp:nvSpPr>
        <dsp:cNvPr id="0" name=""/>
        <dsp:cNvSpPr/>
      </dsp:nvSpPr>
      <dsp:spPr>
        <a:xfrm>
          <a:off x="6636638" y="14304"/>
          <a:ext cx="2380238" cy="952096"/>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Student Outcomes</a:t>
          </a:r>
        </a:p>
      </dsp:txBody>
      <dsp:txXfrm>
        <a:off x="6636638" y="14304"/>
        <a:ext cx="2380238" cy="952096"/>
      </dsp:txXfrm>
    </dsp:sp>
    <dsp:sp modelId="{B97DAC85-4698-4EF8-B243-22AE730CF5F9}">
      <dsp:nvSpPr>
        <dsp:cNvPr id="0" name=""/>
        <dsp:cNvSpPr/>
      </dsp:nvSpPr>
      <dsp:spPr>
        <a:xfrm>
          <a:off x="4257928" y="1007629"/>
          <a:ext cx="2380238" cy="3336406"/>
        </a:xfrm>
        <a:prstGeom prst="wedgeRectCallout">
          <a:avLst>
            <a:gd name="adj1" fmla="val 62500"/>
            <a:gd name="adj2" fmla="val 20830"/>
          </a:avLst>
        </a:prstGeom>
        <a:solidFill>
          <a:schemeClr val="accent5">
            <a:tint val="50000"/>
            <a:hueOff val="10534"/>
            <a:satOff val="-501"/>
            <a:lumOff val="7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solidFill>
                <a:srgbClr val="080808"/>
              </a:solidFill>
            </a:rPr>
            <a:t>What do stakeholders think about the goals, procedures, and outcomes?</a:t>
          </a:r>
        </a:p>
      </dsp:txBody>
      <dsp:txXfrm>
        <a:off x="4560010" y="1007629"/>
        <a:ext cx="2078156" cy="3336406"/>
      </dsp:txXfrm>
    </dsp:sp>
    <dsp:sp modelId="{1DDE1ACC-5448-4E67-AD04-7EC81D10806C}">
      <dsp:nvSpPr>
        <dsp:cNvPr id="0" name=""/>
        <dsp:cNvSpPr/>
      </dsp:nvSpPr>
      <dsp:spPr>
        <a:xfrm>
          <a:off x="4257928" y="110525"/>
          <a:ext cx="2380238" cy="856888"/>
        </a:xfrm>
        <a:prstGeom prst="rect">
          <a:avLst/>
        </a:prstGeom>
        <a:solidFill>
          <a:schemeClr val="accent5">
            <a:shade val="80000"/>
            <a:hueOff val="179294"/>
            <a:satOff val="-15470"/>
            <a:lumOff val="18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Social Validity</a:t>
          </a:r>
        </a:p>
      </dsp:txBody>
      <dsp:txXfrm>
        <a:off x="4257928" y="110525"/>
        <a:ext cx="2380238" cy="856888"/>
      </dsp:txXfrm>
    </dsp:sp>
    <dsp:sp modelId="{4F12341F-7109-47E8-861E-AC535665D77A}">
      <dsp:nvSpPr>
        <dsp:cNvPr id="0" name=""/>
        <dsp:cNvSpPr/>
      </dsp:nvSpPr>
      <dsp:spPr>
        <a:xfrm>
          <a:off x="1874630" y="999682"/>
          <a:ext cx="2380238" cy="3201410"/>
        </a:xfrm>
        <a:prstGeom prst="wedgeRectCallout">
          <a:avLst>
            <a:gd name="adj1" fmla="val 62500"/>
            <a:gd name="adj2" fmla="val 20830"/>
          </a:avLst>
        </a:prstGeom>
        <a:solidFill>
          <a:schemeClr val="accent5">
            <a:tint val="50000"/>
            <a:hueOff val="21068"/>
            <a:satOff val="-1001"/>
            <a:lumOff val="151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r" defTabSz="1066800">
            <a:lnSpc>
              <a:spcPct val="100000"/>
            </a:lnSpc>
            <a:spcBef>
              <a:spcPct val="0"/>
            </a:spcBef>
            <a:spcAft>
              <a:spcPts val="0"/>
            </a:spcAft>
            <a:buNone/>
          </a:pPr>
          <a:r>
            <a:rPr lang="en-US" sz="2400" kern="1200">
              <a:solidFill>
                <a:srgbClr val="080808"/>
              </a:solidFill>
            </a:rPr>
            <a:t>Is it happening?</a:t>
          </a:r>
        </a:p>
      </dsp:txBody>
      <dsp:txXfrm>
        <a:off x="2176713" y="999682"/>
        <a:ext cx="2078156" cy="3201410"/>
      </dsp:txXfrm>
    </dsp:sp>
    <dsp:sp modelId="{203A2E34-2038-48AE-BF22-F23376063780}">
      <dsp:nvSpPr>
        <dsp:cNvPr id="0" name=""/>
        <dsp:cNvSpPr/>
      </dsp:nvSpPr>
      <dsp:spPr>
        <a:xfrm>
          <a:off x="1874630" y="204357"/>
          <a:ext cx="2380238" cy="761676"/>
        </a:xfrm>
        <a:prstGeom prst="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066800">
            <a:lnSpc>
              <a:spcPct val="90000"/>
            </a:lnSpc>
            <a:spcBef>
              <a:spcPct val="0"/>
            </a:spcBef>
            <a:spcAft>
              <a:spcPct val="35000"/>
            </a:spcAft>
            <a:buNone/>
          </a:pPr>
          <a:r>
            <a:rPr lang="en-US" sz="2400" kern="1200"/>
            <a:t>Treatment Integrity</a:t>
          </a:r>
        </a:p>
      </dsp:txBody>
      <dsp:txXfrm>
        <a:off x="1874630" y="204357"/>
        <a:ext cx="2380238" cy="76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E4A06-63C4-CF4F-B96C-059CF8F1AE13}">
      <dsp:nvSpPr>
        <dsp:cNvPr id="0" name=""/>
        <dsp:cNvSpPr/>
      </dsp:nvSpPr>
      <dsp:spPr>
        <a:xfrm rot="5400000">
          <a:off x="4256705" y="-2780265"/>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Evaluate current rates of general and behavior specific praise.</a:t>
          </a:r>
        </a:p>
      </dsp:txBody>
      <dsp:txXfrm rot="-5400000">
        <a:off x="1410586" y="91412"/>
        <a:ext cx="6190249" cy="472452"/>
      </dsp:txXfrm>
    </dsp:sp>
    <dsp:sp modelId="{625085D1-448E-654F-8CE2-E5FFBAB0CE65}">
      <dsp:nvSpPr>
        <dsp:cNvPr id="0" name=""/>
        <dsp:cNvSpPr/>
      </dsp:nvSpPr>
      <dsp:spPr>
        <a:xfrm>
          <a:off x="677" y="408"/>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1</a:t>
          </a:r>
        </a:p>
      </dsp:txBody>
      <dsp:txXfrm>
        <a:off x="32625" y="32356"/>
        <a:ext cx="1346011" cy="590564"/>
      </dsp:txXfrm>
    </dsp:sp>
    <dsp:sp modelId="{7DFD0E49-D476-CE41-8B3A-FE2B6EA1F0FE}">
      <dsp:nvSpPr>
        <dsp:cNvPr id="0" name=""/>
        <dsp:cNvSpPr/>
      </dsp:nvSpPr>
      <dsp:spPr>
        <a:xfrm rot="5400000">
          <a:off x="4256705" y="-2093082"/>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Identify behaviors to reinforce.</a:t>
          </a:r>
        </a:p>
      </dsp:txBody>
      <dsp:txXfrm rot="-5400000">
        <a:off x="1410586" y="778595"/>
        <a:ext cx="6190249" cy="472452"/>
      </dsp:txXfrm>
    </dsp:sp>
    <dsp:sp modelId="{4A12066A-74C5-264E-87C8-624216F15F86}">
      <dsp:nvSpPr>
        <dsp:cNvPr id="0" name=""/>
        <dsp:cNvSpPr/>
      </dsp:nvSpPr>
      <dsp:spPr>
        <a:xfrm>
          <a:off x="677" y="687591"/>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2</a:t>
          </a:r>
        </a:p>
      </dsp:txBody>
      <dsp:txXfrm>
        <a:off x="32625" y="719539"/>
        <a:ext cx="1346011" cy="590564"/>
      </dsp:txXfrm>
    </dsp:sp>
    <dsp:sp modelId="{49F17047-6702-8949-98E8-D80A32F3B651}">
      <dsp:nvSpPr>
        <dsp:cNvPr id="0" name=""/>
        <dsp:cNvSpPr/>
      </dsp:nvSpPr>
      <dsp:spPr>
        <a:xfrm rot="5400000">
          <a:off x="4256705" y="-1405899"/>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Practice delivery of behavior specific praise.</a:t>
          </a:r>
        </a:p>
      </dsp:txBody>
      <dsp:txXfrm rot="-5400000">
        <a:off x="1410586" y="1465778"/>
        <a:ext cx="6190249" cy="472452"/>
      </dsp:txXfrm>
    </dsp:sp>
    <dsp:sp modelId="{3A9A5A31-79B5-D640-8908-0D7826947CE4}">
      <dsp:nvSpPr>
        <dsp:cNvPr id="0" name=""/>
        <dsp:cNvSpPr/>
      </dsp:nvSpPr>
      <dsp:spPr>
        <a:xfrm>
          <a:off x="677" y="1374774"/>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3</a:t>
          </a:r>
        </a:p>
      </dsp:txBody>
      <dsp:txXfrm>
        <a:off x="32625" y="1406722"/>
        <a:ext cx="1346011" cy="590564"/>
      </dsp:txXfrm>
    </dsp:sp>
    <dsp:sp modelId="{C322E904-D825-2C41-89B2-1884A1A5A992}">
      <dsp:nvSpPr>
        <dsp:cNvPr id="0" name=""/>
        <dsp:cNvSpPr/>
      </dsp:nvSpPr>
      <dsp:spPr>
        <a:xfrm rot="5400000">
          <a:off x="4257383" y="-718800"/>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Observe student behavior.</a:t>
          </a:r>
        </a:p>
      </dsp:txBody>
      <dsp:txXfrm rot="-5400000">
        <a:off x="1411264" y="2152877"/>
        <a:ext cx="6190249" cy="472452"/>
      </dsp:txXfrm>
    </dsp:sp>
    <dsp:sp modelId="{AED4D87D-B09C-E043-9275-302651E6F1C9}">
      <dsp:nvSpPr>
        <dsp:cNvPr id="0" name=""/>
        <dsp:cNvSpPr/>
      </dsp:nvSpPr>
      <dsp:spPr>
        <a:xfrm>
          <a:off x="677" y="2061957"/>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4</a:t>
          </a:r>
        </a:p>
      </dsp:txBody>
      <dsp:txXfrm>
        <a:off x="32625" y="2093905"/>
        <a:ext cx="1346011" cy="590564"/>
      </dsp:txXfrm>
    </dsp:sp>
    <dsp:sp modelId="{E0057FF1-9E32-D340-BFDA-10D61D2586BE}">
      <dsp:nvSpPr>
        <dsp:cNvPr id="0" name=""/>
        <dsp:cNvSpPr/>
      </dsp:nvSpPr>
      <dsp:spPr>
        <a:xfrm rot="5400000">
          <a:off x="4256705" y="-31533"/>
          <a:ext cx="523568" cy="621580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Provide behavior specific praise.</a:t>
          </a:r>
        </a:p>
      </dsp:txBody>
      <dsp:txXfrm rot="-5400000">
        <a:off x="1410586" y="2840144"/>
        <a:ext cx="6190249" cy="472452"/>
      </dsp:txXfrm>
    </dsp:sp>
    <dsp:sp modelId="{56B72825-C125-7340-9771-C7FDB1DF22FE}">
      <dsp:nvSpPr>
        <dsp:cNvPr id="0" name=""/>
        <dsp:cNvSpPr/>
      </dsp:nvSpPr>
      <dsp:spPr>
        <a:xfrm>
          <a:off x="677" y="2749140"/>
          <a:ext cx="1409907"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5</a:t>
          </a:r>
        </a:p>
      </dsp:txBody>
      <dsp:txXfrm>
        <a:off x="32625" y="2781088"/>
        <a:ext cx="1346011" cy="590564"/>
      </dsp:txXfrm>
    </dsp:sp>
    <dsp:sp modelId="{089EC3FA-8672-9D47-B6AA-034981C605BF}">
      <dsp:nvSpPr>
        <dsp:cNvPr id="0" name=""/>
        <dsp:cNvSpPr/>
      </dsp:nvSpPr>
      <dsp:spPr>
        <a:xfrm rot="5400000">
          <a:off x="4263207" y="662144"/>
          <a:ext cx="523568" cy="620415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Monitor the behavior specific praise delivery.</a:t>
          </a:r>
        </a:p>
      </dsp:txBody>
      <dsp:txXfrm rot="-5400000">
        <a:off x="1422912" y="3527997"/>
        <a:ext cx="6178601" cy="472452"/>
      </dsp:txXfrm>
    </dsp:sp>
    <dsp:sp modelId="{D363A255-AAEC-CD41-98F0-C3938A0F1A3A}">
      <dsp:nvSpPr>
        <dsp:cNvPr id="0" name=""/>
        <dsp:cNvSpPr/>
      </dsp:nvSpPr>
      <dsp:spPr>
        <a:xfrm>
          <a:off x="677" y="3436323"/>
          <a:ext cx="1416384"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6</a:t>
          </a:r>
        </a:p>
      </dsp:txBody>
      <dsp:txXfrm>
        <a:off x="32625" y="3468271"/>
        <a:ext cx="1352488" cy="590564"/>
      </dsp:txXfrm>
    </dsp:sp>
    <dsp:sp modelId="{EB9BCB14-7487-4A37-85A0-6771BBA5B170}">
      <dsp:nvSpPr>
        <dsp:cNvPr id="0" name=""/>
        <dsp:cNvSpPr/>
      </dsp:nvSpPr>
      <dsp:spPr>
        <a:xfrm rot="5400000">
          <a:off x="4243524" y="1335157"/>
          <a:ext cx="523568" cy="623115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Tx/>
            <a:buNone/>
          </a:pPr>
          <a:r>
            <a:rPr lang="en-US" sz="1700" kern="1200"/>
            <a:t>Seek student input.                  </a:t>
          </a:r>
          <a:endParaRPr lang="en-US" sz="1700" b="1" kern="1200"/>
        </a:p>
      </dsp:txBody>
      <dsp:txXfrm rot="-5400000">
        <a:off x="1389730" y="4214509"/>
        <a:ext cx="6205599" cy="472452"/>
      </dsp:txXfrm>
    </dsp:sp>
    <dsp:sp modelId="{24A76E8E-5C53-4881-835C-C4C136A17002}">
      <dsp:nvSpPr>
        <dsp:cNvPr id="0" name=""/>
        <dsp:cNvSpPr/>
      </dsp:nvSpPr>
      <dsp:spPr>
        <a:xfrm>
          <a:off x="0" y="4123914"/>
          <a:ext cx="1389051" cy="654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Step 7</a:t>
          </a:r>
        </a:p>
      </dsp:txBody>
      <dsp:txXfrm>
        <a:off x="31948" y="4155862"/>
        <a:ext cx="1325155" cy="5905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Ci3T in place, here’s where it is in your manual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94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02:45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5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it is a stand alone, here’s what it might look like in your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52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1DE14-9FFC-1F6F-B8C5-82ED875F2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52BD6-250B-22C9-D9EF-ED569AC1D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64206-43F9-E4D5-A3BF-01FDA0CB619E}"/>
              </a:ext>
            </a:extLst>
          </p:cNvPr>
          <p:cNvSpPr>
            <a:spLocks noGrp="1"/>
          </p:cNvSpPr>
          <p:nvPr>
            <p:ph type="body" idx="1"/>
          </p:nvPr>
        </p:nvSpPr>
        <p:spPr/>
        <p:txBody>
          <a:bodyPr/>
          <a:lstStyle/>
          <a:p>
            <a:r>
              <a:rPr lang="en-US"/>
              <a:t>If it is a stand alone, here’s what it might look like in your grid</a:t>
            </a:r>
          </a:p>
        </p:txBody>
      </p:sp>
      <p:sp>
        <p:nvSpPr>
          <p:cNvPr id="4" name="Slide Number Placeholder 3">
            <a:extLst>
              <a:ext uri="{FF2B5EF4-FFF2-40B4-BE49-F238E27FC236}">
                <a16:creationId xmlns:a16="http://schemas.microsoft.com/office/drawing/2014/main" id="{3041760F-21EB-18F7-3633-D7522FCE7E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277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76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Empowering teachers to use LIS; here’s a few ways you can do that. “experts—who are the people who are already crushing active supervision? How can we use them as a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58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09CD-F540-751D-63DC-7D967B029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EDE40-6AC4-F268-BA63-ACCADF30D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D375D-2FA8-48E8-2360-9BEF084EBCA7}"/>
              </a:ext>
            </a:extLst>
          </p:cNvPr>
          <p:cNvSpPr>
            <a:spLocks noGrp="1"/>
          </p:cNvSpPr>
          <p:nvPr>
            <p:ph type="body" idx="1"/>
          </p:nvPr>
        </p:nvSpPr>
        <p:spPr/>
        <p:txBody>
          <a:bodyPr/>
          <a:lstStyle/>
          <a:p>
            <a:endParaRPr lang="en-US" sz="1200"/>
          </a:p>
        </p:txBody>
      </p:sp>
      <p:sp>
        <p:nvSpPr>
          <p:cNvPr id="4" name="Slide Number Placeholder 3">
            <a:extLst>
              <a:ext uri="{FF2B5EF4-FFF2-40B4-BE49-F238E27FC236}">
                <a16:creationId xmlns:a16="http://schemas.microsoft.com/office/drawing/2014/main" id="{BA290CD9-3BDB-DF5B-D5B2-B95132CDE3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77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2:59</a:t>
            </a:r>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2696864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2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1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698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further support our understanding of BSP lets look at an infographic show examples and non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999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non-examples  </a:t>
            </a:r>
            <a:r>
              <a:rPr lang="en-US" err="1"/>
              <a:t>Non-examples</a:t>
            </a:r>
            <a:r>
              <a:rPr lang="en-US"/>
              <a:t> tend to be general expressions of praise such as great job, great, way to go, I’m so proud of you that may be timely and encouraging but are missing the specific action that the praise is being given for. </a:t>
            </a:r>
          </a:p>
          <a:p>
            <a:r>
              <a:rPr lang="en-US"/>
              <a:t>Other non-examples include statements of the behavior that do not include the praise.  Comments such as you turned in your homework, you got on task.  In some cases the </a:t>
            </a:r>
            <a:r>
              <a:rPr lang="en-US" err="1"/>
              <a:t>reciepent</a:t>
            </a:r>
            <a:r>
              <a:rPr lang="en-US"/>
              <a:t> may feel the praise component based on your use of voice tone or body language, but best practice is to use a complete praise statement such as, Great job turning in your homework. </a:t>
            </a:r>
          </a:p>
          <a:p>
            <a:endParaRPr lang="en-US"/>
          </a:p>
          <a:p>
            <a:r>
              <a:rPr lang="en-US"/>
              <a:t>Praise statements can be given for academic and non academic behavior.  This is part of what makes this strategy so effective is that you can use it to support each student based on their unique needs to further engage with skills in specific domains. You can also use it depending on the feel of your room.  For example during a particularly hard math lesson you may increase your praise for persistence or when introducing a new transition activity you may increase your use of praise provided to students following the new routine or those who began the new routine but need additional support to complete the routine.  </a:t>
            </a:r>
          </a:p>
          <a:p>
            <a:endParaRPr lang="en-US"/>
          </a:p>
          <a:p>
            <a:r>
              <a:rPr lang="en-US"/>
              <a:t>Praise can be given for demonstration of a complete behavior, a step in a sequence or an approximation.  You decide based on what the individual may need.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22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nonacademic examples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16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accent4"/>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909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46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0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918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is to identify (a) what challenging behaviors you are looking to reduce and (b) in which contexts those challenging behaviors are most likely to occur. It is helpful to operationally define the target behaviors so that everyone has a shared understanding of what the challenging behavior looks like.</a:t>
            </a:r>
          </a:p>
          <a:p>
            <a:endParaRPr lang="en-US"/>
          </a:p>
          <a:p>
            <a:r>
              <a:rPr lang="en-US"/>
              <a:t>When considering contexts in which challenging behaviors are most likely to occur, you may think about such factors as time of day (e.g., </a:t>
            </a:r>
            <a:r>
              <a:rPr lang="en-US" i="1"/>
              <a:t>Are students more likely to call out in the morning? Later in the day?</a:t>
            </a:r>
            <a:r>
              <a:rPr lang="en-US"/>
              <a:t>), type of activity (e.g., </a:t>
            </a:r>
            <a:r>
              <a:rPr lang="en-US" i="1"/>
              <a:t>Are students more likely to engage in off-task behavior during small-group activities than during large-group instruction?</a:t>
            </a:r>
            <a:r>
              <a:rPr lang="en-US"/>
              <a:t>), and location (e.g., </a:t>
            </a:r>
            <a:r>
              <a:rPr lang="en-US" i="1"/>
              <a:t>Are students more likely to engage in aggressive behavior on the playground in elementary schools or during lunchtime in secondary schools? In the hallway?</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00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940DA-5659-80F0-514D-96B592FB5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3DFBC-D8AA-A823-200C-4415FB5BE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F8ECD-3B46-0442-0B56-32BF896F5C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9BBD61-842B-D547-2F4A-633A067748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5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step is to clearly define what appropriate behaviors you expect to see during the context you will target.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82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antecedent adjustments to the context(s) identified in Step 1 to reduce the likelihood of challenging behaviors occurring and set the stage for the desired behavior to occur.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79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explaining what each expected behavior entails, it can be helpful for the classroom teacher to model what the behavior looks like. Students can then practice carrying out the expected behavior within a role play scenario. For example, a classroom teacher may take their students out into the hallway to practice what it looks like to be respectful when walking to the library (e.g., quiet voices, hands and feet to self, walking in a line on the right side of the hall).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072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students practice engaging in the expected behavior, it is important that they receive feedback on their performance. When students are engaging in the expected behavior accurately, the classroom teacher should provide behavior-specific praise to acknowledge this. </a:t>
            </a:r>
          </a:p>
          <a:p>
            <a:endParaRPr lang="en-US"/>
          </a:p>
          <a:p>
            <a:r>
              <a:rPr lang="en-US"/>
              <a:t>It is also important during this training phase to provide students with “strong reinforcement.” In other words, we want to provide reinforcement (e.g., behavior-specific praise) at a higher rate or of a higher quality (e.g., providing tickets in addition to behavior-specific praise) than is typical in that setting. The goal in doing this is to ensure that students receive a greater level of reinforcement for engaging in the expected behavior than they previously did for engaging in the challenging behavior.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943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we hope that the precorrection will be effective in pre-empting challenging behaviors for all students in the classroom, we know that some students will need something more. It is therefore important to come up with a proactive plan for how to prompt those students who do not respond to the general precorrection.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515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implementing any strategy or intervention, it will be important to determine how well it is working. In this case, it will be important to develop a plan that is practical for the teacher or other adult to use to determine what people think about proposed plan (social validity), if the plan is put in place as planned (treatment integrity), and how well it is working (e.g., maximizing student engagement and/or decreasing disruption).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810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915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 have had a chance to implement precorrection a few times, it can be helpful to solicit feedback from students regarding what they thought of the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893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resources we’ve used in this presentation so far, the module also features:</a:t>
            </a:r>
          </a:p>
          <a:p>
            <a:pPr marL="171450" indent="-171450">
              <a:buFont typeface="Arial" panose="020B0604020202020204" pitchFamily="34" charset="0"/>
              <a:buChar char="•"/>
            </a:pPr>
            <a:r>
              <a:rPr lang="en-US"/>
              <a:t>Infographics</a:t>
            </a:r>
          </a:p>
          <a:p>
            <a:pPr marL="171450" indent="-171450">
              <a:buFont typeface="Arial" panose="020B0604020202020204" pitchFamily="34" charset="0"/>
              <a:buChar char="•"/>
            </a:pPr>
            <a:r>
              <a:rPr lang="en-US"/>
              <a:t>Family resources</a:t>
            </a:r>
          </a:p>
          <a:p>
            <a:pPr marL="171450" indent="-171450">
              <a:buFont typeface="Arial" panose="020B0604020202020204" pitchFamily="34" charset="0"/>
              <a:buChar char="•"/>
            </a:pPr>
            <a:r>
              <a:rPr lang="en-US"/>
              <a:t>Videos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911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15-min</a:t>
            </a:r>
          </a:p>
        </p:txBody>
      </p:sp>
      <p:sp>
        <p:nvSpPr>
          <p:cNvPr id="4" name="Slide Number Placeholder 3"/>
          <p:cNvSpPr>
            <a:spLocks noGrp="1"/>
          </p:cNvSpPr>
          <p:nvPr>
            <p:ph type="sldNum" sz="quarter" idx="5"/>
          </p:nvPr>
        </p:nvSpPr>
        <p:spPr/>
        <p:txBody>
          <a:bodyPr/>
          <a:lstStyle/>
          <a:p>
            <a:fld id="{58D11C9F-81FA-4052-9B37-1EF4A4EF7E85}" type="slidenum">
              <a:rPr lang="en-US" smtClean="0"/>
              <a:t>75</a:t>
            </a:fld>
            <a:endParaRPr lang="en-US"/>
          </a:p>
        </p:txBody>
      </p:sp>
    </p:spTree>
    <p:extLst>
      <p:ext uri="{BB962C8B-B14F-4D97-AF65-F5344CB8AC3E}">
        <p14:creationId xmlns:p14="http://schemas.microsoft.com/office/powerpoint/2010/main" val="2373080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14F6-8F87-D495-BF6C-551E3611A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00BB6-6FE4-E346-83B7-B5A0278E0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58B9A-36EF-C5F5-ABE1-C49B0D3A7E5C}"/>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2579815C-73BF-CD4C-C610-8F6753B77119}"/>
              </a:ext>
            </a:extLst>
          </p:cNvPr>
          <p:cNvSpPr>
            <a:spLocks noGrp="1"/>
          </p:cNvSpPr>
          <p:nvPr>
            <p:ph type="sldNum" sz="quarter" idx="5"/>
          </p:nvPr>
        </p:nvSpPr>
        <p:spPr/>
        <p:txBody>
          <a:bodyPr/>
          <a:lstStyle/>
          <a:p>
            <a:fld id="{58D11C9F-81FA-4052-9B37-1EF4A4EF7E85}" type="slidenum">
              <a:rPr lang="en-US" smtClean="0"/>
              <a:t>80</a:t>
            </a:fld>
            <a:endParaRPr lang="en-US"/>
          </a:p>
        </p:txBody>
      </p:sp>
    </p:spTree>
    <p:extLst>
      <p:ext uri="{BB962C8B-B14F-4D97-AF65-F5344CB8AC3E}">
        <p14:creationId xmlns:p14="http://schemas.microsoft.com/office/powerpoint/2010/main" val="1744110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81</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In this presentation, we will situate these low-intensity strategies withing Ci3T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9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svg"/><Relationship Id="rId3" Type="http://schemas.openxmlformats.org/officeDocument/2006/relationships/image" Target="../media/image22.svg"/><Relationship Id="rId21" Type="http://schemas.openxmlformats.org/officeDocument/2006/relationships/image" Target="../media/image40.png"/><Relationship Id="rId34"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emf"/><Relationship Id="rId25" Type="http://schemas.openxmlformats.org/officeDocument/2006/relationships/image" Target="../media/image44.png"/><Relationship Id="rId33" Type="http://schemas.openxmlformats.org/officeDocument/2006/relationships/image" Target="../media/image52.png"/><Relationship Id="rId2" Type="http://schemas.openxmlformats.org/officeDocument/2006/relationships/image" Target="../media/image21.png"/><Relationship Id="rId16" Type="http://schemas.openxmlformats.org/officeDocument/2006/relationships/image" Target="../media/image35.emf"/><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jpeg"/><Relationship Id="rId32" Type="http://schemas.openxmlformats.org/officeDocument/2006/relationships/image" Target="../media/image51.jpe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jpeg"/><Relationship Id="rId28" Type="http://schemas.openxmlformats.org/officeDocument/2006/relationships/image" Target="../media/image47.emf"/><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jpe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jpeg"/><Relationship Id="rId27" Type="http://schemas.openxmlformats.org/officeDocument/2006/relationships/image" Target="../media/image46.png"/><Relationship Id="rId30" Type="http://schemas.openxmlformats.org/officeDocument/2006/relationships/image" Target="../media/image49.png"/><Relationship Id="rId8"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sv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emf"/><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3.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6.png"/><Relationship Id="rId18"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71.pn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69.png"/><Relationship Id="rId16" Type="http://schemas.openxmlformats.org/officeDocument/2006/relationships/image" Target="../media/image77.png"/><Relationship Id="rId1" Type="http://schemas.openxmlformats.org/officeDocument/2006/relationships/slideMaster" Target="../slideMasters/slideMaster2.xml"/><Relationship Id="rId6" Type="http://schemas.openxmlformats.org/officeDocument/2006/relationships/image" Target="../media/image62.svg"/><Relationship Id="rId11" Type="http://schemas.openxmlformats.org/officeDocument/2006/relationships/image" Target="../media/image57.svg"/><Relationship Id="rId5" Type="http://schemas.openxmlformats.org/officeDocument/2006/relationships/image" Target="../media/image61.png"/><Relationship Id="rId15" Type="http://schemas.openxmlformats.org/officeDocument/2006/relationships/image" Target="../media/image76.png"/><Relationship Id="rId10" Type="http://schemas.openxmlformats.org/officeDocument/2006/relationships/image" Target="../media/image56.png"/><Relationship Id="rId19" Type="http://schemas.openxmlformats.org/officeDocument/2006/relationships/image" Target="../media/image80.png"/><Relationship Id="rId4" Type="http://schemas.openxmlformats.org/officeDocument/2006/relationships/image" Target="../media/image60.emf"/><Relationship Id="rId9" Type="http://schemas.openxmlformats.org/officeDocument/2006/relationships/image" Target="../media/image73.png"/><Relationship Id="rId14" Type="http://schemas.openxmlformats.org/officeDocument/2006/relationships/image" Target="../media/image75.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82.png"/><Relationship Id="rId3" Type="http://schemas.openxmlformats.org/officeDocument/2006/relationships/image" Target="../media/image56.png"/><Relationship Id="rId7" Type="http://schemas.openxmlformats.org/officeDocument/2006/relationships/image" Target="../media/image60.emf"/><Relationship Id="rId12" Type="http://schemas.openxmlformats.org/officeDocument/2006/relationships/image" Target="../media/image67.png"/><Relationship Id="rId2" Type="http://schemas.openxmlformats.org/officeDocument/2006/relationships/image" Target="../media/image81.png"/><Relationship Id="rId1" Type="http://schemas.openxmlformats.org/officeDocument/2006/relationships/slideMaster" Target="../slideMasters/slideMaster2.xml"/><Relationship Id="rId6" Type="http://schemas.openxmlformats.org/officeDocument/2006/relationships/image" Target="../media/image59.png"/><Relationship Id="rId11" Type="http://schemas.openxmlformats.org/officeDocument/2006/relationships/image" Target="../media/image66.png"/><Relationship Id="rId5" Type="http://schemas.openxmlformats.org/officeDocument/2006/relationships/image" Target="../media/image58.png"/><Relationship Id="rId15" Type="http://schemas.openxmlformats.org/officeDocument/2006/relationships/image" Target="../media/image84.png"/><Relationship Id="rId10" Type="http://schemas.openxmlformats.org/officeDocument/2006/relationships/image" Target="../media/image63.png"/><Relationship Id="rId4" Type="http://schemas.openxmlformats.org/officeDocument/2006/relationships/image" Target="../media/image57.svg"/><Relationship Id="rId9" Type="http://schemas.openxmlformats.org/officeDocument/2006/relationships/image" Target="../media/image62.svg"/><Relationship Id="rId14" Type="http://schemas.openxmlformats.org/officeDocument/2006/relationships/image" Target="../media/image83.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image" Target="../media/image91.svg"/><Relationship Id="rId3" Type="http://schemas.openxmlformats.org/officeDocument/2006/relationships/image" Target="../media/image85.png"/><Relationship Id="rId7" Type="http://schemas.openxmlformats.org/officeDocument/2006/relationships/image" Target="../media/image70.png"/><Relationship Id="rId12" Type="http://schemas.openxmlformats.org/officeDocument/2006/relationships/image" Target="../media/image90.png"/><Relationship Id="rId2" Type="http://schemas.openxmlformats.org/officeDocument/2006/relationships/image" Target="../media/image81.png"/><Relationship Id="rId16" Type="http://schemas.openxmlformats.org/officeDocument/2006/relationships/image" Target="../media/image92.png"/><Relationship Id="rId1" Type="http://schemas.openxmlformats.org/officeDocument/2006/relationships/slideMaster" Target="../slideMasters/slideMaster2.xml"/><Relationship Id="rId6" Type="http://schemas.openxmlformats.org/officeDocument/2006/relationships/image" Target="../media/image88.png"/><Relationship Id="rId11" Type="http://schemas.openxmlformats.org/officeDocument/2006/relationships/image" Target="../media/image89.png"/><Relationship Id="rId5" Type="http://schemas.openxmlformats.org/officeDocument/2006/relationships/image" Target="../media/image87.png"/><Relationship Id="rId15" Type="http://schemas.openxmlformats.org/officeDocument/2006/relationships/image" Target="../media/image57.svg"/><Relationship Id="rId10" Type="http://schemas.openxmlformats.org/officeDocument/2006/relationships/image" Target="../media/image62.svg"/><Relationship Id="rId4" Type="http://schemas.openxmlformats.org/officeDocument/2006/relationships/image" Target="../media/image86.png"/><Relationship Id="rId9" Type="http://schemas.openxmlformats.org/officeDocument/2006/relationships/image" Target="../media/image61.png"/><Relationship Id="rId14" Type="http://schemas.openxmlformats.org/officeDocument/2006/relationships/image" Target="../media/image56.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70.png"/><Relationship Id="rId3" Type="http://schemas.openxmlformats.org/officeDocument/2006/relationships/image" Target="../media/image85.png"/><Relationship Id="rId7" Type="http://schemas.openxmlformats.org/officeDocument/2006/relationships/image" Target="../media/image93.png"/><Relationship Id="rId12" Type="http://schemas.openxmlformats.org/officeDocument/2006/relationships/image" Target="../media/image94.png"/><Relationship Id="rId2" Type="http://schemas.openxmlformats.org/officeDocument/2006/relationships/image" Target="../media/image81.png"/><Relationship Id="rId16" Type="http://schemas.openxmlformats.org/officeDocument/2006/relationships/image" Target="../media/image62.svg"/><Relationship Id="rId1" Type="http://schemas.openxmlformats.org/officeDocument/2006/relationships/slideMaster" Target="../slideMasters/slideMaster2.xml"/><Relationship Id="rId6" Type="http://schemas.openxmlformats.org/officeDocument/2006/relationships/image" Target="../media/image88.png"/><Relationship Id="rId11" Type="http://schemas.openxmlformats.org/officeDocument/2006/relationships/image" Target="../media/image57.svg"/><Relationship Id="rId5" Type="http://schemas.openxmlformats.org/officeDocument/2006/relationships/image" Target="../media/image87.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60.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7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99848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31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58903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3017264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4718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30092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72255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3768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9097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89588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92261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76175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0687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24622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print">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print">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print">
            <a:extLst>
              <a:ext uri="{28A0092B-C50C-407E-A947-70E740481C1C}">
                <a14:useLocalDpi xmlns:a14="http://schemas.microsoft.com/office/drawing/2010/main"/>
              </a:ext>
            </a:extLst>
          </a:blip>
          <a:srcRect t="2064"/>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print">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print">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print">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print">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print">
            <a:extLst>
              <a:ext uri="{28A0092B-C50C-407E-A947-70E740481C1C}">
                <a14:useLocalDpi xmlns:a14="http://schemas.microsoft.com/office/drawing/2010/main"/>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print">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print">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print">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3001834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92628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247346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602855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612706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32597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022669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3687453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print">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292678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r="27907"/>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7" cstate="print">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9" cstate="print">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9" cstate="print">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3052984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cstate="print">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5"/>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812373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7" cstate="print">
            <a:alphaModFix/>
            <a:extLst>
              <a:ext uri="{28A0092B-C50C-407E-A947-70E740481C1C}">
                <a14:useLocalDpi xmlns:a14="http://schemas.microsoft.com/office/drawing/2010/main"/>
              </a:ext>
            </a:extLst>
          </a:blip>
          <a:srcRect r="27907"/>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3264533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8">
            <a:duotone>
              <a:srgbClr val="FFC000">
                <a:shade val="45000"/>
                <a:satMod val="135000"/>
              </a:srgb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3" cstate="print">
            <a:alphaModFix/>
            <a:extLst>
              <a:ext uri="{28A0092B-C50C-407E-A947-70E740481C1C}">
                <a14:useLocalDpi xmlns:a14="http://schemas.microsoft.com/office/drawing/2010/main"/>
              </a:ext>
            </a:extLst>
          </a:blip>
          <a:srcRect r="27907"/>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2020798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1267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6043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06135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456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9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3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15617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94261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162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7875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749614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85111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3078842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81928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0023903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0208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0722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50515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5947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D26A069-C2F1-EE44-AA0C-E4B11A41940E}"/>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7811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63498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807303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710978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079743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984728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36899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64578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1283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74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6388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273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1875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80792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63607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169450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0940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5718974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21245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3612552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40414174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 Id="rId9" Type="http://schemas.openxmlformats.org/officeDocument/2006/relationships/image" Target="../media/image1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4" Type="http://schemas.openxmlformats.org/officeDocument/2006/relationships/image" Target="../media/image133.jpeg"/></Relationships>
</file>

<file path=ppt/slides/_rels/slide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3.png"/><Relationship Id="rId4" Type="http://schemas.openxmlformats.org/officeDocument/2006/relationships/image" Target="../media/image102.png"/></Relationships>
</file>

<file path=ppt/slides/_rels/slide3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3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jpeg"/></Relationships>
</file>

<file path=ppt/slides/_rels/slide3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7.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PC1fuA-8w3c?feature=oembed" TargetMode="External"/><Relationship Id="rId5" Type="http://schemas.openxmlformats.org/officeDocument/2006/relationships/image" Target="../media/image169.png"/><Relationship Id="rId4" Type="http://schemas.openxmlformats.org/officeDocument/2006/relationships/image" Target="../media/image168.jpeg"/></Relationships>
</file>

<file path=ppt/slides/_rels/slide3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69.png"/></Relationships>
</file>

<file path=ppt/slides/_rels/slide3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5.png"/><Relationship Id="rId4" Type="http://schemas.openxmlformats.org/officeDocument/2006/relationships/image" Target="../media/image104.png"/></Relationships>
</file>

<file path=ppt/slides/_rels/slide4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175.png"/><Relationship Id="rId4" Type="http://schemas.openxmlformats.org/officeDocument/2006/relationships/image" Target="../media/image174.png"/></Relationships>
</file>

<file path=ppt/slides/_rels/slide4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6.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47.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diagramLayout" Target="../diagrams/layout9.xml"/><Relationship Id="rId7" Type="http://schemas.openxmlformats.org/officeDocument/2006/relationships/image" Target="../media/image177.png"/><Relationship Id="rId2" Type="http://schemas.openxmlformats.org/officeDocument/2006/relationships/diagramData" Target="../diagrams/data9.xml"/><Relationship Id="rId1" Type="http://schemas.openxmlformats.org/officeDocument/2006/relationships/slideLayout" Target="../slideLayouts/slideLayout67.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180.png"/><Relationship Id="rId4" Type="http://schemas.openxmlformats.org/officeDocument/2006/relationships/diagramQuickStyle" Target="../diagrams/quickStyle9.xml"/><Relationship Id="rId9" Type="http://schemas.openxmlformats.org/officeDocument/2006/relationships/image" Target="../media/image179.png"/></Relationships>
</file>

<file path=ppt/slides/_rels/slide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81.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69.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69.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69.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7.png"/><Relationship Id="rId4" Type="http://schemas.openxmlformats.org/officeDocument/2006/relationships/image" Target="../media/image106.png"/></Relationships>
</file>

<file path=ppt/slides/_rels/slide5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69.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86.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image" Target="../media/image169.png"/><Relationship Id="rId4" Type="http://schemas.openxmlformats.org/officeDocument/2006/relationships/image" Target="../media/image188.png"/><Relationship Id="rId9" Type="http://schemas.openxmlformats.org/officeDocument/2006/relationships/image" Target="../media/image193.png"/></Relationships>
</file>

<file path=ppt/slides/_rels/slide53.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01.jpeg"/><Relationship Id="rId18" Type="http://schemas.openxmlformats.org/officeDocument/2006/relationships/image" Target="../media/image159.jpeg"/><Relationship Id="rId3" Type="http://schemas.openxmlformats.org/officeDocument/2006/relationships/image" Target="../media/image166.png"/><Relationship Id="rId21" Type="http://schemas.openxmlformats.org/officeDocument/2006/relationships/image" Target="../media/image162.jpeg"/><Relationship Id="rId7" Type="http://schemas.openxmlformats.org/officeDocument/2006/relationships/image" Target="../media/image195.jpeg"/><Relationship Id="rId12" Type="http://schemas.openxmlformats.org/officeDocument/2006/relationships/image" Target="../media/image200.jpeg"/><Relationship Id="rId17" Type="http://schemas.openxmlformats.org/officeDocument/2006/relationships/image" Target="../media/image158.jpeg"/><Relationship Id="rId2" Type="http://schemas.openxmlformats.org/officeDocument/2006/relationships/image" Target="../media/image165.png"/><Relationship Id="rId16" Type="http://schemas.openxmlformats.org/officeDocument/2006/relationships/image" Target="../media/image157.jpeg"/><Relationship Id="rId20" Type="http://schemas.openxmlformats.org/officeDocument/2006/relationships/image" Target="../media/image161.jpeg"/><Relationship Id="rId1" Type="http://schemas.openxmlformats.org/officeDocument/2006/relationships/slideLayout" Target="../slideLayouts/slideLayout28.xml"/><Relationship Id="rId6" Type="http://schemas.openxmlformats.org/officeDocument/2006/relationships/image" Target="../media/image194.jpeg"/><Relationship Id="rId11" Type="http://schemas.openxmlformats.org/officeDocument/2006/relationships/image" Target="../media/image199.jpeg"/><Relationship Id="rId5" Type="http://schemas.openxmlformats.org/officeDocument/2006/relationships/image" Target="../media/image164.png"/><Relationship Id="rId15" Type="http://schemas.openxmlformats.org/officeDocument/2006/relationships/image" Target="../media/image203.jpeg"/><Relationship Id="rId10" Type="http://schemas.openxmlformats.org/officeDocument/2006/relationships/image" Target="../media/image198.jpeg"/><Relationship Id="rId19" Type="http://schemas.openxmlformats.org/officeDocument/2006/relationships/image" Target="../media/image160.jpeg"/><Relationship Id="rId4" Type="http://schemas.openxmlformats.org/officeDocument/2006/relationships/image" Target="../media/image167.svg"/><Relationship Id="rId9" Type="http://schemas.openxmlformats.org/officeDocument/2006/relationships/image" Target="../media/image197.jpeg"/><Relationship Id="rId14" Type="http://schemas.openxmlformats.org/officeDocument/2006/relationships/image" Target="../media/image202.jpeg"/><Relationship Id="rId22" Type="http://schemas.openxmlformats.org/officeDocument/2006/relationships/image" Target="../media/image163.jpeg"/></Relationships>
</file>

<file path=ppt/slides/_rels/slide5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167.svg"/></Relationships>
</file>

<file path=ppt/slides/_rels/slide5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9.png"/><Relationship Id="rId4" Type="http://schemas.openxmlformats.org/officeDocument/2006/relationships/image" Target="../media/image108.png"/></Relationships>
</file>

<file path=ppt/slides/_rels/slide60.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sv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12.png"/><Relationship Id="rId5" Type="http://schemas.openxmlformats.org/officeDocument/2006/relationships/image" Target="../media/image211.svg"/><Relationship Id="rId4" Type="http://schemas.openxmlformats.org/officeDocument/2006/relationships/image" Target="../media/image210.png"/></Relationships>
</file>

<file path=ppt/slides/_rels/slide6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1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6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07.png"/></Relationships>
</file>

<file path=ppt/slides/_rels/slide6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07.png"/></Relationships>
</file>

<file path=ppt/slides/_rels/slide6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20.png"/><Relationship Id="rId4" Type="http://schemas.openxmlformats.org/officeDocument/2006/relationships/image" Target="../media/image207.png"/></Relationships>
</file>

<file path=ppt/slides/_rels/slide6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22.png"/><Relationship Id="rId4" Type="http://schemas.openxmlformats.org/officeDocument/2006/relationships/image" Target="../media/image207.png"/></Relationships>
</file>

<file path=ppt/slides/_rels/slide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hyperlink" Target="https://www.ci3t.org/measures" TargetMode="External"/><Relationship Id="rId4" Type="http://schemas.openxmlformats.org/officeDocument/2006/relationships/image" Target="../media/image111.png"/></Relationships>
</file>

<file path=ppt/slides/_rels/slide7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2.png"/><Relationship Id="rId4" Type="http://schemas.openxmlformats.org/officeDocument/2006/relationships/image" Target="../media/image223.png"/></Relationships>
</file>

<file path=ppt/slides/_rels/slide7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7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07.png"/></Relationships>
</file>

<file path=ppt/slides/_rels/slide74.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29.png"/><Relationship Id="rId7" Type="http://schemas.openxmlformats.org/officeDocument/2006/relationships/image" Target="../media/image23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 Id="rId9" Type="http://schemas.openxmlformats.org/officeDocument/2006/relationships/image" Target="../media/image234.jpeg"/></Relationships>
</file>

<file path=ppt/slides/_rels/slide75.xml.rels><?xml version="1.0" encoding="UTF-8" standalone="yes"?>
<Relationships xmlns="http://schemas.openxmlformats.org/package/2006/relationships"><Relationship Id="rId8" Type="http://schemas.openxmlformats.org/officeDocument/2006/relationships/image" Target="../media/image195.jpeg"/><Relationship Id="rId13" Type="http://schemas.openxmlformats.org/officeDocument/2006/relationships/image" Target="../media/image200.jpeg"/><Relationship Id="rId18" Type="http://schemas.openxmlformats.org/officeDocument/2006/relationships/image" Target="../media/image158.jpeg"/><Relationship Id="rId3" Type="http://schemas.openxmlformats.org/officeDocument/2006/relationships/image" Target="../media/image165.png"/><Relationship Id="rId21" Type="http://schemas.openxmlformats.org/officeDocument/2006/relationships/image" Target="../media/image161.jpeg"/><Relationship Id="rId7" Type="http://schemas.openxmlformats.org/officeDocument/2006/relationships/image" Target="../media/image194.jpeg"/><Relationship Id="rId12" Type="http://schemas.openxmlformats.org/officeDocument/2006/relationships/image" Target="../media/image199.jpeg"/><Relationship Id="rId17" Type="http://schemas.openxmlformats.org/officeDocument/2006/relationships/image" Target="../media/image157.jpeg"/><Relationship Id="rId2" Type="http://schemas.openxmlformats.org/officeDocument/2006/relationships/notesSlide" Target="../notesSlides/notesSlide39.xml"/><Relationship Id="rId16" Type="http://schemas.openxmlformats.org/officeDocument/2006/relationships/image" Target="../media/image203.jpeg"/><Relationship Id="rId20"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205.png"/><Relationship Id="rId11" Type="http://schemas.openxmlformats.org/officeDocument/2006/relationships/image" Target="../media/image198.jpeg"/><Relationship Id="rId5" Type="http://schemas.openxmlformats.org/officeDocument/2006/relationships/image" Target="../media/image167.svg"/><Relationship Id="rId15" Type="http://schemas.openxmlformats.org/officeDocument/2006/relationships/image" Target="../media/image202.jpeg"/><Relationship Id="rId23" Type="http://schemas.openxmlformats.org/officeDocument/2006/relationships/image" Target="../media/image163.jpeg"/><Relationship Id="rId10" Type="http://schemas.openxmlformats.org/officeDocument/2006/relationships/image" Target="../media/image197.jpeg"/><Relationship Id="rId19" Type="http://schemas.openxmlformats.org/officeDocument/2006/relationships/image" Target="../media/image159.jpeg"/><Relationship Id="rId4" Type="http://schemas.openxmlformats.org/officeDocument/2006/relationships/image" Target="../media/image166.png"/><Relationship Id="rId9" Type="http://schemas.openxmlformats.org/officeDocument/2006/relationships/image" Target="../media/image196.jpeg"/><Relationship Id="rId14" Type="http://schemas.openxmlformats.org/officeDocument/2006/relationships/image" Target="../media/image201.jpeg"/><Relationship Id="rId22" Type="http://schemas.openxmlformats.org/officeDocument/2006/relationships/image" Target="../media/image16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 Id="rId9" Type="http://schemas.openxmlformats.org/officeDocument/2006/relationships/image" Target="../media/image127.png"/></Relationships>
</file>

<file path=ppt/slides/_rels/slide81.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svg"/></Relationships>
</file>

<file path=ppt/slides/_rels/slide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317468"/>
            <a:ext cx="10515600" cy="2387600"/>
          </a:xfrm>
        </p:spPr>
        <p:txBody>
          <a:bodyPr>
            <a:noAutofit/>
          </a:bodyPr>
          <a:lstStyle/>
          <a:p>
            <a:r>
              <a:rPr lang="en-US" sz="5400"/>
              <a:t>Mastering Behavior-Specific Praise and Precorrection</a:t>
            </a:r>
            <a:endParaRPr lang="en-US" sz="54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sz="4000"/>
              <a:t>EMPOWER+ Session 4</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teacher-delivered, low-intensity strategies can be used as a part of Tier 1 efforts, as a stand-alone Tier 2 intervention, or as a component of a Tier 2 or Tier 3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Follow a step-by-step process to implement behavior-specific praise.</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Follow a step-by-step process to implement precorrection.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the importance of and prepare to monitor treatment integrity, social validity, and student performance data.</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Teacher-Delivered, Low-Intensity Strategies in Ci3T Models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Strategy 1: Behavior-Specific Praise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Strategy 2: Precorrection</a:t>
            </a:r>
          </a:p>
          <a:p>
            <a:pPr marL="514350" indent="-514350">
              <a:buFont typeface="+mj-lt"/>
              <a:buAutoNum type="arabicPeriod"/>
            </a:pPr>
            <a:r>
              <a:rPr lang="en-US"/>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4318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ssion Mastering Behavior-Specific Praise and Precorrection">
            <a:extLst>
              <a:ext uri="{FF2B5EF4-FFF2-40B4-BE49-F238E27FC236}">
                <a16:creationId xmlns:a16="http://schemas.microsoft.com/office/drawing/2014/main" id="{B2AB8B3D-2855-921F-9668-FDA4C9E74D31}"/>
              </a:ext>
            </a:extLst>
          </p:cNvPr>
          <p:cNvGrpSpPr/>
          <p:nvPr/>
        </p:nvGrpSpPr>
        <p:grpSpPr>
          <a:xfrm>
            <a:off x="6372135" y="1498532"/>
            <a:ext cx="4476307" cy="4741324"/>
            <a:chOff x="6372135"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372135" y="4532002"/>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BF9A5584-8417-C70F-31EB-A27E139660A5}"/>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288876" y="3832476"/>
              <a:ext cx="1862668" cy="1047751"/>
            </a:xfrm>
            <a:prstGeom prst="rect">
              <a:avLst/>
            </a:prstGeom>
          </p:spPr>
        </p:pic>
      </p:grpSp>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pic>
        <p:nvPicPr>
          <p:cNvPr id="5" name="Picture 4">
            <a:extLst>
              <a:ext uri="{FF2B5EF4-FFF2-40B4-BE49-F238E27FC236}">
                <a16:creationId xmlns:a16="http://schemas.microsoft.com/office/drawing/2014/main" id="{B146D51B-54B5-2F53-E76F-2592E7C1DE6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07558" y="3678535"/>
            <a:ext cx="2816962" cy="1522876"/>
          </a:xfrm>
          <a:prstGeom prst="rect">
            <a:avLst/>
          </a:prstGeom>
          <a:ln>
            <a:solidFill>
              <a:schemeClr val="tx1"/>
            </a:solidFill>
          </a:ln>
        </p:spPr>
      </p:pic>
      <p:pic>
        <p:nvPicPr>
          <p:cNvPr id="2" name="Checklist">
            <a:extLst>
              <a:ext uri="{FF2B5EF4-FFF2-40B4-BE49-F238E27FC236}">
                <a16:creationId xmlns:a16="http://schemas.microsoft.com/office/drawing/2014/main" id="{A7B19793-978D-89F1-703A-737EFAAD557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779339" y="3451816"/>
            <a:ext cx="1530292" cy="1980378"/>
          </a:xfrm>
          <a:prstGeom prst="rect">
            <a:avLst/>
          </a:prstGeom>
          <a:ln>
            <a:solidFill>
              <a:schemeClr val="tx1"/>
            </a:solidFill>
          </a:ln>
        </p:spPr>
      </p:pic>
      <p:pic>
        <p:nvPicPr>
          <p:cNvPr id="4" name="Picture 3">
            <a:extLst>
              <a:ext uri="{FF2B5EF4-FFF2-40B4-BE49-F238E27FC236}">
                <a16:creationId xmlns:a16="http://schemas.microsoft.com/office/drawing/2014/main" id="{6F3FF74A-1905-7CAD-EE58-9832771D59B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76260" y="3448231"/>
            <a:ext cx="1542443" cy="1995174"/>
          </a:xfrm>
          <a:prstGeom prst="rect">
            <a:avLst/>
          </a:prstGeom>
        </p:spPr>
      </p:pic>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E533F1-2C5D-65F0-6201-7A2D5E60424A}"/>
              </a:ext>
            </a:extLst>
          </p:cNvPr>
          <p:cNvSpPr>
            <a:spLocks noGrp="1"/>
          </p:cNvSpPr>
          <p:nvPr>
            <p:ph type="title"/>
          </p:nvPr>
        </p:nvSpPr>
        <p:spPr/>
        <p:txBody>
          <a:bodyPr/>
          <a:lstStyle/>
          <a:p>
            <a:r>
              <a:rPr lang="en-US"/>
              <a:t>Situating Teacher-Delivered, Low-Intensity Strategies in Ci3T Models</a:t>
            </a:r>
          </a:p>
        </p:txBody>
      </p:sp>
      <p:sp>
        <p:nvSpPr>
          <p:cNvPr id="5" name="Text Placeholder 4">
            <a:extLst>
              <a:ext uri="{FF2B5EF4-FFF2-40B4-BE49-F238E27FC236}">
                <a16:creationId xmlns:a16="http://schemas.microsoft.com/office/drawing/2014/main" id="{D9BEEDCD-5AF9-D009-304D-497D8F3BED3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9541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a:t>
            </a:r>
          </a:p>
        </p:txBody>
      </p:sp>
      <p:pic>
        <p:nvPicPr>
          <p:cNvPr id="8" name="Content Placeholder 7">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3"/>
          <a:stretch>
            <a:fillRect/>
          </a:stretch>
        </p:blipFill>
        <p:spPr>
          <a:xfrm>
            <a:off x="4575733" y="1509920"/>
            <a:ext cx="6240174" cy="4982955"/>
          </a:xfrm>
          <a:ln>
            <a:solidFill>
              <a:schemeClr val="tx1"/>
            </a:solidFill>
          </a:ln>
        </p:spPr>
      </p:pic>
      <p:pic>
        <p:nvPicPr>
          <p:cNvPr id="6" name="Picture 5">
            <a:extLst>
              <a:ext uri="{FF2B5EF4-FFF2-40B4-BE49-F238E27FC236}">
                <a16:creationId xmlns:a16="http://schemas.microsoft.com/office/drawing/2014/main" id="{7BCC563C-2818-BAA0-E085-CAA2AED8BCD5}"/>
              </a:ext>
            </a:extLst>
          </p:cNvPr>
          <p:cNvPicPr>
            <a:picLocks noChangeAspect="1"/>
          </p:cNvPicPr>
          <p:nvPr/>
        </p:nvPicPr>
        <p:blipFill>
          <a:blip r:embed="rId4"/>
          <a:stretch>
            <a:fillRect/>
          </a:stretch>
        </p:blipFill>
        <p:spPr>
          <a:xfrm>
            <a:off x="838200" y="1825625"/>
            <a:ext cx="3365810" cy="4347305"/>
          </a:xfrm>
          <a:prstGeom prst="rect">
            <a:avLst/>
          </a:prstGeom>
          <a:ln>
            <a:solidFill>
              <a:schemeClr val="tx1"/>
            </a:solidFill>
          </a:ln>
        </p:spPr>
      </p:pic>
      <p:sp>
        <p:nvSpPr>
          <p:cNvPr id="11" name="Rectangle 10">
            <a:extLst>
              <a:ext uri="{FF2B5EF4-FFF2-40B4-BE49-F238E27FC236}">
                <a16:creationId xmlns:a16="http://schemas.microsoft.com/office/drawing/2014/main" id="{973030BB-D6C9-F269-9069-73BB6AC029F7}"/>
              </a:ext>
            </a:extLst>
          </p:cNvPr>
          <p:cNvSpPr/>
          <p:nvPr/>
        </p:nvSpPr>
        <p:spPr>
          <a:xfrm>
            <a:off x="4575733" y="4263528"/>
            <a:ext cx="6240174" cy="9759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12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48EA-6C71-8C66-5C49-A19656592CD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DE38E8C-B74E-1756-2083-60007088B69B}"/>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4F632721-8FB6-F740-EAA5-82A8DE3CC2F0}"/>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1411577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B2B6-B032-B7A2-42FF-9F8DEE413A95}"/>
              </a:ext>
            </a:extLst>
          </p:cNvPr>
          <p:cNvSpPr>
            <a:spLocks noGrp="1"/>
          </p:cNvSpPr>
          <p:nvPr>
            <p:ph type="title"/>
          </p:nvPr>
        </p:nvSpPr>
        <p:spPr/>
        <p:txBody>
          <a:bodyPr/>
          <a:lstStyle/>
          <a:p>
            <a:r>
              <a:rPr lang="en-US"/>
              <a:t>Low-Intensity, Teacher-Delivered Strategies Across the Tiers</a:t>
            </a:r>
          </a:p>
        </p:txBody>
      </p:sp>
      <p:sp>
        <p:nvSpPr>
          <p:cNvPr id="3" name="Content Placeholder 2">
            <a:extLst>
              <a:ext uri="{FF2B5EF4-FFF2-40B4-BE49-F238E27FC236}">
                <a16:creationId xmlns:a16="http://schemas.microsoft.com/office/drawing/2014/main" id="{D7DC2A7C-A818-DD7F-6A35-7EB0EA29801A}"/>
              </a:ext>
            </a:extLst>
          </p:cNvPr>
          <p:cNvSpPr>
            <a:spLocks noGrp="1"/>
          </p:cNvSpPr>
          <p:nvPr>
            <p:ph idx="1"/>
          </p:nvPr>
        </p:nvSpPr>
        <p:spPr>
          <a:xfrm>
            <a:off x="838200" y="1825625"/>
            <a:ext cx="6672943" cy="4351338"/>
          </a:xfrm>
        </p:spPr>
        <p:txBody>
          <a:bodyPr>
            <a:noAutofit/>
          </a:bodyPr>
          <a:lstStyle/>
          <a:p>
            <a:pPr marL="0" indent="0">
              <a:buNone/>
            </a:pPr>
            <a:r>
              <a:rPr lang="en-US"/>
              <a:t>Low-intensity teacher-delivered strategies can be used as a:</a:t>
            </a:r>
          </a:p>
          <a:p>
            <a:pPr lvl="1"/>
            <a:r>
              <a:rPr lang="en-US"/>
              <a:t>component of Tier 1 instruction to increase engagement and prevent disruptive behavior</a:t>
            </a:r>
          </a:p>
          <a:p>
            <a:pPr lvl="1"/>
            <a:r>
              <a:rPr lang="en-US"/>
              <a:t>stand-alone Tier 2 intervention</a:t>
            </a:r>
          </a:p>
          <a:p>
            <a:pPr lvl="1">
              <a:buFont typeface="Arial" panose="020B0604020202020204" pitchFamily="34" charset="0"/>
              <a:buChar char="•"/>
            </a:pPr>
            <a:r>
              <a:rPr lang="en-US"/>
              <a:t>component of a Tier 2 intervention</a:t>
            </a:r>
          </a:p>
          <a:p>
            <a:pPr lvl="2">
              <a:buFont typeface="Arial" panose="020B0604020202020204" pitchFamily="34" charset="0"/>
              <a:buChar char="•"/>
            </a:pPr>
            <a:r>
              <a:rPr lang="en-US"/>
              <a:t>(e.g., embedding into targeted skill instruction reading, writing, or math group)</a:t>
            </a:r>
          </a:p>
          <a:p>
            <a:pPr lvl="1">
              <a:buFont typeface="Arial" panose="020B0604020202020204" pitchFamily="34" charset="0"/>
              <a:buChar char="•"/>
            </a:pPr>
            <a:r>
              <a:rPr lang="en-US"/>
              <a:t>component of a Tier 3 intervention</a:t>
            </a:r>
          </a:p>
          <a:p>
            <a:pPr lvl="2">
              <a:buFont typeface="Arial" panose="020B0604020202020204" pitchFamily="34" charset="0"/>
              <a:buChar char="•"/>
            </a:pPr>
            <a:r>
              <a:rPr lang="en-US"/>
              <a:t>(e.g., embedded into a functional assessment-based intervention; FABI)</a:t>
            </a:r>
          </a:p>
        </p:txBody>
      </p:sp>
      <p:pic>
        <p:nvPicPr>
          <p:cNvPr id="5" name="Picture 4" descr="Diagram&#10;&#10;Description automatically generated">
            <a:extLst>
              <a:ext uri="{FF2B5EF4-FFF2-40B4-BE49-F238E27FC236}">
                <a16:creationId xmlns:a16="http://schemas.microsoft.com/office/drawing/2014/main" id="{CDD644A9-D085-5FA2-DA20-51DE321F03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11143" y="2439318"/>
            <a:ext cx="4502944" cy="3123951"/>
          </a:xfrm>
          <a:prstGeom prst="rect">
            <a:avLst/>
          </a:prstGeom>
        </p:spPr>
      </p:pic>
    </p:spTree>
    <p:extLst>
      <p:ext uri="{BB962C8B-B14F-4D97-AF65-F5344CB8AC3E}">
        <p14:creationId xmlns:p14="http://schemas.microsoft.com/office/powerpoint/2010/main" val="191123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 at Tier 1</a:t>
            </a:r>
          </a:p>
        </p:txBody>
      </p:sp>
      <p:pic>
        <p:nvPicPr>
          <p:cNvPr id="6" name="Content Placeholder 5" descr="A book with a lion head&#10;&#10;Description automatically generated">
            <a:extLst>
              <a:ext uri="{FF2B5EF4-FFF2-40B4-BE49-F238E27FC236}">
                <a16:creationId xmlns:a16="http://schemas.microsoft.com/office/drawing/2014/main" id="{98F0C605-26AA-F410-981A-BA5CE08B56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7" name="Picture 6" descr="A screenshot of a computer&#10;&#10;Description automatically generated">
            <a:extLst>
              <a:ext uri="{FF2B5EF4-FFF2-40B4-BE49-F238E27FC236}">
                <a16:creationId xmlns:a16="http://schemas.microsoft.com/office/drawing/2014/main" id="{E4EC82E0-F1D4-4387-6124-9924347DB187}"/>
              </a:ext>
            </a:extLst>
          </p:cNvPr>
          <p:cNvPicPr>
            <a:picLocks noChangeAspect="1"/>
          </p:cNvPicPr>
          <p:nvPr/>
        </p:nvPicPr>
        <p:blipFill>
          <a:blip r:embed="rId4"/>
          <a:stretch>
            <a:fillRect/>
          </a:stretch>
        </p:blipFill>
        <p:spPr>
          <a:xfrm>
            <a:off x="1889560" y="1885950"/>
            <a:ext cx="7772151" cy="4495800"/>
          </a:xfrm>
          <a:prstGeom prst="rect">
            <a:avLst/>
          </a:prstGeom>
        </p:spPr>
      </p:pic>
    </p:spTree>
    <p:extLst>
      <p:ext uri="{BB962C8B-B14F-4D97-AF65-F5344CB8AC3E}">
        <p14:creationId xmlns:p14="http://schemas.microsoft.com/office/powerpoint/2010/main" val="4033876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F38A-1D1E-DCF6-7633-B84624AB2D2A}"/>
              </a:ext>
            </a:extLst>
          </p:cNvPr>
          <p:cNvSpPr>
            <a:spLocks noGrp="1"/>
          </p:cNvSpPr>
          <p:nvPr>
            <p:ph type="title"/>
          </p:nvPr>
        </p:nvSpPr>
        <p:spPr/>
        <p:txBody>
          <a:bodyPr/>
          <a:lstStyle/>
          <a:p>
            <a:r>
              <a:rPr lang="en-US"/>
              <a:t>Embedding Low-Intensity Supports in Daily instruction</a:t>
            </a:r>
          </a:p>
        </p:txBody>
      </p:sp>
      <p:pic>
        <p:nvPicPr>
          <p:cNvPr id="4" name="Online Media 3" title="Embedding Low Intensity Supports in Daily Instruction">
            <a:hlinkClick r:id="" action="ppaction://media"/>
            <a:extLst>
              <a:ext uri="{FF2B5EF4-FFF2-40B4-BE49-F238E27FC236}">
                <a16:creationId xmlns:a16="http://schemas.microsoft.com/office/drawing/2014/main" id="{FF91211D-C020-6F42-50E5-DDD4E3FB18F8}"/>
              </a:ext>
            </a:extLst>
          </p:cNvPr>
          <p:cNvPicPr>
            <a:picLocks noGrp="1" noRot="1" noChangeAspect="1"/>
          </p:cNvPicPr>
          <p:nvPr>
            <p:ph idx="1"/>
            <a:videoFile r:link="rId1"/>
          </p:nvPr>
        </p:nvPicPr>
        <p:blipFill>
          <a:blip r:embed="rId4"/>
          <a:stretch>
            <a:fillRect/>
          </a:stretch>
        </p:blipFill>
        <p:spPr>
          <a:xfrm>
            <a:off x="1721045" y="1801717"/>
            <a:ext cx="8309219" cy="4691158"/>
          </a:xfrm>
          <a:prstGeom prst="rect">
            <a:avLst/>
          </a:prstGeom>
        </p:spPr>
      </p:pic>
    </p:spTree>
    <p:extLst>
      <p:ext uri="{BB962C8B-B14F-4D97-AF65-F5344CB8AC3E}">
        <p14:creationId xmlns:p14="http://schemas.microsoft.com/office/powerpoint/2010/main" val="38045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Academic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981721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hidden">
            <a:extLst>
              <a:ext uri="{FF2B5EF4-FFF2-40B4-BE49-F238E27FC236}">
                <a16:creationId xmlns:a16="http://schemas.microsoft.com/office/drawing/2014/main" id="{D47ADD47-358F-773A-4E44-443C0345503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a:t>
            </a:r>
          </a:p>
        </p:txBody>
      </p:sp>
      <p:pic>
        <p:nvPicPr>
          <p:cNvPr id="7" name="Picture 1" descr="Behavior-specific praise are statements that acknowledge and clearly state what desirable behavior has been performed. Examples are &quot;Jesse, I see you showing respect for your partner by listening to their ideas&quot; and &quot;thank you for showing responsibility by putting the science materials away.&quot; Behavior-specific praise can be used to acknowledge expected behavior of an individual student or multiple students engaging in academic and non-academic task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5" name="Picture 2">
            <a:extLst>
              <a:ext uri="{FF2B5EF4-FFF2-40B4-BE49-F238E27FC236}">
                <a16:creationId xmlns:a16="http://schemas.microsoft.com/office/drawing/2014/main" id="{E4C744B9-2354-2B51-B70A-D4225C2B7D3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22225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594E0B42-4A3D-AAD3-44C5-42B0A798D57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High-P Request Sequence</a:t>
            </a:r>
          </a:p>
        </p:txBody>
      </p:sp>
      <p:pic>
        <p:nvPicPr>
          <p:cNvPr id="7" name="Picture 1" descr="High-P request sequence is requesting behaviors that a student is likely to respond to, and providing reinforcement for appropriate responding. Three to five high probability (high-p) requests are quickly given followed with praise for compliance and a low-p request (desired behavior). This strategy takes advantage of behavioral momentum, where we increase compliance and reinforcement to create momentum for compliance to another behavior. High-p examples are &quot;take out your pencil&quot;, &quot;get out a sheet of paper&quot; and &quot;write your name on your paper.&quot; One low-p example is &quot;begin your independent work.&quot;">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5BF2070F-4E61-3350-4845-10FC3AF8CB9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24271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3C5E4AA0-F0E0-1C6C-8E79-487A00AE73D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B70070AA-00B0-D99D-7986-06555386A1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Feedback</a:t>
            </a:r>
          </a:p>
        </p:txBody>
      </p:sp>
      <p:pic>
        <p:nvPicPr>
          <p:cNvPr id="7" name="Picture 1" descr="Instructional feedback is providing specific information to students about their performance, with the purpose of clarifying misinformation, confirming understandings, or restructuring current schemas. Educators use this strategy when students have a foundational understanding of the content or concepts and are working towards proficiency and fluency. Without foundational understanding, instruction is needed instead of feedback. Educators monitor student data to decide when feedback should be used or when instruction is needed. ">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187CE321-B062-06C3-E159-032D45DA9E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903781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42937-54B4-A603-F868-13C2960379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Opportunities to Respond</a:t>
            </a:r>
          </a:p>
        </p:txBody>
      </p:sp>
      <p:pic>
        <p:nvPicPr>
          <p:cNvPr id="7" name="Picture 6" descr="Opportunities to Respond are frequent opportunities within a set time period of time for students to respond to teacher questions to practice skills or build fluency. Best done with material or concepts already taught and for which students have a basic understanding. Three or more opportunities to respond per minute is the goal. In the classroom, you would notice the teacher is providing high rates of opportunities to respond through combinations of choral responding, thumbs up/down, response cards, personal white boards, clickers, or other method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09349D28-4091-3125-3E29-8BD081A649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470121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380A6BFA-5BAF-3D54-4EDF-30A800145E09}"/>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a:t>
            </a:r>
          </a:p>
        </p:txBody>
      </p:sp>
      <p:pic>
        <p:nvPicPr>
          <p:cNvPr id="7" name="Picture 6" descr="Precorrection is a low-intensity strategy that proactively reminds students of expectations before entering an environment or beginning an activity. One examples is: a teacher reminds students of expectations for working in a collaborative group before beginning the activity. Then the teacher reinforces students meeting expectations with behavior-specific praise. Another example is: a cafeteria monitor greets students as they enter the cafeteria and reminds them of the expectations for staying safe in the cafeteria, such as keeping their mask on while inline and in the shared space, standing on the floor markers spaced six feet apart. Then those serving students lunch can provide behavior-specific praise when students demonstrate the expectation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9B3101D2-BEA4-CA79-8A36-A1C5F008FB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56043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F515-E265-FD23-DD31-E5600886EDAF}"/>
              </a:ext>
            </a:extLst>
          </p:cNvPr>
          <p:cNvSpPr>
            <a:spLocks noGrp="1"/>
          </p:cNvSpPr>
          <p:nvPr>
            <p:ph type="title"/>
          </p:nvPr>
        </p:nvSpPr>
        <p:spPr/>
        <p:txBody>
          <a:bodyPr>
            <a:normAutofit fontScale="90000"/>
          </a:bodyPr>
          <a:lstStyle/>
          <a:p>
            <a:r>
              <a:rPr lang="en-US"/>
              <a:t>Low-Intensity, Teacher-Delivered Strategies as a Stand-Alone Tier 2 Intervention</a:t>
            </a:r>
          </a:p>
        </p:txBody>
      </p:sp>
      <p:pic>
        <p:nvPicPr>
          <p:cNvPr id="4" name="Content Placeholder 3">
            <a:extLst>
              <a:ext uri="{FF2B5EF4-FFF2-40B4-BE49-F238E27FC236}">
                <a16:creationId xmlns:a16="http://schemas.microsoft.com/office/drawing/2014/main" id="{9A449D57-81F3-C521-AB87-FC644E41BAFA}"/>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3332" t="3761" r="2001" b="15868"/>
          <a:stretch/>
        </p:blipFill>
        <p:spPr>
          <a:xfrm>
            <a:off x="2518116" y="1690688"/>
            <a:ext cx="7427742" cy="4872870"/>
          </a:xfrm>
          <a:prstGeom prst="rect">
            <a:avLst/>
          </a:prstGeom>
          <a:ln>
            <a:solidFill>
              <a:schemeClr val="tx1"/>
            </a:solidFill>
          </a:ln>
        </p:spPr>
      </p:pic>
    </p:spTree>
    <p:extLst>
      <p:ext uri="{BB962C8B-B14F-4D97-AF65-F5344CB8AC3E}">
        <p14:creationId xmlns:p14="http://schemas.microsoft.com/office/powerpoint/2010/main" val="1884970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BF989-2648-A138-6C6D-6863EB2AB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5A7AD-4B85-9AA6-423C-4FA5F9C0EA94}"/>
              </a:ext>
            </a:extLst>
          </p:cNvPr>
          <p:cNvSpPr>
            <a:spLocks noGrp="1"/>
          </p:cNvSpPr>
          <p:nvPr>
            <p:ph type="title"/>
          </p:nvPr>
        </p:nvSpPr>
        <p:spPr/>
        <p:txBody>
          <a:bodyPr>
            <a:normAutofit fontScale="90000"/>
          </a:bodyPr>
          <a:lstStyle/>
          <a:p>
            <a:r>
              <a:rPr lang="en-US"/>
              <a:t>Low-Intensity, Teacher-Delivered Strategies as a Stand-Alone Tier 2 Intervention</a:t>
            </a:r>
          </a:p>
        </p:txBody>
      </p:sp>
      <p:pic>
        <p:nvPicPr>
          <p:cNvPr id="4" name="Content Placeholder 3">
            <a:extLst>
              <a:ext uri="{FF2B5EF4-FFF2-40B4-BE49-F238E27FC236}">
                <a16:creationId xmlns:a16="http://schemas.microsoft.com/office/drawing/2014/main" id="{7E804B67-8AA8-6E79-2D76-DEBD679D0C90}"/>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954131" y="2562226"/>
            <a:ext cx="4444085" cy="2915482"/>
          </a:xfrm>
          <a:prstGeom prst="rect">
            <a:avLst/>
          </a:prstGeom>
          <a:ln>
            <a:solidFill>
              <a:schemeClr val="tx1"/>
            </a:solidFill>
          </a:ln>
        </p:spPr>
      </p:pic>
      <p:pic>
        <p:nvPicPr>
          <p:cNvPr id="5" name="Picture 4" descr="A close-up of a form&#10;&#10;Description automatically generated">
            <a:extLst>
              <a:ext uri="{FF2B5EF4-FFF2-40B4-BE49-F238E27FC236}">
                <a16:creationId xmlns:a16="http://schemas.microsoft.com/office/drawing/2014/main" id="{52C03D4C-E5AB-365A-DE01-0234FE0862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505" y="2047874"/>
            <a:ext cx="2480397" cy="3209925"/>
          </a:xfrm>
          <a:prstGeom prst="rect">
            <a:avLst/>
          </a:prstGeom>
          <a:ln>
            <a:solidFill>
              <a:schemeClr val="tx1"/>
            </a:solidFill>
          </a:ln>
        </p:spPr>
      </p:pic>
      <p:pic>
        <p:nvPicPr>
          <p:cNvPr id="7" name="Picture 6" descr="A close-up of a form&#10;&#10;Description automatically generated">
            <a:extLst>
              <a:ext uri="{FF2B5EF4-FFF2-40B4-BE49-F238E27FC236}">
                <a16:creationId xmlns:a16="http://schemas.microsoft.com/office/drawing/2014/main" id="{3A23E528-4EDC-BE23-9433-5EC7C8131E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93662" y="2047874"/>
            <a:ext cx="2480397" cy="3209926"/>
          </a:xfrm>
          <a:prstGeom prst="rect">
            <a:avLst/>
          </a:prstGeom>
          <a:ln>
            <a:solidFill>
              <a:schemeClr val="tx1"/>
            </a:solidFill>
          </a:ln>
        </p:spPr>
      </p:pic>
      <p:pic>
        <p:nvPicPr>
          <p:cNvPr id="9" name="Picture 8" descr="A graph of a line&#10;&#10;Description automatically generated with medium confidence">
            <a:extLst>
              <a:ext uri="{FF2B5EF4-FFF2-40B4-BE49-F238E27FC236}">
                <a16:creationId xmlns:a16="http://schemas.microsoft.com/office/drawing/2014/main" id="{E29553E5-F408-CAD1-9F58-85B06C984E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36082" y="4648197"/>
            <a:ext cx="3515160" cy="1933575"/>
          </a:xfrm>
          <a:prstGeom prst="rect">
            <a:avLst/>
          </a:prstGeom>
          <a:ln>
            <a:solidFill>
              <a:schemeClr val="tx1"/>
            </a:solidFill>
          </a:ln>
        </p:spPr>
      </p:pic>
    </p:spTree>
    <p:extLst>
      <p:ext uri="{BB962C8B-B14F-4D97-AF65-F5344CB8AC3E}">
        <p14:creationId xmlns:p14="http://schemas.microsoft.com/office/powerpoint/2010/main" val="155936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55E2E0-5A02-3E51-98B2-27BF5B696533}"/>
              </a:ext>
            </a:extLst>
          </p:cNvPr>
          <p:cNvSpPr>
            <a:spLocks noGrp="1"/>
          </p:cNvSpPr>
          <p:nvPr>
            <p:ph type="title"/>
          </p:nvPr>
        </p:nvSpPr>
        <p:spPr/>
        <p:txBody>
          <a:bodyPr>
            <a:noAutofit/>
          </a:bodyPr>
          <a:lstStyle/>
          <a:p>
            <a:r>
              <a:rPr lang="en-US" sz="4000"/>
              <a:t>Low-Intensity, Teacher-Delivered Strategies as a Component of a Tier 2 or Tier 3 Intervention</a:t>
            </a:r>
          </a:p>
        </p:txBody>
      </p:sp>
      <p:pic>
        <p:nvPicPr>
          <p:cNvPr id="6" name="Content Placeholder 5" descr="A screenshot of a computer&#10;&#10;Description automatically generated">
            <a:extLst>
              <a:ext uri="{FF2B5EF4-FFF2-40B4-BE49-F238E27FC236}">
                <a16:creationId xmlns:a16="http://schemas.microsoft.com/office/drawing/2014/main" id="{64C35E3C-2901-357B-614A-2C67717100B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910687" y="1791304"/>
            <a:ext cx="8582862" cy="4827860"/>
          </a:xfrm>
        </p:spPr>
      </p:pic>
    </p:spTree>
    <p:extLst>
      <p:ext uri="{BB962C8B-B14F-4D97-AF65-F5344CB8AC3E}">
        <p14:creationId xmlns:p14="http://schemas.microsoft.com/office/powerpoint/2010/main" val="3243945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564-8A87-335B-5756-DCCFC574CEFD}"/>
              </a:ext>
            </a:extLst>
          </p:cNvPr>
          <p:cNvSpPr>
            <a:spLocks noGrp="1"/>
          </p:cNvSpPr>
          <p:nvPr>
            <p:ph type="title"/>
          </p:nvPr>
        </p:nvSpPr>
        <p:spPr/>
        <p:txBody>
          <a:bodyPr/>
          <a:lstStyle/>
          <a:p>
            <a:r>
              <a:rPr lang="en-US"/>
              <a:t>Building Capacity to Implement Teacher-Delivered Low-Intensity Strategies</a:t>
            </a:r>
          </a:p>
        </p:txBody>
      </p:sp>
      <p:sp>
        <p:nvSpPr>
          <p:cNvPr id="3" name="Content Placeholder 2">
            <a:extLst>
              <a:ext uri="{FF2B5EF4-FFF2-40B4-BE49-F238E27FC236}">
                <a16:creationId xmlns:a16="http://schemas.microsoft.com/office/drawing/2014/main" id="{98EE4D7F-B573-C87F-DC9F-AEB069BE56C0}"/>
              </a:ext>
            </a:extLst>
          </p:cNvPr>
          <p:cNvSpPr>
            <a:spLocks noGrp="1"/>
          </p:cNvSpPr>
          <p:nvPr>
            <p:ph idx="1"/>
          </p:nvPr>
        </p:nvSpPr>
        <p:spPr/>
        <p:txBody>
          <a:bodyPr vert="horz" lIns="91440" tIns="45720" rIns="91440" bIns="45720" rtlCol="0" anchor="t">
            <a:normAutofit/>
          </a:bodyPr>
          <a:lstStyle/>
          <a:p>
            <a:r>
              <a:rPr lang="en-US"/>
              <a:t>Stand-alone professional learning</a:t>
            </a:r>
          </a:p>
          <a:p>
            <a:r>
              <a:rPr lang="en-US"/>
              <a:t>Book / article study</a:t>
            </a:r>
            <a:endParaRPr lang="en-US">
              <a:cs typeface="Arial"/>
            </a:endParaRPr>
          </a:p>
          <a:p>
            <a:r>
              <a:rPr lang="en-US"/>
              <a:t>Build into PLC (e.g., video, infographic)</a:t>
            </a:r>
            <a:endParaRPr lang="en-US">
              <a:cs typeface="Arial"/>
            </a:endParaRPr>
          </a:p>
          <a:p>
            <a:r>
              <a:rPr lang="en-US"/>
              <a:t>Independent module exploration</a:t>
            </a:r>
            <a:endParaRPr lang="en-US">
              <a:cs typeface="Arial"/>
            </a:endParaRPr>
          </a:p>
          <a:p>
            <a:r>
              <a:rPr lang="en-US"/>
              <a:t>Building on-site experts</a:t>
            </a:r>
          </a:p>
        </p:txBody>
      </p:sp>
      <p:pic>
        <p:nvPicPr>
          <p:cNvPr id="8" name="Picture 7">
            <a:extLst>
              <a:ext uri="{FF2B5EF4-FFF2-40B4-BE49-F238E27FC236}">
                <a16:creationId xmlns:a16="http://schemas.microsoft.com/office/drawing/2014/main" id="{233ED702-6DA0-7068-B3B8-FD5E1F3457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1655" y="4553281"/>
            <a:ext cx="3501680" cy="1934673"/>
          </a:xfrm>
          <a:prstGeom prst="rect">
            <a:avLst/>
          </a:prstGeom>
          <a:ln>
            <a:solidFill>
              <a:schemeClr val="tx1"/>
            </a:solidFill>
          </a:ln>
        </p:spPr>
      </p:pic>
      <p:pic>
        <p:nvPicPr>
          <p:cNvPr id="9" name="Picture 8" descr="A white sheet of paper with black text&#10;&#10;Description automatically generated">
            <a:extLst>
              <a:ext uri="{FF2B5EF4-FFF2-40B4-BE49-F238E27FC236}">
                <a16:creationId xmlns:a16="http://schemas.microsoft.com/office/drawing/2014/main" id="{EB7C79BE-ABBD-C581-3D34-BC1877F93B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4785" y="4904293"/>
            <a:ext cx="1322667" cy="1711687"/>
          </a:xfrm>
          <a:prstGeom prst="rect">
            <a:avLst/>
          </a:prstGeom>
          <a:ln>
            <a:solidFill>
              <a:schemeClr val="tx1"/>
            </a:solidFill>
          </a:ln>
        </p:spPr>
      </p:pic>
      <p:grpSp>
        <p:nvGrpSpPr>
          <p:cNvPr id="13" name="Group 12">
            <a:extLst>
              <a:ext uri="{FF2B5EF4-FFF2-40B4-BE49-F238E27FC236}">
                <a16:creationId xmlns:a16="http://schemas.microsoft.com/office/drawing/2014/main" id="{14856930-C5C1-C1BA-4934-5CD552FF534F}"/>
              </a:ext>
            </a:extLst>
          </p:cNvPr>
          <p:cNvGrpSpPr/>
          <p:nvPr/>
        </p:nvGrpSpPr>
        <p:grpSpPr>
          <a:xfrm>
            <a:off x="6571571" y="4176396"/>
            <a:ext cx="3993222" cy="2622550"/>
            <a:chOff x="2512573" y="1469685"/>
            <a:chExt cx="6972746" cy="5023190"/>
          </a:xfrm>
        </p:grpSpPr>
        <p:grpSp>
          <p:nvGrpSpPr>
            <p:cNvPr id="14" name="Group 13">
              <a:extLst>
                <a:ext uri="{FF2B5EF4-FFF2-40B4-BE49-F238E27FC236}">
                  <a16:creationId xmlns:a16="http://schemas.microsoft.com/office/drawing/2014/main" id="{F691905C-B633-3236-36C9-F2F7776A60CC}"/>
                </a:ext>
              </a:extLst>
            </p:cNvPr>
            <p:cNvGrpSpPr/>
            <p:nvPr/>
          </p:nvGrpSpPr>
          <p:grpSpPr>
            <a:xfrm>
              <a:off x="2512573" y="1469685"/>
              <a:ext cx="6972746" cy="5023190"/>
              <a:chOff x="2467371" y="1383452"/>
              <a:chExt cx="7354176" cy="5264645"/>
            </a:xfrm>
          </p:grpSpPr>
          <p:pic>
            <p:nvPicPr>
              <p:cNvPr id="16" name="Graphic 15" descr="Open laptop device">
                <a:extLst>
                  <a:ext uri="{FF2B5EF4-FFF2-40B4-BE49-F238E27FC236}">
                    <a16:creationId xmlns:a16="http://schemas.microsoft.com/office/drawing/2014/main" id="{676AA278-D79D-6C5B-90D5-15BB2C3E5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7371" y="1383452"/>
                <a:ext cx="7354176" cy="5264645"/>
              </a:xfrm>
              <a:prstGeom prst="rect">
                <a:avLst/>
              </a:prstGeom>
            </p:spPr>
          </p:pic>
          <p:sp>
            <p:nvSpPr>
              <p:cNvPr id="17" name="TextBox 16">
                <a:extLst>
                  <a:ext uri="{FF2B5EF4-FFF2-40B4-BE49-F238E27FC236}">
                    <a16:creationId xmlns:a16="http://schemas.microsoft.com/office/drawing/2014/main" id="{0A8D42C2-DDC6-DCA4-F383-375320D90879}"/>
                  </a:ext>
                </a:extLst>
              </p:cNvPr>
              <p:cNvSpPr txBox="1"/>
              <p:nvPr/>
            </p:nvSpPr>
            <p:spPr>
              <a:xfrm>
                <a:off x="3897013" y="2026560"/>
                <a:ext cx="4718284" cy="3151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Hi Lincoln Elementary!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Happy Monday </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rPr>
                  <a:t>Our strategy of the month is </a:t>
                </a:r>
                <a:r>
                  <a:rPr lang="en-US" sz="900">
                    <a:solidFill>
                      <a:prstClr val="black"/>
                    </a:solidFill>
                    <a:latin typeface="Arial" panose="020B0604020202020204"/>
                    <a:sym typeface="Wingdings" panose="05000000000000000000" pitchFamily="2" charset="2"/>
                  </a:rPr>
                  <a:t>behavior-specific praise</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rPr>
                  <a:t>! Check out this video (3 mins) to learn more! This week, in PLCs your team will select a setting (e.g., playground)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rPr>
                  <a:t>focus your </a:t>
                </a:r>
                <a:r>
                  <a:rPr lang="en-US" sz="900">
                    <a:solidFill>
                      <a:prstClr val="black"/>
                    </a:solidFill>
                    <a:latin typeface="Arial" panose="020B0604020202020204"/>
                    <a:sym typeface="Wingdings" panose="05000000000000000000" pitchFamily="2" charset="2"/>
                  </a:rPr>
                  <a:t>behavior-specific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Arial" panose="020B0604020202020204"/>
                    <a:sym typeface="Wingdings" panose="05000000000000000000" pitchFamily="2" charset="2"/>
                  </a:rPr>
                  <a:t>praise </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rPr>
                  <a:t>efforts. Come with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sym typeface="Wingdings" panose="05000000000000000000" pitchFamily="2" charset="2"/>
                </a:endParaRPr>
              </a:p>
            </p:txBody>
          </p:sp>
        </p:grpSp>
        <p:pic>
          <p:nvPicPr>
            <p:cNvPr id="15" name="Picture 14">
              <a:extLst>
                <a:ext uri="{FF2B5EF4-FFF2-40B4-BE49-F238E27FC236}">
                  <a16:creationId xmlns:a16="http://schemas.microsoft.com/office/drawing/2014/main" id="{EEBC4D46-7CCB-3E1F-23BF-DB1F8616B0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54142" y="3965350"/>
              <a:ext cx="939042" cy="537805"/>
            </a:xfrm>
            <a:prstGeom prst="rect">
              <a:avLst/>
            </a:prstGeom>
            <a:ln>
              <a:solidFill>
                <a:schemeClr val="tx1"/>
              </a:solidFill>
            </a:ln>
          </p:spPr>
        </p:pic>
      </p:grpSp>
      <p:pic>
        <p:nvPicPr>
          <p:cNvPr id="18" name="Picture 2">
            <a:extLst>
              <a:ext uri="{FF2B5EF4-FFF2-40B4-BE49-F238E27FC236}">
                <a16:creationId xmlns:a16="http://schemas.microsoft.com/office/drawing/2014/main" id="{425EBDD8-73FA-4680-550C-CDB73FC7C87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292722" y="1922154"/>
            <a:ext cx="1268894" cy="181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3F70CF58-D2CA-6FBB-C2FD-1718A0B5CF7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679" y="1916805"/>
            <a:ext cx="1379803" cy="18205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C153EC6-D855-96A6-DC03-C1F99AF3BC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27914" y="1916805"/>
            <a:ext cx="1159273" cy="1553387"/>
          </a:xfrm>
          <a:prstGeom prst="rect">
            <a:avLst/>
          </a:prstGeom>
          <a:ln>
            <a:solidFill>
              <a:schemeClr val="tx1"/>
            </a:solidFill>
          </a:ln>
        </p:spPr>
      </p:pic>
      <p:pic>
        <p:nvPicPr>
          <p:cNvPr id="23" name="Picture 6">
            <a:extLst>
              <a:ext uri="{FF2B5EF4-FFF2-40B4-BE49-F238E27FC236}">
                <a16:creationId xmlns:a16="http://schemas.microsoft.com/office/drawing/2014/main" id="{8AA50119-1C10-BD59-8713-1309628A139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143464" y="2693498"/>
            <a:ext cx="886726" cy="114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28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E3E6-788E-9B17-AABA-5068D9129141}"/>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57A3FF32-3282-7DE9-F995-AF6CCEAF11F8}"/>
              </a:ext>
            </a:extLst>
          </p:cNvPr>
          <p:cNvSpPr>
            <a:spLocks noGrp="1"/>
          </p:cNvSpPr>
          <p:nvPr>
            <p:ph type="title"/>
          </p:nvPr>
        </p:nvSpPr>
        <p:spPr>
          <a:xfrm>
            <a:off x="838200" y="273685"/>
            <a:ext cx="10515600" cy="1325563"/>
          </a:xfrm>
          <a:solidFill>
            <a:schemeClr val="accent5"/>
          </a:solidFill>
        </p:spPr>
        <p:txBody>
          <a:bodyPr/>
          <a:lstStyle/>
          <a:p>
            <a:r>
              <a:rPr lang="en-US">
                <a:solidFill>
                  <a:schemeClr val="bg1"/>
                </a:solidFill>
              </a:rPr>
              <a:t>Talk Time</a:t>
            </a:r>
          </a:p>
        </p:txBody>
      </p:sp>
      <p:sp>
        <p:nvSpPr>
          <p:cNvPr id="22" name="Content Placeholder 21">
            <a:extLst>
              <a:ext uri="{FF2B5EF4-FFF2-40B4-BE49-F238E27FC236}">
                <a16:creationId xmlns:a16="http://schemas.microsoft.com/office/drawing/2014/main" id="{29D86775-5961-B2CE-323A-FC84AD40B50E}"/>
              </a:ext>
            </a:extLst>
          </p:cNvPr>
          <p:cNvSpPr>
            <a:spLocks noGrp="1"/>
          </p:cNvSpPr>
          <p:nvPr>
            <p:ph idx="1"/>
          </p:nvPr>
        </p:nvSpPr>
        <p:spPr>
          <a:xfrm>
            <a:off x="838200" y="1825625"/>
            <a:ext cx="10515600" cy="3062464"/>
          </a:xfrm>
          <a:solidFill>
            <a:schemeClr val="accent5">
              <a:lumMod val="20000"/>
              <a:lumOff val="80000"/>
            </a:schemeClr>
          </a:solidFill>
        </p:spPr>
        <p:txBody>
          <a:bodyPr>
            <a:normAutofit fontScale="92500" lnSpcReduction="10000"/>
          </a:bodyPr>
          <a:lstStyle/>
          <a:p>
            <a:r>
              <a:rPr lang="en-US"/>
              <a:t>Which low-intensity, teacher-delivered strategy do you use most often? How is it built into your lessons or daily routines?</a:t>
            </a:r>
          </a:p>
          <a:p>
            <a:r>
              <a:rPr lang="en-US"/>
              <a:t>Which low-intensity, teacher-delivered strategy are you most interested in trying? How might you build it into your lessons or daily routines?</a:t>
            </a:r>
          </a:p>
          <a:p>
            <a:r>
              <a:rPr lang="en-US"/>
              <a:t>What opportunities do you see to use low-intensity, teacher-delivered strategies as part of Tier 1 instruction, as stand-alone Tier 2 intervention, or as a component of a Tier 2 or Tier 3 intervention?</a:t>
            </a:r>
          </a:p>
        </p:txBody>
      </p:sp>
      <p:pic>
        <p:nvPicPr>
          <p:cNvPr id="2" name="Picture 41">
            <a:extLst>
              <a:ext uri="{FF2B5EF4-FFF2-40B4-BE49-F238E27FC236}">
                <a16:creationId xmlns:a16="http://schemas.microsoft.com/office/drawing/2014/main" id="{DCC22D93-8F90-EE78-7550-940548108B97}"/>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557587" y="4888089"/>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40">
            <a:extLst>
              <a:ext uri="{FF2B5EF4-FFF2-40B4-BE49-F238E27FC236}">
                <a16:creationId xmlns:a16="http://schemas.microsoft.com/office/drawing/2014/main" id="{1A12F9F0-02B3-5EEC-1FBF-71D129401F46}"/>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557587" y="4888089"/>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9">
            <a:extLst>
              <a:ext uri="{FF2B5EF4-FFF2-40B4-BE49-F238E27FC236}">
                <a16:creationId xmlns:a16="http://schemas.microsoft.com/office/drawing/2014/main" id="{320FE978-E938-618C-4CAD-2D867F6E6602}"/>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557587" y="4888089"/>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8">
            <a:extLst>
              <a:ext uri="{FF2B5EF4-FFF2-40B4-BE49-F238E27FC236}">
                <a16:creationId xmlns:a16="http://schemas.microsoft.com/office/drawing/2014/main" id="{27F0051E-FAA4-0256-C759-99E0094F527E}"/>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557587" y="4888089"/>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3">
            <a:extLst>
              <a:ext uri="{FF2B5EF4-FFF2-40B4-BE49-F238E27FC236}">
                <a16:creationId xmlns:a16="http://schemas.microsoft.com/office/drawing/2014/main" id="{21E4356A-9925-C631-C456-CC70686490BB}"/>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57587" y="4888089"/>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6">
            <a:extLst>
              <a:ext uri="{FF2B5EF4-FFF2-40B4-BE49-F238E27FC236}">
                <a16:creationId xmlns:a16="http://schemas.microsoft.com/office/drawing/2014/main" id="{981B6D7E-B37E-788D-412D-05548ED3ADE3}"/>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57587" y="4888089"/>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2">
            <a:extLst>
              <a:ext uri="{FF2B5EF4-FFF2-40B4-BE49-F238E27FC236}">
                <a16:creationId xmlns:a16="http://schemas.microsoft.com/office/drawing/2014/main" id="{AF3EF4C6-974A-72BC-DACD-CBE1E960B54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557588" y="4888089"/>
            <a:ext cx="5076823" cy="18002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5243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984-3252-F38D-39B8-F6F008A8CFEA}"/>
              </a:ext>
            </a:extLst>
          </p:cNvPr>
          <p:cNvSpPr>
            <a:spLocks noGrp="1"/>
          </p:cNvSpPr>
          <p:nvPr>
            <p:ph type="title"/>
          </p:nvPr>
        </p:nvSpPr>
        <p:spPr>
          <a:xfrm>
            <a:off x="831850" y="1709738"/>
            <a:ext cx="7307351" cy="2852737"/>
          </a:xfrm>
        </p:spPr>
        <p:txBody>
          <a:bodyPr/>
          <a:lstStyle/>
          <a:p>
            <a:r>
              <a:rPr lang="en-US"/>
              <a:t>Strategy 1:</a:t>
            </a:r>
            <a:br>
              <a:rPr lang="en-US"/>
            </a:br>
            <a:r>
              <a:rPr lang="en-US"/>
              <a:t>Behavior-Specific Praise</a:t>
            </a:r>
          </a:p>
        </p:txBody>
      </p:sp>
      <p:sp>
        <p:nvSpPr>
          <p:cNvPr id="3" name="Text Placeholder 2">
            <a:extLst>
              <a:ext uri="{FF2B5EF4-FFF2-40B4-BE49-F238E27FC236}">
                <a16:creationId xmlns:a16="http://schemas.microsoft.com/office/drawing/2014/main" id="{5ADCA680-4AFC-D3C4-3745-BAB34605F929}"/>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42D43CE9-304D-3A59-66C0-3F51A67AB0E2}"/>
              </a:ext>
            </a:extLst>
          </p:cNvPr>
          <p:cNvPicPr>
            <a:picLocks noChangeAspect="1" noChangeArrowheads="1"/>
          </p:cNvPicPr>
          <p:nvPr/>
        </p:nvPicPr>
        <p:blipFill>
          <a:blip r:embed="rId2"/>
          <a:srcRect/>
          <a:stretch/>
        </p:blipFill>
        <p:spPr bwMode="auto">
          <a:xfrm>
            <a:off x="8139201" y="1060450"/>
            <a:ext cx="322094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25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8808-D9F1-5115-CD67-E151CDD7D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98B40-0E3D-517C-0788-98809A37987B}"/>
              </a:ext>
            </a:extLst>
          </p:cNvPr>
          <p:cNvSpPr>
            <a:spLocks noGrp="1"/>
          </p:cNvSpPr>
          <p:nvPr>
            <p:ph type="title"/>
          </p:nvPr>
        </p:nvSpPr>
        <p:spPr/>
        <p:txBody>
          <a:bodyPr/>
          <a:lstStyle/>
          <a:p>
            <a:r>
              <a:rPr lang="en-US"/>
              <a:t>Behavior-Specific Praise Work Time Preview</a:t>
            </a:r>
          </a:p>
        </p:txBody>
      </p:sp>
      <p:graphicFrame>
        <p:nvGraphicFramePr>
          <p:cNvPr id="4" name="Table 2">
            <a:extLst>
              <a:ext uri="{FF2B5EF4-FFF2-40B4-BE49-F238E27FC236}">
                <a16:creationId xmlns:a16="http://schemas.microsoft.com/office/drawing/2014/main" id="{03E5F5BA-A52F-5924-E362-00FC2E69CD5B}"/>
              </a:ext>
            </a:extLst>
          </p:cNvPr>
          <p:cNvGraphicFramePr>
            <a:graphicFrameLocks noGrp="1"/>
          </p:cNvGraphicFramePr>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 descr="Diagram&#10;&#10;Description automatically generated">
            <a:extLst>
              <a:ext uri="{FF2B5EF4-FFF2-40B4-BE49-F238E27FC236}">
                <a16:creationId xmlns:a16="http://schemas.microsoft.com/office/drawing/2014/main" id="{389A1120-8B62-6F59-EE91-37E2467B01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3900" y="2979581"/>
            <a:ext cx="2377347" cy="1649303"/>
          </a:xfrm>
          <a:prstGeom prst="rect">
            <a:avLst/>
          </a:prstGeom>
        </p:spPr>
      </p:pic>
      <p:sp>
        <p:nvSpPr>
          <p:cNvPr id="6" name="Arrow: Right 5">
            <a:extLst>
              <a:ext uri="{FF2B5EF4-FFF2-40B4-BE49-F238E27FC236}">
                <a16:creationId xmlns:a16="http://schemas.microsoft.com/office/drawing/2014/main" id="{60AECC2A-72F3-3467-0AB8-ECB5E4E3F606}"/>
              </a:ext>
            </a:extLst>
          </p:cNvPr>
          <p:cNvSpPr/>
          <p:nvPr/>
        </p:nvSpPr>
        <p:spPr>
          <a:xfrm rot="1671121">
            <a:off x="3620276" y="3556043"/>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Diagram&#10;&#10;Description automatically generated">
            <a:extLst>
              <a:ext uri="{FF2B5EF4-FFF2-40B4-BE49-F238E27FC236}">
                <a16:creationId xmlns:a16="http://schemas.microsoft.com/office/drawing/2014/main" id="{C4EA730F-FA05-5A5F-0076-81952D827D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99181" y="2979581"/>
            <a:ext cx="2377347" cy="1649303"/>
          </a:xfrm>
          <a:prstGeom prst="rect">
            <a:avLst/>
          </a:prstGeom>
        </p:spPr>
      </p:pic>
      <p:sp>
        <p:nvSpPr>
          <p:cNvPr id="8" name="Arrow: Right 7">
            <a:extLst>
              <a:ext uri="{FF2B5EF4-FFF2-40B4-BE49-F238E27FC236}">
                <a16:creationId xmlns:a16="http://schemas.microsoft.com/office/drawing/2014/main" id="{CFF4E3DF-31F5-2C3F-9114-18EB46E7DBDA}"/>
              </a:ext>
            </a:extLst>
          </p:cNvPr>
          <p:cNvSpPr/>
          <p:nvPr/>
        </p:nvSpPr>
        <p:spPr>
          <a:xfrm rot="1671121">
            <a:off x="6404688" y="3106624"/>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Graphic 8" descr="Teacher outline">
            <a:extLst>
              <a:ext uri="{FF2B5EF4-FFF2-40B4-BE49-F238E27FC236}">
                <a16:creationId xmlns:a16="http://schemas.microsoft.com/office/drawing/2014/main" id="{767C788B-0296-F396-1C6B-404ECCF528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2572" y="2917416"/>
            <a:ext cx="1536797" cy="1536797"/>
          </a:xfrm>
          <a:prstGeom prst="rect">
            <a:avLst/>
          </a:prstGeom>
        </p:spPr>
      </p:pic>
      <p:pic>
        <p:nvPicPr>
          <p:cNvPr id="10" name="Picture 9">
            <a:extLst>
              <a:ext uri="{FF2B5EF4-FFF2-40B4-BE49-F238E27FC236}">
                <a16:creationId xmlns:a16="http://schemas.microsoft.com/office/drawing/2014/main" id="{C3059DFB-ED52-44B5-04D0-4E9BA9D99F47}"/>
              </a:ext>
            </a:extLst>
          </p:cNvPr>
          <p:cNvPicPr>
            <a:picLocks noChangeAspect="1" noChangeArrowheads="1"/>
          </p:cNvPicPr>
          <p:nvPr/>
        </p:nvPicPr>
        <p:blipFill>
          <a:blip r:embed="rId5"/>
          <a:srcRect/>
          <a:stretch/>
        </p:blipFill>
        <p:spPr bwMode="auto">
          <a:xfrm>
            <a:off x="1489787" y="2611048"/>
            <a:ext cx="1376668" cy="21495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7F495A18-1087-4478-6905-AE77EFBD8E99}"/>
              </a:ext>
            </a:extLst>
          </p:cNvPr>
          <p:cNvSpPr/>
          <p:nvPr/>
        </p:nvSpPr>
        <p:spPr>
          <a:xfrm>
            <a:off x="1383632" y="5061044"/>
            <a:ext cx="9206396" cy="136412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During work time, we invite you to join the breakout room that most closely matches how you plan to apply precorrection in your setting! Our hope is that you can walk out of here tonight ready to implement tomorrow or with a clear action plan of next steps! </a:t>
            </a:r>
          </a:p>
        </p:txBody>
      </p:sp>
      <p:sp>
        <p:nvSpPr>
          <p:cNvPr id="3" name="Rectangle 2">
            <a:extLst>
              <a:ext uri="{FF2B5EF4-FFF2-40B4-BE49-F238E27FC236}">
                <a16:creationId xmlns:a16="http://schemas.microsoft.com/office/drawing/2014/main" id="{8F1D0F77-39EF-791B-B22F-9D55FCCF1228}"/>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Behavior-Specific Praise as….</a:t>
            </a:r>
          </a:p>
        </p:txBody>
      </p:sp>
    </p:spTree>
    <p:extLst>
      <p:ext uri="{BB962C8B-B14F-4D97-AF65-F5344CB8AC3E}">
        <p14:creationId xmlns:p14="http://schemas.microsoft.com/office/powerpoint/2010/main" val="379858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359516-9150-104F-BC44-9E3E91B8A361}"/>
              </a:ext>
            </a:extLst>
          </p:cNvPr>
          <p:cNvSpPr>
            <a:spLocks noGrp="1"/>
          </p:cNvSpPr>
          <p:nvPr>
            <p:ph type="title"/>
          </p:nvPr>
        </p:nvSpPr>
        <p:spPr/>
        <p:txBody>
          <a:bodyPr/>
          <a:lstStyle/>
          <a:p>
            <a:r>
              <a:rPr lang="en-US"/>
              <a:t>What is Behavior-Specific Praise?</a:t>
            </a:r>
          </a:p>
        </p:txBody>
      </p:sp>
      <p:pic>
        <p:nvPicPr>
          <p:cNvPr id="6" name="Online Media 5" title="What is Behavior-Specific Praise?">
            <a:hlinkClick r:id="" action="ppaction://media"/>
            <a:extLst>
              <a:ext uri="{FF2B5EF4-FFF2-40B4-BE49-F238E27FC236}">
                <a16:creationId xmlns:a16="http://schemas.microsoft.com/office/drawing/2014/main" id="{FB9FE623-C74C-13DC-46B8-6925F24C5135}"/>
              </a:ext>
            </a:extLst>
          </p:cNvPr>
          <p:cNvPicPr>
            <a:picLocks noGrp="1" noRot="1" noChangeAspect="1"/>
          </p:cNvPicPr>
          <p:nvPr>
            <p:ph idx="1"/>
            <a:videoFile r:link="rId1"/>
          </p:nvPr>
        </p:nvPicPr>
        <p:blipFill>
          <a:blip r:embed="rId4"/>
          <a:stretch>
            <a:fillRect/>
          </a:stretch>
        </p:blipFill>
        <p:spPr>
          <a:xfrm>
            <a:off x="2241550" y="1825625"/>
            <a:ext cx="7707313" cy="4351338"/>
          </a:xfrm>
          <a:prstGeom prst="rect">
            <a:avLst/>
          </a:prstGeom>
          <a:ln>
            <a:solidFill>
              <a:schemeClr val="tx1"/>
            </a:solidFill>
          </a:ln>
        </p:spPr>
      </p:pic>
      <p:pic>
        <p:nvPicPr>
          <p:cNvPr id="3074" name="Module">
            <a:extLst>
              <a:ext uri="{FF2B5EF4-FFF2-40B4-BE49-F238E27FC236}">
                <a16:creationId xmlns:a16="http://schemas.microsoft.com/office/drawing/2014/main" id="{A421BFAD-11E2-CE54-1002-755BDFF5736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27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5668-87F7-63F7-DE83-EE72CA331729}"/>
            </a:ext>
          </a:extLst>
        </p:cNvPr>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47B23E53-0BFC-4E80-B26E-637FA00F09D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446033" y="0"/>
            <a:ext cx="5299934" cy="6858740"/>
          </a:xfrm>
        </p:spPr>
      </p:pic>
      <p:pic>
        <p:nvPicPr>
          <p:cNvPr id="7" name="Module">
            <a:extLst>
              <a:ext uri="{FF2B5EF4-FFF2-40B4-BE49-F238E27FC236}">
                <a16:creationId xmlns:a16="http://schemas.microsoft.com/office/drawing/2014/main" id="{F15DC22A-1257-ABBA-05F6-0B146E72B6D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52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9AE0-B361-E854-DE00-9039F6238FB1}"/>
            </a:ext>
          </a:extLst>
        </p:cNvPr>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D7B0D258-C265-25F9-DCB0-97913D43C939}"/>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895350" y="0"/>
            <a:ext cx="10401300" cy="13459047"/>
          </a:xfrm>
        </p:spPr>
      </p:pic>
    </p:spTree>
    <p:extLst>
      <p:ext uri="{BB962C8B-B14F-4D97-AF65-F5344CB8AC3E}">
        <p14:creationId xmlns:p14="http://schemas.microsoft.com/office/powerpoint/2010/main" val="32086957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3AB2-B9CB-2891-E3D7-200276C98A2D}"/>
            </a:ext>
          </a:extLst>
        </p:cNvPr>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3E85A4E-8EBA-4DA6-02B6-319F1CB35A91}"/>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895350" y="-6070600"/>
            <a:ext cx="10401300" cy="13459047"/>
          </a:xfrm>
        </p:spPr>
      </p:pic>
    </p:spTree>
    <p:extLst>
      <p:ext uri="{BB962C8B-B14F-4D97-AF65-F5344CB8AC3E}">
        <p14:creationId xmlns:p14="http://schemas.microsoft.com/office/powerpoint/2010/main" val="20845758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7E23-B0BB-4D3A-B222-E025C79A7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E65DD-02B6-C201-308A-6B243CEE2EA7}"/>
              </a:ext>
            </a:extLst>
          </p:cNvPr>
          <p:cNvSpPr>
            <a:spLocks noGrp="1"/>
          </p:cNvSpPr>
          <p:nvPr>
            <p:ph type="title"/>
          </p:nvPr>
        </p:nvSpPr>
        <p:spPr/>
        <p:txBody>
          <a:bodyPr/>
          <a:lstStyle/>
          <a:p>
            <a:r>
              <a:rPr lang="en-US"/>
              <a:t>Examples of Behavior-Specific Praise</a:t>
            </a:r>
          </a:p>
        </p:txBody>
      </p:sp>
      <p:pic>
        <p:nvPicPr>
          <p:cNvPr id="7" name="Content Placeholder 6" descr="A poster of a school&#10;&#10;Description automatically generated with medium confidence">
            <a:extLst>
              <a:ext uri="{FF2B5EF4-FFF2-40B4-BE49-F238E27FC236}">
                <a16:creationId xmlns:a16="http://schemas.microsoft.com/office/drawing/2014/main" id="{16CBD4D5-4D0F-13AA-164F-00D44D84DDC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312781" y="1523999"/>
            <a:ext cx="2748419" cy="5152257"/>
          </a:xfrm>
        </p:spPr>
      </p:pic>
      <p:pic>
        <p:nvPicPr>
          <p:cNvPr id="4" name="Module">
            <a:extLst>
              <a:ext uri="{FF2B5EF4-FFF2-40B4-BE49-F238E27FC236}">
                <a16:creationId xmlns:a16="http://schemas.microsoft.com/office/drawing/2014/main" id="{9053CBB4-265F-442C-6DE6-CF62E1D6F5B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15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3DE9-8033-D87B-884C-679AEF19A564}"/>
            </a:ext>
          </a:extLst>
        </p:cNvPr>
        <p:cNvGrpSpPr/>
        <p:nvPr/>
      </p:nvGrpSpPr>
      <p:grpSpPr>
        <a:xfrm>
          <a:off x="0" y="0"/>
          <a:ext cx="0" cy="0"/>
          <a:chOff x="0" y="0"/>
          <a:chExt cx="0" cy="0"/>
        </a:xfrm>
      </p:grpSpPr>
      <p:pic>
        <p:nvPicPr>
          <p:cNvPr id="7" name="Content Placeholder 6" descr="A poster of a school&#10;&#10;Description automatically generated with medium confidence">
            <a:extLst>
              <a:ext uri="{FF2B5EF4-FFF2-40B4-BE49-F238E27FC236}">
                <a16:creationId xmlns:a16="http://schemas.microsoft.com/office/drawing/2014/main" id="{2F6B2D4B-160E-064B-871B-A479CFB13919}"/>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2717799" y="88900"/>
            <a:ext cx="6279681" cy="11775759"/>
          </a:xfrm>
        </p:spPr>
      </p:pic>
    </p:spTree>
    <p:extLst>
      <p:ext uri="{BB962C8B-B14F-4D97-AF65-F5344CB8AC3E}">
        <p14:creationId xmlns:p14="http://schemas.microsoft.com/office/powerpoint/2010/main" val="473558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B245-DF03-EAEF-8DE9-D977C45104E6}"/>
            </a:ext>
          </a:extLst>
        </p:cNvPr>
        <p:cNvGrpSpPr/>
        <p:nvPr/>
      </p:nvGrpSpPr>
      <p:grpSpPr>
        <a:xfrm>
          <a:off x="0" y="0"/>
          <a:ext cx="0" cy="0"/>
          <a:chOff x="0" y="0"/>
          <a:chExt cx="0" cy="0"/>
        </a:xfrm>
      </p:grpSpPr>
      <p:pic>
        <p:nvPicPr>
          <p:cNvPr id="7" name="Content Placeholder 6" descr="A poster of a school&#10;&#10;Description automatically generated with medium confidence">
            <a:extLst>
              <a:ext uri="{FF2B5EF4-FFF2-40B4-BE49-F238E27FC236}">
                <a16:creationId xmlns:a16="http://schemas.microsoft.com/office/drawing/2014/main" id="{0BBEF36B-0A8A-A313-330D-208A3D471F7A}"/>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2717799" y="-5321300"/>
            <a:ext cx="6279681" cy="11775759"/>
          </a:xfrm>
        </p:spPr>
      </p:pic>
    </p:spTree>
    <p:extLst>
      <p:ext uri="{BB962C8B-B14F-4D97-AF65-F5344CB8AC3E}">
        <p14:creationId xmlns:p14="http://schemas.microsoft.com/office/powerpoint/2010/main" val="3590999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19955B-5D39-DA47-8466-F27F1F5E81D1}"/>
              </a:ext>
            </a:extLst>
          </p:cNvPr>
          <p:cNvSpPr/>
          <p:nvPr/>
        </p:nvSpPr>
        <p:spPr>
          <a:xfrm>
            <a:off x="1549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0AAF82D-F93B-B344-9893-452597E02858}"/>
              </a:ext>
            </a:extLst>
          </p:cNvPr>
          <p:cNvSpPr txBox="1"/>
          <p:nvPr/>
        </p:nvSpPr>
        <p:spPr>
          <a:xfrm>
            <a:off x="2745025" y="4635500"/>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General Praise</a:t>
            </a:r>
          </a:p>
        </p:txBody>
      </p:sp>
      <p:sp>
        <p:nvSpPr>
          <p:cNvPr id="4" name="Rectangle 3">
            <a:extLst>
              <a:ext uri="{FF2B5EF4-FFF2-40B4-BE49-F238E27FC236}">
                <a16:creationId xmlns:a16="http://schemas.microsoft.com/office/drawing/2014/main" id="{4EB8C009-74CD-524C-B836-8BF1E4F2559E}"/>
              </a:ext>
            </a:extLst>
          </p:cNvPr>
          <p:cNvSpPr/>
          <p:nvPr/>
        </p:nvSpPr>
        <p:spPr>
          <a:xfrm>
            <a:off x="6502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60A571C-924A-464D-9D0B-A9489AA12535}"/>
              </a:ext>
            </a:extLst>
          </p:cNvPr>
          <p:cNvSpPr txBox="1"/>
          <p:nvPr/>
        </p:nvSpPr>
        <p:spPr>
          <a:xfrm>
            <a:off x="7215425" y="4635500"/>
            <a:ext cx="2698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Behavior-Specific Praise</a:t>
            </a:r>
          </a:p>
        </p:txBody>
      </p:sp>
      <p:sp>
        <p:nvSpPr>
          <p:cNvPr id="6" name="TextBox 5">
            <a:extLst>
              <a:ext uri="{FF2B5EF4-FFF2-40B4-BE49-F238E27FC236}">
                <a16:creationId xmlns:a16="http://schemas.microsoft.com/office/drawing/2014/main" id="{21C4F06B-59F4-C745-830E-93EA281D8370}"/>
              </a:ext>
            </a:extLst>
          </p:cNvPr>
          <p:cNvSpPr txBox="1"/>
          <p:nvPr/>
        </p:nvSpPr>
        <p:spPr>
          <a:xfrm>
            <a:off x="3071873" y="1066800"/>
            <a:ext cx="610705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Wow, that was awesome! </a:t>
            </a:r>
          </a:p>
        </p:txBody>
      </p:sp>
      <p:sp>
        <p:nvSpPr>
          <p:cNvPr id="7" name="TextBox 6">
            <a:extLst>
              <a:ext uri="{FF2B5EF4-FFF2-40B4-BE49-F238E27FC236}">
                <a16:creationId xmlns:a16="http://schemas.microsoft.com/office/drawing/2014/main" id="{87638CD6-2DB3-F748-A67F-F042820DD9FA}"/>
              </a:ext>
            </a:extLst>
          </p:cNvPr>
          <p:cNvSpPr txBox="1"/>
          <p:nvPr/>
        </p:nvSpPr>
        <p:spPr>
          <a:xfrm>
            <a:off x="4031206" y="1789097"/>
            <a:ext cx="418839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are so smart!</a:t>
            </a:r>
          </a:p>
        </p:txBody>
      </p:sp>
      <p:sp>
        <p:nvSpPr>
          <p:cNvPr id="8" name="TextBox 7">
            <a:extLst>
              <a:ext uri="{FF2B5EF4-FFF2-40B4-BE49-F238E27FC236}">
                <a16:creationId xmlns:a16="http://schemas.microsoft.com/office/drawing/2014/main" id="{AFFF6968-3AA0-5149-BCAC-32AC013A3C70}"/>
              </a:ext>
            </a:extLst>
          </p:cNvPr>
          <p:cNvSpPr txBox="1"/>
          <p:nvPr/>
        </p:nvSpPr>
        <p:spPr>
          <a:xfrm>
            <a:off x="2781378" y="2511394"/>
            <a:ext cx="66880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 for being on time.</a:t>
            </a:r>
          </a:p>
        </p:txBody>
      </p:sp>
      <p:sp>
        <p:nvSpPr>
          <p:cNvPr id="9" name="TextBox 8">
            <a:extLst>
              <a:ext uri="{FF2B5EF4-FFF2-40B4-BE49-F238E27FC236}">
                <a16:creationId xmlns:a16="http://schemas.microsoft.com/office/drawing/2014/main" id="{12CDE445-3212-C842-BDE6-7A5FF244E4C1}"/>
              </a:ext>
            </a:extLst>
          </p:cNvPr>
          <p:cNvSpPr txBox="1"/>
          <p:nvPr/>
        </p:nvSpPr>
        <p:spPr>
          <a:xfrm>
            <a:off x="1653664" y="3233691"/>
            <a:ext cx="89434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Great job picking up around your area.</a:t>
            </a:r>
          </a:p>
        </p:txBody>
      </p:sp>
      <p:sp>
        <p:nvSpPr>
          <p:cNvPr id="10" name="TextBox 9">
            <a:extLst>
              <a:ext uri="{FF2B5EF4-FFF2-40B4-BE49-F238E27FC236}">
                <a16:creationId xmlns:a16="http://schemas.microsoft.com/office/drawing/2014/main" id="{E39B9552-CFBD-D045-9DC1-655CAF27AE9A}"/>
              </a:ext>
            </a:extLst>
          </p:cNvPr>
          <p:cNvSpPr txBox="1"/>
          <p:nvPr/>
        </p:nvSpPr>
        <p:spPr>
          <a:xfrm>
            <a:off x="2091573" y="3955990"/>
            <a:ext cx="80676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do a lot for our school, thanks!</a:t>
            </a:r>
          </a:p>
        </p:txBody>
      </p:sp>
      <p:pic>
        <p:nvPicPr>
          <p:cNvPr id="14" name="Picture 13">
            <a:extLst>
              <a:ext uri="{FF2B5EF4-FFF2-40B4-BE49-F238E27FC236}">
                <a16:creationId xmlns:a16="http://schemas.microsoft.com/office/drawing/2014/main" id="{1F34C019-199B-4F47-B97A-356881634D8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959723" y="5398699"/>
            <a:ext cx="1294151" cy="879618"/>
          </a:xfrm>
          <a:prstGeom prst="rect">
            <a:avLst/>
          </a:prstGeom>
        </p:spPr>
      </p:pic>
      <p:pic>
        <p:nvPicPr>
          <p:cNvPr id="15" name="Picture 14" descr="Icon&#10;&#10;Description automatically generated with low confidence">
            <a:extLst>
              <a:ext uri="{FF2B5EF4-FFF2-40B4-BE49-F238E27FC236}">
                <a16:creationId xmlns:a16="http://schemas.microsoft.com/office/drawing/2014/main" id="{4CF1AA0B-5C99-E64D-A571-95C2854838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12724" y="5221764"/>
            <a:ext cx="1294151" cy="1233488"/>
          </a:xfrm>
          <a:prstGeom prst="rect">
            <a:avLst/>
          </a:prstGeom>
        </p:spPr>
      </p:pic>
      <p:pic>
        <p:nvPicPr>
          <p:cNvPr id="11" name="Picture 10" descr="A person giving a thumbs up&#10;&#10;Description automatically generated">
            <a:extLst>
              <a:ext uri="{FF2B5EF4-FFF2-40B4-BE49-F238E27FC236}">
                <a16:creationId xmlns:a16="http://schemas.microsoft.com/office/drawing/2014/main" id="{4605C79B-A940-4DA3-DEB3-5A711B11D0E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78987" y="5100431"/>
            <a:ext cx="938212" cy="1465956"/>
          </a:xfrm>
          <a:prstGeom prst="rect">
            <a:avLst/>
          </a:prstGeom>
        </p:spPr>
      </p:pic>
    </p:spTree>
    <p:extLst>
      <p:ext uri="{BB962C8B-B14F-4D97-AF65-F5344CB8AC3E}">
        <p14:creationId xmlns:p14="http://schemas.microsoft.com/office/powerpoint/2010/main" val="22041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9" grpId="0"/>
      <p:bldP spid="9" grpId="1"/>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458FD65-25AD-E352-5BF6-83BA376805E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2055114" y="306497"/>
            <a:ext cx="8081772" cy="6245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Module">
            <a:extLst>
              <a:ext uri="{FF2B5EF4-FFF2-40B4-BE49-F238E27FC236}">
                <a16:creationId xmlns:a16="http://schemas.microsoft.com/office/drawing/2014/main" id="{440380CD-D557-8A68-2924-E8F0E5DCC01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06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fographic: BSP A-R-E">
            <a:extLst>
              <a:ext uri="{FF2B5EF4-FFF2-40B4-BE49-F238E27FC236}">
                <a16:creationId xmlns:a16="http://schemas.microsoft.com/office/drawing/2014/main" id="{1098A054-A8CE-137B-2DC2-DE13D1FADDC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361271" y="765714"/>
            <a:ext cx="9469458" cy="5326571"/>
          </a:xfrm>
          <a:prstGeom prst="rect">
            <a:avLst/>
          </a:prstGeom>
          <a:noFill/>
          <a:extLst>
            <a:ext uri="{909E8E84-426E-40DD-AFC4-6F175D3DCCD1}">
              <a14:hiddenFill xmlns:a14="http://schemas.microsoft.com/office/drawing/2010/main">
                <a:solidFill>
                  <a:srgbClr val="FFFFFF"/>
                </a:solidFill>
              </a14:hiddenFill>
            </a:ext>
          </a:extLst>
        </p:spPr>
      </p:pic>
      <p:pic>
        <p:nvPicPr>
          <p:cNvPr id="6" name="Module">
            <a:extLst>
              <a:ext uri="{FF2B5EF4-FFF2-40B4-BE49-F238E27FC236}">
                <a16:creationId xmlns:a16="http://schemas.microsoft.com/office/drawing/2014/main" id="{154BE927-2660-620D-D306-7F18E5C494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103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612-6BA6-F945-9C7B-459B636CA7F4}"/>
              </a:ext>
            </a:extLst>
          </p:cNvPr>
          <p:cNvSpPr>
            <a:spLocks noGrp="1"/>
          </p:cNvSpPr>
          <p:nvPr>
            <p:ph type="title"/>
          </p:nvPr>
        </p:nvSpPr>
        <p:spPr/>
        <p:txBody>
          <a:bodyPr>
            <a:normAutofit/>
          </a:bodyPr>
          <a:lstStyle/>
          <a:p>
            <a:r>
              <a:rPr lang="en-US"/>
              <a:t>7 Steps to Implement Behavior-Specific Praise</a:t>
            </a:r>
            <a:endParaRPr lang="en-US">
              <a:solidFill>
                <a:schemeClr val="tx2"/>
              </a:solidFill>
            </a:endParaRPr>
          </a:p>
        </p:txBody>
      </p:sp>
      <p:graphicFrame>
        <p:nvGraphicFramePr>
          <p:cNvPr id="6" name="Content Placeholder 5">
            <a:extLst>
              <a:ext uri="{FF2B5EF4-FFF2-40B4-BE49-F238E27FC236}">
                <a16:creationId xmlns:a16="http://schemas.microsoft.com/office/drawing/2014/main" id="{426002F3-E3AE-5643-9F11-B82DC5A957CD}"/>
              </a:ext>
            </a:extLst>
          </p:cNvPr>
          <p:cNvGraphicFramePr>
            <a:graphicFrameLocks noGrp="1"/>
          </p:cNvGraphicFramePr>
          <p:nvPr>
            <p:ph idx="1"/>
            <p:extLst>
              <p:ext uri="{D42A27DB-BD31-4B8C-83A1-F6EECF244321}">
                <p14:modId xmlns:p14="http://schemas.microsoft.com/office/powerpoint/2010/main" val="3263658551"/>
              </p:ext>
            </p:extLst>
          </p:nvPr>
        </p:nvGraphicFramePr>
        <p:xfrm>
          <a:off x="838199" y="1825625"/>
          <a:ext cx="7627071" cy="477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 name="Picture 33">
            <a:extLst>
              <a:ext uri="{FF2B5EF4-FFF2-40B4-BE49-F238E27FC236}">
                <a16:creationId xmlns:a16="http://schemas.microsoft.com/office/drawing/2014/main" id="{66C9EEB0-99C8-9648-AFE9-863AA00ABB1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83451" y="1820224"/>
            <a:ext cx="661283" cy="661283"/>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FD38B781-8A07-5449-80AC-49F86AEF473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83450" y="2503418"/>
            <a:ext cx="661283" cy="661283"/>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C6144327-C899-2C48-B5C6-8D3BF4E1A06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83451" y="3194369"/>
            <a:ext cx="661283" cy="661283"/>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EBD55DA5-B4E6-2949-B0CD-B8E00216ECF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68630" y="3885320"/>
            <a:ext cx="661283" cy="661283"/>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4CACC4AF-78A3-C14A-900B-C2431757F71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56030" y="4601773"/>
            <a:ext cx="661283" cy="661283"/>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BE974FFA-470C-1141-84C6-D85F8E4B5CD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268630" y="5267222"/>
            <a:ext cx="661283" cy="661283"/>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2772CB7-6CF4-4E64-8582-36F9EDB88290}"/>
              </a:ext>
            </a:extLst>
          </p:cNvPr>
          <p:cNvPicPr>
            <a:picLocks noChangeAspect="1"/>
          </p:cNvPicPr>
          <p:nvPr/>
        </p:nvPicPr>
        <p:blipFill>
          <a:blip r:embed="rId8"/>
          <a:stretch>
            <a:fillRect/>
          </a:stretch>
        </p:blipFill>
        <p:spPr>
          <a:xfrm>
            <a:off x="289142" y="5942660"/>
            <a:ext cx="661340" cy="661340"/>
          </a:xfrm>
          <a:prstGeom prst="rect">
            <a:avLst/>
          </a:prstGeom>
        </p:spPr>
      </p:pic>
      <p:pic>
        <p:nvPicPr>
          <p:cNvPr id="3" name="Picture 2">
            <a:extLst>
              <a:ext uri="{FF2B5EF4-FFF2-40B4-BE49-F238E27FC236}">
                <a16:creationId xmlns:a16="http://schemas.microsoft.com/office/drawing/2014/main" id="{B4630B85-4F10-E183-4F0C-21D573063AE3}"/>
              </a:ext>
            </a:extLst>
          </p:cNvPr>
          <p:cNvPicPr>
            <a:picLocks noChangeAspect="1"/>
          </p:cNvPicPr>
          <p:nvPr/>
        </p:nvPicPr>
        <p:blipFill>
          <a:blip r:embed="rId9"/>
          <a:stretch>
            <a:fillRect/>
          </a:stretch>
        </p:blipFill>
        <p:spPr>
          <a:xfrm>
            <a:off x="8841940" y="1973081"/>
            <a:ext cx="3094030" cy="3998888"/>
          </a:xfrm>
          <a:prstGeom prst="rect">
            <a:avLst/>
          </a:prstGeom>
        </p:spPr>
      </p:pic>
      <p:pic>
        <p:nvPicPr>
          <p:cNvPr id="4" name="Picture 3">
            <a:extLst>
              <a:ext uri="{FF2B5EF4-FFF2-40B4-BE49-F238E27FC236}">
                <a16:creationId xmlns:a16="http://schemas.microsoft.com/office/drawing/2014/main" id="{4EE9BE14-B3F4-E8DA-E0CE-C5E049696B30}"/>
              </a:ext>
            </a:extLst>
          </p:cNvPr>
          <p:cNvPicPr>
            <a:picLocks noChangeAspect="1"/>
          </p:cNvPicPr>
          <p:nvPr/>
        </p:nvPicPr>
        <p:blipFill>
          <a:blip r:embed="rId10"/>
          <a:stretch>
            <a:fillRect/>
          </a:stretch>
        </p:blipFill>
        <p:spPr>
          <a:xfrm>
            <a:off x="11265328" y="0"/>
            <a:ext cx="926672" cy="1444877"/>
          </a:xfrm>
          <a:prstGeom prst="rect">
            <a:avLst/>
          </a:prstGeom>
        </p:spPr>
      </p:pic>
    </p:spTree>
    <p:extLst>
      <p:ext uri="{BB962C8B-B14F-4D97-AF65-F5344CB8AC3E}">
        <p14:creationId xmlns:p14="http://schemas.microsoft.com/office/powerpoint/2010/main" val="3542282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FF5E-077A-1499-C0AB-9E44CDF2377B}"/>
              </a:ext>
            </a:extLst>
          </p:cNvPr>
          <p:cNvSpPr>
            <a:spLocks noGrp="1"/>
          </p:cNvSpPr>
          <p:nvPr>
            <p:ph type="title"/>
          </p:nvPr>
        </p:nvSpPr>
        <p:spPr/>
        <p:txBody>
          <a:bodyPr/>
          <a:lstStyle/>
          <a:p>
            <a:r>
              <a:rPr lang="en-US"/>
              <a:t>Step 1: Evaluate current rates of general and behavior-specific praise (BSP)</a:t>
            </a:r>
          </a:p>
        </p:txBody>
      </p:sp>
      <p:sp>
        <p:nvSpPr>
          <p:cNvPr id="3" name="Content Placeholder 2">
            <a:extLst>
              <a:ext uri="{FF2B5EF4-FFF2-40B4-BE49-F238E27FC236}">
                <a16:creationId xmlns:a16="http://schemas.microsoft.com/office/drawing/2014/main" id="{8D02E74F-B446-20EE-0B3E-D04037611D27}"/>
              </a:ext>
            </a:extLst>
          </p:cNvPr>
          <p:cNvSpPr>
            <a:spLocks noGrp="1"/>
          </p:cNvSpPr>
          <p:nvPr>
            <p:ph idx="1"/>
          </p:nvPr>
        </p:nvSpPr>
        <p:spPr/>
        <p:txBody>
          <a:bodyPr/>
          <a:lstStyle/>
          <a:p>
            <a:r>
              <a:rPr lang="en-US" b="0" i="0">
                <a:effectLst/>
                <a:latin typeface="Helvetica Neue"/>
              </a:rPr>
              <a:t>Evaluate your current rate of general and behavior-specific praise statements</a:t>
            </a:r>
          </a:p>
          <a:p>
            <a:r>
              <a:rPr lang="en-US">
                <a:latin typeface="Helvetica Neue"/>
              </a:rPr>
              <a:t>You can accomplish this in a few ways:</a:t>
            </a:r>
          </a:p>
          <a:p>
            <a:pPr marL="914400" lvl="1" indent="-457200">
              <a:buFont typeface="+mj-lt"/>
              <a:buAutoNum type="arabicPeriod"/>
            </a:pPr>
            <a:r>
              <a:rPr lang="en-US"/>
              <a:t>Have someone else observe you in action</a:t>
            </a:r>
          </a:p>
          <a:p>
            <a:pPr marL="914400" lvl="1" indent="-457200">
              <a:buFont typeface="+mj-lt"/>
              <a:buAutoNum type="arabicPeriod"/>
            </a:pPr>
            <a:r>
              <a:rPr lang="en-US"/>
              <a:t>Audio or video record yourself over a set period</a:t>
            </a:r>
          </a:p>
          <a:p>
            <a:pPr marL="914400" lvl="1" indent="-457200">
              <a:buFont typeface="+mj-lt"/>
              <a:buAutoNum type="arabicPeriod"/>
            </a:pPr>
            <a:r>
              <a:rPr lang="en-US"/>
              <a:t>Track your use of praise statements in real time</a:t>
            </a:r>
          </a:p>
        </p:txBody>
      </p:sp>
      <p:pic>
        <p:nvPicPr>
          <p:cNvPr id="4" name="Module">
            <a:extLst>
              <a:ext uri="{FF2B5EF4-FFF2-40B4-BE49-F238E27FC236}">
                <a16:creationId xmlns:a16="http://schemas.microsoft.com/office/drawing/2014/main" id="{30BB7C56-020D-804F-1C16-60347BC2143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06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530A-475A-2147-56AD-3FEF9B69A596}"/>
              </a:ext>
            </a:extLst>
          </p:cNvPr>
          <p:cNvSpPr>
            <a:spLocks noGrp="1"/>
          </p:cNvSpPr>
          <p:nvPr>
            <p:ph type="title"/>
          </p:nvPr>
        </p:nvSpPr>
        <p:spPr/>
        <p:txBody>
          <a:bodyPr/>
          <a:lstStyle/>
          <a:p>
            <a:r>
              <a:rPr lang="en-US"/>
              <a:t>Step 2: Identify behaviors to reinforce</a:t>
            </a:r>
          </a:p>
        </p:txBody>
      </p:sp>
      <p:pic>
        <p:nvPicPr>
          <p:cNvPr id="4" name="Content Placeholder 3">
            <a:extLst>
              <a:ext uri="{FF2B5EF4-FFF2-40B4-BE49-F238E27FC236}">
                <a16:creationId xmlns:a16="http://schemas.microsoft.com/office/drawing/2014/main" id="{8F2D0D5D-5FC7-B58B-FB0B-B250D2C66BBE}"/>
              </a:ext>
            </a:extLst>
          </p:cNvPr>
          <p:cNvPicPr>
            <a:picLocks noGrp="1" noChangeAspect="1"/>
          </p:cNvPicPr>
          <p:nvPr>
            <p:ph idx="1"/>
          </p:nvPr>
        </p:nvPicPr>
        <p:blipFill>
          <a:blip r:embed="rId2"/>
          <a:stretch>
            <a:fillRect/>
          </a:stretch>
        </p:blipFill>
        <p:spPr>
          <a:xfrm>
            <a:off x="3194099" y="1825625"/>
            <a:ext cx="5803801" cy="4351338"/>
          </a:xfrm>
          <a:prstGeom prst="rect">
            <a:avLst/>
          </a:prstGeom>
        </p:spPr>
      </p:pic>
      <p:pic>
        <p:nvPicPr>
          <p:cNvPr id="5" name="Module">
            <a:extLst>
              <a:ext uri="{FF2B5EF4-FFF2-40B4-BE49-F238E27FC236}">
                <a16:creationId xmlns:a16="http://schemas.microsoft.com/office/drawing/2014/main" id="{C9EA7AD6-0CD0-6223-14AB-6D7B57471E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27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B011-7D9F-BA42-E425-E1AC52680F42}"/>
              </a:ext>
            </a:extLst>
          </p:cNvPr>
          <p:cNvSpPr>
            <a:spLocks noGrp="1"/>
          </p:cNvSpPr>
          <p:nvPr>
            <p:ph type="title"/>
          </p:nvPr>
        </p:nvSpPr>
        <p:spPr/>
        <p:txBody>
          <a:bodyPr/>
          <a:lstStyle/>
          <a:p>
            <a:r>
              <a:rPr lang="en-US"/>
              <a:t>Step 3: Practice delivery of BSP</a:t>
            </a:r>
          </a:p>
        </p:txBody>
      </p:sp>
      <p:sp>
        <p:nvSpPr>
          <p:cNvPr id="3" name="Content Placeholder 2">
            <a:extLst>
              <a:ext uri="{FF2B5EF4-FFF2-40B4-BE49-F238E27FC236}">
                <a16:creationId xmlns:a16="http://schemas.microsoft.com/office/drawing/2014/main" id="{1D5ED1D8-DCAE-A209-BE88-4EFD65647442}"/>
              </a:ext>
            </a:extLst>
          </p:cNvPr>
          <p:cNvSpPr>
            <a:spLocks noGrp="1"/>
          </p:cNvSpPr>
          <p:nvPr>
            <p:ph idx="1"/>
          </p:nvPr>
        </p:nvSpPr>
        <p:spPr>
          <a:xfrm>
            <a:off x="838200" y="1825625"/>
            <a:ext cx="7171944" cy="4351338"/>
          </a:xfrm>
        </p:spPr>
        <p:txBody>
          <a:bodyPr/>
          <a:lstStyle/>
          <a:p>
            <a:r>
              <a:rPr lang="en-US"/>
              <a:t>General guidelines:</a:t>
            </a:r>
          </a:p>
          <a:p>
            <a:pPr lvl="1"/>
            <a:r>
              <a:rPr lang="en-US"/>
              <a:t>Praise effort, not ability</a:t>
            </a:r>
          </a:p>
          <a:p>
            <a:pPr lvl="1"/>
            <a:r>
              <a:rPr lang="en-US"/>
              <a:t>Praise specific examples of effort, not broad generalizations</a:t>
            </a:r>
          </a:p>
          <a:p>
            <a:pPr lvl="1"/>
            <a:r>
              <a:rPr lang="en-US"/>
              <a:t>Praise in a variety of contexts with various methods:</a:t>
            </a:r>
          </a:p>
          <a:p>
            <a:pPr lvl="2"/>
            <a:r>
              <a:rPr lang="en-US"/>
              <a:t>In front of class</a:t>
            </a:r>
          </a:p>
          <a:p>
            <a:pPr lvl="2"/>
            <a:r>
              <a:rPr lang="en-US"/>
              <a:t>In private</a:t>
            </a:r>
          </a:p>
          <a:p>
            <a:pPr lvl="2"/>
            <a:r>
              <a:rPr lang="en-US"/>
              <a:t>Written feedback</a:t>
            </a:r>
          </a:p>
        </p:txBody>
      </p:sp>
      <p:pic>
        <p:nvPicPr>
          <p:cNvPr id="4" name="Module">
            <a:extLst>
              <a:ext uri="{FF2B5EF4-FFF2-40B4-BE49-F238E27FC236}">
                <a16:creationId xmlns:a16="http://schemas.microsoft.com/office/drawing/2014/main" id="{19CED8A9-9136-CEBB-0570-6386BDEED15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5A35CB-A19E-074B-FC31-18189DAF13F6}"/>
              </a:ext>
            </a:extLst>
          </p:cNvPr>
          <p:cNvPicPr>
            <a:picLocks noChangeAspect="1"/>
          </p:cNvPicPr>
          <p:nvPr/>
        </p:nvPicPr>
        <p:blipFill>
          <a:blip r:embed="rId3"/>
          <a:stretch>
            <a:fillRect/>
          </a:stretch>
        </p:blipFill>
        <p:spPr>
          <a:xfrm>
            <a:off x="8110727" y="1690688"/>
            <a:ext cx="3156565" cy="4076283"/>
          </a:xfrm>
          <a:prstGeom prst="rect">
            <a:avLst/>
          </a:prstGeom>
        </p:spPr>
      </p:pic>
    </p:spTree>
    <p:extLst>
      <p:ext uri="{BB962C8B-B14F-4D97-AF65-F5344CB8AC3E}">
        <p14:creationId xmlns:p14="http://schemas.microsoft.com/office/powerpoint/2010/main" val="397435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B772-C697-A99D-29EA-CC3AD1073A7D}"/>
              </a:ext>
            </a:extLst>
          </p:cNvPr>
          <p:cNvSpPr>
            <a:spLocks noGrp="1"/>
          </p:cNvSpPr>
          <p:nvPr>
            <p:ph type="title"/>
          </p:nvPr>
        </p:nvSpPr>
        <p:spPr/>
        <p:txBody>
          <a:bodyPr/>
          <a:lstStyle/>
          <a:p>
            <a:r>
              <a:rPr lang="en-US"/>
              <a:t>Step 4: Observe student behavior</a:t>
            </a:r>
          </a:p>
        </p:txBody>
      </p:sp>
      <p:sp>
        <p:nvSpPr>
          <p:cNvPr id="3" name="Content Placeholder 2">
            <a:extLst>
              <a:ext uri="{FF2B5EF4-FFF2-40B4-BE49-F238E27FC236}">
                <a16:creationId xmlns:a16="http://schemas.microsoft.com/office/drawing/2014/main" id="{78289CEC-70D3-D35C-8568-5EC72278DB59}"/>
              </a:ext>
            </a:extLst>
          </p:cNvPr>
          <p:cNvSpPr>
            <a:spLocks noGrp="1"/>
          </p:cNvSpPr>
          <p:nvPr>
            <p:ph idx="1"/>
          </p:nvPr>
        </p:nvSpPr>
        <p:spPr/>
        <p:txBody>
          <a:bodyPr/>
          <a:lstStyle/>
          <a:p>
            <a:pPr marL="0" indent="0">
              <a:buNone/>
            </a:pPr>
            <a:r>
              <a:rPr lang="en-US"/>
              <a:t>Watch for opportunities to deliver behavior-specific praise</a:t>
            </a:r>
          </a:p>
        </p:txBody>
      </p:sp>
      <p:pic>
        <p:nvPicPr>
          <p:cNvPr id="4" name="Module">
            <a:extLst>
              <a:ext uri="{FF2B5EF4-FFF2-40B4-BE49-F238E27FC236}">
                <a16:creationId xmlns:a16="http://schemas.microsoft.com/office/drawing/2014/main" id="{63241255-E964-A4DD-ADF4-D46AA5D2B2A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F5EF32-C3B5-178E-A695-C9D5A15CDECD}"/>
              </a:ext>
            </a:extLst>
          </p:cNvPr>
          <p:cNvPicPr>
            <a:picLocks noChangeAspect="1"/>
          </p:cNvPicPr>
          <p:nvPr/>
        </p:nvPicPr>
        <p:blipFill>
          <a:blip r:embed="rId3"/>
          <a:stretch>
            <a:fillRect/>
          </a:stretch>
        </p:blipFill>
        <p:spPr>
          <a:xfrm>
            <a:off x="3324606" y="2619018"/>
            <a:ext cx="5542788" cy="3692882"/>
          </a:xfrm>
          <a:prstGeom prst="rect">
            <a:avLst/>
          </a:prstGeom>
        </p:spPr>
      </p:pic>
    </p:spTree>
    <p:extLst>
      <p:ext uri="{BB962C8B-B14F-4D97-AF65-F5344CB8AC3E}">
        <p14:creationId xmlns:p14="http://schemas.microsoft.com/office/powerpoint/2010/main" val="469808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6409-7009-DF8D-FCB6-7329AFCC8DB0}"/>
              </a:ext>
            </a:extLst>
          </p:cNvPr>
          <p:cNvSpPr>
            <a:spLocks noGrp="1"/>
          </p:cNvSpPr>
          <p:nvPr>
            <p:ph type="title"/>
          </p:nvPr>
        </p:nvSpPr>
        <p:spPr/>
        <p:txBody>
          <a:bodyPr/>
          <a:lstStyle/>
          <a:p>
            <a:r>
              <a:rPr lang="en-US"/>
              <a:t>Step 5: Provide BSP</a:t>
            </a:r>
          </a:p>
        </p:txBody>
      </p:sp>
      <p:sp>
        <p:nvSpPr>
          <p:cNvPr id="3" name="Content Placeholder 2">
            <a:extLst>
              <a:ext uri="{FF2B5EF4-FFF2-40B4-BE49-F238E27FC236}">
                <a16:creationId xmlns:a16="http://schemas.microsoft.com/office/drawing/2014/main" id="{B7E66A02-9C70-FEAD-E7DF-7E7FBEC28D05}"/>
              </a:ext>
            </a:extLst>
          </p:cNvPr>
          <p:cNvSpPr>
            <a:spLocks noGrp="1"/>
          </p:cNvSpPr>
          <p:nvPr>
            <p:ph idx="1"/>
          </p:nvPr>
        </p:nvSpPr>
        <p:spPr>
          <a:xfrm>
            <a:off x="838200" y="1825625"/>
            <a:ext cx="6111240" cy="4351338"/>
          </a:xfrm>
        </p:spPr>
        <p:txBody>
          <a:bodyPr/>
          <a:lstStyle/>
          <a:p>
            <a:pPr marL="0" indent="0">
              <a:buNone/>
            </a:pPr>
            <a:r>
              <a:rPr lang="en-US"/>
              <a:t>It is important that behavior-specific praise is:</a:t>
            </a:r>
          </a:p>
          <a:p>
            <a:pPr lvl="1"/>
            <a:r>
              <a:rPr lang="en-US"/>
              <a:t>Sincere</a:t>
            </a:r>
          </a:p>
          <a:p>
            <a:pPr lvl="1"/>
            <a:r>
              <a:rPr lang="en-US"/>
              <a:t>Contingent on the appropriate behavior</a:t>
            </a:r>
          </a:p>
          <a:p>
            <a:pPr lvl="1"/>
            <a:r>
              <a:rPr lang="en-US"/>
              <a:t>Delivered in a manner that is most appropriate for the student</a:t>
            </a:r>
          </a:p>
        </p:txBody>
      </p:sp>
      <p:pic>
        <p:nvPicPr>
          <p:cNvPr id="4" name="Module">
            <a:extLst>
              <a:ext uri="{FF2B5EF4-FFF2-40B4-BE49-F238E27FC236}">
                <a16:creationId xmlns:a16="http://schemas.microsoft.com/office/drawing/2014/main" id="{4DC99E23-61EF-70B7-B98B-071BDB6A227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1026C773-2FF4-3A54-72D8-DC1496500B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4992" y="2351178"/>
            <a:ext cx="4178808" cy="278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p:cNvSpPr>
          <p:nvPr/>
        </p:nvSpPr>
        <p:spPr bwMode="auto">
          <a:xfrm>
            <a:off x="2197395" y="4731791"/>
            <a:ext cx="9994605"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0F158-2EFE-9438-AEA2-2A471D83823B}"/>
              </a:ext>
            </a:extLst>
          </p:cNvPr>
          <p:cNvSpPr>
            <a:spLocks noGrp="1"/>
          </p:cNvSpPr>
          <p:nvPr>
            <p:ph type="title"/>
          </p:nvPr>
        </p:nvSpPr>
        <p:spPr/>
        <p:txBody>
          <a:bodyPr/>
          <a:lstStyle/>
          <a:p>
            <a:r>
              <a:rPr lang="en-US"/>
              <a:t>Step 6: Monitor BSP delivery</a:t>
            </a:r>
          </a:p>
        </p:txBody>
      </p:sp>
      <p:sp>
        <p:nvSpPr>
          <p:cNvPr id="3" name="Content Placeholder 2">
            <a:extLst>
              <a:ext uri="{FF2B5EF4-FFF2-40B4-BE49-F238E27FC236}">
                <a16:creationId xmlns:a16="http://schemas.microsoft.com/office/drawing/2014/main" id="{F2A9902F-3FEE-4B82-5214-80869FB635A2}"/>
              </a:ext>
            </a:extLst>
          </p:cNvPr>
          <p:cNvSpPr>
            <a:spLocks noGrp="1"/>
          </p:cNvSpPr>
          <p:nvPr>
            <p:ph idx="1"/>
          </p:nvPr>
        </p:nvSpPr>
        <p:spPr/>
        <p:txBody>
          <a:bodyPr/>
          <a:lstStyle/>
          <a:p>
            <a:pPr marL="0" indent="0">
              <a:buNone/>
            </a:pPr>
            <a:r>
              <a:rPr lang="en-US"/>
              <a:t>Monitor your use of behavior-specific praise by:</a:t>
            </a:r>
          </a:p>
          <a:p>
            <a:pPr lvl="1"/>
            <a:r>
              <a:rPr lang="en-US"/>
              <a:t>Asking a coach or peer to observe</a:t>
            </a:r>
          </a:p>
          <a:p>
            <a:pPr lvl="1"/>
            <a:r>
              <a:rPr lang="en-US"/>
              <a:t>Recording yourself (audio or video)</a:t>
            </a:r>
          </a:p>
          <a:p>
            <a:pPr lvl="1"/>
            <a:r>
              <a:rPr lang="en-US"/>
              <a:t>Self-monitoring </a:t>
            </a:r>
            <a:r>
              <a:rPr lang="en-US" sz="2000"/>
              <a:t>(e.g., tally mark, moving paperclip from pocket to pocket)</a:t>
            </a:r>
            <a:endParaRPr lang="en-US"/>
          </a:p>
        </p:txBody>
      </p:sp>
      <p:pic>
        <p:nvPicPr>
          <p:cNvPr id="4" name="Module">
            <a:extLst>
              <a:ext uri="{FF2B5EF4-FFF2-40B4-BE49-F238E27FC236}">
                <a16:creationId xmlns:a16="http://schemas.microsoft.com/office/drawing/2014/main" id="{87BE8EC7-BEA7-70BE-9DFF-BAD91087CA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4642762-8E56-C85A-3339-BD88536114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1709" y="3871774"/>
            <a:ext cx="3928582" cy="2621101"/>
          </a:xfrm>
          <a:prstGeom prst="rect">
            <a:avLst/>
          </a:prstGeom>
        </p:spPr>
      </p:pic>
    </p:spTree>
    <p:extLst>
      <p:ext uri="{BB962C8B-B14F-4D97-AF65-F5344CB8AC3E}">
        <p14:creationId xmlns:p14="http://schemas.microsoft.com/office/powerpoint/2010/main" val="1836711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9149-6931-EF7D-ED47-EA8F81BF6B48}"/>
              </a:ext>
            </a:extLst>
          </p:cNvPr>
          <p:cNvSpPr>
            <a:spLocks noGrp="1"/>
          </p:cNvSpPr>
          <p:nvPr>
            <p:ph type="title"/>
          </p:nvPr>
        </p:nvSpPr>
        <p:spPr/>
        <p:txBody>
          <a:bodyPr/>
          <a:lstStyle/>
          <a:p>
            <a:r>
              <a:rPr lang="en-US"/>
              <a:t>Step 7: Seek student input</a:t>
            </a:r>
          </a:p>
        </p:txBody>
      </p:sp>
      <p:pic>
        <p:nvPicPr>
          <p:cNvPr id="5" name="Content Placeholder 4">
            <a:extLst>
              <a:ext uri="{FF2B5EF4-FFF2-40B4-BE49-F238E27FC236}">
                <a16:creationId xmlns:a16="http://schemas.microsoft.com/office/drawing/2014/main" id="{C4E5E948-917F-C393-7673-0BE58776BB5C}"/>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214509" y="1690688"/>
            <a:ext cx="3762982" cy="4869742"/>
          </a:xfrm>
          <a:prstGeom prst="rect">
            <a:avLst/>
          </a:prstGeom>
          <a:ln>
            <a:solidFill>
              <a:schemeClr val="tx1"/>
            </a:solidFill>
          </a:ln>
        </p:spPr>
      </p:pic>
      <p:pic>
        <p:nvPicPr>
          <p:cNvPr id="4" name="Module">
            <a:extLst>
              <a:ext uri="{FF2B5EF4-FFF2-40B4-BE49-F238E27FC236}">
                <a16:creationId xmlns:a16="http://schemas.microsoft.com/office/drawing/2014/main" id="{152138CD-7674-3C11-A809-D23090B79CF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62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CED9-4625-53B2-8FD6-616EBD2AD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58B5F-825E-6BB9-E194-A1DDB1F48292}"/>
              </a:ext>
            </a:extLst>
          </p:cNvPr>
          <p:cNvSpPr>
            <a:spLocks noGrp="1"/>
          </p:cNvSpPr>
          <p:nvPr>
            <p:ph type="title"/>
          </p:nvPr>
        </p:nvSpPr>
        <p:spPr/>
        <p:txBody>
          <a:bodyPr/>
          <a:lstStyle/>
          <a:p>
            <a:r>
              <a:rPr lang="en-US"/>
              <a:t>Module Spotlight</a:t>
            </a:r>
          </a:p>
        </p:txBody>
      </p:sp>
      <p:pic>
        <p:nvPicPr>
          <p:cNvPr id="5122" name="Picture 2" descr="BSP activity cards">
            <a:extLst>
              <a:ext uri="{FF2B5EF4-FFF2-40B4-BE49-F238E27FC236}">
                <a16:creationId xmlns:a16="http://schemas.microsoft.com/office/drawing/2014/main" id="{BE7C0EB7-3C89-0007-0567-6E0286B8D19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2003495"/>
            <a:ext cx="2333458" cy="3019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Example BSP statements">
            <a:extLst>
              <a:ext uri="{FF2B5EF4-FFF2-40B4-BE49-F238E27FC236}">
                <a16:creationId xmlns:a16="http://schemas.microsoft.com/office/drawing/2014/main" id="{4EA8E04E-46AD-25D0-BD1B-61D9442B752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30975" y="2949836"/>
            <a:ext cx="2333459" cy="30199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Infographic: Using behavior-specific praise at home">
            <a:extLst>
              <a:ext uri="{FF2B5EF4-FFF2-40B4-BE49-F238E27FC236}">
                <a16:creationId xmlns:a16="http://schemas.microsoft.com/office/drawing/2014/main" id="{0C09663E-F7C6-7780-12F8-F8D743EEBD8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55826" y="2003498"/>
            <a:ext cx="2032938" cy="2631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82E6E1-95E0-A06A-964C-0D97BCD5CA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44790" y="3994630"/>
            <a:ext cx="2641601" cy="1536931"/>
          </a:xfrm>
          <a:prstGeom prst="rect">
            <a:avLst/>
          </a:prstGeom>
        </p:spPr>
      </p:pic>
      <p:pic>
        <p:nvPicPr>
          <p:cNvPr id="9" name="Picture 4" descr="BSP treatment integrity checklist">
            <a:extLst>
              <a:ext uri="{FF2B5EF4-FFF2-40B4-BE49-F238E27FC236}">
                <a16:creationId xmlns:a16="http://schemas.microsoft.com/office/drawing/2014/main" id="{ADCA06DF-4697-1D9A-2E5F-530C7196B2B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26095" y="2050850"/>
            <a:ext cx="1805961"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BSP adult social validity">
            <a:extLst>
              <a:ext uri="{FF2B5EF4-FFF2-40B4-BE49-F238E27FC236}">
                <a16:creationId xmlns:a16="http://schemas.microsoft.com/office/drawing/2014/main" id="{415F8849-92C5-CE30-3A1C-50865E7FBB9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006245" y="2050850"/>
            <a:ext cx="1805962"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C94335C7-70D9-BAFE-AABB-B8C0D888866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557117" y="3826719"/>
            <a:ext cx="2898256" cy="15668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Module">
            <a:extLst>
              <a:ext uri="{FF2B5EF4-FFF2-40B4-BE49-F238E27FC236}">
                <a16:creationId xmlns:a16="http://schemas.microsoft.com/office/drawing/2014/main" id="{9A906AB0-6CD9-1A63-3D53-7E5F8C9BABE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41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D268-1384-5117-3D40-EADAAF9FC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D445A-162F-170E-4A20-691EB5C23534}"/>
              </a:ext>
            </a:extLst>
          </p:cNvPr>
          <p:cNvSpPr>
            <a:spLocks noGrp="1"/>
          </p:cNvSpPr>
          <p:nvPr>
            <p:ph type="title"/>
          </p:nvPr>
        </p:nvSpPr>
        <p:spPr/>
        <p:txBody>
          <a:bodyPr/>
          <a:lstStyle/>
          <a:p>
            <a:r>
              <a:rPr lang="en-US"/>
              <a:t>Behavior-Specific Praise Work Time</a:t>
            </a:r>
          </a:p>
        </p:txBody>
      </p:sp>
      <p:graphicFrame>
        <p:nvGraphicFramePr>
          <p:cNvPr id="4" name="Table 2">
            <a:extLst>
              <a:ext uri="{FF2B5EF4-FFF2-40B4-BE49-F238E27FC236}">
                <a16:creationId xmlns:a16="http://schemas.microsoft.com/office/drawing/2014/main" id="{FC14B9CE-B027-970F-1F78-D8E8B6346678}"/>
              </a:ext>
            </a:extLst>
          </p:cNvPr>
          <p:cNvGraphicFramePr>
            <a:graphicFrameLocks noGrp="1"/>
          </p:cNvGraphicFramePr>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 descr="Diagram&#10;&#10;Description automatically generated">
            <a:extLst>
              <a:ext uri="{FF2B5EF4-FFF2-40B4-BE49-F238E27FC236}">
                <a16:creationId xmlns:a16="http://schemas.microsoft.com/office/drawing/2014/main" id="{1BE73459-B4B9-4C5E-6391-D0345601B9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3900" y="2979581"/>
            <a:ext cx="2377347" cy="1649303"/>
          </a:xfrm>
          <a:prstGeom prst="rect">
            <a:avLst/>
          </a:prstGeom>
        </p:spPr>
      </p:pic>
      <p:sp>
        <p:nvSpPr>
          <p:cNvPr id="6" name="Arrow: Right 5">
            <a:extLst>
              <a:ext uri="{FF2B5EF4-FFF2-40B4-BE49-F238E27FC236}">
                <a16:creationId xmlns:a16="http://schemas.microsoft.com/office/drawing/2014/main" id="{74727182-B3AA-8663-C2A3-83A5A798AA2F}"/>
              </a:ext>
            </a:extLst>
          </p:cNvPr>
          <p:cNvSpPr/>
          <p:nvPr/>
        </p:nvSpPr>
        <p:spPr>
          <a:xfrm rot="1671121">
            <a:off x="3620276" y="3556043"/>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Diagram&#10;&#10;Description automatically generated">
            <a:extLst>
              <a:ext uri="{FF2B5EF4-FFF2-40B4-BE49-F238E27FC236}">
                <a16:creationId xmlns:a16="http://schemas.microsoft.com/office/drawing/2014/main" id="{50C94714-7ACF-8202-A806-2E410DEFE8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99181" y="2979581"/>
            <a:ext cx="2377347" cy="1649303"/>
          </a:xfrm>
          <a:prstGeom prst="rect">
            <a:avLst/>
          </a:prstGeom>
        </p:spPr>
      </p:pic>
      <p:sp>
        <p:nvSpPr>
          <p:cNvPr id="8" name="Arrow: Right 7">
            <a:extLst>
              <a:ext uri="{FF2B5EF4-FFF2-40B4-BE49-F238E27FC236}">
                <a16:creationId xmlns:a16="http://schemas.microsoft.com/office/drawing/2014/main" id="{A3A32B0D-2CC6-1B34-8604-430D0583692A}"/>
              </a:ext>
            </a:extLst>
          </p:cNvPr>
          <p:cNvSpPr/>
          <p:nvPr/>
        </p:nvSpPr>
        <p:spPr>
          <a:xfrm rot="1671121">
            <a:off x="6404688" y="3106624"/>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Graphic 8" descr="Teacher outline">
            <a:extLst>
              <a:ext uri="{FF2B5EF4-FFF2-40B4-BE49-F238E27FC236}">
                <a16:creationId xmlns:a16="http://schemas.microsoft.com/office/drawing/2014/main" id="{C54044DD-5A5C-7E96-D340-D4986D8D4D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2572" y="2917416"/>
            <a:ext cx="1536797" cy="1536797"/>
          </a:xfrm>
          <a:prstGeom prst="rect">
            <a:avLst/>
          </a:prstGeom>
        </p:spPr>
      </p:pic>
      <p:pic>
        <p:nvPicPr>
          <p:cNvPr id="10" name="Picture 9">
            <a:extLst>
              <a:ext uri="{FF2B5EF4-FFF2-40B4-BE49-F238E27FC236}">
                <a16:creationId xmlns:a16="http://schemas.microsoft.com/office/drawing/2014/main" id="{E09E6724-6A1F-23D1-C84A-46E1DC2159DA}"/>
              </a:ext>
            </a:extLst>
          </p:cNvPr>
          <p:cNvPicPr>
            <a:picLocks noChangeAspect="1" noChangeArrowheads="1"/>
          </p:cNvPicPr>
          <p:nvPr/>
        </p:nvPicPr>
        <p:blipFill>
          <a:blip r:embed="rId5"/>
          <a:srcRect/>
          <a:stretch/>
        </p:blipFill>
        <p:spPr bwMode="auto">
          <a:xfrm>
            <a:off x="1489787" y="2611048"/>
            <a:ext cx="1376668" cy="21495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DDDE6EB-E397-B0CD-3170-082C8F70FEB3}"/>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Behavior-Specific Praise as….</a:t>
            </a:r>
          </a:p>
        </p:txBody>
      </p:sp>
      <p:pic>
        <p:nvPicPr>
          <p:cNvPr id="12" name="Picture 47">
            <a:extLst>
              <a:ext uri="{FF2B5EF4-FFF2-40B4-BE49-F238E27FC236}">
                <a16:creationId xmlns:a16="http://schemas.microsoft.com/office/drawing/2014/main" id="{16E76365-0061-6801-5BDC-84978F1FF9FE}"/>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13" name="Picture 51">
            <a:extLst>
              <a:ext uri="{FF2B5EF4-FFF2-40B4-BE49-F238E27FC236}">
                <a16:creationId xmlns:a16="http://schemas.microsoft.com/office/drawing/2014/main" id="{2A65F867-7502-BCDB-8FF0-0A27792A3C10}"/>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14" name="Picture 50">
            <a:extLst>
              <a:ext uri="{FF2B5EF4-FFF2-40B4-BE49-F238E27FC236}">
                <a16:creationId xmlns:a16="http://schemas.microsoft.com/office/drawing/2014/main" id="{A293F97E-47C4-1EB5-FCB2-977D7B8954AC}"/>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15" name="Picture 49">
            <a:extLst>
              <a:ext uri="{FF2B5EF4-FFF2-40B4-BE49-F238E27FC236}">
                <a16:creationId xmlns:a16="http://schemas.microsoft.com/office/drawing/2014/main" id="{9EBF87E2-689C-1410-E827-1E7B599D235D}"/>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16" name="Picture 48">
            <a:extLst>
              <a:ext uri="{FF2B5EF4-FFF2-40B4-BE49-F238E27FC236}">
                <a16:creationId xmlns:a16="http://schemas.microsoft.com/office/drawing/2014/main" id="{81C7DD30-C93B-1B58-2A03-183104F6B429}"/>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17" name="Picture 42">
            <a:extLst>
              <a:ext uri="{FF2B5EF4-FFF2-40B4-BE49-F238E27FC236}">
                <a16:creationId xmlns:a16="http://schemas.microsoft.com/office/drawing/2014/main" id="{52986FCF-01D4-B53A-1504-4FA2F70D6937}"/>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18" name="Picture 46">
            <a:extLst>
              <a:ext uri="{FF2B5EF4-FFF2-40B4-BE49-F238E27FC236}">
                <a16:creationId xmlns:a16="http://schemas.microsoft.com/office/drawing/2014/main" id="{8C511B0D-E624-BCCE-2AB3-A619F60C7368}"/>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19" name="Picture 45">
            <a:extLst>
              <a:ext uri="{FF2B5EF4-FFF2-40B4-BE49-F238E27FC236}">
                <a16:creationId xmlns:a16="http://schemas.microsoft.com/office/drawing/2014/main" id="{D7421B01-B0D5-1442-5ACE-CE16DFCAC1C4}"/>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0" name="Picture 44">
            <a:extLst>
              <a:ext uri="{FF2B5EF4-FFF2-40B4-BE49-F238E27FC236}">
                <a16:creationId xmlns:a16="http://schemas.microsoft.com/office/drawing/2014/main" id="{0FC5D488-1BA1-D130-1731-16C522930DC2}"/>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1" name="Picture 43">
            <a:extLst>
              <a:ext uri="{FF2B5EF4-FFF2-40B4-BE49-F238E27FC236}">
                <a16:creationId xmlns:a16="http://schemas.microsoft.com/office/drawing/2014/main" id="{08DD8077-9536-802B-5B42-719CBA83A3BF}"/>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2" name="Picture 41">
            <a:extLst>
              <a:ext uri="{FF2B5EF4-FFF2-40B4-BE49-F238E27FC236}">
                <a16:creationId xmlns:a16="http://schemas.microsoft.com/office/drawing/2014/main" id="{819E965D-D15D-4236-A65F-9255E17D97EA}"/>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3" name="Picture 40">
            <a:extLst>
              <a:ext uri="{FF2B5EF4-FFF2-40B4-BE49-F238E27FC236}">
                <a16:creationId xmlns:a16="http://schemas.microsoft.com/office/drawing/2014/main" id="{1A626951-2FB7-7000-2FA8-5215EDA43B4B}"/>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4" name="Picture 39">
            <a:extLst>
              <a:ext uri="{FF2B5EF4-FFF2-40B4-BE49-F238E27FC236}">
                <a16:creationId xmlns:a16="http://schemas.microsoft.com/office/drawing/2014/main" id="{D9A574BF-EF59-8F61-A1B2-B309FFC5E059}"/>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5" name="Picture 38">
            <a:extLst>
              <a:ext uri="{FF2B5EF4-FFF2-40B4-BE49-F238E27FC236}">
                <a16:creationId xmlns:a16="http://schemas.microsoft.com/office/drawing/2014/main" id="{842B7496-5452-BFE1-BCD9-9F79FE2453FA}"/>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6" name="Picture 33">
            <a:extLst>
              <a:ext uri="{FF2B5EF4-FFF2-40B4-BE49-F238E27FC236}">
                <a16:creationId xmlns:a16="http://schemas.microsoft.com/office/drawing/2014/main" id="{EE96F1F1-64EF-5F49-A111-5AF6866B93E8}"/>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7" name="Picture 36">
            <a:extLst>
              <a:ext uri="{FF2B5EF4-FFF2-40B4-BE49-F238E27FC236}">
                <a16:creationId xmlns:a16="http://schemas.microsoft.com/office/drawing/2014/main" id="{1E791580-0DE0-0E7C-C53D-9C725554DAB8}"/>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760768" y="4909021"/>
            <a:ext cx="5076825" cy="1800292"/>
          </a:xfrm>
          <a:prstGeom prst="rect">
            <a:avLst/>
          </a:prstGeom>
          <a:noFill/>
        </p:spPr>
      </p:pic>
      <p:pic>
        <p:nvPicPr>
          <p:cNvPr id="28" name="Picture 32">
            <a:extLst>
              <a:ext uri="{FF2B5EF4-FFF2-40B4-BE49-F238E27FC236}">
                <a16:creationId xmlns:a16="http://schemas.microsoft.com/office/drawing/2014/main" id="{54F2D301-B519-684D-C143-12420502EF67}"/>
              </a:ext>
            </a:extLst>
          </p:cNvPr>
          <p:cNvPicPr>
            <a:picLocks noChangeAspect="1" noChangeArrowheads="1"/>
          </p:cNvPicPr>
          <p:nvPr/>
        </p:nvPicPr>
        <p:blipFill>
          <a:blip r:embed="rId22">
            <a:extLst>
              <a:ext uri="{28A0092B-C50C-407E-A947-70E740481C1C}">
                <a14:useLocalDpi xmlns:a14="http://schemas.microsoft.com/office/drawing/2010/main"/>
              </a:ext>
            </a:extLst>
          </a:blip>
          <a:stretch>
            <a:fillRect/>
          </a:stretch>
        </p:blipFill>
        <p:spPr bwMode="auto">
          <a:xfrm>
            <a:off x="3760769" y="4909021"/>
            <a:ext cx="5076823" cy="1800292"/>
          </a:xfrm>
          <a:prstGeom prst="rect">
            <a:avLst/>
          </a:prstGeom>
          <a:noFill/>
        </p:spPr>
      </p:pic>
    </p:spTree>
    <p:extLst>
      <p:ext uri="{BB962C8B-B14F-4D97-AF65-F5344CB8AC3E}">
        <p14:creationId xmlns:p14="http://schemas.microsoft.com/office/powerpoint/2010/main" val="3329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A5E7-586A-396C-6073-4D3128F3B47F}"/>
              </a:ext>
            </a:extLst>
          </p:cNvPr>
          <p:cNvSpPr>
            <a:spLocks noGrp="1"/>
          </p:cNvSpPr>
          <p:nvPr>
            <p:ph type="title"/>
          </p:nvPr>
        </p:nvSpPr>
        <p:spPr/>
        <p:txBody>
          <a:bodyPr/>
          <a:lstStyle/>
          <a:p>
            <a:r>
              <a:rPr lang="en-US"/>
              <a:t>Strategy 2:</a:t>
            </a:r>
            <a:br>
              <a:rPr lang="en-US"/>
            </a:br>
            <a:r>
              <a:rPr lang="en-US"/>
              <a:t>Precorrection</a:t>
            </a:r>
          </a:p>
        </p:txBody>
      </p:sp>
      <p:sp>
        <p:nvSpPr>
          <p:cNvPr id="3" name="Text Placeholder 2">
            <a:extLst>
              <a:ext uri="{FF2B5EF4-FFF2-40B4-BE49-F238E27FC236}">
                <a16:creationId xmlns:a16="http://schemas.microsoft.com/office/drawing/2014/main" id="{B8CA4E3A-3249-8A6D-F92D-7035281AD02C}"/>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9F8F3E2-17A5-E772-89A1-65139F24B8A4}"/>
              </a:ext>
            </a:extLst>
          </p:cNvPr>
          <p:cNvPicPr>
            <a:picLocks noChangeAspect="1" noChangeArrowheads="1"/>
          </p:cNvPicPr>
          <p:nvPr/>
        </p:nvPicPr>
        <p:blipFill>
          <a:blip r:embed="rId2"/>
          <a:srcRect/>
          <a:stretch/>
        </p:blipFill>
        <p:spPr bwMode="auto">
          <a:xfrm>
            <a:off x="8141463" y="1060450"/>
            <a:ext cx="321868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5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87F34-2E26-F2F3-159D-DCBA5A103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802C0-0EA6-F3A2-8C0A-53DD1E491456}"/>
              </a:ext>
            </a:extLst>
          </p:cNvPr>
          <p:cNvSpPr>
            <a:spLocks noGrp="1"/>
          </p:cNvSpPr>
          <p:nvPr>
            <p:ph type="title"/>
          </p:nvPr>
        </p:nvSpPr>
        <p:spPr/>
        <p:txBody>
          <a:bodyPr/>
          <a:lstStyle/>
          <a:p>
            <a:r>
              <a:rPr lang="en-US"/>
              <a:t>Precorrection Work Time Preview</a:t>
            </a:r>
          </a:p>
        </p:txBody>
      </p:sp>
      <p:graphicFrame>
        <p:nvGraphicFramePr>
          <p:cNvPr id="4" name="Table 2">
            <a:extLst>
              <a:ext uri="{FF2B5EF4-FFF2-40B4-BE49-F238E27FC236}">
                <a16:creationId xmlns:a16="http://schemas.microsoft.com/office/drawing/2014/main" id="{3FA4632E-2A99-0CFB-4414-64DE0B3FCA99}"/>
              </a:ext>
            </a:extLst>
          </p:cNvPr>
          <p:cNvGraphicFramePr>
            <a:graphicFrameLocks noGrp="1"/>
          </p:cNvGraphicFramePr>
          <p:nvPr>
            <p:extLst>
              <p:ext uri="{D42A27DB-BD31-4B8C-83A1-F6EECF244321}">
                <p14:modId xmlns:p14="http://schemas.microsoft.com/office/powerpoint/2010/main" val="3649315136"/>
              </p:ext>
            </p:extLst>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 descr="Diagram&#10;&#10;Description automatically generated">
            <a:extLst>
              <a:ext uri="{FF2B5EF4-FFF2-40B4-BE49-F238E27FC236}">
                <a16:creationId xmlns:a16="http://schemas.microsoft.com/office/drawing/2014/main" id="{4DB7331D-24EB-1D84-E904-173CFA7107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53900" y="2979581"/>
            <a:ext cx="2377347" cy="1649303"/>
          </a:xfrm>
          <a:prstGeom prst="rect">
            <a:avLst/>
          </a:prstGeom>
        </p:spPr>
      </p:pic>
      <p:sp>
        <p:nvSpPr>
          <p:cNvPr id="6" name="Arrow: Right 5">
            <a:extLst>
              <a:ext uri="{FF2B5EF4-FFF2-40B4-BE49-F238E27FC236}">
                <a16:creationId xmlns:a16="http://schemas.microsoft.com/office/drawing/2014/main" id="{CEC9C178-C79F-14E2-47E2-0361C89248BC}"/>
              </a:ext>
            </a:extLst>
          </p:cNvPr>
          <p:cNvSpPr/>
          <p:nvPr/>
        </p:nvSpPr>
        <p:spPr>
          <a:xfrm rot="1671121">
            <a:off x="3620276" y="3556043"/>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Diagram&#10;&#10;Description automatically generated">
            <a:extLst>
              <a:ext uri="{FF2B5EF4-FFF2-40B4-BE49-F238E27FC236}">
                <a16:creationId xmlns:a16="http://schemas.microsoft.com/office/drawing/2014/main" id="{BBBD6672-DC7D-3B44-06E7-A9E5A263F6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99181" y="2979581"/>
            <a:ext cx="2377347" cy="1649303"/>
          </a:xfrm>
          <a:prstGeom prst="rect">
            <a:avLst/>
          </a:prstGeom>
        </p:spPr>
      </p:pic>
      <p:sp>
        <p:nvSpPr>
          <p:cNvPr id="8" name="Arrow: Right 7">
            <a:extLst>
              <a:ext uri="{FF2B5EF4-FFF2-40B4-BE49-F238E27FC236}">
                <a16:creationId xmlns:a16="http://schemas.microsoft.com/office/drawing/2014/main" id="{6F15627F-F5EC-388E-B03A-0040B57B1947}"/>
              </a:ext>
            </a:extLst>
          </p:cNvPr>
          <p:cNvSpPr/>
          <p:nvPr/>
        </p:nvSpPr>
        <p:spPr>
          <a:xfrm rot="1671121">
            <a:off x="6404688" y="3106624"/>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Graphic 8" descr="Teacher outline">
            <a:extLst>
              <a:ext uri="{FF2B5EF4-FFF2-40B4-BE49-F238E27FC236}">
                <a16:creationId xmlns:a16="http://schemas.microsoft.com/office/drawing/2014/main" id="{EDFE2DA2-E380-E9D6-2494-46229FB4C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2572" y="2917416"/>
            <a:ext cx="1536797" cy="1536797"/>
          </a:xfrm>
          <a:prstGeom prst="rect">
            <a:avLst/>
          </a:prstGeom>
        </p:spPr>
      </p:pic>
      <p:pic>
        <p:nvPicPr>
          <p:cNvPr id="10" name="Picture 9">
            <a:extLst>
              <a:ext uri="{FF2B5EF4-FFF2-40B4-BE49-F238E27FC236}">
                <a16:creationId xmlns:a16="http://schemas.microsoft.com/office/drawing/2014/main" id="{307385CA-A10C-1D72-2B4E-334237B0ED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489787" y="2610292"/>
            <a:ext cx="1376668" cy="21510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467CFD39-D531-31AF-984B-15302F4715DE}"/>
              </a:ext>
            </a:extLst>
          </p:cNvPr>
          <p:cNvSpPr/>
          <p:nvPr/>
        </p:nvSpPr>
        <p:spPr>
          <a:xfrm>
            <a:off x="1383632" y="5061044"/>
            <a:ext cx="9206396" cy="136412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During work time, we invite you to join the breakout room that most closely matches how you plan to apply precorrection in your setting! Our hope is that you can walk out of here tonight ready to implement tomorrow or with a clear action plan of next steps! </a:t>
            </a:r>
          </a:p>
        </p:txBody>
      </p:sp>
      <p:sp>
        <p:nvSpPr>
          <p:cNvPr id="3" name="Rectangle 2">
            <a:extLst>
              <a:ext uri="{FF2B5EF4-FFF2-40B4-BE49-F238E27FC236}">
                <a16:creationId xmlns:a16="http://schemas.microsoft.com/office/drawing/2014/main" id="{6960C5DC-7085-5E84-2EC6-925E9A38A8F4}"/>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Precorrection as….</a:t>
            </a:r>
          </a:p>
        </p:txBody>
      </p:sp>
    </p:spTree>
    <p:extLst>
      <p:ext uri="{BB962C8B-B14F-4D97-AF65-F5344CB8AC3E}">
        <p14:creationId xmlns:p14="http://schemas.microsoft.com/office/powerpoint/2010/main" val="3157786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3447098" y="0"/>
            <a:ext cx="5297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DDB11D-1A67-E8A9-5C8F-BBB01EBBEC7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93637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a:srcRect/>
          <a:stretch/>
        </p:blipFill>
        <p:spPr bwMode="auto">
          <a:xfrm>
            <a:off x="1181884" y="186431"/>
            <a:ext cx="9634153" cy="124713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5069CF-ECAC-A64E-C623-95FBF9EEE7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22058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18D29-DDF2-311A-233A-67040CCE7DE5}"/>
              </a:ext>
            </a:extLst>
          </p:cNvPr>
          <p:cNvPicPr>
            <a:picLocks noChangeAspect="1" noChangeArrowheads="1"/>
          </p:cNvPicPr>
          <p:nvPr/>
        </p:nvPicPr>
        <p:blipFill>
          <a:blip r:embed="rId2"/>
          <a:srcRect/>
          <a:stretch/>
        </p:blipFill>
        <p:spPr bwMode="auto">
          <a:xfrm>
            <a:off x="1065859" y="-5717219"/>
            <a:ext cx="9634153" cy="124713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6492E3-4921-D2C5-76BA-6B22CCE5C0B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7830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348BE41-464F-AA88-6E1E-F219AF7F40DB}"/>
              </a:ext>
            </a:extLst>
          </p:cNvPr>
          <p:cNvPicPr>
            <a:picLocks noChangeAspect="1" noChangeArrowheads="1"/>
          </p:cNvPicPr>
          <p:nvPr/>
        </p:nvPicPr>
        <p:blipFill>
          <a:blip r:embed="rId2"/>
          <a:srcRect/>
          <a:stretch/>
        </p:blipFill>
        <p:spPr bwMode="auto">
          <a:xfrm>
            <a:off x="1613797" y="0"/>
            <a:ext cx="8964405" cy="6893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3FE47C-4426-901D-98F4-F1E1082B49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16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p:cNvSpPr>
          <p:nvPr/>
        </p:nvSpPr>
        <p:spPr bwMode="auto">
          <a:xfrm>
            <a:off x="2239926" y="4744996"/>
            <a:ext cx="9952074" cy="914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439B3C60-69CB-F3F9-798B-625E84340BDC}"/>
              </a:ext>
            </a:extLst>
          </p:cNvPr>
          <p:cNvSpPr>
            <a:spLocks noGrp="1"/>
          </p:cNvSpPr>
          <p:nvPr>
            <p:ph sz="half" idx="1"/>
          </p:nvPr>
        </p:nvSpPr>
        <p:spPr>
          <a:xfrm>
            <a:off x="838199" y="1825625"/>
            <a:ext cx="5491939" cy="4351338"/>
          </a:xfrm>
        </p:spPr>
        <p:txBody>
          <a:bodyPr>
            <a:normAutofit/>
          </a:bodyPr>
          <a:lstStyle/>
          <a:p>
            <a:pPr marL="0" indent="0">
              <a:buNone/>
            </a:pPr>
            <a:r>
              <a:rPr lang="en-US"/>
              <a:t>How do you integrate precorrection into your lessons or daily routines?</a:t>
            </a:r>
          </a:p>
          <a:p>
            <a:pPr marL="0" indent="0">
              <a:buNone/>
            </a:pPr>
            <a:endParaRPr lang="en-US"/>
          </a:p>
          <a:p>
            <a:pPr marL="0" indent="0">
              <a:buNone/>
            </a:pPr>
            <a:r>
              <a:rPr lang="en-US" i="1"/>
              <a:t>OR</a:t>
            </a:r>
          </a:p>
          <a:p>
            <a:pPr marL="0" indent="0">
              <a:buNone/>
            </a:pPr>
            <a:endParaRPr lang="en-US"/>
          </a:p>
          <a:p>
            <a:pPr marL="0" indent="0">
              <a:buNone/>
            </a:pPr>
            <a:r>
              <a:rPr lang="en-US"/>
              <a:t>What opportunities exist to integrate precorrection into your lessons or daily routines?</a:t>
            </a:r>
          </a:p>
        </p:txBody>
      </p:sp>
      <p:pic>
        <p:nvPicPr>
          <p:cNvPr id="11" name="Content Placeholder 10" descr="A screenshot of a chat&#10;&#10;Description automatically generated">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3"/>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D434F94-0250-8A22-234B-71EB74CE89CA}"/>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A98560FE-81F1-5A7A-FC29-A61552B3A2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F85607F6-0F22-7C36-B0BC-9624B74DF9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C835BD43-5B1C-2376-617A-C9138E114EF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42341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school survey&#10;&#10;Description automatically generated">
            <a:extLst>
              <a:ext uri="{FF2B5EF4-FFF2-40B4-BE49-F238E27FC236}">
                <a16:creationId xmlns:a16="http://schemas.microsoft.com/office/drawing/2014/main" id="{3EE31F0D-C30A-56ED-CAF9-F43DBC1C11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7728" y="142450"/>
            <a:ext cx="8506365" cy="6573100"/>
          </a:xfrm>
          <a:prstGeom prst="rect">
            <a:avLst/>
          </a:prstGeom>
          <a:ln>
            <a:solidFill>
              <a:schemeClr val="tx1"/>
            </a:solidFill>
          </a:ln>
        </p:spPr>
      </p:pic>
      <p:pic>
        <p:nvPicPr>
          <p:cNvPr id="3" name="Picture 2">
            <a:extLst>
              <a:ext uri="{FF2B5EF4-FFF2-40B4-BE49-F238E27FC236}">
                <a16:creationId xmlns:a16="http://schemas.microsoft.com/office/drawing/2014/main" id="{F3BFE21B-779E-30EB-FBBB-EB48A4A0E51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329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402F-6F10-7125-ACF8-688D7BC55AA3}"/>
              </a:ext>
            </a:extLst>
          </p:cNvPr>
          <p:cNvSpPr>
            <a:spLocks noGrp="1"/>
          </p:cNvSpPr>
          <p:nvPr>
            <p:ph type="title"/>
          </p:nvPr>
        </p:nvSpPr>
        <p:spPr/>
        <p:txBody>
          <a:bodyPr/>
          <a:lstStyle/>
          <a:p>
            <a:r>
              <a:rPr lang="en-US"/>
              <a:t>8 Steps to Implement Precorrection</a:t>
            </a:r>
          </a:p>
        </p:txBody>
      </p:sp>
      <p:pic>
        <p:nvPicPr>
          <p:cNvPr id="2050" name="Picture 2">
            <a:extLst>
              <a:ext uri="{FF2B5EF4-FFF2-40B4-BE49-F238E27FC236}">
                <a16:creationId xmlns:a16="http://schemas.microsoft.com/office/drawing/2014/main" id="{C377BE34-46B8-8075-6E30-26276D9136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572" y="1690688"/>
            <a:ext cx="3547190" cy="45921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38A1A24-8074-98A5-194A-8FFC8A2BD9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52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0368-2D6F-4514-A2EA-51853027FAF7}"/>
              </a:ext>
            </a:extLst>
          </p:cNvPr>
          <p:cNvSpPr>
            <a:spLocks noGrp="1"/>
          </p:cNvSpPr>
          <p:nvPr>
            <p:ph type="title"/>
          </p:nvPr>
        </p:nvSpPr>
        <p:spPr/>
        <p:txBody>
          <a:bodyPr>
            <a:normAutofit/>
          </a:bodyPr>
          <a:lstStyle/>
          <a:p>
            <a:r>
              <a:rPr lang="en-US" sz="4400" b="1"/>
              <a:t>Step 1: </a:t>
            </a:r>
            <a:r>
              <a:rPr lang="en-US" sz="4400">
                <a:effectLst/>
                <a:latin typeface="Arial" panose="020B0604020202020204" pitchFamily="34" charset="0"/>
                <a:ea typeface="Calibri" panose="020F0502020204030204" pitchFamily="34" charset="0"/>
              </a:rPr>
              <a:t>Identify contexts and anticipated behaviors</a:t>
            </a:r>
            <a:endParaRPr lang="en-US"/>
          </a:p>
        </p:txBody>
      </p:sp>
      <p:pic>
        <p:nvPicPr>
          <p:cNvPr id="5" name="Content Placeholder 4" descr="Diagram, text&#10;&#10;Description automatically generated">
            <a:extLst>
              <a:ext uri="{FF2B5EF4-FFF2-40B4-BE49-F238E27FC236}">
                <a16:creationId xmlns:a16="http://schemas.microsoft.com/office/drawing/2014/main" id="{A63BDCD1-8AE9-4429-ABAF-A24CD83FCE83}"/>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7227763" y="1828800"/>
            <a:ext cx="2934652" cy="3803904"/>
          </a:xfrm>
          <a:ln>
            <a:solidFill>
              <a:schemeClr val="tx1"/>
            </a:solidFill>
          </a:ln>
        </p:spPr>
      </p:pic>
      <p:sp>
        <p:nvSpPr>
          <p:cNvPr id="4" name="Content Placeholder 3">
            <a:extLst>
              <a:ext uri="{FF2B5EF4-FFF2-40B4-BE49-F238E27FC236}">
                <a16:creationId xmlns:a16="http://schemas.microsoft.com/office/drawing/2014/main" id="{655ADED8-6E27-D1BC-044C-C74FAD6ED5B8}"/>
              </a:ext>
            </a:extLst>
          </p:cNvPr>
          <p:cNvSpPr>
            <a:spLocks noGrp="1"/>
          </p:cNvSpPr>
          <p:nvPr>
            <p:ph sz="half" idx="2"/>
          </p:nvPr>
        </p:nvSpPr>
        <p:spPr>
          <a:xfrm>
            <a:off x="1591056" y="1828800"/>
            <a:ext cx="5181600" cy="4351338"/>
          </a:xfrm>
        </p:spPr>
        <p:txBody>
          <a:bodyPr/>
          <a:lstStyle/>
          <a:p>
            <a:r>
              <a:rPr lang="en-US"/>
              <a:t>Operationally define challenging behavior(s) you are looking to reduce </a:t>
            </a:r>
          </a:p>
          <a:p>
            <a:r>
              <a:rPr lang="en-US"/>
              <a:t>Identify in which contexts those challenging behaviors are most likely to occur</a:t>
            </a:r>
          </a:p>
          <a:p>
            <a:pPr lvl="1"/>
            <a:r>
              <a:rPr lang="en-US"/>
              <a:t>Time of day?</a:t>
            </a:r>
          </a:p>
          <a:p>
            <a:pPr lvl="1"/>
            <a:r>
              <a:rPr lang="en-US"/>
              <a:t>Type of activity?</a:t>
            </a:r>
          </a:p>
          <a:p>
            <a:pPr lvl="1"/>
            <a:r>
              <a:rPr lang="en-US"/>
              <a:t>Location?</a:t>
            </a:r>
          </a:p>
        </p:txBody>
      </p:sp>
      <p:pic>
        <p:nvPicPr>
          <p:cNvPr id="6" name="Picture 5">
            <a:extLst>
              <a:ext uri="{FF2B5EF4-FFF2-40B4-BE49-F238E27FC236}">
                <a16:creationId xmlns:a16="http://schemas.microsoft.com/office/drawing/2014/main" id="{0682D7BF-04C7-AACA-9DD2-21A3E725E0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60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8C29C-B2B3-F380-2764-29017A17D83A}"/>
              </a:ext>
            </a:extLst>
          </p:cNvPr>
          <p:cNvPicPr>
            <a:picLocks noChangeAspect="1"/>
          </p:cNvPicPr>
          <p:nvPr/>
        </p:nvPicPr>
        <p:blipFill>
          <a:blip r:embed="rId2"/>
          <a:stretch>
            <a:fillRect/>
          </a:stretch>
        </p:blipFill>
        <p:spPr>
          <a:xfrm>
            <a:off x="3445495" y="-11154"/>
            <a:ext cx="5301010" cy="6869154"/>
          </a:xfrm>
          <a:prstGeom prst="rect">
            <a:avLst/>
          </a:prstGeom>
        </p:spPr>
      </p:pic>
    </p:spTree>
    <p:extLst>
      <p:ext uri="{BB962C8B-B14F-4D97-AF65-F5344CB8AC3E}">
        <p14:creationId xmlns:p14="http://schemas.microsoft.com/office/powerpoint/2010/main" val="3941320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A3C5-68DF-6FF0-C47C-AC5AC5928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7744C-13F1-AFD6-3E8F-4A0E037497B5}"/>
              </a:ext>
            </a:extLst>
          </p:cNvPr>
          <p:cNvSpPr>
            <a:spLocks noGrp="1"/>
          </p:cNvSpPr>
          <p:nvPr>
            <p:ph type="title"/>
          </p:nvPr>
        </p:nvSpPr>
        <p:spPr/>
        <p:txBody>
          <a:bodyPr/>
          <a:lstStyle/>
          <a:p>
            <a:r>
              <a:rPr lang="en-US"/>
              <a:t>Let’s Practice!</a:t>
            </a:r>
          </a:p>
        </p:txBody>
      </p:sp>
      <p:sp>
        <p:nvSpPr>
          <p:cNvPr id="10" name="Text Placeholder 9">
            <a:extLst>
              <a:ext uri="{FF2B5EF4-FFF2-40B4-BE49-F238E27FC236}">
                <a16:creationId xmlns:a16="http://schemas.microsoft.com/office/drawing/2014/main" id="{10313044-E101-41BB-8E99-AF15ED8596AC}"/>
              </a:ext>
            </a:extLst>
          </p:cNvPr>
          <p:cNvSpPr>
            <a:spLocks noGrp="1"/>
          </p:cNvSpPr>
          <p:nvPr>
            <p:ph type="body" sz="quarter" idx="3"/>
          </p:nvPr>
        </p:nvSpPr>
        <p:spPr/>
        <p:txBody>
          <a:bodyPr/>
          <a:lstStyle/>
          <a:p>
            <a:r>
              <a:rPr lang="en-US"/>
              <a:t>When does the behavior most often occur?</a:t>
            </a:r>
          </a:p>
        </p:txBody>
      </p:sp>
      <p:sp>
        <p:nvSpPr>
          <p:cNvPr id="9" name="Text Placeholder 8">
            <a:extLst>
              <a:ext uri="{FF2B5EF4-FFF2-40B4-BE49-F238E27FC236}">
                <a16:creationId xmlns:a16="http://schemas.microsoft.com/office/drawing/2014/main" id="{D9D9E9BB-900D-4832-13CE-7BB0A88D6672}"/>
              </a:ext>
            </a:extLst>
          </p:cNvPr>
          <p:cNvSpPr>
            <a:spLocks noGrp="1"/>
          </p:cNvSpPr>
          <p:nvPr>
            <p:ph type="body" idx="1"/>
          </p:nvPr>
        </p:nvSpPr>
        <p:spPr/>
        <p:txBody>
          <a:bodyPr/>
          <a:lstStyle/>
          <a:p>
            <a:r>
              <a:rPr lang="en-US"/>
              <a:t>Behavior to reduce</a:t>
            </a:r>
          </a:p>
          <a:p>
            <a:endParaRPr lang="en-US"/>
          </a:p>
        </p:txBody>
      </p:sp>
      <p:sp>
        <p:nvSpPr>
          <p:cNvPr id="3" name="Content Placeholder 2">
            <a:extLst>
              <a:ext uri="{FF2B5EF4-FFF2-40B4-BE49-F238E27FC236}">
                <a16:creationId xmlns:a16="http://schemas.microsoft.com/office/drawing/2014/main" id="{AC8098FF-7F8C-BAA7-731B-9471C4413232}"/>
              </a:ext>
            </a:extLst>
          </p:cNvPr>
          <p:cNvSpPr>
            <a:spLocks noGrp="1"/>
          </p:cNvSpPr>
          <p:nvPr>
            <p:ph sz="half" idx="2"/>
          </p:nvPr>
        </p:nvSpPr>
        <p:spPr/>
        <p:txBody>
          <a:bodyPr>
            <a:normAutofit fontScale="77500" lnSpcReduction="20000"/>
          </a:bodyPr>
          <a:lstStyle/>
          <a:p>
            <a:r>
              <a:rPr lang="en-US"/>
              <a:t>Label: Rough-housing in the hallway</a:t>
            </a:r>
          </a:p>
          <a:p>
            <a:r>
              <a:rPr lang="en-US"/>
              <a:t>Definition: Physical, high-energy play involving direct physical interaction between students with observable signs of enjoyment (e.g., laughter, positive verbal feedback) and the absence of injury or distress</a:t>
            </a:r>
          </a:p>
          <a:p>
            <a:r>
              <a:rPr lang="en-US"/>
              <a:t>Examples: pushing, shoving, tickling, wrestling, or chasing</a:t>
            </a:r>
          </a:p>
          <a:p>
            <a:r>
              <a:rPr lang="en-US"/>
              <a:t>Non-Examples: walking, talking, waving </a:t>
            </a:r>
          </a:p>
        </p:txBody>
      </p:sp>
      <p:sp>
        <p:nvSpPr>
          <p:cNvPr id="12" name="Content Placeholder 11">
            <a:extLst>
              <a:ext uri="{FF2B5EF4-FFF2-40B4-BE49-F238E27FC236}">
                <a16:creationId xmlns:a16="http://schemas.microsoft.com/office/drawing/2014/main" id="{AB39512A-09A8-9613-890A-5B62F0743F85}"/>
              </a:ext>
            </a:extLst>
          </p:cNvPr>
          <p:cNvSpPr>
            <a:spLocks noGrp="1"/>
          </p:cNvSpPr>
          <p:nvPr>
            <p:ph sz="quarter" idx="4"/>
          </p:nvPr>
        </p:nvSpPr>
        <p:spPr/>
        <p:txBody>
          <a:bodyPr>
            <a:normAutofit fontScale="77500" lnSpcReduction="20000"/>
          </a:bodyPr>
          <a:lstStyle/>
          <a:p>
            <a:r>
              <a:rPr lang="en-US"/>
              <a:t>Transition to and from lunch</a:t>
            </a:r>
          </a:p>
          <a:p>
            <a:r>
              <a:rPr lang="en-US"/>
              <a:t>Dismissal</a:t>
            </a:r>
          </a:p>
        </p:txBody>
      </p:sp>
    </p:spTree>
    <p:extLst>
      <p:ext uri="{BB962C8B-B14F-4D97-AF65-F5344CB8AC3E}">
        <p14:creationId xmlns:p14="http://schemas.microsoft.com/office/powerpoint/2010/main" val="21742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CBDC-5A51-48B7-B97E-6BC432BA07C6}"/>
              </a:ext>
            </a:extLst>
          </p:cNvPr>
          <p:cNvSpPr>
            <a:spLocks noGrp="1"/>
          </p:cNvSpPr>
          <p:nvPr>
            <p:ph type="title"/>
          </p:nvPr>
        </p:nvSpPr>
        <p:spPr/>
        <p:txBody>
          <a:bodyPr>
            <a:normAutofit/>
          </a:bodyPr>
          <a:lstStyle/>
          <a:p>
            <a:r>
              <a:rPr lang="en-US" sz="4400" b="1"/>
              <a:t>Step 2: </a:t>
            </a:r>
            <a:r>
              <a:rPr lang="en-US" sz="4400">
                <a:effectLst/>
                <a:latin typeface="Arial" panose="020B0604020202020204" pitchFamily="34" charset="0"/>
                <a:ea typeface="Times New Roman" panose="02020603050405020304" pitchFamily="18" charset="0"/>
              </a:rPr>
              <a:t>Determine the expected behaviors</a:t>
            </a:r>
            <a:endParaRPr lang="en-US"/>
          </a:p>
        </p:txBody>
      </p:sp>
      <p:pic>
        <p:nvPicPr>
          <p:cNvPr id="11" name="Content Placeholder 10" descr="A chart with text and images&#10;&#10;Description automatically generated">
            <a:extLst>
              <a:ext uri="{FF2B5EF4-FFF2-40B4-BE49-F238E27FC236}">
                <a16:creationId xmlns:a16="http://schemas.microsoft.com/office/drawing/2014/main" id="{4F054D17-3635-7358-B030-E8B5168F1232}"/>
              </a:ext>
            </a:extLst>
          </p:cNvPr>
          <p:cNvPicPr>
            <a:picLocks noGrp="1" noChangeAspect="1"/>
          </p:cNvPicPr>
          <p:nvPr>
            <p:ph sz="half" idx="1"/>
          </p:nvPr>
        </p:nvPicPr>
        <p:blipFill>
          <a:blip r:embed="rId3"/>
          <a:stretch>
            <a:fillRect/>
          </a:stretch>
        </p:blipFill>
        <p:spPr>
          <a:xfrm>
            <a:off x="2994391" y="1828800"/>
            <a:ext cx="5842299" cy="4381724"/>
          </a:xfrm>
        </p:spPr>
      </p:pic>
      <p:pic>
        <p:nvPicPr>
          <p:cNvPr id="9" name="Picture 8">
            <a:extLst>
              <a:ext uri="{FF2B5EF4-FFF2-40B4-BE49-F238E27FC236}">
                <a16:creationId xmlns:a16="http://schemas.microsoft.com/office/drawing/2014/main" id="{2D499418-E7D8-4542-866D-7DB0FC7EA1D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014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8AEA-4D42-4880-A128-A48C64CFD440}"/>
              </a:ext>
            </a:extLst>
          </p:cNvPr>
          <p:cNvSpPr>
            <a:spLocks noGrp="1"/>
          </p:cNvSpPr>
          <p:nvPr>
            <p:ph type="title"/>
          </p:nvPr>
        </p:nvSpPr>
        <p:spPr/>
        <p:txBody>
          <a:bodyPr/>
          <a:lstStyle/>
          <a:p>
            <a:r>
              <a:rPr lang="en-US" sz="4400" b="1"/>
              <a:t>Step 3: </a:t>
            </a:r>
            <a:r>
              <a:rPr lang="en-US" sz="4400">
                <a:effectLst/>
                <a:latin typeface="Arial" panose="020B0604020202020204" pitchFamily="34" charset="0"/>
                <a:ea typeface="Times New Roman" panose="02020603050405020304" pitchFamily="18" charset="0"/>
              </a:rPr>
              <a:t>Adjust the environment</a:t>
            </a:r>
            <a:endParaRPr lang="en-US"/>
          </a:p>
        </p:txBody>
      </p:sp>
      <p:sp>
        <p:nvSpPr>
          <p:cNvPr id="10" name="Content Placeholder 9">
            <a:extLst>
              <a:ext uri="{FF2B5EF4-FFF2-40B4-BE49-F238E27FC236}">
                <a16:creationId xmlns:a16="http://schemas.microsoft.com/office/drawing/2014/main" id="{DA45CF0F-B2FC-693F-2BB4-8486FA00BFD0}"/>
              </a:ext>
            </a:extLst>
          </p:cNvPr>
          <p:cNvSpPr>
            <a:spLocks noGrp="1"/>
          </p:cNvSpPr>
          <p:nvPr>
            <p:ph idx="1"/>
          </p:nvPr>
        </p:nvSpPr>
        <p:spPr/>
        <p:txBody>
          <a:bodyPr/>
          <a:lstStyle/>
          <a:p>
            <a:r>
              <a:rPr lang="en-US"/>
              <a:t>Alter the environment</a:t>
            </a:r>
          </a:p>
          <a:p>
            <a:pPr lvl="1"/>
            <a:r>
              <a:rPr lang="en-US"/>
              <a:t>Changing seating arrangement</a:t>
            </a:r>
          </a:p>
          <a:p>
            <a:pPr lvl="1"/>
            <a:r>
              <a:rPr lang="en-US"/>
              <a:t>Incorporation more structured playground activities</a:t>
            </a:r>
          </a:p>
          <a:p>
            <a:r>
              <a:rPr lang="en-US"/>
              <a:t>Change teacher behavior</a:t>
            </a:r>
          </a:p>
          <a:p>
            <a:pPr lvl="1"/>
            <a:r>
              <a:rPr lang="en-US"/>
              <a:t>Increase scanning and movement around classroom / cafeteria / hallway (i.e., active supervision)</a:t>
            </a:r>
          </a:p>
          <a:p>
            <a:r>
              <a:rPr lang="en-US"/>
              <a:t>Change schedule</a:t>
            </a:r>
          </a:p>
        </p:txBody>
      </p:sp>
      <p:pic>
        <p:nvPicPr>
          <p:cNvPr id="8" name="Picture 7">
            <a:extLst>
              <a:ext uri="{FF2B5EF4-FFF2-40B4-BE49-F238E27FC236}">
                <a16:creationId xmlns:a16="http://schemas.microsoft.com/office/drawing/2014/main" id="{C4AAC37D-3350-FC77-12EC-3627A35EC89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36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66D5-FFA0-476E-B66A-774643FD22E5}"/>
              </a:ext>
            </a:extLst>
          </p:cNvPr>
          <p:cNvSpPr>
            <a:spLocks noGrp="1"/>
          </p:cNvSpPr>
          <p:nvPr>
            <p:ph type="title"/>
          </p:nvPr>
        </p:nvSpPr>
        <p:spPr/>
        <p:txBody>
          <a:bodyPr>
            <a:normAutofit/>
          </a:bodyPr>
          <a:lstStyle/>
          <a:p>
            <a:r>
              <a:rPr lang="en-US" sz="4400" b="1"/>
              <a:t>Step 4: </a:t>
            </a:r>
            <a:r>
              <a:rPr lang="en-US" sz="4400">
                <a:effectLst/>
                <a:latin typeface="Arial" panose="020B0604020202020204" pitchFamily="34" charset="0"/>
                <a:ea typeface="Times New Roman" panose="02020603050405020304" pitchFamily="18" charset="0"/>
              </a:rPr>
              <a:t>Provide opportunities for behavioral rehearsal</a:t>
            </a:r>
            <a:endParaRPr lang="en-US"/>
          </a:p>
        </p:txBody>
      </p:sp>
      <p:pic>
        <p:nvPicPr>
          <p:cNvPr id="11" name="Content Placeholder 10" descr="A close-up of a document&#10;&#10;Description automatically generated">
            <a:extLst>
              <a:ext uri="{FF2B5EF4-FFF2-40B4-BE49-F238E27FC236}">
                <a16:creationId xmlns:a16="http://schemas.microsoft.com/office/drawing/2014/main" id="{56B4F4A4-22F7-81BC-9E49-C56FD41D5BF4}"/>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747801" y="1825625"/>
            <a:ext cx="3362397" cy="4351338"/>
          </a:xfrm>
          <a:ln>
            <a:solidFill>
              <a:schemeClr val="tx1"/>
            </a:solidFill>
          </a:ln>
        </p:spPr>
      </p:pic>
      <p:pic>
        <p:nvPicPr>
          <p:cNvPr id="9" name="Picture 8">
            <a:extLst>
              <a:ext uri="{FF2B5EF4-FFF2-40B4-BE49-F238E27FC236}">
                <a16:creationId xmlns:a16="http://schemas.microsoft.com/office/drawing/2014/main" id="{14ECD99F-BCEA-A7AB-0C8C-C60B9DE007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16">
            <a:extLst>
              <a:ext uri="{FF2B5EF4-FFF2-40B4-BE49-F238E27FC236}">
                <a16:creationId xmlns:a16="http://schemas.microsoft.com/office/drawing/2014/main" id="{D01C35B7-4F7A-4C4C-1592-10155A84A63F}"/>
              </a:ext>
            </a:extLst>
          </p:cNvPr>
          <p:cNvPicPr>
            <a:picLocks noGrp="1" noChangeAspect="1"/>
          </p:cNvPicPr>
          <p:nvPr>
            <p:ph sz="half" idx="2"/>
          </p:nvPr>
        </p:nvPicPr>
        <p:blipFill>
          <a:blip r:embed="rId5"/>
          <a:srcRect/>
          <a:stretch/>
        </p:blipFill>
        <p:spPr>
          <a:xfrm>
            <a:off x="5839969" y="2055813"/>
            <a:ext cx="5181600" cy="3878103"/>
          </a:xfrm>
        </p:spPr>
      </p:pic>
    </p:spTree>
    <p:extLst>
      <p:ext uri="{BB962C8B-B14F-4D97-AF65-F5344CB8AC3E}">
        <p14:creationId xmlns:p14="http://schemas.microsoft.com/office/powerpoint/2010/main" val="1227696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F50D-B19B-4DEF-8BE0-2B8DE3D74039}"/>
              </a:ext>
            </a:extLst>
          </p:cNvPr>
          <p:cNvSpPr>
            <a:spLocks noGrp="1"/>
          </p:cNvSpPr>
          <p:nvPr>
            <p:ph type="title"/>
          </p:nvPr>
        </p:nvSpPr>
        <p:spPr/>
        <p:txBody>
          <a:bodyPr>
            <a:normAutofit/>
          </a:bodyPr>
          <a:lstStyle/>
          <a:p>
            <a:r>
              <a:rPr lang="en-US" sz="4000" b="1"/>
              <a:t>Step 5: </a:t>
            </a:r>
            <a:r>
              <a:rPr lang="en-US" sz="4000">
                <a:effectLst/>
                <a:latin typeface="Arial" panose="020B0604020202020204" pitchFamily="34" charset="0"/>
                <a:ea typeface="Times New Roman" panose="02020603050405020304" pitchFamily="18" charset="0"/>
              </a:rPr>
              <a:t>Provide strong reinforcement to students engaging in expected behaviors</a:t>
            </a:r>
            <a:endParaRPr lang="en-US" sz="4000"/>
          </a:p>
        </p:txBody>
      </p:sp>
      <p:pic>
        <p:nvPicPr>
          <p:cNvPr id="8" name="Content Placeholder 7" descr="Graphical user interface, text&#10;&#10;Description automatically generated">
            <a:extLst>
              <a:ext uri="{FF2B5EF4-FFF2-40B4-BE49-F238E27FC236}">
                <a16:creationId xmlns:a16="http://schemas.microsoft.com/office/drawing/2014/main" id="{94391B4C-9B85-4E50-8FED-03A0593CE928}"/>
              </a:ext>
            </a:extLst>
          </p:cNvPr>
          <p:cNvPicPr>
            <a:picLocks noGrp="1" noChangeAspect="1"/>
          </p:cNvPicPr>
          <p:nvPr>
            <p:ph sz="half" idx="2"/>
          </p:nvPr>
        </p:nvPicPr>
        <p:blipFill>
          <a:blip r:embed="rId3"/>
          <a:stretch>
            <a:fillRect/>
          </a:stretch>
        </p:blipFill>
        <p:spPr>
          <a:xfrm>
            <a:off x="5863793" y="2490458"/>
            <a:ext cx="5490007" cy="3073607"/>
          </a:xfrm>
        </p:spPr>
      </p:pic>
      <p:pic>
        <p:nvPicPr>
          <p:cNvPr id="6" name="Picture 5">
            <a:extLst>
              <a:ext uri="{FF2B5EF4-FFF2-40B4-BE49-F238E27FC236}">
                <a16:creationId xmlns:a16="http://schemas.microsoft.com/office/drawing/2014/main" id="{319F30CA-EDBA-1359-DE45-097F88280CA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A642E61-A297-E117-900B-35BE3F3B644D}"/>
              </a:ext>
            </a:extLst>
          </p:cNvPr>
          <p:cNvGrpSpPr/>
          <p:nvPr/>
        </p:nvGrpSpPr>
        <p:grpSpPr>
          <a:xfrm>
            <a:off x="981820" y="2431344"/>
            <a:ext cx="4447430" cy="3681535"/>
            <a:chOff x="6290477" y="2227536"/>
            <a:chExt cx="4210058" cy="2683172"/>
          </a:xfrm>
        </p:grpSpPr>
        <p:pic>
          <p:nvPicPr>
            <p:cNvPr id="9" name="Picture 8" descr="A white speech bubble with a black background&#10;&#10;Description automatically generated">
              <a:extLst>
                <a:ext uri="{FF2B5EF4-FFF2-40B4-BE49-F238E27FC236}">
                  <a16:creationId xmlns:a16="http://schemas.microsoft.com/office/drawing/2014/main" id="{957A40C3-BEDB-3C77-6F19-157840DA2AEB}"/>
                </a:ext>
              </a:extLst>
            </p:cNvPr>
            <p:cNvPicPr>
              <a:picLocks noChangeAspect="1"/>
            </p:cNvPicPr>
            <p:nvPr/>
          </p:nvPicPr>
          <p:blipFill>
            <a:blip r:embed="rId5">
              <a:alphaModFix amt="50000"/>
            </a:blip>
            <a:stretch>
              <a:fillRect/>
            </a:stretch>
          </p:blipFill>
          <p:spPr>
            <a:xfrm>
              <a:off x="6290477" y="2227536"/>
              <a:ext cx="4210058" cy="2683172"/>
            </a:xfrm>
            <a:prstGeom prst="rect">
              <a:avLst/>
            </a:prstGeom>
          </p:spPr>
        </p:pic>
        <p:sp>
          <p:nvSpPr>
            <p:cNvPr id="10" name="Rectangle 9">
              <a:extLst>
                <a:ext uri="{FF2B5EF4-FFF2-40B4-BE49-F238E27FC236}">
                  <a16:creationId xmlns:a16="http://schemas.microsoft.com/office/drawing/2014/main" id="{AF233D4D-E575-FCBD-FB0C-965A57DF82B9}"/>
                </a:ext>
              </a:extLst>
            </p:cNvPr>
            <p:cNvSpPr/>
            <p:nvPr/>
          </p:nvSpPr>
          <p:spPr>
            <a:xfrm>
              <a:off x="6385125" y="2535114"/>
              <a:ext cx="4020762" cy="1884516"/>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uLnTx/>
                  <a:uFillTx/>
                  <a:latin typeface="Arial" panose="020B0604020202020204"/>
                  <a:ea typeface="+mn-ea"/>
                  <a:cs typeface="Arial"/>
                </a:rPr>
                <a:t>“Joe, you did a great job of quietly pulling out a book to read while your friends finish their worksheet!”</a:t>
              </a:r>
            </a:p>
          </p:txBody>
        </p:sp>
      </p:grpSp>
    </p:spTree>
    <p:extLst>
      <p:ext uri="{BB962C8B-B14F-4D97-AF65-F5344CB8AC3E}">
        <p14:creationId xmlns:p14="http://schemas.microsoft.com/office/powerpoint/2010/main" val="1488078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5BA6-1132-468D-8DB1-3A536DA1AB9B}"/>
              </a:ext>
            </a:extLst>
          </p:cNvPr>
          <p:cNvSpPr>
            <a:spLocks noGrp="1"/>
          </p:cNvSpPr>
          <p:nvPr>
            <p:ph type="title"/>
          </p:nvPr>
        </p:nvSpPr>
        <p:spPr/>
        <p:txBody>
          <a:bodyPr>
            <a:normAutofit fontScale="90000"/>
          </a:bodyPr>
          <a:lstStyle/>
          <a:p>
            <a:r>
              <a:rPr lang="en-US" sz="4400" b="1"/>
              <a:t>Step 6: </a:t>
            </a:r>
            <a:r>
              <a:rPr lang="en-US" sz="4400">
                <a:effectLst/>
                <a:latin typeface="Arial" panose="020B0604020202020204" pitchFamily="34" charset="0"/>
                <a:ea typeface="Times New Roman" panose="02020603050405020304" pitchFamily="18" charset="0"/>
              </a:rPr>
              <a:t>Develop a prompting plan to remind students about the expected behavior</a:t>
            </a:r>
            <a:endParaRPr lang="en-US"/>
          </a:p>
        </p:txBody>
      </p:sp>
      <p:sp>
        <p:nvSpPr>
          <p:cNvPr id="4" name="Content Placeholder 3">
            <a:extLst>
              <a:ext uri="{FF2B5EF4-FFF2-40B4-BE49-F238E27FC236}">
                <a16:creationId xmlns:a16="http://schemas.microsoft.com/office/drawing/2014/main" id="{8C6F22F0-3579-892C-D413-BB0FA09AB02A}"/>
              </a:ext>
            </a:extLst>
          </p:cNvPr>
          <p:cNvSpPr>
            <a:spLocks noGrp="1"/>
          </p:cNvSpPr>
          <p:nvPr>
            <p:ph idx="1"/>
          </p:nvPr>
        </p:nvSpPr>
        <p:spPr>
          <a:xfrm>
            <a:off x="838200" y="1825625"/>
            <a:ext cx="10515600" cy="1749782"/>
          </a:xfrm>
        </p:spPr>
        <p:txBody>
          <a:bodyPr/>
          <a:lstStyle/>
          <a:p>
            <a:r>
              <a:rPr lang="en-US"/>
              <a:t>Gestural prompt (e.g., holding up hand in stop position)</a:t>
            </a:r>
          </a:p>
          <a:p>
            <a:r>
              <a:rPr lang="en-US"/>
              <a:t>Verbal (e.g., counting down from 10, reminder of expectations)</a:t>
            </a:r>
          </a:p>
          <a:p>
            <a:r>
              <a:rPr lang="en-US"/>
              <a:t>Environmental (e.g., tape on floor, expectations poster)</a:t>
            </a:r>
          </a:p>
        </p:txBody>
      </p:sp>
      <p:pic>
        <p:nvPicPr>
          <p:cNvPr id="6" name="Picture 5">
            <a:extLst>
              <a:ext uri="{FF2B5EF4-FFF2-40B4-BE49-F238E27FC236}">
                <a16:creationId xmlns:a16="http://schemas.microsoft.com/office/drawing/2014/main" id="{BEA732EA-C6C3-8A88-31F9-7B1D363788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oster with text and images&#10;&#10;Description automatically generated">
            <a:extLst>
              <a:ext uri="{FF2B5EF4-FFF2-40B4-BE49-F238E27FC236}">
                <a16:creationId xmlns:a16="http://schemas.microsoft.com/office/drawing/2014/main" id="{E7BCACAE-99EA-E896-80BD-A5A30E92D0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96412" y="3710344"/>
            <a:ext cx="2060630" cy="2666697"/>
          </a:xfrm>
          <a:prstGeom prst="rect">
            <a:avLst/>
          </a:prstGeom>
          <a:ln>
            <a:solidFill>
              <a:schemeClr val="tx1"/>
            </a:solidFill>
          </a:ln>
        </p:spPr>
      </p:pic>
      <p:grpSp>
        <p:nvGrpSpPr>
          <p:cNvPr id="10" name="Group 9">
            <a:extLst>
              <a:ext uri="{FF2B5EF4-FFF2-40B4-BE49-F238E27FC236}">
                <a16:creationId xmlns:a16="http://schemas.microsoft.com/office/drawing/2014/main" id="{90617359-1BE1-38BD-7771-D95A16E05605}"/>
              </a:ext>
            </a:extLst>
          </p:cNvPr>
          <p:cNvGrpSpPr/>
          <p:nvPr/>
        </p:nvGrpSpPr>
        <p:grpSpPr>
          <a:xfrm>
            <a:off x="4654194" y="3808996"/>
            <a:ext cx="3240854" cy="2683879"/>
            <a:chOff x="6290477" y="2227536"/>
            <a:chExt cx="4210058" cy="2683172"/>
          </a:xfrm>
        </p:grpSpPr>
        <p:pic>
          <p:nvPicPr>
            <p:cNvPr id="11" name="Picture 10" descr="A white speech bubble with a black background&#10;&#10;Description automatically generated">
              <a:extLst>
                <a:ext uri="{FF2B5EF4-FFF2-40B4-BE49-F238E27FC236}">
                  <a16:creationId xmlns:a16="http://schemas.microsoft.com/office/drawing/2014/main" id="{70EA92DB-13E9-55B9-60F2-520175B5DCC1}"/>
                </a:ext>
              </a:extLst>
            </p:cNvPr>
            <p:cNvPicPr>
              <a:picLocks noChangeAspect="1"/>
            </p:cNvPicPr>
            <p:nvPr/>
          </p:nvPicPr>
          <p:blipFill>
            <a:blip r:embed="rId5">
              <a:alphaModFix amt="50000"/>
            </a:blip>
            <a:stretch>
              <a:fillRect/>
            </a:stretch>
          </p:blipFill>
          <p:spPr>
            <a:xfrm>
              <a:off x="6290477" y="2227536"/>
              <a:ext cx="4210058" cy="2683172"/>
            </a:xfrm>
            <a:prstGeom prst="rect">
              <a:avLst/>
            </a:prstGeom>
          </p:spPr>
        </p:pic>
        <p:sp>
          <p:nvSpPr>
            <p:cNvPr id="12" name="Rectangle 11">
              <a:extLst>
                <a:ext uri="{FF2B5EF4-FFF2-40B4-BE49-F238E27FC236}">
                  <a16:creationId xmlns:a16="http://schemas.microsoft.com/office/drawing/2014/main" id="{873F959C-7CE0-A39D-D877-4D9C39DDAEB5}"/>
                </a:ext>
              </a:extLst>
            </p:cNvPr>
            <p:cNvSpPr/>
            <p:nvPr/>
          </p:nvSpPr>
          <p:spPr>
            <a:xfrm>
              <a:off x="6385125" y="2535114"/>
              <a:ext cx="4020762" cy="1884516"/>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4E6D"/>
                  </a:solidFill>
                  <a:effectLst/>
                  <a:uLnTx/>
                  <a:uFillTx/>
                  <a:latin typeface="Arial" panose="020B0604020202020204"/>
                  <a:ea typeface="+mn-ea"/>
                  <a:cs typeface="Arial"/>
                </a:rPr>
                <a:t>“Seated and working in 10…9…8…7!”</a:t>
              </a:r>
            </a:p>
          </p:txBody>
        </p:sp>
      </p:grpSp>
      <p:pic>
        <p:nvPicPr>
          <p:cNvPr id="14" name="Picture 13" descr="A person sitting at a table with a computer&#10;&#10;Description automatically generated">
            <a:extLst>
              <a:ext uri="{FF2B5EF4-FFF2-40B4-BE49-F238E27FC236}">
                <a16:creationId xmlns:a16="http://schemas.microsoft.com/office/drawing/2014/main" id="{80D61FC2-91FC-FC5F-8B3F-4BB17F334C2D}"/>
              </a:ext>
            </a:extLst>
          </p:cNvPr>
          <p:cNvPicPr>
            <a:picLocks noChangeAspect="1"/>
          </p:cNvPicPr>
          <p:nvPr/>
        </p:nvPicPr>
        <p:blipFill>
          <a:blip r:embed="rId6"/>
          <a:stretch>
            <a:fillRect/>
          </a:stretch>
        </p:blipFill>
        <p:spPr>
          <a:xfrm>
            <a:off x="838200" y="4009750"/>
            <a:ext cx="3415018" cy="2282370"/>
          </a:xfrm>
          <a:prstGeom prst="rect">
            <a:avLst/>
          </a:prstGeom>
        </p:spPr>
      </p:pic>
    </p:spTree>
    <p:extLst>
      <p:ext uri="{BB962C8B-B14F-4D97-AF65-F5344CB8AC3E}">
        <p14:creationId xmlns:p14="http://schemas.microsoft.com/office/powerpoint/2010/main" val="32873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C688-D73C-FE74-494A-F5E5276B04A9}"/>
              </a:ext>
            </a:extLst>
          </p:cNvPr>
          <p:cNvSpPr>
            <a:spLocks noGrp="1"/>
          </p:cNvSpPr>
          <p:nvPr>
            <p:ph type="title"/>
          </p:nvPr>
        </p:nvSpPr>
        <p:spPr/>
        <p:txBody>
          <a:bodyPr>
            <a:noAutofit/>
          </a:bodyPr>
          <a:lstStyle/>
          <a:p>
            <a:r>
              <a:rPr lang="en-US" sz="3200" b="1"/>
              <a:t>Step 7: </a:t>
            </a:r>
            <a:r>
              <a:rPr lang="en-US" sz="3200">
                <a:effectLst/>
                <a:latin typeface="Arial" panose="020B0604020202020204" pitchFamily="34" charset="0"/>
                <a:ea typeface="Times New Roman" panose="02020603050405020304" pitchFamily="18" charset="0"/>
              </a:rPr>
              <a:t>Develop a monitoring plan to determine the effectiveness of the precorrection plan</a:t>
            </a:r>
            <a:endParaRPr lang="en-US" sz="3200"/>
          </a:p>
        </p:txBody>
      </p:sp>
      <p:graphicFrame>
        <p:nvGraphicFramePr>
          <p:cNvPr id="4" name="Content Placeholder 6">
            <a:extLst>
              <a:ext uri="{FF2B5EF4-FFF2-40B4-BE49-F238E27FC236}">
                <a16:creationId xmlns:a16="http://schemas.microsoft.com/office/drawing/2014/main" id="{F68BD19B-5FF8-0110-94F6-9C7174496535}"/>
              </a:ext>
            </a:extLst>
          </p:cNvPr>
          <p:cNvGraphicFramePr>
            <a:graphicFrameLocks/>
          </p:cNvGraphicFramePr>
          <p:nvPr>
            <p:extLst>
              <p:ext uri="{D42A27DB-BD31-4B8C-83A1-F6EECF244321}">
                <p14:modId xmlns:p14="http://schemas.microsoft.com/office/powerpoint/2010/main" val="4286604609"/>
              </p:ext>
            </p:extLst>
          </p:nvPr>
        </p:nvGraphicFramePr>
        <p:xfrm>
          <a:off x="124969" y="1828800"/>
          <a:ext cx="10896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72D2FC7-BBC9-E359-6AE6-51A13DE7DDA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14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5D5C-CD59-45E4-BFB7-7F3571CA3F0A}"/>
              </a:ext>
            </a:extLst>
          </p:cNvPr>
          <p:cNvSpPr>
            <a:spLocks noGrp="1"/>
          </p:cNvSpPr>
          <p:nvPr>
            <p:ph type="title"/>
          </p:nvPr>
        </p:nvSpPr>
        <p:spPr/>
        <p:txBody>
          <a:bodyPr>
            <a:noAutofit/>
          </a:bodyPr>
          <a:lstStyle/>
          <a:p>
            <a:r>
              <a:rPr lang="en-US" sz="3200" b="1"/>
              <a:t>Step 7: </a:t>
            </a:r>
            <a:r>
              <a:rPr lang="en-US" sz="3200">
                <a:effectLst/>
                <a:latin typeface="Arial" panose="020B0604020202020204" pitchFamily="34" charset="0"/>
                <a:ea typeface="Times New Roman" panose="02020603050405020304" pitchFamily="18" charset="0"/>
              </a:rPr>
              <a:t>Develop a monitoring plan to determine the effectiveness of the precorrection plan</a:t>
            </a:r>
            <a:endParaRPr lang="en-US" sz="3200"/>
          </a:p>
        </p:txBody>
      </p:sp>
      <p:pic>
        <p:nvPicPr>
          <p:cNvPr id="6" name="Picture 5">
            <a:extLst>
              <a:ext uri="{FF2B5EF4-FFF2-40B4-BE49-F238E27FC236}">
                <a16:creationId xmlns:a16="http://schemas.microsoft.com/office/drawing/2014/main" id="{623913AD-70F3-90D6-1AAF-6231E2A666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1A8EA25-FED8-7078-C8AC-87F31686F5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42785" y="1828797"/>
            <a:ext cx="3462985" cy="4483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Content Placeholder 8">
            <a:extLst>
              <a:ext uri="{FF2B5EF4-FFF2-40B4-BE49-F238E27FC236}">
                <a16:creationId xmlns:a16="http://schemas.microsoft.com/office/drawing/2014/main" id="{DB0BD87D-A954-0F5A-AA6B-A4F1DBF22E1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60453" y="1828797"/>
            <a:ext cx="3464212" cy="4483099"/>
          </a:xfrm>
          <a:prstGeom prst="rect">
            <a:avLst/>
          </a:prstGeom>
          <a:ln>
            <a:solidFill>
              <a:schemeClr val="tx1"/>
            </a:solidFill>
          </a:ln>
        </p:spPr>
      </p:pic>
      <p:pic>
        <p:nvPicPr>
          <p:cNvPr id="10" name="Picture 9" descr="A graph with green and blue lines&#10;&#10;Description automatically generated">
            <a:extLst>
              <a:ext uri="{FF2B5EF4-FFF2-40B4-BE49-F238E27FC236}">
                <a16:creationId xmlns:a16="http://schemas.microsoft.com/office/drawing/2014/main" id="{DFB31CB4-49A9-AFF2-CE28-C69B381699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23890" y="2663277"/>
            <a:ext cx="3328571" cy="2185169"/>
          </a:xfrm>
          <a:prstGeom prst="rect">
            <a:avLst/>
          </a:prstGeom>
          <a:ln>
            <a:solidFill>
              <a:schemeClr val="tx1"/>
            </a:solidFill>
          </a:ln>
        </p:spPr>
      </p:pic>
    </p:spTree>
    <p:extLst>
      <p:ext uri="{BB962C8B-B14F-4D97-AF65-F5344CB8AC3E}">
        <p14:creationId xmlns:p14="http://schemas.microsoft.com/office/powerpoint/2010/main" val="1307485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1A7D-DF29-4810-810A-0EE13BFD61BE}"/>
              </a:ext>
            </a:extLst>
          </p:cNvPr>
          <p:cNvSpPr>
            <a:spLocks noGrp="1"/>
          </p:cNvSpPr>
          <p:nvPr>
            <p:ph type="title"/>
          </p:nvPr>
        </p:nvSpPr>
        <p:spPr/>
        <p:txBody>
          <a:bodyPr>
            <a:normAutofit/>
          </a:bodyPr>
          <a:lstStyle/>
          <a:p>
            <a:r>
              <a:rPr lang="en-US" sz="4400" b="1"/>
              <a:t>Step 8: </a:t>
            </a:r>
            <a:r>
              <a:rPr lang="en-US" sz="4400">
                <a:effectLst/>
                <a:latin typeface="Arial" panose="020B0604020202020204" pitchFamily="34" charset="0"/>
                <a:ea typeface="Times New Roman" panose="02020603050405020304" pitchFamily="18" charset="0"/>
              </a:rPr>
              <a:t>Offer students an opportunity to give feedback on this strategy</a:t>
            </a:r>
            <a:endParaRPr lang="en-US"/>
          </a:p>
        </p:txBody>
      </p:sp>
      <p:pic>
        <p:nvPicPr>
          <p:cNvPr id="8" name="Picture 7">
            <a:extLst>
              <a:ext uri="{FF2B5EF4-FFF2-40B4-BE49-F238E27FC236}">
                <a16:creationId xmlns:a16="http://schemas.microsoft.com/office/drawing/2014/main" id="{79FD1F5C-3B98-FFC4-CD6F-E54C2E5F2801}"/>
              </a:ext>
            </a:extLst>
          </p:cNvPr>
          <p:cNvPicPr>
            <a:picLocks noChangeAspect="1"/>
          </p:cNvPicPr>
          <p:nvPr/>
        </p:nvPicPr>
        <p:blipFill>
          <a:blip r:embed="rId3" cstate="print">
            <a:extLst>
              <a:ext uri="{28A0092B-C50C-407E-A947-70E740481C1C}">
                <a14:useLocalDpi xmlns:a14="http://schemas.microsoft.com/office/drawing/2010/main"/>
              </a:ext>
            </a:extLst>
          </a:blip>
          <a:srcRect l="2663" t="1614" r="3252" b="2153"/>
          <a:stretch/>
        </p:blipFill>
        <p:spPr>
          <a:xfrm>
            <a:off x="4391297" y="2055813"/>
            <a:ext cx="3156857" cy="4169229"/>
          </a:xfrm>
          <a:prstGeom prst="rect">
            <a:avLst/>
          </a:prstGeom>
          <a:ln>
            <a:solidFill>
              <a:schemeClr val="tx1"/>
            </a:solidFill>
          </a:ln>
        </p:spPr>
      </p:pic>
      <p:pic>
        <p:nvPicPr>
          <p:cNvPr id="10" name="Picture 9">
            <a:extLst>
              <a:ext uri="{FF2B5EF4-FFF2-40B4-BE49-F238E27FC236}">
                <a16:creationId xmlns:a16="http://schemas.microsoft.com/office/drawing/2014/main" id="{F9926AF7-CDE3-8A03-D77A-B29A0DB1459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846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B4E6A-3967-E9DD-46E6-7DFA6495CE90}"/>
              </a:ext>
            </a:extLst>
          </p:cNvPr>
          <p:cNvSpPr>
            <a:spLocks noGrp="1"/>
          </p:cNvSpPr>
          <p:nvPr>
            <p:ph type="title"/>
          </p:nvPr>
        </p:nvSpPr>
        <p:spPr/>
        <p:txBody>
          <a:bodyPr/>
          <a:lstStyle/>
          <a:p>
            <a:r>
              <a:rPr lang="en-US"/>
              <a:t>Module Spotlight!</a:t>
            </a:r>
          </a:p>
        </p:txBody>
      </p:sp>
      <p:pic>
        <p:nvPicPr>
          <p:cNvPr id="4" name="Picture 3">
            <a:extLst>
              <a:ext uri="{FF2B5EF4-FFF2-40B4-BE49-F238E27FC236}">
                <a16:creationId xmlns:a16="http://schemas.microsoft.com/office/drawing/2014/main" id="{08F19090-597C-EB67-B2BA-4411755570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6403" y="2619554"/>
            <a:ext cx="2653019" cy="1449108"/>
          </a:xfrm>
          <a:prstGeom prst="rect">
            <a:avLst/>
          </a:prstGeom>
          <a:ln>
            <a:solidFill>
              <a:schemeClr val="tx1"/>
            </a:solidFill>
          </a:ln>
        </p:spPr>
      </p:pic>
      <p:pic>
        <p:nvPicPr>
          <p:cNvPr id="10" name="Picture 9" descr="A close-up of a questionnaire&#10;&#10;Description automatically generated">
            <a:extLst>
              <a:ext uri="{FF2B5EF4-FFF2-40B4-BE49-F238E27FC236}">
                <a16:creationId xmlns:a16="http://schemas.microsoft.com/office/drawing/2014/main" id="{A3A1EFFE-DA4E-3AF0-48BC-CB5AA91AF7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8261" y="2094698"/>
            <a:ext cx="1930908" cy="2498822"/>
          </a:xfrm>
          <a:prstGeom prst="rect">
            <a:avLst/>
          </a:prstGeom>
          <a:ln>
            <a:solidFill>
              <a:schemeClr val="tx1"/>
            </a:solidFill>
          </a:ln>
        </p:spPr>
      </p:pic>
      <p:pic>
        <p:nvPicPr>
          <p:cNvPr id="12" name="Picture 11" descr="A chart with text on it&#10;&#10;Description automatically generated">
            <a:extLst>
              <a:ext uri="{FF2B5EF4-FFF2-40B4-BE49-F238E27FC236}">
                <a16:creationId xmlns:a16="http://schemas.microsoft.com/office/drawing/2014/main" id="{68E0B8D8-DA55-A4F5-19D8-E499FCEC60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97559" y="2094697"/>
            <a:ext cx="1930908" cy="2498822"/>
          </a:xfrm>
          <a:prstGeom prst="rect">
            <a:avLst/>
          </a:prstGeom>
          <a:ln>
            <a:solidFill>
              <a:schemeClr val="tx1"/>
            </a:solidFill>
          </a:ln>
        </p:spPr>
      </p:pic>
      <p:pic>
        <p:nvPicPr>
          <p:cNvPr id="6" name="Picture 5">
            <a:extLst>
              <a:ext uri="{FF2B5EF4-FFF2-40B4-BE49-F238E27FC236}">
                <a16:creationId xmlns:a16="http://schemas.microsoft.com/office/drawing/2014/main" id="{9C0BD6AA-815F-540F-445C-26F039E853AE}"/>
              </a:ext>
            </a:extLst>
          </p:cNvPr>
          <p:cNvPicPr>
            <a:picLocks noChangeAspect="1"/>
          </p:cNvPicPr>
          <p:nvPr/>
        </p:nvPicPr>
        <p:blipFill>
          <a:blip r:embed="rId6"/>
          <a:stretch>
            <a:fillRect/>
          </a:stretch>
        </p:blipFill>
        <p:spPr>
          <a:xfrm>
            <a:off x="5045459" y="3974908"/>
            <a:ext cx="2966015" cy="1654124"/>
          </a:xfrm>
          <a:prstGeom prst="rect">
            <a:avLst/>
          </a:prstGeom>
          <a:ln>
            <a:solidFill>
              <a:schemeClr val="tx1"/>
            </a:solidFill>
          </a:ln>
        </p:spPr>
      </p:pic>
      <p:pic>
        <p:nvPicPr>
          <p:cNvPr id="5" name="Picture 4" descr="A poster with text and images&#10;&#10;Description automatically generated">
            <a:extLst>
              <a:ext uri="{FF2B5EF4-FFF2-40B4-BE49-F238E27FC236}">
                <a16:creationId xmlns:a16="http://schemas.microsoft.com/office/drawing/2014/main" id="{08B66353-1B9A-976B-0288-935F2BB3D03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10847" y="2055813"/>
            <a:ext cx="2229042" cy="2902831"/>
          </a:xfrm>
          <a:prstGeom prst="rect">
            <a:avLst/>
          </a:prstGeom>
        </p:spPr>
      </p:pic>
      <p:pic>
        <p:nvPicPr>
          <p:cNvPr id="7" name="Picture 6">
            <a:extLst>
              <a:ext uri="{FF2B5EF4-FFF2-40B4-BE49-F238E27FC236}">
                <a16:creationId xmlns:a16="http://schemas.microsoft.com/office/drawing/2014/main" id="{13C88C9F-4321-79BA-80DA-302A0967903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11021569" y="0"/>
            <a:ext cx="11704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diagram of components with text&#10;&#10;Description automatically generated">
            <a:extLst>
              <a:ext uri="{FF2B5EF4-FFF2-40B4-BE49-F238E27FC236}">
                <a16:creationId xmlns:a16="http://schemas.microsoft.com/office/drawing/2014/main" id="{743638AE-D0C6-73A8-7B90-CB618FF6A4F8}"/>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241654" y="4265222"/>
            <a:ext cx="2857859" cy="1602538"/>
          </a:xfrm>
          <a:prstGeom prst="rect">
            <a:avLst/>
          </a:prstGeom>
        </p:spPr>
      </p:pic>
    </p:spTree>
    <p:extLst>
      <p:ext uri="{BB962C8B-B14F-4D97-AF65-F5344CB8AC3E}">
        <p14:creationId xmlns:p14="http://schemas.microsoft.com/office/powerpoint/2010/main" val="9188834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01435-DB5D-20EA-5356-E5F2D8F20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5D706-08B4-A355-240E-43DB9B983433}"/>
              </a:ext>
            </a:extLst>
          </p:cNvPr>
          <p:cNvSpPr>
            <a:spLocks noGrp="1"/>
          </p:cNvSpPr>
          <p:nvPr>
            <p:ph type="title"/>
          </p:nvPr>
        </p:nvSpPr>
        <p:spPr/>
        <p:txBody>
          <a:bodyPr/>
          <a:lstStyle/>
          <a:p>
            <a:r>
              <a:rPr lang="en-US"/>
              <a:t>Precorrection Work Time</a:t>
            </a:r>
          </a:p>
        </p:txBody>
      </p:sp>
      <p:graphicFrame>
        <p:nvGraphicFramePr>
          <p:cNvPr id="4" name="Table 2">
            <a:extLst>
              <a:ext uri="{FF2B5EF4-FFF2-40B4-BE49-F238E27FC236}">
                <a16:creationId xmlns:a16="http://schemas.microsoft.com/office/drawing/2014/main" id="{A9ECAD82-FE7C-8646-9FD2-632C3988C80C}"/>
              </a:ext>
            </a:extLst>
          </p:cNvPr>
          <p:cNvGraphicFramePr>
            <a:graphicFrameLocks noGrp="1"/>
          </p:cNvGraphicFramePr>
          <p:nvPr/>
        </p:nvGraphicFramePr>
        <p:xfrm>
          <a:off x="838200" y="1999621"/>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Component of Tier 1 Instruction</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 descr="Diagram&#10;&#10;Description automatically generated">
            <a:extLst>
              <a:ext uri="{FF2B5EF4-FFF2-40B4-BE49-F238E27FC236}">
                <a16:creationId xmlns:a16="http://schemas.microsoft.com/office/drawing/2014/main" id="{D46EF6B6-C80F-791D-32F8-9837C3F5AF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3900" y="2979581"/>
            <a:ext cx="2377347" cy="1649303"/>
          </a:xfrm>
          <a:prstGeom prst="rect">
            <a:avLst/>
          </a:prstGeom>
        </p:spPr>
      </p:pic>
      <p:sp>
        <p:nvSpPr>
          <p:cNvPr id="6" name="Arrow: Right 5">
            <a:extLst>
              <a:ext uri="{FF2B5EF4-FFF2-40B4-BE49-F238E27FC236}">
                <a16:creationId xmlns:a16="http://schemas.microsoft.com/office/drawing/2014/main" id="{4BD420DA-F0C3-B5F0-6786-6169DD870889}"/>
              </a:ext>
            </a:extLst>
          </p:cNvPr>
          <p:cNvSpPr/>
          <p:nvPr/>
        </p:nvSpPr>
        <p:spPr>
          <a:xfrm rot="1671121">
            <a:off x="3620276" y="3556043"/>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descr="Diagram&#10;&#10;Description automatically generated">
            <a:extLst>
              <a:ext uri="{FF2B5EF4-FFF2-40B4-BE49-F238E27FC236}">
                <a16:creationId xmlns:a16="http://schemas.microsoft.com/office/drawing/2014/main" id="{076D34E2-1B07-6297-526A-BDFC6B9E08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9181" y="2979581"/>
            <a:ext cx="2377347" cy="1649303"/>
          </a:xfrm>
          <a:prstGeom prst="rect">
            <a:avLst/>
          </a:prstGeom>
        </p:spPr>
      </p:pic>
      <p:sp>
        <p:nvSpPr>
          <p:cNvPr id="8" name="Arrow: Right 7">
            <a:extLst>
              <a:ext uri="{FF2B5EF4-FFF2-40B4-BE49-F238E27FC236}">
                <a16:creationId xmlns:a16="http://schemas.microsoft.com/office/drawing/2014/main" id="{F5F07FC0-9509-2EA3-0111-F04C44794C62}"/>
              </a:ext>
            </a:extLst>
          </p:cNvPr>
          <p:cNvSpPr/>
          <p:nvPr/>
        </p:nvSpPr>
        <p:spPr>
          <a:xfrm rot="1671121">
            <a:off x="6404688" y="3106624"/>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Graphic 8" descr="Teacher outline">
            <a:extLst>
              <a:ext uri="{FF2B5EF4-FFF2-40B4-BE49-F238E27FC236}">
                <a16:creationId xmlns:a16="http://schemas.microsoft.com/office/drawing/2014/main" id="{4974FF6A-A4AD-86EE-49B3-A3A00AAD6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2572" y="2917416"/>
            <a:ext cx="1536797" cy="1536797"/>
          </a:xfrm>
          <a:prstGeom prst="rect">
            <a:avLst/>
          </a:prstGeom>
        </p:spPr>
      </p:pic>
      <p:pic>
        <p:nvPicPr>
          <p:cNvPr id="10" name="Picture 9">
            <a:extLst>
              <a:ext uri="{FF2B5EF4-FFF2-40B4-BE49-F238E27FC236}">
                <a16:creationId xmlns:a16="http://schemas.microsoft.com/office/drawing/2014/main" id="{A3EFD1EB-4841-E906-C5CA-9E315A7E214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1489787" y="2610292"/>
            <a:ext cx="1376668" cy="2151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59551C1-7D6C-29EC-5144-AE0772B895FE}"/>
              </a:ext>
            </a:extLst>
          </p:cNvPr>
          <p:cNvSpPr/>
          <p:nvPr/>
        </p:nvSpPr>
        <p:spPr>
          <a:xfrm>
            <a:off x="838200" y="1642222"/>
            <a:ext cx="10515600"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b="1">
                <a:solidFill>
                  <a:schemeClr val="bg1"/>
                </a:solidFill>
              </a:rPr>
              <a:t>Using Precorrection as….</a:t>
            </a:r>
          </a:p>
        </p:txBody>
      </p:sp>
      <p:pic>
        <p:nvPicPr>
          <p:cNvPr id="12" name="Picture 47">
            <a:extLst>
              <a:ext uri="{FF2B5EF4-FFF2-40B4-BE49-F238E27FC236}">
                <a16:creationId xmlns:a16="http://schemas.microsoft.com/office/drawing/2014/main" id="{D4992135-547A-FC73-1D20-A22A730F2A3F}"/>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13" name="Picture 51">
            <a:extLst>
              <a:ext uri="{FF2B5EF4-FFF2-40B4-BE49-F238E27FC236}">
                <a16:creationId xmlns:a16="http://schemas.microsoft.com/office/drawing/2014/main" id="{E484B7E1-1120-A8B7-1491-1DC0D9C8B23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14" name="Picture 50">
            <a:extLst>
              <a:ext uri="{FF2B5EF4-FFF2-40B4-BE49-F238E27FC236}">
                <a16:creationId xmlns:a16="http://schemas.microsoft.com/office/drawing/2014/main" id="{ACFC75F2-6055-D61A-1B80-9DF35448CA33}"/>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15" name="Picture 49">
            <a:extLst>
              <a:ext uri="{FF2B5EF4-FFF2-40B4-BE49-F238E27FC236}">
                <a16:creationId xmlns:a16="http://schemas.microsoft.com/office/drawing/2014/main" id="{20D92B51-3968-0438-F95F-E815A361BB16}"/>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16" name="Picture 48">
            <a:extLst>
              <a:ext uri="{FF2B5EF4-FFF2-40B4-BE49-F238E27FC236}">
                <a16:creationId xmlns:a16="http://schemas.microsoft.com/office/drawing/2014/main" id="{24DE028B-3D97-A5D6-AA22-392D9F4C1827}"/>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17" name="Picture 42">
            <a:extLst>
              <a:ext uri="{FF2B5EF4-FFF2-40B4-BE49-F238E27FC236}">
                <a16:creationId xmlns:a16="http://schemas.microsoft.com/office/drawing/2014/main" id="{254B8E61-BD7C-97F3-C064-9335225274AE}"/>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18" name="Picture 46">
            <a:extLst>
              <a:ext uri="{FF2B5EF4-FFF2-40B4-BE49-F238E27FC236}">
                <a16:creationId xmlns:a16="http://schemas.microsoft.com/office/drawing/2014/main" id="{80699368-6EF6-A8F6-31DE-43AC0F79586F}"/>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19" name="Picture 45">
            <a:extLst>
              <a:ext uri="{FF2B5EF4-FFF2-40B4-BE49-F238E27FC236}">
                <a16:creationId xmlns:a16="http://schemas.microsoft.com/office/drawing/2014/main" id="{80B4992E-CED0-A5B5-AA47-6FB06838C966}"/>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0" name="Picture 44">
            <a:extLst>
              <a:ext uri="{FF2B5EF4-FFF2-40B4-BE49-F238E27FC236}">
                <a16:creationId xmlns:a16="http://schemas.microsoft.com/office/drawing/2014/main" id="{D1070AAB-B78A-DD36-BD4D-6755BF3AFB16}"/>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1" name="Picture 43">
            <a:extLst>
              <a:ext uri="{FF2B5EF4-FFF2-40B4-BE49-F238E27FC236}">
                <a16:creationId xmlns:a16="http://schemas.microsoft.com/office/drawing/2014/main" id="{C094C988-7126-2082-6320-6BD1D2A23479}"/>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2" name="Picture 41">
            <a:extLst>
              <a:ext uri="{FF2B5EF4-FFF2-40B4-BE49-F238E27FC236}">
                <a16:creationId xmlns:a16="http://schemas.microsoft.com/office/drawing/2014/main" id="{3A60E275-3345-52AD-9FB9-FAF9AC228398}"/>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3" name="Picture 40">
            <a:extLst>
              <a:ext uri="{FF2B5EF4-FFF2-40B4-BE49-F238E27FC236}">
                <a16:creationId xmlns:a16="http://schemas.microsoft.com/office/drawing/2014/main" id="{6B9580C7-EEDC-2118-8B93-5825E09B1D2F}"/>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4" name="Picture 39">
            <a:extLst>
              <a:ext uri="{FF2B5EF4-FFF2-40B4-BE49-F238E27FC236}">
                <a16:creationId xmlns:a16="http://schemas.microsoft.com/office/drawing/2014/main" id="{90B479B7-13ED-00F3-F648-916DFD309888}"/>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5" name="Picture 38">
            <a:extLst>
              <a:ext uri="{FF2B5EF4-FFF2-40B4-BE49-F238E27FC236}">
                <a16:creationId xmlns:a16="http://schemas.microsoft.com/office/drawing/2014/main" id="{A84F1459-80B0-4992-4999-AF12A64A462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6" name="Picture 33">
            <a:extLst>
              <a:ext uri="{FF2B5EF4-FFF2-40B4-BE49-F238E27FC236}">
                <a16:creationId xmlns:a16="http://schemas.microsoft.com/office/drawing/2014/main" id="{00592771-2A7A-8033-A13A-9501958449D9}"/>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7" name="Picture 36">
            <a:extLst>
              <a:ext uri="{FF2B5EF4-FFF2-40B4-BE49-F238E27FC236}">
                <a16:creationId xmlns:a16="http://schemas.microsoft.com/office/drawing/2014/main" id="{C42EF2FA-632C-8259-AC2E-019B8EF15D82}"/>
              </a:ext>
            </a:extLst>
          </p:cNvPr>
          <p:cNvPicPr>
            <a:picLocks noChangeAspect="1" noChangeArrowheads="1"/>
          </p:cNvPicPr>
          <p:nvPr/>
        </p:nvPicPr>
        <p:blipFill>
          <a:blip r:embed="rId22">
            <a:extLst>
              <a:ext uri="{28A0092B-C50C-407E-A947-70E740481C1C}">
                <a14:useLocalDpi xmlns:a14="http://schemas.microsoft.com/office/drawing/2010/main"/>
              </a:ext>
            </a:extLst>
          </a:blip>
          <a:stretch>
            <a:fillRect/>
          </a:stretch>
        </p:blipFill>
        <p:spPr bwMode="auto">
          <a:xfrm>
            <a:off x="3492834" y="4906177"/>
            <a:ext cx="5076825" cy="1800292"/>
          </a:xfrm>
          <a:prstGeom prst="rect">
            <a:avLst/>
          </a:prstGeom>
          <a:noFill/>
        </p:spPr>
      </p:pic>
      <p:pic>
        <p:nvPicPr>
          <p:cNvPr id="28" name="Picture 32">
            <a:extLst>
              <a:ext uri="{FF2B5EF4-FFF2-40B4-BE49-F238E27FC236}">
                <a16:creationId xmlns:a16="http://schemas.microsoft.com/office/drawing/2014/main" id="{335410B9-EFC0-2CA3-6EE3-1CEE28A629D1}"/>
              </a:ext>
            </a:extLst>
          </p:cNvPr>
          <p:cNvPicPr>
            <a:picLocks noChangeAspect="1" noChangeArrowheads="1"/>
          </p:cNvPicPr>
          <p:nvPr/>
        </p:nvPicPr>
        <p:blipFill>
          <a:blip r:embed="rId23">
            <a:extLst>
              <a:ext uri="{28A0092B-C50C-407E-A947-70E740481C1C}">
                <a14:useLocalDpi xmlns:a14="http://schemas.microsoft.com/office/drawing/2010/main"/>
              </a:ext>
            </a:extLst>
          </a:blip>
          <a:stretch>
            <a:fillRect/>
          </a:stretch>
        </p:blipFill>
        <p:spPr bwMode="auto">
          <a:xfrm>
            <a:off x="3492835" y="4906177"/>
            <a:ext cx="5076823" cy="1800292"/>
          </a:xfrm>
          <a:prstGeom prst="rect">
            <a:avLst/>
          </a:prstGeom>
          <a:noFill/>
        </p:spPr>
      </p:pic>
    </p:spTree>
    <p:extLst>
      <p:ext uri="{BB962C8B-B14F-4D97-AF65-F5344CB8AC3E}">
        <p14:creationId xmlns:p14="http://schemas.microsoft.com/office/powerpoint/2010/main" val="1024883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888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2">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4139847303"/>
              </p:ext>
            </p:extLst>
          </p:nvPr>
        </p:nvGraphicFramePr>
        <p:xfrm>
          <a:off x="838199" y="1734344"/>
          <a:ext cx="10789226" cy="2651820"/>
        </p:xfrm>
        <a:graphic>
          <a:graphicData uri="http://schemas.openxmlformats.org/drawingml/2006/table">
            <a:tbl>
              <a:tblPr/>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r>
                        <a:rPr lang="en-US" sz="2000">
                          <a:effectLst/>
                          <a:latin typeface="Ink Free" panose="03080402000500000000"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Kathryn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01/22/26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642650">
                <a:tc>
                  <a:txBody>
                    <a:bodyPr/>
                    <a:lstStyle/>
                    <a:p>
                      <a:pPr fontAlgn="t"/>
                      <a:r>
                        <a:rPr lang="en-US" sz="2000">
                          <a:effectLst/>
                          <a:latin typeface="Ink Free" panose="03080402000500000000" pitchFamily="66" charset="0"/>
                        </a:rPr>
                        <a:t>Print implementation checklist and bring to Friday PLC meeting</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Kathryn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01/24/26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pic>
        <p:nvPicPr>
          <p:cNvPr id="2" name="Picture 1">
            <a:extLst>
              <a:ext uri="{FF2B5EF4-FFF2-40B4-BE49-F238E27FC236}">
                <a16:creationId xmlns:a16="http://schemas.microsoft.com/office/drawing/2014/main" id="{89DAD4B3-E287-2226-393F-823C15BC730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811" y="5485655"/>
            <a:ext cx="1120775" cy="1120775"/>
          </a:xfrm>
          <a:prstGeom prst="rect">
            <a:avLst/>
          </a:prstGeom>
        </p:spPr>
      </p:pic>
    </p:spTree>
    <p:extLst>
      <p:ext uri="{BB962C8B-B14F-4D97-AF65-F5344CB8AC3E}">
        <p14:creationId xmlns:p14="http://schemas.microsoft.com/office/powerpoint/2010/main" val="473130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6C5F3-11F7-64C1-9006-CF01CBE7C9D4}"/>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F307B5EB-5178-5D5C-0BBB-4D37FB4BF832}"/>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ADEB05E-A2FC-341F-A202-82F70C6B2D34}"/>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923B0ACA-AE46-8E7A-A6F6-2DFE2F785972}"/>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C1780741-8FA4-0F02-B8CE-9DD31E562D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95C40568-3428-24FB-6B34-6D96794EC62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288876" y="3832476"/>
              <a:ext cx="1862668" cy="1047751"/>
            </a:xfrm>
            <a:prstGeom prst="rect">
              <a:avLst/>
            </a:prstGeom>
          </p:spPr>
        </p:pic>
      </p:grpSp>
      <p:sp>
        <p:nvSpPr>
          <p:cNvPr id="3" name="Textbox">
            <a:extLst>
              <a:ext uri="{FF2B5EF4-FFF2-40B4-BE49-F238E27FC236}">
                <a16:creationId xmlns:a16="http://schemas.microsoft.com/office/drawing/2014/main" id="{5DEFCE58-2A7C-62CD-56AE-1EB468C1B252}"/>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If you are in Kansas, you can earn 2 x PD points for application and 3 x for impact! </a:t>
            </a:r>
          </a:p>
          <a:p>
            <a:pPr algn="ctr"/>
            <a:r>
              <a:rPr lang="en-US"/>
              <a:t>We are happy to review your materials before you upload!</a:t>
            </a:r>
          </a:p>
        </p:txBody>
      </p:sp>
      <p:pic>
        <p:nvPicPr>
          <p:cNvPr id="5" name="Picture 4">
            <a:extLst>
              <a:ext uri="{FF2B5EF4-FFF2-40B4-BE49-F238E27FC236}">
                <a16:creationId xmlns:a16="http://schemas.microsoft.com/office/drawing/2014/main" id="{B922ADF8-DF94-AC98-03FE-F4E4B30A3F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07558" y="3678535"/>
            <a:ext cx="2816962" cy="1522876"/>
          </a:xfrm>
          <a:prstGeom prst="rect">
            <a:avLst/>
          </a:prstGeom>
          <a:ln>
            <a:solidFill>
              <a:schemeClr val="tx1"/>
            </a:solidFill>
          </a:ln>
        </p:spPr>
      </p:pic>
      <p:pic>
        <p:nvPicPr>
          <p:cNvPr id="2" name="Checklist">
            <a:extLst>
              <a:ext uri="{FF2B5EF4-FFF2-40B4-BE49-F238E27FC236}">
                <a16:creationId xmlns:a16="http://schemas.microsoft.com/office/drawing/2014/main" id="{B6E2E1DE-2F1D-8C6C-E71B-E6B81DCFA36B}"/>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779339" y="3451816"/>
            <a:ext cx="1530292" cy="1980378"/>
          </a:xfrm>
          <a:prstGeom prst="rect">
            <a:avLst/>
          </a:prstGeom>
          <a:ln>
            <a:solidFill>
              <a:schemeClr val="tx1"/>
            </a:solidFill>
          </a:ln>
        </p:spPr>
      </p:pic>
      <p:pic>
        <p:nvPicPr>
          <p:cNvPr id="4" name="Picture 3">
            <a:extLst>
              <a:ext uri="{FF2B5EF4-FFF2-40B4-BE49-F238E27FC236}">
                <a16:creationId xmlns:a16="http://schemas.microsoft.com/office/drawing/2014/main" id="{8DAF3E63-40DE-F920-E8A0-FC27AE4420C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76260" y="3448231"/>
            <a:ext cx="1542443" cy="1995174"/>
          </a:xfrm>
          <a:prstGeom prst="rect">
            <a:avLst/>
          </a:prstGeom>
        </p:spPr>
      </p:pic>
    </p:spTree>
    <p:extLst>
      <p:ext uri="{BB962C8B-B14F-4D97-AF65-F5344CB8AC3E}">
        <p14:creationId xmlns:p14="http://schemas.microsoft.com/office/powerpoint/2010/main" val="18761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717442" y="1690687"/>
            <a:ext cx="7175502" cy="4963229"/>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BD0ECA-2305-4ED0-9572-8A282DC6F105}">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http://schemas.openxmlformats.org/package/2006/metadata/core-properties"/>
    <ds:schemaRef ds:uri="ede146cc-ecaa-4210-9e24-4bb62ea35dd6"/>
    <ds:schemaRef ds:uri="a235ba24-0017-43d1-bba7-85df926f0576"/>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3288</Words>
  <Application>Microsoft Macintosh PowerPoint</Application>
  <PresentationFormat>Widescreen</PresentationFormat>
  <Paragraphs>365</Paragraphs>
  <Slides>81</Slides>
  <Notes>42</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81</vt:i4>
      </vt:variant>
    </vt:vector>
  </HeadingPairs>
  <TitlesOfParts>
    <vt:vector size="97" baseType="lpstr">
      <vt:lpstr>MS PGothic</vt:lpstr>
      <vt:lpstr>Aptos</vt:lpstr>
      <vt:lpstr>Arial</vt:lpstr>
      <vt:lpstr>Calibri</vt:lpstr>
      <vt:lpstr>Century Gothic</vt:lpstr>
      <vt:lpstr>Courier New</vt:lpstr>
      <vt:lpstr>Helvetica Neue</vt:lpstr>
      <vt:lpstr>Ink Free</vt:lpstr>
      <vt:lpstr>Roboto</vt:lpstr>
      <vt:lpstr>Segoe UI</vt:lpstr>
      <vt:lpstr>System Font Regular</vt:lpstr>
      <vt:lpstr>Times New Roman</vt:lpstr>
      <vt:lpstr>Wingdings</vt:lpstr>
      <vt:lpstr>Ci3T</vt:lpstr>
      <vt:lpstr>1_Ci3T</vt:lpstr>
      <vt:lpstr>2_Ci3T</vt:lpstr>
      <vt:lpstr>Mastering Behavior-Specific Praise and Precorrection</vt:lpstr>
      <vt:lpstr>Comprehensive, Integrated, Three-Tiered Model of Prevention</vt:lpstr>
      <vt:lpstr>PowerPoint Presentation</vt:lpstr>
      <vt:lpstr>Primary Prevention (Tier 1)</vt:lpstr>
      <vt:lpstr>PowerPoint Presentation</vt:lpstr>
      <vt:lpstr>PowerPoint Presentation</vt:lpstr>
      <vt:lpstr>Essential Components of Primary (Tier 1) Prevention Efforts</vt:lpstr>
      <vt:lpstr>Enhancing Ci3T Modules</vt:lpstr>
      <vt:lpstr>Enhanced Ci3T Implementation Series and Delivery</vt:lpstr>
      <vt:lpstr>Session Outcomes</vt:lpstr>
      <vt:lpstr>Agenda</vt:lpstr>
      <vt:lpstr>Accessing Professional Learning Materials</vt:lpstr>
      <vt:lpstr>Knowledge, Application, Impact Points</vt:lpstr>
      <vt:lpstr>Situating Teacher-Delivered, Low-Intensity Strategies in Ci3T Models</vt:lpstr>
      <vt:lpstr>Resource Spotlight!</vt:lpstr>
      <vt:lpstr>Comprehensive, Integrated, Three-Tiered Model of Prevention</vt:lpstr>
      <vt:lpstr>Low-Intensity, Teacher-Delivered Strategies Across the Tiers</vt:lpstr>
      <vt:lpstr>Low-Intensity, Teacher-Delivered Strategies at Tier 1</vt:lpstr>
      <vt:lpstr>Embedding Low-Intensity Supports in Daily instruction</vt:lpstr>
      <vt:lpstr>Low-Intensity Strategies: Academic Supervision</vt:lpstr>
      <vt:lpstr>Low-Intensity Strategies: Behavior-Specific Praise</vt:lpstr>
      <vt:lpstr>Low-Intensity Strategies: High-P Request Sequence</vt:lpstr>
      <vt:lpstr>Low-Intensity Strategies: Instructional Choice</vt:lpstr>
      <vt:lpstr>Low-Intensity Strategies: Instructional Feedback</vt:lpstr>
      <vt:lpstr>Low-Intensity Strategies: Opportunities to Respond</vt:lpstr>
      <vt:lpstr>Low-Intensity Strategies: Precorrection</vt:lpstr>
      <vt:lpstr>Low-Intensity, Teacher-Delivered Strategies as a Stand-Alone Tier 2 Intervention</vt:lpstr>
      <vt:lpstr>Low-Intensity, Teacher-Delivered Strategies as a Stand-Alone Tier 2 Intervention</vt:lpstr>
      <vt:lpstr>Low-Intensity, Teacher-Delivered Strategies as a Component of a Tier 2 or Tier 3 Intervention</vt:lpstr>
      <vt:lpstr>Building Capacity to Implement Teacher-Delivered Low-Intensity Strategies</vt:lpstr>
      <vt:lpstr>Talk Time</vt:lpstr>
      <vt:lpstr>Strategy 1: Behavior-Specific Praise</vt:lpstr>
      <vt:lpstr>Behavior-Specific Praise Work Time Preview</vt:lpstr>
      <vt:lpstr>What is Behavior-Specific Praise?</vt:lpstr>
      <vt:lpstr>PowerPoint Presentation</vt:lpstr>
      <vt:lpstr>PowerPoint Presentation</vt:lpstr>
      <vt:lpstr>PowerPoint Presentation</vt:lpstr>
      <vt:lpstr>Examples of Behavior-Specific Praise</vt:lpstr>
      <vt:lpstr>PowerPoint Presentation</vt:lpstr>
      <vt:lpstr>PowerPoint Presentation</vt:lpstr>
      <vt:lpstr>PowerPoint Presentation</vt:lpstr>
      <vt:lpstr>PowerPoint Presentation</vt:lpstr>
      <vt:lpstr>PowerPoint Presentation</vt:lpstr>
      <vt:lpstr>7 Steps to Implement Behavior-Specific Praise</vt:lpstr>
      <vt:lpstr>Step 1: Evaluate current rates of general and behavior-specific praise (BSP)</vt:lpstr>
      <vt:lpstr>Step 2: Identify behaviors to reinforce</vt:lpstr>
      <vt:lpstr>Step 3: Practice delivery of BSP</vt:lpstr>
      <vt:lpstr>Step 4: Observe student behavior</vt:lpstr>
      <vt:lpstr>Step 5: Provide BSP</vt:lpstr>
      <vt:lpstr>Step 6: Monitor BSP delivery</vt:lpstr>
      <vt:lpstr>Step 7: Seek student input</vt:lpstr>
      <vt:lpstr>Module Spotlight</vt:lpstr>
      <vt:lpstr>Behavior-Specific Praise Work Time</vt:lpstr>
      <vt:lpstr>Strategy 2: Precorrection</vt:lpstr>
      <vt:lpstr>Precorrection Work Time Preview</vt:lpstr>
      <vt:lpstr>PowerPoint Presentation</vt:lpstr>
      <vt:lpstr>PowerPoint Presentation</vt:lpstr>
      <vt:lpstr>PowerPoint Presentation</vt:lpstr>
      <vt:lpstr>PowerPoint Presentation</vt:lpstr>
      <vt:lpstr>Let’s Chat!</vt:lpstr>
      <vt:lpstr>PowerPoint Presentation</vt:lpstr>
      <vt:lpstr>8 Steps to Implement Precorrection</vt:lpstr>
      <vt:lpstr>Step 1: Identify contexts and anticipated behaviors</vt:lpstr>
      <vt:lpstr>PowerPoint Presentation</vt:lpstr>
      <vt:lpstr>Let’s Practice!</vt:lpstr>
      <vt:lpstr>Step 2: Determine the expected behaviors</vt:lpstr>
      <vt:lpstr>Step 3: Adjust the environment</vt:lpstr>
      <vt:lpstr>Step 4: Provide opportunities for behavioral rehearsal</vt:lpstr>
      <vt:lpstr>Step 5: Provide strong reinforcement to students engaging in expected behaviors</vt:lpstr>
      <vt:lpstr>Step 6: Develop a prompting plan to remind students about the expected behavior</vt:lpstr>
      <vt:lpstr>Step 7: Develop a monitoring plan to determine the effectiveness of the precorrection plan</vt:lpstr>
      <vt:lpstr>Step 7: Develop a monitoring plan to determine the effectiveness of the precorrection plan</vt:lpstr>
      <vt:lpstr>Step 8: Offer students an opportunity to give feedback on this strategy</vt:lpstr>
      <vt:lpstr>Module Spotlight!</vt:lpstr>
      <vt:lpstr>Precorrection Work Time</vt:lpstr>
      <vt:lpstr>Wrapping Up and Moving Forward</vt:lpstr>
      <vt:lpstr>Action Items</vt:lpstr>
      <vt:lpstr>Project EMPOWER+</vt:lpstr>
      <vt:lpstr>Ci3T Trainers and Coaches Calls </vt:lpstr>
      <vt:lpstr>Knowledge, Application, Impact Points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2025-09-01T21:54:15Z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